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20"/>
    <p:sldId id="257" r:id="rId21"/>
    <p:sldId id="258" r:id="rId22"/>
    <p:sldId id="259" r:id="rId23"/>
    <p:sldId id="260" r:id="rId24"/>
    <p:sldId id="261" r:id="rId25"/>
    <p:sldId id="262" r:id="rId26"/>
    <p:sldId id="263" r:id="rId27"/>
  </p:sldIdLst>
  <p:sldSz cx="18288000" cy="10287000"/>
  <p:notesSz cx="6858000" cy="9144000"/>
  <p:embeddedFontLst>
    <p:embeddedFont>
      <p:font typeface="PT Sans" charset="1" panose="020B0503020203020204"/>
      <p:regular r:id="rId6"/>
    </p:embeddedFont>
    <p:embeddedFont>
      <p:font typeface="PT Sans Bold" charset="1" panose="020B0703020203020204"/>
      <p:regular r:id="rId7"/>
    </p:embeddedFont>
    <p:embeddedFont>
      <p:font typeface="PT Sans Italics" charset="1" panose="020B0503020203090204"/>
      <p:regular r:id="rId8"/>
    </p:embeddedFont>
    <p:embeddedFont>
      <p:font typeface="PT Sans Bold Italics" charset="1" panose="020B0703020203090204"/>
      <p:regular r:id="rId9"/>
    </p:embeddedFont>
    <p:embeddedFont>
      <p:font typeface="Arimo" charset="1" panose="020B0604020202020204"/>
      <p:regular r:id="rId10"/>
    </p:embeddedFont>
    <p:embeddedFont>
      <p:font typeface="Arimo Bold" charset="1" panose="020B0704020202020204"/>
      <p:regular r:id="rId11"/>
    </p:embeddedFont>
    <p:embeddedFont>
      <p:font typeface="Arimo Italics" charset="1" panose="020B0604020202090204"/>
      <p:regular r:id="rId12"/>
    </p:embeddedFont>
    <p:embeddedFont>
      <p:font typeface="Arimo Bold Italics" charset="1" panose="020B0704020202090204"/>
      <p:regular r:id="rId13"/>
    </p:embeddedFont>
    <p:embeddedFont>
      <p:font typeface="Lilita One" charset="1" panose="02000000000000000000"/>
      <p:regular r:id="rId14"/>
    </p:embeddedFont>
    <p:embeddedFont>
      <p:font typeface="Dosis Extra Bold" charset="1" panose="02010903020202060003"/>
      <p:regular r:id="rId15"/>
    </p:embeddedFont>
    <p:embeddedFont>
      <p:font typeface="Canva Sans" charset="1" panose="020B0503030501040103"/>
      <p:regular r:id="rId16"/>
    </p:embeddedFont>
    <p:embeddedFont>
      <p:font typeface="Canva Sans Bold" charset="1" panose="020B0803030501040103"/>
      <p:regular r:id="rId17"/>
    </p:embeddedFont>
    <p:embeddedFont>
      <p:font typeface="Canva Sans Italics" charset="1" panose="020B0503030501040103"/>
      <p:regular r:id="rId18"/>
    </p:embeddedFont>
    <p:embeddedFont>
      <p:font typeface="Canva Sans Bold Italics" charset="1" panose="020B0803030501040103"/>
      <p:regular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20" Target="slides/slide1.xml" Type="http://schemas.openxmlformats.org/officeDocument/2006/relationships/slide"/><Relationship Id="rId21" Target="slides/slide2.xml" Type="http://schemas.openxmlformats.org/officeDocument/2006/relationships/slide"/><Relationship Id="rId22" Target="slides/slide3.xml" Type="http://schemas.openxmlformats.org/officeDocument/2006/relationships/slide"/><Relationship Id="rId23" Target="slides/slide4.xml" Type="http://schemas.openxmlformats.org/officeDocument/2006/relationships/slide"/><Relationship Id="rId24" Target="slides/slide5.xml" Type="http://schemas.openxmlformats.org/officeDocument/2006/relationships/slide"/><Relationship Id="rId25" Target="slides/slide6.xml" Type="http://schemas.openxmlformats.org/officeDocument/2006/relationships/slide"/><Relationship Id="rId26" Target="slides/slide7.xml" Type="http://schemas.openxmlformats.org/officeDocument/2006/relationships/slide"/><Relationship Id="rId27" Target="slides/slide8.xml" Type="http://schemas.openxmlformats.org/officeDocument/2006/relationships/slide"/><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fonts/font6.fntdata" Type="http://schemas.openxmlformats.org/officeDocument/2006/relationships/font"/><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5.svg" Type="http://schemas.openxmlformats.org/officeDocument/2006/relationships/image"/><Relationship Id="rId4" Target="../media/image6.png" Type="http://schemas.openxmlformats.org/officeDocument/2006/relationships/image"/><Relationship Id="rId5" Target="../media/image7.png" Type="http://schemas.openxmlformats.org/officeDocument/2006/relationships/image"/><Relationship Id="rId6" Target="../media/image8.svg" Type="http://schemas.openxmlformats.org/officeDocument/2006/relationships/image"/><Relationship Id="rId7" Target="../media/image9.png" Type="http://schemas.openxmlformats.org/officeDocument/2006/relationships/image"/><Relationship Id="rId8" Target="../media/image10.sv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5.svg" Type="http://schemas.openxmlformats.org/officeDocument/2006/relationships/image"/><Relationship Id="rId4" Target="../media/image11.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8.svg" Type="http://schemas.openxmlformats.org/officeDocument/2006/relationships/image"/><Relationship Id="rId11" Target="../media/image19.png" Type="http://schemas.openxmlformats.org/officeDocument/2006/relationships/image"/><Relationship Id="rId12" Target="../media/image20.svg" Type="http://schemas.openxmlformats.org/officeDocument/2006/relationships/image"/><Relationship Id="rId13" Target="../media/image21.png" Type="http://schemas.openxmlformats.org/officeDocument/2006/relationships/image"/><Relationship Id="rId14" Target="../media/image22.svg" Type="http://schemas.openxmlformats.org/officeDocument/2006/relationships/image"/><Relationship Id="rId15" Target="../media/image23.png" Type="http://schemas.openxmlformats.org/officeDocument/2006/relationships/image"/><Relationship Id="rId16" Target="../media/image24.svg" Type="http://schemas.openxmlformats.org/officeDocument/2006/relationships/image"/><Relationship Id="rId17" Target="../media/image25.png" Type="http://schemas.openxmlformats.org/officeDocument/2006/relationships/image"/><Relationship Id="rId18" Target="../media/image26.svg" Type="http://schemas.openxmlformats.org/officeDocument/2006/relationships/image"/><Relationship Id="rId19" Target="../media/image27.png" Type="http://schemas.openxmlformats.org/officeDocument/2006/relationships/image"/><Relationship Id="rId2" Target="../media/image7.png" Type="http://schemas.openxmlformats.org/officeDocument/2006/relationships/image"/><Relationship Id="rId20" Target="../media/image28.svg" Type="http://schemas.openxmlformats.org/officeDocument/2006/relationships/image"/><Relationship Id="rId3" Target="../media/image8.svg" Type="http://schemas.openxmlformats.org/officeDocument/2006/relationships/image"/><Relationship Id="rId4" Target="../media/image12.png" Type="http://schemas.openxmlformats.org/officeDocument/2006/relationships/image"/><Relationship Id="rId5" Target="../media/image13.png" Type="http://schemas.openxmlformats.org/officeDocument/2006/relationships/image"/><Relationship Id="rId6" Target="../media/image14.svg" Type="http://schemas.openxmlformats.org/officeDocument/2006/relationships/image"/><Relationship Id="rId7" Target="../media/image15.png" Type="http://schemas.openxmlformats.org/officeDocument/2006/relationships/image"/><Relationship Id="rId8" Target="../media/image16.svg" Type="http://schemas.openxmlformats.org/officeDocument/2006/relationships/image"/><Relationship Id="rId9" Target="../media/image17.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37.png" Type="http://schemas.openxmlformats.org/officeDocument/2006/relationships/image"/><Relationship Id="rId11" Target="../media/image38.svg" Type="http://schemas.openxmlformats.org/officeDocument/2006/relationships/image"/><Relationship Id="rId12" Target="../media/image39.png" Type="http://schemas.openxmlformats.org/officeDocument/2006/relationships/image"/><Relationship Id="rId13" Target="../media/image40.svg" Type="http://schemas.openxmlformats.org/officeDocument/2006/relationships/image"/><Relationship Id="rId2" Target="../media/image29.png" Type="http://schemas.openxmlformats.org/officeDocument/2006/relationships/image"/><Relationship Id="rId3" Target="../media/image30.svg" Type="http://schemas.openxmlformats.org/officeDocument/2006/relationships/image"/><Relationship Id="rId4" Target="../media/image31.png" Type="http://schemas.openxmlformats.org/officeDocument/2006/relationships/image"/><Relationship Id="rId5" Target="../media/image32.svg" Type="http://schemas.openxmlformats.org/officeDocument/2006/relationships/image"/><Relationship Id="rId6" Target="../media/image33.png" Type="http://schemas.openxmlformats.org/officeDocument/2006/relationships/image"/><Relationship Id="rId7" Target="../media/image34.svg" Type="http://schemas.openxmlformats.org/officeDocument/2006/relationships/image"/><Relationship Id="rId8" Target="../media/image35.png" Type="http://schemas.openxmlformats.org/officeDocument/2006/relationships/image"/><Relationship Id="rId9" Target="../media/image36.sv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45.svg" Type="http://schemas.openxmlformats.org/officeDocument/2006/relationships/image"/><Relationship Id="rId2" Target="../media/image41.png" Type="http://schemas.openxmlformats.org/officeDocument/2006/relationships/image"/><Relationship Id="rId3" Target="../media/image42.svg" Type="http://schemas.openxmlformats.org/officeDocument/2006/relationships/image"/><Relationship Id="rId4" Target="../media/image43.jpeg" Type="http://schemas.openxmlformats.org/officeDocument/2006/relationships/image"/><Relationship Id="rId5" Target="../media/image7.png" Type="http://schemas.openxmlformats.org/officeDocument/2006/relationships/image"/><Relationship Id="rId6" Target="../media/image8.svg" Type="http://schemas.openxmlformats.org/officeDocument/2006/relationships/image"/><Relationship Id="rId7" Target="../media/image15.png" Type="http://schemas.openxmlformats.org/officeDocument/2006/relationships/image"/><Relationship Id="rId8" Target="../media/image16.svg" Type="http://schemas.openxmlformats.org/officeDocument/2006/relationships/image"/><Relationship Id="rId9" Target="../media/image44.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50.svg" Type="http://schemas.openxmlformats.org/officeDocument/2006/relationships/image"/><Relationship Id="rId11" Target="../media/image51.png" Type="http://schemas.openxmlformats.org/officeDocument/2006/relationships/image"/><Relationship Id="rId12" Target="../media/image52.svg" Type="http://schemas.openxmlformats.org/officeDocument/2006/relationships/image"/><Relationship Id="rId2" Target="../media/image46.png" Type="http://schemas.openxmlformats.org/officeDocument/2006/relationships/image"/><Relationship Id="rId3" Target="../media/image47.svg" Type="http://schemas.openxmlformats.org/officeDocument/2006/relationships/image"/><Relationship Id="rId4" Target="../media/image48.jpeg" Type="http://schemas.openxmlformats.org/officeDocument/2006/relationships/image"/><Relationship Id="rId5" Target="../media/image7.png" Type="http://schemas.openxmlformats.org/officeDocument/2006/relationships/image"/><Relationship Id="rId6" Target="../media/image8.svg" Type="http://schemas.openxmlformats.org/officeDocument/2006/relationships/image"/><Relationship Id="rId7" Target="../media/image15.png" Type="http://schemas.openxmlformats.org/officeDocument/2006/relationships/image"/><Relationship Id="rId8" Target="../media/image16.svg" Type="http://schemas.openxmlformats.org/officeDocument/2006/relationships/image"/><Relationship Id="rId9" Target="../media/image49.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3.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0" t="7802" r="0" b="7802"/>
          <a:stretch>
            <a:fillRect/>
          </a:stretch>
        </p:blipFill>
        <p:spPr>
          <a:xfrm>
            <a:off x="0" y="0"/>
            <a:ext cx="18288000" cy="10287000"/>
          </a:xfrm>
          <a:prstGeom prst="rect">
            <a:avLst/>
          </a:prstGeom>
        </p:spPr>
      </p:pic>
      <p:pic>
        <p:nvPicPr>
          <p:cNvPr name="Picture 3" id="3"/>
          <p:cNvPicPr>
            <a:picLocks noChangeAspect="true"/>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0" t="0" r="0" b="0"/>
          <a:stretch>
            <a:fillRect/>
          </a:stretch>
        </p:blipFill>
        <p:spPr>
          <a:xfrm flipH="false" flipV="false" rot="0">
            <a:off x="10534609" y="-1812607"/>
            <a:ext cx="17363364" cy="12631847"/>
          </a:xfrm>
          <a:prstGeom prst="rect">
            <a:avLst/>
          </a:prstGeom>
        </p:spPr>
      </p:pic>
      <p:sp>
        <p:nvSpPr>
          <p:cNvPr name="TextBox 4" id="4"/>
          <p:cNvSpPr txBox="true"/>
          <p:nvPr/>
        </p:nvSpPr>
        <p:spPr>
          <a:xfrm rot="0">
            <a:off x="10742466" y="7599957"/>
            <a:ext cx="7381078" cy="682680"/>
          </a:xfrm>
          <a:prstGeom prst="rect">
            <a:avLst/>
          </a:prstGeom>
        </p:spPr>
        <p:txBody>
          <a:bodyPr anchor="t" rtlCol="false" tIns="0" lIns="0" bIns="0" rIns="0">
            <a:spAutoFit/>
          </a:bodyPr>
          <a:lstStyle/>
          <a:p>
            <a:pPr algn="r">
              <a:lnSpc>
                <a:spcPts val="2796"/>
              </a:lnSpc>
            </a:pPr>
            <a:r>
              <a:rPr lang="en-US" sz="1997">
                <a:solidFill>
                  <a:srgbClr val="FFFFFF"/>
                </a:solidFill>
                <a:latin typeface="PT Sans Italics"/>
              </a:rPr>
              <a:t>Director, External Relations and Development Department ,Vietnam RC </a:t>
            </a:r>
          </a:p>
          <a:p>
            <a:pPr algn="r">
              <a:lnSpc>
                <a:spcPts val="2796"/>
              </a:lnSpc>
            </a:pPr>
            <a:r>
              <a:rPr lang="en-US" sz="1997">
                <a:solidFill>
                  <a:srgbClr val="FFFFFF"/>
                </a:solidFill>
                <a:latin typeface="PT Sans Italics"/>
              </a:rPr>
              <a:t>Steering Group Member, Asia Pacific Fundraisers Network</a:t>
            </a:r>
          </a:p>
        </p:txBody>
      </p:sp>
      <p:sp>
        <p:nvSpPr>
          <p:cNvPr name="TextBox 5" id="5"/>
          <p:cNvSpPr txBox="true"/>
          <p:nvPr/>
        </p:nvSpPr>
        <p:spPr>
          <a:xfrm rot="0">
            <a:off x="13824287" y="7003989"/>
            <a:ext cx="4299257" cy="608033"/>
          </a:xfrm>
          <a:prstGeom prst="rect">
            <a:avLst/>
          </a:prstGeom>
        </p:spPr>
        <p:txBody>
          <a:bodyPr anchor="t" rtlCol="false" tIns="0" lIns="0" bIns="0" rIns="0">
            <a:spAutoFit/>
          </a:bodyPr>
          <a:lstStyle/>
          <a:p>
            <a:pPr algn="r">
              <a:lnSpc>
                <a:spcPts val="4811"/>
              </a:lnSpc>
            </a:pPr>
            <a:r>
              <a:rPr lang="en-US" sz="3436">
                <a:solidFill>
                  <a:srgbClr val="FFFFFF"/>
                </a:solidFill>
                <a:latin typeface="Lilita One"/>
              </a:rPr>
              <a:t>Luong Thi Hong Thuy</a:t>
            </a:r>
          </a:p>
        </p:txBody>
      </p:sp>
      <p:sp>
        <p:nvSpPr>
          <p:cNvPr name="TextBox 6" id="6"/>
          <p:cNvSpPr txBox="true"/>
          <p:nvPr/>
        </p:nvSpPr>
        <p:spPr>
          <a:xfrm rot="0">
            <a:off x="11681359" y="8836992"/>
            <a:ext cx="6442185" cy="789360"/>
          </a:xfrm>
          <a:prstGeom prst="rect">
            <a:avLst/>
          </a:prstGeom>
        </p:spPr>
        <p:txBody>
          <a:bodyPr anchor="t" rtlCol="false" tIns="0" lIns="0" bIns="0" rIns="0">
            <a:spAutoFit/>
          </a:bodyPr>
          <a:lstStyle/>
          <a:p>
            <a:pPr algn="r">
              <a:lnSpc>
                <a:spcPts val="3216"/>
              </a:lnSpc>
            </a:pPr>
            <a:r>
              <a:rPr lang="en-US" sz="2297">
                <a:solidFill>
                  <a:srgbClr val="FFFFFF"/>
                </a:solidFill>
                <a:latin typeface="PT Sans"/>
              </a:rPr>
              <a:t>2022 Southeast Asia Leaders Meeting</a:t>
            </a:r>
          </a:p>
          <a:p>
            <a:pPr algn="r">
              <a:lnSpc>
                <a:spcPts val="3216"/>
              </a:lnSpc>
            </a:pPr>
            <a:r>
              <a:rPr lang="en-US" sz="2297">
                <a:solidFill>
                  <a:srgbClr val="FFFFFF"/>
                </a:solidFill>
                <a:latin typeface="PT Sans"/>
              </a:rPr>
              <a:t>6-7 October 2022 |  Brunei </a:t>
            </a:r>
          </a:p>
        </p:txBody>
      </p:sp>
      <p:sp>
        <p:nvSpPr>
          <p:cNvPr name="TextBox 7" id="7"/>
          <p:cNvSpPr txBox="true"/>
          <p:nvPr/>
        </p:nvSpPr>
        <p:spPr>
          <a:xfrm rot="0">
            <a:off x="12057076" y="151419"/>
            <a:ext cx="7003560" cy="6423945"/>
          </a:xfrm>
          <a:prstGeom prst="rect">
            <a:avLst/>
          </a:prstGeom>
        </p:spPr>
        <p:txBody>
          <a:bodyPr anchor="t" rtlCol="false" tIns="0" lIns="0" bIns="0" rIns="0">
            <a:spAutoFit/>
          </a:bodyPr>
          <a:lstStyle/>
          <a:p>
            <a:pPr algn="ctr">
              <a:lnSpc>
                <a:spcPts val="10274"/>
              </a:lnSpc>
            </a:pPr>
            <a:r>
              <a:rPr lang="en-US" sz="7338">
                <a:solidFill>
                  <a:srgbClr val="FFFFFF"/>
                </a:solidFill>
                <a:latin typeface="Canva Sans Bold"/>
              </a:rPr>
              <a:t>Asia </a:t>
            </a:r>
          </a:p>
          <a:p>
            <a:pPr algn="ctr">
              <a:lnSpc>
                <a:spcPts val="10274"/>
              </a:lnSpc>
            </a:pPr>
            <a:r>
              <a:rPr lang="en-US" sz="7338">
                <a:solidFill>
                  <a:srgbClr val="FFFFFF"/>
                </a:solidFill>
                <a:latin typeface="Canva Sans Bold"/>
              </a:rPr>
              <a:t>Pacific </a:t>
            </a:r>
          </a:p>
          <a:p>
            <a:pPr algn="ctr">
              <a:lnSpc>
                <a:spcPts val="10274"/>
              </a:lnSpc>
            </a:pPr>
            <a:r>
              <a:rPr lang="en-US" sz="7338">
                <a:solidFill>
                  <a:srgbClr val="FFFFFF"/>
                </a:solidFill>
                <a:latin typeface="Canva Sans Bold"/>
              </a:rPr>
              <a:t>Fundraisers' </a:t>
            </a:r>
          </a:p>
          <a:p>
            <a:pPr algn="ctr">
              <a:lnSpc>
                <a:spcPts val="10274"/>
              </a:lnSpc>
            </a:pPr>
            <a:r>
              <a:rPr lang="en-US" sz="7338">
                <a:solidFill>
                  <a:srgbClr val="FFFFFF"/>
                </a:solidFill>
                <a:latin typeface="Canva Sans Bold"/>
              </a:rPr>
              <a:t>Network (APFN)</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2829377">
            <a:off x="6476864" y="4594342"/>
            <a:ext cx="17078686" cy="8353030"/>
          </a:xfrm>
          <a:prstGeom prst="rect">
            <a:avLst/>
          </a:prstGeom>
        </p:spPr>
      </p:pic>
      <p:grpSp>
        <p:nvGrpSpPr>
          <p:cNvPr name="Group 3" id="3"/>
          <p:cNvGrpSpPr>
            <a:grpSpLocks noChangeAspect="true"/>
          </p:cNvGrpSpPr>
          <p:nvPr/>
        </p:nvGrpSpPr>
        <p:grpSpPr>
          <a:xfrm rot="0">
            <a:off x="9144000" y="802473"/>
            <a:ext cx="8014909" cy="8455827"/>
            <a:chOff x="0" y="0"/>
            <a:chExt cx="2077720" cy="2192020"/>
          </a:xfrm>
        </p:grpSpPr>
        <p:sp>
          <p:nvSpPr>
            <p:cNvPr name="Freeform 4" id="4"/>
            <p:cNvSpPr/>
            <p:nvPr/>
          </p:nvSpPr>
          <p:spPr>
            <a:xfrm>
              <a:off x="-7620" y="-2540"/>
              <a:ext cx="2085340" cy="2194560"/>
            </a:xfrm>
            <a:custGeom>
              <a:avLst/>
              <a:gdLst/>
              <a:ahLst/>
              <a:cxnLst/>
              <a:rect r="r" b="b" t="t" l="l"/>
              <a:pathLst>
                <a:path h="2194560" w="2085340">
                  <a:moveTo>
                    <a:pt x="2085340" y="394970"/>
                  </a:moveTo>
                  <a:cubicBezTo>
                    <a:pt x="2084070" y="394970"/>
                    <a:pt x="2082800" y="394970"/>
                    <a:pt x="2081530" y="393700"/>
                  </a:cubicBezTo>
                  <a:cubicBezTo>
                    <a:pt x="2075180" y="392430"/>
                    <a:pt x="2067560" y="393700"/>
                    <a:pt x="2063750" y="387350"/>
                  </a:cubicBezTo>
                  <a:cubicBezTo>
                    <a:pt x="2062480" y="384810"/>
                    <a:pt x="2058670" y="382270"/>
                    <a:pt x="2056130" y="381000"/>
                  </a:cubicBezTo>
                  <a:cubicBezTo>
                    <a:pt x="2051050" y="375920"/>
                    <a:pt x="2044700" y="370840"/>
                    <a:pt x="2038350" y="365760"/>
                  </a:cubicBezTo>
                  <a:lnTo>
                    <a:pt x="2026920" y="354330"/>
                  </a:lnTo>
                  <a:cubicBezTo>
                    <a:pt x="2025650" y="353060"/>
                    <a:pt x="2025650" y="351790"/>
                    <a:pt x="2025650" y="350520"/>
                  </a:cubicBezTo>
                  <a:cubicBezTo>
                    <a:pt x="2023110" y="347980"/>
                    <a:pt x="2019300" y="345440"/>
                    <a:pt x="2015490" y="345440"/>
                  </a:cubicBezTo>
                  <a:cubicBezTo>
                    <a:pt x="2009140" y="344170"/>
                    <a:pt x="2002790" y="344170"/>
                    <a:pt x="1996440" y="342900"/>
                  </a:cubicBezTo>
                  <a:lnTo>
                    <a:pt x="1991360" y="342900"/>
                  </a:lnTo>
                  <a:cubicBezTo>
                    <a:pt x="1985010" y="340360"/>
                    <a:pt x="1979930" y="339090"/>
                    <a:pt x="1973580" y="340360"/>
                  </a:cubicBezTo>
                  <a:cubicBezTo>
                    <a:pt x="1971040" y="340360"/>
                    <a:pt x="1968500" y="340360"/>
                    <a:pt x="1967230" y="337820"/>
                  </a:cubicBezTo>
                  <a:cubicBezTo>
                    <a:pt x="1965960" y="335280"/>
                    <a:pt x="1963420" y="334010"/>
                    <a:pt x="1962150" y="332740"/>
                  </a:cubicBezTo>
                  <a:cubicBezTo>
                    <a:pt x="1959610" y="330200"/>
                    <a:pt x="1955800" y="328930"/>
                    <a:pt x="1953260" y="327660"/>
                  </a:cubicBezTo>
                  <a:cubicBezTo>
                    <a:pt x="1948180" y="323850"/>
                    <a:pt x="1944370" y="320040"/>
                    <a:pt x="1938020" y="320040"/>
                  </a:cubicBezTo>
                  <a:cubicBezTo>
                    <a:pt x="1932940" y="320040"/>
                    <a:pt x="1927860" y="318770"/>
                    <a:pt x="1922780" y="317500"/>
                  </a:cubicBezTo>
                  <a:cubicBezTo>
                    <a:pt x="1921510" y="317500"/>
                    <a:pt x="1921510" y="317500"/>
                    <a:pt x="1921510" y="316230"/>
                  </a:cubicBezTo>
                  <a:cubicBezTo>
                    <a:pt x="1917700" y="311150"/>
                    <a:pt x="1911350" y="309880"/>
                    <a:pt x="1905000" y="309880"/>
                  </a:cubicBezTo>
                  <a:cubicBezTo>
                    <a:pt x="1902460" y="309880"/>
                    <a:pt x="1899920" y="308610"/>
                    <a:pt x="1899920" y="307340"/>
                  </a:cubicBezTo>
                  <a:cubicBezTo>
                    <a:pt x="1898650" y="303530"/>
                    <a:pt x="1896110" y="302260"/>
                    <a:pt x="1893570" y="302260"/>
                  </a:cubicBezTo>
                  <a:cubicBezTo>
                    <a:pt x="1889760" y="302260"/>
                    <a:pt x="1885950" y="300990"/>
                    <a:pt x="1883410" y="302260"/>
                  </a:cubicBezTo>
                  <a:cubicBezTo>
                    <a:pt x="1873250" y="306070"/>
                    <a:pt x="1865630" y="298450"/>
                    <a:pt x="1856740" y="297180"/>
                  </a:cubicBezTo>
                  <a:lnTo>
                    <a:pt x="1855470" y="295910"/>
                  </a:lnTo>
                  <a:cubicBezTo>
                    <a:pt x="1852930" y="289560"/>
                    <a:pt x="1846580" y="289560"/>
                    <a:pt x="1840230" y="288290"/>
                  </a:cubicBezTo>
                  <a:cubicBezTo>
                    <a:pt x="1840230" y="287020"/>
                    <a:pt x="1841500" y="287020"/>
                    <a:pt x="1841500" y="285750"/>
                  </a:cubicBezTo>
                  <a:cubicBezTo>
                    <a:pt x="1840230" y="285750"/>
                    <a:pt x="1838960" y="287020"/>
                    <a:pt x="1836420" y="287020"/>
                  </a:cubicBezTo>
                  <a:cubicBezTo>
                    <a:pt x="1835150" y="287020"/>
                    <a:pt x="1832610" y="288290"/>
                    <a:pt x="1831340" y="287020"/>
                  </a:cubicBezTo>
                  <a:cubicBezTo>
                    <a:pt x="1828801" y="283210"/>
                    <a:pt x="1824990" y="279400"/>
                    <a:pt x="1824990" y="275590"/>
                  </a:cubicBezTo>
                  <a:cubicBezTo>
                    <a:pt x="1824990" y="271780"/>
                    <a:pt x="1821180" y="271780"/>
                    <a:pt x="1819911" y="270510"/>
                  </a:cubicBezTo>
                  <a:lnTo>
                    <a:pt x="1817371" y="270510"/>
                  </a:lnTo>
                  <a:cubicBezTo>
                    <a:pt x="1812291" y="265430"/>
                    <a:pt x="1807211" y="264160"/>
                    <a:pt x="1800861" y="267970"/>
                  </a:cubicBezTo>
                  <a:cubicBezTo>
                    <a:pt x="1799590" y="264160"/>
                    <a:pt x="1802131" y="259080"/>
                    <a:pt x="1797051" y="257810"/>
                  </a:cubicBezTo>
                  <a:lnTo>
                    <a:pt x="1797051" y="256540"/>
                  </a:lnTo>
                  <a:cubicBezTo>
                    <a:pt x="1799590" y="250190"/>
                    <a:pt x="1795780" y="246380"/>
                    <a:pt x="1790701" y="243840"/>
                  </a:cubicBezTo>
                  <a:cubicBezTo>
                    <a:pt x="1786890" y="241300"/>
                    <a:pt x="1785621" y="238760"/>
                    <a:pt x="1785621" y="234950"/>
                  </a:cubicBezTo>
                  <a:lnTo>
                    <a:pt x="1785621" y="229870"/>
                  </a:lnTo>
                  <a:cubicBezTo>
                    <a:pt x="1780541" y="228600"/>
                    <a:pt x="1778001" y="223520"/>
                    <a:pt x="1775461" y="219710"/>
                  </a:cubicBezTo>
                  <a:cubicBezTo>
                    <a:pt x="1774190" y="214630"/>
                    <a:pt x="1771651" y="210820"/>
                    <a:pt x="1769111" y="207010"/>
                  </a:cubicBezTo>
                  <a:cubicBezTo>
                    <a:pt x="1766571" y="203200"/>
                    <a:pt x="1761490" y="200660"/>
                    <a:pt x="1761490" y="194310"/>
                  </a:cubicBezTo>
                  <a:cubicBezTo>
                    <a:pt x="1761490" y="190500"/>
                    <a:pt x="1760220" y="186690"/>
                    <a:pt x="1758951" y="182880"/>
                  </a:cubicBezTo>
                  <a:cubicBezTo>
                    <a:pt x="1756411" y="177800"/>
                    <a:pt x="1753871" y="173990"/>
                    <a:pt x="1750061" y="168910"/>
                  </a:cubicBezTo>
                  <a:cubicBezTo>
                    <a:pt x="1752601" y="165100"/>
                    <a:pt x="1755140" y="162560"/>
                    <a:pt x="1751331" y="158750"/>
                  </a:cubicBezTo>
                  <a:lnTo>
                    <a:pt x="1751331" y="156210"/>
                  </a:lnTo>
                  <a:cubicBezTo>
                    <a:pt x="1751331" y="154940"/>
                    <a:pt x="1750061" y="153670"/>
                    <a:pt x="1750061" y="152400"/>
                  </a:cubicBezTo>
                  <a:cubicBezTo>
                    <a:pt x="1748790" y="151130"/>
                    <a:pt x="1746251" y="149860"/>
                    <a:pt x="1744981" y="148590"/>
                  </a:cubicBezTo>
                  <a:cubicBezTo>
                    <a:pt x="1741171" y="144780"/>
                    <a:pt x="1738631" y="139700"/>
                    <a:pt x="1732281" y="142240"/>
                  </a:cubicBezTo>
                  <a:cubicBezTo>
                    <a:pt x="1729741" y="137160"/>
                    <a:pt x="1728471" y="132080"/>
                    <a:pt x="1727201" y="127000"/>
                  </a:cubicBezTo>
                  <a:cubicBezTo>
                    <a:pt x="1725931" y="123190"/>
                    <a:pt x="1724661" y="120650"/>
                    <a:pt x="1723391" y="116840"/>
                  </a:cubicBezTo>
                  <a:lnTo>
                    <a:pt x="1723391" y="115570"/>
                  </a:lnTo>
                  <a:cubicBezTo>
                    <a:pt x="1725931" y="110490"/>
                    <a:pt x="1722121" y="106680"/>
                    <a:pt x="1722121" y="102870"/>
                  </a:cubicBezTo>
                  <a:cubicBezTo>
                    <a:pt x="1722121" y="100330"/>
                    <a:pt x="1719581" y="97790"/>
                    <a:pt x="1718311" y="95250"/>
                  </a:cubicBezTo>
                  <a:cubicBezTo>
                    <a:pt x="1717040" y="91440"/>
                    <a:pt x="1713231" y="88900"/>
                    <a:pt x="1713231" y="85090"/>
                  </a:cubicBezTo>
                  <a:lnTo>
                    <a:pt x="1713231" y="64770"/>
                  </a:lnTo>
                  <a:cubicBezTo>
                    <a:pt x="1711961" y="57150"/>
                    <a:pt x="1709421" y="53340"/>
                    <a:pt x="1700531" y="52070"/>
                  </a:cubicBezTo>
                  <a:cubicBezTo>
                    <a:pt x="1699261" y="52070"/>
                    <a:pt x="1697991" y="52070"/>
                    <a:pt x="1697991" y="50800"/>
                  </a:cubicBezTo>
                  <a:cubicBezTo>
                    <a:pt x="1695451" y="46990"/>
                    <a:pt x="1691641" y="45720"/>
                    <a:pt x="1686561" y="44450"/>
                  </a:cubicBezTo>
                  <a:cubicBezTo>
                    <a:pt x="1682751" y="44450"/>
                    <a:pt x="1680211" y="44450"/>
                    <a:pt x="1677671" y="45720"/>
                  </a:cubicBezTo>
                  <a:cubicBezTo>
                    <a:pt x="1671321" y="49530"/>
                    <a:pt x="1664971" y="53340"/>
                    <a:pt x="1659891" y="58420"/>
                  </a:cubicBezTo>
                  <a:cubicBezTo>
                    <a:pt x="1653541" y="63500"/>
                    <a:pt x="1648461" y="67310"/>
                    <a:pt x="1640841" y="63500"/>
                  </a:cubicBezTo>
                  <a:lnTo>
                    <a:pt x="1638301" y="63500"/>
                  </a:lnTo>
                  <a:cubicBezTo>
                    <a:pt x="1635761" y="62230"/>
                    <a:pt x="1631951" y="60960"/>
                    <a:pt x="1629411" y="59690"/>
                  </a:cubicBezTo>
                  <a:cubicBezTo>
                    <a:pt x="1628141" y="60960"/>
                    <a:pt x="1626871" y="62230"/>
                    <a:pt x="1623061" y="60960"/>
                  </a:cubicBezTo>
                  <a:cubicBezTo>
                    <a:pt x="1615441" y="59690"/>
                    <a:pt x="1609091" y="58420"/>
                    <a:pt x="1602741" y="53340"/>
                  </a:cubicBezTo>
                  <a:cubicBezTo>
                    <a:pt x="1601471" y="52070"/>
                    <a:pt x="1598931" y="52070"/>
                    <a:pt x="1597661" y="52070"/>
                  </a:cubicBezTo>
                  <a:cubicBezTo>
                    <a:pt x="1592581" y="50800"/>
                    <a:pt x="1586231" y="49530"/>
                    <a:pt x="1579881" y="46990"/>
                  </a:cubicBezTo>
                  <a:cubicBezTo>
                    <a:pt x="1584961" y="43180"/>
                    <a:pt x="1583691" y="40640"/>
                    <a:pt x="1581151" y="38100"/>
                  </a:cubicBezTo>
                  <a:cubicBezTo>
                    <a:pt x="1577341" y="33020"/>
                    <a:pt x="1572261" y="33020"/>
                    <a:pt x="1568451" y="35560"/>
                  </a:cubicBezTo>
                  <a:cubicBezTo>
                    <a:pt x="1559561" y="39370"/>
                    <a:pt x="1550671" y="44450"/>
                    <a:pt x="1540511" y="48260"/>
                  </a:cubicBezTo>
                  <a:cubicBezTo>
                    <a:pt x="1536701" y="50800"/>
                    <a:pt x="1531621" y="52070"/>
                    <a:pt x="1526541" y="53340"/>
                  </a:cubicBezTo>
                  <a:cubicBezTo>
                    <a:pt x="1522731" y="54610"/>
                    <a:pt x="1518921" y="53340"/>
                    <a:pt x="1515111" y="54610"/>
                  </a:cubicBezTo>
                  <a:cubicBezTo>
                    <a:pt x="1511301" y="55880"/>
                    <a:pt x="1507491" y="57150"/>
                    <a:pt x="1502411" y="55880"/>
                  </a:cubicBezTo>
                  <a:cubicBezTo>
                    <a:pt x="1501141" y="55880"/>
                    <a:pt x="1498601" y="57150"/>
                    <a:pt x="1497331" y="57150"/>
                  </a:cubicBezTo>
                  <a:cubicBezTo>
                    <a:pt x="1494791" y="58420"/>
                    <a:pt x="1493521" y="59690"/>
                    <a:pt x="1490981" y="58420"/>
                  </a:cubicBezTo>
                  <a:cubicBezTo>
                    <a:pt x="1485901" y="58420"/>
                    <a:pt x="1483361" y="60960"/>
                    <a:pt x="1480821" y="63500"/>
                  </a:cubicBezTo>
                  <a:cubicBezTo>
                    <a:pt x="1478281" y="66040"/>
                    <a:pt x="1475741" y="71120"/>
                    <a:pt x="1473201" y="72390"/>
                  </a:cubicBezTo>
                  <a:cubicBezTo>
                    <a:pt x="1469391" y="73660"/>
                    <a:pt x="1466851" y="76200"/>
                    <a:pt x="1464311" y="78740"/>
                  </a:cubicBezTo>
                  <a:cubicBezTo>
                    <a:pt x="1461771" y="81280"/>
                    <a:pt x="1459231" y="82550"/>
                    <a:pt x="1456691" y="83820"/>
                  </a:cubicBezTo>
                  <a:cubicBezTo>
                    <a:pt x="1452881" y="86360"/>
                    <a:pt x="1449071" y="87630"/>
                    <a:pt x="1445261" y="90170"/>
                  </a:cubicBezTo>
                  <a:cubicBezTo>
                    <a:pt x="1441451" y="93980"/>
                    <a:pt x="1436371" y="96520"/>
                    <a:pt x="1431291" y="96520"/>
                  </a:cubicBezTo>
                  <a:cubicBezTo>
                    <a:pt x="1426211" y="97790"/>
                    <a:pt x="1419861" y="97790"/>
                    <a:pt x="1414781" y="101600"/>
                  </a:cubicBezTo>
                  <a:cubicBezTo>
                    <a:pt x="1414781" y="101600"/>
                    <a:pt x="1413511" y="102870"/>
                    <a:pt x="1412241" y="102870"/>
                  </a:cubicBezTo>
                  <a:cubicBezTo>
                    <a:pt x="1407161" y="102870"/>
                    <a:pt x="1402081" y="101600"/>
                    <a:pt x="1397001" y="101600"/>
                  </a:cubicBezTo>
                  <a:cubicBezTo>
                    <a:pt x="1393191" y="101600"/>
                    <a:pt x="1386841" y="100330"/>
                    <a:pt x="1384301" y="106680"/>
                  </a:cubicBezTo>
                  <a:cubicBezTo>
                    <a:pt x="1384301" y="106680"/>
                    <a:pt x="1383031" y="107950"/>
                    <a:pt x="1381761" y="107950"/>
                  </a:cubicBezTo>
                  <a:cubicBezTo>
                    <a:pt x="1377951" y="109220"/>
                    <a:pt x="1374141" y="111760"/>
                    <a:pt x="1370331" y="113030"/>
                  </a:cubicBezTo>
                  <a:cubicBezTo>
                    <a:pt x="1370331" y="115570"/>
                    <a:pt x="1366521" y="116840"/>
                    <a:pt x="1363981" y="116840"/>
                  </a:cubicBezTo>
                  <a:cubicBezTo>
                    <a:pt x="1352551" y="115570"/>
                    <a:pt x="1342391" y="115570"/>
                    <a:pt x="1330961" y="111760"/>
                  </a:cubicBezTo>
                  <a:cubicBezTo>
                    <a:pt x="1325881" y="110490"/>
                    <a:pt x="1320801" y="107950"/>
                    <a:pt x="1314451" y="105410"/>
                  </a:cubicBezTo>
                  <a:cubicBezTo>
                    <a:pt x="1313181" y="105410"/>
                    <a:pt x="1311911" y="104140"/>
                    <a:pt x="1310641" y="104140"/>
                  </a:cubicBezTo>
                  <a:cubicBezTo>
                    <a:pt x="1301751" y="104140"/>
                    <a:pt x="1292861" y="105410"/>
                    <a:pt x="1282701" y="105410"/>
                  </a:cubicBezTo>
                  <a:lnTo>
                    <a:pt x="1281431" y="105410"/>
                  </a:lnTo>
                  <a:cubicBezTo>
                    <a:pt x="1276351" y="102870"/>
                    <a:pt x="1270001" y="104140"/>
                    <a:pt x="1264921" y="107950"/>
                  </a:cubicBezTo>
                  <a:cubicBezTo>
                    <a:pt x="1263651" y="109220"/>
                    <a:pt x="1261111" y="110490"/>
                    <a:pt x="1259841" y="110490"/>
                  </a:cubicBezTo>
                  <a:cubicBezTo>
                    <a:pt x="1253491" y="109220"/>
                    <a:pt x="1248411" y="107950"/>
                    <a:pt x="1242061" y="106680"/>
                  </a:cubicBezTo>
                  <a:cubicBezTo>
                    <a:pt x="1235711" y="105410"/>
                    <a:pt x="1230631" y="104140"/>
                    <a:pt x="1224281" y="104140"/>
                  </a:cubicBezTo>
                  <a:cubicBezTo>
                    <a:pt x="1219201" y="104140"/>
                    <a:pt x="1214121" y="102870"/>
                    <a:pt x="1209041" y="100330"/>
                  </a:cubicBezTo>
                  <a:cubicBezTo>
                    <a:pt x="1203961" y="97790"/>
                    <a:pt x="1198881" y="96520"/>
                    <a:pt x="1193801" y="93980"/>
                  </a:cubicBezTo>
                  <a:cubicBezTo>
                    <a:pt x="1191261" y="92710"/>
                    <a:pt x="1187451" y="92710"/>
                    <a:pt x="1183641" y="91440"/>
                  </a:cubicBezTo>
                  <a:cubicBezTo>
                    <a:pt x="1183641" y="87630"/>
                    <a:pt x="1184911" y="85090"/>
                    <a:pt x="1184911" y="82550"/>
                  </a:cubicBezTo>
                  <a:cubicBezTo>
                    <a:pt x="1178561" y="85090"/>
                    <a:pt x="1174751" y="83820"/>
                    <a:pt x="1170941" y="81280"/>
                  </a:cubicBezTo>
                  <a:cubicBezTo>
                    <a:pt x="1168401" y="80010"/>
                    <a:pt x="1164591" y="80010"/>
                    <a:pt x="1162051" y="78740"/>
                  </a:cubicBezTo>
                  <a:lnTo>
                    <a:pt x="1158241" y="78740"/>
                  </a:lnTo>
                  <a:cubicBezTo>
                    <a:pt x="1153161" y="76200"/>
                    <a:pt x="1146811" y="76200"/>
                    <a:pt x="1140461" y="76200"/>
                  </a:cubicBezTo>
                  <a:cubicBezTo>
                    <a:pt x="1132841" y="76200"/>
                    <a:pt x="1123951" y="74930"/>
                    <a:pt x="1116331" y="69850"/>
                  </a:cubicBezTo>
                  <a:cubicBezTo>
                    <a:pt x="1109981" y="66040"/>
                    <a:pt x="1102361" y="63500"/>
                    <a:pt x="1094741" y="64770"/>
                  </a:cubicBezTo>
                  <a:cubicBezTo>
                    <a:pt x="1090931" y="66040"/>
                    <a:pt x="1087121" y="68580"/>
                    <a:pt x="1083311" y="69850"/>
                  </a:cubicBezTo>
                  <a:cubicBezTo>
                    <a:pt x="1076961" y="72390"/>
                    <a:pt x="1071881" y="77470"/>
                    <a:pt x="1065531" y="80010"/>
                  </a:cubicBezTo>
                  <a:cubicBezTo>
                    <a:pt x="1059181" y="82550"/>
                    <a:pt x="1051561" y="85090"/>
                    <a:pt x="1043941" y="87630"/>
                  </a:cubicBezTo>
                  <a:cubicBezTo>
                    <a:pt x="1040131" y="88900"/>
                    <a:pt x="1036321" y="91440"/>
                    <a:pt x="1032511" y="92710"/>
                  </a:cubicBezTo>
                  <a:cubicBezTo>
                    <a:pt x="1026161" y="95250"/>
                    <a:pt x="1021081" y="96520"/>
                    <a:pt x="1014731" y="99060"/>
                  </a:cubicBezTo>
                  <a:cubicBezTo>
                    <a:pt x="1010921" y="100330"/>
                    <a:pt x="1005841" y="104140"/>
                    <a:pt x="1002031" y="105410"/>
                  </a:cubicBezTo>
                  <a:cubicBezTo>
                    <a:pt x="994411" y="107950"/>
                    <a:pt x="986791" y="111760"/>
                    <a:pt x="977901" y="113030"/>
                  </a:cubicBezTo>
                  <a:cubicBezTo>
                    <a:pt x="974091" y="114300"/>
                    <a:pt x="972821" y="116840"/>
                    <a:pt x="970281" y="118110"/>
                  </a:cubicBezTo>
                  <a:lnTo>
                    <a:pt x="958851" y="121920"/>
                  </a:lnTo>
                  <a:cubicBezTo>
                    <a:pt x="951231" y="124460"/>
                    <a:pt x="944881" y="127000"/>
                    <a:pt x="937261" y="128270"/>
                  </a:cubicBezTo>
                  <a:cubicBezTo>
                    <a:pt x="933451" y="129540"/>
                    <a:pt x="928371" y="130810"/>
                    <a:pt x="924561" y="132080"/>
                  </a:cubicBezTo>
                  <a:cubicBezTo>
                    <a:pt x="923291" y="132080"/>
                    <a:pt x="923291" y="133350"/>
                    <a:pt x="922021" y="133350"/>
                  </a:cubicBezTo>
                  <a:cubicBezTo>
                    <a:pt x="919481" y="135890"/>
                    <a:pt x="916941" y="138430"/>
                    <a:pt x="913131" y="139700"/>
                  </a:cubicBezTo>
                  <a:cubicBezTo>
                    <a:pt x="906781" y="142240"/>
                    <a:pt x="900431" y="144780"/>
                    <a:pt x="894081" y="146050"/>
                  </a:cubicBezTo>
                  <a:cubicBezTo>
                    <a:pt x="891541" y="147320"/>
                    <a:pt x="887731" y="147320"/>
                    <a:pt x="885191" y="147320"/>
                  </a:cubicBezTo>
                  <a:cubicBezTo>
                    <a:pt x="877571" y="148590"/>
                    <a:pt x="869951" y="152400"/>
                    <a:pt x="862331" y="154940"/>
                  </a:cubicBezTo>
                  <a:cubicBezTo>
                    <a:pt x="855981" y="157480"/>
                    <a:pt x="849631" y="158750"/>
                    <a:pt x="844551" y="161290"/>
                  </a:cubicBezTo>
                  <a:cubicBezTo>
                    <a:pt x="836931" y="163830"/>
                    <a:pt x="829311" y="166370"/>
                    <a:pt x="825501" y="173990"/>
                  </a:cubicBezTo>
                  <a:cubicBezTo>
                    <a:pt x="825501" y="175260"/>
                    <a:pt x="822961" y="175260"/>
                    <a:pt x="822961" y="175260"/>
                  </a:cubicBezTo>
                  <a:cubicBezTo>
                    <a:pt x="819151" y="176530"/>
                    <a:pt x="814071" y="177800"/>
                    <a:pt x="810261" y="179070"/>
                  </a:cubicBezTo>
                  <a:cubicBezTo>
                    <a:pt x="808991" y="180340"/>
                    <a:pt x="807721" y="179070"/>
                    <a:pt x="807721" y="177800"/>
                  </a:cubicBezTo>
                  <a:cubicBezTo>
                    <a:pt x="806451" y="172720"/>
                    <a:pt x="806451" y="166370"/>
                    <a:pt x="798831" y="163830"/>
                  </a:cubicBezTo>
                  <a:lnTo>
                    <a:pt x="797561" y="162560"/>
                  </a:lnTo>
                  <a:cubicBezTo>
                    <a:pt x="797561" y="156210"/>
                    <a:pt x="792481" y="153670"/>
                    <a:pt x="787401" y="151130"/>
                  </a:cubicBezTo>
                  <a:cubicBezTo>
                    <a:pt x="782321" y="148590"/>
                    <a:pt x="778511" y="147320"/>
                    <a:pt x="774701" y="142240"/>
                  </a:cubicBezTo>
                  <a:cubicBezTo>
                    <a:pt x="772161" y="138430"/>
                    <a:pt x="767081" y="135890"/>
                    <a:pt x="763271" y="132080"/>
                  </a:cubicBezTo>
                  <a:cubicBezTo>
                    <a:pt x="759461" y="129540"/>
                    <a:pt x="754381" y="128270"/>
                    <a:pt x="751841" y="123190"/>
                  </a:cubicBezTo>
                  <a:cubicBezTo>
                    <a:pt x="750571" y="120650"/>
                    <a:pt x="748031" y="119380"/>
                    <a:pt x="745491" y="116840"/>
                  </a:cubicBezTo>
                  <a:cubicBezTo>
                    <a:pt x="746761" y="116840"/>
                    <a:pt x="744221" y="116840"/>
                    <a:pt x="742951" y="115570"/>
                  </a:cubicBezTo>
                  <a:cubicBezTo>
                    <a:pt x="741681" y="114300"/>
                    <a:pt x="740411" y="114300"/>
                    <a:pt x="739141" y="113030"/>
                  </a:cubicBezTo>
                  <a:cubicBezTo>
                    <a:pt x="737871" y="110490"/>
                    <a:pt x="736601" y="107950"/>
                    <a:pt x="732791" y="107950"/>
                  </a:cubicBezTo>
                  <a:cubicBezTo>
                    <a:pt x="731521" y="107950"/>
                    <a:pt x="730251" y="106680"/>
                    <a:pt x="728981" y="105410"/>
                  </a:cubicBezTo>
                  <a:cubicBezTo>
                    <a:pt x="727711" y="105410"/>
                    <a:pt x="726441" y="104140"/>
                    <a:pt x="723901" y="104140"/>
                  </a:cubicBezTo>
                  <a:lnTo>
                    <a:pt x="708661" y="96520"/>
                  </a:lnTo>
                  <a:cubicBezTo>
                    <a:pt x="704851" y="93980"/>
                    <a:pt x="701041" y="90170"/>
                    <a:pt x="695961" y="88900"/>
                  </a:cubicBezTo>
                  <a:cubicBezTo>
                    <a:pt x="688341" y="86360"/>
                    <a:pt x="681991" y="82550"/>
                    <a:pt x="676911" y="76200"/>
                  </a:cubicBezTo>
                  <a:cubicBezTo>
                    <a:pt x="671831" y="69850"/>
                    <a:pt x="665481" y="66040"/>
                    <a:pt x="657861" y="62230"/>
                  </a:cubicBezTo>
                  <a:cubicBezTo>
                    <a:pt x="654051" y="59690"/>
                    <a:pt x="650241" y="58420"/>
                    <a:pt x="647701" y="57150"/>
                  </a:cubicBezTo>
                  <a:cubicBezTo>
                    <a:pt x="642621" y="53340"/>
                    <a:pt x="636271" y="50800"/>
                    <a:pt x="629921" y="48260"/>
                  </a:cubicBezTo>
                  <a:cubicBezTo>
                    <a:pt x="632461" y="44450"/>
                    <a:pt x="631191" y="44450"/>
                    <a:pt x="628651" y="43180"/>
                  </a:cubicBezTo>
                  <a:cubicBezTo>
                    <a:pt x="626111" y="41910"/>
                    <a:pt x="623571" y="41910"/>
                    <a:pt x="622301" y="40640"/>
                  </a:cubicBezTo>
                  <a:cubicBezTo>
                    <a:pt x="621031" y="36830"/>
                    <a:pt x="617221" y="36830"/>
                    <a:pt x="614681" y="34290"/>
                  </a:cubicBezTo>
                  <a:cubicBezTo>
                    <a:pt x="610871" y="30480"/>
                    <a:pt x="605791" y="26670"/>
                    <a:pt x="601981" y="22860"/>
                  </a:cubicBezTo>
                  <a:cubicBezTo>
                    <a:pt x="600711" y="21590"/>
                    <a:pt x="599441" y="20320"/>
                    <a:pt x="598171" y="20320"/>
                  </a:cubicBezTo>
                  <a:cubicBezTo>
                    <a:pt x="588011" y="19050"/>
                    <a:pt x="580391" y="12700"/>
                    <a:pt x="571501" y="8890"/>
                  </a:cubicBezTo>
                  <a:cubicBezTo>
                    <a:pt x="570231" y="7620"/>
                    <a:pt x="567691" y="6350"/>
                    <a:pt x="566421" y="6350"/>
                  </a:cubicBezTo>
                  <a:cubicBezTo>
                    <a:pt x="561341" y="6350"/>
                    <a:pt x="556261" y="7620"/>
                    <a:pt x="549911" y="7620"/>
                  </a:cubicBezTo>
                  <a:cubicBezTo>
                    <a:pt x="544831" y="7620"/>
                    <a:pt x="538481" y="6350"/>
                    <a:pt x="533401" y="5080"/>
                  </a:cubicBezTo>
                  <a:cubicBezTo>
                    <a:pt x="528321" y="3810"/>
                    <a:pt x="523241" y="3810"/>
                    <a:pt x="518161" y="1270"/>
                  </a:cubicBezTo>
                  <a:cubicBezTo>
                    <a:pt x="513081" y="0"/>
                    <a:pt x="509271" y="2540"/>
                    <a:pt x="505461" y="1270"/>
                  </a:cubicBezTo>
                  <a:cubicBezTo>
                    <a:pt x="502921" y="2540"/>
                    <a:pt x="496571" y="5080"/>
                    <a:pt x="492761" y="7620"/>
                  </a:cubicBezTo>
                  <a:cubicBezTo>
                    <a:pt x="487681" y="10160"/>
                    <a:pt x="482601" y="13970"/>
                    <a:pt x="477521" y="17780"/>
                  </a:cubicBezTo>
                  <a:cubicBezTo>
                    <a:pt x="471171" y="21590"/>
                    <a:pt x="463551" y="25400"/>
                    <a:pt x="455931" y="29210"/>
                  </a:cubicBezTo>
                  <a:cubicBezTo>
                    <a:pt x="454661" y="30480"/>
                    <a:pt x="452121" y="30480"/>
                    <a:pt x="449581" y="29210"/>
                  </a:cubicBezTo>
                  <a:cubicBezTo>
                    <a:pt x="447041" y="27940"/>
                    <a:pt x="444501" y="29210"/>
                    <a:pt x="441961" y="30480"/>
                  </a:cubicBezTo>
                  <a:cubicBezTo>
                    <a:pt x="438151" y="33020"/>
                    <a:pt x="433071" y="34290"/>
                    <a:pt x="429261" y="36830"/>
                  </a:cubicBezTo>
                  <a:cubicBezTo>
                    <a:pt x="422911" y="41910"/>
                    <a:pt x="416561" y="48260"/>
                    <a:pt x="407671" y="49530"/>
                  </a:cubicBezTo>
                  <a:cubicBezTo>
                    <a:pt x="402591" y="49530"/>
                    <a:pt x="397511" y="53340"/>
                    <a:pt x="392431" y="53340"/>
                  </a:cubicBezTo>
                  <a:cubicBezTo>
                    <a:pt x="388621" y="53340"/>
                    <a:pt x="386081" y="53340"/>
                    <a:pt x="382271" y="54610"/>
                  </a:cubicBezTo>
                  <a:cubicBezTo>
                    <a:pt x="377191" y="55880"/>
                    <a:pt x="372111" y="58420"/>
                    <a:pt x="365761" y="58420"/>
                  </a:cubicBezTo>
                  <a:cubicBezTo>
                    <a:pt x="358141" y="58420"/>
                    <a:pt x="351791" y="62230"/>
                    <a:pt x="344171" y="64770"/>
                  </a:cubicBezTo>
                  <a:cubicBezTo>
                    <a:pt x="336551" y="68580"/>
                    <a:pt x="330201" y="72390"/>
                    <a:pt x="322581" y="76200"/>
                  </a:cubicBezTo>
                  <a:cubicBezTo>
                    <a:pt x="317501" y="78740"/>
                    <a:pt x="312421" y="78740"/>
                    <a:pt x="306071" y="77470"/>
                  </a:cubicBezTo>
                  <a:cubicBezTo>
                    <a:pt x="302261" y="77470"/>
                    <a:pt x="299721" y="76200"/>
                    <a:pt x="297181" y="78740"/>
                  </a:cubicBezTo>
                  <a:lnTo>
                    <a:pt x="285751" y="86360"/>
                  </a:lnTo>
                  <a:cubicBezTo>
                    <a:pt x="280671" y="90170"/>
                    <a:pt x="276861" y="95250"/>
                    <a:pt x="273051" y="99060"/>
                  </a:cubicBezTo>
                  <a:cubicBezTo>
                    <a:pt x="267971" y="105410"/>
                    <a:pt x="265431" y="113030"/>
                    <a:pt x="257811" y="116840"/>
                  </a:cubicBezTo>
                  <a:cubicBezTo>
                    <a:pt x="256541" y="118110"/>
                    <a:pt x="255271" y="120650"/>
                    <a:pt x="254001" y="123190"/>
                  </a:cubicBezTo>
                  <a:cubicBezTo>
                    <a:pt x="252731" y="124460"/>
                    <a:pt x="252731" y="125730"/>
                    <a:pt x="251461" y="127000"/>
                  </a:cubicBezTo>
                  <a:cubicBezTo>
                    <a:pt x="247651" y="130810"/>
                    <a:pt x="243841" y="134620"/>
                    <a:pt x="241301" y="139700"/>
                  </a:cubicBezTo>
                  <a:cubicBezTo>
                    <a:pt x="238761" y="144780"/>
                    <a:pt x="232411" y="146050"/>
                    <a:pt x="229871" y="149860"/>
                  </a:cubicBezTo>
                  <a:cubicBezTo>
                    <a:pt x="226061" y="154940"/>
                    <a:pt x="218441" y="157480"/>
                    <a:pt x="213361" y="160020"/>
                  </a:cubicBezTo>
                  <a:cubicBezTo>
                    <a:pt x="205741" y="163830"/>
                    <a:pt x="199391" y="168910"/>
                    <a:pt x="195581" y="176530"/>
                  </a:cubicBezTo>
                  <a:cubicBezTo>
                    <a:pt x="195581" y="177800"/>
                    <a:pt x="195581" y="177800"/>
                    <a:pt x="194311" y="179070"/>
                  </a:cubicBezTo>
                  <a:cubicBezTo>
                    <a:pt x="185421" y="184150"/>
                    <a:pt x="176531" y="187960"/>
                    <a:pt x="167641" y="193040"/>
                  </a:cubicBezTo>
                  <a:cubicBezTo>
                    <a:pt x="161291" y="196850"/>
                    <a:pt x="153671" y="196850"/>
                    <a:pt x="147321" y="201930"/>
                  </a:cubicBezTo>
                  <a:cubicBezTo>
                    <a:pt x="144781" y="204470"/>
                    <a:pt x="140971" y="205740"/>
                    <a:pt x="137161" y="207010"/>
                  </a:cubicBezTo>
                  <a:cubicBezTo>
                    <a:pt x="129541" y="210820"/>
                    <a:pt x="121921" y="212090"/>
                    <a:pt x="116841" y="218440"/>
                  </a:cubicBezTo>
                  <a:cubicBezTo>
                    <a:pt x="110491" y="226060"/>
                    <a:pt x="101601" y="228600"/>
                    <a:pt x="95251" y="233680"/>
                  </a:cubicBezTo>
                  <a:cubicBezTo>
                    <a:pt x="86361" y="240030"/>
                    <a:pt x="77471" y="246380"/>
                    <a:pt x="68581" y="254000"/>
                  </a:cubicBezTo>
                  <a:cubicBezTo>
                    <a:pt x="63501" y="256540"/>
                    <a:pt x="58421" y="257810"/>
                    <a:pt x="53341" y="255270"/>
                  </a:cubicBezTo>
                  <a:cubicBezTo>
                    <a:pt x="50801" y="254000"/>
                    <a:pt x="48261" y="252730"/>
                    <a:pt x="46991" y="254000"/>
                  </a:cubicBezTo>
                  <a:cubicBezTo>
                    <a:pt x="41911" y="257810"/>
                    <a:pt x="35561" y="259080"/>
                    <a:pt x="29211" y="260350"/>
                  </a:cubicBezTo>
                  <a:cubicBezTo>
                    <a:pt x="27941" y="260350"/>
                    <a:pt x="26671" y="261620"/>
                    <a:pt x="25401" y="261620"/>
                  </a:cubicBezTo>
                  <a:cubicBezTo>
                    <a:pt x="22860" y="407670"/>
                    <a:pt x="16510" y="554990"/>
                    <a:pt x="10160" y="701040"/>
                  </a:cubicBezTo>
                  <a:cubicBezTo>
                    <a:pt x="3810" y="858520"/>
                    <a:pt x="13970" y="995680"/>
                    <a:pt x="12700" y="1153160"/>
                  </a:cubicBezTo>
                  <a:cubicBezTo>
                    <a:pt x="11430" y="1311910"/>
                    <a:pt x="0" y="1487170"/>
                    <a:pt x="13970" y="1644650"/>
                  </a:cubicBezTo>
                  <a:cubicBezTo>
                    <a:pt x="26670" y="1800860"/>
                    <a:pt x="41910" y="1957070"/>
                    <a:pt x="54610" y="2113280"/>
                  </a:cubicBezTo>
                  <a:lnTo>
                    <a:pt x="55880" y="2113280"/>
                  </a:lnTo>
                  <a:cubicBezTo>
                    <a:pt x="60960" y="2112010"/>
                    <a:pt x="66040" y="2112010"/>
                    <a:pt x="72390" y="2112010"/>
                  </a:cubicBezTo>
                  <a:cubicBezTo>
                    <a:pt x="80010" y="2110740"/>
                    <a:pt x="86360" y="2108200"/>
                    <a:pt x="93980" y="2108200"/>
                  </a:cubicBezTo>
                  <a:cubicBezTo>
                    <a:pt x="102870" y="2108200"/>
                    <a:pt x="111760" y="2109470"/>
                    <a:pt x="120650" y="2109470"/>
                  </a:cubicBezTo>
                  <a:cubicBezTo>
                    <a:pt x="129540" y="2109470"/>
                    <a:pt x="138430" y="2110740"/>
                    <a:pt x="146050" y="2112010"/>
                  </a:cubicBezTo>
                  <a:cubicBezTo>
                    <a:pt x="153670" y="2113280"/>
                    <a:pt x="160020" y="2113280"/>
                    <a:pt x="166370" y="2109470"/>
                  </a:cubicBezTo>
                  <a:lnTo>
                    <a:pt x="167640" y="2109470"/>
                  </a:lnTo>
                  <a:cubicBezTo>
                    <a:pt x="175260" y="2108200"/>
                    <a:pt x="182880" y="2106930"/>
                    <a:pt x="191770" y="2105660"/>
                  </a:cubicBezTo>
                  <a:cubicBezTo>
                    <a:pt x="194310" y="2105660"/>
                    <a:pt x="198120" y="2105660"/>
                    <a:pt x="199390" y="2106930"/>
                  </a:cubicBezTo>
                  <a:cubicBezTo>
                    <a:pt x="204470" y="2112010"/>
                    <a:pt x="209550" y="2110740"/>
                    <a:pt x="215900" y="2109470"/>
                  </a:cubicBezTo>
                  <a:cubicBezTo>
                    <a:pt x="222250" y="2108200"/>
                    <a:pt x="226060" y="2109470"/>
                    <a:pt x="231140" y="2112010"/>
                  </a:cubicBezTo>
                  <a:cubicBezTo>
                    <a:pt x="233680" y="2113280"/>
                    <a:pt x="236220" y="2113280"/>
                    <a:pt x="238760" y="2113280"/>
                  </a:cubicBezTo>
                  <a:lnTo>
                    <a:pt x="255270" y="2113280"/>
                  </a:lnTo>
                  <a:cubicBezTo>
                    <a:pt x="259080" y="2113280"/>
                    <a:pt x="262890" y="2115820"/>
                    <a:pt x="266700" y="2115820"/>
                  </a:cubicBezTo>
                  <a:cubicBezTo>
                    <a:pt x="271780" y="2117090"/>
                    <a:pt x="278130" y="2117090"/>
                    <a:pt x="283210" y="2117090"/>
                  </a:cubicBezTo>
                  <a:cubicBezTo>
                    <a:pt x="285750" y="2117090"/>
                    <a:pt x="288290" y="2119630"/>
                    <a:pt x="289560" y="2120900"/>
                  </a:cubicBezTo>
                  <a:cubicBezTo>
                    <a:pt x="300990" y="2124710"/>
                    <a:pt x="311150" y="2122170"/>
                    <a:pt x="322580" y="2122170"/>
                  </a:cubicBezTo>
                  <a:cubicBezTo>
                    <a:pt x="325120" y="2122170"/>
                    <a:pt x="327660" y="2119630"/>
                    <a:pt x="330200" y="2119630"/>
                  </a:cubicBezTo>
                  <a:cubicBezTo>
                    <a:pt x="339090" y="2118360"/>
                    <a:pt x="346710" y="2119630"/>
                    <a:pt x="354330" y="2123440"/>
                  </a:cubicBezTo>
                  <a:cubicBezTo>
                    <a:pt x="358140" y="2124710"/>
                    <a:pt x="363220" y="2124710"/>
                    <a:pt x="368300" y="2124710"/>
                  </a:cubicBezTo>
                  <a:lnTo>
                    <a:pt x="372110" y="2124710"/>
                  </a:lnTo>
                  <a:cubicBezTo>
                    <a:pt x="377190" y="2125981"/>
                    <a:pt x="381000" y="2128521"/>
                    <a:pt x="386080" y="2127250"/>
                  </a:cubicBezTo>
                  <a:cubicBezTo>
                    <a:pt x="392430" y="2125980"/>
                    <a:pt x="398780" y="2125980"/>
                    <a:pt x="406400" y="2124710"/>
                  </a:cubicBezTo>
                  <a:cubicBezTo>
                    <a:pt x="412750" y="2123440"/>
                    <a:pt x="419100" y="2124710"/>
                    <a:pt x="425450" y="2125981"/>
                  </a:cubicBezTo>
                  <a:cubicBezTo>
                    <a:pt x="426720" y="2125981"/>
                    <a:pt x="427990" y="2127251"/>
                    <a:pt x="429260" y="2125981"/>
                  </a:cubicBezTo>
                  <a:cubicBezTo>
                    <a:pt x="435610" y="2124710"/>
                    <a:pt x="440690" y="2122171"/>
                    <a:pt x="447040" y="2123441"/>
                  </a:cubicBezTo>
                  <a:cubicBezTo>
                    <a:pt x="452120" y="2124711"/>
                    <a:pt x="455930" y="2125981"/>
                    <a:pt x="461010" y="2127251"/>
                  </a:cubicBezTo>
                  <a:cubicBezTo>
                    <a:pt x="466090" y="2128521"/>
                    <a:pt x="469900" y="2129791"/>
                    <a:pt x="474980" y="2131061"/>
                  </a:cubicBezTo>
                  <a:cubicBezTo>
                    <a:pt x="481330" y="2132331"/>
                    <a:pt x="487680" y="2132331"/>
                    <a:pt x="492760" y="2133601"/>
                  </a:cubicBezTo>
                  <a:cubicBezTo>
                    <a:pt x="499110" y="2134871"/>
                    <a:pt x="502920" y="2139951"/>
                    <a:pt x="509270" y="2139951"/>
                  </a:cubicBezTo>
                  <a:cubicBezTo>
                    <a:pt x="515620" y="2139951"/>
                    <a:pt x="520700" y="2143761"/>
                    <a:pt x="527050" y="2146301"/>
                  </a:cubicBezTo>
                  <a:cubicBezTo>
                    <a:pt x="529590" y="2147571"/>
                    <a:pt x="532130" y="2147571"/>
                    <a:pt x="535940" y="2148841"/>
                  </a:cubicBezTo>
                  <a:cubicBezTo>
                    <a:pt x="543560" y="2150111"/>
                    <a:pt x="549910" y="2150111"/>
                    <a:pt x="557530" y="2151381"/>
                  </a:cubicBezTo>
                  <a:cubicBezTo>
                    <a:pt x="563880" y="2152651"/>
                    <a:pt x="570230" y="2155191"/>
                    <a:pt x="576580" y="2153921"/>
                  </a:cubicBezTo>
                  <a:cubicBezTo>
                    <a:pt x="586740" y="2152650"/>
                    <a:pt x="594360" y="2155191"/>
                    <a:pt x="603250" y="2157731"/>
                  </a:cubicBezTo>
                  <a:cubicBezTo>
                    <a:pt x="609600" y="2159001"/>
                    <a:pt x="614680" y="2162810"/>
                    <a:pt x="621030" y="2162810"/>
                  </a:cubicBezTo>
                  <a:cubicBezTo>
                    <a:pt x="628650" y="2164081"/>
                    <a:pt x="636270" y="2165350"/>
                    <a:pt x="641350" y="2170431"/>
                  </a:cubicBezTo>
                  <a:cubicBezTo>
                    <a:pt x="642620" y="2169160"/>
                    <a:pt x="643890" y="2169160"/>
                    <a:pt x="643890" y="2169160"/>
                  </a:cubicBezTo>
                  <a:cubicBezTo>
                    <a:pt x="647700" y="2170431"/>
                    <a:pt x="652780" y="2170431"/>
                    <a:pt x="656590" y="2171700"/>
                  </a:cubicBezTo>
                  <a:cubicBezTo>
                    <a:pt x="664210" y="2172971"/>
                    <a:pt x="670560" y="2175510"/>
                    <a:pt x="676910" y="2176780"/>
                  </a:cubicBezTo>
                  <a:cubicBezTo>
                    <a:pt x="680720" y="2178050"/>
                    <a:pt x="684530" y="2178050"/>
                    <a:pt x="687070" y="2180590"/>
                  </a:cubicBezTo>
                  <a:cubicBezTo>
                    <a:pt x="690880" y="2183130"/>
                    <a:pt x="694690" y="2184400"/>
                    <a:pt x="698500" y="2183130"/>
                  </a:cubicBezTo>
                  <a:cubicBezTo>
                    <a:pt x="702310" y="2183130"/>
                    <a:pt x="704850" y="2181860"/>
                    <a:pt x="708660" y="2183130"/>
                  </a:cubicBezTo>
                  <a:cubicBezTo>
                    <a:pt x="716280" y="2184400"/>
                    <a:pt x="722630" y="2188210"/>
                    <a:pt x="730250" y="2189480"/>
                  </a:cubicBezTo>
                  <a:cubicBezTo>
                    <a:pt x="732790" y="2190750"/>
                    <a:pt x="736600" y="2190750"/>
                    <a:pt x="740410" y="2189480"/>
                  </a:cubicBezTo>
                  <a:cubicBezTo>
                    <a:pt x="750570" y="2186940"/>
                    <a:pt x="760730" y="2186940"/>
                    <a:pt x="770890" y="2189480"/>
                  </a:cubicBezTo>
                  <a:cubicBezTo>
                    <a:pt x="777240" y="2190750"/>
                    <a:pt x="784860" y="2194560"/>
                    <a:pt x="791210" y="2192020"/>
                  </a:cubicBezTo>
                  <a:cubicBezTo>
                    <a:pt x="796290" y="2190750"/>
                    <a:pt x="800100" y="2190750"/>
                    <a:pt x="803910" y="2190750"/>
                  </a:cubicBezTo>
                  <a:cubicBezTo>
                    <a:pt x="806450" y="2190750"/>
                    <a:pt x="808990" y="2192020"/>
                    <a:pt x="810260" y="2190750"/>
                  </a:cubicBezTo>
                  <a:cubicBezTo>
                    <a:pt x="816610" y="2184400"/>
                    <a:pt x="824230" y="2186940"/>
                    <a:pt x="831850" y="2186940"/>
                  </a:cubicBezTo>
                  <a:cubicBezTo>
                    <a:pt x="836930" y="2188210"/>
                    <a:pt x="843280" y="2188210"/>
                    <a:pt x="848360" y="2185670"/>
                  </a:cubicBezTo>
                  <a:lnTo>
                    <a:pt x="850900" y="2185670"/>
                  </a:lnTo>
                  <a:cubicBezTo>
                    <a:pt x="858520" y="2185670"/>
                    <a:pt x="866140" y="2186940"/>
                    <a:pt x="873760" y="2186940"/>
                  </a:cubicBezTo>
                  <a:lnTo>
                    <a:pt x="876300" y="2186940"/>
                  </a:lnTo>
                  <a:cubicBezTo>
                    <a:pt x="881380" y="2185670"/>
                    <a:pt x="885190" y="2183130"/>
                    <a:pt x="890270" y="2181860"/>
                  </a:cubicBezTo>
                  <a:cubicBezTo>
                    <a:pt x="897890" y="2179320"/>
                    <a:pt x="905510" y="2178050"/>
                    <a:pt x="913130" y="2176780"/>
                  </a:cubicBezTo>
                  <a:cubicBezTo>
                    <a:pt x="919480" y="2175510"/>
                    <a:pt x="924560" y="2176780"/>
                    <a:pt x="930910" y="2175510"/>
                  </a:cubicBezTo>
                  <a:cubicBezTo>
                    <a:pt x="932180" y="2175510"/>
                    <a:pt x="933450" y="2175510"/>
                    <a:pt x="934720" y="2174240"/>
                  </a:cubicBezTo>
                  <a:cubicBezTo>
                    <a:pt x="938530" y="2171700"/>
                    <a:pt x="944880" y="2174240"/>
                    <a:pt x="946150" y="2169160"/>
                  </a:cubicBezTo>
                  <a:lnTo>
                    <a:pt x="947420" y="2169160"/>
                  </a:lnTo>
                  <a:cubicBezTo>
                    <a:pt x="949960" y="2169160"/>
                    <a:pt x="953770" y="2169160"/>
                    <a:pt x="956310" y="2166620"/>
                  </a:cubicBezTo>
                  <a:cubicBezTo>
                    <a:pt x="961390" y="2162810"/>
                    <a:pt x="965200" y="2164080"/>
                    <a:pt x="970280" y="2165350"/>
                  </a:cubicBezTo>
                  <a:cubicBezTo>
                    <a:pt x="976630" y="2166620"/>
                    <a:pt x="982980" y="2167890"/>
                    <a:pt x="988060" y="2166620"/>
                  </a:cubicBezTo>
                  <a:cubicBezTo>
                    <a:pt x="994410" y="2165350"/>
                    <a:pt x="1002030" y="2162810"/>
                    <a:pt x="1008380" y="2161540"/>
                  </a:cubicBezTo>
                  <a:cubicBezTo>
                    <a:pt x="1009650" y="2161540"/>
                    <a:pt x="1010920" y="2160270"/>
                    <a:pt x="1012190" y="2159000"/>
                  </a:cubicBezTo>
                  <a:cubicBezTo>
                    <a:pt x="1016000" y="2156460"/>
                    <a:pt x="1018540" y="2152650"/>
                    <a:pt x="1022350" y="2150110"/>
                  </a:cubicBezTo>
                  <a:cubicBezTo>
                    <a:pt x="1022350" y="2150110"/>
                    <a:pt x="1023620" y="2148840"/>
                    <a:pt x="1024890" y="2148840"/>
                  </a:cubicBezTo>
                  <a:cubicBezTo>
                    <a:pt x="1031240" y="2151380"/>
                    <a:pt x="1033780" y="2145030"/>
                    <a:pt x="1037590" y="2142490"/>
                  </a:cubicBezTo>
                  <a:cubicBezTo>
                    <a:pt x="1042670" y="2139950"/>
                    <a:pt x="1045210" y="2132330"/>
                    <a:pt x="1052830" y="2133600"/>
                  </a:cubicBezTo>
                  <a:lnTo>
                    <a:pt x="1054100" y="2133600"/>
                  </a:lnTo>
                  <a:cubicBezTo>
                    <a:pt x="1059180" y="2131060"/>
                    <a:pt x="1064260" y="2127250"/>
                    <a:pt x="1068070" y="2124710"/>
                  </a:cubicBezTo>
                  <a:cubicBezTo>
                    <a:pt x="1069340" y="2123440"/>
                    <a:pt x="1070610" y="2122171"/>
                    <a:pt x="1070610" y="2120900"/>
                  </a:cubicBezTo>
                  <a:cubicBezTo>
                    <a:pt x="1071880" y="2119630"/>
                    <a:pt x="1073150" y="2117090"/>
                    <a:pt x="1075690" y="2115821"/>
                  </a:cubicBezTo>
                  <a:cubicBezTo>
                    <a:pt x="1084580" y="2109471"/>
                    <a:pt x="1093470" y="2104391"/>
                    <a:pt x="1102360" y="2098041"/>
                  </a:cubicBezTo>
                  <a:cubicBezTo>
                    <a:pt x="1106170" y="2095501"/>
                    <a:pt x="1112520" y="2092961"/>
                    <a:pt x="1112520" y="2085341"/>
                  </a:cubicBezTo>
                  <a:cubicBezTo>
                    <a:pt x="1112520" y="2077721"/>
                    <a:pt x="1120140" y="2075181"/>
                    <a:pt x="1125220" y="2072641"/>
                  </a:cubicBezTo>
                  <a:cubicBezTo>
                    <a:pt x="1129030" y="2070101"/>
                    <a:pt x="1134110" y="2070101"/>
                    <a:pt x="1139190" y="2068831"/>
                  </a:cubicBezTo>
                  <a:cubicBezTo>
                    <a:pt x="1141730" y="2068831"/>
                    <a:pt x="1143000" y="2067560"/>
                    <a:pt x="1145540" y="2067560"/>
                  </a:cubicBezTo>
                  <a:cubicBezTo>
                    <a:pt x="1148080" y="2067560"/>
                    <a:pt x="1150620" y="2067560"/>
                    <a:pt x="1151890" y="2065021"/>
                  </a:cubicBezTo>
                  <a:cubicBezTo>
                    <a:pt x="1153160" y="2063750"/>
                    <a:pt x="1154430" y="2063750"/>
                    <a:pt x="1155700" y="2062481"/>
                  </a:cubicBezTo>
                  <a:cubicBezTo>
                    <a:pt x="1158240" y="2061210"/>
                    <a:pt x="1160780" y="2059941"/>
                    <a:pt x="1162050" y="2058671"/>
                  </a:cubicBezTo>
                  <a:lnTo>
                    <a:pt x="1169670" y="2058671"/>
                  </a:lnTo>
                  <a:cubicBezTo>
                    <a:pt x="1174750" y="2061210"/>
                    <a:pt x="1178560" y="2063750"/>
                    <a:pt x="1182370" y="2065021"/>
                  </a:cubicBezTo>
                  <a:cubicBezTo>
                    <a:pt x="1182370" y="2065021"/>
                    <a:pt x="1183640" y="2063750"/>
                    <a:pt x="1184910" y="2063750"/>
                  </a:cubicBezTo>
                  <a:cubicBezTo>
                    <a:pt x="1182370" y="2062480"/>
                    <a:pt x="1181100" y="2061210"/>
                    <a:pt x="1178560" y="2059940"/>
                  </a:cubicBezTo>
                  <a:cubicBezTo>
                    <a:pt x="1178560" y="2057400"/>
                    <a:pt x="1178560" y="2056130"/>
                    <a:pt x="1179830" y="2053590"/>
                  </a:cubicBezTo>
                  <a:cubicBezTo>
                    <a:pt x="1182370" y="2054860"/>
                    <a:pt x="1186180" y="2056130"/>
                    <a:pt x="1184910" y="2051050"/>
                  </a:cubicBezTo>
                  <a:lnTo>
                    <a:pt x="1186180" y="2049780"/>
                  </a:lnTo>
                  <a:cubicBezTo>
                    <a:pt x="1188720" y="2047240"/>
                    <a:pt x="1191260" y="2044700"/>
                    <a:pt x="1195070" y="2045970"/>
                  </a:cubicBezTo>
                  <a:cubicBezTo>
                    <a:pt x="1195070" y="2045970"/>
                    <a:pt x="1196340" y="2044700"/>
                    <a:pt x="1197610" y="2044700"/>
                  </a:cubicBezTo>
                  <a:lnTo>
                    <a:pt x="1205230" y="2048510"/>
                  </a:lnTo>
                  <a:cubicBezTo>
                    <a:pt x="1205230" y="2047240"/>
                    <a:pt x="1205230" y="2045970"/>
                    <a:pt x="1203960" y="2045970"/>
                  </a:cubicBezTo>
                  <a:lnTo>
                    <a:pt x="1205230" y="2045970"/>
                  </a:lnTo>
                  <a:cubicBezTo>
                    <a:pt x="1206500" y="2047240"/>
                    <a:pt x="1207770" y="2047240"/>
                    <a:pt x="1210310" y="2048510"/>
                  </a:cubicBezTo>
                  <a:cubicBezTo>
                    <a:pt x="1210310" y="2045970"/>
                    <a:pt x="1216660" y="2042160"/>
                    <a:pt x="1217930" y="2043430"/>
                  </a:cubicBezTo>
                  <a:lnTo>
                    <a:pt x="1219200" y="2043430"/>
                  </a:lnTo>
                  <a:cubicBezTo>
                    <a:pt x="1220470" y="2047240"/>
                    <a:pt x="1223010" y="2049780"/>
                    <a:pt x="1224280" y="2053590"/>
                  </a:cubicBezTo>
                  <a:cubicBezTo>
                    <a:pt x="1226820" y="2052320"/>
                    <a:pt x="1229360" y="2049780"/>
                    <a:pt x="1231900" y="2048510"/>
                  </a:cubicBezTo>
                  <a:cubicBezTo>
                    <a:pt x="1233170" y="2051050"/>
                    <a:pt x="1233170" y="2053590"/>
                    <a:pt x="1234440" y="2057400"/>
                  </a:cubicBezTo>
                  <a:cubicBezTo>
                    <a:pt x="1236980" y="2054860"/>
                    <a:pt x="1238250" y="2053590"/>
                    <a:pt x="1238250" y="2052321"/>
                  </a:cubicBezTo>
                  <a:cubicBezTo>
                    <a:pt x="1242060" y="2053591"/>
                    <a:pt x="1245870" y="2053591"/>
                    <a:pt x="1248410" y="2054860"/>
                  </a:cubicBezTo>
                  <a:cubicBezTo>
                    <a:pt x="1252220" y="2057400"/>
                    <a:pt x="1256030" y="2057400"/>
                    <a:pt x="1259840" y="2056131"/>
                  </a:cubicBezTo>
                  <a:cubicBezTo>
                    <a:pt x="1262380" y="2054860"/>
                    <a:pt x="1263650" y="2053591"/>
                    <a:pt x="1266190" y="2052321"/>
                  </a:cubicBezTo>
                  <a:cubicBezTo>
                    <a:pt x="1267460" y="2054860"/>
                    <a:pt x="1268730" y="2056131"/>
                    <a:pt x="1271270" y="2057400"/>
                  </a:cubicBezTo>
                  <a:cubicBezTo>
                    <a:pt x="1270000" y="2057400"/>
                    <a:pt x="1268730" y="2058671"/>
                    <a:pt x="1267460" y="2058671"/>
                  </a:cubicBezTo>
                  <a:cubicBezTo>
                    <a:pt x="1264920" y="2059941"/>
                    <a:pt x="1263650" y="2061210"/>
                    <a:pt x="1262380" y="2063750"/>
                  </a:cubicBezTo>
                  <a:cubicBezTo>
                    <a:pt x="1261110" y="2066290"/>
                    <a:pt x="1261110" y="2068830"/>
                    <a:pt x="1258570" y="2070100"/>
                  </a:cubicBezTo>
                  <a:cubicBezTo>
                    <a:pt x="1256030" y="2071371"/>
                    <a:pt x="1256030" y="2068830"/>
                    <a:pt x="1253490" y="2068830"/>
                  </a:cubicBezTo>
                  <a:cubicBezTo>
                    <a:pt x="1256030" y="2067560"/>
                    <a:pt x="1257300" y="2067560"/>
                    <a:pt x="1258570" y="2067560"/>
                  </a:cubicBezTo>
                  <a:lnTo>
                    <a:pt x="1258570" y="2065020"/>
                  </a:lnTo>
                  <a:cubicBezTo>
                    <a:pt x="1250950" y="2067560"/>
                    <a:pt x="1243330" y="2063750"/>
                    <a:pt x="1234440" y="2065020"/>
                  </a:cubicBezTo>
                  <a:cubicBezTo>
                    <a:pt x="1239520" y="2067560"/>
                    <a:pt x="1244600" y="2068830"/>
                    <a:pt x="1249680" y="2070100"/>
                  </a:cubicBezTo>
                  <a:lnTo>
                    <a:pt x="1247140" y="2072640"/>
                  </a:lnTo>
                  <a:cubicBezTo>
                    <a:pt x="1249680" y="2073910"/>
                    <a:pt x="1252220" y="2073910"/>
                    <a:pt x="1254760" y="2073910"/>
                  </a:cubicBezTo>
                  <a:lnTo>
                    <a:pt x="1254760" y="2075180"/>
                  </a:lnTo>
                  <a:cubicBezTo>
                    <a:pt x="1252220" y="2075180"/>
                    <a:pt x="1250950" y="2076450"/>
                    <a:pt x="1248410" y="2076450"/>
                  </a:cubicBezTo>
                  <a:lnTo>
                    <a:pt x="1248410" y="2077721"/>
                  </a:lnTo>
                  <a:lnTo>
                    <a:pt x="1259840" y="2077721"/>
                  </a:lnTo>
                  <a:cubicBezTo>
                    <a:pt x="1262380" y="2071371"/>
                    <a:pt x="1270000" y="2073910"/>
                    <a:pt x="1273810" y="2070100"/>
                  </a:cubicBezTo>
                  <a:lnTo>
                    <a:pt x="1276350" y="2070100"/>
                  </a:lnTo>
                  <a:lnTo>
                    <a:pt x="1272540" y="2073910"/>
                  </a:lnTo>
                  <a:cubicBezTo>
                    <a:pt x="1273810" y="2075181"/>
                    <a:pt x="1275080" y="2075181"/>
                    <a:pt x="1276350" y="2076450"/>
                  </a:cubicBezTo>
                  <a:cubicBezTo>
                    <a:pt x="1277620" y="2077720"/>
                    <a:pt x="1278890" y="2077721"/>
                    <a:pt x="1280160" y="2078990"/>
                  </a:cubicBezTo>
                  <a:cubicBezTo>
                    <a:pt x="1282700" y="2077720"/>
                    <a:pt x="1283970" y="2077720"/>
                    <a:pt x="1286510" y="2076450"/>
                  </a:cubicBezTo>
                  <a:cubicBezTo>
                    <a:pt x="1285240" y="2078990"/>
                    <a:pt x="1285240" y="2080260"/>
                    <a:pt x="1285240" y="2081530"/>
                  </a:cubicBezTo>
                  <a:lnTo>
                    <a:pt x="1291590" y="2081530"/>
                  </a:lnTo>
                  <a:lnTo>
                    <a:pt x="1291590" y="2077720"/>
                  </a:lnTo>
                  <a:cubicBezTo>
                    <a:pt x="1291590" y="2073910"/>
                    <a:pt x="1294130" y="2073910"/>
                    <a:pt x="1296670" y="2075180"/>
                  </a:cubicBezTo>
                  <a:cubicBezTo>
                    <a:pt x="1300480" y="2077720"/>
                    <a:pt x="1303020" y="2076450"/>
                    <a:pt x="1306830" y="2075180"/>
                  </a:cubicBezTo>
                  <a:cubicBezTo>
                    <a:pt x="1310640" y="2075180"/>
                    <a:pt x="1313180" y="2072640"/>
                    <a:pt x="1314450" y="2068830"/>
                  </a:cubicBezTo>
                  <a:lnTo>
                    <a:pt x="1309370" y="2068830"/>
                  </a:lnTo>
                  <a:cubicBezTo>
                    <a:pt x="1309370" y="2067560"/>
                    <a:pt x="1310640" y="2066290"/>
                    <a:pt x="1310640" y="2065020"/>
                  </a:cubicBezTo>
                  <a:lnTo>
                    <a:pt x="1310640" y="2059940"/>
                  </a:lnTo>
                  <a:lnTo>
                    <a:pt x="1311910" y="2059940"/>
                  </a:lnTo>
                  <a:cubicBezTo>
                    <a:pt x="1311910" y="2062480"/>
                    <a:pt x="1313180" y="2063750"/>
                    <a:pt x="1313180" y="2066290"/>
                  </a:cubicBezTo>
                  <a:cubicBezTo>
                    <a:pt x="1315720" y="2065020"/>
                    <a:pt x="1319530" y="2065020"/>
                    <a:pt x="1323340" y="2063750"/>
                  </a:cubicBezTo>
                  <a:lnTo>
                    <a:pt x="1323340" y="2067560"/>
                  </a:lnTo>
                  <a:cubicBezTo>
                    <a:pt x="1327150" y="2068831"/>
                    <a:pt x="1330960" y="2071371"/>
                    <a:pt x="1333500" y="2076450"/>
                  </a:cubicBezTo>
                  <a:cubicBezTo>
                    <a:pt x="1333500" y="2076450"/>
                    <a:pt x="1334770" y="2077721"/>
                    <a:pt x="1334770" y="2076450"/>
                  </a:cubicBezTo>
                  <a:lnTo>
                    <a:pt x="1346200" y="2072640"/>
                  </a:lnTo>
                  <a:cubicBezTo>
                    <a:pt x="1351280" y="2071370"/>
                    <a:pt x="1355090" y="2070100"/>
                    <a:pt x="1360170" y="2068830"/>
                  </a:cubicBezTo>
                  <a:cubicBezTo>
                    <a:pt x="1362710" y="2068830"/>
                    <a:pt x="1363980" y="2071370"/>
                    <a:pt x="1367790" y="2073910"/>
                  </a:cubicBezTo>
                  <a:cubicBezTo>
                    <a:pt x="1371600" y="2073910"/>
                    <a:pt x="1384300" y="2076450"/>
                    <a:pt x="1389380" y="2080260"/>
                  </a:cubicBezTo>
                  <a:cubicBezTo>
                    <a:pt x="1390650" y="2081530"/>
                    <a:pt x="1393190" y="2080260"/>
                    <a:pt x="1394460" y="2080260"/>
                  </a:cubicBezTo>
                  <a:cubicBezTo>
                    <a:pt x="1398270" y="2078990"/>
                    <a:pt x="1402080" y="2078990"/>
                    <a:pt x="1405890" y="2077720"/>
                  </a:cubicBezTo>
                  <a:lnTo>
                    <a:pt x="1407160" y="2078990"/>
                  </a:lnTo>
                  <a:cubicBezTo>
                    <a:pt x="1408430" y="2081530"/>
                    <a:pt x="1408430" y="2084070"/>
                    <a:pt x="1408430" y="2086610"/>
                  </a:cubicBezTo>
                  <a:cubicBezTo>
                    <a:pt x="1412240" y="2090421"/>
                    <a:pt x="1416050" y="2094231"/>
                    <a:pt x="1421130" y="2087881"/>
                  </a:cubicBezTo>
                  <a:cubicBezTo>
                    <a:pt x="1421130" y="2089151"/>
                    <a:pt x="1419860" y="2090421"/>
                    <a:pt x="1419860" y="2091691"/>
                  </a:cubicBezTo>
                  <a:cubicBezTo>
                    <a:pt x="1421130" y="2091691"/>
                    <a:pt x="1421130" y="2092961"/>
                    <a:pt x="1422400" y="2092961"/>
                  </a:cubicBezTo>
                  <a:cubicBezTo>
                    <a:pt x="1424940" y="2094231"/>
                    <a:pt x="1432560" y="2095501"/>
                    <a:pt x="1433830" y="2092961"/>
                  </a:cubicBezTo>
                  <a:cubicBezTo>
                    <a:pt x="1435100" y="2089151"/>
                    <a:pt x="1437640" y="2090421"/>
                    <a:pt x="1438910" y="2090421"/>
                  </a:cubicBezTo>
                  <a:cubicBezTo>
                    <a:pt x="1440180" y="2091691"/>
                    <a:pt x="1440180" y="2094231"/>
                    <a:pt x="1441450" y="2096771"/>
                  </a:cubicBezTo>
                  <a:lnTo>
                    <a:pt x="1441450" y="2087881"/>
                  </a:lnTo>
                  <a:cubicBezTo>
                    <a:pt x="1443990" y="2090421"/>
                    <a:pt x="1445260" y="2091691"/>
                    <a:pt x="1446530" y="2094231"/>
                  </a:cubicBezTo>
                  <a:cubicBezTo>
                    <a:pt x="1447800" y="2095501"/>
                    <a:pt x="1447800" y="2096771"/>
                    <a:pt x="1447800" y="2098041"/>
                  </a:cubicBezTo>
                  <a:cubicBezTo>
                    <a:pt x="1446530" y="2098041"/>
                    <a:pt x="1445260" y="2098041"/>
                    <a:pt x="1443990" y="2099311"/>
                  </a:cubicBezTo>
                  <a:lnTo>
                    <a:pt x="1440180" y="2099311"/>
                  </a:lnTo>
                  <a:cubicBezTo>
                    <a:pt x="1443990" y="2101851"/>
                    <a:pt x="1442720" y="2108201"/>
                    <a:pt x="1447800" y="2105661"/>
                  </a:cubicBezTo>
                  <a:cubicBezTo>
                    <a:pt x="1449070" y="2104391"/>
                    <a:pt x="1450340" y="2101851"/>
                    <a:pt x="1451610" y="2100581"/>
                  </a:cubicBezTo>
                  <a:cubicBezTo>
                    <a:pt x="1451610" y="2101851"/>
                    <a:pt x="1452880" y="2104391"/>
                    <a:pt x="1452880" y="2105661"/>
                  </a:cubicBezTo>
                  <a:cubicBezTo>
                    <a:pt x="1454150" y="2105661"/>
                    <a:pt x="1455420" y="2105661"/>
                    <a:pt x="1456690" y="2106931"/>
                  </a:cubicBezTo>
                  <a:cubicBezTo>
                    <a:pt x="1459230" y="2110741"/>
                    <a:pt x="1463040" y="2109471"/>
                    <a:pt x="1466850" y="2110741"/>
                  </a:cubicBezTo>
                  <a:cubicBezTo>
                    <a:pt x="1469390" y="2110741"/>
                    <a:pt x="1470660" y="2113281"/>
                    <a:pt x="1471930" y="2114551"/>
                  </a:cubicBezTo>
                  <a:cubicBezTo>
                    <a:pt x="1473200" y="2117091"/>
                    <a:pt x="1474470" y="2119631"/>
                    <a:pt x="1478280" y="2119631"/>
                  </a:cubicBezTo>
                  <a:cubicBezTo>
                    <a:pt x="1480820" y="2119631"/>
                    <a:pt x="1483360" y="2122171"/>
                    <a:pt x="1485900" y="2124711"/>
                  </a:cubicBezTo>
                  <a:cubicBezTo>
                    <a:pt x="1489710" y="2127251"/>
                    <a:pt x="1493520" y="2132331"/>
                    <a:pt x="1497330" y="2134871"/>
                  </a:cubicBezTo>
                  <a:cubicBezTo>
                    <a:pt x="1503680" y="2138681"/>
                    <a:pt x="1510030" y="2143761"/>
                    <a:pt x="1517650" y="2142491"/>
                  </a:cubicBezTo>
                  <a:cubicBezTo>
                    <a:pt x="1521460" y="2142491"/>
                    <a:pt x="1525270" y="2145031"/>
                    <a:pt x="1529080" y="2145031"/>
                  </a:cubicBezTo>
                  <a:cubicBezTo>
                    <a:pt x="1532890" y="2145031"/>
                    <a:pt x="1537970" y="2145031"/>
                    <a:pt x="1543050" y="2143761"/>
                  </a:cubicBezTo>
                  <a:cubicBezTo>
                    <a:pt x="1543050" y="2147571"/>
                    <a:pt x="1543050" y="2148841"/>
                    <a:pt x="1546860" y="2148841"/>
                  </a:cubicBezTo>
                  <a:cubicBezTo>
                    <a:pt x="1549400" y="2148841"/>
                    <a:pt x="1551940" y="2148841"/>
                    <a:pt x="1554480" y="2150111"/>
                  </a:cubicBezTo>
                  <a:cubicBezTo>
                    <a:pt x="1562100" y="2150111"/>
                    <a:pt x="1568450" y="2153921"/>
                    <a:pt x="1576070" y="2152651"/>
                  </a:cubicBezTo>
                  <a:cubicBezTo>
                    <a:pt x="1578610" y="2152651"/>
                    <a:pt x="1581150" y="2153921"/>
                    <a:pt x="1583690" y="2155191"/>
                  </a:cubicBezTo>
                  <a:cubicBezTo>
                    <a:pt x="1591310" y="2157731"/>
                    <a:pt x="1596390" y="2164081"/>
                    <a:pt x="1605280" y="2162811"/>
                  </a:cubicBezTo>
                  <a:cubicBezTo>
                    <a:pt x="1606550" y="2162811"/>
                    <a:pt x="1609090" y="2162811"/>
                    <a:pt x="1610360" y="2164081"/>
                  </a:cubicBezTo>
                  <a:cubicBezTo>
                    <a:pt x="1612900" y="2166621"/>
                    <a:pt x="1614170" y="2165351"/>
                    <a:pt x="1615440" y="2164081"/>
                  </a:cubicBezTo>
                  <a:cubicBezTo>
                    <a:pt x="1617980" y="2162811"/>
                    <a:pt x="1620520" y="2161541"/>
                    <a:pt x="1621790" y="2162811"/>
                  </a:cubicBezTo>
                  <a:cubicBezTo>
                    <a:pt x="1626870" y="2164081"/>
                    <a:pt x="1633220" y="2165351"/>
                    <a:pt x="1638300" y="2166621"/>
                  </a:cubicBezTo>
                  <a:lnTo>
                    <a:pt x="1643380" y="2166621"/>
                  </a:lnTo>
                  <a:cubicBezTo>
                    <a:pt x="1647190" y="2165351"/>
                    <a:pt x="1652270" y="2164081"/>
                    <a:pt x="1656080" y="2164081"/>
                  </a:cubicBezTo>
                  <a:cubicBezTo>
                    <a:pt x="1662430" y="2162811"/>
                    <a:pt x="1668780" y="2162811"/>
                    <a:pt x="1675130" y="2162811"/>
                  </a:cubicBezTo>
                  <a:lnTo>
                    <a:pt x="1677670" y="2162811"/>
                  </a:lnTo>
                  <a:cubicBezTo>
                    <a:pt x="1686560" y="2160271"/>
                    <a:pt x="1696720" y="2157731"/>
                    <a:pt x="1705610" y="2155191"/>
                  </a:cubicBezTo>
                  <a:cubicBezTo>
                    <a:pt x="1711960" y="2153921"/>
                    <a:pt x="1718310" y="2152651"/>
                    <a:pt x="1725930" y="2151381"/>
                  </a:cubicBezTo>
                  <a:cubicBezTo>
                    <a:pt x="1733550" y="2150111"/>
                    <a:pt x="1739900" y="2147571"/>
                    <a:pt x="1747520" y="2146301"/>
                  </a:cubicBezTo>
                  <a:cubicBezTo>
                    <a:pt x="1750060" y="2146301"/>
                    <a:pt x="1752600" y="2146301"/>
                    <a:pt x="1756410" y="2145031"/>
                  </a:cubicBezTo>
                  <a:cubicBezTo>
                    <a:pt x="1766570" y="2143761"/>
                    <a:pt x="1776730" y="2139951"/>
                    <a:pt x="1786889" y="2145031"/>
                  </a:cubicBezTo>
                  <a:lnTo>
                    <a:pt x="1802129" y="2148841"/>
                  </a:lnTo>
                  <a:cubicBezTo>
                    <a:pt x="1808479" y="2150111"/>
                    <a:pt x="1813559" y="2153921"/>
                    <a:pt x="1819909" y="2153921"/>
                  </a:cubicBezTo>
                  <a:cubicBezTo>
                    <a:pt x="1821179" y="2153921"/>
                    <a:pt x="1823719" y="2155191"/>
                    <a:pt x="1824989" y="2155191"/>
                  </a:cubicBezTo>
                  <a:cubicBezTo>
                    <a:pt x="1832609" y="2157731"/>
                    <a:pt x="1838959" y="2164081"/>
                    <a:pt x="1847849" y="2161541"/>
                  </a:cubicBezTo>
                  <a:cubicBezTo>
                    <a:pt x="1851659" y="2160271"/>
                    <a:pt x="1858009" y="2162811"/>
                    <a:pt x="1861819" y="2164081"/>
                  </a:cubicBezTo>
                  <a:cubicBezTo>
                    <a:pt x="1865629" y="2165351"/>
                    <a:pt x="1869439" y="2165351"/>
                    <a:pt x="1873249" y="2166621"/>
                  </a:cubicBezTo>
                  <a:lnTo>
                    <a:pt x="1873249" y="2169161"/>
                  </a:lnTo>
                  <a:cubicBezTo>
                    <a:pt x="1880869" y="2169161"/>
                    <a:pt x="1888489" y="2170431"/>
                    <a:pt x="1896109" y="2166621"/>
                  </a:cubicBezTo>
                  <a:cubicBezTo>
                    <a:pt x="1898649" y="2165351"/>
                    <a:pt x="1899919" y="2164081"/>
                    <a:pt x="1902459" y="2164081"/>
                  </a:cubicBezTo>
                  <a:cubicBezTo>
                    <a:pt x="1907539" y="2162811"/>
                    <a:pt x="1913889" y="2162811"/>
                    <a:pt x="1918969" y="2165351"/>
                  </a:cubicBezTo>
                  <a:cubicBezTo>
                    <a:pt x="1922779" y="2166621"/>
                    <a:pt x="1929129" y="2165351"/>
                    <a:pt x="1932939" y="2162811"/>
                  </a:cubicBezTo>
                  <a:cubicBezTo>
                    <a:pt x="1938019" y="2160271"/>
                    <a:pt x="1944369" y="2161541"/>
                    <a:pt x="1949450" y="2161541"/>
                  </a:cubicBezTo>
                  <a:cubicBezTo>
                    <a:pt x="1954530" y="2161541"/>
                    <a:pt x="1958339" y="2162811"/>
                    <a:pt x="1963420" y="2161541"/>
                  </a:cubicBezTo>
                  <a:cubicBezTo>
                    <a:pt x="1974850" y="2160271"/>
                    <a:pt x="1985010" y="2156461"/>
                    <a:pt x="1997710" y="2157731"/>
                  </a:cubicBezTo>
                  <a:cubicBezTo>
                    <a:pt x="2002789" y="2157731"/>
                    <a:pt x="2007870" y="2159001"/>
                    <a:pt x="2012950" y="2157731"/>
                  </a:cubicBezTo>
                  <a:cubicBezTo>
                    <a:pt x="2023110" y="2156461"/>
                    <a:pt x="2030729" y="2160271"/>
                    <a:pt x="2038350" y="2165351"/>
                  </a:cubicBezTo>
                  <a:cubicBezTo>
                    <a:pt x="2044700" y="2170431"/>
                    <a:pt x="2052320" y="2174241"/>
                    <a:pt x="2059939" y="2178051"/>
                  </a:cubicBezTo>
                  <a:cubicBezTo>
                    <a:pt x="2065019" y="2180591"/>
                    <a:pt x="2072639" y="2175511"/>
                    <a:pt x="2072639" y="2169161"/>
                  </a:cubicBezTo>
                  <a:lnTo>
                    <a:pt x="2072639" y="2157731"/>
                  </a:lnTo>
                  <a:cubicBezTo>
                    <a:pt x="2072639" y="2124711"/>
                    <a:pt x="2072639" y="2092961"/>
                    <a:pt x="2073910" y="2059941"/>
                  </a:cubicBezTo>
                  <a:cubicBezTo>
                    <a:pt x="2073910" y="2037081"/>
                    <a:pt x="2075180" y="2014221"/>
                    <a:pt x="2075180" y="1990091"/>
                  </a:cubicBezTo>
                  <a:cubicBezTo>
                    <a:pt x="2075180" y="1964691"/>
                    <a:pt x="2073910" y="447041"/>
                    <a:pt x="2073910" y="421641"/>
                  </a:cubicBezTo>
                  <a:cubicBezTo>
                    <a:pt x="2081530" y="410211"/>
                    <a:pt x="2078989" y="401321"/>
                    <a:pt x="2085339" y="394971"/>
                  </a:cubicBezTo>
                  <a:close/>
                  <a:moveTo>
                    <a:pt x="1263650" y="2052320"/>
                  </a:moveTo>
                  <a:cubicBezTo>
                    <a:pt x="1266190" y="2045970"/>
                    <a:pt x="1271270" y="2047240"/>
                    <a:pt x="1275080" y="2048510"/>
                  </a:cubicBezTo>
                  <a:cubicBezTo>
                    <a:pt x="1272540" y="2053590"/>
                    <a:pt x="1267460" y="2051050"/>
                    <a:pt x="1263650" y="2052320"/>
                  </a:cubicBezTo>
                  <a:close/>
                  <a:moveTo>
                    <a:pt x="1275080" y="2058670"/>
                  </a:moveTo>
                  <a:cubicBezTo>
                    <a:pt x="1276350" y="2056130"/>
                    <a:pt x="1276350" y="2052320"/>
                    <a:pt x="1280160" y="2052320"/>
                  </a:cubicBezTo>
                  <a:cubicBezTo>
                    <a:pt x="1281430" y="2052320"/>
                    <a:pt x="1283970" y="2053590"/>
                    <a:pt x="1285240" y="2053590"/>
                  </a:cubicBezTo>
                  <a:cubicBezTo>
                    <a:pt x="1283970" y="2056130"/>
                    <a:pt x="1282700" y="2057400"/>
                    <a:pt x="1281430" y="2059940"/>
                  </a:cubicBezTo>
                  <a:cubicBezTo>
                    <a:pt x="1280160" y="2059940"/>
                    <a:pt x="1277620" y="2059940"/>
                    <a:pt x="1275080" y="2058670"/>
                  </a:cubicBezTo>
                  <a:close/>
                  <a:moveTo>
                    <a:pt x="1280160" y="2071370"/>
                  </a:moveTo>
                  <a:cubicBezTo>
                    <a:pt x="1282700" y="2070100"/>
                    <a:pt x="1283970" y="2067560"/>
                    <a:pt x="1286510" y="2066290"/>
                  </a:cubicBezTo>
                  <a:cubicBezTo>
                    <a:pt x="1287780" y="2066290"/>
                    <a:pt x="1289050" y="2067560"/>
                    <a:pt x="1290320" y="2067560"/>
                  </a:cubicBezTo>
                  <a:cubicBezTo>
                    <a:pt x="1290320" y="2072640"/>
                    <a:pt x="1285240" y="2073910"/>
                    <a:pt x="1280160" y="2071370"/>
                  </a:cubicBezTo>
                  <a:close/>
                  <a:moveTo>
                    <a:pt x="1285240" y="2030730"/>
                  </a:moveTo>
                  <a:cubicBezTo>
                    <a:pt x="1286510" y="2032000"/>
                    <a:pt x="1286510" y="2033270"/>
                    <a:pt x="1289050" y="2034540"/>
                  </a:cubicBezTo>
                  <a:lnTo>
                    <a:pt x="1277620" y="2034540"/>
                  </a:lnTo>
                  <a:cubicBezTo>
                    <a:pt x="1277620" y="2033270"/>
                    <a:pt x="1277620" y="2032000"/>
                    <a:pt x="1278890" y="2030730"/>
                  </a:cubicBezTo>
                  <a:cubicBezTo>
                    <a:pt x="1283970" y="2030730"/>
                    <a:pt x="1285240" y="2030730"/>
                    <a:pt x="1285240" y="2025650"/>
                  </a:cubicBezTo>
                  <a:cubicBezTo>
                    <a:pt x="1289050" y="2026920"/>
                    <a:pt x="1294130" y="2023110"/>
                    <a:pt x="1295400" y="2029460"/>
                  </a:cubicBezTo>
                  <a:cubicBezTo>
                    <a:pt x="1291590" y="2030730"/>
                    <a:pt x="1289050" y="2030730"/>
                    <a:pt x="1285240" y="2030730"/>
                  </a:cubicBezTo>
                  <a:close/>
                </a:path>
              </a:pathLst>
            </a:custGeom>
            <a:blipFill>
              <a:blip r:embed="rId4"/>
              <a:stretch>
                <a:fillRect l="-32046" r="-32046" t="0" b="0"/>
              </a:stretch>
            </a:blipFill>
          </p:spPr>
        </p:sp>
      </p:grpSp>
      <p:pic>
        <p:nvPicPr>
          <p:cNvPr name="Picture 5" id="5"/>
          <p:cNvPicPr>
            <a:picLocks noChangeAspect="true"/>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l="0" t="0" r="0" b="0"/>
          <a:stretch>
            <a:fillRect/>
          </a:stretch>
        </p:blipFill>
        <p:spPr>
          <a:xfrm flipH="false" flipV="false" rot="0">
            <a:off x="672967" y="258009"/>
            <a:ext cx="4357618" cy="982643"/>
          </a:xfrm>
          <a:prstGeom prst="rect">
            <a:avLst/>
          </a:prstGeom>
        </p:spPr>
      </p:pic>
      <p:pic>
        <p:nvPicPr>
          <p:cNvPr name="Picture 6" id="6"/>
          <p:cNvPicPr>
            <a:picLocks noChangeAspect="true"/>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l="0" t="0" r="0" b="0"/>
          <a:stretch>
            <a:fillRect/>
          </a:stretch>
        </p:blipFill>
        <p:spPr>
          <a:xfrm flipH="false" flipV="false" rot="0">
            <a:off x="2073387" y="9549504"/>
            <a:ext cx="811913" cy="763381"/>
          </a:xfrm>
          <a:prstGeom prst="rect">
            <a:avLst/>
          </a:prstGeom>
        </p:spPr>
      </p:pic>
      <p:sp>
        <p:nvSpPr>
          <p:cNvPr name="TextBox 7" id="7"/>
          <p:cNvSpPr txBox="true"/>
          <p:nvPr/>
        </p:nvSpPr>
        <p:spPr>
          <a:xfrm rot="0">
            <a:off x="672967" y="787431"/>
            <a:ext cx="6382929" cy="870571"/>
          </a:xfrm>
          <a:prstGeom prst="rect">
            <a:avLst/>
          </a:prstGeom>
        </p:spPr>
        <p:txBody>
          <a:bodyPr anchor="t" rtlCol="false" tIns="0" lIns="0" bIns="0" rIns="0">
            <a:spAutoFit/>
          </a:bodyPr>
          <a:lstStyle/>
          <a:p>
            <a:pPr>
              <a:lnSpc>
                <a:spcPts val="6718"/>
              </a:lnSpc>
            </a:pPr>
            <a:r>
              <a:rPr lang="en-US" sz="5998">
                <a:solidFill>
                  <a:srgbClr val="000000"/>
                </a:solidFill>
                <a:latin typeface="Lilita One"/>
              </a:rPr>
              <a:t>ABOUT APFN</a:t>
            </a:r>
          </a:p>
        </p:txBody>
      </p:sp>
      <p:sp>
        <p:nvSpPr>
          <p:cNvPr name="TextBox 8" id="8"/>
          <p:cNvSpPr txBox="true"/>
          <p:nvPr/>
        </p:nvSpPr>
        <p:spPr>
          <a:xfrm rot="0">
            <a:off x="607601" y="2725449"/>
            <a:ext cx="7369472" cy="1099185"/>
          </a:xfrm>
          <a:prstGeom prst="rect">
            <a:avLst/>
          </a:prstGeom>
        </p:spPr>
        <p:txBody>
          <a:bodyPr anchor="t" rtlCol="false" tIns="0" lIns="0" bIns="0" rIns="0">
            <a:spAutoFit/>
          </a:bodyPr>
          <a:lstStyle/>
          <a:p>
            <a:pPr>
              <a:lnSpc>
                <a:spcPts val="2940"/>
              </a:lnSpc>
            </a:pPr>
            <a:r>
              <a:rPr lang="en-US" sz="2100">
                <a:solidFill>
                  <a:srgbClr val="000000"/>
                </a:solidFill>
                <a:latin typeface="PT Sans"/>
              </a:rPr>
              <a:t>Established in 2010 based on the 2006 commitment by Asia Pacific leaders  to be a sustainable network of fundraising professionals  and mutual network for learning and sharing</a:t>
            </a:r>
          </a:p>
        </p:txBody>
      </p:sp>
      <p:sp>
        <p:nvSpPr>
          <p:cNvPr name="TextBox 9" id="9"/>
          <p:cNvSpPr txBox="true"/>
          <p:nvPr/>
        </p:nvSpPr>
        <p:spPr>
          <a:xfrm rot="0">
            <a:off x="607601" y="2044093"/>
            <a:ext cx="3387579" cy="490855"/>
          </a:xfrm>
          <a:prstGeom prst="rect">
            <a:avLst/>
          </a:prstGeom>
        </p:spPr>
        <p:txBody>
          <a:bodyPr anchor="t" rtlCol="false" tIns="0" lIns="0" bIns="0" rIns="0">
            <a:spAutoFit/>
          </a:bodyPr>
          <a:lstStyle/>
          <a:p>
            <a:pPr>
              <a:lnSpc>
                <a:spcPts val="3919"/>
              </a:lnSpc>
            </a:pPr>
            <a:r>
              <a:rPr lang="en-US" sz="2799">
                <a:solidFill>
                  <a:srgbClr val="FF1616"/>
                </a:solidFill>
                <a:latin typeface="Lilita One Bold"/>
              </a:rPr>
              <a:t>WHO WE ARE ?</a:t>
            </a:r>
          </a:p>
        </p:txBody>
      </p:sp>
      <p:sp>
        <p:nvSpPr>
          <p:cNvPr name="TextBox 10" id="10"/>
          <p:cNvSpPr txBox="true"/>
          <p:nvPr/>
        </p:nvSpPr>
        <p:spPr>
          <a:xfrm rot="0">
            <a:off x="574488" y="6830647"/>
            <a:ext cx="7214945" cy="1099185"/>
          </a:xfrm>
          <a:prstGeom prst="rect">
            <a:avLst/>
          </a:prstGeom>
        </p:spPr>
        <p:txBody>
          <a:bodyPr anchor="t" rtlCol="false" tIns="0" lIns="0" bIns="0" rIns="0">
            <a:spAutoFit/>
          </a:bodyPr>
          <a:lstStyle/>
          <a:p>
            <a:pPr>
              <a:lnSpc>
                <a:spcPts val="2940"/>
              </a:lnSpc>
            </a:pPr>
            <a:r>
              <a:rPr lang="en-US" sz="2100">
                <a:solidFill>
                  <a:srgbClr val="000000"/>
                </a:solidFill>
                <a:latin typeface="PT Sans"/>
              </a:rPr>
              <a:t>Skillshares, webinars, peer to peer support, knowledge sharing, documentation of best practice and guidebooks, and many more</a:t>
            </a:r>
          </a:p>
        </p:txBody>
      </p:sp>
      <p:sp>
        <p:nvSpPr>
          <p:cNvPr name="TextBox 11" id="11"/>
          <p:cNvSpPr txBox="true"/>
          <p:nvPr/>
        </p:nvSpPr>
        <p:spPr>
          <a:xfrm rot="0">
            <a:off x="574488" y="6115537"/>
            <a:ext cx="3387579" cy="490855"/>
          </a:xfrm>
          <a:prstGeom prst="rect">
            <a:avLst/>
          </a:prstGeom>
        </p:spPr>
        <p:txBody>
          <a:bodyPr anchor="t" rtlCol="false" tIns="0" lIns="0" bIns="0" rIns="0">
            <a:spAutoFit/>
          </a:bodyPr>
          <a:lstStyle/>
          <a:p>
            <a:pPr>
              <a:lnSpc>
                <a:spcPts val="3919"/>
              </a:lnSpc>
            </a:pPr>
            <a:r>
              <a:rPr lang="en-US" sz="2799">
                <a:solidFill>
                  <a:srgbClr val="FF1616"/>
                </a:solidFill>
                <a:latin typeface="Lilita One"/>
              </a:rPr>
              <a:t>HOW WE WORK</a:t>
            </a:r>
          </a:p>
        </p:txBody>
      </p:sp>
      <p:sp>
        <p:nvSpPr>
          <p:cNvPr name="TextBox 12" id="12"/>
          <p:cNvSpPr txBox="true"/>
          <p:nvPr/>
        </p:nvSpPr>
        <p:spPr>
          <a:xfrm rot="0">
            <a:off x="593536" y="8723232"/>
            <a:ext cx="4583529" cy="405765"/>
          </a:xfrm>
          <a:prstGeom prst="rect">
            <a:avLst/>
          </a:prstGeom>
        </p:spPr>
        <p:txBody>
          <a:bodyPr anchor="t" rtlCol="false" tIns="0" lIns="0" bIns="0" rIns="0">
            <a:spAutoFit/>
          </a:bodyPr>
          <a:lstStyle/>
          <a:p>
            <a:pPr>
              <a:lnSpc>
                <a:spcPts val="3360"/>
              </a:lnSpc>
            </a:pPr>
            <a:r>
              <a:rPr lang="en-US" sz="2400">
                <a:solidFill>
                  <a:srgbClr val="000000"/>
                </a:solidFill>
                <a:latin typeface="PT Sans"/>
              </a:rPr>
              <a:t>All Asia Pacific National Societies</a:t>
            </a:r>
          </a:p>
        </p:txBody>
      </p:sp>
      <p:sp>
        <p:nvSpPr>
          <p:cNvPr name="TextBox 13" id="13"/>
          <p:cNvSpPr txBox="true"/>
          <p:nvPr/>
        </p:nvSpPr>
        <p:spPr>
          <a:xfrm rot="0">
            <a:off x="607601" y="8072707"/>
            <a:ext cx="3387579" cy="490855"/>
          </a:xfrm>
          <a:prstGeom prst="rect">
            <a:avLst/>
          </a:prstGeom>
        </p:spPr>
        <p:txBody>
          <a:bodyPr anchor="t" rtlCol="false" tIns="0" lIns="0" bIns="0" rIns="0">
            <a:spAutoFit/>
          </a:bodyPr>
          <a:lstStyle/>
          <a:p>
            <a:pPr>
              <a:lnSpc>
                <a:spcPts val="3919"/>
              </a:lnSpc>
            </a:pPr>
            <a:r>
              <a:rPr lang="en-US" sz="2799">
                <a:solidFill>
                  <a:srgbClr val="FF1616"/>
                </a:solidFill>
                <a:latin typeface="Lilita One"/>
              </a:rPr>
              <a:t>OUR MEMBERS</a:t>
            </a:r>
          </a:p>
        </p:txBody>
      </p:sp>
      <p:sp>
        <p:nvSpPr>
          <p:cNvPr name="TextBox 14" id="14"/>
          <p:cNvSpPr txBox="true"/>
          <p:nvPr/>
        </p:nvSpPr>
        <p:spPr>
          <a:xfrm rot="0">
            <a:off x="593536" y="4133622"/>
            <a:ext cx="3387579" cy="490855"/>
          </a:xfrm>
          <a:prstGeom prst="rect">
            <a:avLst/>
          </a:prstGeom>
        </p:spPr>
        <p:txBody>
          <a:bodyPr anchor="t" rtlCol="false" tIns="0" lIns="0" bIns="0" rIns="0">
            <a:spAutoFit/>
          </a:bodyPr>
          <a:lstStyle/>
          <a:p>
            <a:pPr>
              <a:lnSpc>
                <a:spcPts val="3919"/>
              </a:lnSpc>
            </a:pPr>
            <a:r>
              <a:rPr lang="en-US" sz="2799">
                <a:solidFill>
                  <a:srgbClr val="FF1616"/>
                </a:solidFill>
                <a:latin typeface="Lilita One Bold"/>
              </a:rPr>
              <a:t>WHAT'S OUR GOAL?</a:t>
            </a:r>
          </a:p>
        </p:txBody>
      </p:sp>
      <p:sp>
        <p:nvSpPr>
          <p:cNvPr name="TextBox 15" id="15"/>
          <p:cNvSpPr txBox="true"/>
          <p:nvPr/>
        </p:nvSpPr>
        <p:spPr>
          <a:xfrm rot="0">
            <a:off x="574488" y="4816327"/>
            <a:ext cx="7369472" cy="1099185"/>
          </a:xfrm>
          <a:prstGeom prst="rect">
            <a:avLst/>
          </a:prstGeom>
        </p:spPr>
        <p:txBody>
          <a:bodyPr anchor="t" rtlCol="false" tIns="0" lIns="0" bIns="0" rIns="0">
            <a:spAutoFit/>
          </a:bodyPr>
          <a:lstStyle/>
          <a:p>
            <a:pPr>
              <a:lnSpc>
                <a:spcPts val="2940"/>
              </a:lnSpc>
            </a:pPr>
            <a:r>
              <a:rPr lang="en-US" sz="2100">
                <a:solidFill>
                  <a:srgbClr val="000000"/>
                </a:solidFill>
                <a:latin typeface="PT Sans"/>
              </a:rPr>
              <a:t>APFN is a National Society-led initiative with the goal of supporting the fundraising and resource mobilization growth of Asia Pacific National Societies</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2829377">
            <a:off x="-3645950" y="1469811"/>
            <a:ext cx="23377742" cy="11433841"/>
          </a:xfrm>
          <a:prstGeom prst="rect">
            <a:avLst/>
          </a:prstGeom>
        </p:spPr>
      </p:pic>
      <p:pic>
        <p:nvPicPr>
          <p:cNvPr name="Picture 3" id="3"/>
          <p:cNvPicPr>
            <a:picLocks noChangeAspect="true"/>
          </p:cNvPicPr>
          <p:nvPr/>
        </p:nvPicPr>
        <p:blipFill>
          <a:blip r:embed="rId4"/>
          <a:srcRect l="0" t="0" r="0" b="0"/>
          <a:stretch>
            <a:fillRect/>
          </a:stretch>
        </p:blipFill>
        <p:spPr>
          <a:xfrm flipH="false" flipV="false" rot="0">
            <a:off x="2918022" y="0"/>
            <a:ext cx="12271294" cy="10287000"/>
          </a:xfrm>
          <a:prstGeom prst="rect">
            <a:avLst/>
          </a:prstGeom>
        </p:spPr>
      </p:pic>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13092895" y="285109"/>
            <a:ext cx="4166405" cy="939524"/>
          </a:xfrm>
          <a:prstGeom prst="rect">
            <a:avLst/>
          </a:prstGeom>
        </p:spPr>
      </p:pic>
      <p:grpSp>
        <p:nvGrpSpPr>
          <p:cNvPr name="Group 3" id="3"/>
          <p:cNvGrpSpPr>
            <a:grpSpLocks noChangeAspect="true"/>
          </p:cNvGrpSpPr>
          <p:nvPr/>
        </p:nvGrpSpPr>
        <p:grpSpPr>
          <a:xfrm rot="0">
            <a:off x="-2196838" y="-1532409"/>
            <a:ext cx="11708173" cy="7535737"/>
            <a:chOff x="0" y="0"/>
            <a:chExt cx="5513070" cy="3548380"/>
          </a:xfrm>
        </p:grpSpPr>
        <p:sp>
          <p:nvSpPr>
            <p:cNvPr name="Freeform 4" id="4"/>
            <p:cNvSpPr/>
            <p:nvPr/>
          </p:nvSpPr>
          <p:spPr>
            <a:xfrm>
              <a:off x="-2540" y="-15240"/>
              <a:ext cx="5515610" cy="3563620"/>
            </a:xfrm>
            <a:custGeom>
              <a:avLst/>
              <a:gdLst/>
              <a:ahLst/>
              <a:cxnLst/>
              <a:rect r="r" b="b" t="t" l="l"/>
              <a:pathLst>
                <a:path h="3563620" w="5515610">
                  <a:moveTo>
                    <a:pt x="4991100" y="1559560"/>
                  </a:moveTo>
                  <a:cubicBezTo>
                    <a:pt x="5048250" y="1537970"/>
                    <a:pt x="5124450" y="1548130"/>
                    <a:pt x="5189220" y="1526540"/>
                  </a:cubicBezTo>
                  <a:cubicBezTo>
                    <a:pt x="5326380" y="1479550"/>
                    <a:pt x="5435600" y="1404620"/>
                    <a:pt x="5515610" y="1319530"/>
                  </a:cubicBezTo>
                  <a:cubicBezTo>
                    <a:pt x="5499100" y="1231900"/>
                    <a:pt x="5494020" y="1183640"/>
                    <a:pt x="5505450" y="1109980"/>
                  </a:cubicBezTo>
                  <a:cubicBezTo>
                    <a:pt x="5495290" y="1104900"/>
                    <a:pt x="5473700" y="1118870"/>
                    <a:pt x="5472430" y="1098550"/>
                  </a:cubicBezTo>
                  <a:cubicBezTo>
                    <a:pt x="5469890" y="1040130"/>
                    <a:pt x="5441950" y="1018540"/>
                    <a:pt x="5415280" y="969010"/>
                  </a:cubicBezTo>
                  <a:cubicBezTo>
                    <a:pt x="5210810" y="998220"/>
                    <a:pt x="4838700" y="1158240"/>
                    <a:pt x="4617720" y="1144270"/>
                  </a:cubicBezTo>
                  <a:cubicBezTo>
                    <a:pt x="4753610" y="1047750"/>
                    <a:pt x="4851400" y="939800"/>
                    <a:pt x="4853940" y="797560"/>
                  </a:cubicBezTo>
                  <a:cubicBezTo>
                    <a:pt x="4842510" y="786130"/>
                    <a:pt x="4777740" y="778510"/>
                    <a:pt x="4762500" y="783590"/>
                  </a:cubicBezTo>
                  <a:cubicBezTo>
                    <a:pt x="4710430" y="773430"/>
                    <a:pt x="4657090" y="726440"/>
                    <a:pt x="4634230" y="697230"/>
                  </a:cubicBezTo>
                  <a:cubicBezTo>
                    <a:pt x="4612640" y="711200"/>
                    <a:pt x="4608830" y="695960"/>
                    <a:pt x="4589780" y="706120"/>
                  </a:cubicBezTo>
                  <a:cubicBezTo>
                    <a:pt x="4508500" y="643890"/>
                    <a:pt x="4337050" y="737870"/>
                    <a:pt x="4254500" y="679450"/>
                  </a:cubicBezTo>
                  <a:cubicBezTo>
                    <a:pt x="4292600" y="579120"/>
                    <a:pt x="4215130" y="556260"/>
                    <a:pt x="4163060" y="508000"/>
                  </a:cubicBezTo>
                  <a:cubicBezTo>
                    <a:pt x="4182110" y="429260"/>
                    <a:pt x="4135120" y="387350"/>
                    <a:pt x="4091940" y="313690"/>
                  </a:cubicBezTo>
                  <a:cubicBezTo>
                    <a:pt x="4038600" y="339090"/>
                    <a:pt x="4042410" y="299720"/>
                    <a:pt x="4048760" y="274320"/>
                  </a:cubicBezTo>
                  <a:cubicBezTo>
                    <a:pt x="4009390" y="285750"/>
                    <a:pt x="3985260" y="270510"/>
                    <a:pt x="3963670" y="250190"/>
                  </a:cubicBezTo>
                  <a:cubicBezTo>
                    <a:pt x="3887470" y="279400"/>
                    <a:pt x="3817620" y="280670"/>
                    <a:pt x="3756660" y="287020"/>
                  </a:cubicBezTo>
                  <a:cubicBezTo>
                    <a:pt x="3445510" y="320040"/>
                    <a:pt x="3059430" y="403860"/>
                    <a:pt x="2780030" y="417830"/>
                  </a:cubicBezTo>
                  <a:cubicBezTo>
                    <a:pt x="3036570" y="308610"/>
                    <a:pt x="3333750" y="238760"/>
                    <a:pt x="3522980" y="144780"/>
                  </a:cubicBezTo>
                  <a:cubicBezTo>
                    <a:pt x="3529330" y="91440"/>
                    <a:pt x="3528060" y="67310"/>
                    <a:pt x="3524250" y="17780"/>
                  </a:cubicBezTo>
                  <a:cubicBezTo>
                    <a:pt x="3319780" y="0"/>
                    <a:pt x="3006090" y="97790"/>
                    <a:pt x="2715260" y="189230"/>
                  </a:cubicBezTo>
                  <a:cubicBezTo>
                    <a:pt x="2040890" y="401320"/>
                    <a:pt x="1228090" y="642620"/>
                    <a:pt x="845820" y="1018540"/>
                  </a:cubicBezTo>
                  <a:cubicBezTo>
                    <a:pt x="855980" y="1074420"/>
                    <a:pt x="839470" y="1146810"/>
                    <a:pt x="881380" y="1195070"/>
                  </a:cubicBezTo>
                  <a:cubicBezTo>
                    <a:pt x="741680" y="1271270"/>
                    <a:pt x="581660" y="1339850"/>
                    <a:pt x="445770" y="1418590"/>
                  </a:cubicBezTo>
                  <a:cubicBezTo>
                    <a:pt x="450850" y="1484630"/>
                    <a:pt x="485140" y="1553210"/>
                    <a:pt x="499110" y="1564640"/>
                  </a:cubicBezTo>
                  <a:cubicBezTo>
                    <a:pt x="454660" y="1588770"/>
                    <a:pt x="523240" y="1570990"/>
                    <a:pt x="520700" y="1596390"/>
                  </a:cubicBezTo>
                  <a:cubicBezTo>
                    <a:pt x="501650" y="1605280"/>
                    <a:pt x="514350" y="1626870"/>
                    <a:pt x="486410" y="1633220"/>
                  </a:cubicBezTo>
                  <a:cubicBezTo>
                    <a:pt x="383540" y="1616710"/>
                    <a:pt x="269240" y="1696720"/>
                    <a:pt x="163830" y="1720850"/>
                  </a:cubicBezTo>
                  <a:cubicBezTo>
                    <a:pt x="160020" y="1737360"/>
                    <a:pt x="198120" y="1734820"/>
                    <a:pt x="173990" y="1748790"/>
                  </a:cubicBezTo>
                  <a:cubicBezTo>
                    <a:pt x="104140" y="1765300"/>
                    <a:pt x="96520" y="1802130"/>
                    <a:pt x="26670" y="1818640"/>
                  </a:cubicBezTo>
                  <a:cubicBezTo>
                    <a:pt x="24130" y="1833880"/>
                    <a:pt x="21590" y="1849120"/>
                    <a:pt x="25400" y="1866900"/>
                  </a:cubicBezTo>
                  <a:cubicBezTo>
                    <a:pt x="35560" y="1879600"/>
                    <a:pt x="96520" y="1864360"/>
                    <a:pt x="80010" y="1885950"/>
                  </a:cubicBezTo>
                  <a:cubicBezTo>
                    <a:pt x="43180" y="1898650"/>
                    <a:pt x="0" y="1894840"/>
                    <a:pt x="1270" y="1930400"/>
                  </a:cubicBezTo>
                  <a:cubicBezTo>
                    <a:pt x="21590" y="1953260"/>
                    <a:pt x="63500" y="1938020"/>
                    <a:pt x="74930" y="1974850"/>
                  </a:cubicBezTo>
                  <a:cubicBezTo>
                    <a:pt x="66040" y="1992630"/>
                    <a:pt x="38100" y="2002790"/>
                    <a:pt x="45720" y="2025650"/>
                  </a:cubicBezTo>
                  <a:cubicBezTo>
                    <a:pt x="105410" y="2024380"/>
                    <a:pt x="158750" y="2035810"/>
                    <a:pt x="220980" y="2032000"/>
                  </a:cubicBezTo>
                  <a:cubicBezTo>
                    <a:pt x="201930" y="2042160"/>
                    <a:pt x="236220" y="2065020"/>
                    <a:pt x="287020" y="2054860"/>
                  </a:cubicBezTo>
                  <a:cubicBezTo>
                    <a:pt x="284480" y="2072640"/>
                    <a:pt x="240030" y="2075180"/>
                    <a:pt x="243840" y="2094230"/>
                  </a:cubicBezTo>
                  <a:cubicBezTo>
                    <a:pt x="317500" y="2080260"/>
                    <a:pt x="337820" y="2052320"/>
                    <a:pt x="406400" y="2042160"/>
                  </a:cubicBezTo>
                  <a:cubicBezTo>
                    <a:pt x="360680" y="2078990"/>
                    <a:pt x="302260" y="2136140"/>
                    <a:pt x="245110" y="2148840"/>
                  </a:cubicBezTo>
                  <a:cubicBezTo>
                    <a:pt x="228600" y="2171700"/>
                    <a:pt x="234950" y="2202180"/>
                    <a:pt x="226060" y="2226310"/>
                  </a:cubicBezTo>
                  <a:cubicBezTo>
                    <a:pt x="210820" y="2221230"/>
                    <a:pt x="212090" y="2301240"/>
                    <a:pt x="251460" y="2320290"/>
                  </a:cubicBezTo>
                  <a:cubicBezTo>
                    <a:pt x="300990" y="2307590"/>
                    <a:pt x="412750" y="2313940"/>
                    <a:pt x="485140" y="2329180"/>
                  </a:cubicBezTo>
                  <a:cubicBezTo>
                    <a:pt x="480060" y="2343150"/>
                    <a:pt x="463550" y="2353310"/>
                    <a:pt x="472440" y="2373630"/>
                  </a:cubicBezTo>
                  <a:cubicBezTo>
                    <a:pt x="496570" y="2382520"/>
                    <a:pt x="554990" y="2331720"/>
                    <a:pt x="579120" y="2350770"/>
                  </a:cubicBezTo>
                  <a:cubicBezTo>
                    <a:pt x="614680" y="2363470"/>
                    <a:pt x="551180" y="2376170"/>
                    <a:pt x="568960" y="2401570"/>
                  </a:cubicBezTo>
                  <a:cubicBezTo>
                    <a:pt x="805180" y="2283460"/>
                    <a:pt x="994410" y="2261870"/>
                    <a:pt x="1234440" y="2204720"/>
                  </a:cubicBezTo>
                  <a:cubicBezTo>
                    <a:pt x="966470" y="2321560"/>
                    <a:pt x="604520" y="2636520"/>
                    <a:pt x="598170" y="2739390"/>
                  </a:cubicBezTo>
                  <a:cubicBezTo>
                    <a:pt x="631190" y="2739390"/>
                    <a:pt x="659130" y="2747010"/>
                    <a:pt x="689610" y="2753360"/>
                  </a:cubicBezTo>
                  <a:cubicBezTo>
                    <a:pt x="679450" y="2780030"/>
                    <a:pt x="664210" y="2805430"/>
                    <a:pt x="661670" y="2834640"/>
                  </a:cubicBezTo>
                  <a:cubicBezTo>
                    <a:pt x="678180" y="2805430"/>
                    <a:pt x="736600" y="2791460"/>
                    <a:pt x="741680" y="2844800"/>
                  </a:cubicBezTo>
                  <a:cubicBezTo>
                    <a:pt x="701040" y="2848610"/>
                    <a:pt x="701040" y="2861310"/>
                    <a:pt x="701040" y="2891790"/>
                  </a:cubicBezTo>
                  <a:cubicBezTo>
                    <a:pt x="742950" y="2896870"/>
                    <a:pt x="807720" y="2860040"/>
                    <a:pt x="828040" y="2899410"/>
                  </a:cubicBezTo>
                  <a:cubicBezTo>
                    <a:pt x="801370" y="2915920"/>
                    <a:pt x="791210" y="2900680"/>
                    <a:pt x="765810" y="2914650"/>
                  </a:cubicBezTo>
                  <a:cubicBezTo>
                    <a:pt x="767080" y="2940050"/>
                    <a:pt x="792480" y="2921000"/>
                    <a:pt x="801370" y="2933700"/>
                  </a:cubicBezTo>
                  <a:cubicBezTo>
                    <a:pt x="727710" y="2964180"/>
                    <a:pt x="731520" y="2975610"/>
                    <a:pt x="707390" y="3016250"/>
                  </a:cubicBezTo>
                  <a:cubicBezTo>
                    <a:pt x="687070" y="2983230"/>
                    <a:pt x="633730" y="3195320"/>
                    <a:pt x="676910" y="3192780"/>
                  </a:cubicBezTo>
                  <a:cubicBezTo>
                    <a:pt x="641350" y="3229610"/>
                    <a:pt x="709930" y="3208020"/>
                    <a:pt x="726440" y="3221990"/>
                  </a:cubicBezTo>
                  <a:cubicBezTo>
                    <a:pt x="711200" y="3248660"/>
                    <a:pt x="745490" y="3256280"/>
                    <a:pt x="749300" y="3284220"/>
                  </a:cubicBezTo>
                  <a:cubicBezTo>
                    <a:pt x="768350" y="3289300"/>
                    <a:pt x="805180" y="3262630"/>
                    <a:pt x="803910" y="3303270"/>
                  </a:cubicBezTo>
                  <a:cubicBezTo>
                    <a:pt x="767080" y="3307080"/>
                    <a:pt x="778510" y="3296920"/>
                    <a:pt x="753110" y="3322320"/>
                  </a:cubicBezTo>
                  <a:cubicBezTo>
                    <a:pt x="744220" y="3313430"/>
                    <a:pt x="725170" y="3304540"/>
                    <a:pt x="706120" y="3323590"/>
                  </a:cubicBezTo>
                  <a:cubicBezTo>
                    <a:pt x="720090" y="3350260"/>
                    <a:pt x="715010" y="3370580"/>
                    <a:pt x="712470" y="3392170"/>
                  </a:cubicBezTo>
                  <a:cubicBezTo>
                    <a:pt x="779780" y="3380740"/>
                    <a:pt x="732790" y="3403600"/>
                    <a:pt x="795020" y="3408680"/>
                  </a:cubicBezTo>
                  <a:cubicBezTo>
                    <a:pt x="814070" y="3431540"/>
                    <a:pt x="786130" y="3437890"/>
                    <a:pt x="782320" y="3453130"/>
                  </a:cubicBezTo>
                  <a:cubicBezTo>
                    <a:pt x="904240" y="3456940"/>
                    <a:pt x="967740" y="3507740"/>
                    <a:pt x="1071880" y="3531870"/>
                  </a:cubicBezTo>
                  <a:cubicBezTo>
                    <a:pt x="1071880" y="3554730"/>
                    <a:pt x="1090930" y="3545840"/>
                    <a:pt x="1093470" y="3563620"/>
                  </a:cubicBezTo>
                  <a:cubicBezTo>
                    <a:pt x="1291590" y="3540760"/>
                    <a:pt x="1422400" y="3562350"/>
                    <a:pt x="1651000" y="3492500"/>
                  </a:cubicBezTo>
                  <a:cubicBezTo>
                    <a:pt x="1623060" y="3467100"/>
                    <a:pt x="1544320" y="3487420"/>
                    <a:pt x="1529080" y="3474720"/>
                  </a:cubicBezTo>
                  <a:cubicBezTo>
                    <a:pt x="1684020" y="3409950"/>
                    <a:pt x="1873250" y="3387090"/>
                    <a:pt x="2058670" y="3350260"/>
                  </a:cubicBezTo>
                  <a:cubicBezTo>
                    <a:pt x="2236470" y="3315970"/>
                    <a:pt x="2411730" y="3327400"/>
                    <a:pt x="2586990" y="3249930"/>
                  </a:cubicBezTo>
                  <a:cubicBezTo>
                    <a:pt x="2628900" y="3266440"/>
                    <a:pt x="2661920" y="3234690"/>
                    <a:pt x="2701290" y="3223260"/>
                  </a:cubicBezTo>
                  <a:cubicBezTo>
                    <a:pt x="2907030" y="3161030"/>
                    <a:pt x="3168650" y="3111500"/>
                    <a:pt x="3371850" y="3094990"/>
                  </a:cubicBezTo>
                  <a:cubicBezTo>
                    <a:pt x="3407410" y="3092450"/>
                    <a:pt x="3448050" y="3072130"/>
                    <a:pt x="3464560" y="3060700"/>
                  </a:cubicBezTo>
                  <a:cubicBezTo>
                    <a:pt x="3530600" y="3070860"/>
                    <a:pt x="3644900" y="3027680"/>
                    <a:pt x="3704590" y="3011170"/>
                  </a:cubicBezTo>
                  <a:cubicBezTo>
                    <a:pt x="3702050" y="2999740"/>
                    <a:pt x="3691890" y="2987040"/>
                    <a:pt x="3703320" y="2980690"/>
                  </a:cubicBezTo>
                  <a:cubicBezTo>
                    <a:pt x="3785870" y="2961640"/>
                    <a:pt x="3902710" y="2941320"/>
                    <a:pt x="3978910" y="2895600"/>
                  </a:cubicBezTo>
                  <a:cubicBezTo>
                    <a:pt x="3968750" y="2890520"/>
                    <a:pt x="3947160" y="2904490"/>
                    <a:pt x="3945890" y="2884170"/>
                  </a:cubicBezTo>
                  <a:cubicBezTo>
                    <a:pt x="4018280" y="2866390"/>
                    <a:pt x="4107180" y="2858770"/>
                    <a:pt x="4175760" y="2830830"/>
                  </a:cubicBezTo>
                  <a:cubicBezTo>
                    <a:pt x="4161790" y="2828290"/>
                    <a:pt x="4146550" y="2828290"/>
                    <a:pt x="4133850" y="2821940"/>
                  </a:cubicBezTo>
                  <a:cubicBezTo>
                    <a:pt x="4218940" y="2757170"/>
                    <a:pt x="4254500" y="2725420"/>
                    <a:pt x="4371340" y="2711450"/>
                  </a:cubicBezTo>
                  <a:cubicBezTo>
                    <a:pt x="4362450" y="2673350"/>
                    <a:pt x="4389120" y="2649221"/>
                    <a:pt x="4448810" y="2635250"/>
                  </a:cubicBezTo>
                  <a:cubicBezTo>
                    <a:pt x="4465320" y="2612390"/>
                    <a:pt x="4414520" y="2621280"/>
                    <a:pt x="4433570" y="2593340"/>
                  </a:cubicBezTo>
                  <a:cubicBezTo>
                    <a:pt x="4645660" y="2565400"/>
                    <a:pt x="4704080" y="2374900"/>
                    <a:pt x="4801870" y="2268220"/>
                  </a:cubicBezTo>
                  <a:cubicBezTo>
                    <a:pt x="4805680" y="2264410"/>
                    <a:pt x="4822190" y="2254250"/>
                    <a:pt x="4824730" y="2251710"/>
                  </a:cubicBezTo>
                  <a:cubicBezTo>
                    <a:pt x="4959350" y="2170430"/>
                    <a:pt x="5125720" y="2159000"/>
                    <a:pt x="5228590" y="2047240"/>
                  </a:cubicBezTo>
                  <a:cubicBezTo>
                    <a:pt x="5267960" y="1962150"/>
                    <a:pt x="5372100" y="1854200"/>
                    <a:pt x="5256530" y="1784350"/>
                  </a:cubicBezTo>
                  <a:cubicBezTo>
                    <a:pt x="5269230" y="1766570"/>
                    <a:pt x="5262880" y="1742440"/>
                    <a:pt x="5250180" y="1715770"/>
                  </a:cubicBezTo>
                  <a:cubicBezTo>
                    <a:pt x="5198110" y="1729740"/>
                    <a:pt x="4958080" y="1682750"/>
                    <a:pt x="4904740" y="1661160"/>
                  </a:cubicBezTo>
                  <a:cubicBezTo>
                    <a:pt x="4916170" y="1634490"/>
                    <a:pt x="4892040" y="1607820"/>
                    <a:pt x="4898390" y="1592580"/>
                  </a:cubicBezTo>
                  <a:cubicBezTo>
                    <a:pt x="4947920" y="1590040"/>
                    <a:pt x="4961890" y="1570990"/>
                    <a:pt x="4991100" y="1559560"/>
                  </a:cubicBezTo>
                  <a:close/>
                </a:path>
              </a:pathLst>
            </a:custGeom>
            <a:blipFill>
              <a:blip r:embed="rId4"/>
              <a:stretch>
                <a:fillRect l="0" r="0" t="-1940" b="-1940"/>
              </a:stretch>
            </a:blipFill>
          </p:spPr>
        </p:sp>
      </p:grpSp>
      <p:pic>
        <p:nvPicPr>
          <p:cNvPr name="Picture 5" id="5"/>
          <p:cNvPicPr>
            <a:picLocks noChangeAspect="true"/>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l="0" t="0" r="0" b="0"/>
          <a:stretch>
            <a:fillRect/>
          </a:stretch>
        </p:blipFill>
        <p:spPr>
          <a:xfrm flipH="false" flipV="false" rot="0">
            <a:off x="381660" y="6102738"/>
            <a:ext cx="1584898" cy="1569049"/>
          </a:xfrm>
          <a:prstGeom prst="rect">
            <a:avLst/>
          </a:prstGeom>
        </p:spPr>
      </p:pic>
      <p:pic>
        <p:nvPicPr>
          <p:cNvPr name="Picture 6" id="6"/>
          <p:cNvPicPr>
            <a:picLocks noChangeAspect="true"/>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l="0" t="0" r="0" b="0"/>
          <a:stretch>
            <a:fillRect/>
          </a:stretch>
        </p:blipFill>
        <p:spPr>
          <a:xfrm flipH="false" flipV="false" rot="0">
            <a:off x="381660" y="8090747"/>
            <a:ext cx="1584898" cy="1569049"/>
          </a:xfrm>
          <a:prstGeom prst="rect">
            <a:avLst/>
          </a:prstGeom>
        </p:spPr>
      </p:pic>
      <p:pic>
        <p:nvPicPr>
          <p:cNvPr name="Picture 7" id="7"/>
          <p:cNvPicPr>
            <a:picLocks noChangeAspect="true"/>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l="0" t="0" r="0" b="0"/>
          <a:stretch>
            <a:fillRect/>
          </a:stretch>
        </p:blipFill>
        <p:spPr>
          <a:xfrm flipH="false" flipV="false" rot="0">
            <a:off x="9192100" y="6396083"/>
            <a:ext cx="1584898" cy="1569049"/>
          </a:xfrm>
          <a:prstGeom prst="rect">
            <a:avLst/>
          </a:prstGeom>
        </p:spPr>
      </p:pic>
      <p:pic>
        <p:nvPicPr>
          <p:cNvPr name="Picture 8" id="8"/>
          <p:cNvPicPr>
            <a:picLocks noChangeAspect="true"/>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l="0" t="0" r="0" b="0"/>
          <a:stretch>
            <a:fillRect/>
          </a:stretch>
        </p:blipFill>
        <p:spPr>
          <a:xfrm flipH="false" flipV="false" rot="0">
            <a:off x="9192100" y="2207513"/>
            <a:ext cx="1584898" cy="1569049"/>
          </a:xfrm>
          <a:prstGeom prst="rect">
            <a:avLst/>
          </a:prstGeom>
        </p:spPr>
      </p:pic>
      <p:pic>
        <p:nvPicPr>
          <p:cNvPr name="Picture 9" id="9"/>
          <p:cNvPicPr>
            <a:picLocks noChangeAspect="true"/>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l="0" t="0" r="0" b="0"/>
          <a:stretch>
            <a:fillRect/>
          </a:stretch>
        </p:blipFill>
        <p:spPr>
          <a:xfrm flipH="false" flipV="false" rot="0">
            <a:off x="9144000" y="4358976"/>
            <a:ext cx="1584898" cy="1569049"/>
          </a:xfrm>
          <a:prstGeom prst="rect">
            <a:avLst/>
          </a:prstGeom>
        </p:spPr>
      </p:pic>
      <p:pic>
        <p:nvPicPr>
          <p:cNvPr name="Picture 10" id="10"/>
          <p:cNvPicPr>
            <a:picLocks noChangeAspect="true"/>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l="0" t="0" r="0" b="0"/>
          <a:stretch>
            <a:fillRect/>
          </a:stretch>
        </p:blipFill>
        <p:spPr>
          <a:xfrm flipH="false" flipV="false" rot="0">
            <a:off x="667690" y="8349078"/>
            <a:ext cx="1052387" cy="1052387"/>
          </a:xfrm>
          <a:prstGeom prst="rect">
            <a:avLst/>
          </a:prstGeom>
        </p:spPr>
      </p:pic>
      <p:pic>
        <p:nvPicPr>
          <p:cNvPr name="Picture 11" id="11"/>
          <p:cNvPicPr>
            <a:picLocks noChangeAspect="true"/>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l="0" t="0" r="0" b="0"/>
          <a:stretch>
            <a:fillRect/>
          </a:stretch>
        </p:blipFill>
        <p:spPr>
          <a:xfrm flipH="false" flipV="false" rot="0">
            <a:off x="667690" y="6273815"/>
            <a:ext cx="1033414" cy="1169501"/>
          </a:xfrm>
          <a:prstGeom prst="rect">
            <a:avLst/>
          </a:prstGeom>
        </p:spPr>
      </p:pic>
      <p:pic>
        <p:nvPicPr>
          <p:cNvPr name="Picture 12" id="12"/>
          <p:cNvPicPr>
            <a:picLocks noChangeAspect="true"/>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l="0" t="0" r="0" b="0"/>
          <a:stretch>
            <a:fillRect/>
          </a:stretch>
        </p:blipFill>
        <p:spPr>
          <a:xfrm flipH="false" flipV="false" rot="0">
            <a:off x="9384975" y="6537988"/>
            <a:ext cx="1278052" cy="1268758"/>
          </a:xfrm>
          <a:prstGeom prst="rect">
            <a:avLst/>
          </a:prstGeom>
        </p:spPr>
      </p:pic>
      <p:pic>
        <p:nvPicPr>
          <p:cNvPr name="Picture 13" id="13"/>
          <p:cNvPicPr>
            <a:picLocks noChangeAspect="true"/>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l="0" t="0" r="0" b="0"/>
          <a:stretch>
            <a:fillRect/>
          </a:stretch>
        </p:blipFill>
        <p:spPr>
          <a:xfrm flipH="false" flipV="false" rot="0">
            <a:off x="9231552" y="8473776"/>
            <a:ext cx="1584898" cy="1569049"/>
          </a:xfrm>
          <a:prstGeom prst="rect">
            <a:avLst/>
          </a:prstGeom>
        </p:spPr>
      </p:pic>
      <p:pic>
        <p:nvPicPr>
          <p:cNvPr name="Picture 14" id="14"/>
          <p:cNvPicPr>
            <a:picLocks noChangeAspect="true"/>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l="0" t="0" r="0" b="0"/>
          <a:stretch>
            <a:fillRect/>
          </a:stretch>
        </p:blipFill>
        <p:spPr>
          <a:xfrm flipH="false" flipV="false" rot="0">
            <a:off x="9548909" y="8590608"/>
            <a:ext cx="1005119" cy="1123608"/>
          </a:xfrm>
          <a:prstGeom prst="rect">
            <a:avLst/>
          </a:prstGeom>
        </p:spPr>
      </p:pic>
      <p:pic>
        <p:nvPicPr>
          <p:cNvPr name="Picture 15" id="15"/>
          <p:cNvPicPr>
            <a:picLocks noChangeAspect="true"/>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rcRect l="0" t="0" r="0" b="0"/>
          <a:stretch>
            <a:fillRect/>
          </a:stretch>
        </p:blipFill>
        <p:spPr>
          <a:xfrm flipH="false" flipV="false" rot="0">
            <a:off x="9493975" y="2462011"/>
            <a:ext cx="1060053" cy="1060053"/>
          </a:xfrm>
          <a:prstGeom prst="rect">
            <a:avLst/>
          </a:prstGeom>
        </p:spPr>
      </p:pic>
      <p:pic>
        <p:nvPicPr>
          <p:cNvPr name="Picture 16" id="16"/>
          <p:cNvPicPr>
            <a:picLocks noChangeAspect="true"/>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rcRect l="0" t="0" r="0" b="0"/>
          <a:stretch>
            <a:fillRect/>
          </a:stretch>
        </p:blipFill>
        <p:spPr>
          <a:xfrm flipH="false" flipV="false" rot="0">
            <a:off x="9423390" y="4777059"/>
            <a:ext cx="1063654" cy="992099"/>
          </a:xfrm>
          <a:prstGeom prst="rect">
            <a:avLst/>
          </a:prstGeom>
        </p:spPr>
      </p:pic>
      <p:sp>
        <p:nvSpPr>
          <p:cNvPr name="TextBox 17" id="17"/>
          <p:cNvSpPr txBox="true"/>
          <p:nvPr/>
        </p:nvSpPr>
        <p:spPr>
          <a:xfrm rot="0">
            <a:off x="10816450" y="808398"/>
            <a:ext cx="8130562" cy="870571"/>
          </a:xfrm>
          <a:prstGeom prst="rect">
            <a:avLst/>
          </a:prstGeom>
        </p:spPr>
        <p:txBody>
          <a:bodyPr anchor="t" rtlCol="false" tIns="0" lIns="0" bIns="0" rIns="0">
            <a:spAutoFit/>
          </a:bodyPr>
          <a:lstStyle/>
          <a:p>
            <a:pPr>
              <a:lnSpc>
                <a:spcPts val="6718"/>
              </a:lnSpc>
            </a:pPr>
            <a:r>
              <a:rPr lang="en-US" sz="5998">
                <a:solidFill>
                  <a:srgbClr val="000000"/>
                </a:solidFill>
                <a:latin typeface="Lilita One"/>
              </a:rPr>
              <a:t>2022 KEY PROGRESS</a:t>
            </a:r>
          </a:p>
        </p:txBody>
      </p:sp>
      <p:sp>
        <p:nvSpPr>
          <p:cNvPr name="TextBox 18" id="18"/>
          <p:cNvSpPr txBox="true"/>
          <p:nvPr/>
        </p:nvSpPr>
        <p:spPr>
          <a:xfrm rot="0">
            <a:off x="2139541" y="6559079"/>
            <a:ext cx="6871109" cy="1647190"/>
          </a:xfrm>
          <a:prstGeom prst="rect">
            <a:avLst/>
          </a:prstGeom>
        </p:spPr>
        <p:txBody>
          <a:bodyPr anchor="t" rtlCol="false" tIns="0" lIns="0" bIns="0" rIns="0">
            <a:spAutoFit/>
          </a:bodyPr>
          <a:lstStyle/>
          <a:p>
            <a:pPr>
              <a:lnSpc>
                <a:spcPts val="2660"/>
              </a:lnSpc>
            </a:pPr>
            <a:r>
              <a:rPr lang="en-US" sz="1900">
                <a:solidFill>
                  <a:srgbClr val="000000"/>
                </a:solidFill>
                <a:latin typeface="PT Sans"/>
              </a:rPr>
              <a:t> The new APFN Chair has been elected from Australia Red Cross. Other Steering Committee members include Nepal Red Cross Society, Japanese Red Cross Society, Fiji Red Cross, Vietnam Red Cross and Afghan Red Crescent Society.</a:t>
            </a:r>
          </a:p>
          <a:p>
            <a:pPr>
              <a:lnSpc>
                <a:spcPts val="2660"/>
              </a:lnSpc>
            </a:pPr>
          </a:p>
        </p:txBody>
      </p:sp>
      <p:sp>
        <p:nvSpPr>
          <p:cNvPr name="TextBox 19" id="19"/>
          <p:cNvSpPr txBox="true"/>
          <p:nvPr/>
        </p:nvSpPr>
        <p:spPr>
          <a:xfrm rot="0">
            <a:off x="2104050" y="8656610"/>
            <a:ext cx="6831753" cy="1313815"/>
          </a:xfrm>
          <a:prstGeom prst="rect">
            <a:avLst/>
          </a:prstGeom>
        </p:spPr>
        <p:txBody>
          <a:bodyPr anchor="t" rtlCol="false" tIns="0" lIns="0" bIns="0" rIns="0">
            <a:spAutoFit/>
          </a:bodyPr>
          <a:lstStyle/>
          <a:p>
            <a:pPr>
              <a:lnSpc>
                <a:spcPts val="2660"/>
              </a:lnSpc>
            </a:pPr>
            <a:r>
              <a:rPr lang="en-US" sz="1900">
                <a:solidFill>
                  <a:srgbClr val="000000"/>
                </a:solidFill>
                <a:latin typeface="PT Sans"/>
              </a:rPr>
              <a:t>The identified priorities are as follows: Training (webinars and skillshares), Peer to Peer Support, eNewsletters, and Movement Sharing Platform.</a:t>
            </a:r>
          </a:p>
          <a:p>
            <a:pPr>
              <a:lnSpc>
                <a:spcPts val="2660"/>
              </a:lnSpc>
            </a:pPr>
          </a:p>
        </p:txBody>
      </p:sp>
      <p:sp>
        <p:nvSpPr>
          <p:cNvPr name="TextBox 20" id="20"/>
          <p:cNvSpPr txBox="true"/>
          <p:nvPr/>
        </p:nvSpPr>
        <p:spPr>
          <a:xfrm rot="0">
            <a:off x="11002915" y="2452171"/>
            <a:ext cx="7463518" cy="1980564"/>
          </a:xfrm>
          <a:prstGeom prst="rect">
            <a:avLst/>
          </a:prstGeom>
        </p:spPr>
        <p:txBody>
          <a:bodyPr anchor="t" rtlCol="false" tIns="0" lIns="0" bIns="0" rIns="0">
            <a:spAutoFit/>
          </a:bodyPr>
          <a:lstStyle/>
          <a:p>
            <a:pPr>
              <a:lnSpc>
                <a:spcPts val="2660"/>
              </a:lnSpc>
            </a:pPr>
            <a:r>
              <a:rPr lang="en-US" sz="1900">
                <a:solidFill>
                  <a:srgbClr val="000000"/>
                </a:solidFill>
                <a:latin typeface="PT Sans"/>
              </a:rPr>
              <a:t>With the theme, Reconnecting, innovating, inspiring, a virtual fundraising skillshare will be held on 23-24 Nov 2022. The preparation of this event is bringing together a motivated group of fundraisers from the Movement as planning committee  which shows once again the  commitment towards APFN</a:t>
            </a:r>
          </a:p>
          <a:p>
            <a:pPr>
              <a:lnSpc>
                <a:spcPts val="2660"/>
              </a:lnSpc>
            </a:pPr>
          </a:p>
        </p:txBody>
      </p:sp>
      <p:sp>
        <p:nvSpPr>
          <p:cNvPr name="TextBox 21" id="21"/>
          <p:cNvSpPr txBox="true"/>
          <p:nvPr/>
        </p:nvSpPr>
        <p:spPr>
          <a:xfrm rot="0">
            <a:off x="2139541" y="6165289"/>
            <a:ext cx="5408861" cy="396227"/>
          </a:xfrm>
          <a:prstGeom prst="rect">
            <a:avLst/>
          </a:prstGeom>
        </p:spPr>
        <p:txBody>
          <a:bodyPr anchor="t" rtlCol="false" tIns="0" lIns="0" bIns="0" rIns="0">
            <a:spAutoFit/>
          </a:bodyPr>
          <a:lstStyle/>
          <a:p>
            <a:pPr algn="ctr">
              <a:lnSpc>
                <a:spcPts val="3360"/>
              </a:lnSpc>
            </a:pPr>
            <a:r>
              <a:rPr lang="en-US" sz="2400">
                <a:solidFill>
                  <a:srgbClr val="FF1616"/>
                </a:solidFill>
                <a:latin typeface="Canva Sans Bold"/>
              </a:rPr>
              <a:t>Election of Steering Group Members</a:t>
            </a:r>
          </a:p>
        </p:txBody>
      </p:sp>
      <p:sp>
        <p:nvSpPr>
          <p:cNvPr name="TextBox 22" id="22"/>
          <p:cNvSpPr txBox="true"/>
          <p:nvPr/>
        </p:nvSpPr>
        <p:spPr>
          <a:xfrm rot="0">
            <a:off x="2139541" y="8217875"/>
            <a:ext cx="5956920" cy="372732"/>
          </a:xfrm>
          <a:prstGeom prst="rect">
            <a:avLst/>
          </a:prstGeom>
        </p:spPr>
        <p:txBody>
          <a:bodyPr anchor="t" rtlCol="false" tIns="0" lIns="0" bIns="0" rIns="0">
            <a:spAutoFit/>
          </a:bodyPr>
          <a:lstStyle/>
          <a:p>
            <a:pPr algn="ctr">
              <a:lnSpc>
                <a:spcPts val="3080"/>
              </a:lnSpc>
            </a:pPr>
            <a:r>
              <a:rPr lang="en-US" sz="2200">
                <a:solidFill>
                  <a:srgbClr val="FF1616"/>
                </a:solidFill>
                <a:latin typeface="Canva Sans Bold"/>
              </a:rPr>
              <a:t>Identifying  key priorities to achieve in 2022</a:t>
            </a:r>
          </a:p>
        </p:txBody>
      </p:sp>
      <p:sp>
        <p:nvSpPr>
          <p:cNvPr name="TextBox 23" id="23"/>
          <p:cNvSpPr txBox="true"/>
          <p:nvPr/>
        </p:nvSpPr>
        <p:spPr>
          <a:xfrm rot="0">
            <a:off x="11083150" y="6031906"/>
            <a:ext cx="5973738" cy="372732"/>
          </a:xfrm>
          <a:prstGeom prst="rect">
            <a:avLst/>
          </a:prstGeom>
        </p:spPr>
        <p:txBody>
          <a:bodyPr anchor="t" rtlCol="false" tIns="0" lIns="0" bIns="0" rIns="0">
            <a:spAutoFit/>
          </a:bodyPr>
          <a:lstStyle/>
          <a:p>
            <a:pPr algn="ctr">
              <a:lnSpc>
                <a:spcPts val="3080"/>
              </a:lnSpc>
            </a:pPr>
            <a:r>
              <a:rPr lang="en-US" sz="2200">
                <a:solidFill>
                  <a:srgbClr val="FF1616"/>
                </a:solidFill>
                <a:latin typeface="Canva Sans Bold"/>
              </a:rPr>
              <a:t>Engagement of a dedicated secretariat staff</a:t>
            </a:r>
          </a:p>
        </p:txBody>
      </p:sp>
      <p:sp>
        <p:nvSpPr>
          <p:cNvPr name="TextBox 24" id="24"/>
          <p:cNvSpPr txBox="true"/>
          <p:nvPr/>
        </p:nvSpPr>
        <p:spPr>
          <a:xfrm rot="0">
            <a:off x="11083150" y="6509413"/>
            <a:ext cx="6831753" cy="1313814"/>
          </a:xfrm>
          <a:prstGeom prst="rect">
            <a:avLst/>
          </a:prstGeom>
        </p:spPr>
        <p:txBody>
          <a:bodyPr anchor="t" rtlCol="false" tIns="0" lIns="0" bIns="0" rIns="0">
            <a:spAutoFit/>
          </a:bodyPr>
          <a:lstStyle/>
          <a:p>
            <a:pPr>
              <a:lnSpc>
                <a:spcPts val="2660"/>
              </a:lnSpc>
            </a:pPr>
            <a:r>
              <a:rPr lang="en-US" sz="1900">
                <a:solidFill>
                  <a:srgbClr val="000000"/>
                </a:solidFill>
                <a:latin typeface="PT Sans"/>
              </a:rPr>
              <a:t>Philippine Red Cross hosted the secretariat staff and APFN was able to fundraise to cover the costs. This is recognized as a strategic priority to enhance support as a self-sustained network of National Societies. </a:t>
            </a:r>
          </a:p>
        </p:txBody>
      </p:sp>
      <p:sp>
        <p:nvSpPr>
          <p:cNvPr name="TextBox 25" id="25"/>
          <p:cNvSpPr txBox="true"/>
          <p:nvPr/>
        </p:nvSpPr>
        <p:spPr>
          <a:xfrm rot="0">
            <a:off x="11110709" y="7976345"/>
            <a:ext cx="4065389" cy="372732"/>
          </a:xfrm>
          <a:prstGeom prst="rect">
            <a:avLst/>
          </a:prstGeom>
        </p:spPr>
        <p:txBody>
          <a:bodyPr anchor="t" rtlCol="false" tIns="0" lIns="0" bIns="0" rIns="0">
            <a:spAutoFit/>
          </a:bodyPr>
          <a:lstStyle/>
          <a:p>
            <a:pPr algn="ctr">
              <a:lnSpc>
                <a:spcPts val="3080"/>
              </a:lnSpc>
            </a:pPr>
            <a:r>
              <a:rPr lang="en-US" sz="2200">
                <a:solidFill>
                  <a:srgbClr val="FF1616"/>
                </a:solidFill>
                <a:latin typeface="Canva Sans Bold"/>
              </a:rPr>
              <a:t>Facilitated/hosted 5 webinars</a:t>
            </a:r>
          </a:p>
        </p:txBody>
      </p:sp>
      <p:sp>
        <p:nvSpPr>
          <p:cNvPr name="TextBox 26" id="26"/>
          <p:cNvSpPr txBox="true"/>
          <p:nvPr/>
        </p:nvSpPr>
        <p:spPr>
          <a:xfrm rot="0">
            <a:off x="10776998" y="8449571"/>
            <a:ext cx="7542423" cy="1980565"/>
          </a:xfrm>
          <a:prstGeom prst="rect">
            <a:avLst/>
          </a:prstGeom>
        </p:spPr>
        <p:txBody>
          <a:bodyPr anchor="t" rtlCol="false" tIns="0" lIns="0" bIns="0" rIns="0">
            <a:spAutoFit/>
          </a:bodyPr>
          <a:lstStyle/>
          <a:p>
            <a:pPr marL="410209" indent="-205105" lvl="1">
              <a:lnSpc>
                <a:spcPts val="2659"/>
              </a:lnSpc>
              <a:buFont typeface="Arial"/>
              <a:buChar char="•"/>
            </a:pPr>
            <a:r>
              <a:rPr lang="en-US" sz="1899">
                <a:solidFill>
                  <a:srgbClr val="000000"/>
                </a:solidFill>
                <a:latin typeface="PT Sans"/>
              </a:rPr>
              <a:t>·Expanding Income through First Aid (31 May 2022)</a:t>
            </a:r>
          </a:p>
          <a:p>
            <a:pPr marL="410209" indent="-205105" lvl="1">
              <a:lnSpc>
                <a:spcPts val="2659"/>
              </a:lnSpc>
              <a:buFont typeface="Arial"/>
              <a:buChar char="•"/>
            </a:pPr>
            <a:r>
              <a:rPr lang="en-US" sz="1899">
                <a:solidFill>
                  <a:srgbClr val="000000"/>
                </a:solidFill>
                <a:latin typeface="PT Sans"/>
              </a:rPr>
              <a:t>·Leveraging Partnerships with Post Office (27 April 2022)</a:t>
            </a:r>
          </a:p>
          <a:p>
            <a:pPr marL="410209" indent="-205105" lvl="1">
              <a:lnSpc>
                <a:spcPts val="2659"/>
              </a:lnSpc>
              <a:buFont typeface="Arial"/>
              <a:buChar char="•"/>
            </a:pPr>
            <a:r>
              <a:rPr lang="en-US" sz="1899">
                <a:solidFill>
                  <a:srgbClr val="000000"/>
                </a:solidFill>
                <a:latin typeface="PT Sans"/>
              </a:rPr>
              <a:t>·Global RM Discussion on Ukraine Crisis (14 March 2022)</a:t>
            </a:r>
          </a:p>
          <a:p>
            <a:pPr marL="410209" indent="-205105" lvl="1">
              <a:lnSpc>
                <a:spcPts val="2659"/>
              </a:lnSpc>
              <a:buFont typeface="Arial"/>
              <a:buChar char="•"/>
            </a:pPr>
            <a:r>
              <a:rPr lang="en-US" sz="1899">
                <a:solidFill>
                  <a:srgbClr val="000000"/>
                </a:solidFill>
                <a:latin typeface="PT Sans"/>
              </a:rPr>
              <a:t>·Convert Social Media Followers to Donors (28 February 2022)</a:t>
            </a:r>
          </a:p>
          <a:p>
            <a:pPr marL="410209" indent="-205105" lvl="1">
              <a:lnSpc>
                <a:spcPts val="2659"/>
              </a:lnSpc>
              <a:buFont typeface="Arial"/>
              <a:buChar char="•"/>
            </a:pPr>
            <a:r>
              <a:rPr lang="en-US" sz="1899">
                <a:solidFill>
                  <a:srgbClr val="000000"/>
                </a:solidFill>
                <a:latin typeface="PT Sans"/>
              </a:rPr>
              <a:t>·Digital Fundraising in Practice (26 January 2022)</a:t>
            </a:r>
          </a:p>
          <a:p>
            <a:pPr>
              <a:lnSpc>
                <a:spcPts val="2659"/>
              </a:lnSpc>
            </a:pPr>
          </a:p>
        </p:txBody>
      </p:sp>
      <p:sp>
        <p:nvSpPr>
          <p:cNvPr name="TextBox 27" id="27"/>
          <p:cNvSpPr txBox="true"/>
          <p:nvPr/>
        </p:nvSpPr>
        <p:spPr>
          <a:xfrm rot="0">
            <a:off x="10859133" y="2002097"/>
            <a:ext cx="7378154" cy="372732"/>
          </a:xfrm>
          <a:prstGeom prst="rect">
            <a:avLst/>
          </a:prstGeom>
        </p:spPr>
        <p:txBody>
          <a:bodyPr anchor="t" rtlCol="false" tIns="0" lIns="0" bIns="0" rIns="0">
            <a:spAutoFit/>
          </a:bodyPr>
          <a:lstStyle/>
          <a:p>
            <a:pPr>
              <a:lnSpc>
                <a:spcPts val="3080"/>
              </a:lnSpc>
            </a:pPr>
            <a:r>
              <a:rPr lang="en-US" sz="2200">
                <a:solidFill>
                  <a:srgbClr val="FF1616"/>
                </a:solidFill>
                <a:latin typeface="Canva Sans Bold"/>
              </a:rPr>
              <a:t>Preparations for the Virtual AP Fundraising Skillshare</a:t>
            </a:r>
          </a:p>
        </p:txBody>
      </p:sp>
      <p:sp>
        <p:nvSpPr>
          <p:cNvPr name="TextBox 28" id="28"/>
          <p:cNvSpPr txBox="true"/>
          <p:nvPr/>
        </p:nvSpPr>
        <p:spPr>
          <a:xfrm rot="0">
            <a:off x="11002915" y="4329149"/>
            <a:ext cx="6817682" cy="372732"/>
          </a:xfrm>
          <a:prstGeom prst="rect">
            <a:avLst/>
          </a:prstGeom>
        </p:spPr>
        <p:txBody>
          <a:bodyPr anchor="t" rtlCol="false" tIns="0" lIns="0" bIns="0" rIns="0">
            <a:spAutoFit/>
          </a:bodyPr>
          <a:lstStyle/>
          <a:p>
            <a:pPr>
              <a:lnSpc>
                <a:spcPts val="3080"/>
              </a:lnSpc>
            </a:pPr>
            <a:r>
              <a:rPr lang="en-US" sz="2200">
                <a:solidFill>
                  <a:srgbClr val="FF1616"/>
                </a:solidFill>
                <a:latin typeface="Canva Sans Bold"/>
              </a:rPr>
              <a:t>Working on a Peer to Peer Model </a:t>
            </a:r>
          </a:p>
        </p:txBody>
      </p:sp>
      <p:sp>
        <p:nvSpPr>
          <p:cNvPr name="TextBox 29" id="29"/>
          <p:cNvSpPr txBox="true"/>
          <p:nvPr/>
        </p:nvSpPr>
        <p:spPr>
          <a:xfrm rot="0">
            <a:off x="11083150" y="4556200"/>
            <a:ext cx="7423237" cy="1647189"/>
          </a:xfrm>
          <a:prstGeom prst="rect">
            <a:avLst/>
          </a:prstGeom>
        </p:spPr>
        <p:txBody>
          <a:bodyPr anchor="t" rtlCol="false" tIns="0" lIns="0" bIns="0" rIns="0">
            <a:spAutoFit/>
          </a:bodyPr>
          <a:lstStyle/>
          <a:p>
            <a:pPr>
              <a:lnSpc>
                <a:spcPts val="2660"/>
              </a:lnSpc>
            </a:pPr>
          </a:p>
          <a:p>
            <a:pPr>
              <a:lnSpc>
                <a:spcPts val="2660"/>
              </a:lnSpc>
            </a:pPr>
            <a:r>
              <a:rPr lang="en-US" sz="1900">
                <a:solidFill>
                  <a:srgbClr val="000000"/>
                </a:solidFill>
                <a:latin typeface="PT Sans"/>
              </a:rPr>
              <a:t>Peer to peer support, as one of APFN’s flagship programs, is currently being reviewed to identify the most relevant working model to allow more peer to peer exchanges among National Societies. </a:t>
            </a:r>
          </a:p>
          <a:p>
            <a:pPr>
              <a:lnSpc>
                <a:spcPts val="2660"/>
              </a:lnSpc>
            </a:pP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10463802" y="-1379196"/>
            <a:ext cx="8554669" cy="5412772"/>
          </a:xfrm>
          <a:prstGeom prst="rect">
            <a:avLst/>
          </a:prstGeom>
        </p:spPr>
      </p:pic>
      <p:pic>
        <p:nvPicPr>
          <p:cNvPr name="Picture 3" id="3"/>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0">
            <a:off x="156825" y="1341356"/>
            <a:ext cx="1257459" cy="873363"/>
          </a:xfrm>
          <a:prstGeom prst="rect">
            <a:avLst/>
          </a:prstGeom>
        </p:spPr>
      </p:pic>
      <p:pic>
        <p:nvPicPr>
          <p:cNvPr name="Picture 4" id="4"/>
          <p:cNvPicPr>
            <a:picLocks noChangeAspect="true"/>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0" t="0" r="0" b="0"/>
          <a:stretch>
            <a:fillRect/>
          </a:stretch>
        </p:blipFill>
        <p:spPr>
          <a:xfrm flipH="false" flipV="false" rot="0">
            <a:off x="253727" y="7106928"/>
            <a:ext cx="1063654" cy="992099"/>
          </a:xfrm>
          <a:prstGeom prst="rect">
            <a:avLst/>
          </a:prstGeom>
        </p:spPr>
      </p:pic>
      <p:pic>
        <p:nvPicPr>
          <p:cNvPr name="Picture 5" id="5"/>
          <p:cNvPicPr>
            <a:picLocks noChangeAspect="true"/>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0" t="0" r="0" b="0"/>
          <a:stretch>
            <a:fillRect/>
          </a:stretch>
        </p:blipFill>
        <p:spPr>
          <a:xfrm flipH="false" flipV="false" rot="0">
            <a:off x="10304587" y="4511485"/>
            <a:ext cx="1020731" cy="924226"/>
          </a:xfrm>
          <a:prstGeom prst="rect">
            <a:avLst/>
          </a:prstGeom>
        </p:spPr>
      </p:pic>
      <p:pic>
        <p:nvPicPr>
          <p:cNvPr name="Picture 6" id="6"/>
          <p:cNvPicPr>
            <a:picLocks noChangeAspect="true"/>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l="0" t="0" r="0" b="0"/>
          <a:stretch>
            <a:fillRect/>
          </a:stretch>
        </p:blipFill>
        <p:spPr>
          <a:xfrm flipH="false" flipV="false" rot="0">
            <a:off x="10124283" y="7317494"/>
            <a:ext cx="1050076" cy="1193269"/>
          </a:xfrm>
          <a:prstGeom prst="rect">
            <a:avLst/>
          </a:prstGeom>
        </p:spPr>
      </p:pic>
      <p:pic>
        <p:nvPicPr>
          <p:cNvPr name="Picture 7" id="7"/>
          <p:cNvPicPr>
            <a:picLocks noChangeAspect="true"/>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l="0" t="0" r="0" b="0"/>
          <a:stretch>
            <a:fillRect/>
          </a:stretch>
        </p:blipFill>
        <p:spPr>
          <a:xfrm flipH="false" flipV="false" rot="0">
            <a:off x="85076" y="4316714"/>
            <a:ext cx="1232306" cy="1079948"/>
          </a:xfrm>
          <a:prstGeom prst="rect">
            <a:avLst/>
          </a:prstGeom>
        </p:spPr>
      </p:pic>
      <p:sp>
        <p:nvSpPr>
          <p:cNvPr name="TextBox 8" id="8"/>
          <p:cNvSpPr txBox="true"/>
          <p:nvPr/>
        </p:nvSpPr>
        <p:spPr>
          <a:xfrm rot="0">
            <a:off x="10463802" y="1173902"/>
            <a:ext cx="7987648" cy="1718296"/>
          </a:xfrm>
          <a:prstGeom prst="rect">
            <a:avLst/>
          </a:prstGeom>
        </p:spPr>
        <p:txBody>
          <a:bodyPr anchor="t" rtlCol="false" tIns="0" lIns="0" bIns="0" rIns="0">
            <a:spAutoFit/>
          </a:bodyPr>
          <a:lstStyle/>
          <a:p>
            <a:pPr>
              <a:lnSpc>
                <a:spcPts val="6718"/>
              </a:lnSpc>
            </a:pPr>
            <a:r>
              <a:rPr lang="en-US" sz="5998">
                <a:solidFill>
                  <a:srgbClr val="000000"/>
                </a:solidFill>
                <a:latin typeface="Lilita One"/>
              </a:rPr>
              <a:t>LOOKING FORWARD</a:t>
            </a:r>
          </a:p>
          <a:p>
            <a:pPr>
              <a:lnSpc>
                <a:spcPts val="6718"/>
              </a:lnSpc>
            </a:pPr>
            <a:r>
              <a:rPr lang="en-US" sz="5998">
                <a:solidFill>
                  <a:srgbClr val="000000"/>
                </a:solidFill>
                <a:latin typeface="Lilita One"/>
              </a:rPr>
              <a:t>2023 PLANS</a:t>
            </a:r>
          </a:p>
        </p:txBody>
      </p:sp>
      <p:sp>
        <p:nvSpPr>
          <p:cNvPr name="TextBox 9" id="9"/>
          <p:cNvSpPr txBox="true"/>
          <p:nvPr/>
        </p:nvSpPr>
        <p:spPr>
          <a:xfrm rot="0">
            <a:off x="11325319" y="7866503"/>
            <a:ext cx="6669417" cy="2082165"/>
          </a:xfrm>
          <a:prstGeom prst="rect">
            <a:avLst/>
          </a:prstGeom>
        </p:spPr>
        <p:txBody>
          <a:bodyPr anchor="t" rtlCol="false" tIns="0" lIns="0" bIns="0" rIns="0">
            <a:spAutoFit/>
          </a:bodyPr>
          <a:lstStyle/>
          <a:p>
            <a:pPr>
              <a:lnSpc>
                <a:spcPts val="3359"/>
              </a:lnSpc>
            </a:pPr>
            <a:r>
              <a:rPr lang="en-US" sz="2400">
                <a:solidFill>
                  <a:srgbClr val="000000"/>
                </a:solidFill>
                <a:latin typeface="PT Sans"/>
              </a:rPr>
              <a:t>·APFN aims to send out monthly e-newsletters to allow flow of information, sharing of interesting practices from within and outside the Movement and cascade relevant initiatives. </a:t>
            </a:r>
          </a:p>
          <a:p>
            <a:pPr>
              <a:lnSpc>
                <a:spcPts val="3359"/>
              </a:lnSpc>
            </a:pPr>
          </a:p>
        </p:txBody>
      </p:sp>
      <p:sp>
        <p:nvSpPr>
          <p:cNvPr name="TextBox 10" id="10"/>
          <p:cNvSpPr txBox="true"/>
          <p:nvPr/>
        </p:nvSpPr>
        <p:spPr>
          <a:xfrm rot="0">
            <a:off x="11325319" y="7368028"/>
            <a:ext cx="7189354" cy="422275"/>
          </a:xfrm>
          <a:prstGeom prst="rect">
            <a:avLst/>
          </a:prstGeom>
        </p:spPr>
        <p:txBody>
          <a:bodyPr anchor="t" rtlCol="false" tIns="0" lIns="0" bIns="0" rIns="0">
            <a:spAutoFit/>
          </a:bodyPr>
          <a:lstStyle/>
          <a:p>
            <a:pPr>
              <a:lnSpc>
                <a:spcPts val="3499"/>
              </a:lnSpc>
            </a:pPr>
            <a:r>
              <a:rPr lang="en-US" sz="2499">
                <a:solidFill>
                  <a:srgbClr val="FF1616"/>
                </a:solidFill>
                <a:latin typeface="Lilita One Bold"/>
              </a:rPr>
              <a:t>KNOWLEDGE SHARING &amp; COMMUNICATIONS</a:t>
            </a:r>
          </a:p>
        </p:txBody>
      </p:sp>
      <p:sp>
        <p:nvSpPr>
          <p:cNvPr name="TextBox 11" id="11"/>
          <p:cNvSpPr txBox="true"/>
          <p:nvPr/>
        </p:nvSpPr>
        <p:spPr>
          <a:xfrm rot="0">
            <a:off x="1414284" y="2297031"/>
            <a:ext cx="6414159" cy="2082165"/>
          </a:xfrm>
          <a:prstGeom prst="rect">
            <a:avLst/>
          </a:prstGeom>
        </p:spPr>
        <p:txBody>
          <a:bodyPr anchor="t" rtlCol="false" tIns="0" lIns="0" bIns="0" rIns="0">
            <a:spAutoFit/>
          </a:bodyPr>
          <a:lstStyle/>
          <a:p>
            <a:pPr>
              <a:lnSpc>
                <a:spcPts val="3360"/>
              </a:lnSpc>
            </a:pPr>
            <a:r>
              <a:rPr lang="en-US" sz="2400">
                <a:solidFill>
                  <a:srgbClr val="000000"/>
                </a:solidFill>
                <a:latin typeface="PT Sans"/>
              </a:rPr>
              <a:t>APFN aims to resume hosting face to face annual meetings and skillshares to ensure relationship development and ongoing skill-building within the network.  </a:t>
            </a:r>
          </a:p>
          <a:p>
            <a:pPr>
              <a:lnSpc>
                <a:spcPts val="3360"/>
              </a:lnSpc>
            </a:pPr>
          </a:p>
        </p:txBody>
      </p:sp>
      <p:sp>
        <p:nvSpPr>
          <p:cNvPr name="TextBox 12" id="12"/>
          <p:cNvSpPr txBox="true"/>
          <p:nvPr/>
        </p:nvSpPr>
        <p:spPr>
          <a:xfrm rot="0">
            <a:off x="1686342" y="1293731"/>
            <a:ext cx="6414159" cy="860425"/>
          </a:xfrm>
          <a:prstGeom prst="rect">
            <a:avLst/>
          </a:prstGeom>
        </p:spPr>
        <p:txBody>
          <a:bodyPr anchor="t" rtlCol="false" tIns="0" lIns="0" bIns="0" rIns="0">
            <a:spAutoFit/>
          </a:bodyPr>
          <a:lstStyle/>
          <a:p>
            <a:pPr>
              <a:lnSpc>
                <a:spcPts val="3499"/>
              </a:lnSpc>
            </a:pPr>
            <a:r>
              <a:rPr lang="en-US" sz="2499">
                <a:solidFill>
                  <a:srgbClr val="FF1616"/>
                </a:solidFill>
                <a:latin typeface="Lilita One Bold"/>
              </a:rPr>
              <a:t>ORGANIZING A FACE TO FACE SKILLSHARE ON ALL LEVELS OF FUNDRAISING.  </a:t>
            </a:r>
          </a:p>
        </p:txBody>
      </p:sp>
      <p:sp>
        <p:nvSpPr>
          <p:cNvPr name="TextBox 13" id="13"/>
          <p:cNvSpPr txBox="true"/>
          <p:nvPr/>
        </p:nvSpPr>
        <p:spPr>
          <a:xfrm rot="0">
            <a:off x="1439937" y="5349037"/>
            <a:ext cx="8312634" cy="1243965"/>
          </a:xfrm>
          <a:prstGeom prst="rect">
            <a:avLst/>
          </a:prstGeom>
        </p:spPr>
        <p:txBody>
          <a:bodyPr anchor="t" rtlCol="false" tIns="0" lIns="0" bIns="0" rIns="0">
            <a:spAutoFit/>
          </a:bodyPr>
          <a:lstStyle/>
          <a:p>
            <a:pPr>
              <a:lnSpc>
                <a:spcPts val="3360"/>
              </a:lnSpc>
            </a:pPr>
            <a:r>
              <a:rPr lang="en-US" sz="2400">
                <a:solidFill>
                  <a:srgbClr val="000000"/>
                </a:solidFill>
                <a:latin typeface="PT Sans"/>
              </a:rPr>
              <a:t>Our practitioners need a platform where we can share insights, access resources and facilitate peer to peer exchanges with National Societies within our region and from across the world.</a:t>
            </a:r>
          </a:p>
        </p:txBody>
      </p:sp>
      <p:sp>
        <p:nvSpPr>
          <p:cNvPr name="TextBox 14" id="14"/>
          <p:cNvSpPr txBox="true"/>
          <p:nvPr/>
        </p:nvSpPr>
        <p:spPr>
          <a:xfrm rot="0">
            <a:off x="1439937" y="4283075"/>
            <a:ext cx="7606224" cy="860425"/>
          </a:xfrm>
          <a:prstGeom prst="rect">
            <a:avLst/>
          </a:prstGeom>
        </p:spPr>
        <p:txBody>
          <a:bodyPr anchor="t" rtlCol="false" tIns="0" lIns="0" bIns="0" rIns="0">
            <a:spAutoFit/>
          </a:bodyPr>
          <a:lstStyle/>
          <a:p>
            <a:pPr>
              <a:lnSpc>
                <a:spcPts val="3499"/>
              </a:lnSpc>
            </a:pPr>
            <a:r>
              <a:rPr lang="en-US" sz="2499">
                <a:solidFill>
                  <a:srgbClr val="FF1616"/>
                </a:solidFill>
                <a:latin typeface="Lilita One Bold"/>
              </a:rPr>
              <a:t>CONTRIBUTE TO THE DEVELOPMENT OF THE SHARING PLATFORM - RM COMMUNITY OF PRACTICE.  </a:t>
            </a:r>
          </a:p>
        </p:txBody>
      </p:sp>
      <p:sp>
        <p:nvSpPr>
          <p:cNvPr name="TextBox 15" id="15"/>
          <p:cNvSpPr txBox="true"/>
          <p:nvPr/>
        </p:nvSpPr>
        <p:spPr>
          <a:xfrm rot="0">
            <a:off x="1439937" y="7933178"/>
            <a:ext cx="8533387" cy="1663065"/>
          </a:xfrm>
          <a:prstGeom prst="rect">
            <a:avLst/>
          </a:prstGeom>
        </p:spPr>
        <p:txBody>
          <a:bodyPr anchor="t" rtlCol="false" tIns="0" lIns="0" bIns="0" rIns="0">
            <a:spAutoFit/>
          </a:bodyPr>
          <a:lstStyle/>
          <a:p>
            <a:pPr>
              <a:lnSpc>
                <a:spcPts val="3360"/>
              </a:lnSpc>
            </a:pPr>
            <a:r>
              <a:rPr lang="en-US" sz="2400">
                <a:solidFill>
                  <a:srgbClr val="000000"/>
                </a:solidFill>
                <a:latin typeface="PT Sans"/>
              </a:rPr>
              <a:t>Peer-to-peer support, among others, provides APFN an opportunity to mobilize its member National Societies and National Societies in other parts of the world that have diverse experience and learning in fundraising and resource mobilization</a:t>
            </a:r>
          </a:p>
        </p:txBody>
      </p:sp>
      <p:sp>
        <p:nvSpPr>
          <p:cNvPr name="TextBox 16" id="16"/>
          <p:cNvSpPr txBox="true"/>
          <p:nvPr/>
        </p:nvSpPr>
        <p:spPr>
          <a:xfrm rot="0">
            <a:off x="1414284" y="6929878"/>
            <a:ext cx="6686217" cy="860425"/>
          </a:xfrm>
          <a:prstGeom prst="rect">
            <a:avLst/>
          </a:prstGeom>
        </p:spPr>
        <p:txBody>
          <a:bodyPr anchor="t" rtlCol="false" tIns="0" lIns="0" bIns="0" rIns="0">
            <a:spAutoFit/>
          </a:bodyPr>
          <a:lstStyle/>
          <a:p>
            <a:pPr>
              <a:lnSpc>
                <a:spcPts val="3499"/>
              </a:lnSpc>
            </a:pPr>
            <a:r>
              <a:rPr lang="en-US" sz="2499">
                <a:solidFill>
                  <a:srgbClr val="FF1616"/>
                </a:solidFill>
                <a:latin typeface="Lilita One"/>
              </a:rPr>
              <a:t>FACILITATE MORE PEER TO PEER AMONG NATIONAL SOCIETIES.   </a:t>
            </a:r>
          </a:p>
        </p:txBody>
      </p:sp>
      <p:sp>
        <p:nvSpPr>
          <p:cNvPr name="TextBox 17" id="17"/>
          <p:cNvSpPr txBox="true"/>
          <p:nvPr/>
        </p:nvSpPr>
        <p:spPr>
          <a:xfrm rot="0">
            <a:off x="11325319" y="5349037"/>
            <a:ext cx="6786079" cy="2082165"/>
          </a:xfrm>
          <a:prstGeom prst="rect">
            <a:avLst/>
          </a:prstGeom>
        </p:spPr>
        <p:txBody>
          <a:bodyPr anchor="t" rtlCol="false" tIns="0" lIns="0" bIns="0" rIns="0">
            <a:spAutoFit/>
          </a:bodyPr>
          <a:lstStyle/>
          <a:p>
            <a:pPr>
              <a:lnSpc>
                <a:spcPts val="3360"/>
              </a:lnSpc>
            </a:pPr>
            <a:r>
              <a:rPr lang="en-US" sz="2400">
                <a:solidFill>
                  <a:srgbClr val="000000"/>
                </a:solidFill>
                <a:latin typeface="PT Sans"/>
              </a:rPr>
              <a:t>·Webinars ensure ongoing learning opportunities for our fundraising practitioners. APFN encourages Southeast Asia National Societies to support as a speaker or participant. </a:t>
            </a:r>
          </a:p>
          <a:p>
            <a:pPr>
              <a:lnSpc>
                <a:spcPts val="3360"/>
              </a:lnSpc>
            </a:pPr>
          </a:p>
        </p:txBody>
      </p:sp>
      <p:sp>
        <p:nvSpPr>
          <p:cNvPr name="TextBox 18" id="18"/>
          <p:cNvSpPr txBox="true"/>
          <p:nvPr/>
        </p:nvSpPr>
        <p:spPr>
          <a:xfrm rot="0">
            <a:off x="11578936" y="4464982"/>
            <a:ext cx="5757379" cy="807855"/>
          </a:xfrm>
          <a:prstGeom prst="rect">
            <a:avLst/>
          </a:prstGeom>
        </p:spPr>
        <p:txBody>
          <a:bodyPr anchor="t" rtlCol="false" tIns="0" lIns="0" bIns="0" rIns="0">
            <a:spAutoFit/>
          </a:bodyPr>
          <a:lstStyle/>
          <a:p>
            <a:pPr>
              <a:lnSpc>
                <a:spcPts val="3247"/>
              </a:lnSpc>
            </a:pPr>
            <a:r>
              <a:rPr lang="en-US" sz="2319">
                <a:solidFill>
                  <a:srgbClr val="FF1616"/>
                </a:solidFill>
                <a:latin typeface="Lilita One Bold"/>
              </a:rPr>
              <a:t>HOST MONTHLY WEBINARS IN BETWEEN THE SKILLSHARES</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3164333" y="7857472"/>
            <a:ext cx="11338850" cy="3458349"/>
          </a:xfrm>
          <a:prstGeom prst="rect">
            <a:avLst/>
          </a:prstGeom>
        </p:spPr>
      </p:pic>
      <p:grpSp>
        <p:nvGrpSpPr>
          <p:cNvPr name="Group 3" id="3"/>
          <p:cNvGrpSpPr>
            <a:grpSpLocks noChangeAspect="true"/>
          </p:cNvGrpSpPr>
          <p:nvPr/>
        </p:nvGrpSpPr>
        <p:grpSpPr>
          <a:xfrm rot="0">
            <a:off x="146726" y="-848945"/>
            <a:ext cx="8730574" cy="9258300"/>
            <a:chOff x="0" y="0"/>
            <a:chExt cx="18006060" cy="19094450"/>
          </a:xfrm>
        </p:grpSpPr>
        <p:sp>
          <p:nvSpPr>
            <p:cNvPr name="Freeform 4" id="4"/>
            <p:cNvSpPr/>
            <p:nvPr/>
          </p:nvSpPr>
          <p:spPr>
            <a:xfrm>
              <a:off x="0" y="0"/>
              <a:ext cx="18006061" cy="19094450"/>
            </a:xfrm>
            <a:custGeom>
              <a:avLst/>
              <a:gdLst/>
              <a:ahLst/>
              <a:cxnLst/>
              <a:rect r="r" b="b" t="t" l="l"/>
              <a:pathLst>
                <a:path h="19094450" w="18006061">
                  <a:moveTo>
                    <a:pt x="18006061" y="16098520"/>
                  </a:moveTo>
                  <a:cubicBezTo>
                    <a:pt x="11230610" y="18167350"/>
                    <a:pt x="4155440" y="18900139"/>
                    <a:pt x="0" y="19094450"/>
                  </a:cubicBezTo>
                  <a:lnTo>
                    <a:pt x="0" y="0"/>
                  </a:lnTo>
                  <a:lnTo>
                    <a:pt x="18006061" y="0"/>
                  </a:lnTo>
                </a:path>
              </a:pathLst>
            </a:custGeom>
            <a:blipFill>
              <a:blip r:embed="rId4"/>
              <a:stretch>
                <a:fillRect l="-20696" r="-20696" t="0" b="0"/>
              </a:stretch>
            </a:blipFill>
          </p:spPr>
        </p:sp>
      </p:grpSp>
      <p:pic>
        <p:nvPicPr>
          <p:cNvPr name="Picture 5" id="5"/>
          <p:cNvPicPr>
            <a:picLocks noChangeAspect="true"/>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l="0" t="0" r="0" b="0"/>
          <a:stretch>
            <a:fillRect/>
          </a:stretch>
        </p:blipFill>
        <p:spPr>
          <a:xfrm flipH="false" flipV="false" rot="0">
            <a:off x="10435643" y="78454"/>
            <a:ext cx="4534304" cy="1022486"/>
          </a:xfrm>
          <a:prstGeom prst="rect">
            <a:avLst/>
          </a:prstGeom>
        </p:spPr>
      </p:pic>
      <p:pic>
        <p:nvPicPr>
          <p:cNvPr name="Picture 6" id="6"/>
          <p:cNvPicPr>
            <a:picLocks noChangeAspect="true"/>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l="0" t="0" r="0" b="0"/>
          <a:stretch>
            <a:fillRect/>
          </a:stretch>
        </p:blipFill>
        <p:spPr>
          <a:xfrm flipH="false" flipV="false" rot="0">
            <a:off x="9193692" y="1171040"/>
            <a:ext cx="1584898" cy="1569049"/>
          </a:xfrm>
          <a:prstGeom prst="rect">
            <a:avLst/>
          </a:prstGeom>
        </p:spPr>
      </p:pic>
      <p:pic>
        <p:nvPicPr>
          <p:cNvPr name="Picture 7" id="7"/>
          <p:cNvPicPr>
            <a:picLocks noChangeAspect="true"/>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l="0" t="0" r="0" b="0"/>
          <a:stretch>
            <a:fillRect/>
          </a:stretch>
        </p:blipFill>
        <p:spPr>
          <a:xfrm flipH="false" flipV="false" rot="0">
            <a:off x="9390804" y="1164101"/>
            <a:ext cx="1190674" cy="1136553"/>
          </a:xfrm>
          <a:prstGeom prst="rect">
            <a:avLst/>
          </a:prstGeom>
        </p:spPr>
      </p:pic>
      <p:sp>
        <p:nvSpPr>
          <p:cNvPr name="TextBox 8" id="8"/>
          <p:cNvSpPr txBox="true"/>
          <p:nvPr/>
        </p:nvSpPr>
        <p:spPr>
          <a:xfrm rot="0">
            <a:off x="9845271" y="488553"/>
            <a:ext cx="8288202" cy="1243824"/>
          </a:xfrm>
          <a:prstGeom prst="rect">
            <a:avLst/>
          </a:prstGeom>
        </p:spPr>
        <p:txBody>
          <a:bodyPr anchor="t" rtlCol="false" tIns="0" lIns="0" bIns="0" rIns="0">
            <a:spAutoFit/>
          </a:bodyPr>
          <a:lstStyle/>
          <a:p>
            <a:pPr>
              <a:lnSpc>
                <a:spcPts val="4814"/>
              </a:lnSpc>
            </a:pPr>
            <a:r>
              <a:rPr lang="en-US" sz="4298">
                <a:solidFill>
                  <a:srgbClr val="000000"/>
                </a:solidFill>
                <a:latin typeface="Lilita One"/>
              </a:rPr>
              <a:t>KEY RECOMMENDATIONS </a:t>
            </a:r>
          </a:p>
          <a:p>
            <a:pPr>
              <a:lnSpc>
                <a:spcPts val="4814"/>
              </a:lnSpc>
            </a:pPr>
          </a:p>
        </p:txBody>
      </p:sp>
      <p:sp>
        <p:nvSpPr>
          <p:cNvPr name="TextBox 9" id="9"/>
          <p:cNvSpPr txBox="true"/>
          <p:nvPr/>
        </p:nvSpPr>
        <p:spPr>
          <a:xfrm rot="0">
            <a:off x="11045259" y="1269430"/>
            <a:ext cx="7436339" cy="1470660"/>
          </a:xfrm>
          <a:prstGeom prst="rect">
            <a:avLst/>
          </a:prstGeom>
        </p:spPr>
        <p:txBody>
          <a:bodyPr anchor="t" rtlCol="false" tIns="0" lIns="0" bIns="0" rIns="0">
            <a:spAutoFit/>
          </a:bodyPr>
          <a:lstStyle/>
          <a:p>
            <a:pPr>
              <a:lnSpc>
                <a:spcPts val="2940"/>
              </a:lnSpc>
            </a:pPr>
            <a:r>
              <a:rPr lang="en-US" sz="2100">
                <a:solidFill>
                  <a:srgbClr val="000000"/>
                </a:solidFill>
                <a:latin typeface="PT Sans"/>
              </a:rPr>
              <a:t> APFN would like to propose continuous collaboration with Southeast Asia National Societies through the following initiatives and support: </a:t>
            </a:r>
          </a:p>
          <a:p>
            <a:pPr>
              <a:lnSpc>
                <a:spcPts val="2940"/>
              </a:lnSpc>
            </a:pPr>
          </a:p>
        </p:txBody>
      </p:sp>
      <p:sp>
        <p:nvSpPr>
          <p:cNvPr name="TextBox 10" id="10"/>
          <p:cNvSpPr txBox="true"/>
          <p:nvPr/>
        </p:nvSpPr>
        <p:spPr>
          <a:xfrm rot="0">
            <a:off x="9144000" y="2911539"/>
            <a:ext cx="8895167" cy="6990715"/>
          </a:xfrm>
          <a:prstGeom prst="rect">
            <a:avLst/>
          </a:prstGeom>
        </p:spPr>
        <p:txBody>
          <a:bodyPr anchor="t" rtlCol="false" tIns="0" lIns="0" bIns="0" rIns="0">
            <a:spAutoFit/>
          </a:bodyPr>
          <a:lstStyle/>
          <a:p>
            <a:pPr marL="410209" indent="-205105" lvl="1">
              <a:lnSpc>
                <a:spcPts val="2659"/>
              </a:lnSpc>
              <a:buFont typeface="Arial"/>
              <a:buChar char="•"/>
            </a:pPr>
            <a:r>
              <a:rPr lang="en-US" sz="1899">
                <a:solidFill>
                  <a:srgbClr val="000000"/>
                </a:solidFill>
                <a:latin typeface="Canva Sans Bold"/>
              </a:rPr>
              <a:t>Sharing of leads among Asia Pacific National Societies and within the subregion.  </a:t>
            </a:r>
            <a:r>
              <a:rPr lang="en-US" sz="1899">
                <a:solidFill>
                  <a:srgbClr val="000000"/>
                </a:solidFill>
                <a:latin typeface="Canva Sans"/>
              </a:rPr>
              <a:t>APFN encourages sharing of information to support Asia Pacific National Societies in strengthening corporate partnerships and share opportunities in which National Societies can leverage partnerships. </a:t>
            </a:r>
          </a:p>
          <a:p>
            <a:pPr>
              <a:lnSpc>
                <a:spcPts val="2659"/>
              </a:lnSpc>
            </a:pPr>
          </a:p>
          <a:p>
            <a:pPr marL="410209" indent="-205105" lvl="1">
              <a:lnSpc>
                <a:spcPts val="2659"/>
              </a:lnSpc>
              <a:buFont typeface="Arial"/>
              <a:buChar char="•"/>
            </a:pPr>
            <a:r>
              <a:rPr lang="en-US" sz="1899">
                <a:solidFill>
                  <a:srgbClr val="000000"/>
                </a:solidFill>
                <a:latin typeface="Canva Sans Bold"/>
              </a:rPr>
              <a:t>Leadership support. </a:t>
            </a:r>
            <a:r>
              <a:rPr lang="en-US" sz="1899">
                <a:solidFill>
                  <a:srgbClr val="000000"/>
                </a:solidFill>
                <a:latin typeface="Canva Sans"/>
              </a:rPr>
              <a:t>APFN requests our leaders to support active engagement of their respective fundraising practitioners with the network through peer to peer support, participation to our webinars and skillshares, sharing of best practice, and other network activities.</a:t>
            </a:r>
          </a:p>
          <a:p>
            <a:pPr>
              <a:lnSpc>
                <a:spcPts val="2659"/>
              </a:lnSpc>
            </a:pPr>
          </a:p>
          <a:p>
            <a:pPr marL="410209" indent="-205105" lvl="1">
              <a:lnSpc>
                <a:spcPts val="2659"/>
              </a:lnSpc>
              <a:buFont typeface="Arial"/>
              <a:buChar char="•"/>
            </a:pPr>
            <a:r>
              <a:rPr lang="en-US" sz="1899">
                <a:solidFill>
                  <a:srgbClr val="000000"/>
                </a:solidFill>
                <a:latin typeface="Canva Sans Bold"/>
              </a:rPr>
              <a:t>Financial contribution.   </a:t>
            </a:r>
            <a:r>
              <a:rPr lang="en-US" sz="1899">
                <a:solidFill>
                  <a:srgbClr val="000000"/>
                </a:solidFill>
                <a:latin typeface="Canva Sans"/>
              </a:rPr>
              <a:t>The network, however, needs to sustain its activities which depends primarily on the commitment of its members like voluntary financial contribution.  APFN is proposing co-financing modalities.</a:t>
            </a:r>
          </a:p>
          <a:p>
            <a:pPr>
              <a:lnSpc>
                <a:spcPts val="2659"/>
              </a:lnSpc>
            </a:pPr>
          </a:p>
          <a:p>
            <a:pPr marL="410209" indent="-205105" lvl="1">
              <a:lnSpc>
                <a:spcPts val="2659"/>
              </a:lnSpc>
              <a:buFont typeface="Arial"/>
              <a:buChar char="•"/>
            </a:pPr>
            <a:r>
              <a:rPr lang="en-US" sz="1899">
                <a:solidFill>
                  <a:srgbClr val="000000"/>
                </a:solidFill>
                <a:latin typeface="Canva Sans Bold"/>
              </a:rPr>
              <a:t>·Empowerment and investment in fundraising. </a:t>
            </a:r>
            <a:r>
              <a:rPr lang="en-US" sz="1899">
                <a:solidFill>
                  <a:srgbClr val="000000"/>
                </a:solidFill>
                <a:latin typeface="Canva Sans"/>
              </a:rPr>
              <a:t>We encourage our leaders to make fundraising and resource mobilization a priority as it is crucial to achieve financial independence to carry out our humanitarian mandate.</a:t>
            </a:r>
          </a:p>
          <a:p>
            <a:pPr>
              <a:lnSpc>
                <a:spcPts val="2659"/>
              </a:lnSpc>
            </a:pP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1019175" y="6306333"/>
            <a:ext cx="8571954" cy="5903934"/>
          </a:xfrm>
          <a:prstGeom prst="rect">
            <a:avLst/>
          </a:prstGeom>
        </p:spPr>
      </p:pic>
      <p:grpSp>
        <p:nvGrpSpPr>
          <p:cNvPr name="Group 3" id="3"/>
          <p:cNvGrpSpPr>
            <a:grpSpLocks noChangeAspect="true"/>
          </p:cNvGrpSpPr>
          <p:nvPr/>
        </p:nvGrpSpPr>
        <p:grpSpPr>
          <a:xfrm rot="0">
            <a:off x="5314677" y="5401419"/>
            <a:ext cx="16273301" cy="6227752"/>
            <a:chOff x="0" y="0"/>
            <a:chExt cx="4227830" cy="1617980"/>
          </a:xfrm>
        </p:grpSpPr>
        <p:sp>
          <p:nvSpPr>
            <p:cNvPr name="Freeform 4" id="4"/>
            <p:cNvSpPr/>
            <p:nvPr/>
          </p:nvSpPr>
          <p:spPr>
            <a:xfrm>
              <a:off x="-7620" y="0"/>
              <a:ext cx="4239261" cy="1624330"/>
            </a:xfrm>
            <a:custGeom>
              <a:avLst/>
              <a:gdLst/>
              <a:ahLst/>
              <a:cxnLst/>
              <a:rect r="r" b="b" t="t" l="l"/>
              <a:pathLst>
                <a:path h="1624330" w="4239261">
                  <a:moveTo>
                    <a:pt x="480060" y="1508760"/>
                  </a:moveTo>
                  <a:lnTo>
                    <a:pt x="480060" y="1515110"/>
                  </a:lnTo>
                  <a:lnTo>
                    <a:pt x="480060" y="1508760"/>
                  </a:lnTo>
                  <a:close/>
                  <a:moveTo>
                    <a:pt x="480060" y="1516380"/>
                  </a:moveTo>
                  <a:lnTo>
                    <a:pt x="480060" y="1515110"/>
                  </a:lnTo>
                  <a:lnTo>
                    <a:pt x="480060" y="1516380"/>
                  </a:lnTo>
                  <a:close/>
                  <a:moveTo>
                    <a:pt x="487680" y="1517650"/>
                  </a:moveTo>
                  <a:cubicBezTo>
                    <a:pt x="485140" y="1518920"/>
                    <a:pt x="483870" y="1520190"/>
                    <a:pt x="482600" y="1520190"/>
                  </a:cubicBezTo>
                  <a:cubicBezTo>
                    <a:pt x="483870" y="1520190"/>
                    <a:pt x="485140" y="1518920"/>
                    <a:pt x="487680" y="1517650"/>
                  </a:cubicBezTo>
                  <a:close/>
                  <a:moveTo>
                    <a:pt x="478790" y="1521460"/>
                  </a:moveTo>
                  <a:lnTo>
                    <a:pt x="478790" y="1522730"/>
                  </a:lnTo>
                  <a:cubicBezTo>
                    <a:pt x="478790" y="1524000"/>
                    <a:pt x="478790" y="1524000"/>
                    <a:pt x="477520" y="1525270"/>
                  </a:cubicBezTo>
                  <a:lnTo>
                    <a:pt x="478790" y="1524000"/>
                  </a:lnTo>
                  <a:cubicBezTo>
                    <a:pt x="477520" y="1525270"/>
                    <a:pt x="478790" y="1525270"/>
                    <a:pt x="478790" y="1521460"/>
                  </a:cubicBezTo>
                  <a:close/>
                  <a:moveTo>
                    <a:pt x="4235450" y="601980"/>
                  </a:moveTo>
                  <a:cubicBezTo>
                    <a:pt x="4234180" y="612140"/>
                    <a:pt x="4231640" y="621030"/>
                    <a:pt x="4229100" y="629920"/>
                  </a:cubicBezTo>
                  <a:lnTo>
                    <a:pt x="4221480" y="656590"/>
                  </a:lnTo>
                  <a:lnTo>
                    <a:pt x="4213860" y="683260"/>
                  </a:lnTo>
                  <a:cubicBezTo>
                    <a:pt x="4211320" y="692150"/>
                    <a:pt x="4208780" y="699770"/>
                    <a:pt x="4206240" y="708660"/>
                  </a:cubicBezTo>
                  <a:cubicBezTo>
                    <a:pt x="4201160" y="725170"/>
                    <a:pt x="4194810" y="741680"/>
                    <a:pt x="4188460" y="758190"/>
                  </a:cubicBezTo>
                  <a:cubicBezTo>
                    <a:pt x="4182110" y="773430"/>
                    <a:pt x="4175760" y="788670"/>
                    <a:pt x="4168140" y="803910"/>
                  </a:cubicBezTo>
                  <a:cubicBezTo>
                    <a:pt x="4161790" y="819150"/>
                    <a:pt x="4154170" y="833120"/>
                    <a:pt x="4146550" y="848360"/>
                  </a:cubicBezTo>
                  <a:cubicBezTo>
                    <a:pt x="4138929" y="862330"/>
                    <a:pt x="4131309" y="877570"/>
                    <a:pt x="4123690" y="890270"/>
                  </a:cubicBezTo>
                  <a:cubicBezTo>
                    <a:pt x="4108450" y="916940"/>
                    <a:pt x="4091940" y="943610"/>
                    <a:pt x="4074160" y="967740"/>
                  </a:cubicBezTo>
                  <a:cubicBezTo>
                    <a:pt x="4039870" y="1017270"/>
                    <a:pt x="4003040" y="1062990"/>
                    <a:pt x="3962400" y="1104900"/>
                  </a:cubicBezTo>
                  <a:cubicBezTo>
                    <a:pt x="3952240" y="1115060"/>
                    <a:pt x="3942080" y="1125220"/>
                    <a:pt x="3931920" y="1136650"/>
                  </a:cubicBezTo>
                  <a:lnTo>
                    <a:pt x="3900170" y="1167130"/>
                  </a:lnTo>
                  <a:cubicBezTo>
                    <a:pt x="3895090" y="1172210"/>
                    <a:pt x="3888740" y="1177290"/>
                    <a:pt x="3884930" y="1181100"/>
                  </a:cubicBezTo>
                  <a:lnTo>
                    <a:pt x="3869690" y="1193800"/>
                  </a:lnTo>
                  <a:cubicBezTo>
                    <a:pt x="3859530" y="1202690"/>
                    <a:pt x="3850640" y="1210310"/>
                    <a:pt x="3840480" y="1217930"/>
                  </a:cubicBezTo>
                  <a:cubicBezTo>
                    <a:pt x="3760470" y="1281430"/>
                    <a:pt x="3674110" y="1336040"/>
                    <a:pt x="3583940" y="1381760"/>
                  </a:cubicBezTo>
                  <a:cubicBezTo>
                    <a:pt x="3538220" y="1404620"/>
                    <a:pt x="3492500" y="1424940"/>
                    <a:pt x="3445510" y="1442720"/>
                  </a:cubicBezTo>
                  <a:cubicBezTo>
                    <a:pt x="3398520" y="1460500"/>
                    <a:pt x="3350260" y="1475740"/>
                    <a:pt x="3300730" y="1489710"/>
                  </a:cubicBezTo>
                  <a:cubicBezTo>
                    <a:pt x="3276600" y="1496060"/>
                    <a:pt x="3251200" y="1502410"/>
                    <a:pt x="3227070" y="1507490"/>
                  </a:cubicBezTo>
                  <a:lnTo>
                    <a:pt x="3188970" y="1515110"/>
                  </a:lnTo>
                  <a:lnTo>
                    <a:pt x="3152140" y="1521460"/>
                  </a:lnTo>
                  <a:cubicBezTo>
                    <a:pt x="3128010" y="1525270"/>
                    <a:pt x="3102610" y="1529080"/>
                    <a:pt x="3078480" y="1531620"/>
                  </a:cubicBezTo>
                  <a:cubicBezTo>
                    <a:pt x="3054350" y="1534160"/>
                    <a:pt x="3028950" y="1537970"/>
                    <a:pt x="3006090" y="1539240"/>
                  </a:cubicBezTo>
                  <a:cubicBezTo>
                    <a:pt x="2909570" y="1546860"/>
                    <a:pt x="2816860" y="1546860"/>
                    <a:pt x="2729230" y="1543050"/>
                  </a:cubicBezTo>
                  <a:cubicBezTo>
                    <a:pt x="2641600" y="1539240"/>
                    <a:pt x="2557780" y="1531620"/>
                    <a:pt x="2479040" y="1525270"/>
                  </a:cubicBezTo>
                  <a:cubicBezTo>
                    <a:pt x="2459990" y="1521460"/>
                    <a:pt x="2447290" y="1521460"/>
                    <a:pt x="2438400" y="1524000"/>
                  </a:cubicBezTo>
                  <a:cubicBezTo>
                    <a:pt x="2429510" y="1526540"/>
                    <a:pt x="2423160" y="1531620"/>
                    <a:pt x="2416810" y="1536700"/>
                  </a:cubicBezTo>
                  <a:cubicBezTo>
                    <a:pt x="2404110" y="1546860"/>
                    <a:pt x="2391410" y="1558290"/>
                    <a:pt x="2354580" y="1548130"/>
                  </a:cubicBezTo>
                  <a:lnTo>
                    <a:pt x="2326640" y="1540510"/>
                  </a:lnTo>
                  <a:lnTo>
                    <a:pt x="2299970" y="1532890"/>
                  </a:lnTo>
                  <a:cubicBezTo>
                    <a:pt x="2282190" y="1527810"/>
                    <a:pt x="2264410" y="1522730"/>
                    <a:pt x="2247900" y="1517650"/>
                  </a:cubicBezTo>
                  <a:cubicBezTo>
                    <a:pt x="2272030" y="1562100"/>
                    <a:pt x="2227580" y="1584960"/>
                    <a:pt x="2193290" y="1574800"/>
                  </a:cubicBezTo>
                  <a:cubicBezTo>
                    <a:pt x="2174240" y="1570990"/>
                    <a:pt x="2155190" y="1567180"/>
                    <a:pt x="2134870" y="1563370"/>
                  </a:cubicBezTo>
                  <a:cubicBezTo>
                    <a:pt x="2115820" y="1559560"/>
                    <a:pt x="2098040" y="1555750"/>
                    <a:pt x="2078990" y="1551940"/>
                  </a:cubicBezTo>
                  <a:lnTo>
                    <a:pt x="1976120" y="1529080"/>
                  </a:lnTo>
                  <a:cubicBezTo>
                    <a:pt x="1911350" y="1515110"/>
                    <a:pt x="1852930" y="1501140"/>
                    <a:pt x="1803400" y="1489710"/>
                  </a:cubicBezTo>
                  <a:cubicBezTo>
                    <a:pt x="1753870" y="1477010"/>
                    <a:pt x="1714500" y="1466850"/>
                    <a:pt x="1682750" y="1454150"/>
                  </a:cubicBezTo>
                  <a:cubicBezTo>
                    <a:pt x="1651000" y="1441450"/>
                    <a:pt x="1629410" y="1428750"/>
                    <a:pt x="1610360" y="1409700"/>
                  </a:cubicBezTo>
                  <a:cubicBezTo>
                    <a:pt x="1602740" y="1404620"/>
                    <a:pt x="1597660" y="1400810"/>
                    <a:pt x="1590040" y="1395730"/>
                  </a:cubicBezTo>
                  <a:cubicBezTo>
                    <a:pt x="1583690" y="1391920"/>
                    <a:pt x="1577340" y="1388110"/>
                    <a:pt x="1570990" y="1385570"/>
                  </a:cubicBezTo>
                  <a:cubicBezTo>
                    <a:pt x="1557020" y="1380490"/>
                    <a:pt x="1539240" y="1377950"/>
                    <a:pt x="1518920" y="1383030"/>
                  </a:cubicBezTo>
                  <a:cubicBezTo>
                    <a:pt x="1522730" y="1400810"/>
                    <a:pt x="1518920" y="1402080"/>
                    <a:pt x="1512570" y="1405890"/>
                  </a:cubicBezTo>
                  <a:cubicBezTo>
                    <a:pt x="1507490" y="1409700"/>
                    <a:pt x="1501140" y="1416050"/>
                    <a:pt x="1493520" y="1409700"/>
                  </a:cubicBezTo>
                  <a:cubicBezTo>
                    <a:pt x="1488440" y="1393190"/>
                    <a:pt x="1488440" y="1393190"/>
                    <a:pt x="1482090" y="1376680"/>
                  </a:cubicBezTo>
                  <a:cubicBezTo>
                    <a:pt x="1479550" y="1367790"/>
                    <a:pt x="1474470" y="1365250"/>
                    <a:pt x="1469390" y="1365250"/>
                  </a:cubicBezTo>
                  <a:cubicBezTo>
                    <a:pt x="1464310" y="1363980"/>
                    <a:pt x="1457960" y="1366520"/>
                    <a:pt x="1452880" y="1369060"/>
                  </a:cubicBezTo>
                  <a:lnTo>
                    <a:pt x="1440180" y="1336040"/>
                  </a:lnTo>
                  <a:cubicBezTo>
                    <a:pt x="1435100" y="1342390"/>
                    <a:pt x="1430020" y="1346200"/>
                    <a:pt x="1423670" y="1348740"/>
                  </a:cubicBezTo>
                  <a:cubicBezTo>
                    <a:pt x="1417320" y="1351280"/>
                    <a:pt x="1409700" y="1352550"/>
                    <a:pt x="1403350" y="1355090"/>
                  </a:cubicBezTo>
                  <a:cubicBezTo>
                    <a:pt x="1397000" y="1357630"/>
                    <a:pt x="1389380" y="1360170"/>
                    <a:pt x="1384300" y="1365250"/>
                  </a:cubicBezTo>
                  <a:cubicBezTo>
                    <a:pt x="1379220" y="1370330"/>
                    <a:pt x="1363980" y="1374140"/>
                    <a:pt x="1355090" y="1357630"/>
                  </a:cubicBezTo>
                  <a:cubicBezTo>
                    <a:pt x="1353820" y="1363980"/>
                    <a:pt x="1351280" y="1366520"/>
                    <a:pt x="1346200" y="1369060"/>
                  </a:cubicBezTo>
                  <a:cubicBezTo>
                    <a:pt x="1342390" y="1371600"/>
                    <a:pt x="1336040" y="1372870"/>
                    <a:pt x="1330960" y="1375410"/>
                  </a:cubicBezTo>
                  <a:cubicBezTo>
                    <a:pt x="1320800" y="1379220"/>
                    <a:pt x="1310640" y="1386840"/>
                    <a:pt x="1314450" y="1404620"/>
                  </a:cubicBezTo>
                  <a:cubicBezTo>
                    <a:pt x="1304290" y="1390650"/>
                    <a:pt x="1304290" y="1390650"/>
                    <a:pt x="1294130" y="1375410"/>
                  </a:cubicBezTo>
                  <a:cubicBezTo>
                    <a:pt x="1304290" y="1389380"/>
                    <a:pt x="1314450" y="1404620"/>
                    <a:pt x="1303020" y="1413510"/>
                  </a:cubicBezTo>
                  <a:cubicBezTo>
                    <a:pt x="1294130" y="1419860"/>
                    <a:pt x="1287780" y="1427480"/>
                    <a:pt x="1281430" y="1433830"/>
                  </a:cubicBezTo>
                  <a:cubicBezTo>
                    <a:pt x="1276350" y="1440180"/>
                    <a:pt x="1272540" y="1446530"/>
                    <a:pt x="1271270" y="1451610"/>
                  </a:cubicBezTo>
                  <a:cubicBezTo>
                    <a:pt x="1268730" y="1456690"/>
                    <a:pt x="1267460" y="1460500"/>
                    <a:pt x="1267460" y="1463040"/>
                  </a:cubicBezTo>
                  <a:lnTo>
                    <a:pt x="1267460" y="1466850"/>
                  </a:lnTo>
                  <a:cubicBezTo>
                    <a:pt x="1249680" y="1482090"/>
                    <a:pt x="1220470" y="1504950"/>
                    <a:pt x="1195070" y="1525270"/>
                  </a:cubicBezTo>
                  <a:cubicBezTo>
                    <a:pt x="1188720" y="1530350"/>
                    <a:pt x="1182370" y="1535430"/>
                    <a:pt x="1176020" y="1539240"/>
                  </a:cubicBezTo>
                  <a:cubicBezTo>
                    <a:pt x="1169670" y="1543050"/>
                    <a:pt x="1164590" y="1546860"/>
                    <a:pt x="1159510" y="1550670"/>
                  </a:cubicBezTo>
                  <a:cubicBezTo>
                    <a:pt x="1149350" y="1555750"/>
                    <a:pt x="1141730" y="1559560"/>
                    <a:pt x="1137920" y="1557020"/>
                  </a:cubicBezTo>
                  <a:cubicBezTo>
                    <a:pt x="1134110" y="1577340"/>
                    <a:pt x="1118870" y="1582420"/>
                    <a:pt x="1103630" y="1588770"/>
                  </a:cubicBezTo>
                  <a:cubicBezTo>
                    <a:pt x="1088390" y="1595120"/>
                    <a:pt x="1073150" y="1602740"/>
                    <a:pt x="1069340" y="1624330"/>
                  </a:cubicBezTo>
                  <a:cubicBezTo>
                    <a:pt x="1046480" y="1610360"/>
                    <a:pt x="1029970" y="1587500"/>
                    <a:pt x="1012190" y="1569720"/>
                  </a:cubicBezTo>
                  <a:cubicBezTo>
                    <a:pt x="994410" y="1551940"/>
                    <a:pt x="976630" y="1539240"/>
                    <a:pt x="949960" y="1548130"/>
                  </a:cubicBezTo>
                  <a:cubicBezTo>
                    <a:pt x="927100" y="1559560"/>
                    <a:pt x="889000" y="1570990"/>
                    <a:pt x="844550" y="1582420"/>
                  </a:cubicBezTo>
                  <a:cubicBezTo>
                    <a:pt x="822960" y="1588770"/>
                    <a:pt x="798830" y="1593850"/>
                    <a:pt x="773430" y="1600200"/>
                  </a:cubicBezTo>
                  <a:lnTo>
                    <a:pt x="754380" y="1604010"/>
                  </a:lnTo>
                  <a:cubicBezTo>
                    <a:pt x="751840" y="1605280"/>
                    <a:pt x="748030" y="1605280"/>
                    <a:pt x="745490" y="1606550"/>
                  </a:cubicBezTo>
                  <a:lnTo>
                    <a:pt x="741680" y="1606550"/>
                  </a:lnTo>
                  <a:cubicBezTo>
                    <a:pt x="765810" y="1619250"/>
                    <a:pt x="640080" y="1555750"/>
                    <a:pt x="560070" y="1516380"/>
                  </a:cubicBezTo>
                  <a:cubicBezTo>
                    <a:pt x="551180" y="1515110"/>
                    <a:pt x="533400" y="1513840"/>
                    <a:pt x="518160" y="1515110"/>
                  </a:cubicBezTo>
                  <a:cubicBezTo>
                    <a:pt x="514350" y="1515110"/>
                    <a:pt x="509270" y="1516380"/>
                    <a:pt x="505460" y="1516380"/>
                  </a:cubicBezTo>
                  <a:lnTo>
                    <a:pt x="509270" y="1515110"/>
                  </a:lnTo>
                  <a:lnTo>
                    <a:pt x="506730" y="1515110"/>
                  </a:lnTo>
                  <a:cubicBezTo>
                    <a:pt x="499110" y="1513840"/>
                    <a:pt x="490220" y="1504950"/>
                    <a:pt x="485140" y="1494790"/>
                  </a:cubicBezTo>
                  <a:lnTo>
                    <a:pt x="481330" y="1487170"/>
                  </a:lnTo>
                  <a:cubicBezTo>
                    <a:pt x="481330" y="1494790"/>
                    <a:pt x="480060" y="1502410"/>
                    <a:pt x="480060" y="1512570"/>
                  </a:cubicBezTo>
                  <a:cubicBezTo>
                    <a:pt x="480060" y="1504950"/>
                    <a:pt x="481330" y="1496060"/>
                    <a:pt x="481330" y="1487170"/>
                  </a:cubicBezTo>
                  <a:cubicBezTo>
                    <a:pt x="480060" y="1483360"/>
                    <a:pt x="478790" y="1479550"/>
                    <a:pt x="477520" y="1477010"/>
                  </a:cubicBezTo>
                  <a:cubicBezTo>
                    <a:pt x="476250" y="1470660"/>
                    <a:pt x="474980" y="1461770"/>
                    <a:pt x="473710" y="1454150"/>
                  </a:cubicBezTo>
                  <a:cubicBezTo>
                    <a:pt x="469900" y="1422400"/>
                    <a:pt x="467360" y="1391920"/>
                    <a:pt x="463550" y="1363980"/>
                  </a:cubicBezTo>
                  <a:cubicBezTo>
                    <a:pt x="461010" y="1337310"/>
                    <a:pt x="458470" y="1315720"/>
                    <a:pt x="454660" y="1304290"/>
                  </a:cubicBezTo>
                  <a:cubicBezTo>
                    <a:pt x="462280" y="1291590"/>
                    <a:pt x="448310" y="1245870"/>
                    <a:pt x="426720" y="1197610"/>
                  </a:cubicBezTo>
                  <a:cubicBezTo>
                    <a:pt x="405130" y="1149350"/>
                    <a:pt x="375920" y="1098550"/>
                    <a:pt x="346710" y="1078230"/>
                  </a:cubicBezTo>
                  <a:cubicBezTo>
                    <a:pt x="367030" y="1049020"/>
                    <a:pt x="387350" y="1021080"/>
                    <a:pt x="373380" y="1010920"/>
                  </a:cubicBezTo>
                  <a:cubicBezTo>
                    <a:pt x="345440" y="989330"/>
                    <a:pt x="303530" y="1016000"/>
                    <a:pt x="264160" y="1055370"/>
                  </a:cubicBezTo>
                  <a:cubicBezTo>
                    <a:pt x="224790" y="1094740"/>
                    <a:pt x="187960" y="1146810"/>
                    <a:pt x="162560" y="1174750"/>
                  </a:cubicBezTo>
                  <a:cubicBezTo>
                    <a:pt x="115570" y="1183640"/>
                    <a:pt x="71120" y="1117600"/>
                    <a:pt x="60960" y="1065530"/>
                  </a:cubicBezTo>
                  <a:cubicBezTo>
                    <a:pt x="60960" y="1065530"/>
                    <a:pt x="54610" y="1052830"/>
                    <a:pt x="45720" y="1032510"/>
                  </a:cubicBezTo>
                  <a:cubicBezTo>
                    <a:pt x="36830" y="1010920"/>
                    <a:pt x="25400" y="981710"/>
                    <a:pt x="17780" y="946150"/>
                  </a:cubicBezTo>
                  <a:cubicBezTo>
                    <a:pt x="1270" y="876300"/>
                    <a:pt x="0" y="783590"/>
                    <a:pt x="46990" y="708660"/>
                  </a:cubicBezTo>
                  <a:cubicBezTo>
                    <a:pt x="93980" y="633730"/>
                    <a:pt x="149860" y="556260"/>
                    <a:pt x="215900" y="481330"/>
                  </a:cubicBezTo>
                  <a:cubicBezTo>
                    <a:pt x="281940" y="406400"/>
                    <a:pt x="359410" y="332740"/>
                    <a:pt x="444500" y="266700"/>
                  </a:cubicBezTo>
                  <a:cubicBezTo>
                    <a:pt x="530860" y="200660"/>
                    <a:pt x="624840" y="143510"/>
                    <a:pt x="721360" y="97790"/>
                  </a:cubicBezTo>
                  <a:cubicBezTo>
                    <a:pt x="819150" y="52070"/>
                    <a:pt x="919480" y="19050"/>
                    <a:pt x="1017270" y="0"/>
                  </a:cubicBezTo>
                  <a:cubicBezTo>
                    <a:pt x="1043940" y="0"/>
                    <a:pt x="1083310" y="1270"/>
                    <a:pt x="1122680" y="5080"/>
                  </a:cubicBezTo>
                  <a:cubicBezTo>
                    <a:pt x="1141730" y="6350"/>
                    <a:pt x="1162050" y="8890"/>
                    <a:pt x="1179830" y="10160"/>
                  </a:cubicBezTo>
                  <a:cubicBezTo>
                    <a:pt x="1197610" y="11430"/>
                    <a:pt x="1214120" y="13970"/>
                    <a:pt x="1226820" y="15240"/>
                  </a:cubicBezTo>
                  <a:cubicBezTo>
                    <a:pt x="1325880" y="8890"/>
                    <a:pt x="1426210" y="8890"/>
                    <a:pt x="1527810" y="15240"/>
                  </a:cubicBezTo>
                  <a:cubicBezTo>
                    <a:pt x="1629410" y="21590"/>
                    <a:pt x="1727200" y="36830"/>
                    <a:pt x="1817370" y="55880"/>
                  </a:cubicBezTo>
                  <a:cubicBezTo>
                    <a:pt x="1998980" y="93980"/>
                    <a:pt x="2155190" y="149860"/>
                    <a:pt x="2289810" y="201930"/>
                  </a:cubicBezTo>
                  <a:cubicBezTo>
                    <a:pt x="2357120" y="228600"/>
                    <a:pt x="2420620" y="254000"/>
                    <a:pt x="2477770" y="278130"/>
                  </a:cubicBezTo>
                  <a:cubicBezTo>
                    <a:pt x="2531110" y="300990"/>
                    <a:pt x="2584450" y="322580"/>
                    <a:pt x="2637790" y="345440"/>
                  </a:cubicBezTo>
                  <a:cubicBezTo>
                    <a:pt x="2733040" y="384810"/>
                    <a:pt x="2814320" y="416560"/>
                    <a:pt x="2881630" y="441960"/>
                  </a:cubicBezTo>
                  <a:cubicBezTo>
                    <a:pt x="2895600" y="441960"/>
                    <a:pt x="2910840" y="441960"/>
                    <a:pt x="2923540" y="440690"/>
                  </a:cubicBezTo>
                  <a:lnTo>
                    <a:pt x="2942590" y="440690"/>
                  </a:lnTo>
                  <a:cubicBezTo>
                    <a:pt x="2947670" y="440690"/>
                    <a:pt x="2954020" y="441960"/>
                    <a:pt x="2957830" y="443230"/>
                  </a:cubicBezTo>
                  <a:cubicBezTo>
                    <a:pt x="2966720" y="445770"/>
                    <a:pt x="2974340" y="450850"/>
                    <a:pt x="2978150" y="458470"/>
                  </a:cubicBezTo>
                  <a:cubicBezTo>
                    <a:pt x="2984500" y="468630"/>
                    <a:pt x="2990850" y="477520"/>
                    <a:pt x="2998470" y="487680"/>
                  </a:cubicBezTo>
                  <a:cubicBezTo>
                    <a:pt x="3006090" y="496570"/>
                    <a:pt x="3013710" y="504190"/>
                    <a:pt x="3021330" y="511810"/>
                  </a:cubicBezTo>
                  <a:cubicBezTo>
                    <a:pt x="3036570" y="525780"/>
                    <a:pt x="3054350" y="537210"/>
                    <a:pt x="3073400" y="542290"/>
                  </a:cubicBezTo>
                  <a:cubicBezTo>
                    <a:pt x="3110230" y="553720"/>
                    <a:pt x="3152140" y="546100"/>
                    <a:pt x="3183890" y="516890"/>
                  </a:cubicBezTo>
                  <a:cubicBezTo>
                    <a:pt x="3201670" y="547370"/>
                    <a:pt x="3227070" y="553720"/>
                    <a:pt x="3252470" y="556260"/>
                  </a:cubicBezTo>
                  <a:cubicBezTo>
                    <a:pt x="3266440" y="551180"/>
                    <a:pt x="3280410" y="543560"/>
                    <a:pt x="3294380" y="533400"/>
                  </a:cubicBezTo>
                  <a:cubicBezTo>
                    <a:pt x="3298190" y="530860"/>
                    <a:pt x="3300730" y="528320"/>
                    <a:pt x="3304540" y="525780"/>
                  </a:cubicBezTo>
                  <a:cubicBezTo>
                    <a:pt x="3308350" y="523240"/>
                    <a:pt x="3309620" y="520700"/>
                    <a:pt x="3312160" y="518160"/>
                  </a:cubicBezTo>
                  <a:cubicBezTo>
                    <a:pt x="3317240" y="513080"/>
                    <a:pt x="3322320" y="508000"/>
                    <a:pt x="3326130" y="502920"/>
                  </a:cubicBezTo>
                  <a:cubicBezTo>
                    <a:pt x="3343910" y="481330"/>
                    <a:pt x="3355340" y="455930"/>
                    <a:pt x="3364230" y="439420"/>
                  </a:cubicBezTo>
                  <a:cubicBezTo>
                    <a:pt x="3365500" y="441960"/>
                    <a:pt x="3366770" y="444500"/>
                    <a:pt x="3366770" y="447040"/>
                  </a:cubicBezTo>
                  <a:cubicBezTo>
                    <a:pt x="3366770" y="449580"/>
                    <a:pt x="3368040" y="452120"/>
                    <a:pt x="3368040" y="453390"/>
                  </a:cubicBezTo>
                  <a:cubicBezTo>
                    <a:pt x="3368040" y="457200"/>
                    <a:pt x="3368040" y="462280"/>
                    <a:pt x="3366770" y="466090"/>
                  </a:cubicBezTo>
                  <a:cubicBezTo>
                    <a:pt x="3364230" y="473710"/>
                    <a:pt x="3360420" y="480060"/>
                    <a:pt x="3355340" y="486410"/>
                  </a:cubicBezTo>
                  <a:cubicBezTo>
                    <a:pt x="3357881" y="497840"/>
                    <a:pt x="3373120" y="500380"/>
                    <a:pt x="3388361" y="500380"/>
                  </a:cubicBezTo>
                  <a:cubicBezTo>
                    <a:pt x="3403601" y="501650"/>
                    <a:pt x="3420111" y="500380"/>
                    <a:pt x="3422651" y="513080"/>
                  </a:cubicBezTo>
                  <a:cubicBezTo>
                    <a:pt x="3418841" y="533400"/>
                    <a:pt x="3403601" y="554990"/>
                    <a:pt x="3383281" y="570230"/>
                  </a:cubicBezTo>
                  <a:cubicBezTo>
                    <a:pt x="3364231" y="585470"/>
                    <a:pt x="3340101" y="601980"/>
                    <a:pt x="3322321" y="614680"/>
                  </a:cubicBezTo>
                  <a:lnTo>
                    <a:pt x="3343911" y="642620"/>
                  </a:lnTo>
                  <a:cubicBezTo>
                    <a:pt x="3357881" y="632460"/>
                    <a:pt x="3370581" y="621030"/>
                    <a:pt x="3382011" y="610870"/>
                  </a:cubicBezTo>
                  <a:cubicBezTo>
                    <a:pt x="3392171" y="600710"/>
                    <a:pt x="3402331" y="591820"/>
                    <a:pt x="3411221" y="581660"/>
                  </a:cubicBezTo>
                  <a:cubicBezTo>
                    <a:pt x="3429001" y="561340"/>
                    <a:pt x="3446781" y="541020"/>
                    <a:pt x="3463291" y="514350"/>
                  </a:cubicBezTo>
                  <a:cubicBezTo>
                    <a:pt x="3487421" y="492760"/>
                    <a:pt x="3510281" y="481330"/>
                    <a:pt x="3530601" y="478790"/>
                  </a:cubicBezTo>
                  <a:cubicBezTo>
                    <a:pt x="3550921" y="474980"/>
                    <a:pt x="3567431" y="480060"/>
                    <a:pt x="3571241" y="495300"/>
                  </a:cubicBezTo>
                  <a:cubicBezTo>
                    <a:pt x="3569971" y="547370"/>
                    <a:pt x="3540761" y="603250"/>
                    <a:pt x="3500121" y="648970"/>
                  </a:cubicBezTo>
                  <a:cubicBezTo>
                    <a:pt x="3459481" y="693420"/>
                    <a:pt x="3407411" y="730250"/>
                    <a:pt x="3361691" y="759460"/>
                  </a:cubicBezTo>
                  <a:cubicBezTo>
                    <a:pt x="3384551" y="744220"/>
                    <a:pt x="3394711" y="758190"/>
                    <a:pt x="3404871" y="773430"/>
                  </a:cubicBezTo>
                  <a:cubicBezTo>
                    <a:pt x="3416301" y="765810"/>
                    <a:pt x="3364231" y="803910"/>
                    <a:pt x="3293111" y="839470"/>
                  </a:cubicBezTo>
                  <a:cubicBezTo>
                    <a:pt x="3221991" y="873760"/>
                    <a:pt x="3145791" y="899160"/>
                    <a:pt x="3060701" y="911860"/>
                  </a:cubicBezTo>
                  <a:lnTo>
                    <a:pt x="3065781" y="947420"/>
                  </a:lnTo>
                  <a:cubicBezTo>
                    <a:pt x="3086101" y="944880"/>
                    <a:pt x="3105151" y="941070"/>
                    <a:pt x="3125471" y="935990"/>
                  </a:cubicBezTo>
                  <a:cubicBezTo>
                    <a:pt x="3129281" y="953770"/>
                    <a:pt x="3136901" y="988060"/>
                    <a:pt x="3140711" y="1004570"/>
                  </a:cubicBezTo>
                  <a:cubicBezTo>
                    <a:pt x="3121661" y="1010920"/>
                    <a:pt x="3098801" y="1017270"/>
                    <a:pt x="3073401" y="1022350"/>
                  </a:cubicBezTo>
                  <a:cubicBezTo>
                    <a:pt x="3048001" y="1028700"/>
                    <a:pt x="3021331" y="1031240"/>
                    <a:pt x="2994661" y="1035050"/>
                  </a:cubicBezTo>
                  <a:cubicBezTo>
                    <a:pt x="2938781" y="1041400"/>
                    <a:pt x="2881631" y="1043940"/>
                    <a:pt x="2830831" y="1046480"/>
                  </a:cubicBezTo>
                  <a:cubicBezTo>
                    <a:pt x="2805431" y="1047750"/>
                    <a:pt x="2781301" y="1049020"/>
                    <a:pt x="2760981" y="1051560"/>
                  </a:cubicBezTo>
                  <a:cubicBezTo>
                    <a:pt x="2750821" y="1052830"/>
                    <a:pt x="2740661" y="1054100"/>
                    <a:pt x="2731771" y="1056640"/>
                  </a:cubicBezTo>
                  <a:cubicBezTo>
                    <a:pt x="2722881" y="1057910"/>
                    <a:pt x="2713991" y="1060450"/>
                    <a:pt x="2707641" y="1064260"/>
                  </a:cubicBezTo>
                  <a:cubicBezTo>
                    <a:pt x="2678431" y="1075690"/>
                    <a:pt x="2664461" y="1096010"/>
                    <a:pt x="2674621" y="1129030"/>
                  </a:cubicBezTo>
                  <a:cubicBezTo>
                    <a:pt x="2697481" y="1132840"/>
                    <a:pt x="2719071" y="1136650"/>
                    <a:pt x="2741931" y="1139190"/>
                  </a:cubicBezTo>
                  <a:cubicBezTo>
                    <a:pt x="2739391" y="1156970"/>
                    <a:pt x="2734311" y="1191260"/>
                    <a:pt x="2734311" y="1191260"/>
                  </a:cubicBezTo>
                  <a:cubicBezTo>
                    <a:pt x="2802891" y="1209040"/>
                    <a:pt x="2885441" y="1224280"/>
                    <a:pt x="2971801" y="1230630"/>
                  </a:cubicBezTo>
                  <a:lnTo>
                    <a:pt x="3004821" y="1231900"/>
                  </a:lnTo>
                  <a:lnTo>
                    <a:pt x="3070861" y="1231900"/>
                  </a:lnTo>
                  <a:cubicBezTo>
                    <a:pt x="3082291" y="1231900"/>
                    <a:pt x="3092451" y="1230630"/>
                    <a:pt x="3103881" y="1230630"/>
                  </a:cubicBezTo>
                  <a:cubicBezTo>
                    <a:pt x="3147061" y="1229360"/>
                    <a:pt x="3191511" y="1224280"/>
                    <a:pt x="3232151" y="1217930"/>
                  </a:cubicBezTo>
                  <a:cubicBezTo>
                    <a:pt x="3232151" y="1217930"/>
                    <a:pt x="3241041" y="1252220"/>
                    <a:pt x="3246121" y="1268730"/>
                  </a:cubicBezTo>
                  <a:cubicBezTo>
                    <a:pt x="3205481" y="1278890"/>
                    <a:pt x="3162301" y="1289050"/>
                    <a:pt x="3120391" y="1294130"/>
                  </a:cubicBezTo>
                  <a:cubicBezTo>
                    <a:pt x="3152141" y="1290320"/>
                    <a:pt x="3178811" y="1287780"/>
                    <a:pt x="3201671" y="1287780"/>
                  </a:cubicBezTo>
                  <a:cubicBezTo>
                    <a:pt x="3213101" y="1287780"/>
                    <a:pt x="3224531" y="1287780"/>
                    <a:pt x="3234691" y="1289050"/>
                  </a:cubicBezTo>
                  <a:cubicBezTo>
                    <a:pt x="3244851" y="1290320"/>
                    <a:pt x="3253741" y="1291590"/>
                    <a:pt x="3263901" y="1292860"/>
                  </a:cubicBezTo>
                  <a:cubicBezTo>
                    <a:pt x="3281681" y="1296670"/>
                    <a:pt x="3296921" y="1299210"/>
                    <a:pt x="3312161" y="1303020"/>
                  </a:cubicBezTo>
                  <a:cubicBezTo>
                    <a:pt x="3326131" y="1306830"/>
                    <a:pt x="3338831" y="1309370"/>
                    <a:pt x="3351531" y="1309370"/>
                  </a:cubicBezTo>
                  <a:cubicBezTo>
                    <a:pt x="3426461" y="1320800"/>
                    <a:pt x="3540761" y="1285240"/>
                    <a:pt x="3655061" y="1212850"/>
                  </a:cubicBezTo>
                  <a:cubicBezTo>
                    <a:pt x="3684271" y="1195070"/>
                    <a:pt x="3712211" y="1174750"/>
                    <a:pt x="3740151" y="1153160"/>
                  </a:cubicBezTo>
                  <a:cubicBezTo>
                    <a:pt x="3754121" y="1143000"/>
                    <a:pt x="3768091" y="1131570"/>
                    <a:pt x="3782061" y="1120140"/>
                  </a:cubicBezTo>
                  <a:cubicBezTo>
                    <a:pt x="3788411" y="1113790"/>
                    <a:pt x="3796031" y="1108710"/>
                    <a:pt x="3802381" y="1102360"/>
                  </a:cubicBezTo>
                  <a:cubicBezTo>
                    <a:pt x="3808731" y="1096010"/>
                    <a:pt x="3816351" y="1090930"/>
                    <a:pt x="3823971" y="1083310"/>
                  </a:cubicBezTo>
                  <a:cubicBezTo>
                    <a:pt x="3884931" y="1028700"/>
                    <a:pt x="3939541" y="967740"/>
                    <a:pt x="3990341" y="902970"/>
                  </a:cubicBezTo>
                  <a:cubicBezTo>
                    <a:pt x="3997961" y="891540"/>
                    <a:pt x="4005581" y="883920"/>
                    <a:pt x="4013201" y="880110"/>
                  </a:cubicBezTo>
                  <a:cubicBezTo>
                    <a:pt x="4020821" y="875030"/>
                    <a:pt x="4027171" y="873760"/>
                    <a:pt x="4033521" y="873760"/>
                  </a:cubicBezTo>
                  <a:cubicBezTo>
                    <a:pt x="4046221" y="873760"/>
                    <a:pt x="4057651" y="880110"/>
                    <a:pt x="4065271" y="885190"/>
                  </a:cubicBezTo>
                  <a:cubicBezTo>
                    <a:pt x="4093211" y="833120"/>
                    <a:pt x="4117341" y="781050"/>
                    <a:pt x="4140201" y="727710"/>
                  </a:cubicBezTo>
                  <a:cubicBezTo>
                    <a:pt x="4145281" y="713740"/>
                    <a:pt x="4151631" y="699770"/>
                    <a:pt x="4156711" y="685800"/>
                  </a:cubicBezTo>
                  <a:cubicBezTo>
                    <a:pt x="4159251" y="679450"/>
                    <a:pt x="4161791" y="671830"/>
                    <a:pt x="4164331" y="665480"/>
                  </a:cubicBezTo>
                  <a:cubicBezTo>
                    <a:pt x="4166871" y="657860"/>
                    <a:pt x="4169411" y="651510"/>
                    <a:pt x="4171951" y="643890"/>
                  </a:cubicBezTo>
                  <a:cubicBezTo>
                    <a:pt x="4177031" y="628650"/>
                    <a:pt x="4182111" y="614680"/>
                    <a:pt x="4187191" y="600710"/>
                  </a:cubicBezTo>
                  <a:cubicBezTo>
                    <a:pt x="4192271" y="585470"/>
                    <a:pt x="4196081" y="570230"/>
                    <a:pt x="4199891" y="553720"/>
                  </a:cubicBezTo>
                  <a:lnTo>
                    <a:pt x="4206241" y="529590"/>
                  </a:lnTo>
                  <a:cubicBezTo>
                    <a:pt x="4208781" y="521970"/>
                    <a:pt x="4210051" y="513080"/>
                    <a:pt x="4211321" y="504190"/>
                  </a:cubicBezTo>
                  <a:cubicBezTo>
                    <a:pt x="4215131" y="487680"/>
                    <a:pt x="4217671" y="471170"/>
                    <a:pt x="4220211" y="453390"/>
                  </a:cubicBezTo>
                  <a:cubicBezTo>
                    <a:pt x="4222751" y="440690"/>
                    <a:pt x="4239261" y="582930"/>
                    <a:pt x="4235451" y="601980"/>
                  </a:cubicBezTo>
                  <a:close/>
                  <a:moveTo>
                    <a:pt x="543560" y="1503680"/>
                  </a:moveTo>
                  <a:lnTo>
                    <a:pt x="497840" y="1480820"/>
                  </a:lnTo>
                  <a:cubicBezTo>
                    <a:pt x="500380" y="1482090"/>
                    <a:pt x="513080" y="1488440"/>
                    <a:pt x="542290" y="1502410"/>
                  </a:cubicBezTo>
                  <a:cubicBezTo>
                    <a:pt x="543560" y="1502410"/>
                    <a:pt x="543560" y="1502410"/>
                    <a:pt x="543560" y="1503680"/>
                  </a:cubicBezTo>
                  <a:close/>
                  <a:moveTo>
                    <a:pt x="495300" y="1515110"/>
                  </a:moveTo>
                  <a:cubicBezTo>
                    <a:pt x="492760" y="1516380"/>
                    <a:pt x="491490" y="1516380"/>
                    <a:pt x="490220" y="1516380"/>
                  </a:cubicBezTo>
                  <a:cubicBezTo>
                    <a:pt x="488950" y="1516380"/>
                    <a:pt x="488950" y="1517650"/>
                    <a:pt x="487680" y="1517650"/>
                  </a:cubicBezTo>
                  <a:cubicBezTo>
                    <a:pt x="492760" y="1515110"/>
                    <a:pt x="499110" y="1513840"/>
                    <a:pt x="505460" y="1512570"/>
                  </a:cubicBezTo>
                  <a:lnTo>
                    <a:pt x="501650" y="1512570"/>
                  </a:lnTo>
                  <a:cubicBezTo>
                    <a:pt x="500380" y="1513840"/>
                    <a:pt x="497840" y="1513840"/>
                    <a:pt x="495300" y="1515110"/>
                  </a:cubicBezTo>
                  <a:close/>
                  <a:moveTo>
                    <a:pt x="480060" y="1522730"/>
                  </a:moveTo>
                  <a:lnTo>
                    <a:pt x="480060" y="1513840"/>
                  </a:lnTo>
                  <a:lnTo>
                    <a:pt x="480060" y="1520190"/>
                  </a:lnTo>
                  <a:lnTo>
                    <a:pt x="480060" y="1517650"/>
                  </a:lnTo>
                  <a:lnTo>
                    <a:pt x="480060" y="1522730"/>
                  </a:lnTo>
                  <a:cubicBezTo>
                    <a:pt x="480060" y="1524000"/>
                    <a:pt x="478790" y="1524000"/>
                    <a:pt x="480060" y="1522730"/>
                  </a:cubicBezTo>
                  <a:cubicBezTo>
                    <a:pt x="478790" y="1524000"/>
                    <a:pt x="480060" y="1524000"/>
                    <a:pt x="480060" y="1522730"/>
                  </a:cubicBezTo>
                  <a:cubicBezTo>
                    <a:pt x="478790" y="1535430"/>
                    <a:pt x="478790" y="1544320"/>
                    <a:pt x="478790" y="1546860"/>
                  </a:cubicBezTo>
                  <a:cubicBezTo>
                    <a:pt x="478790" y="1545590"/>
                    <a:pt x="478790" y="1537970"/>
                    <a:pt x="480060" y="1522730"/>
                  </a:cubicBezTo>
                  <a:cubicBezTo>
                    <a:pt x="480060" y="1522730"/>
                    <a:pt x="481330" y="1521460"/>
                    <a:pt x="482600" y="1521460"/>
                  </a:cubicBezTo>
                  <a:lnTo>
                    <a:pt x="483870" y="1521460"/>
                  </a:lnTo>
                  <a:cubicBezTo>
                    <a:pt x="481330" y="1521460"/>
                    <a:pt x="480060" y="1522730"/>
                    <a:pt x="480060" y="1522730"/>
                  </a:cubicBezTo>
                  <a:close/>
                </a:path>
              </a:pathLst>
            </a:custGeom>
            <a:blipFill>
              <a:blip r:embed="rId4"/>
              <a:stretch>
                <a:fillRect l="0" r="0" t="-7815" b="-7815"/>
              </a:stretch>
            </a:blipFill>
          </p:spPr>
        </p:sp>
      </p:grpSp>
      <p:pic>
        <p:nvPicPr>
          <p:cNvPr name="Picture 5" id="5"/>
          <p:cNvPicPr>
            <a:picLocks noChangeAspect="true"/>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l="0" t="0" r="0" b="0"/>
          <a:stretch>
            <a:fillRect/>
          </a:stretch>
        </p:blipFill>
        <p:spPr>
          <a:xfrm flipH="false" flipV="false" rot="0">
            <a:off x="1793877" y="1028700"/>
            <a:ext cx="4166405" cy="939524"/>
          </a:xfrm>
          <a:prstGeom prst="rect">
            <a:avLst/>
          </a:prstGeom>
        </p:spPr>
      </p:pic>
      <p:pic>
        <p:nvPicPr>
          <p:cNvPr name="Picture 6" id="6"/>
          <p:cNvPicPr>
            <a:picLocks noChangeAspect="true"/>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l="0" t="0" r="0" b="0"/>
          <a:stretch>
            <a:fillRect/>
          </a:stretch>
        </p:blipFill>
        <p:spPr>
          <a:xfrm flipH="false" flipV="false" rot="0">
            <a:off x="9134475" y="1375013"/>
            <a:ext cx="1584898" cy="1569049"/>
          </a:xfrm>
          <a:prstGeom prst="rect">
            <a:avLst/>
          </a:prstGeom>
        </p:spPr>
      </p:pic>
      <p:pic>
        <p:nvPicPr>
          <p:cNvPr name="Picture 7" id="7"/>
          <p:cNvPicPr>
            <a:picLocks noChangeAspect="true"/>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l="0" t="0" r="0" b="0"/>
          <a:stretch>
            <a:fillRect/>
          </a:stretch>
        </p:blipFill>
        <p:spPr>
          <a:xfrm flipH="false" flipV="false" rot="0">
            <a:off x="9134475" y="3165178"/>
            <a:ext cx="1584898" cy="1569049"/>
          </a:xfrm>
          <a:prstGeom prst="rect">
            <a:avLst/>
          </a:prstGeom>
        </p:spPr>
      </p:pic>
      <p:pic>
        <p:nvPicPr>
          <p:cNvPr name="Picture 8" id="8"/>
          <p:cNvPicPr>
            <a:picLocks noChangeAspect="true"/>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l="0" t="0" r="0" b="0"/>
          <a:stretch>
            <a:fillRect/>
          </a:stretch>
        </p:blipFill>
        <p:spPr>
          <a:xfrm flipH="false" flipV="false" rot="0">
            <a:off x="9418708" y="1614569"/>
            <a:ext cx="1051201" cy="1090869"/>
          </a:xfrm>
          <a:prstGeom prst="rect">
            <a:avLst/>
          </a:prstGeom>
        </p:spPr>
      </p:pic>
      <p:pic>
        <p:nvPicPr>
          <p:cNvPr name="Picture 9" id="9"/>
          <p:cNvPicPr>
            <a:picLocks noChangeAspect="true"/>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l="0" t="0" r="0" b="0"/>
          <a:stretch>
            <a:fillRect/>
          </a:stretch>
        </p:blipFill>
        <p:spPr>
          <a:xfrm flipH="false" flipV="false" rot="0">
            <a:off x="9418708" y="3532471"/>
            <a:ext cx="1167589" cy="864016"/>
          </a:xfrm>
          <a:prstGeom prst="rect">
            <a:avLst/>
          </a:prstGeom>
        </p:spPr>
      </p:pic>
      <p:sp>
        <p:nvSpPr>
          <p:cNvPr name="TextBox 10" id="10"/>
          <p:cNvSpPr txBox="true"/>
          <p:nvPr/>
        </p:nvSpPr>
        <p:spPr>
          <a:xfrm rot="0">
            <a:off x="2234521" y="1422638"/>
            <a:ext cx="6536482" cy="870571"/>
          </a:xfrm>
          <a:prstGeom prst="rect">
            <a:avLst/>
          </a:prstGeom>
        </p:spPr>
        <p:txBody>
          <a:bodyPr anchor="t" rtlCol="false" tIns="0" lIns="0" bIns="0" rIns="0">
            <a:spAutoFit/>
          </a:bodyPr>
          <a:lstStyle/>
          <a:p>
            <a:pPr>
              <a:lnSpc>
                <a:spcPts val="6718"/>
              </a:lnSpc>
            </a:pPr>
            <a:r>
              <a:rPr lang="en-US" sz="5998">
                <a:solidFill>
                  <a:srgbClr val="000000"/>
                </a:solidFill>
                <a:latin typeface="Lilita One"/>
              </a:rPr>
              <a:t>SAVE THE DATE</a:t>
            </a:r>
          </a:p>
        </p:txBody>
      </p:sp>
      <p:sp>
        <p:nvSpPr>
          <p:cNvPr name="TextBox 11" id="11"/>
          <p:cNvSpPr txBox="true"/>
          <p:nvPr/>
        </p:nvSpPr>
        <p:spPr>
          <a:xfrm rot="0">
            <a:off x="2096067" y="3754123"/>
            <a:ext cx="5405847" cy="405765"/>
          </a:xfrm>
          <a:prstGeom prst="rect">
            <a:avLst/>
          </a:prstGeom>
        </p:spPr>
        <p:txBody>
          <a:bodyPr anchor="t" rtlCol="false" tIns="0" lIns="0" bIns="0" rIns="0">
            <a:spAutoFit/>
          </a:bodyPr>
          <a:lstStyle/>
          <a:p>
            <a:pPr>
              <a:lnSpc>
                <a:spcPts val="3360"/>
              </a:lnSpc>
            </a:pPr>
            <a:r>
              <a:rPr lang="en-US" sz="2400">
                <a:solidFill>
                  <a:srgbClr val="000000"/>
                </a:solidFill>
                <a:latin typeface="PT Sans Bold"/>
              </a:rPr>
              <a:t>Reconnecting.  Innovating.  Inspiring</a:t>
            </a:r>
          </a:p>
        </p:txBody>
      </p:sp>
      <p:sp>
        <p:nvSpPr>
          <p:cNvPr name="TextBox 12" id="12"/>
          <p:cNvSpPr txBox="true"/>
          <p:nvPr/>
        </p:nvSpPr>
        <p:spPr>
          <a:xfrm rot="0">
            <a:off x="2096067" y="2638763"/>
            <a:ext cx="6418170" cy="986155"/>
          </a:xfrm>
          <a:prstGeom prst="rect">
            <a:avLst/>
          </a:prstGeom>
        </p:spPr>
        <p:txBody>
          <a:bodyPr anchor="t" rtlCol="false" tIns="0" lIns="0" bIns="0" rIns="0">
            <a:spAutoFit/>
          </a:bodyPr>
          <a:lstStyle/>
          <a:p>
            <a:pPr>
              <a:lnSpc>
                <a:spcPts val="3919"/>
              </a:lnSpc>
            </a:pPr>
            <a:r>
              <a:rPr lang="en-US" sz="2799">
                <a:solidFill>
                  <a:srgbClr val="FF1616"/>
                </a:solidFill>
                <a:latin typeface="Lilita One"/>
              </a:rPr>
              <a:t>2022 ASIA PACIFIC VIRTUAL FUNDRAISING SKILLSHARE</a:t>
            </a:r>
          </a:p>
        </p:txBody>
      </p:sp>
      <p:sp>
        <p:nvSpPr>
          <p:cNvPr name="TextBox 13" id="13"/>
          <p:cNvSpPr txBox="true"/>
          <p:nvPr/>
        </p:nvSpPr>
        <p:spPr>
          <a:xfrm rot="0">
            <a:off x="11034612" y="1944908"/>
            <a:ext cx="4583529" cy="405765"/>
          </a:xfrm>
          <a:prstGeom prst="rect">
            <a:avLst/>
          </a:prstGeom>
        </p:spPr>
        <p:txBody>
          <a:bodyPr anchor="t" rtlCol="false" tIns="0" lIns="0" bIns="0" rIns="0">
            <a:spAutoFit/>
          </a:bodyPr>
          <a:lstStyle/>
          <a:p>
            <a:pPr>
              <a:lnSpc>
                <a:spcPts val="3360"/>
              </a:lnSpc>
            </a:pPr>
            <a:r>
              <a:rPr lang="en-US" sz="2400">
                <a:solidFill>
                  <a:srgbClr val="000000"/>
                </a:solidFill>
                <a:latin typeface="PT Sans"/>
              </a:rPr>
              <a:t>Zoom </a:t>
            </a:r>
          </a:p>
        </p:txBody>
      </p:sp>
      <p:sp>
        <p:nvSpPr>
          <p:cNvPr name="TextBox 14" id="14"/>
          <p:cNvSpPr txBox="true"/>
          <p:nvPr/>
        </p:nvSpPr>
        <p:spPr>
          <a:xfrm rot="0">
            <a:off x="11034612" y="1444528"/>
            <a:ext cx="4279305" cy="490855"/>
          </a:xfrm>
          <a:prstGeom prst="rect">
            <a:avLst/>
          </a:prstGeom>
        </p:spPr>
        <p:txBody>
          <a:bodyPr anchor="t" rtlCol="false" tIns="0" lIns="0" bIns="0" rIns="0">
            <a:spAutoFit/>
          </a:bodyPr>
          <a:lstStyle/>
          <a:p>
            <a:pPr>
              <a:lnSpc>
                <a:spcPts val="3919"/>
              </a:lnSpc>
            </a:pPr>
            <a:r>
              <a:rPr lang="en-US" sz="2799">
                <a:solidFill>
                  <a:srgbClr val="000000"/>
                </a:solidFill>
                <a:latin typeface="Lilita One"/>
              </a:rPr>
              <a:t>NOVEMBER 23-24, 2002</a:t>
            </a:r>
          </a:p>
        </p:txBody>
      </p:sp>
      <p:sp>
        <p:nvSpPr>
          <p:cNvPr name="TextBox 15" id="15"/>
          <p:cNvSpPr txBox="true"/>
          <p:nvPr/>
        </p:nvSpPr>
        <p:spPr>
          <a:xfrm rot="0">
            <a:off x="11034612" y="3754123"/>
            <a:ext cx="5378240" cy="405765"/>
          </a:xfrm>
          <a:prstGeom prst="rect">
            <a:avLst/>
          </a:prstGeom>
        </p:spPr>
        <p:txBody>
          <a:bodyPr anchor="t" rtlCol="false" tIns="0" lIns="0" bIns="0" rIns="0">
            <a:spAutoFit/>
          </a:bodyPr>
          <a:lstStyle/>
          <a:p>
            <a:pPr>
              <a:lnSpc>
                <a:spcPts val="3360"/>
              </a:lnSpc>
            </a:pPr>
            <a:r>
              <a:rPr lang="en-US" sz="2400">
                <a:solidFill>
                  <a:srgbClr val="000000"/>
                </a:solidFill>
                <a:latin typeface="PT Sans"/>
              </a:rPr>
              <a:t>Email: fundraisersnetwork.AP@ifrc.org</a:t>
            </a:r>
          </a:p>
        </p:txBody>
      </p:sp>
      <p:sp>
        <p:nvSpPr>
          <p:cNvPr name="TextBox 16" id="16"/>
          <p:cNvSpPr txBox="true"/>
          <p:nvPr/>
        </p:nvSpPr>
        <p:spPr>
          <a:xfrm rot="0">
            <a:off x="11034612" y="3253743"/>
            <a:ext cx="4279305" cy="490855"/>
          </a:xfrm>
          <a:prstGeom prst="rect">
            <a:avLst/>
          </a:prstGeom>
        </p:spPr>
        <p:txBody>
          <a:bodyPr anchor="t" rtlCol="false" tIns="0" lIns="0" bIns="0" rIns="0">
            <a:spAutoFit/>
          </a:bodyPr>
          <a:lstStyle/>
          <a:p>
            <a:pPr>
              <a:lnSpc>
                <a:spcPts val="3919"/>
              </a:lnSpc>
            </a:pPr>
            <a:r>
              <a:rPr lang="en-US" sz="2799">
                <a:solidFill>
                  <a:srgbClr val="FF1616"/>
                </a:solidFill>
                <a:latin typeface="Lilita One Bold"/>
              </a:rPr>
              <a:t>CONTACT</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a:grpSpLocks noChangeAspect="true"/>
          </p:cNvGrpSpPr>
          <p:nvPr/>
        </p:nvGrpSpPr>
        <p:grpSpPr>
          <a:xfrm rot="0">
            <a:off x="6322415" y="447940"/>
            <a:ext cx="13921241" cy="10211437"/>
            <a:chOff x="0" y="0"/>
            <a:chExt cx="4198620" cy="3079750"/>
          </a:xfrm>
        </p:grpSpPr>
        <p:sp>
          <p:nvSpPr>
            <p:cNvPr name="Freeform 3" id="3"/>
            <p:cNvSpPr/>
            <p:nvPr/>
          </p:nvSpPr>
          <p:spPr>
            <a:xfrm>
              <a:off x="-12699" y="-2540"/>
              <a:ext cx="4215129" cy="3083560"/>
            </a:xfrm>
            <a:custGeom>
              <a:avLst/>
              <a:gdLst/>
              <a:ahLst/>
              <a:cxnLst/>
              <a:rect r="r" b="b" t="t" l="l"/>
              <a:pathLst>
                <a:path h="3083560" w="4215129">
                  <a:moveTo>
                    <a:pt x="4196079" y="1511300"/>
                  </a:moveTo>
                  <a:cubicBezTo>
                    <a:pt x="4199889" y="1508760"/>
                    <a:pt x="4203699" y="1507490"/>
                    <a:pt x="4206239" y="1503680"/>
                  </a:cubicBezTo>
                  <a:cubicBezTo>
                    <a:pt x="4208779" y="1501140"/>
                    <a:pt x="4213859" y="1497330"/>
                    <a:pt x="4213859" y="1493520"/>
                  </a:cubicBezTo>
                  <a:cubicBezTo>
                    <a:pt x="4213859" y="1490980"/>
                    <a:pt x="4208779" y="1487170"/>
                    <a:pt x="4206239" y="1484630"/>
                  </a:cubicBezTo>
                  <a:lnTo>
                    <a:pt x="4194809" y="1473200"/>
                  </a:lnTo>
                  <a:cubicBezTo>
                    <a:pt x="4197349" y="1470660"/>
                    <a:pt x="4202429" y="1469390"/>
                    <a:pt x="4202429" y="1465580"/>
                  </a:cubicBezTo>
                  <a:cubicBezTo>
                    <a:pt x="4204969" y="1455420"/>
                    <a:pt x="4208779" y="1445260"/>
                    <a:pt x="4208779" y="1435100"/>
                  </a:cubicBezTo>
                  <a:cubicBezTo>
                    <a:pt x="4208779" y="1430020"/>
                    <a:pt x="4199889" y="1426210"/>
                    <a:pt x="4194809" y="1419860"/>
                  </a:cubicBezTo>
                  <a:cubicBezTo>
                    <a:pt x="4199889" y="1419860"/>
                    <a:pt x="4202429" y="1419860"/>
                    <a:pt x="4206239" y="1418590"/>
                  </a:cubicBezTo>
                  <a:lnTo>
                    <a:pt x="4206239" y="1414780"/>
                  </a:lnTo>
                  <a:lnTo>
                    <a:pt x="4194809" y="1414780"/>
                  </a:lnTo>
                  <a:cubicBezTo>
                    <a:pt x="4187189" y="1409700"/>
                    <a:pt x="4179569" y="1399540"/>
                    <a:pt x="4177029" y="1400810"/>
                  </a:cubicBezTo>
                  <a:cubicBezTo>
                    <a:pt x="4163059" y="1408430"/>
                    <a:pt x="4163059" y="1398270"/>
                    <a:pt x="4160519" y="1390650"/>
                  </a:cubicBezTo>
                  <a:cubicBezTo>
                    <a:pt x="4155439" y="1391920"/>
                    <a:pt x="4150359" y="1393190"/>
                    <a:pt x="4146549" y="1391920"/>
                  </a:cubicBezTo>
                  <a:cubicBezTo>
                    <a:pt x="4137659" y="1390650"/>
                    <a:pt x="4128769" y="1386840"/>
                    <a:pt x="4119879" y="1386840"/>
                  </a:cubicBezTo>
                  <a:cubicBezTo>
                    <a:pt x="4108449" y="1385570"/>
                    <a:pt x="4095749" y="1385570"/>
                    <a:pt x="4083049" y="1384300"/>
                  </a:cubicBezTo>
                  <a:cubicBezTo>
                    <a:pt x="4063999" y="1381760"/>
                    <a:pt x="4044949" y="1379220"/>
                    <a:pt x="4025899" y="1376680"/>
                  </a:cubicBezTo>
                  <a:cubicBezTo>
                    <a:pt x="4024629" y="1376680"/>
                    <a:pt x="4022089" y="1379220"/>
                    <a:pt x="4020819" y="1379220"/>
                  </a:cubicBezTo>
                  <a:cubicBezTo>
                    <a:pt x="4010659" y="1377950"/>
                    <a:pt x="4000499" y="1376680"/>
                    <a:pt x="3991609" y="1374140"/>
                  </a:cubicBezTo>
                  <a:cubicBezTo>
                    <a:pt x="3989069" y="1372870"/>
                    <a:pt x="3987799" y="1366520"/>
                    <a:pt x="3987799" y="1363980"/>
                  </a:cubicBezTo>
                  <a:cubicBezTo>
                    <a:pt x="4001769" y="1353820"/>
                    <a:pt x="4015740" y="1343660"/>
                    <a:pt x="4024629" y="1337310"/>
                  </a:cubicBezTo>
                  <a:cubicBezTo>
                    <a:pt x="4034789" y="1336040"/>
                    <a:pt x="4041139" y="1334770"/>
                    <a:pt x="4050029" y="1334770"/>
                  </a:cubicBezTo>
                  <a:cubicBezTo>
                    <a:pt x="4042409" y="1324610"/>
                    <a:pt x="4037329" y="1319530"/>
                    <a:pt x="4030979" y="1311910"/>
                  </a:cubicBezTo>
                  <a:cubicBezTo>
                    <a:pt x="4027169" y="1313180"/>
                    <a:pt x="4023359" y="1314450"/>
                    <a:pt x="4017009" y="1316990"/>
                  </a:cubicBezTo>
                  <a:cubicBezTo>
                    <a:pt x="4017009" y="1310640"/>
                    <a:pt x="4017009" y="1304290"/>
                    <a:pt x="4018279" y="1304290"/>
                  </a:cubicBezTo>
                  <a:cubicBezTo>
                    <a:pt x="4023359" y="1303020"/>
                    <a:pt x="4030979" y="1301750"/>
                    <a:pt x="4034789" y="1304290"/>
                  </a:cubicBezTo>
                  <a:cubicBezTo>
                    <a:pt x="4039869" y="1308100"/>
                    <a:pt x="4042409" y="1314450"/>
                    <a:pt x="4047489" y="1322070"/>
                  </a:cubicBezTo>
                  <a:cubicBezTo>
                    <a:pt x="4050029" y="1322070"/>
                    <a:pt x="4055109" y="1323340"/>
                    <a:pt x="4060189" y="1323340"/>
                  </a:cubicBezTo>
                  <a:cubicBezTo>
                    <a:pt x="4058919" y="1306830"/>
                    <a:pt x="4058919" y="1306830"/>
                    <a:pt x="4044949" y="1282700"/>
                  </a:cubicBezTo>
                  <a:cubicBezTo>
                    <a:pt x="4062729" y="1282700"/>
                    <a:pt x="4067809" y="1277620"/>
                    <a:pt x="4063999" y="1259840"/>
                  </a:cubicBezTo>
                  <a:cubicBezTo>
                    <a:pt x="4075429" y="1258570"/>
                    <a:pt x="4088129" y="1257300"/>
                    <a:pt x="4099559" y="1257300"/>
                  </a:cubicBezTo>
                  <a:cubicBezTo>
                    <a:pt x="4098289" y="1254760"/>
                    <a:pt x="4095749" y="1249680"/>
                    <a:pt x="4094479" y="1245870"/>
                  </a:cubicBezTo>
                  <a:cubicBezTo>
                    <a:pt x="4099559" y="1247140"/>
                    <a:pt x="4103369" y="1248410"/>
                    <a:pt x="4105909" y="1249680"/>
                  </a:cubicBezTo>
                  <a:cubicBezTo>
                    <a:pt x="4107179" y="1243330"/>
                    <a:pt x="4107179" y="1236980"/>
                    <a:pt x="4108449" y="1231900"/>
                  </a:cubicBezTo>
                  <a:cubicBezTo>
                    <a:pt x="4109719" y="1225550"/>
                    <a:pt x="4110989" y="1217930"/>
                    <a:pt x="4112259" y="1211580"/>
                  </a:cubicBezTo>
                  <a:cubicBezTo>
                    <a:pt x="4112259" y="1209040"/>
                    <a:pt x="4110989" y="1205230"/>
                    <a:pt x="4112259" y="1201420"/>
                  </a:cubicBezTo>
                  <a:cubicBezTo>
                    <a:pt x="4116069" y="1191260"/>
                    <a:pt x="4117339" y="1176020"/>
                    <a:pt x="4113529" y="1168400"/>
                  </a:cubicBezTo>
                  <a:cubicBezTo>
                    <a:pt x="4116069" y="1165860"/>
                    <a:pt x="4117339" y="1162050"/>
                    <a:pt x="4117339" y="1159510"/>
                  </a:cubicBezTo>
                  <a:cubicBezTo>
                    <a:pt x="4117339" y="1149350"/>
                    <a:pt x="4117339" y="1137920"/>
                    <a:pt x="4116069" y="1127760"/>
                  </a:cubicBezTo>
                  <a:cubicBezTo>
                    <a:pt x="4114799" y="1117600"/>
                    <a:pt x="4113529" y="1108710"/>
                    <a:pt x="4112259" y="1098550"/>
                  </a:cubicBezTo>
                  <a:cubicBezTo>
                    <a:pt x="4110989" y="1096010"/>
                    <a:pt x="4110989" y="1093470"/>
                    <a:pt x="4112259" y="1089660"/>
                  </a:cubicBezTo>
                  <a:cubicBezTo>
                    <a:pt x="4116069" y="1079500"/>
                    <a:pt x="4118609" y="1069340"/>
                    <a:pt x="4110989" y="1059180"/>
                  </a:cubicBezTo>
                  <a:cubicBezTo>
                    <a:pt x="4108449" y="1056640"/>
                    <a:pt x="4109719" y="1050290"/>
                    <a:pt x="4110989" y="1046480"/>
                  </a:cubicBezTo>
                  <a:cubicBezTo>
                    <a:pt x="4114799" y="1032510"/>
                    <a:pt x="4107179" y="1021080"/>
                    <a:pt x="4093209" y="1018540"/>
                  </a:cubicBezTo>
                  <a:lnTo>
                    <a:pt x="4088129" y="1018540"/>
                  </a:lnTo>
                  <a:cubicBezTo>
                    <a:pt x="4089399" y="1014730"/>
                    <a:pt x="4090669" y="1013460"/>
                    <a:pt x="4091939" y="1010920"/>
                  </a:cubicBezTo>
                  <a:cubicBezTo>
                    <a:pt x="4088129" y="1009650"/>
                    <a:pt x="4084319" y="1009650"/>
                    <a:pt x="4081779" y="1007110"/>
                  </a:cubicBezTo>
                  <a:cubicBezTo>
                    <a:pt x="4079239" y="1005840"/>
                    <a:pt x="4077969" y="1002030"/>
                    <a:pt x="4075429" y="1000760"/>
                  </a:cubicBezTo>
                  <a:cubicBezTo>
                    <a:pt x="4065269" y="995680"/>
                    <a:pt x="4053839" y="990600"/>
                    <a:pt x="4042409" y="985520"/>
                  </a:cubicBezTo>
                  <a:cubicBezTo>
                    <a:pt x="4038599" y="984250"/>
                    <a:pt x="4033519" y="984250"/>
                    <a:pt x="4029709" y="984250"/>
                  </a:cubicBezTo>
                  <a:cubicBezTo>
                    <a:pt x="4027169" y="985520"/>
                    <a:pt x="4025899" y="980440"/>
                    <a:pt x="4023359" y="980440"/>
                  </a:cubicBezTo>
                  <a:cubicBezTo>
                    <a:pt x="4005579" y="976630"/>
                    <a:pt x="3987799" y="974090"/>
                    <a:pt x="3970019" y="969010"/>
                  </a:cubicBezTo>
                  <a:cubicBezTo>
                    <a:pt x="3956049" y="963930"/>
                    <a:pt x="3939539" y="974090"/>
                    <a:pt x="3925569" y="963930"/>
                  </a:cubicBezTo>
                  <a:cubicBezTo>
                    <a:pt x="3924299" y="962660"/>
                    <a:pt x="3921759" y="965200"/>
                    <a:pt x="3920489" y="965200"/>
                  </a:cubicBezTo>
                  <a:cubicBezTo>
                    <a:pt x="3909059" y="962660"/>
                    <a:pt x="3898899" y="969010"/>
                    <a:pt x="3887469" y="965200"/>
                  </a:cubicBezTo>
                  <a:cubicBezTo>
                    <a:pt x="3876039" y="961390"/>
                    <a:pt x="3863339" y="960120"/>
                    <a:pt x="3858259" y="948690"/>
                  </a:cubicBezTo>
                  <a:cubicBezTo>
                    <a:pt x="3853179" y="937260"/>
                    <a:pt x="3849369" y="925830"/>
                    <a:pt x="3849369" y="914400"/>
                  </a:cubicBezTo>
                  <a:cubicBezTo>
                    <a:pt x="3850639" y="900430"/>
                    <a:pt x="3856989" y="885190"/>
                    <a:pt x="3832859" y="887730"/>
                  </a:cubicBezTo>
                  <a:cubicBezTo>
                    <a:pt x="3834129" y="885190"/>
                    <a:pt x="3834129" y="882650"/>
                    <a:pt x="3835399" y="881380"/>
                  </a:cubicBezTo>
                  <a:cubicBezTo>
                    <a:pt x="3761739" y="873760"/>
                    <a:pt x="3688079" y="867410"/>
                    <a:pt x="3615689" y="859790"/>
                  </a:cubicBezTo>
                  <a:cubicBezTo>
                    <a:pt x="3613149" y="850900"/>
                    <a:pt x="3610609" y="840740"/>
                    <a:pt x="3608069" y="826770"/>
                  </a:cubicBezTo>
                  <a:cubicBezTo>
                    <a:pt x="3622039" y="842010"/>
                    <a:pt x="3634739" y="850900"/>
                    <a:pt x="3652519" y="849630"/>
                  </a:cubicBezTo>
                  <a:cubicBezTo>
                    <a:pt x="3653789" y="839470"/>
                    <a:pt x="3652519" y="831850"/>
                    <a:pt x="3642359" y="825500"/>
                  </a:cubicBezTo>
                  <a:cubicBezTo>
                    <a:pt x="3641089" y="824230"/>
                    <a:pt x="3639819" y="819150"/>
                    <a:pt x="3641089" y="816610"/>
                  </a:cubicBezTo>
                  <a:cubicBezTo>
                    <a:pt x="3646169" y="803910"/>
                    <a:pt x="3651249" y="792480"/>
                    <a:pt x="3655059" y="781050"/>
                  </a:cubicBezTo>
                  <a:cubicBezTo>
                    <a:pt x="3660139" y="784860"/>
                    <a:pt x="3663949" y="787400"/>
                    <a:pt x="3669029" y="789940"/>
                  </a:cubicBezTo>
                  <a:lnTo>
                    <a:pt x="3671569" y="787400"/>
                  </a:lnTo>
                  <a:lnTo>
                    <a:pt x="3656329" y="764540"/>
                  </a:lnTo>
                  <a:cubicBezTo>
                    <a:pt x="3666489" y="767080"/>
                    <a:pt x="3675379" y="768350"/>
                    <a:pt x="3686809" y="770890"/>
                  </a:cubicBezTo>
                  <a:cubicBezTo>
                    <a:pt x="3682999" y="763270"/>
                    <a:pt x="3679189" y="758190"/>
                    <a:pt x="3679189" y="758190"/>
                  </a:cubicBezTo>
                  <a:cubicBezTo>
                    <a:pt x="3685539" y="753110"/>
                    <a:pt x="3691889" y="748030"/>
                    <a:pt x="3700779" y="741680"/>
                  </a:cubicBezTo>
                  <a:cubicBezTo>
                    <a:pt x="3700779" y="740410"/>
                    <a:pt x="3702049" y="732790"/>
                    <a:pt x="3705859" y="731520"/>
                  </a:cubicBezTo>
                  <a:cubicBezTo>
                    <a:pt x="3713479" y="727710"/>
                    <a:pt x="3716019" y="734060"/>
                    <a:pt x="3718559" y="740410"/>
                  </a:cubicBezTo>
                  <a:cubicBezTo>
                    <a:pt x="3719829" y="744220"/>
                    <a:pt x="3727449" y="745490"/>
                    <a:pt x="3732529" y="746760"/>
                  </a:cubicBezTo>
                  <a:cubicBezTo>
                    <a:pt x="3737609" y="748030"/>
                    <a:pt x="3743959" y="748030"/>
                    <a:pt x="3750309" y="746760"/>
                  </a:cubicBezTo>
                  <a:cubicBezTo>
                    <a:pt x="3760469" y="746760"/>
                    <a:pt x="3770629" y="745490"/>
                    <a:pt x="3784599" y="744220"/>
                  </a:cubicBezTo>
                  <a:cubicBezTo>
                    <a:pt x="3774440" y="741680"/>
                    <a:pt x="3766819" y="739140"/>
                    <a:pt x="3760469" y="737870"/>
                  </a:cubicBezTo>
                  <a:cubicBezTo>
                    <a:pt x="3760469" y="736600"/>
                    <a:pt x="3760469" y="735330"/>
                    <a:pt x="3759199" y="734060"/>
                  </a:cubicBezTo>
                  <a:cubicBezTo>
                    <a:pt x="3769359" y="731520"/>
                    <a:pt x="3779519" y="728980"/>
                    <a:pt x="3788409" y="726440"/>
                  </a:cubicBezTo>
                  <a:cubicBezTo>
                    <a:pt x="3798569" y="728980"/>
                    <a:pt x="3807459" y="732790"/>
                    <a:pt x="3815079" y="735330"/>
                  </a:cubicBezTo>
                  <a:cubicBezTo>
                    <a:pt x="3817619" y="758190"/>
                    <a:pt x="3832859" y="739140"/>
                    <a:pt x="3841749" y="741680"/>
                  </a:cubicBezTo>
                  <a:cubicBezTo>
                    <a:pt x="3839209" y="736600"/>
                    <a:pt x="3835399" y="731520"/>
                    <a:pt x="3831590" y="725170"/>
                  </a:cubicBezTo>
                  <a:cubicBezTo>
                    <a:pt x="3848099" y="727710"/>
                    <a:pt x="3864610" y="727710"/>
                    <a:pt x="3876040" y="740410"/>
                  </a:cubicBezTo>
                  <a:cubicBezTo>
                    <a:pt x="3877310" y="741680"/>
                    <a:pt x="3882390" y="740410"/>
                    <a:pt x="3884930" y="739140"/>
                  </a:cubicBezTo>
                  <a:cubicBezTo>
                    <a:pt x="3888740" y="740410"/>
                    <a:pt x="3895090" y="742950"/>
                    <a:pt x="3897630" y="741680"/>
                  </a:cubicBezTo>
                  <a:cubicBezTo>
                    <a:pt x="3901440" y="737870"/>
                    <a:pt x="3901440" y="731520"/>
                    <a:pt x="3905250" y="723900"/>
                  </a:cubicBezTo>
                  <a:cubicBezTo>
                    <a:pt x="3914140" y="739140"/>
                    <a:pt x="3923030" y="730250"/>
                    <a:pt x="3931920" y="723900"/>
                  </a:cubicBezTo>
                  <a:cubicBezTo>
                    <a:pt x="3930650" y="727710"/>
                    <a:pt x="3930650" y="730250"/>
                    <a:pt x="3930650" y="730250"/>
                  </a:cubicBezTo>
                  <a:cubicBezTo>
                    <a:pt x="3938270" y="734060"/>
                    <a:pt x="3944620" y="736600"/>
                    <a:pt x="3953510" y="740410"/>
                  </a:cubicBezTo>
                  <a:cubicBezTo>
                    <a:pt x="3959860" y="737870"/>
                    <a:pt x="3967480" y="728980"/>
                    <a:pt x="3978910" y="737870"/>
                  </a:cubicBezTo>
                  <a:cubicBezTo>
                    <a:pt x="3980180" y="739140"/>
                    <a:pt x="3985260" y="736600"/>
                    <a:pt x="3989069" y="736600"/>
                  </a:cubicBezTo>
                  <a:cubicBezTo>
                    <a:pt x="3992879" y="735330"/>
                    <a:pt x="3995419" y="735330"/>
                    <a:pt x="3996690" y="734060"/>
                  </a:cubicBezTo>
                  <a:cubicBezTo>
                    <a:pt x="3999230" y="725170"/>
                    <a:pt x="4000499" y="717550"/>
                    <a:pt x="4004310" y="709930"/>
                  </a:cubicBezTo>
                  <a:cubicBezTo>
                    <a:pt x="4008120" y="702310"/>
                    <a:pt x="4006850" y="694690"/>
                    <a:pt x="3999230" y="692150"/>
                  </a:cubicBezTo>
                  <a:cubicBezTo>
                    <a:pt x="3996690" y="690880"/>
                    <a:pt x="3994150" y="690880"/>
                    <a:pt x="3992880" y="689610"/>
                  </a:cubicBezTo>
                  <a:cubicBezTo>
                    <a:pt x="4004310" y="678180"/>
                    <a:pt x="4014470" y="670560"/>
                    <a:pt x="4030980" y="675640"/>
                  </a:cubicBezTo>
                  <a:cubicBezTo>
                    <a:pt x="4034790" y="676910"/>
                    <a:pt x="4039870" y="671830"/>
                    <a:pt x="4046220" y="668020"/>
                  </a:cubicBezTo>
                  <a:cubicBezTo>
                    <a:pt x="4042410" y="664210"/>
                    <a:pt x="4039870" y="662940"/>
                    <a:pt x="4037330" y="661670"/>
                  </a:cubicBezTo>
                  <a:cubicBezTo>
                    <a:pt x="4047490" y="640080"/>
                    <a:pt x="4064000" y="654050"/>
                    <a:pt x="4079240" y="654050"/>
                  </a:cubicBezTo>
                  <a:cubicBezTo>
                    <a:pt x="4074160" y="650240"/>
                    <a:pt x="4071619" y="646430"/>
                    <a:pt x="4069080" y="645160"/>
                  </a:cubicBezTo>
                  <a:cubicBezTo>
                    <a:pt x="4076700" y="641350"/>
                    <a:pt x="4084320" y="638810"/>
                    <a:pt x="4090670" y="635000"/>
                  </a:cubicBezTo>
                  <a:cubicBezTo>
                    <a:pt x="4091940" y="629920"/>
                    <a:pt x="4090670" y="624840"/>
                    <a:pt x="4091940" y="622300"/>
                  </a:cubicBezTo>
                  <a:cubicBezTo>
                    <a:pt x="4098290" y="612140"/>
                    <a:pt x="4094480" y="604520"/>
                    <a:pt x="4084320" y="599440"/>
                  </a:cubicBezTo>
                  <a:cubicBezTo>
                    <a:pt x="4080510" y="596900"/>
                    <a:pt x="4076700" y="591820"/>
                    <a:pt x="4074160" y="588010"/>
                  </a:cubicBezTo>
                  <a:cubicBezTo>
                    <a:pt x="4077970" y="588010"/>
                    <a:pt x="4083050" y="586740"/>
                    <a:pt x="4088130" y="586740"/>
                  </a:cubicBezTo>
                  <a:lnTo>
                    <a:pt x="4088130" y="571500"/>
                  </a:lnTo>
                  <a:cubicBezTo>
                    <a:pt x="4090670" y="571500"/>
                    <a:pt x="4093210" y="571500"/>
                    <a:pt x="4095750" y="572770"/>
                  </a:cubicBezTo>
                  <a:cubicBezTo>
                    <a:pt x="4097020" y="557530"/>
                    <a:pt x="4098290" y="542290"/>
                    <a:pt x="4100830" y="525780"/>
                  </a:cubicBezTo>
                  <a:cubicBezTo>
                    <a:pt x="4086860" y="518160"/>
                    <a:pt x="4094480" y="509270"/>
                    <a:pt x="4102100" y="497840"/>
                  </a:cubicBezTo>
                  <a:cubicBezTo>
                    <a:pt x="4102100" y="497840"/>
                    <a:pt x="4099560" y="496570"/>
                    <a:pt x="4097020" y="496570"/>
                  </a:cubicBezTo>
                  <a:cubicBezTo>
                    <a:pt x="4098290" y="491490"/>
                    <a:pt x="4100830" y="486410"/>
                    <a:pt x="4102100" y="481330"/>
                  </a:cubicBezTo>
                  <a:cubicBezTo>
                    <a:pt x="4104640" y="471170"/>
                    <a:pt x="4100830" y="469900"/>
                    <a:pt x="4089400" y="474980"/>
                  </a:cubicBezTo>
                  <a:cubicBezTo>
                    <a:pt x="4088130" y="472440"/>
                    <a:pt x="4086860" y="468630"/>
                    <a:pt x="4084320" y="466090"/>
                  </a:cubicBezTo>
                  <a:cubicBezTo>
                    <a:pt x="4083050" y="467360"/>
                    <a:pt x="4083050" y="468630"/>
                    <a:pt x="4081780" y="469900"/>
                  </a:cubicBezTo>
                  <a:cubicBezTo>
                    <a:pt x="4076700" y="468630"/>
                    <a:pt x="4072890" y="466090"/>
                    <a:pt x="4067810" y="464820"/>
                  </a:cubicBezTo>
                  <a:cubicBezTo>
                    <a:pt x="4042410" y="454660"/>
                    <a:pt x="4015740" y="457200"/>
                    <a:pt x="3990340" y="455930"/>
                  </a:cubicBezTo>
                  <a:cubicBezTo>
                    <a:pt x="3986530" y="455930"/>
                    <a:pt x="3981450" y="459740"/>
                    <a:pt x="3977640" y="459740"/>
                  </a:cubicBezTo>
                  <a:cubicBezTo>
                    <a:pt x="3962400" y="458470"/>
                    <a:pt x="3948430" y="453390"/>
                    <a:pt x="3934460" y="452120"/>
                  </a:cubicBezTo>
                  <a:cubicBezTo>
                    <a:pt x="3915410" y="450850"/>
                    <a:pt x="3896360" y="450850"/>
                    <a:pt x="3877310" y="450850"/>
                  </a:cubicBezTo>
                  <a:cubicBezTo>
                    <a:pt x="3863340" y="450850"/>
                    <a:pt x="3860800" y="443230"/>
                    <a:pt x="3862070" y="433070"/>
                  </a:cubicBezTo>
                  <a:cubicBezTo>
                    <a:pt x="3867150" y="429260"/>
                    <a:pt x="3872230" y="421640"/>
                    <a:pt x="3872230" y="420370"/>
                  </a:cubicBezTo>
                  <a:cubicBezTo>
                    <a:pt x="3855720" y="407670"/>
                    <a:pt x="3870960" y="398780"/>
                    <a:pt x="3874770" y="388620"/>
                  </a:cubicBezTo>
                  <a:cubicBezTo>
                    <a:pt x="3873500" y="363220"/>
                    <a:pt x="3872230" y="337820"/>
                    <a:pt x="3870960" y="311150"/>
                  </a:cubicBezTo>
                  <a:cubicBezTo>
                    <a:pt x="3873500" y="309880"/>
                    <a:pt x="3878580" y="308610"/>
                    <a:pt x="3882390" y="307340"/>
                  </a:cubicBezTo>
                  <a:cubicBezTo>
                    <a:pt x="3881120" y="303530"/>
                    <a:pt x="3878580" y="299720"/>
                    <a:pt x="3878580" y="295910"/>
                  </a:cubicBezTo>
                  <a:cubicBezTo>
                    <a:pt x="3882390" y="280670"/>
                    <a:pt x="3883660" y="265430"/>
                    <a:pt x="3867150" y="254000"/>
                  </a:cubicBezTo>
                  <a:cubicBezTo>
                    <a:pt x="3874770" y="248920"/>
                    <a:pt x="3881120" y="245110"/>
                    <a:pt x="3888740" y="240030"/>
                  </a:cubicBezTo>
                  <a:cubicBezTo>
                    <a:pt x="3887470" y="238760"/>
                    <a:pt x="3886200" y="236220"/>
                    <a:pt x="3886200" y="234950"/>
                  </a:cubicBezTo>
                  <a:cubicBezTo>
                    <a:pt x="3886200" y="233680"/>
                    <a:pt x="3884930" y="233680"/>
                    <a:pt x="3883660" y="233680"/>
                  </a:cubicBezTo>
                  <a:cubicBezTo>
                    <a:pt x="3870960" y="233680"/>
                    <a:pt x="3865880" y="231140"/>
                    <a:pt x="3864610" y="218440"/>
                  </a:cubicBezTo>
                  <a:cubicBezTo>
                    <a:pt x="3864610" y="215900"/>
                    <a:pt x="3864610" y="212090"/>
                    <a:pt x="3867150" y="209550"/>
                  </a:cubicBezTo>
                  <a:cubicBezTo>
                    <a:pt x="3872230" y="205740"/>
                    <a:pt x="3877310" y="201930"/>
                    <a:pt x="3883660" y="199390"/>
                  </a:cubicBezTo>
                  <a:cubicBezTo>
                    <a:pt x="3886200" y="198120"/>
                    <a:pt x="3891280" y="199390"/>
                    <a:pt x="3893820" y="200660"/>
                  </a:cubicBezTo>
                  <a:cubicBezTo>
                    <a:pt x="3907790" y="208280"/>
                    <a:pt x="3909060" y="208280"/>
                    <a:pt x="3911600" y="191770"/>
                  </a:cubicBezTo>
                  <a:cubicBezTo>
                    <a:pt x="3914140" y="193040"/>
                    <a:pt x="3916680" y="194310"/>
                    <a:pt x="3920490" y="195580"/>
                  </a:cubicBezTo>
                  <a:cubicBezTo>
                    <a:pt x="3919220" y="190500"/>
                    <a:pt x="3919220" y="186690"/>
                    <a:pt x="3916680" y="182880"/>
                  </a:cubicBezTo>
                  <a:cubicBezTo>
                    <a:pt x="3916680" y="181610"/>
                    <a:pt x="3914140" y="180340"/>
                    <a:pt x="3911600" y="179070"/>
                  </a:cubicBezTo>
                  <a:cubicBezTo>
                    <a:pt x="3914140" y="177800"/>
                    <a:pt x="3916680" y="175260"/>
                    <a:pt x="3919220" y="176530"/>
                  </a:cubicBezTo>
                  <a:cubicBezTo>
                    <a:pt x="3931920" y="180340"/>
                    <a:pt x="3939540" y="171450"/>
                    <a:pt x="3948430" y="166370"/>
                  </a:cubicBezTo>
                  <a:cubicBezTo>
                    <a:pt x="3940810" y="156210"/>
                    <a:pt x="3933190" y="147320"/>
                    <a:pt x="3926840" y="137160"/>
                  </a:cubicBezTo>
                  <a:cubicBezTo>
                    <a:pt x="3937000" y="132080"/>
                    <a:pt x="3944620" y="129540"/>
                    <a:pt x="3952240" y="125730"/>
                  </a:cubicBezTo>
                  <a:cubicBezTo>
                    <a:pt x="3935730" y="97790"/>
                    <a:pt x="3935730" y="97790"/>
                    <a:pt x="3947160" y="86360"/>
                  </a:cubicBezTo>
                  <a:cubicBezTo>
                    <a:pt x="3947160" y="85090"/>
                    <a:pt x="3945890" y="83820"/>
                    <a:pt x="3945890" y="82550"/>
                  </a:cubicBezTo>
                  <a:cubicBezTo>
                    <a:pt x="3942080" y="83820"/>
                    <a:pt x="3937000" y="85090"/>
                    <a:pt x="3933190" y="87630"/>
                  </a:cubicBezTo>
                  <a:lnTo>
                    <a:pt x="3931920" y="86360"/>
                  </a:lnTo>
                  <a:cubicBezTo>
                    <a:pt x="3937000" y="81280"/>
                    <a:pt x="3942080" y="77470"/>
                    <a:pt x="3947160" y="72390"/>
                  </a:cubicBezTo>
                  <a:cubicBezTo>
                    <a:pt x="3947160" y="68580"/>
                    <a:pt x="3949700" y="59690"/>
                    <a:pt x="3947160" y="57150"/>
                  </a:cubicBezTo>
                  <a:cubicBezTo>
                    <a:pt x="3937000" y="48260"/>
                    <a:pt x="3948430" y="39370"/>
                    <a:pt x="3945890" y="30480"/>
                  </a:cubicBezTo>
                  <a:cubicBezTo>
                    <a:pt x="3944620" y="27940"/>
                    <a:pt x="3945890" y="21590"/>
                    <a:pt x="3944620" y="21590"/>
                  </a:cubicBezTo>
                  <a:cubicBezTo>
                    <a:pt x="3937000" y="17780"/>
                    <a:pt x="3928110" y="11430"/>
                    <a:pt x="3919220" y="11430"/>
                  </a:cubicBezTo>
                  <a:cubicBezTo>
                    <a:pt x="3898900" y="10160"/>
                    <a:pt x="3878580" y="12700"/>
                    <a:pt x="3858260" y="12700"/>
                  </a:cubicBezTo>
                  <a:lnTo>
                    <a:pt x="3793490" y="12700"/>
                  </a:lnTo>
                  <a:cubicBezTo>
                    <a:pt x="3778250" y="12700"/>
                    <a:pt x="3765550" y="8890"/>
                    <a:pt x="3750310" y="5080"/>
                  </a:cubicBezTo>
                  <a:cubicBezTo>
                    <a:pt x="3732530" y="0"/>
                    <a:pt x="3713480" y="3810"/>
                    <a:pt x="3694430" y="5080"/>
                  </a:cubicBezTo>
                  <a:cubicBezTo>
                    <a:pt x="3653790" y="6350"/>
                    <a:pt x="3613150" y="6350"/>
                    <a:pt x="3572510" y="7620"/>
                  </a:cubicBezTo>
                  <a:cubicBezTo>
                    <a:pt x="3553460" y="7620"/>
                    <a:pt x="3533140" y="10160"/>
                    <a:pt x="3514090" y="11430"/>
                  </a:cubicBezTo>
                  <a:cubicBezTo>
                    <a:pt x="3489960" y="12700"/>
                    <a:pt x="3465830" y="11430"/>
                    <a:pt x="3441700" y="12700"/>
                  </a:cubicBezTo>
                  <a:cubicBezTo>
                    <a:pt x="3416300" y="13970"/>
                    <a:pt x="3390900" y="16510"/>
                    <a:pt x="3365500" y="17780"/>
                  </a:cubicBezTo>
                  <a:cubicBezTo>
                    <a:pt x="3335020" y="19050"/>
                    <a:pt x="3304540" y="19050"/>
                    <a:pt x="3274060" y="20320"/>
                  </a:cubicBezTo>
                  <a:lnTo>
                    <a:pt x="3178810" y="24130"/>
                  </a:lnTo>
                  <a:cubicBezTo>
                    <a:pt x="3149600" y="25400"/>
                    <a:pt x="3121660" y="25400"/>
                    <a:pt x="3092450" y="25400"/>
                  </a:cubicBezTo>
                  <a:cubicBezTo>
                    <a:pt x="3070860" y="25400"/>
                    <a:pt x="3048000" y="26670"/>
                    <a:pt x="3026410" y="27940"/>
                  </a:cubicBezTo>
                  <a:lnTo>
                    <a:pt x="2961640" y="31750"/>
                  </a:lnTo>
                  <a:cubicBezTo>
                    <a:pt x="2946400" y="33020"/>
                    <a:pt x="2931160" y="33020"/>
                    <a:pt x="2914650" y="34290"/>
                  </a:cubicBezTo>
                  <a:cubicBezTo>
                    <a:pt x="2889250" y="35560"/>
                    <a:pt x="2863850" y="35560"/>
                    <a:pt x="2838450" y="36830"/>
                  </a:cubicBezTo>
                  <a:cubicBezTo>
                    <a:pt x="2809240" y="38100"/>
                    <a:pt x="2781300" y="40640"/>
                    <a:pt x="2753360" y="41910"/>
                  </a:cubicBezTo>
                  <a:cubicBezTo>
                    <a:pt x="2724150" y="44450"/>
                    <a:pt x="2696210" y="46990"/>
                    <a:pt x="2667000" y="49530"/>
                  </a:cubicBezTo>
                  <a:cubicBezTo>
                    <a:pt x="2655570" y="50800"/>
                    <a:pt x="2644140" y="50800"/>
                    <a:pt x="2631440" y="52070"/>
                  </a:cubicBezTo>
                  <a:lnTo>
                    <a:pt x="2594610" y="52070"/>
                  </a:lnTo>
                  <a:cubicBezTo>
                    <a:pt x="2552700" y="54610"/>
                    <a:pt x="2512060" y="58420"/>
                    <a:pt x="2470150" y="60960"/>
                  </a:cubicBezTo>
                  <a:cubicBezTo>
                    <a:pt x="2444750" y="62230"/>
                    <a:pt x="2418080" y="63500"/>
                    <a:pt x="2392680" y="66040"/>
                  </a:cubicBezTo>
                  <a:cubicBezTo>
                    <a:pt x="2377440" y="67310"/>
                    <a:pt x="2360930" y="69850"/>
                    <a:pt x="2345690" y="71120"/>
                  </a:cubicBezTo>
                  <a:lnTo>
                    <a:pt x="2242819" y="78740"/>
                  </a:lnTo>
                  <a:cubicBezTo>
                    <a:pt x="2221230" y="80010"/>
                    <a:pt x="2200909" y="85090"/>
                    <a:pt x="2180590" y="86360"/>
                  </a:cubicBezTo>
                  <a:cubicBezTo>
                    <a:pt x="2148840" y="88900"/>
                    <a:pt x="2115819" y="90170"/>
                    <a:pt x="2084069" y="92710"/>
                  </a:cubicBezTo>
                  <a:cubicBezTo>
                    <a:pt x="2076449" y="92710"/>
                    <a:pt x="2067559" y="93980"/>
                    <a:pt x="2059940" y="93980"/>
                  </a:cubicBezTo>
                  <a:cubicBezTo>
                    <a:pt x="2032000" y="96520"/>
                    <a:pt x="2005330" y="99060"/>
                    <a:pt x="1977390" y="101600"/>
                  </a:cubicBezTo>
                  <a:cubicBezTo>
                    <a:pt x="1962150" y="102870"/>
                    <a:pt x="1945640" y="105410"/>
                    <a:pt x="1930400" y="106680"/>
                  </a:cubicBezTo>
                  <a:cubicBezTo>
                    <a:pt x="1911350" y="107950"/>
                    <a:pt x="1892300" y="109220"/>
                    <a:pt x="1874520" y="110490"/>
                  </a:cubicBezTo>
                  <a:cubicBezTo>
                    <a:pt x="1838960" y="114300"/>
                    <a:pt x="1802130" y="118110"/>
                    <a:pt x="1766570" y="121920"/>
                  </a:cubicBezTo>
                  <a:cubicBezTo>
                    <a:pt x="1760220" y="123190"/>
                    <a:pt x="1755140" y="127000"/>
                    <a:pt x="1748790" y="127000"/>
                  </a:cubicBezTo>
                  <a:cubicBezTo>
                    <a:pt x="1719580" y="129540"/>
                    <a:pt x="1690370" y="129540"/>
                    <a:pt x="1662430" y="133350"/>
                  </a:cubicBezTo>
                  <a:cubicBezTo>
                    <a:pt x="1647190" y="135890"/>
                    <a:pt x="1630680" y="129540"/>
                    <a:pt x="1616710" y="142240"/>
                  </a:cubicBezTo>
                  <a:cubicBezTo>
                    <a:pt x="1611630" y="146050"/>
                    <a:pt x="1597660" y="139700"/>
                    <a:pt x="1588770" y="140970"/>
                  </a:cubicBezTo>
                  <a:cubicBezTo>
                    <a:pt x="1553210" y="144780"/>
                    <a:pt x="1517650" y="149860"/>
                    <a:pt x="1483360" y="153670"/>
                  </a:cubicBezTo>
                  <a:cubicBezTo>
                    <a:pt x="1455420" y="157480"/>
                    <a:pt x="1428750" y="160020"/>
                    <a:pt x="1400810" y="163830"/>
                  </a:cubicBezTo>
                  <a:cubicBezTo>
                    <a:pt x="1390650" y="165100"/>
                    <a:pt x="1380490" y="168910"/>
                    <a:pt x="1371600" y="170180"/>
                  </a:cubicBezTo>
                  <a:cubicBezTo>
                    <a:pt x="1346200" y="172720"/>
                    <a:pt x="1320800" y="175260"/>
                    <a:pt x="1296670" y="177800"/>
                  </a:cubicBezTo>
                  <a:cubicBezTo>
                    <a:pt x="1296670" y="182880"/>
                    <a:pt x="1296670" y="185420"/>
                    <a:pt x="1295400" y="187960"/>
                  </a:cubicBezTo>
                  <a:cubicBezTo>
                    <a:pt x="1292860" y="185420"/>
                    <a:pt x="1290320" y="181610"/>
                    <a:pt x="1287780" y="176530"/>
                  </a:cubicBezTo>
                  <a:cubicBezTo>
                    <a:pt x="1282700" y="190500"/>
                    <a:pt x="1272540" y="181610"/>
                    <a:pt x="1264920" y="182880"/>
                  </a:cubicBezTo>
                  <a:cubicBezTo>
                    <a:pt x="1250950" y="185420"/>
                    <a:pt x="1235710" y="189230"/>
                    <a:pt x="1221740" y="190500"/>
                  </a:cubicBezTo>
                  <a:cubicBezTo>
                    <a:pt x="1196340" y="194310"/>
                    <a:pt x="1170940" y="196850"/>
                    <a:pt x="1145540" y="199390"/>
                  </a:cubicBezTo>
                  <a:cubicBezTo>
                    <a:pt x="1123950" y="201930"/>
                    <a:pt x="1102360" y="207010"/>
                    <a:pt x="1080770" y="210820"/>
                  </a:cubicBezTo>
                  <a:cubicBezTo>
                    <a:pt x="1043940" y="217170"/>
                    <a:pt x="1005840" y="220980"/>
                    <a:pt x="969010" y="227330"/>
                  </a:cubicBezTo>
                  <a:cubicBezTo>
                    <a:pt x="943610" y="231140"/>
                    <a:pt x="918210" y="237490"/>
                    <a:pt x="891540" y="241300"/>
                  </a:cubicBezTo>
                  <a:cubicBezTo>
                    <a:pt x="864870" y="246380"/>
                    <a:pt x="836930" y="250190"/>
                    <a:pt x="810260" y="255270"/>
                  </a:cubicBezTo>
                  <a:cubicBezTo>
                    <a:pt x="791210" y="259080"/>
                    <a:pt x="772160" y="264160"/>
                    <a:pt x="753110" y="267970"/>
                  </a:cubicBezTo>
                  <a:cubicBezTo>
                    <a:pt x="715010" y="274320"/>
                    <a:pt x="675640" y="280670"/>
                    <a:pt x="637540" y="287020"/>
                  </a:cubicBezTo>
                  <a:cubicBezTo>
                    <a:pt x="623570" y="289560"/>
                    <a:pt x="610870" y="294640"/>
                    <a:pt x="596900" y="297180"/>
                  </a:cubicBezTo>
                  <a:cubicBezTo>
                    <a:pt x="572770" y="302260"/>
                    <a:pt x="548640" y="304800"/>
                    <a:pt x="524510" y="309880"/>
                  </a:cubicBezTo>
                  <a:cubicBezTo>
                    <a:pt x="506730" y="313690"/>
                    <a:pt x="490220" y="320040"/>
                    <a:pt x="473710" y="322580"/>
                  </a:cubicBezTo>
                  <a:cubicBezTo>
                    <a:pt x="438150" y="330200"/>
                    <a:pt x="402590" y="335280"/>
                    <a:pt x="367030" y="341630"/>
                  </a:cubicBezTo>
                  <a:cubicBezTo>
                    <a:pt x="351790" y="344170"/>
                    <a:pt x="336550" y="349250"/>
                    <a:pt x="321310" y="353060"/>
                  </a:cubicBezTo>
                  <a:cubicBezTo>
                    <a:pt x="297180" y="359410"/>
                    <a:pt x="271780" y="364490"/>
                    <a:pt x="247650" y="370840"/>
                  </a:cubicBezTo>
                  <a:cubicBezTo>
                    <a:pt x="241300" y="372110"/>
                    <a:pt x="234950" y="375920"/>
                    <a:pt x="227330" y="377190"/>
                  </a:cubicBezTo>
                  <a:cubicBezTo>
                    <a:pt x="219710" y="378460"/>
                    <a:pt x="212090" y="378460"/>
                    <a:pt x="204470" y="379730"/>
                  </a:cubicBezTo>
                  <a:cubicBezTo>
                    <a:pt x="189230" y="383540"/>
                    <a:pt x="173990" y="387350"/>
                    <a:pt x="160020" y="391160"/>
                  </a:cubicBezTo>
                  <a:cubicBezTo>
                    <a:pt x="129540" y="398780"/>
                    <a:pt x="114300" y="401320"/>
                    <a:pt x="100330" y="408940"/>
                  </a:cubicBezTo>
                  <a:cubicBezTo>
                    <a:pt x="87630" y="415290"/>
                    <a:pt x="69850" y="414020"/>
                    <a:pt x="64770" y="434340"/>
                  </a:cubicBezTo>
                  <a:cubicBezTo>
                    <a:pt x="62230" y="440690"/>
                    <a:pt x="55880" y="444500"/>
                    <a:pt x="67310" y="447040"/>
                  </a:cubicBezTo>
                  <a:cubicBezTo>
                    <a:pt x="68580" y="447040"/>
                    <a:pt x="71120" y="450850"/>
                    <a:pt x="69850" y="452120"/>
                  </a:cubicBezTo>
                  <a:cubicBezTo>
                    <a:pt x="67310" y="459740"/>
                    <a:pt x="64770" y="467360"/>
                    <a:pt x="62230" y="477520"/>
                  </a:cubicBezTo>
                  <a:cubicBezTo>
                    <a:pt x="62230" y="477520"/>
                    <a:pt x="64770" y="478790"/>
                    <a:pt x="67310" y="481330"/>
                  </a:cubicBezTo>
                  <a:cubicBezTo>
                    <a:pt x="59690" y="488950"/>
                    <a:pt x="59690" y="516890"/>
                    <a:pt x="64770" y="525780"/>
                  </a:cubicBezTo>
                  <a:cubicBezTo>
                    <a:pt x="67310" y="530860"/>
                    <a:pt x="68580" y="537210"/>
                    <a:pt x="69850" y="543560"/>
                  </a:cubicBezTo>
                  <a:cubicBezTo>
                    <a:pt x="54610" y="547370"/>
                    <a:pt x="72390" y="556260"/>
                    <a:pt x="67310" y="561340"/>
                  </a:cubicBezTo>
                  <a:cubicBezTo>
                    <a:pt x="69850" y="561340"/>
                    <a:pt x="72390" y="561340"/>
                    <a:pt x="76200" y="562610"/>
                  </a:cubicBezTo>
                  <a:cubicBezTo>
                    <a:pt x="73660" y="566420"/>
                    <a:pt x="71120" y="568960"/>
                    <a:pt x="69850" y="570230"/>
                  </a:cubicBezTo>
                  <a:cubicBezTo>
                    <a:pt x="72390" y="572770"/>
                    <a:pt x="76200" y="574040"/>
                    <a:pt x="78740" y="576580"/>
                  </a:cubicBezTo>
                  <a:cubicBezTo>
                    <a:pt x="64770" y="595630"/>
                    <a:pt x="64770" y="604520"/>
                    <a:pt x="81280" y="621030"/>
                  </a:cubicBezTo>
                  <a:cubicBezTo>
                    <a:pt x="82550" y="622300"/>
                    <a:pt x="85090" y="624840"/>
                    <a:pt x="85090" y="626110"/>
                  </a:cubicBezTo>
                  <a:cubicBezTo>
                    <a:pt x="81280" y="640080"/>
                    <a:pt x="82550" y="652780"/>
                    <a:pt x="91440" y="664210"/>
                  </a:cubicBezTo>
                  <a:cubicBezTo>
                    <a:pt x="91440" y="664210"/>
                    <a:pt x="90170" y="668020"/>
                    <a:pt x="87630" y="670560"/>
                  </a:cubicBezTo>
                  <a:cubicBezTo>
                    <a:pt x="91440" y="669290"/>
                    <a:pt x="93980" y="668020"/>
                    <a:pt x="96520" y="668020"/>
                  </a:cubicBezTo>
                  <a:lnTo>
                    <a:pt x="92710" y="690880"/>
                  </a:lnTo>
                  <a:lnTo>
                    <a:pt x="106680" y="690880"/>
                  </a:lnTo>
                  <a:cubicBezTo>
                    <a:pt x="110490" y="695960"/>
                    <a:pt x="114300" y="699770"/>
                    <a:pt x="114300" y="701040"/>
                  </a:cubicBezTo>
                  <a:cubicBezTo>
                    <a:pt x="118110" y="697230"/>
                    <a:pt x="120650" y="695960"/>
                    <a:pt x="121920" y="694690"/>
                  </a:cubicBezTo>
                  <a:cubicBezTo>
                    <a:pt x="128270" y="704850"/>
                    <a:pt x="133350" y="712470"/>
                    <a:pt x="137160" y="720090"/>
                  </a:cubicBezTo>
                  <a:cubicBezTo>
                    <a:pt x="135890" y="728980"/>
                    <a:pt x="133350" y="736600"/>
                    <a:pt x="132080" y="741680"/>
                  </a:cubicBezTo>
                  <a:cubicBezTo>
                    <a:pt x="125730" y="741680"/>
                    <a:pt x="119380" y="740410"/>
                    <a:pt x="115570" y="742950"/>
                  </a:cubicBezTo>
                  <a:cubicBezTo>
                    <a:pt x="111760" y="745490"/>
                    <a:pt x="111760" y="751840"/>
                    <a:pt x="109220" y="755650"/>
                  </a:cubicBezTo>
                  <a:cubicBezTo>
                    <a:pt x="109220" y="756920"/>
                    <a:pt x="118110" y="773430"/>
                    <a:pt x="116840" y="774700"/>
                  </a:cubicBezTo>
                  <a:cubicBezTo>
                    <a:pt x="115570" y="783590"/>
                    <a:pt x="113030" y="792480"/>
                    <a:pt x="111760" y="802640"/>
                  </a:cubicBezTo>
                  <a:cubicBezTo>
                    <a:pt x="116840" y="806450"/>
                    <a:pt x="123190" y="811530"/>
                    <a:pt x="128270" y="815340"/>
                  </a:cubicBezTo>
                  <a:cubicBezTo>
                    <a:pt x="119380" y="820420"/>
                    <a:pt x="113030" y="825500"/>
                    <a:pt x="106680" y="829310"/>
                  </a:cubicBezTo>
                  <a:cubicBezTo>
                    <a:pt x="109220" y="830580"/>
                    <a:pt x="110490" y="831850"/>
                    <a:pt x="113030" y="833120"/>
                  </a:cubicBezTo>
                  <a:cubicBezTo>
                    <a:pt x="114300" y="838200"/>
                    <a:pt x="116840" y="843280"/>
                    <a:pt x="116840" y="848360"/>
                  </a:cubicBezTo>
                  <a:cubicBezTo>
                    <a:pt x="116840" y="853440"/>
                    <a:pt x="113030" y="862330"/>
                    <a:pt x="115570" y="863600"/>
                  </a:cubicBezTo>
                  <a:cubicBezTo>
                    <a:pt x="127000" y="869950"/>
                    <a:pt x="120650" y="889000"/>
                    <a:pt x="135890" y="891540"/>
                  </a:cubicBezTo>
                  <a:cubicBezTo>
                    <a:pt x="137160" y="891540"/>
                    <a:pt x="137160" y="894080"/>
                    <a:pt x="139700" y="896620"/>
                  </a:cubicBezTo>
                  <a:cubicBezTo>
                    <a:pt x="135890" y="896620"/>
                    <a:pt x="133350" y="896620"/>
                    <a:pt x="128270" y="897890"/>
                  </a:cubicBezTo>
                  <a:cubicBezTo>
                    <a:pt x="142240" y="908050"/>
                    <a:pt x="138430" y="916940"/>
                    <a:pt x="133350" y="924560"/>
                  </a:cubicBezTo>
                  <a:cubicBezTo>
                    <a:pt x="128270" y="925830"/>
                    <a:pt x="124460" y="927100"/>
                    <a:pt x="120650" y="928370"/>
                  </a:cubicBezTo>
                  <a:cubicBezTo>
                    <a:pt x="121920" y="930910"/>
                    <a:pt x="121920" y="932180"/>
                    <a:pt x="123190" y="934720"/>
                  </a:cubicBezTo>
                  <a:cubicBezTo>
                    <a:pt x="124460" y="935990"/>
                    <a:pt x="130810" y="952500"/>
                    <a:pt x="130810" y="955040"/>
                  </a:cubicBezTo>
                  <a:cubicBezTo>
                    <a:pt x="128270" y="961390"/>
                    <a:pt x="127000" y="967740"/>
                    <a:pt x="125730" y="974090"/>
                  </a:cubicBezTo>
                  <a:cubicBezTo>
                    <a:pt x="133350" y="974090"/>
                    <a:pt x="139700" y="975360"/>
                    <a:pt x="142240" y="975360"/>
                  </a:cubicBezTo>
                  <a:cubicBezTo>
                    <a:pt x="139700" y="976630"/>
                    <a:pt x="135890" y="979170"/>
                    <a:pt x="133350" y="980440"/>
                  </a:cubicBezTo>
                  <a:cubicBezTo>
                    <a:pt x="134620" y="982980"/>
                    <a:pt x="135890" y="985520"/>
                    <a:pt x="138430" y="986790"/>
                  </a:cubicBezTo>
                  <a:cubicBezTo>
                    <a:pt x="148590" y="985520"/>
                    <a:pt x="158750" y="984250"/>
                    <a:pt x="170180" y="982980"/>
                  </a:cubicBezTo>
                  <a:cubicBezTo>
                    <a:pt x="168910" y="989330"/>
                    <a:pt x="167640" y="994410"/>
                    <a:pt x="165100" y="999490"/>
                  </a:cubicBezTo>
                  <a:cubicBezTo>
                    <a:pt x="171450" y="999490"/>
                    <a:pt x="179070" y="1000760"/>
                    <a:pt x="185420" y="1000760"/>
                  </a:cubicBezTo>
                  <a:lnTo>
                    <a:pt x="185420" y="1007110"/>
                  </a:lnTo>
                  <a:cubicBezTo>
                    <a:pt x="176530" y="1008380"/>
                    <a:pt x="167640" y="1010920"/>
                    <a:pt x="160020" y="1012190"/>
                  </a:cubicBezTo>
                  <a:cubicBezTo>
                    <a:pt x="191770" y="1027430"/>
                    <a:pt x="220980" y="1013460"/>
                    <a:pt x="255270" y="1008380"/>
                  </a:cubicBezTo>
                  <a:cubicBezTo>
                    <a:pt x="261620" y="1014730"/>
                    <a:pt x="267970" y="1009650"/>
                    <a:pt x="273050" y="999490"/>
                  </a:cubicBezTo>
                  <a:cubicBezTo>
                    <a:pt x="279400" y="1008380"/>
                    <a:pt x="284480" y="1005840"/>
                    <a:pt x="297180" y="988060"/>
                  </a:cubicBezTo>
                  <a:cubicBezTo>
                    <a:pt x="298450" y="988060"/>
                    <a:pt x="299720" y="989330"/>
                    <a:pt x="300990" y="989330"/>
                  </a:cubicBezTo>
                  <a:cubicBezTo>
                    <a:pt x="299720" y="994410"/>
                    <a:pt x="297180" y="998220"/>
                    <a:pt x="295910" y="1003300"/>
                  </a:cubicBezTo>
                  <a:cubicBezTo>
                    <a:pt x="303530" y="1000760"/>
                    <a:pt x="309880" y="999490"/>
                    <a:pt x="317500" y="996950"/>
                  </a:cubicBezTo>
                  <a:lnTo>
                    <a:pt x="344170" y="993140"/>
                  </a:lnTo>
                  <a:cubicBezTo>
                    <a:pt x="358140" y="990600"/>
                    <a:pt x="372110" y="989330"/>
                    <a:pt x="384810" y="986790"/>
                  </a:cubicBezTo>
                  <a:cubicBezTo>
                    <a:pt x="389890" y="985520"/>
                    <a:pt x="394970" y="981710"/>
                    <a:pt x="400050" y="980440"/>
                  </a:cubicBezTo>
                  <a:cubicBezTo>
                    <a:pt x="405130" y="979170"/>
                    <a:pt x="412750" y="975360"/>
                    <a:pt x="415290" y="977900"/>
                  </a:cubicBezTo>
                  <a:cubicBezTo>
                    <a:pt x="425450" y="986790"/>
                    <a:pt x="434340" y="996950"/>
                    <a:pt x="444500" y="1005840"/>
                  </a:cubicBezTo>
                  <a:cubicBezTo>
                    <a:pt x="445770" y="1003300"/>
                    <a:pt x="447040" y="999490"/>
                    <a:pt x="447040" y="999490"/>
                  </a:cubicBezTo>
                  <a:cubicBezTo>
                    <a:pt x="455930" y="1002030"/>
                    <a:pt x="462280" y="1003300"/>
                    <a:pt x="471170" y="1005840"/>
                  </a:cubicBezTo>
                  <a:cubicBezTo>
                    <a:pt x="472440" y="1009650"/>
                    <a:pt x="474980" y="1014730"/>
                    <a:pt x="474980" y="1017270"/>
                  </a:cubicBezTo>
                  <a:cubicBezTo>
                    <a:pt x="488950" y="1018540"/>
                    <a:pt x="500380" y="1019810"/>
                    <a:pt x="510540" y="1021080"/>
                  </a:cubicBezTo>
                  <a:cubicBezTo>
                    <a:pt x="510540" y="1022350"/>
                    <a:pt x="511810" y="1023620"/>
                    <a:pt x="511810" y="1024890"/>
                  </a:cubicBezTo>
                  <a:lnTo>
                    <a:pt x="488950" y="1032510"/>
                  </a:lnTo>
                  <a:cubicBezTo>
                    <a:pt x="487680" y="1028700"/>
                    <a:pt x="486410" y="1027430"/>
                    <a:pt x="483870" y="1021080"/>
                  </a:cubicBezTo>
                  <a:cubicBezTo>
                    <a:pt x="485140" y="1035050"/>
                    <a:pt x="486410" y="1043940"/>
                    <a:pt x="486410" y="1055370"/>
                  </a:cubicBezTo>
                  <a:cubicBezTo>
                    <a:pt x="497840" y="1046480"/>
                    <a:pt x="513080" y="1056640"/>
                    <a:pt x="520700" y="1041400"/>
                  </a:cubicBezTo>
                  <a:cubicBezTo>
                    <a:pt x="520700" y="1040130"/>
                    <a:pt x="525780" y="1040130"/>
                    <a:pt x="527050" y="1041400"/>
                  </a:cubicBezTo>
                  <a:cubicBezTo>
                    <a:pt x="537210" y="1042670"/>
                    <a:pt x="547370" y="1043940"/>
                    <a:pt x="557530" y="1046480"/>
                  </a:cubicBezTo>
                  <a:cubicBezTo>
                    <a:pt x="556260" y="1043940"/>
                    <a:pt x="556260" y="1041400"/>
                    <a:pt x="554990" y="1038860"/>
                  </a:cubicBezTo>
                  <a:cubicBezTo>
                    <a:pt x="561340" y="1040130"/>
                    <a:pt x="566420" y="1041400"/>
                    <a:pt x="570230" y="1042670"/>
                  </a:cubicBezTo>
                  <a:cubicBezTo>
                    <a:pt x="570230" y="1043940"/>
                    <a:pt x="571500" y="1045210"/>
                    <a:pt x="571500" y="1046480"/>
                  </a:cubicBezTo>
                  <a:cubicBezTo>
                    <a:pt x="562610" y="1051560"/>
                    <a:pt x="553720" y="1057910"/>
                    <a:pt x="544830" y="1062990"/>
                  </a:cubicBezTo>
                  <a:cubicBezTo>
                    <a:pt x="530860" y="1071880"/>
                    <a:pt x="518160" y="1083310"/>
                    <a:pt x="504190" y="1087120"/>
                  </a:cubicBezTo>
                  <a:cubicBezTo>
                    <a:pt x="480060" y="1092200"/>
                    <a:pt x="455930" y="1101090"/>
                    <a:pt x="430530" y="1102360"/>
                  </a:cubicBezTo>
                  <a:lnTo>
                    <a:pt x="424180" y="1102360"/>
                  </a:lnTo>
                  <a:cubicBezTo>
                    <a:pt x="397510" y="1107440"/>
                    <a:pt x="372110" y="1112520"/>
                    <a:pt x="345440" y="1117600"/>
                  </a:cubicBezTo>
                  <a:cubicBezTo>
                    <a:pt x="341630" y="1118870"/>
                    <a:pt x="339090" y="1120140"/>
                    <a:pt x="335280" y="1120140"/>
                  </a:cubicBezTo>
                  <a:cubicBezTo>
                    <a:pt x="318770" y="1122680"/>
                    <a:pt x="302260" y="1123950"/>
                    <a:pt x="287020" y="1126490"/>
                  </a:cubicBezTo>
                  <a:cubicBezTo>
                    <a:pt x="270510" y="1130300"/>
                    <a:pt x="252730" y="1132840"/>
                    <a:pt x="236220" y="1139190"/>
                  </a:cubicBezTo>
                  <a:cubicBezTo>
                    <a:pt x="223520" y="1143000"/>
                    <a:pt x="207010" y="1141730"/>
                    <a:pt x="201930" y="1154430"/>
                  </a:cubicBezTo>
                  <a:cubicBezTo>
                    <a:pt x="196850" y="1154430"/>
                    <a:pt x="191770" y="1153160"/>
                    <a:pt x="189230" y="1154430"/>
                  </a:cubicBezTo>
                  <a:cubicBezTo>
                    <a:pt x="170180" y="1162050"/>
                    <a:pt x="151130" y="1169670"/>
                    <a:pt x="133350" y="1178560"/>
                  </a:cubicBezTo>
                  <a:cubicBezTo>
                    <a:pt x="127000" y="1183640"/>
                    <a:pt x="121920" y="1186180"/>
                    <a:pt x="119380" y="1191260"/>
                  </a:cubicBezTo>
                  <a:cubicBezTo>
                    <a:pt x="118110" y="1195070"/>
                    <a:pt x="121920" y="1201420"/>
                    <a:pt x="123190" y="1203960"/>
                  </a:cubicBezTo>
                  <a:cubicBezTo>
                    <a:pt x="120650" y="1205230"/>
                    <a:pt x="115570" y="1206500"/>
                    <a:pt x="115570" y="1207770"/>
                  </a:cubicBezTo>
                  <a:cubicBezTo>
                    <a:pt x="115570" y="1215390"/>
                    <a:pt x="115570" y="1223010"/>
                    <a:pt x="118110" y="1229360"/>
                  </a:cubicBezTo>
                  <a:cubicBezTo>
                    <a:pt x="121920" y="1238250"/>
                    <a:pt x="133350" y="1245870"/>
                    <a:pt x="120650" y="1257300"/>
                  </a:cubicBezTo>
                  <a:cubicBezTo>
                    <a:pt x="118110" y="1258570"/>
                    <a:pt x="120650" y="1264920"/>
                    <a:pt x="120650" y="1270000"/>
                  </a:cubicBezTo>
                  <a:cubicBezTo>
                    <a:pt x="124460" y="1268730"/>
                    <a:pt x="127000" y="1268730"/>
                    <a:pt x="130810" y="1268730"/>
                  </a:cubicBezTo>
                  <a:cubicBezTo>
                    <a:pt x="118110" y="1290320"/>
                    <a:pt x="118110" y="1297940"/>
                    <a:pt x="130810" y="1301750"/>
                  </a:cubicBezTo>
                  <a:cubicBezTo>
                    <a:pt x="130810" y="1309370"/>
                    <a:pt x="128270" y="1316990"/>
                    <a:pt x="130810" y="1322070"/>
                  </a:cubicBezTo>
                  <a:cubicBezTo>
                    <a:pt x="138430" y="1334770"/>
                    <a:pt x="148590" y="1347470"/>
                    <a:pt x="157480" y="1358900"/>
                  </a:cubicBezTo>
                  <a:cubicBezTo>
                    <a:pt x="156210" y="1360170"/>
                    <a:pt x="153670" y="1361440"/>
                    <a:pt x="152400" y="1361440"/>
                  </a:cubicBezTo>
                  <a:cubicBezTo>
                    <a:pt x="157480" y="1367790"/>
                    <a:pt x="162560" y="1374140"/>
                    <a:pt x="166370" y="1377950"/>
                  </a:cubicBezTo>
                  <a:cubicBezTo>
                    <a:pt x="161290" y="1385570"/>
                    <a:pt x="157480" y="1391920"/>
                    <a:pt x="152400" y="1398270"/>
                  </a:cubicBezTo>
                  <a:cubicBezTo>
                    <a:pt x="158750" y="1400810"/>
                    <a:pt x="162560" y="1402080"/>
                    <a:pt x="167640" y="1403350"/>
                  </a:cubicBezTo>
                  <a:cubicBezTo>
                    <a:pt x="158750" y="1405890"/>
                    <a:pt x="151130" y="1408430"/>
                    <a:pt x="139700" y="1413510"/>
                  </a:cubicBezTo>
                  <a:cubicBezTo>
                    <a:pt x="161290" y="1418590"/>
                    <a:pt x="162560" y="1433830"/>
                    <a:pt x="165100" y="1449070"/>
                  </a:cubicBezTo>
                  <a:cubicBezTo>
                    <a:pt x="165100" y="1450340"/>
                    <a:pt x="171450" y="1451610"/>
                    <a:pt x="175260" y="1452880"/>
                  </a:cubicBezTo>
                  <a:cubicBezTo>
                    <a:pt x="175260" y="1455420"/>
                    <a:pt x="172720" y="1459230"/>
                    <a:pt x="173990" y="1461770"/>
                  </a:cubicBezTo>
                  <a:cubicBezTo>
                    <a:pt x="179070" y="1468120"/>
                    <a:pt x="187960" y="1471930"/>
                    <a:pt x="189230" y="1479550"/>
                  </a:cubicBezTo>
                  <a:cubicBezTo>
                    <a:pt x="196850" y="1501140"/>
                    <a:pt x="210820" y="1497330"/>
                    <a:pt x="226060" y="1492250"/>
                  </a:cubicBezTo>
                  <a:lnTo>
                    <a:pt x="233680" y="1503680"/>
                  </a:lnTo>
                  <a:cubicBezTo>
                    <a:pt x="236220" y="1502410"/>
                    <a:pt x="238760" y="1499870"/>
                    <a:pt x="240030" y="1498600"/>
                  </a:cubicBezTo>
                  <a:cubicBezTo>
                    <a:pt x="241300" y="1506220"/>
                    <a:pt x="254000" y="1515110"/>
                    <a:pt x="257810" y="1510030"/>
                  </a:cubicBezTo>
                  <a:cubicBezTo>
                    <a:pt x="266700" y="1497330"/>
                    <a:pt x="276860" y="1504950"/>
                    <a:pt x="287020" y="1506220"/>
                  </a:cubicBezTo>
                  <a:cubicBezTo>
                    <a:pt x="292100" y="1507490"/>
                    <a:pt x="299720" y="1508760"/>
                    <a:pt x="302260" y="1506220"/>
                  </a:cubicBezTo>
                  <a:cubicBezTo>
                    <a:pt x="308610" y="1499870"/>
                    <a:pt x="327660" y="1506220"/>
                    <a:pt x="322580" y="1488440"/>
                  </a:cubicBezTo>
                  <a:cubicBezTo>
                    <a:pt x="321310" y="1484630"/>
                    <a:pt x="316230" y="1480820"/>
                    <a:pt x="311150" y="1477010"/>
                  </a:cubicBezTo>
                  <a:lnTo>
                    <a:pt x="347980" y="1477010"/>
                  </a:lnTo>
                  <a:cubicBezTo>
                    <a:pt x="349250" y="1480820"/>
                    <a:pt x="349250" y="1485900"/>
                    <a:pt x="350520" y="1489710"/>
                  </a:cubicBezTo>
                  <a:cubicBezTo>
                    <a:pt x="344170" y="1490980"/>
                    <a:pt x="337820" y="1492250"/>
                    <a:pt x="331470" y="1494790"/>
                  </a:cubicBezTo>
                  <a:cubicBezTo>
                    <a:pt x="331470" y="1496060"/>
                    <a:pt x="332740" y="1497330"/>
                    <a:pt x="332740" y="1499870"/>
                  </a:cubicBezTo>
                  <a:cubicBezTo>
                    <a:pt x="335280" y="1499870"/>
                    <a:pt x="339090" y="1498600"/>
                    <a:pt x="341630" y="1498600"/>
                  </a:cubicBezTo>
                  <a:cubicBezTo>
                    <a:pt x="351790" y="1502410"/>
                    <a:pt x="365760" y="1492250"/>
                    <a:pt x="374650" y="1504950"/>
                  </a:cubicBezTo>
                  <a:cubicBezTo>
                    <a:pt x="391160" y="1527810"/>
                    <a:pt x="420370" y="1534160"/>
                    <a:pt x="447040" y="1521460"/>
                  </a:cubicBezTo>
                  <a:cubicBezTo>
                    <a:pt x="449580" y="1520190"/>
                    <a:pt x="454660" y="1524000"/>
                    <a:pt x="458470" y="1525270"/>
                  </a:cubicBezTo>
                  <a:cubicBezTo>
                    <a:pt x="459740" y="1525270"/>
                    <a:pt x="459740" y="1525270"/>
                    <a:pt x="461010" y="1526540"/>
                  </a:cubicBezTo>
                  <a:cubicBezTo>
                    <a:pt x="462280" y="1524000"/>
                    <a:pt x="462280" y="1521460"/>
                    <a:pt x="462280" y="1522730"/>
                  </a:cubicBezTo>
                  <a:cubicBezTo>
                    <a:pt x="471170" y="1522730"/>
                    <a:pt x="480060" y="1525270"/>
                    <a:pt x="488950" y="1524000"/>
                  </a:cubicBezTo>
                  <a:cubicBezTo>
                    <a:pt x="502920" y="1522730"/>
                    <a:pt x="516890" y="1517650"/>
                    <a:pt x="530860" y="1516380"/>
                  </a:cubicBezTo>
                  <a:cubicBezTo>
                    <a:pt x="552450" y="1513840"/>
                    <a:pt x="574040" y="1513840"/>
                    <a:pt x="595630" y="1508760"/>
                  </a:cubicBezTo>
                  <a:cubicBezTo>
                    <a:pt x="604520" y="1506220"/>
                    <a:pt x="610870" y="1507490"/>
                    <a:pt x="617220" y="1510030"/>
                  </a:cubicBezTo>
                  <a:cubicBezTo>
                    <a:pt x="577850" y="1526540"/>
                    <a:pt x="538480" y="1543050"/>
                    <a:pt x="499110" y="1558290"/>
                  </a:cubicBezTo>
                  <a:cubicBezTo>
                    <a:pt x="499110" y="1559560"/>
                    <a:pt x="500380" y="1560830"/>
                    <a:pt x="500380" y="1562100"/>
                  </a:cubicBezTo>
                  <a:cubicBezTo>
                    <a:pt x="502920" y="1562100"/>
                    <a:pt x="505460" y="1563370"/>
                    <a:pt x="510540" y="1564640"/>
                  </a:cubicBezTo>
                  <a:cubicBezTo>
                    <a:pt x="501650" y="1568450"/>
                    <a:pt x="497840" y="1569720"/>
                    <a:pt x="491490" y="1572260"/>
                  </a:cubicBezTo>
                  <a:cubicBezTo>
                    <a:pt x="502920" y="1579880"/>
                    <a:pt x="487680" y="1588770"/>
                    <a:pt x="494030" y="1598930"/>
                  </a:cubicBezTo>
                  <a:cubicBezTo>
                    <a:pt x="499110" y="1609090"/>
                    <a:pt x="495300" y="1624330"/>
                    <a:pt x="518160" y="1620520"/>
                  </a:cubicBezTo>
                  <a:cubicBezTo>
                    <a:pt x="495300" y="1631950"/>
                    <a:pt x="494030" y="1648460"/>
                    <a:pt x="509270" y="1666240"/>
                  </a:cubicBezTo>
                  <a:cubicBezTo>
                    <a:pt x="511810" y="1668780"/>
                    <a:pt x="513080" y="1673860"/>
                    <a:pt x="511810" y="1676400"/>
                  </a:cubicBezTo>
                  <a:cubicBezTo>
                    <a:pt x="509270" y="1685290"/>
                    <a:pt x="505460" y="1692910"/>
                    <a:pt x="502920" y="1699260"/>
                  </a:cubicBezTo>
                  <a:cubicBezTo>
                    <a:pt x="494030" y="1699260"/>
                    <a:pt x="488950" y="1697990"/>
                    <a:pt x="483870" y="1697990"/>
                  </a:cubicBezTo>
                  <a:cubicBezTo>
                    <a:pt x="471170" y="1699260"/>
                    <a:pt x="458470" y="1701800"/>
                    <a:pt x="445770" y="1704340"/>
                  </a:cubicBezTo>
                  <a:cubicBezTo>
                    <a:pt x="405130" y="1711960"/>
                    <a:pt x="363220" y="1719580"/>
                    <a:pt x="322580" y="1727200"/>
                  </a:cubicBezTo>
                  <a:cubicBezTo>
                    <a:pt x="288290" y="1733550"/>
                    <a:pt x="255270" y="1746250"/>
                    <a:pt x="220980" y="1748790"/>
                  </a:cubicBezTo>
                  <a:cubicBezTo>
                    <a:pt x="196850" y="1750060"/>
                    <a:pt x="175260" y="1762760"/>
                    <a:pt x="152400" y="1764030"/>
                  </a:cubicBezTo>
                  <a:cubicBezTo>
                    <a:pt x="137160" y="1765300"/>
                    <a:pt x="121920" y="1771650"/>
                    <a:pt x="107950" y="1778000"/>
                  </a:cubicBezTo>
                  <a:cubicBezTo>
                    <a:pt x="100330" y="1780540"/>
                    <a:pt x="93980" y="1786890"/>
                    <a:pt x="87630" y="1790700"/>
                  </a:cubicBezTo>
                  <a:cubicBezTo>
                    <a:pt x="86360" y="1790700"/>
                    <a:pt x="82550" y="1789430"/>
                    <a:pt x="81280" y="1790700"/>
                  </a:cubicBezTo>
                  <a:cubicBezTo>
                    <a:pt x="71120" y="1795780"/>
                    <a:pt x="62230" y="1800860"/>
                    <a:pt x="52070" y="1804670"/>
                  </a:cubicBezTo>
                  <a:cubicBezTo>
                    <a:pt x="44450" y="1808480"/>
                    <a:pt x="38100" y="1812290"/>
                    <a:pt x="30480" y="1816100"/>
                  </a:cubicBezTo>
                  <a:cubicBezTo>
                    <a:pt x="30480" y="1817370"/>
                    <a:pt x="31750" y="1818640"/>
                    <a:pt x="31750" y="1819910"/>
                  </a:cubicBezTo>
                  <a:cubicBezTo>
                    <a:pt x="29210" y="1819910"/>
                    <a:pt x="25400" y="1818640"/>
                    <a:pt x="21590" y="1817370"/>
                  </a:cubicBezTo>
                  <a:cubicBezTo>
                    <a:pt x="22860" y="1824990"/>
                    <a:pt x="24130" y="1830070"/>
                    <a:pt x="25400" y="1836420"/>
                  </a:cubicBezTo>
                  <a:cubicBezTo>
                    <a:pt x="24130" y="1836420"/>
                    <a:pt x="24130" y="1836420"/>
                    <a:pt x="22860" y="1837690"/>
                  </a:cubicBezTo>
                  <a:cubicBezTo>
                    <a:pt x="21590" y="1835150"/>
                    <a:pt x="20320" y="1832610"/>
                    <a:pt x="19050" y="1831340"/>
                  </a:cubicBezTo>
                  <a:cubicBezTo>
                    <a:pt x="7620" y="1844040"/>
                    <a:pt x="0" y="1855470"/>
                    <a:pt x="17780" y="1863090"/>
                  </a:cubicBezTo>
                  <a:cubicBezTo>
                    <a:pt x="16510" y="1869440"/>
                    <a:pt x="16510" y="1874520"/>
                    <a:pt x="16510" y="1878330"/>
                  </a:cubicBezTo>
                  <a:lnTo>
                    <a:pt x="20320" y="1905000"/>
                  </a:lnTo>
                  <a:cubicBezTo>
                    <a:pt x="21590" y="1916430"/>
                    <a:pt x="19050" y="1927860"/>
                    <a:pt x="33020" y="1931671"/>
                  </a:cubicBezTo>
                  <a:cubicBezTo>
                    <a:pt x="29210" y="1938021"/>
                    <a:pt x="29210" y="1967231"/>
                    <a:pt x="34290" y="1968500"/>
                  </a:cubicBezTo>
                  <a:cubicBezTo>
                    <a:pt x="43180" y="1972310"/>
                    <a:pt x="45720" y="1983740"/>
                    <a:pt x="53340" y="1988821"/>
                  </a:cubicBezTo>
                  <a:cubicBezTo>
                    <a:pt x="54610" y="1990091"/>
                    <a:pt x="55880" y="1992631"/>
                    <a:pt x="55880" y="1992631"/>
                  </a:cubicBezTo>
                  <a:cubicBezTo>
                    <a:pt x="45720" y="2004060"/>
                    <a:pt x="60960" y="1998981"/>
                    <a:pt x="63500" y="2004060"/>
                  </a:cubicBezTo>
                  <a:cubicBezTo>
                    <a:pt x="60960" y="2010410"/>
                    <a:pt x="55880" y="2016760"/>
                    <a:pt x="54610" y="2024381"/>
                  </a:cubicBezTo>
                  <a:cubicBezTo>
                    <a:pt x="53340" y="2032001"/>
                    <a:pt x="54610" y="2038351"/>
                    <a:pt x="66040" y="2034541"/>
                  </a:cubicBezTo>
                  <a:cubicBezTo>
                    <a:pt x="64770" y="2045971"/>
                    <a:pt x="63500" y="2056131"/>
                    <a:pt x="62230" y="2067561"/>
                  </a:cubicBezTo>
                  <a:cubicBezTo>
                    <a:pt x="63500" y="2067561"/>
                    <a:pt x="64770" y="2066291"/>
                    <a:pt x="64770" y="2066291"/>
                  </a:cubicBezTo>
                  <a:cubicBezTo>
                    <a:pt x="68580" y="2075181"/>
                    <a:pt x="71120" y="2082801"/>
                    <a:pt x="74930" y="2090421"/>
                  </a:cubicBezTo>
                  <a:cubicBezTo>
                    <a:pt x="81280" y="2090421"/>
                    <a:pt x="87630" y="2091691"/>
                    <a:pt x="95250" y="2092960"/>
                  </a:cubicBezTo>
                  <a:lnTo>
                    <a:pt x="95250" y="2096771"/>
                  </a:lnTo>
                  <a:cubicBezTo>
                    <a:pt x="91440" y="2098041"/>
                    <a:pt x="87630" y="2099310"/>
                    <a:pt x="83820" y="2100581"/>
                  </a:cubicBezTo>
                  <a:cubicBezTo>
                    <a:pt x="85090" y="2101851"/>
                    <a:pt x="87630" y="2101851"/>
                    <a:pt x="87630" y="2101851"/>
                  </a:cubicBezTo>
                  <a:cubicBezTo>
                    <a:pt x="88900" y="2120901"/>
                    <a:pt x="105410" y="2118361"/>
                    <a:pt x="116840" y="2123441"/>
                  </a:cubicBezTo>
                  <a:cubicBezTo>
                    <a:pt x="121920" y="2125981"/>
                    <a:pt x="128270" y="2127251"/>
                    <a:pt x="132080" y="2125981"/>
                  </a:cubicBezTo>
                  <a:cubicBezTo>
                    <a:pt x="139700" y="2122171"/>
                    <a:pt x="144780" y="2123441"/>
                    <a:pt x="144780" y="2131060"/>
                  </a:cubicBezTo>
                  <a:cubicBezTo>
                    <a:pt x="144780" y="2134871"/>
                    <a:pt x="142240" y="2139950"/>
                    <a:pt x="140970" y="2142490"/>
                  </a:cubicBezTo>
                  <a:cubicBezTo>
                    <a:pt x="149860" y="2142490"/>
                    <a:pt x="163830" y="2146300"/>
                    <a:pt x="171450" y="2141220"/>
                  </a:cubicBezTo>
                  <a:cubicBezTo>
                    <a:pt x="189230" y="2129790"/>
                    <a:pt x="205740" y="2139950"/>
                    <a:pt x="222250" y="2136140"/>
                  </a:cubicBezTo>
                  <a:cubicBezTo>
                    <a:pt x="231140" y="2133600"/>
                    <a:pt x="238760" y="2133600"/>
                    <a:pt x="251460" y="2131060"/>
                  </a:cubicBezTo>
                  <a:cubicBezTo>
                    <a:pt x="257810" y="2136140"/>
                    <a:pt x="264160" y="2134871"/>
                    <a:pt x="265430" y="2128521"/>
                  </a:cubicBezTo>
                  <a:cubicBezTo>
                    <a:pt x="275590" y="2128521"/>
                    <a:pt x="284480" y="2128521"/>
                    <a:pt x="293370" y="2127250"/>
                  </a:cubicBezTo>
                  <a:cubicBezTo>
                    <a:pt x="307340" y="2124710"/>
                    <a:pt x="320040" y="2120900"/>
                    <a:pt x="334010" y="2119630"/>
                  </a:cubicBezTo>
                  <a:cubicBezTo>
                    <a:pt x="342900" y="2118360"/>
                    <a:pt x="353060" y="2120900"/>
                    <a:pt x="363220" y="2119630"/>
                  </a:cubicBezTo>
                  <a:cubicBezTo>
                    <a:pt x="368300" y="2118360"/>
                    <a:pt x="372110" y="2110740"/>
                    <a:pt x="377190" y="2106930"/>
                  </a:cubicBezTo>
                  <a:cubicBezTo>
                    <a:pt x="382270" y="2119630"/>
                    <a:pt x="392430" y="2120900"/>
                    <a:pt x="408940" y="2112010"/>
                  </a:cubicBezTo>
                  <a:cubicBezTo>
                    <a:pt x="402590" y="2106930"/>
                    <a:pt x="394970" y="2103120"/>
                    <a:pt x="388620" y="2099310"/>
                  </a:cubicBezTo>
                  <a:cubicBezTo>
                    <a:pt x="394970" y="2096770"/>
                    <a:pt x="400050" y="2092960"/>
                    <a:pt x="405130" y="2091690"/>
                  </a:cubicBezTo>
                  <a:cubicBezTo>
                    <a:pt x="410210" y="2091690"/>
                    <a:pt x="414020" y="2092960"/>
                    <a:pt x="417830" y="2092960"/>
                  </a:cubicBezTo>
                  <a:cubicBezTo>
                    <a:pt x="421640" y="2092960"/>
                    <a:pt x="425450" y="2092960"/>
                    <a:pt x="429260" y="2091690"/>
                  </a:cubicBezTo>
                  <a:cubicBezTo>
                    <a:pt x="433070" y="2090420"/>
                    <a:pt x="435610" y="2089150"/>
                    <a:pt x="438150" y="2086610"/>
                  </a:cubicBezTo>
                  <a:cubicBezTo>
                    <a:pt x="438150" y="2090420"/>
                    <a:pt x="439420" y="2095500"/>
                    <a:pt x="439420" y="2099310"/>
                  </a:cubicBezTo>
                  <a:cubicBezTo>
                    <a:pt x="439420" y="2103120"/>
                    <a:pt x="436880" y="2106930"/>
                    <a:pt x="435610" y="2110740"/>
                  </a:cubicBezTo>
                  <a:cubicBezTo>
                    <a:pt x="439420" y="2110740"/>
                    <a:pt x="443230" y="2110740"/>
                    <a:pt x="448310" y="2109470"/>
                  </a:cubicBezTo>
                  <a:cubicBezTo>
                    <a:pt x="453390" y="2117090"/>
                    <a:pt x="439420" y="2133600"/>
                    <a:pt x="458470" y="2134870"/>
                  </a:cubicBezTo>
                  <a:cubicBezTo>
                    <a:pt x="457200" y="2139950"/>
                    <a:pt x="455930" y="2143760"/>
                    <a:pt x="454660" y="2148840"/>
                  </a:cubicBezTo>
                  <a:cubicBezTo>
                    <a:pt x="462280" y="2148840"/>
                    <a:pt x="469900" y="2150110"/>
                    <a:pt x="481330" y="2151380"/>
                  </a:cubicBezTo>
                  <a:cubicBezTo>
                    <a:pt x="476250" y="2157730"/>
                    <a:pt x="472440" y="2162810"/>
                    <a:pt x="467360" y="2167890"/>
                  </a:cubicBezTo>
                  <a:cubicBezTo>
                    <a:pt x="471170" y="2166620"/>
                    <a:pt x="474980" y="2166620"/>
                    <a:pt x="482600" y="2165350"/>
                  </a:cubicBezTo>
                  <a:cubicBezTo>
                    <a:pt x="466090" y="2180590"/>
                    <a:pt x="483870" y="2181860"/>
                    <a:pt x="490220" y="2190750"/>
                  </a:cubicBezTo>
                  <a:cubicBezTo>
                    <a:pt x="494030" y="2180590"/>
                    <a:pt x="496570" y="2174240"/>
                    <a:pt x="497840" y="2169160"/>
                  </a:cubicBezTo>
                  <a:cubicBezTo>
                    <a:pt x="504190" y="2175510"/>
                    <a:pt x="511810" y="2183130"/>
                    <a:pt x="519430" y="2192020"/>
                  </a:cubicBezTo>
                  <a:cubicBezTo>
                    <a:pt x="520700" y="2192020"/>
                    <a:pt x="523240" y="2189480"/>
                    <a:pt x="524510" y="2190750"/>
                  </a:cubicBezTo>
                  <a:cubicBezTo>
                    <a:pt x="538480" y="2197100"/>
                    <a:pt x="544830" y="2190750"/>
                    <a:pt x="549910" y="2178050"/>
                  </a:cubicBezTo>
                  <a:cubicBezTo>
                    <a:pt x="551180" y="2175510"/>
                    <a:pt x="557530" y="2174240"/>
                    <a:pt x="558800" y="2172970"/>
                  </a:cubicBezTo>
                  <a:cubicBezTo>
                    <a:pt x="556260" y="2180590"/>
                    <a:pt x="552450" y="2188210"/>
                    <a:pt x="548640" y="2197100"/>
                  </a:cubicBezTo>
                  <a:cubicBezTo>
                    <a:pt x="533400" y="2199640"/>
                    <a:pt x="515620" y="2203450"/>
                    <a:pt x="497840" y="2207260"/>
                  </a:cubicBezTo>
                  <a:cubicBezTo>
                    <a:pt x="481330" y="2211070"/>
                    <a:pt x="464820" y="2217420"/>
                    <a:pt x="447040" y="2219960"/>
                  </a:cubicBezTo>
                  <a:cubicBezTo>
                    <a:pt x="422910" y="2223770"/>
                    <a:pt x="398780" y="2226310"/>
                    <a:pt x="373380" y="2230120"/>
                  </a:cubicBezTo>
                  <a:cubicBezTo>
                    <a:pt x="344170" y="2235200"/>
                    <a:pt x="314960" y="2240280"/>
                    <a:pt x="285750" y="2246630"/>
                  </a:cubicBezTo>
                  <a:cubicBezTo>
                    <a:pt x="261620" y="2251710"/>
                    <a:pt x="238760" y="2259330"/>
                    <a:pt x="214630" y="2264410"/>
                  </a:cubicBezTo>
                  <a:cubicBezTo>
                    <a:pt x="198120" y="2268220"/>
                    <a:pt x="181610" y="2269490"/>
                    <a:pt x="166370" y="2275840"/>
                  </a:cubicBezTo>
                  <a:cubicBezTo>
                    <a:pt x="151130" y="2282190"/>
                    <a:pt x="129540" y="2280920"/>
                    <a:pt x="124460" y="2302510"/>
                  </a:cubicBezTo>
                  <a:cubicBezTo>
                    <a:pt x="115570" y="2297430"/>
                    <a:pt x="109220" y="2299970"/>
                    <a:pt x="107950" y="2308860"/>
                  </a:cubicBezTo>
                  <a:cubicBezTo>
                    <a:pt x="107950" y="2311400"/>
                    <a:pt x="106680" y="2313940"/>
                    <a:pt x="104140" y="2313940"/>
                  </a:cubicBezTo>
                  <a:cubicBezTo>
                    <a:pt x="90170" y="2317750"/>
                    <a:pt x="93980" y="2325370"/>
                    <a:pt x="100330" y="2332990"/>
                  </a:cubicBezTo>
                  <a:cubicBezTo>
                    <a:pt x="107950" y="2341880"/>
                    <a:pt x="107950" y="2350770"/>
                    <a:pt x="106680" y="2360930"/>
                  </a:cubicBezTo>
                  <a:cubicBezTo>
                    <a:pt x="104140" y="2374900"/>
                    <a:pt x="101600" y="2390140"/>
                    <a:pt x="99060" y="2404110"/>
                  </a:cubicBezTo>
                  <a:cubicBezTo>
                    <a:pt x="99060" y="2407920"/>
                    <a:pt x="102870" y="2411730"/>
                    <a:pt x="105410" y="2415540"/>
                  </a:cubicBezTo>
                  <a:lnTo>
                    <a:pt x="109220" y="2423160"/>
                  </a:lnTo>
                  <a:lnTo>
                    <a:pt x="109220" y="2444750"/>
                  </a:lnTo>
                  <a:cubicBezTo>
                    <a:pt x="114300" y="2444750"/>
                    <a:pt x="120650" y="2443480"/>
                    <a:pt x="127000" y="2443480"/>
                  </a:cubicBezTo>
                  <a:cubicBezTo>
                    <a:pt x="127000" y="2443480"/>
                    <a:pt x="127000" y="2444750"/>
                    <a:pt x="128270" y="2444750"/>
                  </a:cubicBezTo>
                  <a:cubicBezTo>
                    <a:pt x="124460" y="2446020"/>
                    <a:pt x="121920" y="2447290"/>
                    <a:pt x="118110" y="2449830"/>
                  </a:cubicBezTo>
                  <a:cubicBezTo>
                    <a:pt x="125730" y="2458720"/>
                    <a:pt x="111760" y="2481580"/>
                    <a:pt x="142240" y="2476500"/>
                  </a:cubicBezTo>
                  <a:cubicBezTo>
                    <a:pt x="133350" y="2484120"/>
                    <a:pt x="128270" y="2489200"/>
                    <a:pt x="124460" y="2491740"/>
                  </a:cubicBezTo>
                  <a:cubicBezTo>
                    <a:pt x="127000" y="2498090"/>
                    <a:pt x="129540" y="2501900"/>
                    <a:pt x="130810" y="2505710"/>
                  </a:cubicBezTo>
                  <a:cubicBezTo>
                    <a:pt x="125730" y="2509520"/>
                    <a:pt x="121920" y="2513330"/>
                    <a:pt x="118110" y="2515870"/>
                  </a:cubicBezTo>
                  <a:cubicBezTo>
                    <a:pt x="123190" y="2520950"/>
                    <a:pt x="128270" y="2524760"/>
                    <a:pt x="130810" y="2528570"/>
                  </a:cubicBezTo>
                  <a:cubicBezTo>
                    <a:pt x="135890" y="2523490"/>
                    <a:pt x="140970" y="2518410"/>
                    <a:pt x="146050" y="2518410"/>
                  </a:cubicBezTo>
                  <a:cubicBezTo>
                    <a:pt x="151130" y="2518410"/>
                    <a:pt x="157480" y="2527300"/>
                    <a:pt x="163830" y="2532380"/>
                  </a:cubicBezTo>
                  <a:cubicBezTo>
                    <a:pt x="163830" y="2533650"/>
                    <a:pt x="160020" y="2534920"/>
                    <a:pt x="158750" y="2534920"/>
                  </a:cubicBezTo>
                  <a:cubicBezTo>
                    <a:pt x="149860" y="2524760"/>
                    <a:pt x="140970" y="2523490"/>
                    <a:pt x="132080" y="2534920"/>
                  </a:cubicBezTo>
                  <a:cubicBezTo>
                    <a:pt x="132080" y="2534920"/>
                    <a:pt x="130810" y="2534920"/>
                    <a:pt x="130810" y="2533650"/>
                  </a:cubicBezTo>
                  <a:cubicBezTo>
                    <a:pt x="130810" y="2532380"/>
                    <a:pt x="130810" y="2532380"/>
                    <a:pt x="129540" y="2531110"/>
                  </a:cubicBezTo>
                  <a:cubicBezTo>
                    <a:pt x="124460" y="2536190"/>
                    <a:pt x="125730" y="2540000"/>
                    <a:pt x="132080" y="2543810"/>
                  </a:cubicBezTo>
                  <a:cubicBezTo>
                    <a:pt x="140970" y="2548890"/>
                    <a:pt x="139700" y="2552700"/>
                    <a:pt x="134620" y="2559050"/>
                  </a:cubicBezTo>
                  <a:cubicBezTo>
                    <a:pt x="137160" y="2560320"/>
                    <a:pt x="140970" y="2562860"/>
                    <a:pt x="140970" y="2564130"/>
                  </a:cubicBezTo>
                  <a:cubicBezTo>
                    <a:pt x="140970" y="2570480"/>
                    <a:pt x="153670" y="2574290"/>
                    <a:pt x="143510" y="2581910"/>
                  </a:cubicBezTo>
                  <a:cubicBezTo>
                    <a:pt x="148590" y="2588260"/>
                    <a:pt x="151130" y="2594610"/>
                    <a:pt x="162560" y="2597150"/>
                  </a:cubicBezTo>
                  <a:cubicBezTo>
                    <a:pt x="172720" y="2599690"/>
                    <a:pt x="175260" y="2594610"/>
                    <a:pt x="181610" y="2593340"/>
                  </a:cubicBezTo>
                  <a:cubicBezTo>
                    <a:pt x="187960" y="2592070"/>
                    <a:pt x="195580" y="2595880"/>
                    <a:pt x="201930" y="2597150"/>
                  </a:cubicBezTo>
                  <a:cubicBezTo>
                    <a:pt x="204470" y="2597150"/>
                    <a:pt x="207010" y="2593340"/>
                    <a:pt x="207010" y="2592070"/>
                  </a:cubicBezTo>
                  <a:cubicBezTo>
                    <a:pt x="215900" y="2593340"/>
                    <a:pt x="224790" y="2595880"/>
                    <a:pt x="232410" y="2594610"/>
                  </a:cubicBezTo>
                  <a:cubicBezTo>
                    <a:pt x="243840" y="2593340"/>
                    <a:pt x="250190" y="2597150"/>
                    <a:pt x="251460" y="2607310"/>
                  </a:cubicBezTo>
                  <a:cubicBezTo>
                    <a:pt x="252730" y="2618740"/>
                    <a:pt x="259080" y="2620010"/>
                    <a:pt x="267970" y="2618740"/>
                  </a:cubicBezTo>
                  <a:cubicBezTo>
                    <a:pt x="275590" y="2617470"/>
                    <a:pt x="281940" y="2614930"/>
                    <a:pt x="289560" y="2613660"/>
                  </a:cubicBezTo>
                  <a:cubicBezTo>
                    <a:pt x="285750" y="2609850"/>
                    <a:pt x="280670" y="2606040"/>
                    <a:pt x="274320" y="2600960"/>
                  </a:cubicBezTo>
                  <a:cubicBezTo>
                    <a:pt x="280670" y="2599690"/>
                    <a:pt x="287020" y="2597150"/>
                    <a:pt x="292100" y="2597150"/>
                  </a:cubicBezTo>
                  <a:cubicBezTo>
                    <a:pt x="302260" y="2595880"/>
                    <a:pt x="311150" y="2594610"/>
                    <a:pt x="321310" y="2594610"/>
                  </a:cubicBezTo>
                  <a:cubicBezTo>
                    <a:pt x="325120" y="2594610"/>
                    <a:pt x="328930" y="2597150"/>
                    <a:pt x="332740" y="2600960"/>
                  </a:cubicBezTo>
                  <a:cubicBezTo>
                    <a:pt x="316230" y="2600960"/>
                    <a:pt x="300990" y="2600960"/>
                    <a:pt x="289560" y="2613660"/>
                  </a:cubicBezTo>
                  <a:cubicBezTo>
                    <a:pt x="293370" y="2614930"/>
                    <a:pt x="298450" y="2616200"/>
                    <a:pt x="302260" y="2616200"/>
                  </a:cubicBezTo>
                  <a:cubicBezTo>
                    <a:pt x="323850" y="2614930"/>
                    <a:pt x="346710" y="2613660"/>
                    <a:pt x="368300" y="2612390"/>
                  </a:cubicBezTo>
                  <a:cubicBezTo>
                    <a:pt x="389890" y="2611120"/>
                    <a:pt x="410210" y="2608580"/>
                    <a:pt x="433070" y="2607310"/>
                  </a:cubicBezTo>
                  <a:cubicBezTo>
                    <a:pt x="439420" y="2633980"/>
                    <a:pt x="445770" y="2659380"/>
                    <a:pt x="450850" y="2684780"/>
                  </a:cubicBezTo>
                  <a:cubicBezTo>
                    <a:pt x="448310" y="2686050"/>
                    <a:pt x="445770" y="2687320"/>
                    <a:pt x="443230" y="2687320"/>
                  </a:cubicBezTo>
                  <a:cubicBezTo>
                    <a:pt x="447040" y="2692400"/>
                    <a:pt x="452120" y="2697480"/>
                    <a:pt x="453390" y="2702560"/>
                  </a:cubicBezTo>
                  <a:cubicBezTo>
                    <a:pt x="454660" y="2710180"/>
                    <a:pt x="453390" y="2717800"/>
                    <a:pt x="453390" y="2722880"/>
                  </a:cubicBezTo>
                  <a:cubicBezTo>
                    <a:pt x="462280" y="2725420"/>
                    <a:pt x="467360" y="2726690"/>
                    <a:pt x="473710" y="2727960"/>
                  </a:cubicBezTo>
                  <a:cubicBezTo>
                    <a:pt x="472440" y="2727960"/>
                    <a:pt x="471170" y="2729230"/>
                    <a:pt x="468630" y="2729230"/>
                  </a:cubicBezTo>
                  <a:cubicBezTo>
                    <a:pt x="469900" y="2738120"/>
                    <a:pt x="472440" y="2748280"/>
                    <a:pt x="473710" y="2760980"/>
                  </a:cubicBezTo>
                  <a:lnTo>
                    <a:pt x="494030" y="2760980"/>
                  </a:lnTo>
                  <a:cubicBezTo>
                    <a:pt x="497840" y="2760980"/>
                    <a:pt x="501650" y="2763520"/>
                    <a:pt x="502920" y="2764790"/>
                  </a:cubicBezTo>
                  <a:cubicBezTo>
                    <a:pt x="508000" y="2780030"/>
                    <a:pt x="519430" y="2785110"/>
                    <a:pt x="534670" y="2781300"/>
                  </a:cubicBezTo>
                  <a:cubicBezTo>
                    <a:pt x="541020" y="2780030"/>
                    <a:pt x="548640" y="2780030"/>
                    <a:pt x="554990" y="2780030"/>
                  </a:cubicBezTo>
                  <a:lnTo>
                    <a:pt x="570230" y="2780030"/>
                  </a:lnTo>
                  <a:cubicBezTo>
                    <a:pt x="575310" y="2780030"/>
                    <a:pt x="580390" y="2778760"/>
                    <a:pt x="585470" y="2777490"/>
                  </a:cubicBezTo>
                  <a:cubicBezTo>
                    <a:pt x="586740" y="2773680"/>
                    <a:pt x="586740" y="2769870"/>
                    <a:pt x="588010" y="2764790"/>
                  </a:cubicBezTo>
                  <a:cubicBezTo>
                    <a:pt x="591820" y="2764790"/>
                    <a:pt x="594360" y="2763520"/>
                    <a:pt x="598170" y="2763520"/>
                  </a:cubicBezTo>
                  <a:cubicBezTo>
                    <a:pt x="622300" y="2760980"/>
                    <a:pt x="647700" y="2757170"/>
                    <a:pt x="673100" y="2754630"/>
                  </a:cubicBezTo>
                  <a:cubicBezTo>
                    <a:pt x="673100" y="2754630"/>
                    <a:pt x="674370" y="2757170"/>
                    <a:pt x="675640" y="2760980"/>
                  </a:cubicBezTo>
                  <a:cubicBezTo>
                    <a:pt x="671830" y="2762250"/>
                    <a:pt x="669290" y="2763520"/>
                    <a:pt x="666750" y="2764790"/>
                  </a:cubicBezTo>
                  <a:cubicBezTo>
                    <a:pt x="676910" y="2774950"/>
                    <a:pt x="690880" y="2776220"/>
                    <a:pt x="699770" y="2768600"/>
                  </a:cubicBezTo>
                  <a:cubicBezTo>
                    <a:pt x="694690" y="2764790"/>
                    <a:pt x="690880" y="2762250"/>
                    <a:pt x="684530" y="2758440"/>
                  </a:cubicBezTo>
                  <a:lnTo>
                    <a:pt x="688340" y="2754630"/>
                  </a:lnTo>
                  <a:lnTo>
                    <a:pt x="698500" y="2754630"/>
                  </a:lnTo>
                  <a:lnTo>
                    <a:pt x="698500" y="2753360"/>
                  </a:lnTo>
                  <a:cubicBezTo>
                    <a:pt x="703580" y="2754630"/>
                    <a:pt x="707390" y="2757170"/>
                    <a:pt x="712470" y="2753360"/>
                  </a:cubicBezTo>
                  <a:lnTo>
                    <a:pt x="717550" y="2753360"/>
                  </a:lnTo>
                  <a:lnTo>
                    <a:pt x="762000" y="2755900"/>
                  </a:lnTo>
                  <a:cubicBezTo>
                    <a:pt x="767080" y="2755900"/>
                    <a:pt x="769620" y="2754630"/>
                    <a:pt x="772160" y="2752090"/>
                  </a:cubicBezTo>
                  <a:cubicBezTo>
                    <a:pt x="778510" y="2762250"/>
                    <a:pt x="783590" y="2771140"/>
                    <a:pt x="789940" y="2782570"/>
                  </a:cubicBezTo>
                  <a:cubicBezTo>
                    <a:pt x="788670" y="2782570"/>
                    <a:pt x="786130" y="2783840"/>
                    <a:pt x="783590" y="2783840"/>
                  </a:cubicBezTo>
                  <a:cubicBezTo>
                    <a:pt x="800100" y="2810510"/>
                    <a:pt x="810260" y="2838450"/>
                    <a:pt x="795020" y="2868930"/>
                  </a:cubicBezTo>
                  <a:cubicBezTo>
                    <a:pt x="796290" y="2879090"/>
                    <a:pt x="798830" y="2889250"/>
                    <a:pt x="800100" y="2901950"/>
                  </a:cubicBezTo>
                  <a:lnTo>
                    <a:pt x="812800" y="2901950"/>
                  </a:lnTo>
                  <a:cubicBezTo>
                    <a:pt x="810260" y="2908300"/>
                    <a:pt x="807720" y="2912110"/>
                    <a:pt x="806450" y="2915920"/>
                  </a:cubicBezTo>
                  <a:cubicBezTo>
                    <a:pt x="806450" y="2922270"/>
                    <a:pt x="820420" y="2924810"/>
                    <a:pt x="810260" y="2933700"/>
                  </a:cubicBezTo>
                  <a:lnTo>
                    <a:pt x="812800" y="2938780"/>
                  </a:lnTo>
                  <a:cubicBezTo>
                    <a:pt x="825500" y="2955290"/>
                    <a:pt x="839470" y="2970530"/>
                    <a:pt x="853440" y="2989580"/>
                  </a:cubicBezTo>
                  <a:cubicBezTo>
                    <a:pt x="843280" y="2994660"/>
                    <a:pt x="834390" y="2999740"/>
                    <a:pt x="822960" y="3004820"/>
                  </a:cubicBezTo>
                  <a:cubicBezTo>
                    <a:pt x="834390" y="3006090"/>
                    <a:pt x="835660" y="3012440"/>
                    <a:pt x="831850" y="3021330"/>
                  </a:cubicBezTo>
                  <a:cubicBezTo>
                    <a:pt x="830580" y="3023870"/>
                    <a:pt x="833120" y="3030220"/>
                    <a:pt x="834390" y="3031490"/>
                  </a:cubicBezTo>
                  <a:cubicBezTo>
                    <a:pt x="848360" y="3035300"/>
                    <a:pt x="861060" y="3049270"/>
                    <a:pt x="877570" y="3044190"/>
                  </a:cubicBezTo>
                  <a:cubicBezTo>
                    <a:pt x="877570" y="3046730"/>
                    <a:pt x="876300" y="3050540"/>
                    <a:pt x="875030" y="3051810"/>
                  </a:cubicBezTo>
                  <a:cubicBezTo>
                    <a:pt x="864870" y="3056890"/>
                    <a:pt x="854710" y="3060700"/>
                    <a:pt x="844550" y="3065780"/>
                  </a:cubicBezTo>
                  <a:lnTo>
                    <a:pt x="859790" y="3073400"/>
                  </a:lnTo>
                  <a:cubicBezTo>
                    <a:pt x="862330" y="3069590"/>
                    <a:pt x="863600" y="3065780"/>
                    <a:pt x="866140" y="3061970"/>
                  </a:cubicBezTo>
                  <a:cubicBezTo>
                    <a:pt x="873760" y="3065780"/>
                    <a:pt x="880110" y="3068320"/>
                    <a:pt x="887730" y="3072130"/>
                  </a:cubicBezTo>
                  <a:cubicBezTo>
                    <a:pt x="883919" y="3074670"/>
                    <a:pt x="881380" y="3075940"/>
                    <a:pt x="878840" y="3077210"/>
                  </a:cubicBezTo>
                  <a:cubicBezTo>
                    <a:pt x="881380" y="3078480"/>
                    <a:pt x="883920" y="3081020"/>
                    <a:pt x="887730" y="3082290"/>
                  </a:cubicBezTo>
                  <a:cubicBezTo>
                    <a:pt x="891539" y="3083560"/>
                    <a:pt x="895349" y="3082290"/>
                    <a:pt x="897890" y="3083560"/>
                  </a:cubicBezTo>
                  <a:cubicBezTo>
                    <a:pt x="904240" y="3077210"/>
                    <a:pt x="909320" y="3069590"/>
                    <a:pt x="915670" y="3065780"/>
                  </a:cubicBezTo>
                  <a:cubicBezTo>
                    <a:pt x="923290" y="3061970"/>
                    <a:pt x="1130300" y="3040380"/>
                    <a:pt x="1137920" y="3039110"/>
                  </a:cubicBezTo>
                  <a:cubicBezTo>
                    <a:pt x="1148080" y="3037840"/>
                    <a:pt x="1159510" y="3039110"/>
                    <a:pt x="1169670" y="3040380"/>
                  </a:cubicBezTo>
                  <a:lnTo>
                    <a:pt x="1143000" y="3051810"/>
                  </a:lnTo>
                  <a:lnTo>
                    <a:pt x="1146810" y="3059430"/>
                  </a:lnTo>
                  <a:cubicBezTo>
                    <a:pt x="1159510" y="3058160"/>
                    <a:pt x="1169670" y="3058160"/>
                    <a:pt x="1179830" y="3055620"/>
                  </a:cubicBezTo>
                  <a:cubicBezTo>
                    <a:pt x="1186180" y="3054350"/>
                    <a:pt x="1196340" y="3055620"/>
                    <a:pt x="1197610" y="3045460"/>
                  </a:cubicBezTo>
                  <a:cubicBezTo>
                    <a:pt x="1206500" y="3051810"/>
                    <a:pt x="1215390" y="3053080"/>
                    <a:pt x="1226820" y="3048000"/>
                  </a:cubicBezTo>
                  <a:cubicBezTo>
                    <a:pt x="1233170" y="3045460"/>
                    <a:pt x="1240790" y="3045460"/>
                    <a:pt x="1247140" y="3044190"/>
                  </a:cubicBezTo>
                  <a:cubicBezTo>
                    <a:pt x="1262380" y="3042920"/>
                    <a:pt x="1277620" y="3041650"/>
                    <a:pt x="1292860" y="3039110"/>
                  </a:cubicBezTo>
                  <a:lnTo>
                    <a:pt x="1308100" y="3039110"/>
                  </a:lnTo>
                  <a:cubicBezTo>
                    <a:pt x="1309370" y="3036570"/>
                    <a:pt x="1309370" y="3032760"/>
                    <a:pt x="1309370" y="3032760"/>
                  </a:cubicBezTo>
                  <a:cubicBezTo>
                    <a:pt x="1323340" y="3032760"/>
                    <a:pt x="1334770" y="3034030"/>
                    <a:pt x="1347470" y="3034030"/>
                  </a:cubicBezTo>
                  <a:cubicBezTo>
                    <a:pt x="1361440" y="3034030"/>
                    <a:pt x="1367790" y="3025140"/>
                    <a:pt x="1362710" y="3011170"/>
                  </a:cubicBezTo>
                  <a:cubicBezTo>
                    <a:pt x="1366520" y="3011170"/>
                    <a:pt x="1371599" y="3012440"/>
                    <a:pt x="1374140" y="3012440"/>
                  </a:cubicBezTo>
                  <a:cubicBezTo>
                    <a:pt x="1375410" y="3017520"/>
                    <a:pt x="1374140" y="3023870"/>
                    <a:pt x="1376680" y="3025140"/>
                  </a:cubicBezTo>
                  <a:cubicBezTo>
                    <a:pt x="1380490" y="3027680"/>
                    <a:pt x="1386840" y="3027680"/>
                    <a:pt x="1391919" y="3026410"/>
                  </a:cubicBezTo>
                  <a:cubicBezTo>
                    <a:pt x="1398269" y="3025140"/>
                    <a:pt x="1405889" y="3018790"/>
                    <a:pt x="1408430" y="3021330"/>
                  </a:cubicBezTo>
                  <a:cubicBezTo>
                    <a:pt x="1421130" y="3031490"/>
                    <a:pt x="1430019" y="3022600"/>
                    <a:pt x="1436369" y="3017520"/>
                  </a:cubicBezTo>
                  <a:cubicBezTo>
                    <a:pt x="1441449" y="3018790"/>
                    <a:pt x="1443989" y="3022600"/>
                    <a:pt x="1446530" y="3021330"/>
                  </a:cubicBezTo>
                  <a:cubicBezTo>
                    <a:pt x="1452880" y="3020060"/>
                    <a:pt x="1460499" y="3018790"/>
                    <a:pt x="1466849" y="3017520"/>
                  </a:cubicBezTo>
                  <a:cubicBezTo>
                    <a:pt x="1480819" y="3013710"/>
                    <a:pt x="1496060" y="3011170"/>
                    <a:pt x="1510030" y="3011170"/>
                  </a:cubicBezTo>
                  <a:cubicBezTo>
                    <a:pt x="1529080" y="3009900"/>
                    <a:pt x="1546860" y="3004820"/>
                    <a:pt x="1565910" y="3003550"/>
                  </a:cubicBezTo>
                  <a:cubicBezTo>
                    <a:pt x="1574799" y="3002280"/>
                    <a:pt x="1583690" y="3004820"/>
                    <a:pt x="1592580" y="3006090"/>
                  </a:cubicBezTo>
                  <a:cubicBezTo>
                    <a:pt x="1595119" y="3006090"/>
                    <a:pt x="1598930" y="3006090"/>
                    <a:pt x="1598930" y="3004820"/>
                  </a:cubicBezTo>
                  <a:cubicBezTo>
                    <a:pt x="1598930" y="2992120"/>
                    <a:pt x="1619249" y="2998470"/>
                    <a:pt x="1616710" y="2984500"/>
                  </a:cubicBezTo>
                  <a:cubicBezTo>
                    <a:pt x="1619249" y="2985770"/>
                    <a:pt x="1621790" y="2985770"/>
                    <a:pt x="1623060" y="2988310"/>
                  </a:cubicBezTo>
                  <a:cubicBezTo>
                    <a:pt x="1626870" y="2992120"/>
                    <a:pt x="1629410" y="2995930"/>
                    <a:pt x="1633220" y="2999740"/>
                  </a:cubicBezTo>
                  <a:cubicBezTo>
                    <a:pt x="1633220" y="2994660"/>
                    <a:pt x="1633220" y="2990850"/>
                    <a:pt x="1631950" y="2985770"/>
                  </a:cubicBezTo>
                  <a:cubicBezTo>
                    <a:pt x="1644650" y="2992120"/>
                    <a:pt x="1657350" y="2998470"/>
                    <a:pt x="1666240" y="3003550"/>
                  </a:cubicBezTo>
                  <a:cubicBezTo>
                    <a:pt x="1675130" y="2997200"/>
                    <a:pt x="1682750" y="2994660"/>
                    <a:pt x="1687830" y="2988310"/>
                  </a:cubicBezTo>
                  <a:cubicBezTo>
                    <a:pt x="1692909" y="2980690"/>
                    <a:pt x="1691640" y="2979420"/>
                    <a:pt x="1700530" y="2985770"/>
                  </a:cubicBezTo>
                  <a:cubicBezTo>
                    <a:pt x="1699259" y="2987040"/>
                    <a:pt x="1696719" y="2988310"/>
                    <a:pt x="1694180" y="2990850"/>
                  </a:cubicBezTo>
                  <a:cubicBezTo>
                    <a:pt x="1709419" y="2987040"/>
                    <a:pt x="1723390" y="2979420"/>
                    <a:pt x="1738630" y="2980690"/>
                  </a:cubicBezTo>
                  <a:cubicBezTo>
                    <a:pt x="1753869" y="2980690"/>
                    <a:pt x="1769109" y="2983230"/>
                    <a:pt x="1783080" y="2974340"/>
                  </a:cubicBezTo>
                  <a:cubicBezTo>
                    <a:pt x="1784350" y="2978150"/>
                    <a:pt x="1784350" y="2981960"/>
                    <a:pt x="1786890" y="2983230"/>
                  </a:cubicBezTo>
                  <a:cubicBezTo>
                    <a:pt x="1790700" y="2985770"/>
                    <a:pt x="1797050" y="2987040"/>
                    <a:pt x="1798319" y="2985770"/>
                  </a:cubicBezTo>
                  <a:cubicBezTo>
                    <a:pt x="1805940" y="2974340"/>
                    <a:pt x="1818640" y="2975610"/>
                    <a:pt x="1826259" y="2981960"/>
                  </a:cubicBezTo>
                  <a:cubicBezTo>
                    <a:pt x="1836419" y="2989580"/>
                    <a:pt x="1842769" y="2983230"/>
                    <a:pt x="1851659" y="2981960"/>
                  </a:cubicBezTo>
                  <a:cubicBezTo>
                    <a:pt x="1844039" y="2978150"/>
                    <a:pt x="1837689" y="2974340"/>
                    <a:pt x="1831339" y="2971800"/>
                  </a:cubicBezTo>
                  <a:cubicBezTo>
                    <a:pt x="1832609" y="2970530"/>
                    <a:pt x="1832609" y="2969260"/>
                    <a:pt x="1833879" y="2967990"/>
                  </a:cubicBezTo>
                  <a:cubicBezTo>
                    <a:pt x="1837689" y="2969260"/>
                    <a:pt x="1842769" y="2970530"/>
                    <a:pt x="1846579" y="2973070"/>
                  </a:cubicBezTo>
                  <a:cubicBezTo>
                    <a:pt x="1847849" y="2967990"/>
                    <a:pt x="1850389" y="2964180"/>
                    <a:pt x="1851659" y="2960370"/>
                  </a:cubicBezTo>
                  <a:cubicBezTo>
                    <a:pt x="1864359" y="2966720"/>
                    <a:pt x="1875789" y="2971799"/>
                    <a:pt x="1889759" y="2962909"/>
                  </a:cubicBezTo>
                  <a:cubicBezTo>
                    <a:pt x="1892299" y="2961639"/>
                    <a:pt x="1902459" y="2954020"/>
                    <a:pt x="1899919" y="2966720"/>
                  </a:cubicBezTo>
                  <a:cubicBezTo>
                    <a:pt x="1893569" y="2970530"/>
                    <a:pt x="1887219" y="2974340"/>
                    <a:pt x="1880869" y="2976880"/>
                  </a:cubicBezTo>
                  <a:cubicBezTo>
                    <a:pt x="1880869" y="2978150"/>
                    <a:pt x="1882139" y="2978150"/>
                    <a:pt x="1882139" y="2979420"/>
                  </a:cubicBezTo>
                  <a:cubicBezTo>
                    <a:pt x="1889759" y="2978149"/>
                    <a:pt x="1898649" y="2976880"/>
                    <a:pt x="1907539" y="2975609"/>
                  </a:cubicBezTo>
                  <a:cubicBezTo>
                    <a:pt x="1904999" y="2971799"/>
                    <a:pt x="1903729" y="2969259"/>
                    <a:pt x="1902459" y="2966720"/>
                  </a:cubicBezTo>
                  <a:cubicBezTo>
                    <a:pt x="1911349" y="2967990"/>
                    <a:pt x="1921509" y="2969259"/>
                    <a:pt x="1930399" y="2967990"/>
                  </a:cubicBezTo>
                  <a:cubicBezTo>
                    <a:pt x="1949449" y="2966720"/>
                    <a:pt x="1963419" y="2947670"/>
                    <a:pt x="1986279" y="2955290"/>
                  </a:cubicBezTo>
                  <a:cubicBezTo>
                    <a:pt x="1993899" y="2957830"/>
                    <a:pt x="2011679" y="2955290"/>
                    <a:pt x="2012949" y="2938780"/>
                  </a:cubicBezTo>
                  <a:cubicBezTo>
                    <a:pt x="2012949" y="2942590"/>
                    <a:pt x="2012949" y="2947670"/>
                    <a:pt x="2014219" y="2950209"/>
                  </a:cubicBezTo>
                  <a:cubicBezTo>
                    <a:pt x="2026919" y="2946399"/>
                    <a:pt x="2038349" y="2942589"/>
                    <a:pt x="2051049" y="2938780"/>
                  </a:cubicBezTo>
                  <a:cubicBezTo>
                    <a:pt x="2051049" y="2940050"/>
                    <a:pt x="2048509" y="2943859"/>
                    <a:pt x="2049779" y="2946400"/>
                  </a:cubicBezTo>
                  <a:cubicBezTo>
                    <a:pt x="2049779" y="2950210"/>
                    <a:pt x="2052319" y="2954020"/>
                    <a:pt x="2054859" y="2956560"/>
                  </a:cubicBezTo>
                  <a:cubicBezTo>
                    <a:pt x="2056129" y="2957830"/>
                    <a:pt x="2062479" y="2956560"/>
                    <a:pt x="2062479" y="2955290"/>
                  </a:cubicBezTo>
                  <a:cubicBezTo>
                    <a:pt x="2065019" y="2943860"/>
                    <a:pt x="2073909" y="2945130"/>
                    <a:pt x="2082799" y="2945130"/>
                  </a:cubicBezTo>
                  <a:cubicBezTo>
                    <a:pt x="2090419" y="2945130"/>
                    <a:pt x="2099309" y="2943859"/>
                    <a:pt x="2108199" y="2942590"/>
                  </a:cubicBezTo>
                  <a:cubicBezTo>
                    <a:pt x="2112009" y="2936240"/>
                    <a:pt x="2114549" y="2926080"/>
                    <a:pt x="2127249" y="2938780"/>
                  </a:cubicBezTo>
                  <a:cubicBezTo>
                    <a:pt x="2132329" y="2943859"/>
                    <a:pt x="2145029" y="2942590"/>
                    <a:pt x="2146299" y="2932430"/>
                  </a:cubicBezTo>
                  <a:lnTo>
                    <a:pt x="2199639" y="2932430"/>
                  </a:lnTo>
                  <a:lnTo>
                    <a:pt x="2199639" y="2934970"/>
                  </a:lnTo>
                  <a:cubicBezTo>
                    <a:pt x="2205989" y="2933699"/>
                    <a:pt x="2212339" y="2931159"/>
                    <a:pt x="2217419" y="2929890"/>
                  </a:cubicBezTo>
                  <a:cubicBezTo>
                    <a:pt x="2221229" y="2936240"/>
                    <a:pt x="2225039" y="2942590"/>
                    <a:pt x="2230119" y="2950210"/>
                  </a:cubicBezTo>
                  <a:cubicBezTo>
                    <a:pt x="2239009" y="2926080"/>
                    <a:pt x="2249169" y="2921000"/>
                    <a:pt x="2266949" y="2929890"/>
                  </a:cubicBezTo>
                  <a:cubicBezTo>
                    <a:pt x="2269489" y="2931160"/>
                    <a:pt x="2269489" y="2937510"/>
                    <a:pt x="2270759" y="2942590"/>
                  </a:cubicBezTo>
                  <a:cubicBezTo>
                    <a:pt x="2272029" y="2941320"/>
                    <a:pt x="2279649" y="2938780"/>
                    <a:pt x="2279649" y="2937510"/>
                  </a:cubicBezTo>
                  <a:cubicBezTo>
                    <a:pt x="2278379" y="2927350"/>
                    <a:pt x="2292349" y="2934970"/>
                    <a:pt x="2291079" y="2927350"/>
                  </a:cubicBezTo>
                  <a:cubicBezTo>
                    <a:pt x="2302509" y="2932430"/>
                    <a:pt x="2305049" y="2924810"/>
                    <a:pt x="2307589" y="2919730"/>
                  </a:cubicBezTo>
                  <a:cubicBezTo>
                    <a:pt x="2302509" y="2915920"/>
                    <a:pt x="2299969" y="2913380"/>
                    <a:pt x="2296159" y="2909570"/>
                  </a:cubicBezTo>
                  <a:cubicBezTo>
                    <a:pt x="2297429" y="2908299"/>
                    <a:pt x="2297429" y="2907030"/>
                    <a:pt x="2298699" y="2905759"/>
                  </a:cubicBezTo>
                  <a:cubicBezTo>
                    <a:pt x="2308859" y="2912109"/>
                    <a:pt x="2319019" y="2918459"/>
                    <a:pt x="2325369" y="2922270"/>
                  </a:cubicBezTo>
                  <a:cubicBezTo>
                    <a:pt x="2335529" y="2920999"/>
                    <a:pt x="2344419" y="2920999"/>
                    <a:pt x="2353309" y="2919730"/>
                  </a:cubicBezTo>
                  <a:cubicBezTo>
                    <a:pt x="2362199" y="2918460"/>
                    <a:pt x="2371089" y="2914650"/>
                    <a:pt x="2381249" y="2912109"/>
                  </a:cubicBezTo>
                  <a:cubicBezTo>
                    <a:pt x="2382519" y="2914649"/>
                    <a:pt x="2383789" y="2915920"/>
                    <a:pt x="2385059" y="2918459"/>
                  </a:cubicBezTo>
                  <a:cubicBezTo>
                    <a:pt x="2388869" y="2913380"/>
                    <a:pt x="2391409" y="2908299"/>
                    <a:pt x="2396489" y="2899409"/>
                  </a:cubicBezTo>
                  <a:lnTo>
                    <a:pt x="2396489" y="2919730"/>
                  </a:lnTo>
                  <a:cubicBezTo>
                    <a:pt x="2407919" y="2912109"/>
                    <a:pt x="2416809" y="2905759"/>
                    <a:pt x="2424429" y="2899409"/>
                  </a:cubicBezTo>
                  <a:cubicBezTo>
                    <a:pt x="2429509" y="2908299"/>
                    <a:pt x="2433319" y="2917189"/>
                    <a:pt x="2437129" y="2924809"/>
                  </a:cubicBezTo>
                  <a:cubicBezTo>
                    <a:pt x="2438399" y="2924809"/>
                    <a:pt x="2438399" y="2923539"/>
                    <a:pt x="2439669" y="2923539"/>
                  </a:cubicBezTo>
                  <a:cubicBezTo>
                    <a:pt x="2438399" y="2918459"/>
                    <a:pt x="2437129" y="2913379"/>
                    <a:pt x="2434589" y="2907029"/>
                  </a:cubicBezTo>
                  <a:lnTo>
                    <a:pt x="2499359" y="2907029"/>
                  </a:lnTo>
                  <a:cubicBezTo>
                    <a:pt x="2505709" y="2895599"/>
                    <a:pt x="2519679" y="2894329"/>
                    <a:pt x="2531109" y="2905759"/>
                  </a:cubicBezTo>
                  <a:cubicBezTo>
                    <a:pt x="2547619" y="2922269"/>
                    <a:pt x="2550159" y="2922269"/>
                    <a:pt x="2560319" y="2898139"/>
                  </a:cubicBezTo>
                  <a:cubicBezTo>
                    <a:pt x="2565399" y="2900679"/>
                    <a:pt x="2570479" y="2903219"/>
                    <a:pt x="2576829" y="2907029"/>
                  </a:cubicBezTo>
                  <a:cubicBezTo>
                    <a:pt x="2584449" y="2890519"/>
                    <a:pt x="2597149" y="2890519"/>
                    <a:pt x="2612389" y="2895599"/>
                  </a:cubicBezTo>
                  <a:cubicBezTo>
                    <a:pt x="2620009" y="2898139"/>
                    <a:pt x="2628899" y="2893059"/>
                    <a:pt x="2637789" y="2890519"/>
                  </a:cubicBezTo>
                  <a:lnTo>
                    <a:pt x="2644139" y="2896869"/>
                  </a:lnTo>
                  <a:cubicBezTo>
                    <a:pt x="2651759" y="2894329"/>
                    <a:pt x="2658109" y="2893059"/>
                    <a:pt x="2664459" y="2890519"/>
                  </a:cubicBezTo>
                  <a:cubicBezTo>
                    <a:pt x="2665730" y="2894329"/>
                    <a:pt x="2665730" y="2896869"/>
                    <a:pt x="2666999" y="2903219"/>
                  </a:cubicBezTo>
                  <a:cubicBezTo>
                    <a:pt x="2672079" y="2898139"/>
                    <a:pt x="2675889" y="2893059"/>
                    <a:pt x="2682239" y="2886709"/>
                  </a:cubicBezTo>
                  <a:cubicBezTo>
                    <a:pt x="2687319" y="2893059"/>
                    <a:pt x="2691129" y="2899409"/>
                    <a:pt x="2696209" y="2905759"/>
                  </a:cubicBezTo>
                  <a:cubicBezTo>
                    <a:pt x="2705099" y="2905759"/>
                    <a:pt x="2719069" y="2913379"/>
                    <a:pt x="2721609" y="2893059"/>
                  </a:cubicBezTo>
                  <a:cubicBezTo>
                    <a:pt x="2721609" y="2890519"/>
                    <a:pt x="2729230" y="2886709"/>
                    <a:pt x="2733039" y="2885439"/>
                  </a:cubicBezTo>
                  <a:cubicBezTo>
                    <a:pt x="2740659" y="2884169"/>
                    <a:pt x="2748279" y="2882899"/>
                    <a:pt x="2755899" y="2882899"/>
                  </a:cubicBezTo>
                  <a:cubicBezTo>
                    <a:pt x="2753359" y="2877819"/>
                    <a:pt x="2750819" y="2874009"/>
                    <a:pt x="2747009" y="2867659"/>
                  </a:cubicBezTo>
                  <a:cubicBezTo>
                    <a:pt x="2757169" y="2870199"/>
                    <a:pt x="2764789" y="2870199"/>
                    <a:pt x="2771139" y="2872739"/>
                  </a:cubicBezTo>
                  <a:cubicBezTo>
                    <a:pt x="2785109" y="2879089"/>
                    <a:pt x="2796539" y="2879089"/>
                    <a:pt x="2810509" y="2868929"/>
                  </a:cubicBezTo>
                  <a:cubicBezTo>
                    <a:pt x="2807969" y="2867659"/>
                    <a:pt x="2805430" y="2865119"/>
                    <a:pt x="2802889" y="2863849"/>
                  </a:cubicBezTo>
                  <a:cubicBezTo>
                    <a:pt x="2804159" y="2860039"/>
                    <a:pt x="2806699" y="2856229"/>
                    <a:pt x="2807969" y="2852419"/>
                  </a:cubicBezTo>
                  <a:cubicBezTo>
                    <a:pt x="2813049" y="2837179"/>
                    <a:pt x="2825749" y="2847339"/>
                    <a:pt x="2834639" y="2843529"/>
                  </a:cubicBezTo>
                  <a:cubicBezTo>
                    <a:pt x="2834639" y="2843529"/>
                    <a:pt x="2839719" y="2848609"/>
                    <a:pt x="2840989" y="2852419"/>
                  </a:cubicBezTo>
                  <a:cubicBezTo>
                    <a:pt x="2844799" y="2860039"/>
                    <a:pt x="2847339" y="2868929"/>
                    <a:pt x="2851149" y="2877819"/>
                  </a:cubicBezTo>
                  <a:cubicBezTo>
                    <a:pt x="2874009" y="2863849"/>
                    <a:pt x="2894329" y="2868929"/>
                    <a:pt x="2914649" y="2871469"/>
                  </a:cubicBezTo>
                  <a:cubicBezTo>
                    <a:pt x="2909569" y="2868929"/>
                    <a:pt x="2905759" y="2866389"/>
                    <a:pt x="2901949" y="2863849"/>
                  </a:cubicBezTo>
                  <a:cubicBezTo>
                    <a:pt x="2901949" y="2862579"/>
                    <a:pt x="2903219" y="2861309"/>
                    <a:pt x="2903219" y="2860039"/>
                  </a:cubicBezTo>
                  <a:cubicBezTo>
                    <a:pt x="2908299" y="2861309"/>
                    <a:pt x="2914649" y="2863849"/>
                    <a:pt x="2919730" y="2865119"/>
                  </a:cubicBezTo>
                  <a:cubicBezTo>
                    <a:pt x="2919730" y="2863849"/>
                    <a:pt x="2919730" y="2862579"/>
                    <a:pt x="2918459" y="2861309"/>
                  </a:cubicBezTo>
                  <a:cubicBezTo>
                    <a:pt x="2922269" y="2860039"/>
                    <a:pt x="2928619" y="2857499"/>
                    <a:pt x="2929889" y="2858769"/>
                  </a:cubicBezTo>
                  <a:cubicBezTo>
                    <a:pt x="2937509" y="2874009"/>
                    <a:pt x="2950209" y="2862579"/>
                    <a:pt x="2961639" y="2866389"/>
                  </a:cubicBezTo>
                  <a:cubicBezTo>
                    <a:pt x="2959099" y="2856229"/>
                    <a:pt x="2957829" y="2848609"/>
                    <a:pt x="2956559" y="2843529"/>
                  </a:cubicBezTo>
                  <a:cubicBezTo>
                    <a:pt x="2961639" y="2838449"/>
                    <a:pt x="2966719" y="2834639"/>
                    <a:pt x="2974339" y="2829559"/>
                  </a:cubicBezTo>
                  <a:cubicBezTo>
                    <a:pt x="2974339" y="2835909"/>
                    <a:pt x="2973069" y="2842259"/>
                    <a:pt x="2973069" y="2848609"/>
                  </a:cubicBezTo>
                  <a:cubicBezTo>
                    <a:pt x="2973069" y="2854959"/>
                    <a:pt x="2974339" y="2861309"/>
                    <a:pt x="2976879" y="2865119"/>
                  </a:cubicBezTo>
                  <a:cubicBezTo>
                    <a:pt x="2978149" y="2867659"/>
                    <a:pt x="2985769" y="2865119"/>
                    <a:pt x="2990849" y="2863849"/>
                  </a:cubicBezTo>
                  <a:cubicBezTo>
                    <a:pt x="2999739" y="2860039"/>
                    <a:pt x="3008629" y="2854959"/>
                    <a:pt x="3017519" y="2865119"/>
                  </a:cubicBezTo>
                  <a:cubicBezTo>
                    <a:pt x="3018790" y="2866389"/>
                    <a:pt x="3023869" y="2865119"/>
                    <a:pt x="3026409" y="2862579"/>
                  </a:cubicBezTo>
                  <a:cubicBezTo>
                    <a:pt x="3032759" y="2856229"/>
                    <a:pt x="3037839" y="2847339"/>
                    <a:pt x="3045459" y="2861309"/>
                  </a:cubicBezTo>
                  <a:cubicBezTo>
                    <a:pt x="3046730" y="2862579"/>
                    <a:pt x="3054349" y="2862579"/>
                    <a:pt x="3058159" y="2861309"/>
                  </a:cubicBezTo>
                  <a:cubicBezTo>
                    <a:pt x="3067049" y="2857499"/>
                    <a:pt x="3074669" y="2853689"/>
                    <a:pt x="3083559" y="2848609"/>
                  </a:cubicBezTo>
                  <a:cubicBezTo>
                    <a:pt x="3082289" y="2852419"/>
                    <a:pt x="3081019" y="2854959"/>
                    <a:pt x="3081019" y="2857499"/>
                  </a:cubicBezTo>
                  <a:cubicBezTo>
                    <a:pt x="3091180" y="2862579"/>
                    <a:pt x="3100069" y="2865119"/>
                    <a:pt x="3107690" y="2853689"/>
                  </a:cubicBezTo>
                  <a:cubicBezTo>
                    <a:pt x="3110230" y="2849879"/>
                    <a:pt x="3119119" y="2849879"/>
                    <a:pt x="3125469" y="2848609"/>
                  </a:cubicBezTo>
                  <a:cubicBezTo>
                    <a:pt x="3121659" y="2844799"/>
                    <a:pt x="3116580" y="2842259"/>
                    <a:pt x="3111499" y="2838449"/>
                  </a:cubicBezTo>
                  <a:cubicBezTo>
                    <a:pt x="3133089" y="2825749"/>
                    <a:pt x="3135629" y="2827019"/>
                    <a:pt x="3135629" y="2844799"/>
                  </a:cubicBezTo>
                  <a:cubicBezTo>
                    <a:pt x="3138169" y="2839719"/>
                    <a:pt x="3139439" y="2835909"/>
                    <a:pt x="3143249" y="2828289"/>
                  </a:cubicBezTo>
                  <a:cubicBezTo>
                    <a:pt x="3162299" y="2829559"/>
                    <a:pt x="3181349" y="2832099"/>
                    <a:pt x="3201669" y="2833369"/>
                  </a:cubicBezTo>
                  <a:lnTo>
                    <a:pt x="3201669" y="2839719"/>
                  </a:lnTo>
                  <a:lnTo>
                    <a:pt x="3194049" y="2839719"/>
                  </a:lnTo>
                  <a:cubicBezTo>
                    <a:pt x="3178809" y="2840989"/>
                    <a:pt x="3163569" y="2840989"/>
                    <a:pt x="3148329" y="2842259"/>
                  </a:cubicBezTo>
                  <a:cubicBezTo>
                    <a:pt x="3153409" y="2844799"/>
                    <a:pt x="3159759" y="2848609"/>
                    <a:pt x="3164839" y="2851149"/>
                  </a:cubicBezTo>
                  <a:cubicBezTo>
                    <a:pt x="3167379" y="2844799"/>
                    <a:pt x="3168649" y="2846069"/>
                    <a:pt x="3174999" y="2848609"/>
                  </a:cubicBezTo>
                  <a:cubicBezTo>
                    <a:pt x="3183889" y="2851149"/>
                    <a:pt x="3194049" y="2851149"/>
                    <a:pt x="3204209" y="2852419"/>
                  </a:cubicBezTo>
                  <a:cubicBezTo>
                    <a:pt x="3209289" y="2852419"/>
                    <a:pt x="3214369" y="2853689"/>
                    <a:pt x="3220719" y="2854959"/>
                  </a:cubicBezTo>
                  <a:cubicBezTo>
                    <a:pt x="3221990" y="2851149"/>
                    <a:pt x="3224530" y="2846069"/>
                    <a:pt x="3227069" y="2839719"/>
                  </a:cubicBezTo>
                  <a:cubicBezTo>
                    <a:pt x="3241040" y="2862579"/>
                    <a:pt x="3251199" y="2861309"/>
                    <a:pt x="3267710" y="2838449"/>
                  </a:cubicBezTo>
                  <a:cubicBezTo>
                    <a:pt x="3267710" y="2842259"/>
                    <a:pt x="3268980" y="2844799"/>
                    <a:pt x="3268980" y="2847339"/>
                  </a:cubicBezTo>
                  <a:cubicBezTo>
                    <a:pt x="3274060" y="2847339"/>
                    <a:pt x="3277870" y="2847339"/>
                    <a:pt x="3282950" y="2846069"/>
                  </a:cubicBezTo>
                  <a:cubicBezTo>
                    <a:pt x="3281680" y="2848609"/>
                    <a:pt x="3280410" y="2851149"/>
                    <a:pt x="3279140" y="2852419"/>
                  </a:cubicBezTo>
                  <a:lnTo>
                    <a:pt x="3281680" y="2854959"/>
                  </a:lnTo>
                  <a:cubicBezTo>
                    <a:pt x="3285490" y="2851149"/>
                    <a:pt x="3289300" y="2847339"/>
                    <a:pt x="3295650" y="2842259"/>
                  </a:cubicBezTo>
                  <a:cubicBezTo>
                    <a:pt x="3300730" y="2844799"/>
                    <a:pt x="3307080" y="2847339"/>
                    <a:pt x="3312160" y="2849879"/>
                  </a:cubicBezTo>
                  <a:cubicBezTo>
                    <a:pt x="3317240" y="2846069"/>
                    <a:pt x="3323590" y="2842259"/>
                    <a:pt x="3329940" y="2838449"/>
                  </a:cubicBezTo>
                  <a:cubicBezTo>
                    <a:pt x="3338830" y="2856229"/>
                    <a:pt x="3350260" y="2858769"/>
                    <a:pt x="3360420" y="2846069"/>
                  </a:cubicBezTo>
                  <a:cubicBezTo>
                    <a:pt x="3375660" y="2847339"/>
                    <a:pt x="3388360" y="2848609"/>
                    <a:pt x="3397250" y="2848609"/>
                  </a:cubicBezTo>
                  <a:cubicBezTo>
                    <a:pt x="3398520" y="2839719"/>
                    <a:pt x="3399790" y="2833369"/>
                    <a:pt x="3401060" y="2827019"/>
                  </a:cubicBezTo>
                  <a:cubicBezTo>
                    <a:pt x="3406140" y="2828289"/>
                    <a:pt x="3409950" y="2829559"/>
                    <a:pt x="3415030" y="2830829"/>
                  </a:cubicBezTo>
                  <a:cubicBezTo>
                    <a:pt x="3417570" y="2832099"/>
                    <a:pt x="3420110" y="2834639"/>
                    <a:pt x="3422650" y="2835909"/>
                  </a:cubicBezTo>
                  <a:cubicBezTo>
                    <a:pt x="3418840" y="2837179"/>
                    <a:pt x="3415030" y="2837179"/>
                    <a:pt x="3411220" y="2838449"/>
                  </a:cubicBezTo>
                  <a:cubicBezTo>
                    <a:pt x="3422650" y="2848609"/>
                    <a:pt x="3431540" y="2846069"/>
                    <a:pt x="3440430" y="2838449"/>
                  </a:cubicBezTo>
                  <a:cubicBezTo>
                    <a:pt x="3436620" y="2848609"/>
                    <a:pt x="3448050" y="2847339"/>
                    <a:pt x="3449320" y="2847339"/>
                  </a:cubicBezTo>
                  <a:cubicBezTo>
                    <a:pt x="3465830" y="2840989"/>
                    <a:pt x="3481070" y="2837179"/>
                    <a:pt x="3498850" y="2847339"/>
                  </a:cubicBezTo>
                  <a:cubicBezTo>
                    <a:pt x="3501390" y="2834639"/>
                    <a:pt x="3503930" y="2824479"/>
                    <a:pt x="3505200" y="2814319"/>
                  </a:cubicBezTo>
                  <a:cubicBezTo>
                    <a:pt x="3511550" y="2815589"/>
                    <a:pt x="3516630" y="2815589"/>
                    <a:pt x="3522980" y="2816859"/>
                  </a:cubicBezTo>
                  <a:cubicBezTo>
                    <a:pt x="3528060" y="2816859"/>
                    <a:pt x="3533140" y="2818129"/>
                    <a:pt x="3538220" y="2818129"/>
                  </a:cubicBezTo>
                  <a:lnTo>
                    <a:pt x="3538220" y="2821939"/>
                  </a:lnTo>
                  <a:cubicBezTo>
                    <a:pt x="3533140" y="2823209"/>
                    <a:pt x="3529330" y="2824479"/>
                    <a:pt x="3524250" y="2825749"/>
                  </a:cubicBezTo>
                  <a:lnTo>
                    <a:pt x="3524250" y="2829559"/>
                  </a:lnTo>
                  <a:cubicBezTo>
                    <a:pt x="3542030" y="2833369"/>
                    <a:pt x="3558540" y="2837179"/>
                    <a:pt x="3576320" y="2839719"/>
                  </a:cubicBezTo>
                  <a:cubicBezTo>
                    <a:pt x="3580130" y="2840989"/>
                    <a:pt x="3585210" y="2837179"/>
                    <a:pt x="3591560" y="2833369"/>
                  </a:cubicBezTo>
                  <a:cubicBezTo>
                    <a:pt x="3594100" y="2834639"/>
                    <a:pt x="3600450" y="2837179"/>
                    <a:pt x="3608070" y="2838449"/>
                  </a:cubicBezTo>
                  <a:cubicBezTo>
                    <a:pt x="3627120" y="2840989"/>
                    <a:pt x="3647440" y="2843529"/>
                    <a:pt x="3662680" y="2827019"/>
                  </a:cubicBezTo>
                  <a:cubicBezTo>
                    <a:pt x="3663950" y="2840989"/>
                    <a:pt x="3676650" y="2832099"/>
                    <a:pt x="3683000" y="2837179"/>
                  </a:cubicBezTo>
                  <a:cubicBezTo>
                    <a:pt x="3683000" y="2837179"/>
                    <a:pt x="3689350" y="2832099"/>
                    <a:pt x="3691890" y="2829559"/>
                  </a:cubicBezTo>
                  <a:cubicBezTo>
                    <a:pt x="3691890" y="2829559"/>
                    <a:pt x="3690620" y="2828289"/>
                    <a:pt x="3690620" y="2827019"/>
                  </a:cubicBezTo>
                  <a:cubicBezTo>
                    <a:pt x="3693160" y="2828289"/>
                    <a:pt x="3694430" y="2832099"/>
                    <a:pt x="3696970" y="2830829"/>
                  </a:cubicBezTo>
                  <a:cubicBezTo>
                    <a:pt x="3708400" y="2830829"/>
                    <a:pt x="3718560" y="2829559"/>
                    <a:pt x="3726180" y="2829559"/>
                  </a:cubicBezTo>
                  <a:cubicBezTo>
                    <a:pt x="3732530" y="2833369"/>
                    <a:pt x="3736340" y="2837179"/>
                    <a:pt x="3738880" y="2835909"/>
                  </a:cubicBezTo>
                  <a:cubicBezTo>
                    <a:pt x="3754120" y="2834639"/>
                    <a:pt x="3768090" y="2830829"/>
                    <a:pt x="3782060" y="2830829"/>
                  </a:cubicBezTo>
                  <a:cubicBezTo>
                    <a:pt x="3796030" y="2838449"/>
                    <a:pt x="3793490" y="2824479"/>
                    <a:pt x="3790950" y="2816859"/>
                  </a:cubicBezTo>
                  <a:cubicBezTo>
                    <a:pt x="3796030" y="2811779"/>
                    <a:pt x="3801110" y="2807969"/>
                    <a:pt x="3802380" y="2806699"/>
                  </a:cubicBezTo>
                  <a:cubicBezTo>
                    <a:pt x="3810000" y="2806699"/>
                    <a:pt x="3815080" y="2807969"/>
                    <a:pt x="3818890" y="2806699"/>
                  </a:cubicBezTo>
                  <a:cubicBezTo>
                    <a:pt x="3823969" y="2802889"/>
                    <a:pt x="3827780" y="2796539"/>
                    <a:pt x="3834130" y="2788919"/>
                  </a:cubicBezTo>
                  <a:cubicBezTo>
                    <a:pt x="3841750" y="2787649"/>
                    <a:pt x="3854450" y="2785109"/>
                    <a:pt x="3868420" y="2782569"/>
                  </a:cubicBezTo>
                  <a:cubicBezTo>
                    <a:pt x="3868420" y="2782569"/>
                    <a:pt x="3868420" y="2780029"/>
                    <a:pt x="3869690" y="2777489"/>
                  </a:cubicBezTo>
                  <a:cubicBezTo>
                    <a:pt x="3874770" y="2769869"/>
                    <a:pt x="3887470" y="2767329"/>
                    <a:pt x="3879850" y="2753359"/>
                  </a:cubicBezTo>
                  <a:cubicBezTo>
                    <a:pt x="3878580" y="2750819"/>
                    <a:pt x="3878580" y="2743199"/>
                    <a:pt x="3881120" y="2740659"/>
                  </a:cubicBezTo>
                  <a:cubicBezTo>
                    <a:pt x="3890010" y="2729229"/>
                    <a:pt x="3890010" y="2727959"/>
                    <a:pt x="3874770" y="2722879"/>
                  </a:cubicBezTo>
                  <a:cubicBezTo>
                    <a:pt x="3876040" y="2713989"/>
                    <a:pt x="3867150" y="2702559"/>
                    <a:pt x="3879850" y="2701289"/>
                  </a:cubicBezTo>
                  <a:cubicBezTo>
                    <a:pt x="3883660" y="2693669"/>
                    <a:pt x="3884930" y="2689859"/>
                    <a:pt x="3887470" y="2686049"/>
                  </a:cubicBezTo>
                  <a:cubicBezTo>
                    <a:pt x="3888740" y="2683509"/>
                    <a:pt x="3892550" y="2680969"/>
                    <a:pt x="3892550" y="2678429"/>
                  </a:cubicBezTo>
                  <a:cubicBezTo>
                    <a:pt x="3892550" y="2673349"/>
                    <a:pt x="3890010" y="2666999"/>
                    <a:pt x="3891280" y="2663189"/>
                  </a:cubicBezTo>
                  <a:cubicBezTo>
                    <a:pt x="3895090" y="2649219"/>
                    <a:pt x="3896360" y="2636519"/>
                    <a:pt x="3873500" y="2631439"/>
                  </a:cubicBezTo>
                  <a:cubicBezTo>
                    <a:pt x="3882390" y="2627629"/>
                    <a:pt x="3886200" y="2625089"/>
                    <a:pt x="3892550" y="2622549"/>
                  </a:cubicBezTo>
                  <a:cubicBezTo>
                    <a:pt x="3882390" y="2617469"/>
                    <a:pt x="3873500" y="2613659"/>
                    <a:pt x="3862070" y="2608579"/>
                  </a:cubicBezTo>
                  <a:lnTo>
                    <a:pt x="3873500" y="2608579"/>
                  </a:lnTo>
                  <a:lnTo>
                    <a:pt x="3873500" y="2604769"/>
                  </a:lnTo>
                  <a:cubicBezTo>
                    <a:pt x="3867150" y="2604769"/>
                    <a:pt x="3862070" y="2603499"/>
                    <a:pt x="3855720" y="2603499"/>
                  </a:cubicBezTo>
                  <a:cubicBezTo>
                    <a:pt x="3855720" y="2604769"/>
                    <a:pt x="3855720" y="2606039"/>
                    <a:pt x="3854450" y="2607309"/>
                  </a:cubicBezTo>
                  <a:cubicBezTo>
                    <a:pt x="3853180" y="2604769"/>
                    <a:pt x="3851910" y="2602229"/>
                    <a:pt x="3850640" y="2598419"/>
                  </a:cubicBezTo>
                  <a:cubicBezTo>
                    <a:pt x="3883660" y="2590799"/>
                    <a:pt x="4104640" y="2566669"/>
                    <a:pt x="4084320" y="2562859"/>
                  </a:cubicBezTo>
                  <a:cubicBezTo>
                    <a:pt x="4094480" y="2553969"/>
                    <a:pt x="4090670" y="2538729"/>
                    <a:pt x="4108450" y="2537459"/>
                  </a:cubicBezTo>
                  <a:cubicBezTo>
                    <a:pt x="4113530" y="2537459"/>
                    <a:pt x="4122420" y="2528569"/>
                    <a:pt x="4123690" y="2522219"/>
                  </a:cubicBezTo>
                  <a:cubicBezTo>
                    <a:pt x="4126230" y="2513329"/>
                    <a:pt x="4123690" y="2501899"/>
                    <a:pt x="4126230" y="2493009"/>
                  </a:cubicBezTo>
                  <a:cubicBezTo>
                    <a:pt x="4128770" y="2480309"/>
                    <a:pt x="4133850" y="2467609"/>
                    <a:pt x="4137660" y="2457449"/>
                  </a:cubicBezTo>
                  <a:cubicBezTo>
                    <a:pt x="4133850" y="2451099"/>
                    <a:pt x="4130040" y="2444749"/>
                    <a:pt x="4127500" y="2440939"/>
                  </a:cubicBezTo>
                  <a:cubicBezTo>
                    <a:pt x="4132580" y="2437129"/>
                    <a:pt x="4135120" y="2434589"/>
                    <a:pt x="4138930" y="2433319"/>
                  </a:cubicBezTo>
                  <a:cubicBezTo>
                    <a:pt x="4137660" y="2432049"/>
                    <a:pt x="4137660" y="2430779"/>
                    <a:pt x="4136390" y="2429509"/>
                  </a:cubicBezTo>
                  <a:cubicBezTo>
                    <a:pt x="4132580" y="2430779"/>
                    <a:pt x="4128770" y="2432049"/>
                    <a:pt x="4124960" y="2433319"/>
                  </a:cubicBezTo>
                  <a:cubicBezTo>
                    <a:pt x="4146550" y="2415539"/>
                    <a:pt x="4151630" y="2382519"/>
                    <a:pt x="4133850" y="2367279"/>
                  </a:cubicBezTo>
                  <a:cubicBezTo>
                    <a:pt x="4132580" y="2369819"/>
                    <a:pt x="4130040" y="2372359"/>
                    <a:pt x="4128770" y="2374899"/>
                  </a:cubicBezTo>
                  <a:cubicBezTo>
                    <a:pt x="4123690" y="2366009"/>
                    <a:pt x="4109720" y="2363469"/>
                    <a:pt x="4116070" y="2349499"/>
                  </a:cubicBezTo>
                  <a:cubicBezTo>
                    <a:pt x="4116070" y="2349499"/>
                    <a:pt x="4114800" y="2346959"/>
                    <a:pt x="4113530" y="2346959"/>
                  </a:cubicBezTo>
                  <a:cubicBezTo>
                    <a:pt x="4107180" y="2344419"/>
                    <a:pt x="4108450" y="2340609"/>
                    <a:pt x="4105910" y="2335529"/>
                  </a:cubicBezTo>
                  <a:cubicBezTo>
                    <a:pt x="4102100" y="2324099"/>
                    <a:pt x="4103370" y="2312669"/>
                    <a:pt x="4103370" y="2302509"/>
                  </a:cubicBezTo>
                  <a:lnTo>
                    <a:pt x="4103370" y="2256789"/>
                  </a:lnTo>
                  <a:cubicBezTo>
                    <a:pt x="4103370" y="2246629"/>
                    <a:pt x="4108450" y="2241549"/>
                    <a:pt x="4118610" y="2244089"/>
                  </a:cubicBezTo>
                  <a:cubicBezTo>
                    <a:pt x="4118610" y="2244089"/>
                    <a:pt x="4119880" y="2242819"/>
                    <a:pt x="4121150" y="2242819"/>
                  </a:cubicBezTo>
                  <a:cubicBezTo>
                    <a:pt x="4117340" y="2240279"/>
                    <a:pt x="4114800" y="2239009"/>
                    <a:pt x="4112260" y="2236469"/>
                  </a:cubicBezTo>
                  <a:cubicBezTo>
                    <a:pt x="4112260" y="2235199"/>
                    <a:pt x="4113530" y="2233929"/>
                    <a:pt x="4113530" y="2232659"/>
                  </a:cubicBezTo>
                  <a:cubicBezTo>
                    <a:pt x="4122420" y="2235199"/>
                    <a:pt x="4131310" y="2239009"/>
                    <a:pt x="4137660" y="2241549"/>
                  </a:cubicBezTo>
                  <a:cubicBezTo>
                    <a:pt x="4145280" y="2231389"/>
                    <a:pt x="4151630" y="2223769"/>
                    <a:pt x="4156710" y="2218689"/>
                  </a:cubicBezTo>
                  <a:lnTo>
                    <a:pt x="4156710" y="2195829"/>
                  </a:lnTo>
                  <a:cubicBezTo>
                    <a:pt x="4154170" y="2195829"/>
                    <a:pt x="4150360" y="2197099"/>
                    <a:pt x="4146550" y="2197099"/>
                  </a:cubicBezTo>
                  <a:cubicBezTo>
                    <a:pt x="4144010" y="2190749"/>
                    <a:pt x="4142740" y="2184399"/>
                    <a:pt x="4140200" y="2175509"/>
                  </a:cubicBezTo>
                  <a:cubicBezTo>
                    <a:pt x="4146550" y="2179319"/>
                    <a:pt x="4149090" y="2181859"/>
                    <a:pt x="4151630" y="2183129"/>
                  </a:cubicBezTo>
                  <a:cubicBezTo>
                    <a:pt x="4154170" y="2181859"/>
                    <a:pt x="4157980" y="2180589"/>
                    <a:pt x="4161790" y="2178049"/>
                  </a:cubicBezTo>
                  <a:cubicBezTo>
                    <a:pt x="4160520" y="2176779"/>
                    <a:pt x="4159250" y="2175509"/>
                    <a:pt x="4159250" y="2174239"/>
                  </a:cubicBezTo>
                  <a:cubicBezTo>
                    <a:pt x="4155440" y="2174239"/>
                    <a:pt x="4151630" y="2172969"/>
                    <a:pt x="4150360" y="2172969"/>
                  </a:cubicBezTo>
                  <a:cubicBezTo>
                    <a:pt x="4152900" y="2165349"/>
                    <a:pt x="4157980" y="2157729"/>
                    <a:pt x="4155440" y="2153919"/>
                  </a:cubicBezTo>
                  <a:cubicBezTo>
                    <a:pt x="4149090" y="2137409"/>
                    <a:pt x="4155440" y="2124709"/>
                    <a:pt x="4161790" y="2110739"/>
                  </a:cubicBezTo>
                  <a:cubicBezTo>
                    <a:pt x="4163060" y="2106929"/>
                    <a:pt x="4161790" y="2103119"/>
                    <a:pt x="4161790" y="2099309"/>
                  </a:cubicBezTo>
                  <a:cubicBezTo>
                    <a:pt x="4163060" y="2082799"/>
                    <a:pt x="4164330" y="2067559"/>
                    <a:pt x="4165599" y="2044699"/>
                  </a:cubicBezTo>
                  <a:cubicBezTo>
                    <a:pt x="4160519" y="2042159"/>
                    <a:pt x="4152899" y="2035809"/>
                    <a:pt x="4144009" y="2030729"/>
                  </a:cubicBezTo>
                  <a:cubicBezTo>
                    <a:pt x="4136389" y="2026919"/>
                    <a:pt x="4128769" y="2025649"/>
                    <a:pt x="4121149" y="2023109"/>
                  </a:cubicBezTo>
                  <a:cubicBezTo>
                    <a:pt x="4117340" y="2021839"/>
                    <a:pt x="4112259" y="2023109"/>
                    <a:pt x="4108449" y="2021839"/>
                  </a:cubicBezTo>
                  <a:cubicBezTo>
                    <a:pt x="4076699" y="2018029"/>
                    <a:pt x="4043679" y="2012949"/>
                    <a:pt x="4011929" y="2009139"/>
                  </a:cubicBezTo>
                  <a:cubicBezTo>
                    <a:pt x="3985259" y="2005329"/>
                    <a:pt x="3958589" y="2001519"/>
                    <a:pt x="3933189" y="1997709"/>
                  </a:cubicBezTo>
                  <a:cubicBezTo>
                    <a:pt x="3926839" y="1996439"/>
                    <a:pt x="3920489" y="1993899"/>
                    <a:pt x="3912869" y="1993899"/>
                  </a:cubicBezTo>
                  <a:cubicBezTo>
                    <a:pt x="3896359" y="1992629"/>
                    <a:pt x="3878579" y="1992629"/>
                    <a:pt x="3862069" y="1992629"/>
                  </a:cubicBezTo>
                  <a:cubicBezTo>
                    <a:pt x="3853179" y="1992629"/>
                    <a:pt x="3845559" y="1992629"/>
                    <a:pt x="3836669" y="1991359"/>
                  </a:cubicBezTo>
                  <a:cubicBezTo>
                    <a:pt x="3821429" y="1990089"/>
                    <a:pt x="3806189" y="1987549"/>
                    <a:pt x="3790949" y="1986279"/>
                  </a:cubicBezTo>
                  <a:lnTo>
                    <a:pt x="3790949" y="1982469"/>
                  </a:lnTo>
                  <a:cubicBezTo>
                    <a:pt x="3829049" y="1979929"/>
                    <a:pt x="3868419" y="1976119"/>
                    <a:pt x="3907789" y="1983739"/>
                  </a:cubicBezTo>
                  <a:cubicBezTo>
                    <a:pt x="3906519" y="1979929"/>
                    <a:pt x="3905249" y="1976119"/>
                    <a:pt x="3903979" y="1973579"/>
                  </a:cubicBezTo>
                  <a:cubicBezTo>
                    <a:pt x="3912869" y="1972309"/>
                    <a:pt x="3919219" y="1964689"/>
                    <a:pt x="3928109" y="1973579"/>
                  </a:cubicBezTo>
                  <a:cubicBezTo>
                    <a:pt x="3929379" y="1974849"/>
                    <a:pt x="3936999" y="1971039"/>
                    <a:pt x="3942079" y="1969769"/>
                  </a:cubicBezTo>
                  <a:lnTo>
                    <a:pt x="3942079" y="1967229"/>
                  </a:lnTo>
                  <a:lnTo>
                    <a:pt x="3930649" y="1967229"/>
                  </a:lnTo>
                  <a:cubicBezTo>
                    <a:pt x="3943349" y="1957069"/>
                    <a:pt x="3952240" y="1948179"/>
                    <a:pt x="3961129" y="1941829"/>
                  </a:cubicBezTo>
                  <a:cubicBezTo>
                    <a:pt x="3968749" y="1943099"/>
                    <a:pt x="3976369" y="1944369"/>
                    <a:pt x="3981449" y="1945639"/>
                  </a:cubicBezTo>
                  <a:cubicBezTo>
                    <a:pt x="3982719" y="1921509"/>
                    <a:pt x="3962399" y="1920239"/>
                    <a:pt x="3947159" y="1910079"/>
                  </a:cubicBezTo>
                  <a:cubicBezTo>
                    <a:pt x="3953509" y="1906269"/>
                    <a:pt x="3957319" y="1902459"/>
                    <a:pt x="3962399" y="1901189"/>
                  </a:cubicBezTo>
                  <a:cubicBezTo>
                    <a:pt x="3976369" y="1897379"/>
                    <a:pt x="3994149" y="1907539"/>
                    <a:pt x="4003040" y="1885949"/>
                  </a:cubicBezTo>
                  <a:cubicBezTo>
                    <a:pt x="4004310" y="1884679"/>
                    <a:pt x="4008119" y="1884679"/>
                    <a:pt x="4014469" y="1882139"/>
                  </a:cubicBezTo>
                  <a:cubicBezTo>
                    <a:pt x="4010660" y="1878329"/>
                    <a:pt x="4006849" y="1875789"/>
                    <a:pt x="4004310" y="1873249"/>
                  </a:cubicBezTo>
                  <a:cubicBezTo>
                    <a:pt x="4006850" y="1871979"/>
                    <a:pt x="4010660" y="1870709"/>
                    <a:pt x="4010660" y="1870709"/>
                  </a:cubicBezTo>
                  <a:cubicBezTo>
                    <a:pt x="4019550" y="1877059"/>
                    <a:pt x="4025900" y="1882139"/>
                    <a:pt x="4033519" y="1887219"/>
                  </a:cubicBezTo>
                  <a:cubicBezTo>
                    <a:pt x="4034790" y="1885949"/>
                    <a:pt x="4036060" y="1884679"/>
                    <a:pt x="4037329" y="1882139"/>
                  </a:cubicBezTo>
                  <a:cubicBezTo>
                    <a:pt x="4033519" y="1877059"/>
                    <a:pt x="4030979" y="1871979"/>
                    <a:pt x="4027169" y="1866899"/>
                  </a:cubicBezTo>
                  <a:cubicBezTo>
                    <a:pt x="4043679" y="1855469"/>
                    <a:pt x="4044949" y="1849119"/>
                    <a:pt x="4032249" y="1817369"/>
                  </a:cubicBezTo>
                  <a:cubicBezTo>
                    <a:pt x="4041140" y="1816099"/>
                    <a:pt x="4050029" y="1813559"/>
                    <a:pt x="4057649" y="1812289"/>
                  </a:cubicBezTo>
                  <a:cubicBezTo>
                    <a:pt x="4058919" y="1803399"/>
                    <a:pt x="4063999" y="1794509"/>
                    <a:pt x="4062729" y="1786889"/>
                  </a:cubicBezTo>
                  <a:cubicBezTo>
                    <a:pt x="4058919" y="1764029"/>
                    <a:pt x="4081779" y="1753869"/>
                    <a:pt x="4086859" y="1734819"/>
                  </a:cubicBezTo>
                  <a:cubicBezTo>
                    <a:pt x="4086859" y="1733549"/>
                    <a:pt x="4091939" y="1732279"/>
                    <a:pt x="4093209" y="1733549"/>
                  </a:cubicBezTo>
                  <a:cubicBezTo>
                    <a:pt x="4104639" y="1737359"/>
                    <a:pt x="4108449" y="1728469"/>
                    <a:pt x="4112259" y="1722119"/>
                  </a:cubicBezTo>
                  <a:cubicBezTo>
                    <a:pt x="4113529" y="1719579"/>
                    <a:pt x="4114799" y="1717039"/>
                    <a:pt x="4116069" y="1715769"/>
                  </a:cubicBezTo>
                  <a:cubicBezTo>
                    <a:pt x="4127499" y="1709419"/>
                    <a:pt x="4138929" y="1704339"/>
                    <a:pt x="4151629" y="1697989"/>
                  </a:cubicBezTo>
                  <a:cubicBezTo>
                    <a:pt x="4138929" y="1678939"/>
                    <a:pt x="4122419" y="1687829"/>
                    <a:pt x="4108449" y="1685289"/>
                  </a:cubicBezTo>
                  <a:lnTo>
                    <a:pt x="4108449" y="1680209"/>
                  </a:lnTo>
                  <a:cubicBezTo>
                    <a:pt x="4117339" y="1678939"/>
                    <a:pt x="4126229" y="1677669"/>
                    <a:pt x="4136389" y="1676399"/>
                  </a:cubicBezTo>
                  <a:cubicBezTo>
                    <a:pt x="4130039" y="1675129"/>
                    <a:pt x="4124959" y="1673859"/>
                    <a:pt x="4119879" y="1672589"/>
                  </a:cubicBezTo>
                  <a:cubicBezTo>
                    <a:pt x="4126229" y="1666239"/>
                    <a:pt x="4131309" y="1659889"/>
                    <a:pt x="4137659" y="1654809"/>
                  </a:cubicBezTo>
                  <a:cubicBezTo>
                    <a:pt x="4138929" y="1653539"/>
                    <a:pt x="4142739" y="1652269"/>
                    <a:pt x="4144009" y="1652269"/>
                  </a:cubicBezTo>
                  <a:cubicBezTo>
                    <a:pt x="4147819" y="1653539"/>
                    <a:pt x="4151629" y="1657349"/>
                    <a:pt x="4154169" y="1659889"/>
                  </a:cubicBezTo>
                  <a:cubicBezTo>
                    <a:pt x="4155439" y="1656079"/>
                    <a:pt x="4156709" y="1650999"/>
                    <a:pt x="4159249" y="1647189"/>
                  </a:cubicBezTo>
                  <a:cubicBezTo>
                    <a:pt x="4164329" y="1640839"/>
                    <a:pt x="4170679" y="1635759"/>
                    <a:pt x="4175759" y="1630679"/>
                  </a:cubicBezTo>
                  <a:cubicBezTo>
                    <a:pt x="4182109" y="1638299"/>
                    <a:pt x="4188459" y="1645919"/>
                    <a:pt x="4194809" y="1654809"/>
                  </a:cubicBezTo>
                  <a:cubicBezTo>
                    <a:pt x="4196079" y="1654809"/>
                    <a:pt x="4197349" y="1653539"/>
                    <a:pt x="4197349" y="1653539"/>
                  </a:cubicBezTo>
                  <a:cubicBezTo>
                    <a:pt x="4196079" y="1640839"/>
                    <a:pt x="4196079" y="1628139"/>
                    <a:pt x="4194809" y="1615439"/>
                  </a:cubicBezTo>
                  <a:cubicBezTo>
                    <a:pt x="4199889" y="1616709"/>
                    <a:pt x="4203699" y="1616709"/>
                    <a:pt x="4207509" y="1617979"/>
                  </a:cubicBezTo>
                  <a:cubicBezTo>
                    <a:pt x="4208779" y="1616709"/>
                    <a:pt x="4208779" y="1615439"/>
                    <a:pt x="4210049" y="1615439"/>
                  </a:cubicBezTo>
                  <a:cubicBezTo>
                    <a:pt x="4206239" y="1614169"/>
                    <a:pt x="4203699" y="1612899"/>
                    <a:pt x="4199889" y="1611629"/>
                  </a:cubicBezTo>
                  <a:cubicBezTo>
                    <a:pt x="4206239" y="1604009"/>
                    <a:pt x="4210049" y="1598929"/>
                    <a:pt x="4211319" y="1597659"/>
                  </a:cubicBezTo>
                  <a:lnTo>
                    <a:pt x="4211319" y="1573529"/>
                  </a:lnTo>
                  <a:cubicBezTo>
                    <a:pt x="4208779" y="1572259"/>
                    <a:pt x="4206239" y="1569719"/>
                    <a:pt x="4202429" y="1568449"/>
                  </a:cubicBezTo>
                  <a:cubicBezTo>
                    <a:pt x="4199889" y="1567179"/>
                    <a:pt x="4197349" y="1565909"/>
                    <a:pt x="4194809" y="1565909"/>
                  </a:cubicBezTo>
                  <a:cubicBezTo>
                    <a:pt x="4197349" y="1563369"/>
                    <a:pt x="4202429" y="1559559"/>
                    <a:pt x="4203699" y="1559559"/>
                  </a:cubicBezTo>
                  <a:cubicBezTo>
                    <a:pt x="4212589" y="1564639"/>
                    <a:pt x="4210049" y="1550669"/>
                    <a:pt x="4215129" y="1551939"/>
                  </a:cubicBezTo>
                  <a:cubicBezTo>
                    <a:pt x="4215129" y="1548129"/>
                    <a:pt x="4215129" y="1540509"/>
                    <a:pt x="4213859" y="1540509"/>
                  </a:cubicBezTo>
                  <a:cubicBezTo>
                    <a:pt x="4197349" y="1534159"/>
                    <a:pt x="4199889" y="1520189"/>
                    <a:pt x="4196079" y="1511299"/>
                  </a:cubicBezTo>
                  <a:close/>
                  <a:moveTo>
                    <a:pt x="234949" y="990600"/>
                  </a:moveTo>
                  <a:lnTo>
                    <a:pt x="271779" y="990600"/>
                  </a:lnTo>
                  <a:cubicBezTo>
                    <a:pt x="262889" y="1002030"/>
                    <a:pt x="241299" y="1002030"/>
                    <a:pt x="234949" y="990600"/>
                  </a:cubicBezTo>
                  <a:close/>
                  <a:moveTo>
                    <a:pt x="488949" y="1507490"/>
                  </a:moveTo>
                  <a:lnTo>
                    <a:pt x="488949" y="1502410"/>
                  </a:lnTo>
                  <a:cubicBezTo>
                    <a:pt x="505459" y="1501140"/>
                    <a:pt x="523239" y="1499870"/>
                    <a:pt x="539749" y="1499870"/>
                  </a:cubicBezTo>
                  <a:cubicBezTo>
                    <a:pt x="521969" y="1499870"/>
                    <a:pt x="506729" y="1515110"/>
                    <a:pt x="488949" y="1507490"/>
                  </a:cubicBezTo>
                  <a:close/>
                  <a:moveTo>
                    <a:pt x="182879" y="2123440"/>
                  </a:moveTo>
                  <a:cubicBezTo>
                    <a:pt x="190499" y="2115820"/>
                    <a:pt x="196849" y="2110740"/>
                    <a:pt x="199389" y="2106930"/>
                  </a:cubicBezTo>
                  <a:cubicBezTo>
                    <a:pt x="205739" y="2112010"/>
                    <a:pt x="209549" y="2115820"/>
                    <a:pt x="213359" y="2119630"/>
                  </a:cubicBezTo>
                  <a:cubicBezTo>
                    <a:pt x="204469" y="2119630"/>
                    <a:pt x="195579" y="2120900"/>
                    <a:pt x="182879" y="2123440"/>
                  </a:cubicBezTo>
                  <a:close/>
                  <a:moveTo>
                    <a:pt x="271779" y="2117090"/>
                  </a:moveTo>
                  <a:lnTo>
                    <a:pt x="238759" y="2117090"/>
                  </a:lnTo>
                  <a:cubicBezTo>
                    <a:pt x="237489" y="2117090"/>
                    <a:pt x="236219" y="2112010"/>
                    <a:pt x="233679" y="2108200"/>
                  </a:cubicBezTo>
                  <a:cubicBezTo>
                    <a:pt x="248919" y="2109470"/>
                    <a:pt x="260349" y="2110740"/>
                    <a:pt x="271779" y="2112010"/>
                  </a:cubicBezTo>
                  <a:lnTo>
                    <a:pt x="271779" y="2117090"/>
                  </a:lnTo>
                  <a:close/>
                  <a:moveTo>
                    <a:pt x="280669" y="2115820"/>
                  </a:moveTo>
                  <a:cubicBezTo>
                    <a:pt x="279399" y="2114550"/>
                    <a:pt x="279399" y="2113280"/>
                    <a:pt x="278129" y="2113280"/>
                  </a:cubicBezTo>
                  <a:cubicBezTo>
                    <a:pt x="283209" y="2109470"/>
                    <a:pt x="289559" y="2106930"/>
                    <a:pt x="294639" y="2103120"/>
                  </a:cubicBezTo>
                  <a:cubicBezTo>
                    <a:pt x="298449" y="2099310"/>
                    <a:pt x="299719" y="2092960"/>
                    <a:pt x="303529" y="2086610"/>
                  </a:cubicBezTo>
                  <a:cubicBezTo>
                    <a:pt x="313689" y="2106930"/>
                    <a:pt x="335279" y="2100580"/>
                    <a:pt x="354329" y="2105660"/>
                  </a:cubicBezTo>
                  <a:cubicBezTo>
                    <a:pt x="328929" y="2108200"/>
                    <a:pt x="304799" y="2112010"/>
                    <a:pt x="280669" y="2115820"/>
                  </a:cubicBezTo>
                  <a:close/>
                  <a:moveTo>
                    <a:pt x="114299" y="2428240"/>
                  </a:moveTo>
                  <a:cubicBezTo>
                    <a:pt x="115569" y="2428240"/>
                    <a:pt x="115569" y="2428240"/>
                    <a:pt x="114299" y="2428240"/>
                  </a:cubicBezTo>
                  <a:close/>
                  <a:moveTo>
                    <a:pt x="345439" y="2609850"/>
                  </a:moveTo>
                  <a:cubicBezTo>
                    <a:pt x="344169" y="2600960"/>
                    <a:pt x="342899" y="2594610"/>
                    <a:pt x="341629" y="2585720"/>
                  </a:cubicBezTo>
                  <a:cubicBezTo>
                    <a:pt x="350519" y="2588260"/>
                    <a:pt x="355599" y="2589530"/>
                    <a:pt x="360679" y="2592070"/>
                  </a:cubicBezTo>
                  <a:cubicBezTo>
                    <a:pt x="355599" y="2597150"/>
                    <a:pt x="351789" y="2602230"/>
                    <a:pt x="345439" y="2609850"/>
                  </a:cubicBezTo>
                  <a:close/>
                  <a:moveTo>
                    <a:pt x="636269" y="1050290"/>
                  </a:moveTo>
                  <a:cubicBezTo>
                    <a:pt x="627379" y="1051560"/>
                    <a:pt x="618489" y="1055370"/>
                    <a:pt x="610869" y="1055370"/>
                  </a:cubicBezTo>
                  <a:cubicBezTo>
                    <a:pt x="601979" y="1056640"/>
                    <a:pt x="593089" y="1055370"/>
                    <a:pt x="582929" y="1055370"/>
                  </a:cubicBezTo>
                  <a:cubicBezTo>
                    <a:pt x="581659" y="1054100"/>
                    <a:pt x="580389" y="1050290"/>
                    <a:pt x="579119" y="1046480"/>
                  </a:cubicBezTo>
                  <a:cubicBezTo>
                    <a:pt x="588009" y="1043940"/>
                    <a:pt x="596899" y="1040130"/>
                    <a:pt x="607059" y="1037590"/>
                  </a:cubicBezTo>
                  <a:cubicBezTo>
                    <a:pt x="607059" y="1041400"/>
                    <a:pt x="605789" y="1043940"/>
                    <a:pt x="605789" y="1047750"/>
                  </a:cubicBezTo>
                  <a:cubicBezTo>
                    <a:pt x="617219" y="1040130"/>
                    <a:pt x="627379" y="1041400"/>
                    <a:pt x="636269" y="1050290"/>
                  </a:cubicBezTo>
                  <a:cubicBezTo>
                    <a:pt x="650239" y="1040130"/>
                    <a:pt x="652779" y="1041400"/>
                    <a:pt x="656589" y="1062990"/>
                  </a:cubicBezTo>
                  <a:cubicBezTo>
                    <a:pt x="648969" y="1057910"/>
                    <a:pt x="642619" y="1054100"/>
                    <a:pt x="636269" y="1050290"/>
                  </a:cubicBezTo>
                  <a:close/>
                  <a:moveTo>
                    <a:pt x="684529" y="1047750"/>
                  </a:moveTo>
                  <a:cubicBezTo>
                    <a:pt x="687069" y="1045210"/>
                    <a:pt x="689609" y="1042670"/>
                    <a:pt x="690879" y="1040130"/>
                  </a:cubicBezTo>
                  <a:cubicBezTo>
                    <a:pt x="699769" y="1051560"/>
                    <a:pt x="699769" y="1051560"/>
                    <a:pt x="680719" y="1060450"/>
                  </a:cubicBezTo>
                  <a:lnTo>
                    <a:pt x="661669" y="1045210"/>
                  </a:lnTo>
                  <a:cubicBezTo>
                    <a:pt x="674369" y="1035050"/>
                    <a:pt x="681989" y="1035050"/>
                    <a:pt x="684529" y="1047750"/>
                  </a:cubicBezTo>
                  <a:close/>
                  <a:moveTo>
                    <a:pt x="694689" y="2744470"/>
                  </a:moveTo>
                  <a:cubicBezTo>
                    <a:pt x="695959" y="2743200"/>
                    <a:pt x="697229" y="2743200"/>
                    <a:pt x="698499" y="2741930"/>
                  </a:cubicBezTo>
                  <a:cubicBezTo>
                    <a:pt x="699769" y="2744470"/>
                    <a:pt x="702309" y="2747010"/>
                    <a:pt x="704849" y="2750820"/>
                  </a:cubicBezTo>
                  <a:cubicBezTo>
                    <a:pt x="702309" y="2750820"/>
                    <a:pt x="699769" y="2750820"/>
                    <a:pt x="697229" y="2752090"/>
                  </a:cubicBezTo>
                  <a:cubicBezTo>
                    <a:pt x="695959" y="2748280"/>
                    <a:pt x="695959" y="2745740"/>
                    <a:pt x="694689" y="2744470"/>
                  </a:cubicBezTo>
                  <a:close/>
                  <a:moveTo>
                    <a:pt x="772159" y="2735580"/>
                  </a:moveTo>
                  <a:cubicBezTo>
                    <a:pt x="773429" y="2739390"/>
                    <a:pt x="774699" y="2741930"/>
                    <a:pt x="777239" y="2744470"/>
                  </a:cubicBezTo>
                  <a:lnTo>
                    <a:pt x="773429" y="2744470"/>
                  </a:lnTo>
                  <a:cubicBezTo>
                    <a:pt x="773429" y="2741930"/>
                    <a:pt x="773429" y="2739390"/>
                    <a:pt x="772159" y="2735580"/>
                  </a:cubicBezTo>
                  <a:close/>
                  <a:moveTo>
                    <a:pt x="876299" y="3018790"/>
                  </a:moveTo>
                  <a:cubicBezTo>
                    <a:pt x="872489" y="3012440"/>
                    <a:pt x="869949" y="3007360"/>
                    <a:pt x="867409" y="3002280"/>
                  </a:cubicBezTo>
                  <a:lnTo>
                    <a:pt x="873759" y="2995930"/>
                  </a:lnTo>
                  <a:cubicBezTo>
                    <a:pt x="882649" y="3002280"/>
                    <a:pt x="883919" y="3012440"/>
                    <a:pt x="876299" y="3018790"/>
                  </a:cubicBezTo>
                  <a:close/>
                  <a:moveTo>
                    <a:pt x="1198879" y="3044190"/>
                  </a:moveTo>
                  <a:cubicBezTo>
                    <a:pt x="1193799" y="3041650"/>
                    <a:pt x="1188719" y="3040380"/>
                    <a:pt x="1183639" y="3037840"/>
                  </a:cubicBezTo>
                  <a:cubicBezTo>
                    <a:pt x="1188719" y="3032760"/>
                    <a:pt x="1193799" y="3027680"/>
                    <a:pt x="1197609" y="3025140"/>
                  </a:cubicBezTo>
                  <a:lnTo>
                    <a:pt x="1212849" y="3036570"/>
                  </a:lnTo>
                  <a:cubicBezTo>
                    <a:pt x="1209039" y="3039110"/>
                    <a:pt x="1203959" y="3041650"/>
                    <a:pt x="1198879" y="3044190"/>
                  </a:cubicBezTo>
                  <a:close/>
                  <a:moveTo>
                    <a:pt x="3445509" y="2828290"/>
                  </a:moveTo>
                  <a:cubicBezTo>
                    <a:pt x="3444239" y="2829560"/>
                    <a:pt x="3445509" y="2832100"/>
                    <a:pt x="3445509" y="2834640"/>
                  </a:cubicBezTo>
                  <a:lnTo>
                    <a:pt x="3426459" y="2838450"/>
                  </a:lnTo>
                  <a:cubicBezTo>
                    <a:pt x="3423919" y="2827020"/>
                    <a:pt x="3428999" y="2820670"/>
                    <a:pt x="3440429" y="2819400"/>
                  </a:cubicBezTo>
                  <a:cubicBezTo>
                    <a:pt x="3444239" y="2819400"/>
                    <a:pt x="3449319" y="2816860"/>
                    <a:pt x="3455669" y="2816860"/>
                  </a:cubicBezTo>
                  <a:cubicBezTo>
                    <a:pt x="3451859" y="2820670"/>
                    <a:pt x="3448049" y="2823210"/>
                    <a:pt x="3445509" y="2828290"/>
                  </a:cubicBezTo>
                  <a:close/>
                  <a:moveTo>
                    <a:pt x="3470909" y="2825750"/>
                  </a:moveTo>
                  <a:cubicBezTo>
                    <a:pt x="3465829" y="2824480"/>
                    <a:pt x="3462019" y="2820670"/>
                    <a:pt x="3458209" y="2818130"/>
                  </a:cubicBezTo>
                  <a:cubicBezTo>
                    <a:pt x="3463289" y="2811780"/>
                    <a:pt x="3467099" y="2807970"/>
                    <a:pt x="3469639" y="2804160"/>
                  </a:cubicBezTo>
                  <a:cubicBezTo>
                    <a:pt x="3474719" y="2810510"/>
                    <a:pt x="3479799" y="2815590"/>
                    <a:pt x="3484879" y="2823210"/>
                  </a:cubicBezTo>
                  <a:cubicBezTo>
                    <a:pt x="3481069" y="2824480"/>
                    <a:pt x="3475989" y="2825750"/>
                    <a:pt x="3470909" y="2825750"/>
                  </a:cubicBezTo>
                  <a:close/>
                  <a:moveTo>
                    <a:pt x="3604259" y="1967230"/>
                  </a:moveTo>
                  <a:cubicBezTo>
                    <a:pt x="3604259" y="1964690"/>
                    <a:pt x="3604259" y="1963420"/>
                    <a:pt x="3602989" y="1960880"/>
                  </a:cubicBezTo>
                  <a:lnTo>
                    <a:pt x="3629659" y="1957070"/>
                  </a:lnTo>
                  <a:cubicBezTo>
                    <a:pt x="3629659" y="1959610"/>
                    <a:pt x="3630929" y="1962150"/>
                    <a:pt x="3630929" y="1964690"/>
                  </a:cubicBezTo>
                  <a:cubicBezTo>
                    <a:pt x="3620769" y="1964690"/>
                    <a:pt x="3611879" y="1965960"/>
                    <a:pt x="3604259" y="1967230"/>
                  </a:cubicBezTo>
                  <a:close/>
                  <a:moveTo>
                    <a:pt x="3670299" y="1969770"/>
                  </a:moveTo>
                  <a:cubicBezTo>
                    <a:pt x="3662679" y="1969770"/>
                    <a:pt x="3653789" y="1969770"/>
                    <a:pt x="3646169" y="1967230"/>
                  </a:cubicBezTo>
                  <a:cubicBezTo>
                    <a:pt x="3642359" y="1965960"/>
                    <a:pt x="3641089" y="1960880"/>
                    <a:pt x="3637279" y="1958340"/>
                  </a:cubicBezTo>
                  <a:cubicBezTo>
                    <a:pt x="3638549" y="1957070"/>
                    <a:pt x="3638549" y="1955800"/>
                    <a:pt x="3639819" y="1954530"/>
                  </a:cubicBezTo>
                  <a:cubicBezTo>
                    <a:pt x="3651249" y="1957070"/>
                    <a:pt x="3661409" y="1958340"/>
                    <a:pt x="3671569" y="1960880"/>
                  </a:cubicBezTo>
                  <a:cubicBezTo>
                    <a:pt x="3670299" y="1964690"/>
                    <a:pt x="3670299" y="1968500"/>
                    <a:pt x="3670299" y="1969770"/>
                  </a:cubicBezTo>
                  <a:close/>
                  <a:moveTo>
                    <a:pt x="3727449" y="1968500"/>
                  </a:moveTo>
                  <a:cubicBezTo>
                    <a:pt x="3718559" y="1967230"/>
                    <a:pt x="3709669" y="1960880"/>
                    <a:pt x="3700779" y="1969770"/>
                  </a:cubicBezTo>
                  <a:cubicBezTo>
                    <a:pt x="3699509" y="1971040"/>
                    <a:pt x="3691889" y="1967230"/>
                    <a:pt x="3688079" y="1965960"/>
                  </a:cubicBezTo>
                  <a:cubicBezTo>
                    <a:pt x="3688079" y="1964690"/>
                    <a:pt x="3689349" y="1962150"/>
                    <a:pt x="3689349" y="1960880"/>
                  </a:cubicBezTo>
                  <a:lnTo>
                    <a:pt x="3731259" y="1960880"/>
                  </a:lnTo>
                  <a:cubicBezTo>
                    <a:pt x="3732529" y="1960880"/>
                    <a:pt x="3733799" y="1964690"/>
                    <a:pt x="3735069" y="1967230"/>
                  </a:cubicBezTo>
                  <a:cubicBezTo>
                    <a:pt x="3731259" y="1967230"/>
                    <a:pt x="3728719" y="1968500"/>
                    <a:pt x="3727449" y="1968500"/>
                  </a:cubicBezTo>
                  <a:close/>
                  <a:moveTo>
                    <a:pt x="3848099" y="2598420"/>
                  </a:moveTo>
                  <a:cubicBezTo>
                    <a:pt x="3846829" y="2599690"/>
                    <a:pt x="3846829" y="2600960"/>
                    <a:pt x="3846829" y="2599690"/>
                  </a:cubicBezTo>
                  <a:cubicBezTo>
                    <a:pt x="3845559" y="2599690"/>
                    <a:pt x="3845559" y="2598420"/>
                    <a:pt x="3848099" y="2598420"/>
                  </a:cubicBezTo>
                  <a:close/>
                  <a:moveTo>
                    <a:pt x="132079" y="2529840"/>
                  </a:moveTo>
                  <a:cubicBezTo>
                    <a:pt x="130809" y="2529840"/>
                    <a:pt x="130809" y="2531110"/>
                    <a:pt x="129539" y="2531110"/>
                  </a:cubicBezTo>
                  <a:cubicBezTo>
                    <a:pt x="129539" y="2531110"/>
                    <a:pt x="130809" y="2529840"/>
                    <a:pt x="132079" y="2529840"/>
                  </a:cubicBezTo>
                  <a:close/>
                  <a:moveTo>
                    <a:pt x="615949" y="2769870"/>
                  </a:moveTo>
                  <a:cubicBezTo>
                    <a:pt x="621029" y="2772410"/>
                    <a:pt x="626109" y="2774950"/>
                    <a:pt x="629919" y="2776220"/>
                  </a:cubicBezTo>
                  <a:cubicBezTo>
                    <a:pt x="612139" y="2786380"/>
                    <a:pt x="600709" y="2783840"/>
                    <a:pt x="589279" y="2766060"/>
                  </a:cubicBezTo>
                  <a:cubicBezTo>
                    <a:pt x="593089" y="2766060"/>
                    <a:pt x="595629" y="2764790"/>
                    <a:pt x="599439" y="2764790"/>
                  </a:cubicBezTo>
                  <a:cubicBezTo>
                    <a:pt x="604519" y="2766060"/>
                    <a:pt x="610869" y="2767330"/>
                    <a:pt x="615949" y="2769870"/>
                  </a:cubicBezTo>
                  <a:close/>
                  <a:moveTo>
                    <a:pt x="2835909" y="2874010"/>
                  </a:moveTo>
                  <a:cubicBezTo>
                    <a:pt x="2832099" y="2872740"/>
                    <a:pt x="2829559" y="2872740"/>
                    <a:pt x="2824479" y="2871470"/>
                  </a:cubicBezTo>
                  <a:cubicBezTo>
                    <a:pt x="2819399" y="2870200"/>
                    <a:pt x="2813049" y="2866390"/>
                    <a:pt x="2805429" y="2863850"/>
                  </a:cubicBezTo>
                  <a:cubicBezTo>
                    <a:pt x="2810509" y="2862580"/>
                    <a:pt x="2814319" y="2860040"/>
                    <a:pt x="2819399" y="2858770"/>
                  </a:cubicBezTo>
                  <a:cubicBezTo>
                    <a:pt x="2833369" y="2854960"/>
                    <a:pt x="2839719" y="2861310"/>
                    <a:pt x="2835909" y="2874010"/>
                  </a:cubicBezTo>
                  <a:close/>
                  <a:moveTo>
                    <a:pt x="2590799" y="2903220"/>
                  </a:moveTo>
                  <a:cubicBezTo>
                    <a:pt x="2598419" y="2904490"/>
                    <a:pt x="2607309" y="2904490"/>
                    <a:pt x="2616199" y="2905760"/>
                  </a:cubicBezTo>
                  <a:cubicBezTo>
                    <a:pt x="2612389" y="2918460"/>
                    <a:pt x="2602229" y="2914650"/>
                    <a:pt x="2594609" y="2913380"/>
                  </a:cubicBezTo>
                  <a:cubicBezTo>
                    <a:pt x="2592069" y="2913380"/>
                    <a:pt x="2589529" y="2908300"/>
                    <a:pt x="2586989" y="2905760"/>
                  </a:cubicBezTo>
                  <a:cubicBezTo>
                    <a:pt x="2588259" y="2904490"/>
                    <a:pt x="2589529" y="2903220"/>
                    <a:pt x="2590799" y="2903220"/>
                  </a:cubicBezTo>
                  <a:close/>
                  <a:moveTo>
                    <a:pt x="219709" y="2604770"/>
                  </a:moveTo>
                  <a:cubicBezTo>
                    <a:pt x="220979" y="2608580"/>
                    <a:pt x="222249" y="2611120"/>
                    <a:pt x="223519" y="2616200"/>
                  </a:cubicBezTo>
                  <a:cubicBezTo>
                    <a:pt x="215899" y="2616200"/>
                    <a:pt x="209549" y="2616200"/>
                    <a:pt x="203199" y="2614930"/>
                  </a:cubicBezTo>
                  <a:lnTo>
                    <a:pt x="203199" y="2606040"/>
                  </a:lnTo>
                  <a:cubicBezTo>
                    <a:pt x="208279" y="2606040"/>
                    <a:pt x="213359" y="2606040"/>
                    <a:pt x="219709" y="2604770"/>
                  </a:cubicBezTo>
                  <a:close/>
                  <a:moveTo>
                    <a:pt x="715009" y="2762250"/>
                  </a:moveTo>
                  <a:cubicBezTo>
                    <a:pt x="722629" y="2763520"/>
                    <a:pt x="730249" y="2763520"/>
                    <a:pt x="739139" y="2764790"/>
                  </a:cubicBezTo>
                  <a:cubicBezTo>
                    <a:pt x="734059" y="2769870"/>
                    <a:pt x="713739" y="2773680"/>
                    <a:pt x="709929" y="2769870"/>
                  </a:cubicBezTo>
                  <a:cubicBezTo>
                    <a:pt x="709929" y="2768600"/>
                    <a:pt x="708659" y="2766060"/>
                    <a:pt x="709929" y="2764790"/>
                  </a:cubicBezTo>
                  <a:cubicBezTo>
                    <a:pt x="711199" y="2763520"/>
                    <a:pt x="713739" y="2762250"/>
                    <a:pt x="715009" y="2762250"/>
                  </a:cubicBezTo>
                  <a:close/>
                </a:path>
              </a:pathLst>
            </a:custGeom>
            <a:blipFill>
              <a:blip r:embed="rId2"/>
              <a:stretch>
                <a:fillRect l="-680" r="-680" t="0" b="0"/>
              </a:stretch>
            </a:blipFill>
          </p:spPr>
        </p:sp>
      </p:grpSp>
      <p:sp>
        <p:nvSpPr>
          <p:cNvPr name="TextBox 4" id="4"/>
          <p:cNvSpPr txBox="true"/>
          <p:nvPr/>
        </p:nvSpPr>
        <p:spPr>
          <a:xfrm rot="0">
            <a:off x="267486" y="4109174"/>
            <a:ext cx="7163587" cy="1034326"/>
          </a:xfrm>
          <a:prstGeom prst="rect">
            <a:avLst/>
          </a:prstGeom>
        </p:spPr>
        <p:txBody>
          <a:bodyPr anchor="t" rtlCol="false" tIns="0" lIns="0" bIns="0" rIns="0">
            <a:spAutoFit/>
          </a:bodyPr>
          <a:lstStyle/>
          <a:p>
            <a:pPr>
              <a:lnSpc>
                <a:spcPts val="7970"/>
              </a:lnSpc>
            </a:pPr>
            <a:r>
              <a:rPr lang="en-US" sz="7116">
                <a:solidFill>
                  <a:srgbClr val="FF1616"/>
                </a:solidFill>
                <a:latin typeface="Lilita One"/>
              </a:rPr>
              <a:t>THANK YOU !</a:t>
            </a:r>
          </a:p>
        </p:txBody>
      </p:sp>
      <p:sp>
        <p:nvSpPr>
          <p:cNvPr name="TextBox 5" id="5"/>
          <p:cNvSpPr txBox="true"/>
          <p:nvPr/>
        </p:nvSpPr>
        <p:spPr>
          <a:xfrm rot="0">
            <a:off x="1365660" y="8082750"/>
            <a:ext cx="3807865" cy="481256"/>
          </a:xfrm>
          <a:prstGeom prst="rect">
            <a:avLst/>
          </a:prstGeom>
        </p:spPr>
        <p:txBody>
          <a:bodyPr anchor="t" rtlCol="false" tIns="0" lIns="0" bIns="0" rIns="0">
            <a:spAutoFit/>
          </a:bodyPr>
          <a:lstStyle/>
          <a:p>
            <a:pPr>
              <a:lnSpc>
                <a:spcPts val="3919"/>
              </a:lnSpc>
            </a:pPr>
            <a:r>
              <a:rPr lang="en-US" sz="2799">
                <a:solidFill>
                  <a:srgbClr val="FFFFFF"/>
                </a:solidFill>
                <a:latin typeface="Dosis Extra Bold Bold"/>
              </a:rPr>
              <a:t>LETS GET STARTED</a:t>
            </a:r>
          </a:p>
        </p:txBody>
      </p:sp>
      <p:sp>
        <p:nvSpPr>
          <p:cNvPr name="TextBox 6" id="6"/>
          <p:cNvSpPr txBox="true"/>
          <p:nvPr/>
        </p:nvSpPr>
        <p:spPr>
          <a:xfrm rot="0">
            <a:off x="-312200" y="5264417"/>
            <a:ext cx="7163587" cy="521334"/>
          </a:xfrm>
          <a:prstGeom prst="rect">
            <a:avLst/>
          </a:prstGeom>
        </p:spPr>
        <p:txBody>
          <a:bodyPr anchor="t" rtlCol="false" tIns="0" lIns="0" bIns="0" rIns="0">
            <a:spAutoFit/>
          </a:bodyPr>
          <a:lstStyle/>
          <a:p>
            <a:pPr algn="ctr">
              <a:lnSpc>
                <a:spcPts val="4340"/>
              </a:lnSpc>
            </a:pPr>
            <a:r>
              <a:rPr lang="en-US" sz="3100">
                <a:solidFill>
                  <a:srgbClr val="000000"/>
                </a:solidFill>
                <a:latin typeface="Canva Sans Bold"/>
              </a:rPr>
              <a:t>fundraisersnetwork.AP@ifrc.org</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DAFOCQHq9wM</dc:identifier>
  <dcterms:modified xsi:type="dcterms:W3CDTF">2011-08-01T06:04:30Z</dcterms:modified>
  <cp:revision>1</cp:revision>
  <dc:title>Southeast Asia Leaders Presentation</dc:title>
</cp:coreProperties>
</file>