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Lst>
  <p:notesMasterIdLst>
    <p:notesMasterId r:id="rId24"/>
  </p:notesMasterIdLst>
  <p:sldIdLst>
    <p:sldId id="500" r:id="rId6"/>
    <p:sldId id="507" r:id="rId7"/>
    <p:sldId id="537" r:id="rId8"/>
    <p:sldId id="536" r:id="rId9"/>
    <p:sldId id="506" r:id="rId10"/>
    <p:sldId id="538" r:id="rId11"/>
    <p:sldId id="544" r:id="rId12"/>
    <p:sldId id="547" r:id="rId13"/>
    <p:sldId id="545" r:id="rId14"/>
    <p:sldId id="546" r:id="rId15"/>
    <p:sldId id="522" r:id="rId16"/>
    <p:sldId id="523" r:id="rId17"/>
    <p:sldId id="543" r:id="rId18"/>
    <p:sldId id="525" r:id="rId19"/>
    <p:sldId id="531" r:id="rId20"/>
    <p:sldId id="533" r:id="rId21"/>
    <p:sldId id="534" r:id="rId22"/>
    <p:sldId id="53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298087"/>
    <a:srgbClr val="D0021B"/>
    <a:srgbClr val="006666"/>
    <a:srgbClr val="008080"/>
    <a:srgbClr val="FCE9E4"/>
    <a:srgbClr val="E6E6E3"/>
    <a:srgbClr val="220088"/>
    <a:srgbClr val="3E88C5"/>
    <a:srgbClr val="3EC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4834" autoAdjust="0"/>
  </p:normalViewPr>
  <p:slideViewPr>
    <p:cSldViewPr snapToGrid="0">
      <p:cViewPr varScale="1">
        <p:scale>
          <a:sx n="81" d="100"/>
          <a:sy n="81" d="100"/>
        </p:scale>
        <p:origin x="1584" y="96"/>
      </p:cViewPr>
      <p:guideLst/>
    </p:cSldViewPr>
  </p:slideViewPr>
  <p:notesTextViewPr>
    <p:cViewPr>
      <p:scale>
        <a:sx n="150" d="100"/>
        <a:sy n="150" d="100"/>
      </p:scale>
      <p:origin x="0" y="0"/>
    </p:cViewPr>
  </p:notesTextViewPr>
  <p:sorterViewPr>
    <p:cViewPr>
      <p:scale>
        <a:sx n="90" d="100"/>
        <a:sy n="90" d="100"/>
      </p:scale>
      <p:origin x="0" y="-6152"/>
    </p:cViewPr>
  </p:sorterViewPr>
  <p:notesViewPr>
    <p:cSldViewPr snapToGrid="0">
      <p:cViewPr>
        <p:scale>
          <a:sx n="110" d="100"/>
          <a:sy n="110" d="100"/>
        </p:scale>
        <p:origin x="3264" y="-6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LAPLANTE" userId="c2955c80-31dc-4a9f-bc18-b52c6616500c" providerId="ADAL" clId="{843547BC-4D5B-4CE9-A529-C928E59FCCC0}"/>
    <pc:docChg chg="custSel addSld modSld">
      <pc:chgData name="Lucie LAPLANTE" userId="c2955c80-31dc-4a9f-bc18-b52c6616500c" providerId="ADAL" clId="{843547BC-4D5B-4CE9-A529-C928E59FCCC0}" dt="2021-09-15T12:33:20.454" v="1929" actId="20577"/>
      <pc:docMkLst>
        <pc:docMk/>
      </pc:docMkLst>
      <pc:sldChg chg="modSp mod">
        <pc:chgData name="Lucie LAPLANTE" userId="c2955c80-31dc-4a9f-bc18-b52c6616500c" providerId="ADAL" clId="{843547BC-4D5B-4CE9-A529-C928E59FCCC0}" dt="2021-09-15T12:05:59.639" v="25" actId="20577"/>
        <pc:sldMkLst>
          <pc:docMk/>
          <pc:sldMk cId="2096860160" sldId="538"/>
        </pc:sldMkLst>
        <pc:spChg chg="mod">
          <ac:chgData name="Lucie LAPLANTE" userId="c2955c80-31dc-4a9f-bc18-b52c6616500c" providerId="ADAL" clId="{843547BC-4D5B-4CE9-A529-C928E59FCCC0}" dt="2021-09-15T12:05:59.639" v="25" actId="20577"/>
          <ac:spMkLst>
            <pc:docMk/>
            <pc:sldMk cId="2096860160" sldId="538"/>
            <ac:spMk id="4" creationId="{F6149878-A7C3-4D6F-9407-B4B1B6825D4F}"/>
          </ac:spMkLst>
        </pc:spChg>
      </pc:sldChg>
      <pc:sldChg chg="modSp new mod">
        <pc:chgData name="Lucie LAPLANTE" userId="c2955c80-31dc-4a9f-bc18-b52c6616500c" providerId="ADAL" clId="{843547BC-4D5B-4CE9-A529-C928E59FCCC0}" dt="2021-09-15T12:33:20.454" v="1929" actId="20577"/>
        <pc:sldMkLst>
          <pc:docMk/>
          <pc:sldMk cId="3321828101" sldId="544"/>
        </pc:sldMkLst>
        <pc:spChg chg="mod">
          <ac:chgData name="Lucie LAPLANTE" userId="c2955c80-31dc-4a9f-bc18-b52c6616500c" providerId="ADAL" clId="{843547BC-4D5B-4CE9-A529-C928E59FCCC0}" dt="2021-09-15T12:06:08.504" v="66" actId="20577"/>
          <ac:spMkLst>
            <pc:docMk/>
            <pc:sldMk cId="3321828101" sldId="544"/>
            <ac:spMk id="2" creationId="{775D346A-BF2E-4179-B9D1-6C602D0924D2}"/>
          </ac:spMkLst>
        </pc:spChg>
        <pc:spChg chg="mod">
          <ac:chgData name="Lucie LAPLANTE" userId="c2955c80-31dc-4a9f-bc18-b52c6616500c" providerId="ADAL" clId="{843547BC-4D5B-4CE9-A529-C928E59FCCC0}" dt="2021-09-15T12:33:20.454" v="1929" actId="20577"/>
          <ac:spMkLst>
            <pc:docMk/>
            <pc:sldMk cId="3321828101" sldId="544"/>
            <ac:spMk id="3" creationId="{7CF8E629-A78A-477F-83DC-0BB5D6FA5EB3}"/>
          </ac:spMkLst>
        </pc:spChg>
      </pc:sldChg>
      <pc:sldChg chg="modSp new mod">
        <pc:chgData name="Lucie LAPLANTE" userId="c2955c80-31dc-4a9f-bc18-b52c6616500c" providerId="ADAL" clId="{843547BC-4D5B-4CE9-A529-C928E59FCCC0}" dt="2021-09-15T12:28:51.153" v="1837" actId="20577"/>
        <pc:sldMkLst>
          <pc:docMk/>
          <pc:sldMk cId="834626868" sldId="545"/>
        </pc:sldMkLst>
        <pc:spChg chg="mod">
          <ac:chgData name="Lucie LAPLANTE" userId="c2955c80-31dc-4a9f-bc18-b52c6616500c" providerId="ADAL" clId="{843547BC-4D5B-4CE9-A529-C928E59FCCC0}" dt="2021-09-15T12:07:14.353" v="235" actId="20577"/>
          <ac:spMkLst>
            <pc:docMk/>
            <pc:sldMk cId="834626868" sldId="545"/>
            <ac:spMk id="2" creationId="{CB646A92-4FC3-4AA6-B185-3A79AA45ED11}"/>
          </ac:spMkLst>
        </pc:spChg>
        <pc:spChg chg="mod">
          <ac:chgData name="Lucie LAPLANTE" userId="c2955c80-31dc-4a9f-bc18-b52c6616500c" providerId="ADAL" clId="{843547BC-4D5B-4CE9-A529-C928E59FCCC0}" dt="2021-09-15T12:28:51.153" v="1837" actId="20577"/>
          <ac:spMkLst>
            <pc:docMk/>
            <pc:sldMk cId="834626868" sldId="545"/>
            <ac:spMk id="3" creationId="{682D0644-A311-4684-ADC6-5D07E745E045}"/>
          </ac:spMkLst>
        </pc:spChg>
      </pc:sldChg>
      <pc:sldChg chg="modSp new mod">
        <pc:chgData name="Lucie LAPLANTE" userId="c2955c80-31dc-4a9f-bc18-b52c6616500c" providerId="ADAL" clId="{843547BC-4D5B-4CE9-A529-C928E59FCCC0}" dt="2021-09-15T12:30:39.820" v="1839" actId="20577"/>
        <pc:sldMkLst>
          <pc:docMk/>
          <pc:sldMk cId="3695962328" sldId="546"/>
        </pc:sldMkLst>
        <pc:spChg chg="mod">
          <ac:chgData name="Lucie LAPLANTE" userId="c2955c80-31dc-4a9f-bc18-b52c6616500c" providerId="ADAL" clId="{843547BC-4D5B-4CE9-A529-C928E59FCCC0}" dt="2021-09-15T12:07:09.604" v="229" actId="20577"/>
          <ac:spMkLst>
            <pc:docMk/>
            <pc:sldMk cId="3695962328" sldId="546"/>
            <ac:spMk id="2" creationId="{159E3B17-8876-4F77-92D8-575D436C46EA}"/>
          </ac:spMkLst>
        </pc:spChg>
        <pc:spChg chg="mod">
          <ac:chgData name="Lucie LAPLANTE" userId="c2955c80-31dc-4a9f-bc18-b52c6616500c" providerId="ADAL" clId="{843547BC-4D5B-4CE9-A529-C928E59FCCC0}" dt="2021-09-15T12:30:39.820" v="1839" actId="20577"/>
          <ac:spMkLst>
            <pc:docMk/>
            <pc:sldMk cId="3695962328" sldId="546"/>
            <ac:spMk id="3" creationId="{4BC24FED-DF2F-426C-8344-8DA65C7A0C36}"/>
          </ac:spMkLst>
        </pc:spChg>
      </pc:sldChg>
      <pc:sldChg chg="modSp new mod">
        <pc:chgData name="Lucie LAPLANTE" userId="c2955c80-31dc-4a9f-bc18-b52c6616500c" providerId="ADAL" clId="{843547BC-4D5B-4CE9-A529-C928E59FCCC0}" dt="2021-09-15T12:28:41.607" v="1834" actId="20577"/>
        <pc:sldMkLst>
          <pc:docMk/>
          <pc:sldMk cId="4133997115" sldId="547"/>
        </pc:sldMkLst>
        <pc:spChg chg="mod">
          <ac:chgData name="Lucie LAPLANTE" userId="c2955c80-31dc-4a9f-bc18-b52c6616500c" providerId="ADAL" clId="{843547BC-4D5B-4CE9-A529-C928E59FCCC0}" dt="2021-09-15T12:21:10.071" v="1385" actId="20577"/>
          <ac:spMkLst>
            <pc:docMk/>
            <pc:sldMk cId="4133997115" sldId="547"/>
            <ac:spMk id="2" creationId="{D38E459B-ABC6-435F-8F61-2CFD6EC83AEE}"/>
          </ac:spMkLst>
        </pc:spChg>
        <pc:spChg chg="mod">
          <ac:chgData name="Lucie LAPLANTE" userId="c2955c80-31dc-4a9f-bc18-b52c6616500c" providerId="ADAL" clId="{843547BC-4D5B-4CE9-A529-C928E59FCCC0}" dt="2021-09-15T12:28:41.607" v="1834" actId="20577"/>
          <ac:spMkLst>
            <pc:docMk/>
            <pc:sldMk cId="4133997115" sldId="547"/>
            <ac:spMk id="3" creationId="{CCAADFD2-3A33-41A5-AC7C-FE8261876D2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FCEF5-55B2-4270-9C8D-73795A3E1D4A}"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en-US"/>
        </a:p>
      </dgm:t>
    </dgm:pt>
    <dgm:pt modelId="{ABBCA2D9-E7E9-4D92-AF09-2C51FD151D91}">
      <dgm:prSet phldrT="[Text]" custT="1"/>
      <dgm:spPr>
        <a:solidFill>
          <a:srgbClr val="008080"/>
        </a:solidFill>
      </dgm:spPr>
      <dgm:t>
        <a:bodyPr/>
        <a:lstStyle/>
        <a:p>
          <a:r>
            <a:rPr lang="en-US" sz="1800" b="1" dirty="0">
              <a:latin typeface="Arial"/>
              <a:cs typeface="Arial"/>
            </a:rPr>
            <a:t>Consultation on the content and its timetable</a:t>
          </a:r>
        </a:p>
      </dgm:t>
    </dgm:pt>
    <dgm:pt modelId="{FC8D6BAF-08E5-42CC-951A-44EF06D5B568}" type="parTrans" cxnId="{05465F88-4222-4725-A346-921992B46F65}">
      <dgm:prSet/>
      <dgm:spPr/>
      <dgm:t>
        <a:bodyPr/>
        <a:lstStyle/>
        <a:p>
          <a:endParaRPr lang="en-US">
            <a:latin typeface="+mj-lt"/>
          </a:endParaRPr>
        </a:p>
      </dgm:t>
    </dgm:pt>
    <dgm:pt modelId="{41EC52BB-82AB-46FC-8174-7325487AEB24}" type="sibTrans" cxnId="{05465F88-4222-4725-A346-921992B46F65}">
      <dgm:prSet/>
      <dgm:spPr/>
      <dgm:t>
        <a:bodyPr/>
        <a:lstStyle/>
        <a:p>
          <a:endParaRPr lang="en-US">
            <a:latin typeface="+mj-lt"/>
          </a:endParaRPr>
        </a:p>
      </dgm:t>
    </dgm:pt>
    <dgm:pt modelId="{DA9E64EC-0917-46B7-82C1-CE717C8FD11D}">
      <dgm:prSet phldrT="[Text]" custT="1"/>
      <dgm:spPr>
        <a:solidFill>
          <a:srgbClr val="009999">
            <a:alpha val="90000"/>
          </a:srgbClr>
        </a:solidFill>
      </dgm:spPr>
      <dgm:t>
        <a:bodyPr/>
        <a:lstStyle/>
        <a:p>
          <a:pPr marL="0" lvl="0" indent="0" algn="ctr" defTabSz="622300">
            <a:lnSpc>
              <a:spcPct val="90000"/>
            </a:lnSpc>
            <a:spcBef>
              <a:spcPct val="0"/>
            </a:spcBef>
            <a:spcAft>
              <a:spcPct val="35000"/>
            </a:spcAft>
            <a:buNone/>
          </a:pPr>
          <a:r>
            <a:rPr lang="en-US" sz="1600" kern="1200" dirty="0">
              <a:solidFill>
                <a:schemeClr val="bg1"/>
              </a:solidFill>
              <a:latin typeface="Arial"/>
              <a:ea typeface="+mn-ea"/>
              <a:cs typeface="Arial"/>
            </a:rPr>
            <a:t>Secretary General will incorporate the input of the National Societies and submit it for approval to the Governing Board (04-07 October 2021)</a:t>
          </a:r>
        </a:p>
      </dgm:t>
    </dgm:pt>
    <dgm:pt modelId="{970E319C-F022-4858-A953-DBE81EE1F50E}" type="parTrans" cxnId="{7D04C296-75C1-41E1-8FBA-E80E38FD000D}">
      <dgm:prSet/>
      <dgm:spPr/>
      <dgm:t>
        <a:bodyPr/>
        <a:lstStyle/>
        <a:p>
          <a:endParaRPr lang="en-US">
            <a:latin typeface="+mj-lt"/>
          </a:endParaRPr>
        </a:p>
      </dgm:t>
    </dgm:pt>
    <dgm:pt modelId="{D9DB6AB1-7805-4778-B220-E8FBF578E0D5}" type="sibTrans" cxnId="{7D04C296-75C1-41E1-8FBA-E80E38FD000D}">
      <dgm:prSet/>
      <dgm:spPr/>
      <dgm:t>
        <a:bodyPr/>
        <a:lstStyle/>
        <a:p>
          <a:endParaRPr lang="en-US">
            <a:latin typeface="+mj-lt"/>
          </a:endParaRPr>
        </a:p>
      </dgm:t>
    </dgm:pt>
    <dgm:pt modelId="{49C24D4F-EF20-4220-8816-76022C95AC0A}">
      <dgm:prSet phldrT="[Text]" custT="1"/>
      <dgm:spPr>
        <a:solidFill>
          <a:srgbClr val="009999">
            <a:alpha val="90000"/>
          </a:srgbClr>
        </a:solidFill>
      </dgm:spPr>
      <dgm:t>
        <a:bodyPr/>
        <a:lstStyle/>
        <a:p>
          <a:r>
            <a:rPr lang="en-US" sz="1600" dirty="0">
              <a:solidFill>
                <a:schemeClr val="bg1"/>
              </a:solidFill>
              <a:latin typeface="Arial"/>
              <a:cs typeface="Arial"/>
            </a:rPr>
            <a:t>Convocation and Agenda to be sent 5 months before the opening </a:t>
          </a:r>
        </a:p>
        <a:p>
          <a:r>
            <a:rPr lang="en-US" sz="1200" i="1" dirty="0">
              <a:solidFill>
                <a:schemeClr val="bg1"/>
              </a:solidFill>
              <a:latin typeface="Arial"/>
              <a:cs typeface="Arial"/>
            </a:rPr>
            <a:t>(Rule 7 – IFRC Constitution 2019)</a:t>
          </a:r>
        </a:p>
      </dgm:t>
    </dgm:pt>
    <dgm:pt modelId="{80E092FC-063A-4FFD-A6BE-F8BCEDAC025B}" type="parTrans" cxnId="{F814726D-2BDC-4157-A413-8294986C32B3}">
      <dgm:prSet/>
      <dgm:spPr/>
      <dgm:t>
        <a:bodyPr/>
        <a:lstStyle/>
        <a:p>
          <a:endParaRPr lang="en-US">
            <a:latin typeface="+mj-lt"/>
          </a:endParaRPr>
        </a:p>
      </dgm:t>
    </dgm:pt>
    <dgm:pt modelId="{7D790589-2A59-48B6-90DA-31910DF5AD5C}" type="sibTrans" cxnId="{F814726D-2BDC-4157-A413-8294986C32B3}">
      <dgm:prSet/>
      <dgm:spPr/>
      <dgm:t>
        <a:bodyPr/>
        <a:lstStyle/>
        <a:p>
          <a:endParaRPr lang="en-US">
            <a:latin typeface="+mj-lt"/>
          </a:endParaRPr>
        </a:p>
      </dgm:t>
    </dgm:pt>
    <dgm:pt modelId="{A7210F51-C11E-4D6C-9155-87D32D76557E}">
      <dgm:prSet custT="1"/>
      <dgm:spPr>
        <a:solidFill>
          <a:srgbClr val="009999">
            <a:alpha val="90000"/>
          </a:srgbClr>
        </a:solidFill>
      </dgm:spPr>
      <dgm:t>
        <a:bodyPr/>
        <a:lstStyle/>
        <a:p>
          <a:r>
            <a:rPr lang="en-GB" sz="1600" dirty="0">
              <a:solidFill>
                <a:schemeClr val="bg1"/>
              </a:solidFill>
              <a:latin typeface="Arial" panose="020B0604020202020204" pitchFamily="34" charset="0"/>
              <a:cs typeface="Arial" panose="020B0604020202020204" pitchFamily="34" charset="0"/>
            </a:rPr>
            <a:t>D</a:t>
          </a:r>
          <a:r>
            <a:rPr lang="en-GB" sz="1600" i="0" dirty="0">
              <a:solidFill>
                <a:schemeClr val="bg1"/>
              </a:solidFill>
              <a:latin typeface="Arial" panose="020B0604020202020204" pitchFamily="34" charset="0"/>
              <a:cs typeface="Arial" panose="020B0604020202020204" pitchFamily="34" charset="0"/>
            </a:rPr>
            <a:t>ispatch </a:t>
          </a:r>
          <a:br>
            <a:rPr lang="en-GB" sz="1600" i="0" dirty="0">
              <a:solidFill>
                <a:schemeClr val="bg1"/>
              </a:solidFill>
              <a:latin typeface="Arial" panose="020B0604020202020204" pitchFamily="34" charset="0"/>
              <a:cs typeface="Arial" panose="020B0604020202020204" pitchFamily="34" charset="0"/>
            </a:rPr>
          </a:br>
          <a:r>
            <a:rPr lang="en-GB" sz="1600" i="0" dirty="0">
              <a:solidFill>
                <a:schemeClr val="bg1"/>
              </a:solidFill>
              <a:latin typeface="Arial" panose="020B0604020202020204" pitchFamily="34" charset="0"/>
              <a:cs typeface="Arial" panose="020B0604020202020204" pitchFamily="34" charset="0"/>
            </a:rPr>
            <a:t>of official documents: 40 days prior to the General Assembly </a:t>
          </a:r>
        </a:p>
        <a:p>
          <a:r>
            <a:rPr lang="en-GB" sz="1200" i="0" dirty="0">
              <a:solidFill>
                <a:schemeClr val="bg1"/>
              </a:solidFill>
              <a:latin typeface="Arial" panose="020B0604020202020204" pitchFamily="34" charset="0"/>
              <a:cs typeface="Arial" panose="020B0604020202020204" pitchFamily="34" charset="0"/>
            </a:rPr>
            <a:t>(Rule 8.3 – IFRC Constitution 2019)</a:t>
          </a:r>
          <a:endParaRPr lang="en-US" sz="1200" i="0" dirty="0">
            <a:solidFill>
              <a:schemeClr val="bg1"/>
            </a:solidFill>
            <a:latin typeface="Arial" panose="020B0604020202020204" pitchFamily="34" charset="0"/>
            <a:cs typeface="Arial" panose="020B0604020202020204" pitchFamily="34" charset="0"/>
          </a:endParaRPr>
        </a:p>
      </dgm:t>
    </dgm:pt>
    <dgm:pt modelId="{59032840-5611-448F-80BF-B656A7F736C2}" type="parTrans" cxnId="{E60F4647-7D3A-40AF-9020-844B81B21826}">
      <dgm:prSet/>
      <dgm:spPr/>
      <dgm:t>
        <a:bodyPr/>
        <a:lstStyle/>
        <a:p>
          <a:endParaRPr lang="en-US">
            <a:latin typeface="+mj-lt"/>
          </a:endParaRPr>
        </a:p>
      </dgm:t>
    </dgm:pt>
    <dgm:pt modelId="{15236732-C1AE-4025-AA44-7659BC1DE2B4}" type="sibTrans" cxnId="{E60F4647-7D3A-40AF-9020-844B81B21826}">
      <dgm:prSet/>
      <dgm:spPr/>
      <dgm:t>
        <a:bodyPr/>
        <a:lstStyle/>
        <a:p>
          <a:endParaRPr lang="en-US">
            <a:latin typeface="+mj-lt"/>
          </a:endParaRPr>
        </a:p>
      </dgm:t>
    </dgm:pt>
    <dgm:pt modelId="{DD10C471-92B3-4896-B66A-26A25C96BCF3}">
      <dgm:prSet phldrT="[Text]" custT="1"/>
      <dgm:spPr>
        <a:solidFill>
          <a:srgbClr val="008080"/>
        </a:solidFill>
      </dgm:spPr>
      <dgm:t>
        <a:bodyPr/>
        <a:lstStyle/>
        <a:p>
          <a:r>
            <a:rPr lang="en-US" sz="2000" b="1" dirty="0">
              <a:latin typeface="Arial"/>
              <a:cs typeface="Arial"/>
            </a:rPr>
            <a:t>Statutory Deadlines</a:t>
          </a:r>
        </a:p>
      </dgm:t>
    </dgm:pt>
    <dgm:pt modelId="{1ADBC06F-6A2F-440C-BABA-F9813564DE73}" type="parTrans" cxnId="{8958C104-3C53-4C14-B2B3-51FFC4CD2C57}">
      <dgm:prSet/>
      <dgm:spPr/>
      <dgm:t>
        <a:bodyPr/>
        <a:lstStyle/>
        <a:p>
          <a:endParaRPr lang="en-US">
            <a:latin typeface="+mj-lt"/>
          </a:endParaRPr>
        </a:p>
      </dgm:t>
    </dgm:pt>
    <dgm:pt modelId="{92D9089C-F839-4D11-969C-FFBC2EE32E61}" type="sibTrans" cxnId="{8958C104-3C53-4C14-B2B3-51FFC4CD2C57}">
      <dgm:prSet/>
      <dgm:spPr/>
      <dgm:t>
        <a:bodyPr/>
        <a:lstStyle/>
        <a:p>
          <a:endParaRPr lang="en-US">
            <a:latin typeface="+mj-lt"/>
          </a:endParaRPr>
        </a:p>
      </dgm:t>
    </dgm:pt>
    <dgm:pt modelId="{D50A6ED5-05E6-42B3-8A49-D08CE719F28F}">
      <dgm:prSet phldrT="[Text]" custT="1"/>
      <dgm:spPr>
        <a:solidFill>
          <a:srgbClr val="009999">
            <a:alpha val="90000"/>
          </a:srgbClr>
        </a:solidFill>
      </dgm:spPr>
      <dgm:t>
        <a:bodyPr/>
        <a:lstStyle/>
        <a:p>
          <a:pPr marL="0" lvl="0" indent="0" algn="ctr" defTabSz="622300">
            <a:lnSpc>
              <a:spcPct val="90000"/>
            </a:lnSpc>
            <a:spcBef>
              <a:spcPct val="0"/>
            </a:spcBef>
            <a:spcAft>
              <a:spcPct val="35000"/>
            </a:spcAft>
            <a:buNone/>
          </a:pPr>
          <a:r>
            <a:rPr lang="en-US" sz="1600" kern="1200" dirty="0">
              <a:solidFill>
                <a:schemeClr val="bg1"/>
              </a:solidFill>
              <a:latin typeface="Arial"/>
              <a:ea typeface="+mn-ea"/>
              <a:cs typeface="Arial"/>
            </a:rPr>
            <a:t>05 July – 14 September 2021: </a:t>
          </a:r>
          <a:br>
            <a:rPr lang="en-US" sz="1600" kern="1200" dirty="0">
              <a:solidFill>
                <a:schemeClr val="bg1"/>
              </a:solidFill>
              <a:latin typeface="Arial"/>
              <a:ea typeface="+mn-ea"/>
              <a:cs typeface="Arial"/>
            </a:rPr>
          </a:br>
          <a:r>
            <a:rPr lang="en-US" sz="1600" kern="1200" dirty="0">
              <a:solidFill>
                <a:schemeClr val="bg1"/>
              </a:solidFill>
              <a:latin typeface="Arial"/>
              <a:ea typeface="+mn-ea"/>
              <a:cs typeface="Arial"/>
            </a:rPr>
            <a:t>consultation on the draft provisional agenda</a:t>
          </a:r>
        </a:p>
      </dgm:t>
    </dgm:pt>
    <dgm:pt modelId="{57FA8B1D-72EC-4C6E-9F79-DBD7923FE212}" type="parTrans" cxnId="{E0BA5C72-74FC-40CF-9471-052DDC80DB0E}">
      <dgm:prSet/>
      <dgm:spPr/>
      <dgm:t>
        <a:bodyPr/>
        <a:lstStyle/>
        <a:p>
          <a:endParaRPr lang="en-US">
            <a:latin typeface="+mj-lt"/>
          </a:endParaRPr>
        </a:p>
      </dgm:t>
    </dgm:pt>
    <dgm:pt modelId="{256AAB27-1457-4B65-9679-1F5A0BBE93B2}" type="sibTrans" cxnId="{E0BA5C72-74FC-40CF-9471-052DDC80DB0E}">
      <dgm:prSet/>
      <dgm:spPr/>
      <dgm:t>
        <a:bodyPr/>
        <a:lstStyle/>
        <a:p>
          <a:endParaRPr lang="en-US">
            <a:latin typeface="+mj-lt"/>
          </a:endParaRPr>
        </a:p>
      </dgm:t>
    </dgm:pt>
    <dgm:pt modelId="{00416200-0C6A-4682-824D-3E07C4397235}" type="pres">
      <dgm:prSet presAssocID="{35DFCEF5-55B2-4270-9C8D-73795A3E1D4A}" presName="Name0" presStyleCnt="0">
        <dgm:presLayoutVars>
          <dgm:dir/>
          <dgm:animLvl val="lvl"/>
          <dgm:resizeHandles val="exact"/>
        </dgm:presLayoutVars>
      </dgm:prSet>
      <dgm:spPr/>
    </dgm:pt>
    <dgm:pt modelId="{12746779-3B01-4C15-886C-D558361C5C06}" type="pres">
      <dgm:prSet presAssocID="{DD10C471-92B3-4896-B66A-26A25C96BCF3}" presName="vertFlow" presStyleCnt="0"/>
      <dgm:spPr/>
    </dgm:pt>
    <dgm:pt modelId="{37BDFAE5-6FD5-48C2-953C-019F81C4B47F}" type="pres">
      <dgm:prSet presAssocID="{DD10C471-92B3-4896-B66A-26A25C96BCF3}" presName="header" presStyleLbl="node1" presStyleIdx="0" presStyleCnt="2" custLinFactY="-2331" custLinFactNeighborX="-599" custLinFactNeighborY="-100000"/>
      <dgm:spPr/>
    </dgm:pt>
    <dgm:pt modelId="{7E1E8798-56A5-4BF5-A29B-2504423A5CF3}" type="pres">
      <dgm:prSet presAssocID="{80E092FC-063A-4FFD-A6BE-F8BCEDAC025B}" presName="parTrans" presStyleLbl="sibTrans2D1" presStyleIdx="0" presStyleCnt="4"/>
      <dgm:spPr/>
    </dgm:pt>
    <dgm:pt modelId="{7A669555-7860-4DD9-994B-74640EAC9795}" type="pres">
      <dgm:prSet presAssocID="{49C24D4F-EF20-4220-8816-76022C95AC0A}" presName="child" presStyleLbl="alignAccFollowNode1" presStyleIdx="0" presStyleCnt="4" custScaleY="214521" custLinFactY="25703" custLinFactNeighborX="-35" custLinFactNeighborY="100000">
        <dgm:presLayoutVars>
          <dgm:chMax val="0"/>
          <dgm:bulletEnabled val="1"/>
        </dgm:presLayoutVars>
      </dgm:prSet>
      <dgm:spPr/>
    </dgm:pt>
    <dgm:pt modelId="{A23762F4-EB0F-44DE-B28F-A6722F566CE1}" type="pres">
      <dgm:prSet presAssocID="{7D790589-2A59-48B6-90DA-31910DF5AD5C}" presName="sibTrans" presStyleLbl="sibTrans2D1" presStyleIdx="1" presStyleCnt="4"/>
      <dgm:spPr/>
    </dgm:pt>
    <dgm:pt modelId="{1ADB3580-779E-4A07-AE92-0F41C6CC8D2F}" type="pres">
      <dgm:prSet presAssocID="{A7210F51-C11E-4D6C-9155-87D32D76557E}" presName="child" presStyleLbl="alignAccFollowNode1" presStyleIdx="1" presStyleCnt="4" custScaleY="214521" custLinFactY="100000" custLinFactNeighborX="-1162" custLinFactNeighborY="138558">
        <dgm:presLayoutVars>
          <dgm:chMax val="0"/>
          <dgm:bulletEnabled val="1"/>
        </dgm:presLayoutVars>
      </dgm:prSet>
      <dgm:spPr/>
    </dgm:pt>
    <dgm:pt modelId="{4FBBB0B2-5E59-4322-A975-D06EE5757642}" type="pres">
      <dgm:prSet presAssocID="{DD10C471-92B3-4896-B66A-26A25C96BCF3}" presName="hSp" presStyleCnt="0"/>
      <dgm:spPr/>
    </dgm:pt>
    <dgm:pt modelId="{5AEC7BF9-82C2-47A0-8E8D-6C7DD78866CF}" type="pres">
      <dgm:prSet presAssocID="{ABBCA2D9-E7E9-4D92-AF09-2C51FD151D91}" presName="vertFlow" presStyleCnt="0"/>
      <dgm:spPr/>
    </dgm:pt>
    <dgm:pt modelId="{35A91646-EDA6-4A82-8569-3FA69A326F67}" type="pres">
      <dgm:prSet presAssocID="{ABBCA2D9-E7E9-4D92-AF09-2C51FD151D91}" presName="header" presStyleLbl="node1" presStyleIdx="1" presStyleCnt="2" custScaleX="115193" custLinFactY="-2331" custLinFactNeighborX="1314" custLinFactNeighborY="-100000"/>
      <dgm:spPr/>
    </dgm:pt>
    <dgm:pt modelId="{AC96EE46-D64C-4083-8A94-29C9B6011BE9}" type="pres">
      <dgm:prSet presAssocID="{57FA8B1D-72EC-4C6E-9F79-DBD7923FE212}" presName="parTrans" presStyleLbl="sibTrans2D1" presStyleIdx="2" presStyleCnt="4"/>
      <dgm:spPr/>
    </dgm:pt>
    <dgm:pt modelId="{1A402FAD-0384-4803-91B4-DADBE42310D4}" type="pres">
      <dgm:prSet presAssocID="{D50A6ED5-05E6-42B3-8A49-D08CE719F28F}" presName="child" presStyleLbl="alignAccFollowNode1" presStyleIdx="2" presStyleCnt="4" custScaleX="115832" custScaleY="214521" custLinFactY="26266" custLinFactNeighborX="1147" custLinFactNeighborY="100000">
        <dgm:presLayoutVars>
          <dgm:chMax val="0"/>
          <dgm:bulletEnabled val="1"/>
        </dgm:presLayoutVars>
      </dgm:prSet>
      <dgm:spPr/>
    </dgm:pt>
    <dgm:pt modelId="{716484EE-EBA8-4924-8D40-E6190A972959}" type="pres">
      <dgm:prSet presAssocID="{256AAB27-1457-4B65-9679-1F5A0BBE93B2}" presName="sibTrans" presStyleLbl="sibTrans2D1" presStyleIdx="3" presStyleCnt="4"/>
      <dgm:spPr/>
    </dgm:pt>
    <dgm:pt modelId="{E5FDAADC-88CF-4748-902B-8DEACD3C731D}" type="pres">
      <dgm:prSet presAssocID="{DA9E64EC-0917-46B7-82C1-CE717C8FD11D}" presName="child" presStyleLbl="alignAccFollowNode1" presStyleIdx="3" presStyleCnt="4" custScaleX="117750" custScaleY="214521" custLinFactY="100000" custLinFactNeighborX="2106" custLinFactNeighborY="131011">
        <dgm:presLayoutVars>
          <dgm:chMax val="0"/>
          <dgm:bulletEnabled val="1"/>
        </dgm:presLayoutVars>
      </dgm:prSet>
      <dgm:spPr/>
    </dgm:pt>
  </dgm:ptLst>
  <dgm:cxnLst>
    <dgm:cxn modelId="{8958C104-3C53-4C14-B2B3-51FFC4CD2C57}" srcId="{35DFCEF5-55B2-4270-9C8D-73795A3E1D4A}" destId="{DD10C471-92B3-4896-B66A-26A25C96BCF3}" srcOrd="0" destOrd="0" parTransId="{1ADBC06F-6A2F-440C-BABA-F9813564DE73}" sibTransId="{92D9089C-F839-4D11-969C-FFBC2EE32E61}"/>
    <dgm:cxn modelId="{DB75CF07-441C-4C9A-8E76-4E036462523A}" type="presOf" srcId="{80E092FC-063A-4FFD-A6BE-F8BCEDAC025B}" destId="{7E1E8798-56A5-4BF5-A29B-2504423A5CF3}" srcOrd="0" destOrd="0" presId="urn:microsoft.com/office/officeart/2005/8/layout/lProcess1"/>
    <dgm:cxn modelId="{C978D014-DDEB-459E-8A36-7B60AC5F251C}" type="presOf" srcId="{A7210F51-C11E-4D6C-9155-87D32D76557E}" destId="{1ADB3580-779E-4A07-AE92-0F41C6CC8D2F}" srcOrd="0" destOrd="0" presId="urn:microsoft.com/office/officeart/2005/8/layout/lProcess1"/>
    <dgm:cxn modelId="{A764D05C-B293-416B-B3F1-CA1412ABAE8A}" type="presOf" srcId="{D50A6ED5-05E6-42B3-8A49-D08CE719F28F}" destId="{1A402FAD-0384-4803-91B4-DADBE42310D4}" srcOrd="0" destOrd="0" presId="urn:microsoft.com/office/officeart/2005/8/layout/lProcess1"/>
    <dgm:cxn modelId="{E60F4647-7D3A-40AF-9020-844B81B21826}" srcId="{DD10C471-92B3-4896-B66A-26A25C96BCF3}" destId="{A7210F51-C11E-4D6C-9155-87D32D76557E}" srcOrd="1" destOrd="0" parTransId="{59032840-5611-448F-80BF-B656A7F736C2}" sibTransId="{15236732-C1AE-4025-AA44-7659BC1DE2B4}"/>
    <dgm:cxn modelId="{F814726D-2BDC-4157-A413-8294986C32B3}" srcId="{DD10C471-92B3-4896-B66A-26A25C96BCF3}" destId="{49C24D4F-EF20-4220-8816-76022C95AC0A}" srcOrd="0" destOrd="0" parTransId="{80E092FC-063A-4FFD-A6BE-F8BCEDAC025B}" sibTransId="{7D790589-2A59-48B6-90DA-31910DF5AD5C}"/>
    <dgm:cxn modelId="{E0BA5C72-74FC-40CF-9471-052DDC80DB0E}" srcId="{ABBCA2D9-E7E9-4D92-AF09-2C51FD151D91}" destId="{D50A6ED5-05E6-42B3-8A49-D08CE719F28F}" srcOrd="0" destOrd="0" parTransId="{57FA8B1D-72EC-4C6E-9F79-DBD7923FE212}" sibTransId="{256AAB27-1457-4B65-9679-1F5A0BBE93B2}"/>
    <dgm:cxn modelId="{DF3DB957-4CF0-4DBA-A571-B2833A539D1D}" type="presOf" srcId="{35DFCEF5-55B2-4270-9C8D-73795A3E1D4A}" destId="{00416200-0C6A-4682-824D-3E07C4397235}" srcOrd="0" destOrd="0" presId="urn:microsoft.com/office/officeart/2005/8/layout/lProcess1"/>
    <dgm:cxn modelId="{05465F88-4222-4725-A346-921992B46F65}" srcId="{35DFCEF5-55B2-4270-9C8D-73795A3E1D4A}" destId="{ABBCA2D9-E7E9-4D92-AF09-2C51FD151D91}" srcOrd="1" destOrd="0" parTransId="{FC8D6BAF-08E5-42CC-951A-44EF06D5B568}" sibTransId="{41EC52BB-82AB-46FC-8174-7325487AEB24}"/>
    <dgm:cxn modelId="{7D04C296-75C1-41E1-8FBA-E80E38FD000D}" srcId="{ABBCA2D9-E7E9-4D92-AF09-2C51FD151D91}" destId="{DA9E64EC-0917-46B7-82C1-CE717C8FD11D}" srcOrd="1" destOrd="0" parTransId="{970E319C-F022-4858-A953-DBE81EE1F50E}" sibTransId="{D9DB6AB1-7805-4778-B220-E8FBF578E0D5}"/>
    <dgm:cxn modelId="{275B5898-E549-4715-BBB6-C190984F580A}" type="presOf" srcId="{7D790589-2A59-48B6-90DA-31910DF5AD5C}" destId="{A23762F4-EB0F-44DE-B28F-A6722F566CE1}" srcOrd="0" destOrd="0" presId="urn:microsoft.com/office/officeart/2005/8/layout/lProcess1"/>
    <dgm:cxn modelId="{6E1639CB-6701-46A0-A95B-F9BAE58ED228}" type="presOf" srcId="{49C24D4F-EF20-4220-8816-76022C95AC0A}" destId="{7A669555-7860-4DD9-994B-74640EAC9795}" srcOrd="0" destOrd="0" presId="urn:microsoft.com/office/officeart/2005/8/layout/lProcess1"/>
    <dgm:cxn modelId="{E89637DB-AAA4-4E2F-B16F-CD578C4E5580}" type="presOf" srcId="{256AAB27-1457-4B65-9679-1F5A0BBE93B2}" destId="{716484EE-EBA8-4924-8D40-E6190A972959}" srcOrd="0" destOrd="0" presId="urn:microsoft.com/office/officeart/2005/8/layout/lProcess1"/>
    <dgm:cxn modelId="{A359DBDC-394E-41C0-A98D-97F7B89FEDD6}" type="presOf" srcId="{ABBCA2D9-E7E9-4D92-AF09-2C51FD151D91}" destId="{35A91646-EDA6-4A82-8569-3FA69A326F67}" srcOrd="0" destOrd="0" presId="urn:microsoft.com/office/officeart/2005/8/layout/lProcess1"/>
    <dgm:cxn modelId="{2E959BFA-40A7-4C91-8EC6-E61352B773D6}" type="presOf" srcId="{DA9E64EC-0917-46B7-82C1-CE717C8FD11D}" destId="{E5FDAADC-88CF-4748-902B-8DEACD3C731D}" srcOrd="0" destOrd="0" presId="urn:microsoft.com/office/officeart/2005/8/layout/lProcess1"/>
    <dgm:cxn modelId="{63B8E4FA-290B-454F-8705-B88DBA23CE45}" type="presOf" srcId="{DD10C471-92B3-4896-B66A-26A25C96BCF3}" destId="{37BDFAE5-6FD5-48C2-953C-019F81C4B47F}" srcOrd="0" destOrd="0" presId="urn:microsoft.com/office/officeart/2005/8/layout/lProcess1"/>
    <dgm:cxn modelId="{2DAEB0FC-8DB6-4BE9-BA7A-6FD001809845}" type="presOf" srcId="{57FA8B1D-72EC-4C6E-9F79-DBD7923FE212}" destId="{AC96EE46-D64C-4083-8A94-29C9B6011BE9}" srcOrd="0" destOrd="0" presId="urn:microsoft.com/office/officeart/2005/8/layout/lProcess1"/>
    <dgm:cxn modelId="{EED868EE-7D6B-4131-9E91-955325B297D6}" type="presParOf" srcId="{00416200-0C6A-4682-824D-3E07C4397235}" destId="{12746779-3B01-4C15-886C-D558361C5C06}" srcOrd="0" destOrd="0" presId="urn:microsoft.com/office/officeart/2005/8/layout/lProcess1"/>
    <dgm:cxn modelId="{A52FEAD2-64AB-4D07-8C63-659EDC7DEC14}" type="presParOf" srcId="{12746779-3B01-4C15-886C-D558361C5C06}" destId="{37BDFAE5-6FD5-48C2-953C-019F81C4B47F}" srcOrd="0" destOrd="0" presId="urn:microsoft.com/office/officeart/2005/8/layout/lProcess1"/>
    <dgm:cxn modelId="{DE05E9F1-4093-4D43-A575-44CCDBB5DC23}" type="presParOf" srcId="{12746779-3B01-4C15-886C-D558361C5C06}" destId="{7E1E8798-56A5-4BF5-A29B-2504423A5CF3}" srcOrd="1" destOrd="0" presId="urn:microsoft.com/office/officeart/2005/8/layout/lProcess1"/>
    <dgm:cxn modelId="{2F59F158-32CE-456C-BDB6-AF066AFDADCC}" type="presParOf" srcId="{12746779-3B01-4C15-886C-D558361C5C06}" destId="{7A669555-7860-4DD9-994B-74640EAC9795}" srcOrd="2" destOrd="0" presId="urn:microsoft.com/office/officeart/2005/8/layout/lProcess1"/>
    <dgm:cxn modelId="{0A534198-A73A-4A6F-AD17-24ACE829F181}" type="presParOf" srcId="{12746779-3B01-4C15-886C-D558361C5C06}" destId="{A23762F4-EB0F-44DE-B28F-A6722F566CE1}" srcOrd="3" destOrd="0" presId="urn:microsoft.com/office/officeart/2005/8/layout/lProcess1"/>
    <dgm:cxn modelId="{043C4F74-9A37-430F-8C0E-2CFE1267172A}" type="presParOf" srcId="{12746779-3B01-4C15-886C-D558361C5C06}" destId="{1ADB3580-779E-4A07-AE92-0F41C6CC8D2F}" srcOrd="4" destOrd="0" presId="urn:microsoft.com/office/officeart/2005/8/layout/lProcess1"/>
    <dgm:cxn modelId="{622A45AF-2AA0-4DAC-A340-D9F276E6FCC5}" type="presParOf" srcId="{00416200-0C6A-4682-824D-3E07C4397235}" destId="{4FBBB0B2-5E59-4322-A975-D06EE5757642}" srcOrd="1" destOrd="0" presId="urn:microsoft.com/office/officeart/2005/8/layout/lProcess1"/>
    <dgm:cxn modelId="{82D6BC4D-E257-41B4-86C6-AFEE767ADAFA}" type="presParOf" srcId="{00416200-0C6A-4682-824D-3E07C4397235}" destId="{5AEC7BF9-82C2-47A0-8E8D-6C7DD78866CF}" srcOrd="2" destOrd="0" presId="urn:microsoft.com/office/officeart/2005/8/layout/lProcess1"/>
    <dgm:cxn modelId="{C28679D9-B0B0-4E75-B470-8C06E309D6DF}" type="presParOf" srcId="{5AEC7BF9-82C2-47A0-8E8D-6C7DD78866CF}" destId="{35A91646-EDA6-4A82-8569-3FA69A326F67}" srcOrd="0" destOrd="0" presId="urn:microsoft.com/office/officeart/2005/8/layout/lProcess1"/>
    <dgm:cxn modelId="{57A2B79D-88C5-4C28-9A50-80CE69ECDE99}" type="presParOf" srcId="{5AEC7BF9-82C2-47A0-8E8D-6C7DD78866CF}" destId="{AC96EE46-D64C-4083-8A94-29C9B6011BE9}" srcOrd="1" destOrd="0" presId="urn:microsoft.com/office/officeart/2005/8/layout/lProcess1"/>
    <dgm:cxn modelId="{15E40BB0-1DAF-4E6A-BE87-AA22B4EC3FBD}" type="presParOf" srcId="{5AEC7BF9-82C2-47A0-8E8D-6C7DD78866CF}" destId="{1A402FAD-0384-4803-91B4-DADBE42310D4}" srcOrd="2" destOrd="0" presId="urn:microsoft.com/office/officeart/2005/8/layout/lProcess1"/>
    <dgm:cxn modelId="{3BF5CE99-EA90-47BF-94D0-47846D3AD546}" type="presParOf" srcId="{5AEC7BF9-82C2-47A0-8E8D-6C7DD78866CF}" destId="{716484EE-EBA8-4924-8D40-E6190A972959}" srcOrd="3" destOrd="0" presId="urn:microsoft.com/office/officeart/2005/8/layout/lProcess1"/>
    <dgm:cxn modelId="{51209CA9-F5F3-4EF4-843D-E26FB9D1A3BC}" type="presParOf" srcId="{5AEC7BF9-82C2-47A0-8E8D-6C7DD78866CF}" destId="{E5FDAADC-88CF-4748-902B-8DEACD3C731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A1AC5-4D03-4527-AC97-5341FB19E029}"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78CAF72B-E8D8-43E4-8082-EB0364666AA5}">
      <dgm:prSet phldrT="[Text]" custT="1"/>
      <dgm:spPr>
        <a:solidFill>
          <a:srgbClr val="C00000"/>
        </a:solidFill>
      </dgm:spPr>
      <dgm:t>
        <a:bodyPr/>
        <a:lstStyle/>
        <a:p>
          <a:r>
            <a:rPr lang="en-CH" sz="2800" dirty="0"/>
            <a:t>Statutory Agenda items</a:t>
          </a:r>
          <a:endParaRPr lang="en-GB" sz="2800" dirty="0"/>
        </a:p>
      </dgm:t>
    </dgm:pt>
    <dgm:pt modelId="{09569A32-A0D3-4ACF-8AE0-526B814696C9}" type="parTrans" cxnId="{8DD9E70D-960F-41BC-812C-42CEE9E47585}">
      <dgm:prSet/>
      <dgm:spPr/>
      <dgm:t>
        <a:bodyPr/>
        <a:lstStyle/>
        <a:p>
          <a:endParaRPr lang="en-GB" sz="2000"/>
        </a:p>
      </dgm:t>
    </dgm:pt>
    <dgm:pt modelId="{9E43D86A-141C-4E76-9F6D-9A318D81BC40}" type="sibTrans" cxnId="{8DD9E70D-960F-41BC-812C-42CEE9E47585}">
      <dgm:prSet/>
      <dgm:spPr/>
      <dgm:t>
        <a:bodyPr/>
        <a:lstStyle/>
        <a:p>
          <a:endParaRPr lang="en-GB" sz="2000"/>
        </a:p>
      </dgm:t>
    </dgm:pt>
    <dgm:pt modelId="{E1B6B85B-316C-4008-9977-55D48AE0D058}">
      <dgm:prSet phldrT="[Text]" custT="1"/>
      <dgm:spPr>
        <a:solidFill>
          <a:srgbClr val="008080"/>
        </a:solidFill>
      </dgm:spPr>
      <dgm:t>
        <a:bodyPr/>
        <a:lstStyle/>
        <a:p>
          <a:r>
            <a:rPr lang="en-CH" sz="2400" dirty="0"/>
            <a:t>Informal / exploratory </a:t>
          </a:r>
          <a:r>
            <a:rPr lang="en-US" sz="2400" dirty="0"/>
            <a:t>w</a:t>
          </a:r>
          <a:r>
            <a:rPr lang="en-CH" sz="2400" dirty="0"/>
            <a:t>orkshops</a:t>
          </a:r>
          <a:endParaRPr lang="en-GB" sz="2400" dirty="0"/>
        </a:p>
      </dgm:t>
    </dgm:pt>
    <dgm:pt modelId="{047E9660-8990-4513-B2AA-7EF62C28126C}" type="parTrans" cxnId="{BC40C7AA-4413-42D3-B208-FBF81342063F}">
      <dgm:prSet/>
      <dgm:spPr/>
      <dgm:t>
        <a:bodyPr/>
        <a:lstStyle/>
        <a:p>
          <a:endParaRPr lang="en-GB" sz="2000"/>
        </a:p>
      </dgm:t>
    </dgm:pt>
    <dgm:pt modelId="{7064916C-C9C3-424C-9349-DEB41E6F3CC1}" type="sibTrans" cxnId="{BC40C7AA-4413-42D3-B208-FBF81342063F}">
      <dgm:prSet/>
      <dgm:spPr/>
      <dgm:t>
        <a:bodyPr/>
        <a:lstStyle/>
        <a:p>
          <a:endParaRPr lang="en-GB" sz="2000"/>
        </a:p>
      </dgm:t>
    </dgm:pt>
    <dgm:pt modelId="{2483E3DD-C223-4B7A-B486-45AA1473F2D8}">
      <dgm:prSet phldrT="[Text]" custT="1"/>
      <dgm:spPr>
        <a:solidFill>
          <a:srgbClr val="008080"/>
        </a:solidFill>
      </dgm:spPr>
      <dgm:t>
        <a:bodyPr/>
        <a:lstStyle/>
        <a:p>
          <a:r>
            <a:rPr lang="en-CH" sz="2400" dirty="0"/>
            <a:t>Others</a:t>
          </a:r>
          <a:endParaRPr lang="en-GB" sz="2400" dirty="0"/>
        </a:p>
      </dgm:t>
    </dgm:pt>
    <dgm:pt modelId="{FC29F08A-9507-4BE0-98F1-B2E798B739FF}" type="parTrans" cxnId="{0509C745-835A-4616-A8A7-132DADF51172}">
      <dgm:prSet/>
      <dgm:spPr/>
      <dgm:t>
        <a:bodyPr/>
        <a:lstStyle/>
        <a:p>
          <a:endParaRPr lang="en-GB" sz="2000"/>
        </a:p>
      </dgm:t>
    </dgm:pt>
    <dgm:pt modelId="{ADDE60F5-A332-437D-92DD-8992905008E8}" type="sibTrans" cxnId="{0509C745-835A-4616-A8A7-132DADF51172}">
      <dgm:prSet/>
      <dgm:spPr/>
      <dgm:t>
        <a:bodyPr/>
        <a:lstStyle/>
        <a:p>
          <a:endParaRPr lang="en-GB" sz="2000"/>
        </a:p>
      </dgm:t>
    </dgm:pt>
    <dgm:pt modelId="{7C3C9107-E0D8-4EB4-9417-09A61E00B8B2}">
      <dgm:prSet phldrT="[Text]" custT="1"/>
      <dgm:spPr>
        <a:solidFill>
          <a:srgbClr val="008080"/>
        </a:solidFill>
      </dgm:spPr>
      <dgm:t>
        <a:bodyPr/>
        <a:lstStyle/>
        <a:p>
          <a:r>
            <a:rPr lang="en-US" sz="2800" dirty="0"/>
            <a:t>‘Journey to the CoD’ </a:t>
          </a:r>
          <a:r>
            <a:rPr lang="en-CH" sz="2800" dirty="0"/>
            <a:t>items</a:t>
          </a:r>
          <a:endParaRPr lang="en-GB" sz="2800" dirty="0"/>
        </a:p>
      </dgm:t>
    </dgm:pt>
    <dgm:pt modelId="{C7D9A329-AD16-4F92-B2A4-39538E75B986}" type="parTrans" cxnId="{5B7790BE-A81F-4975-9B71-7932C3BBF4C4}">
      <dgm:prSet/>
      <dgm:spPr/>
      <dgm:t>
        <a:bodyPr/>
        <a:lstStyle/>
        <a:p>
          <a:endParaRPr lang="en-GB" sz="2000"/>
        </a:p>
      </dgm:t>
    </dgm:pt>
    <dgm:pt modelId="{AD70B8D6-2583-4934-A507-8A52C53298F6}" type="sibTrans" cxnId="{5B7790BE-A81F-4975-9B71-7932C3BBF4C4}">
      <dgm:prSet/>
      <dgm:spPr/>
      <dgm:t>
        <a:bodyPr/>
        <a:lstStyle/>
        <a:p>
          <a:endParaRPr lang="en-GB" sz="2000"/>
        </a:p>
      </dgm:t>
    </dgm:pt>
    <dgm:pt modelId="{C1ED1377-D947-46D0-96D6-89A0717FF19A}">
      <dgm:prSet phldrT="[Text]" custT="1"/>
      <dgm:spPr>
        <a:solidFill>
          <a:srgbClr val="C00000"/>
        </a:solidFill>
      </dgm:spPr>
      <dgm:t>
        <a:bodyPr/>
        <a:lstStyle/>
        <a:p>
          <a:r>
            <a:rPr lang="en-US" sz="2400" dirty="0"/>
            <a:t>Medals</a:t>
          </a:r>
          <a:r>
            <a:rPr lang="en-CH" sz="2400" dirty="0"/>
            <a:t>/Awards</a:t>
          </a:r>
          <a:endParaRPr lang="en-GB" sz="2400" dirty="0"/>
        </a:p>
      </dgm:t>
    </dgm:pt>
    <dgm:pt modelId="{19CF6120-C60C-4A49-AF8E-95EED90083C0}" type="parTrans" cxnId="{7806C805-4D87-4D2D-B343-83B3FFFBC289}">
      <dgm:prSet/>
      <dgm:spPr/>
      <dgm:t>
        <a:bodyPr/>
        <a:lstStyle/>
        <a:p>
          <a:endParaRPr lang="en-GB" sz="2000"/>
        </a:p>
      </dgm:t>
    </dgm:pt>
    <dgm:pt modelId="{9C1C65B8-098A-483B-979A-1E0BD3366A7C}" type="sibTrans" cxnId="{7806C805-4D87-4D2D-B343-83B3FFFBC289}">
      <dgm:prSet/>
      <dgm:spPr/>
      <dgm:t>
        <a:bodyPr/>
        <a:lstStyle/>
        <a:p>
          <a:endParaRPr lang="en-GB" sz="2000"/>
        </a:p>
      </dgm:t>
    </dgm:pt>
    <dgm:pt modelId="{895E37C0-4BC2-456B-A600-0E354CCF16EA}">
      <dgm:prSet phldrT="[Text]" custT="1"/>
      <dgm:spPr>
        <a:solidFill>
          <a:srgbClr val="C00000"/>
        </a:solidFill>
      </dgm:spPr>
      <dgm:t>
        <a:bodyPr/>
        <a:lstStyle/>
        <a:p>
          <a:r>
            <a:rPr lang="en-CH" sz="2400" dirty="0"/>
            <a:t>Resolutions</a:t>
          </a:r>
          <a:endParaRPr lang="en-GB" sz="2400" dirty="0"/>
        </a:p>
      </dgm:t>
    </dgm:pt>
    <dgm:pt modelId="{6958FE6C-6F56-4975-954F-B2ABCE72E49F}" type="parTrans" cxnId="{0CCA5075-BEB3-4A1A-BE0A-6F1E9C7DDAD0}">
      <dgm:prSet/>
      <dgm:spPr/>
      <dgm:t>
        <a:bodyPr/>
        <a:lstStyle/>
        <a:p>
          <a:endParaRPr lang="en-GB" sz="2000"/>
        </a:p>
      </dgm:t>
    </dgm:pt>
    <dgm:pt modelId="{97E4C515-C18C-41E8-97FA-D8D75D37FF90}" type="sibTrans" cxnId="{0CCA5075-BEB3-4A1A-BE0A-6F1E9C7DDAD0}">
      <dgm:prSet/>
      <dgm:spPr/>
      <dgm:t>
        <a:bodyPr/>
        <a:lstStyle/>
        <a:p>
          <a:endParaRPr lang="en-GB" sz="2000"/>
        </a:p>
      </dgm:t>
    </dgm:pt>
    <dgm:pt modelId="{AC02D831-8AC1-45B5-9291-C43A02EE7DB0}">
      <dgm:prSet phldrT="[Text]" custT="1"/>
      <dgm:spPr>
        <a:solidFill>
          <a:srgbClr val="C00000"/>
        </a:solidFill>
      </dgm:spPr>
      <dgm:t>
        <a:bodyPr/>
        <a:lstStyle/>
        <a:p>
          <a:r>
            <a:rPr lang="en-CH" sz="2400" dirty="0"/>
            <a:t>Progress reports</a:t>
          </a:r>
          <a:endParaRPr lang="en-GB" sz="2400" dirty="0"/>
        </a:p>
      </dgm:t>
    </dgm:pt>
    <dgm:pt modelId="{75CCBC3F-A6F1-4F05-89CF-25796C9DF146}" type="parTrans" cxnId="{22C7C13B-EC6B-4CCC-99EE-11D8E9DF9475}">
      <dgm:prSet/>
      <dgm:spPr/>
      <dgm:t>
        <a:bodyPr/>
        <a:lstStyle/>
        <a:p>
          <a:endParaRPr lang="en-GB" sz="2000"/>
        </a:p>
      </dgm:t>
    </dgm:pt>
    <dgm:pt modelId="{21756C90-60B5-4E9E-846A-654D9BB0ACC1}" type="sibTrans" cxnId="{22C7C13B-EC6B-4CCC-99EE-11D8E9DF9475}">
      <dgm:prSet/>
      <dgm:spPr/>
      <dgm:t>
        <a:bodyPr/>
        <a:lstStyle/>
        <a:p>
          <a:endParaRPr lang="en-GB" sz="2000"/>
        </a:p>
      </dgm:t>
    </dgm:pt>
    <dgm:pt modelId="{C38EA434-D16C-4B3A-A21B-24309224DC40}" type="pres">
      <dgm:prSet presAssocID="{E6FA1AC5-4D03-4527-AC97-5341FB19E029}" presName="hierChild1" presStyleCnt="0">
        <dgm:presLayoutVars>
          <dgm:orgChart val="1"/>
          <dgm:chPref val="1"/>
          <dgm:dir/>
          <dgm:animOne val="branch"/>
          <dgm:animLvl val="lvl"/>
          <dgm:resizeHandles/>
        </dgm:presLayoutVars>
      </dgm:prSet>
      <dgm:spPr/>
    </dgm:pt>
    <dgm:pt modelId="{9DB89020-ADFC-4D42-9000-48327B7FCA2A}" type="pres">
      <dgm:prSet presAssocID="{78CAF72B-E8D8-43E4-8082-EB0364666AA5}" presName="hierRoot1" presStyleCnt="0">
        <dgm:presLayoutVars>
          <dgm:hierBranch val="init"/>
        </dgm:presLayoutVars>
      </dgm:prSet>
      <dgm:spPr/>
    </dgm:pt>
    <dgm:pt modelId="{CB10CF29-280E-4ED8-B7B3-A8AA89DFFD22}" type="pres">
      <dgm:prSet presAssocID="{78CAF72B-E8D8-43E4-8082-EB0364666AA5}" presName="rootComposite1" presStyleCnt="0"/>
      <dgm:spPr/>
    </dgm:pt>
    <dgm:pt modelId="{5BE95FAF-2CCC-4567-83A8-B444C96F67A1}" type="pres">
      <dgm:prSet presAssocID="{78CAF72B-E8D8-43E4-8082-EB0364666AA5}" presName="rootText1" presStyleLbl="node0" presStyleIdx="0" presStyleCnt="2" custScaleX="67778" custScaleY="155315">
        <dgm:presLayoutVars>
          <dgm:chPref val="3"/>
        </dgm:presLayoutVars>
      </dgm:prSet>
      <dgm:spPr/>
    </dgm:pt>
    <dgm:pt modelId="{D9C04852-2760-43EC-8375-1A4DAE13547C}" type="pres">
      <dgm:prSet presAssocID="{78CAF72B-E8D8-43E4-8082-EB0364666AA5}" presName="rootConnector1" presStyleLbl="node1" presStyleIdx="0" presStyleCnt="0"/>
      <dgm:spPr/>
    </dgm:pt>
    <dgm:pt modelId="{CC2C6177-620C-4DD8-ACB7-C00AD251774A}" type="pres">
      <dgm:prSet presAssocID="{78CAF72B-E8D8-43E4-8082-EB0364666AA5}" presName="hierChild2" presStyleCnt="0"/>
      <dgm:spPr/>
    </dgm:pt>
    <dgm:pt modelId="{94559C09-6574-489E-A3D1-31CFE6E90C83}" type="pres">
      <dgm:prSet presAssocID="{19CF6120-C60C-4A49-AF8E-95EED90083C0}" presName="Name64" presStyleLbl="parChTrans1D2" presStyleIdx="0" presStyleCnt="5"/>
      <dgm:spPr/>
    </dgm:pt>
    <dgm:pt modelId="{1FA6A53F-28AC-4594-B486-8179AD590BFB}" type="pres">
      <dgm:prSet presAssocID="{C1ED1377-D947-46D0-96D6-89A0717FF19A}" presName="hierRoot2" presStyleCnt="0">
        <dgm:presLayoutVars>
          <dgm:hierBranch val="init"/>
        </dgm:presLayoutVars>
      </dgm:prSet>
      <dgm:spPr/>
    </dgm:pt>
    <dgm:pt modelId="{9C5254AA-3C67-4BC5-AB38-2F3475192C68}" type="pres">
      <dgm:prSet presAssocID="{C1ED1377-D947-46D0-96D6-89A0717FF19A}" presName="rootComposite" presStyleCnt="0"/>
      <dgm:spPr/>
    </dgm:pt>
    <dgm:pt modelId="{4F237F83-7D0E-4A6B-9772-0F770B1AFB84}" type="pres">
      <dgm:prSet presAssocID="{C1ED1377-D947-46D0-96D6-89A0717FF19A}" presName="rootText" presStyleLbl="node2" presStyleIdx="0" presStyleCnt="5">
        <dgm:presLayoutVars>
          <dgm:chPref val="3"/>
        </dgm:presLayoutVars>
      </dgm:prSet>
      <dgm:spPr/>
    </dgm:pt>
    <dgm:pt modelId="{B611D7D9-006F-4EE9-A8F5-CF7A44E3AD0C}" type="pres">
      <dgm:prSet presAssocID="{C1ED1377-D947-46D0-96D6-89A0717FF19A}" presName="rootConnector" presStyleLbl="node2" presStyleIdx="0" presStyleCnt="5"/>
      <dgm:spPr/>
    </dgm:pt>
    <dgm:pt modelId="{874A059A-739A-442B-8308-203A29087224}" type="pres">
      <dgm:prSet presAssocID="{C1ED1377-D947-46D0-96D6-89A0717FF19A}" presName="hierChild4" presStyleCnt="0"/>
      <dgm:spPr/>
    </dgm:pt>
    <dgm:pt modelId="{6C0143AA-84F1-441C-AD6F-4135BC980165}" type="pres">
      <dgm:prSet presAssocID="{C1ED1377-D947-46D0-96D6-89A0717FF19A}" presName="hierChild5" presStyleCnt="0"/>
      <dgm:spPr/>
    </dgm:pt>
    <dgm:pt modelId="{9BBA150B-70C0-4DAD-B262-E3B73027AC1C}" type="pres">
      <dgm:prSet presAssocID="{6958FE6C-6F56-4975-954F-B2ABCE72E49F}" presName="Name64" presStyleLbl="parChTrans1D2" presStyleIdx="1" presStyleCnt="5"/>
      <dgm:spPr/>
    </dgm:pt>
    <dgm:pt modelId="{2AA26EC8-14AA-445D-ADA9-669D502CBF13}" type="pres">
      <dgm:prSet presAssocID="{895E37C0-4BC2-456B-A600-0E354CCF16EA}" presName="hierRoot2" presStyleCnt="0">
        <dgm:presLayoutVars>
          <dgm:hierBranch val="init"/>
        </dgm:presLayoutVars>
      </dgm:prSet>
      <dgm:spPr/>
    </dgm:pt>
    <dgm:pt modelId="{34B511AF-1288-4DEC-9F03-B0588C22F74B}" type="pres">
      <dgm:prSet presAssocID="{895E37C0-4BC2-456B-A600-0E354CCF16EA}" presName="rootComposite" presStyleCnt="0"/>
      <dgm:spPr/>
    </dgm:pt>
    <dgm:pt modelId="{2F36F8A1-42A5-47B2-B466-F7965E9B4FBA}" type="pres">
      <dgm:prSet presAssocID="{895E37C0-4BC2-456B-A600-0E354CCF16EA}" presName="rootText" presStyleLbl="node2" presStyleIdx="1" presStyleCnt="5">
        <dgm:presLayoutVars>
          <dgm:chPref val="3"/>
        </dgm:presLayoutVars>
      </dgm:prSet>
      <dgm:spPr/>
    </dgm:pt>
    <dgm:pt modelId="{5CA8D6A6-5825-48A0-BAC4-8BCABB46CD7A}" type="pres">
      <dgm:prSet presAssocID="{895E37C0-4BC2-456B-A600-0E354CCF16EA}" presName="rootConnector" presStyleLbl="node2" presStyleIdx="1" presStyleCnt="5"/>
      <dgm:spPr/>
    </dgm:pt>
    <dgm:pt modelId="{5FD75A91-254F-4AC6-A8FB-54FFF614DC3C}" type="pres">
      <dgm:prSet presAssocID="{895E37C0-4BC2-456B-A600-0E354CCF16EA}" presName="hierChild4" presStyleCnt="0"/>
      <dgm:spPr/>
    </dgm:pt>
    <dgm:pt modelId="{96040651-634C-448F-890D-F713AC6437F3}" type="pres">
      <dgm:prSet presAssocID="{895E37C0-4BC2-456B-A600-0E354CCF16EA}" presName="hierChild5" presStyleCnt="0"/>
      <dgm:spPr/>
    </dgm:pt>
    <dgm:pt modelId="{9C3086B4-A952-4706-9AB9-4022AD3FDEEC}" type="pres">
      <dgm:prSet presAssocID="{75CCBC3F-A6F1-4F05-89CF-25796C9DF146}" presName="Name64" presStyleLbl="parChTrans1D2" presStyleIdx="2" presStyleCnt="5"/>
      <dgm:spPr/>
    </dgm:pt>
    <dgm:pt modelId="{3BA02746-C447-4A35-9D61-6FEA99E45EF7}" type="pres">
      <dgm:prSet presAssocID="{AC02D831-8AC1-45B5-9291-C43A02EE7DB0}" presName="hierRoot2" presStyleCnt="0">
        <dgm:presLayoutVars>
          <dgm:hierBranch val="init"/>
        </dgm:presLayoutVars>
      </dgm:prSet>
      <dgm:spPr/>
    </dgm:pt>
    <dgm:pt modelId="{EABF3F50-31DC-4B85-9EF4-072FD7CECE65}" type="pres">
      <dgm:prSet presAssocID="{AC02D831-8AC1-45B5-9291-C43A02EE7DB0}" presName="rootComposite" presStyleCnt="0"/>
      <dgm:spPr/>
    </dgm:pt>
    <dgm:pt modelId="{2816802E-16A2-4224-8816-AB4CA253A8BD}" type="pres">
      <dgm:prSet presAssocID="{AC02D831-8AC1-45B5-9291-C43A02EE7DB0}" presName="rootText" presStyleLbl="node2" presStyleIdx="2" presStyleCnt="5">
        <dgm:presLayoutVars>
          <dgm:chPref val="3"/>
        </dgm:presLayoutVars>
      </dgm:prSet>
      <dgm:spPr/>
    </dgm:pt>
    <dgm:pt modelId="{1E357C2B-744A-4AD5-9389-7841736677C3}" type="pres">
      <dgm:prSet presAssocID="{AC02D831-8AC1-45B5-9291-C43A02EE7DB0}" presName="rootConnector" presStyleLbl="node2" presStyleIdx="2" presStyleCnt="5"/>
      <dgm:spPr/>
    </dgm:pt>
    <dgm:pt modelId="{E4BF882C-10C1-417E-BF91-3D587F591545}" type="pres">
      <dgm:prSet presAssocID="{AC02D831-8AC1-45B5-9291-C43A02EE7DB0}" presName="hierChild4" presStyleCnt="0"/>
      <dgm:spPr/>
    </dgm:pt>
    <dgm:pt modelId="{B773EC94-8B65-4FE7-90A4-208ED0BE38AD}" type="pres">
      <dgm:prSet presAssocID="{AC02D831-8AC1-45B5-9291-C43A02EE7DB0}" presName="hierChild5" presStyleCnt="0"/>
      <dgm:spPr/>
    </dgm:pt>
    <dgm:pt modelId="{C4D6736E-E78E-43EA-8379-ABAE7B147436}" type="pres">
      <dgm:prSet presAssocID="{78CAF72B-E8D8-43E4-8082-EB0364666AA5}" presName="hierChild3" presStyleCnt="0"/>
      <dgm:spPr/>
    </dgm:pt>
    <dgm:pt modelId="{46C85D36-3EAF-4AFB-AD7C-5D1D4945B229}" type="pres">
      <dgm:prSet presAssocID="{7C3C9107-E0D8-4EB4-9417-09A61E00B8B2}" presName="hierRoot1" presStyleCnt="0">
        <dgm:presLayoutVars>
          <dgm:hierBranch val="init"/>
        </dgm:presLayoutVars>
      </dgm:prSet>
      <dgm:spPr/>
    </dgm:pt>
    <dgm:pt modelId="{5DD324F9-D852-472C-998E-94CB368505B8}" type="pres">
      <dgm:prSet presAssocID="{7C3C9107-E0D8-4EB4-9417-09A61E00B8B2}" presName="rootComposite1" presStyleCnt="0"/>
      <dgm:spPr/>
    </dgm:pt>
    <dgm:pt modelId="{1B559DDB-E009-4145-AD02-3AACE1D14BAA}" type="pres">
      <dgm:prSet presAssocID="{7C3C9107-E0D8-4EB4-9417-09A61E00B8B2}" presName="rootText1" presStyleLbl="node0" presStyleIdx="1" presStyleCnt="2" custScaleX="67778" custScaleY="155315">
        <dgm:presLayoutVars>
          <dgm:chPref val="3"/>
        </dgm:presLayoutVars>
      </dgm:prSet>
      <dgm:spPr/>
    </dgm:pt>
    <dgm:pt modelId="{0F123418-8A96-4273-93F3-0FAD0D625E36}" type="pres">
      <dgm:prSet presAssocID="{7C3C9107-E0D8-4EB4-9417-09A61E00B8B2}" presName="rootConnector1" presStyleLbl="node1" presStyleIdx="0" presStyleCnt="0"/>
      <dgm:spPr/>
    </dgm:pt>
    <dgm:pt modelId="{8B672474-BC23-4FC1-9D3E-E5269B7FA5EC}" type="pres">
      <dgm:prSet presAssocID="{7C3C9107-E0D8-4EB4-9417-09A61E00B8B2}" presName="hierChild2" presStyleCnt="0"/>
      <dgm:spPr/>
    </dgm:pt>
    <dgm:pt modelId="{3806EAF9-D91D-46B9-949E-9DF17A65E033}" type="pres">
      <dgm:prSet presAssocID="{047E9660-8990-4513-B2AA-7EF62C28126C}" presName="Name64" presStyleLbl="parChTrans1D2" presStyleIdx="3" presStyleCnt="5"/>
      <dgm:spPr/>
    </dgm:pt>
    <dgm:pt modelId="{2ED52F15-AC67-40E4-AC59-91F90BB00214}" type="pres">
      <dgm:prSet presAssocID="{E1B6B85B-316C-4008-9977-55D48AE0D058}" presName="hierRoot2" presStyleCnt="0">
        <dgm:presLayoutVars>
          <dgm:hierBranch val="init"/>
        </dgm:presLayoutVars>
      </dgm:prSet>
      <dgm:spPr/>
    </dgm:pt>
    <dgm:pt modelId="{4B171D3A-66C9-483F-9C2B-F241CA5AC0F3}" type="pres">
      <dgm:prSet presAssocID="{E1B6B85B-316C-4008-9977-55D48AE0D058}" presName="rootComposite" presStyleCnt="0"/>
      <dgm:spPr/>
    </dgm:pt>
    <dgm:pt modelId="{0FB20B53-A3B3-471B-BD28-934BC9D5C0BA}" type="pres">
      <dgm:prSet presAssocID="{E1B6B85B-316C-4008-9977-55D48AE0D058}" presName="rootText" presStyleLbl="node2" presStyleIdx="3" presStyleCnt="5">
        <dgm:presLayoutVars>
          <dgm:chPref val="3"/>
        </dgm:presLayoutVars>
      </dgm:prSet>
      <dgm:spPr/>
    </dgm:pt>
    <dgm:pt modelId="{2FDF17F8-F454-43CC-8554-22E701A1A5D7}" type="pres">
      <dgm:prSet presAssocID="{E1B6B85B-316C-4008-9977-55D48AE0D058}" presName="rootConnector" presStyleLbl="node2" presStyleIdx="3" presStyleCnt="5"/>
      <dgm:spPr/>
    </dgm:pt>
    <dgm:pt modelId="{A37C5AC4-71A3-4C01-A8F4-E5BFC73CCAC9}" type="pres">
      <dgm:prSet presAssocID="{E1B6B85B-316C-4008-9977-55D48AE0D058}" presName="hierChild4" presStyleCnt="0"/>
      <dgm:spPr/>
    </dgm:pt>
    <dgm:pt modelId="{C3BC2FA0-6920-4276-B808-EA41A92C32F2}" type="pres">
      <dgm:prSet presAssocID="{E1B6B85B-316C-4008-9977-55D48AE0D058}" presName="hierChild5" presStyleCnt="0"/>
      <dgm:spPr/>
    </dgm:pt>
    <dgm:pt modelId="{C5985B91-8123-4BD0-85A0-F6C041F55D8F}" type="pres">
      <dgm:prSet presAssocID="{FC29F08A-9507-4BE0-98F1-B2E798B739FF}" presName="Name64" presStyleLbl="parChTrans1D2" presStyleIdx="4" presStyleCnt="5"/>
      <dgm:spPr/>
    </dgm:pt>
    <dgm:pt modelId="{BB8AE7EB-02F9-4AB1-B8D4-9480D62C1B7F}" type="pres">
      <dgm:prSet presAssocID="{2483E3DD-C223-4B7A-B486-45AA1473F2D8}" presName="hierRoot2" presStyleCnt="0">
        <dgm:presLayoutVars>
          <dgm:hierBranch val="init"/>
        </dgm:presLayoutVars>
      </dgm:prSet>
      <dgm:spPr/>
    </dgm:pt>
    <dgm:pt modelId="{306403AB-130B-43F2-AA0B-AD4FD878A421}" type="pres">
      <dgm:prSet presAssocID="{2483E3DD-C223-4B7A-B486-45AA1473F2D8}" presName="rootComposite" presStyleCnt="0"/>
      <dgm:spPr/>
    </dgm:pt>
    <dgm:pt modelId="{5C4325CB-E41B-4523-B363-BA5BD4F7D256}" type="pres">
      <dgm:prSet presAssocID="{2483E3DD-C223-4B7A-B486-45AA1473F2D8}" presName="rootText" presStyleLbl="node2" presStyleIdx="4" presStyleCnt="5">
        <dgm:presLayoutVars>
          <dgm:chPref val="3"/>
        </dgm:presLayoutVars>
      </dgm:prSet>
      <dgm:spPr/>
    </dgm:pt>
    <dgm:pt modelId="{941E487D-2EAA-4E01-A856-D713C9EC38F2}" type="pres">
      <dgm:prSet presAssocID="{2483E3DD-C223-4B7A-B486-45AA1473F2D8}" presName="rootConnector" presStyleLbl="node2" presStyleIdx="4" presStyleCnt="5"/>
      <dgm:spPr/>
    </dgm:pt>
    <dgm:pt modelId="{BF58F664-9F0C-492E-8DE6-2C8B8B816B64}" type="pres">
      <dgm:prSet presAssocID="{2483E3DD-C223-4B7A-B486-45AA1473F2D8}" presName="hierChild4" presStyleCnt="0"/>
      <dgm:spPr/>
    </dgm:pt>
    <dgm:pt modelId="{27EAF280-D4E1-45AE-9D33-122A080A4106}" type="pres">
      <dgm:prSet presAssocID="{2483E3DD-C223-4B7A-B486-45AA1473F2D8}" presName="hierChild5" presStyleCnt="0"/>
      <dgm:spPr/>
    </dgm:pt>
    <dgm:pt modelId="{0E7533CB-4676-408D-97DF-77002B3FFF97}" type="pres">
      <dgm:prSet presAssocID="{7C3C9107-E0D8-4EB4-9417-09A61E00B8B2}" presName="hierChild3" presStyleCnt="0"/>
      <dgm:spPr/>
    </dgm:pt>
  </dgm:ptLst>
  <dgm:cxnLst>
    <dgm:cxn modelId="{7806C805-4D87-4D2D-B343-83B3FFFBC289}" srcId="{78CAF72B-E8D8-43E4-8082-EB0364666AA5}" destId="{C1ED1377-D947-46D0-96D6-89A0717FF19A}" srcOrd="0" destOrd="0" parTransId="{19CF6120-C60C-4A49-AF8E-95EED90083C0}" sibTransId="{9C1C65B8-098A-483B-979A-1E0BD3366A7C}"/>
    <dgm:cxn modelId="{C8756C09-BB50-46FB-81CF-4FDC39362F89}" type="presOf" srcId="{78CAF72B-E8D8-43E4-8082-EB0364666AA5}" destId="{D9C04852-2760-43EC-8375-1A4DAE13547C}" srcOrd="1" destOrd="0" presId="urn:microsoft.com/office/officeart/2009/3/layout/HorizontalOrganizationChart"/>
    <dgm:cxn modelId="{8DD9E70D-960F-41BC-812C-42CEE9E47585}" srcId="{E6FA1AC5-4D03-4527-AC97-5341FB19E029}" destId="{78CAF72B-E8D8-43E4-8082-EB0364666AA5}" srcOrd="0" destOrd="0" parTransId="{09569A32-A0D3-4ACF-8AE0-526B814696C9}" sibTransId="{9E43D86A-141C-4E76-9F6D-9A318D81BC40}"/>
    <dgm:cxn modelId="{8A4E2E30-DDAF-441E-B684-6DA6525AE681}" type="presOf" srcId="{2483E3DD-C223-4B7A-B486-45AA1473F2D8}" destId="{5C4325CB-E41B-4523-B363-BA5BD4F7D256}" srcOrd="0" destOrd="0" presId="urn:microsoft.com/office/officeart/2009/3/layout/HorizontalOrganizationChart"/>
    <dgm:cxn modelId="{E4453037-3B3C-4C91-98D6-7AD92FF9E8AF}" type="presOf" srcId="{C1ED1377-D947-46D0-96D6-89A0717FF19A}" destId="{4F237F83-7D0E-4A6B-9772-0F770B1AFB84}" srcOrd="0" destOrd="0" presId="urn:microsoft.com/office/officeart/2009/3/layout/HorizontalOrganizationChart"/>
    <dgm:cxn modelId="{22C7C13B-EC6B-4CCC-99EE-11D8E9DF9475}" srcId="{78CAF72B-E8D8-43E4-8082-EB0364666AA5}" destId="{AC02D831-8AC1-45B5-9291-C43A02EE7DB0}" srcOrd="2" destOrd="0" parTransId="{75CCBC3F-A6F1-4F05-89CF-25796C9DF146}" sibTransId="{21756C90-60B5-4E9E-846A-654D9BB0ACC1}"/>
    <dgm:cxn modelId="{C3927462-0C1C-47EB-9FD8-CDA7E7D62DE7}" type="presOf" srcId="{78CAF72B-E8D8-43E4-8082-EB0364666AA5}" destId="{5BE95FAF-2CCC-4567-83A8-B444C96F67A1}" srcOrd="0" destOrd="0" presId="urn:microsoft.com/office/officeart/2009/3/layout/HorizontalOrganizationChart"/>
    <dgm:cxn modelId="{0509C745-835A-4616-A8A7-132DADF51172}" srcId="{7C3C9107-E0D8-4EB4-9417-09A61E00B8B2}" destId="{2483E3DD-C223-4B7A-B486-45AA1473F2D8}" srcOrd="1" destOrd="0" parTransId="{FC29F08A-9507-4BE0-98F1-B2E798B739FF}" sibTransId="{ADDE60F5-A332-437D-92DD-8992905008E8}"/>
    <dgm:cxn modelId="{A5B52048-C264-4B75-A504-8A39C0C5E67D}" type="presOf" srcId="{19CF6120-C60C-4A49-AF8E-95EED90083C0}" destId="{94559C09-6574-489E-A3D1-31CFE6E90C83}" srcOrd="0" destOrd="0" presId="urn:microsoft.com/office/officeart/2009/3/layout/HorizontalOrganizationChart"/>
    <dgm:cxn modelId="{0CCA5075-BEB3-4A1A-BE0A-6F1E9C7DDAD0}" srcId="{78CAF72B-E8D8-43E4-8082-EB0364666AA5}" destId="{895E37C0-4BC2-456B-A600-0E354CCF16EA}" srcOrd="1" destOrd="0" parTransId="{6958FE6C-6F56-4975-954F-B2ABCE72E49F}" sibTransId="{97E4C515-C18C-41E8-97FA-D8D75D37FF90}"/>
    <dgm:cxn modelId="{45BF8457-65D8-4FEE-A74C-D4426418359D}" type="presOf" srcId="{E6FA1AC5-4D03-4527-AC97-5341FB19E029}" destId="{C38EA434-D16C-4B3A-A21B-24309224DC40}" srcOrd="0" destOrd="0" presId="urn:microsoft.com/office/officeart/2009/3/layout/HorizontalOrganizationChart"/>
    <dgm:cxn modelId="{3DDB0581-98AF-4F14-B0C4-3D6172E0621B}" type="presOf" srcId="{895E37C0-4BC2-456B-A600-0E354CCF16EA}" destId="{2F36F8A1-42A5-47B2-B466-F7965E9B4FBA}" srcOrd="0" destOrd="0" presId="urn:microsoft.com/office/officeart/2009/3/layout/HorizontalOrganizationChart"/>
    <dgm:cxn modelId="{A54C4E81-D13B-470C-A2A4-8E8F9F82E5D3}" type="presOf" srcId="{C1ED1377-D947-46D0-96D6-89A0717FF19A}" destId="{B611D7D9-006F-4EE9-A8F5-CF7A44E3AD0C}" srcOrd="1" destOrd="0" presId="urn:microsoft.com/office/officeart/2009/3/layout/HorizontalOrganizationChart"/>
    <dgm:cxn modelId="{33734D8D-436F-47A7-8F6D-78CAF0C0269E}" type="presOf" srcId="{AC02D831-8AC1-45B5-9291-C43A02EE7DB0}" destId="{2816802E-16A2-4224-8816-AB4CA253A8BD}" srcOrd="0" destOrd="0" presId="urn:microsoft.com/office/officeart/2009/3/layout/HorizontalOrganizationChart"/>
    <dgm:cxn modelId="{4AF19B91-8829-4C89-8EA7-72056EA3C80C}" type="presOf" srcId="{FC29F08A-9507-4BE0-98F1-B2E798B739FF}" destId="{C5985B91-8123-4BD0-85A0-F6C041F55D8F}" srcOrd="0" destOrd="0" presId="urn:microsoft.com/office/officeart/2009/3/layout/HorizontalOrganizationChart"/>
    <dgm:cxn modelId="{870AC993-1245-4A4F-8BFC-F626305BA92A}" type="presOf" srcId="{6958FE6C-6F56-4975-954F-B2ABCE72E49F}" destId="{9BBA150B-70C0-4DAD-B262-E3B73027AC1C}" srcOrd="0" destOrd="0" presId="urn:microsoft.com/office/officeart/2009/3/layout/HorizontalOrganizationChart"/>
    <dgm:cxn modelId="{98FDEC97-21D0-4862-A6DB-B2093A385177}" type="presOf" srcId="{047E9660-8990-4513-B2AA-7EF62C28126C}" destId="{3806EAF9-D91D-46B9-949E-9DF17A65E033}" srcOrd="0" destOrd="0" presId="urn:microsoft.com/office/officeart/2009/3/layout/HorizontalOrganizationChart"/>
    <dgm:cxn modelId="{96CD9B9D-530E-4C01-9DDA-53E482CE15D9}" type="presOf" srcId="{7C3C9107-E0D8-4EB4-9417-09A61E00B8B2}" destId="{0F123418-8A96-4273-93F3-0FAD0D625E36}" srcOrd="1" destOrd="0" presId="urn:microsoft.com/office/officeart/2009/3/layout/HorizontalOrganizationChart"/>
    <dgm:cxn modelId="{574C17A0-C25A-461F-9B51-6BE78BA3B5F1}" type="presOf" srcId="{2483E3DD-C223-4B7A-B486-45AA1473F2D8}" destId="{941E487D-2EAA-4E01-A856-D713C9EC38F2}" srcOrd="1" destOrd="0" presId="urn:microsoft.com/office/officeart/2009/3/layout/HorizontalOrganizationChart"/>
    <dgm:cxn modelId="{BC40C7AA-4413-42D3-B208-FBF81342063F}" srcId="{7C3C9107-E0D8-4EB4-9417-09A61E00B8B2}" destId="{E1B6B85B-316C-4008-9977-55D48AE0D058}" srcOrd="0" destOrd="0" parTransId="{047E9660-8990-4513-B2AA-7EF62C28126C}" sibTransId="{7064916C-C9C3-424C-9349-DEB41E6F3CC1}"/>
    <dgm:cxn modelId="{6158D7AA-5893-49E8-89A3-A6A2591A2B47}" type="presOf" srcId="{E1B6B85B-316C-4008-9977-55D48AE0D058}" destId="{0FB20B53-A3B3-471B-BD28-934BC9D5C0BA}" srcOrd="0" destOrd="0" presId="urn:microsoft.com/office/officeart/2009/3/layout/HorizontalOrganizationChart"/>
    <dgm:cxn modelId="{5B7790BE-A81F-4975-9B71-7932C3BBF4C4}" srcId="{E6FA1AC5-4D03-4527-AC97-5341FB19E029}" destId="{7C3C9107-E0D8-4EB4-9417-09A61E00B8B2}" srcOrd="1" destOrd="0" parTransId="{C7D9A329-AD16-4F92-B2A4-39538E75B986}" sibTransId="{AD70B8D6-2583-4934-A507-8A52C53298F6}"/>
    <dgm:cxn modelId="{C18728C1-45D6-4E7A-98A9-833932128E21}" type="presOf" srcId="{75CCBC3F-A6F1-4F05-89CF-25796C9DF146}" destId="{9C3086B4-A952-4706-9AB9-4022AD3FDEEC}" srcOrd="0" destOrd="0" presId="urn:microsoft.com/office/officeart/2009/3/layout/HorizontalOrganizationChart"/>
    <dgm:cxn modelId="{A7D735C5-DCC5-4CD3-B40E-56C9E93982BB}" type="presOf" srcId="{AC02D831-8AC1-45B5-9291-C43A02EE7DB0}" destId="{1E357C2B-744A-4AD5-9389-7841736677C3}" srcOrd="1" destOrd="0" presId="urn:microsoft.com/office/officeart/2009/3/layout/HorizontalOrganizationChart"/>
    <dgm:cxn modelId="{1B70EBC6-87B3-4921-AC55-364A0468A79C}" type="presOf" srcId="{E1B6B85B-316C-4008-9977-55D48AE0D058}" destId="{2FDF17F8-F454-43CC-8554-22E701A1A5D7}" srcOrd="1" destOrd="0" presId="urn:microsoft.com/office/officeart/2009/3/layout/HorizontalOrganizationChart"/>
    <dgm:cxn modelId="{AF19E7CA-8685-4838-B368-B79515BEF856}" type="presOf" srcId="{7C3C9107-E0D8-4EB4-9417-09A61E00B8B2}" destId="{1B559DDB-E009-4145-AD02-3AACE1D14BAA}" srcOrd="0" destOrd="0" presId="urn:microsoft.com/office/officeart/2009/3/layout/HorizontalOrganizationChart"/>
    <dgm:cxn modelId="{8565AFD4-7F29-434B-A4B1-23E0AEC8DC49}" type="presOf" srcId="{895E37C0-4BC2-456B-A600-0E354CCF16EA}" destId="{5CA8D6A6-5825-48A0-BAC4-8BCABB46CD7A}" srcOrd="1" destOrd="0" presId="urn:microsoft.com/office/officeart/2009/3/layout/HorizontalOrganizationChart"/>
    <dgm:cxn modelId="{CB352817-ABD2-4392-A3AF-E2CC6B4A6298}" type="presParOf" srcId="{C38EA434-D16C-4B3A-A21B-24309224DC40}" destId="{9DB89020-ADFC-4D42-9000-48327B7FCA2A}" srcOrd="0" destOrd="0" presId="urn:microsoft.com/office/officeart/2009/3/layout/HorizontalOrganizationChart"/>
    <dgm:cxn modelId="{5BC1F7AC-B17D-4759-A02A-B3F275FC8A45}" type="presParOf" srcId="{9DB89020-ADFC-4D42-9000-48327B7FCA2A}" destId="{CB10CF29-280E-4ED8-B7B3-A8AA89DFFD22}" srcOrd="0" destOrd="0" presId="urn:microsoft.com/office/officeart/2009/3/layout/HorizontalOrganizationChart"/>
    <dgm:cxn modelId="{B8AD09A1-D495-40BB-93E6-3672C231DE61}" type="presParOf" srcId="{CB10CF29-280E-4ED8-B7B3-A8AA89DFFD22}" destId="{5BE95FAF-2CCC-4567-83A8-B444C96F67A1}" srcOrd="0" destOrd="0" presId="urn:microsoft.com/office/officeart/2009/3/layout/HorizontalOrganizationChart"/>
    <dgm:cxn modelId="{A8153526-0BDD-41B3-878E-2AE760F59058}" type="presParOf" srcId="{CB10CF29-280E-4ED8-B7B3-A8AA89DFFD22}" destId="{D9C04852-2760-43EC-8375-1A4DAE13547C}" srcOrd="1" destOrd="0" presId="urn:microsoft.com/office/officeart/2009/3/layout/HorizontalOrganizationChart"/>
    <dgm:cxn modelId="{E4F53591-CA65-4740-A2CC-F68565C0739A}" type="presParOf" srcId="{9DB89020-ADFC-4D42-9000-48327B7FCA2A}" destId="{CC2C6177-620C-4DD8-ACB7-C00AD251774A}" srcOrd="1" destOrd="0" presId="urn:microsoft.com/office/officeart/2009/3/layout/HorizontalOrganizationChart"/>
    <dgm:cxn modelId="{F070F860-8310-42BE-8F7B-6EC59D1EA0AE}" type="presParOf" srcId="{CC2C6177-620C-4DD8-ACB7-C00AD251774A}" destId="{94559C09-6574-489E-A3D1-31CFE6E90C83}" srcOrd="0" destOrd="0" presId="urn:microsoft.com/office/officeart/2009/3/layout/HorizontalOrganizationChart"/>
    <dgm:cxn modelId="{AB7AC5BF-EDD8-4B55-8E07-AB38690ABE2A}" type="presParOf" srcId="{CC2C6177-620C-4DD8-ACB7-C00AD251774A}" destId="{1FA6A53F-28AC-4594-B486-8179AD590BFB}" srcOrd="1" destOrd="0" presId="urn:microsoft.com/office/officeart/2009/3/layout/HorizontalOrganizationChart"/>
    <dgm:cxn modelId="{89ED2FCE-11DD-476F-AE3F-01A10BE2D45F}" type="presParOf" srcId="{1FA6A53F-28AC-4594-B486-8179AD590BFB}" destId="{9C5254AA-3C67-4BC5-AB38-2F3475192C68}" srcOrd="0" destOrd="0" presId="urn:microsoft.com/office/officeart/2009/3/layout/HorizontalOrganizationChart"/>
    <dgm:cxn modelId="{92CE8A10-ABA6-4D35-83FB-3CF64F79363C}" type="presParOf" srcId="{9C5254AA-3C67-4BC5-AB38-2F3475192C68}" destId="{4F237F83-7D0E-4A6B-9772-0F770B1AFB84}" srcOrd="0" destOrd="0" presId="urn:microsoft.com/office/officeart/2009/3/layout/HorizontalOrganizationChart"/>
    <dgm:cxn modelId="{CC331984-AE9F-46AB-98CF-1A1CDE339EA5}" type="presParOf" srcId="{9C5254AA-3C67-4BC5-AB38-2F3475192C68}" destId="{B611D7D9-006F-4EE9-A8F5-CF7A44E3AD0C}" srcOrd="1" destOrd="0" presId="urn:microsoft.com/office/officeart/2009/3/layout/HorizontalOrganizationChart"/>
    <dgm:cxn modelId="{A28C8E74-7636-4EBC-A84D-93DBB547384D}" type="presParOf" srcId="{1FA6A53F-28AC-4594-B486-8179AD590BFB}" destId="{874A059A-739A-442B-8308-203A29087224}" srcOrd="1" destOrd="0" presId="urn:microsoft.com/office/officeart/2009/3/layout/HorizontalOrganizationChart"/>
    <dgm:cxn modelId="{A2CD9928-6E19-45AC-8192-FBDB4A908C92}" type="presParOf" srcId="{1FA6A53F-28AC-4594-B486-8179AD590BFB}" destId="{6C0143AA-84F1-441C-AD6F-4135BC980165}" srcOrd="2" destOrd="0" presId="urn:microsoft.com/office/officeart/2009/3/layout/HorizontalOrganizationChart"/>
    <dgm:cxn modelId="{AB37785F-6067-42F1-828F-C03E232EC7FA}" type="presParOf" srcId="{CC2C6177-620C-4DD8-ACB7-C00AD251774A}" destId="{9BBA150B-70C0-4DAD-B262-E3B73027AC1C}" srcOrd="2" destOrd="0" presId="urn:microsoft.com/office/officeart/2009/3/layout/HorizontalOrganizationChart"/>
    <dgm:cxn modelId="{CF0D33DC-7CC9-4800-A3A5-D56BB3CE1892}" type="presParOf" srcId="{CC2C6177-620C-4DD8-ACB7-C00AD251774A}" destId="{2AA26EC8-14AA-445D-ADA9-669D502CBF13}" srcOrd="3" destOrd="0" presId="urn:microsoft.com/office/officeart/2009/3/layout/HorizontalOrganizationChart"/>
    <dgm:cxn modelId="{3379AEBE-5EF3-4914-9CE6-153FA8A83543}" type="presParOf" srcId="{2AA26EC8-14AA-445D-ADA9-669D502CBF13}" destId="{34B511AF-1288-4DEC-9F03-B0588C22F74B}" srcOrd="0" destOrd="0" presId="urn:microsoft.com/office/officeart/2009/3/layout/HorizontalOrganizationChart"/>
    <dgm:cxn modelId="{D77A8C38-CFB9-4164-AB72-9F0C9DEF636B}" type="presParOf" srcId="{34B511AF-1288-4DEC-9F03-B0588C22F74B}" destId="{2F36F8A1-42A5-47B2-B466-F7965E9B4FBA}" srcOrd="0" destOrd="0" presId="urn:microsoft.com/office/officeart/2009/3/layout/HorizontalOrganizationChart"/>
    <dgm:cxn modelId="{82A67A70-23F8-4CDC-9AC7-0C9B518EE3E9}" type="presParOf" srcId="{34B511AF-1288-4DEC-9F03-B0588C22F74B}" destId="{5CA8D6A6-5825-48A0-BAC4-8BCABB46CD7A}" srcOrd="1" destOrd="0" presId="urn:microsoft.com/office/officeart/2009/3/layout/HorizontalOrganizationChart"/>
    <dgm:cxn modelId="{96EB1592-AE28-48F1-B9BA-BBC583490DC7}" type="presParOf" srcId="{2AA26EC8-14AA-445D-ADA9-669D502CBF13}" destId="{5FD75A91-254F-4AC6-A8FB-54FFF614DC3C}" srcOrd="1" destOrd="0" presId="urn:microsoft.com/office/officeart/2009/3/layout/HorizontalOrganizationChart"/>
    <dgm:cxn modelId="{944DBBC4-0553-4432-928C-C0D54B2D02E3}" type="presParOf" srcId="{2AA26EC8-14AA-445D-ADA9-669D502CBF13}" destId="{96040651-634C-448F-890D-F713AC6437F3}" srcOrd="2" destOrd="0" presId="urn:microsoft.com/office/officeart/2009/3/layout/HorizontalOrganizationChart"/>
    <dgm:cxn modelId="{D17D3FC3-1E79-456E-B8E4-CCA905A0A889}" type="presParOf" srcId="{CC2C6177-620C-4DD8-ACB7-C00AD251774A}" destId="{9C3086B4-A952-4706-9AB9-4022AD3FDEEC}" srcOrd="4" destOrd="0" presId="urn:microsoft.com/office/officeart/2009/3/layout/HorizontalOrganizationChart"/>
    <dgm:cxn modelId="{C5A9807D-991F-499C-9925-DB482E10FE15}" type="presParOf" srcId="{CC2C6177-620C-4DD8-ACB7-C00AD251774A}" destId="{3BA02746-C447-4A35-9D61-6FEA99E45EF7}" srcOrd="5" destOrd="0" presId="urn:microsoft.com/office/officeart/2009/3/layout/HorizontalOrganizationChart"/>
    <dgm:cxn modelId="{BC86D18B-83D7-4A9A-AF4F-E3E42D8CC59B}" type="presParOf" srcId="{3BA02746-C447-4A35-9D61-6FEA99E45EF7}" destId="{EABF3F50-31DC-4B85-9EF4-072FD7CECE65}" srcOrd="0" destOrd="0" presId="urn:microsoft.com/office/officeart/2009/3/layout/HorizontalOrganizationChart"/>
    <dgm:cxn modelId="{D44FB61D-0202-41A5-A59E-1E2F3BEAC293}" type="presParOf" srcId="{EABF3F50-31DC-4B85-9EF4-072FD7CECE65}" destId="{2816802E-16A2-4224-8816-AB4CA253A8BD}" srcOrd="0" destOrd="0" presId="urn:microsoft.com/office/officeart/2009/3/layout/HorizontalOrganizationChart"/>
    <dgm:cxn modelId="{61EB2DA0-FA51-4226-8E83-E3318468CE46}" type="presParOf" srcId="{EABF3F50-31DC-4B85-9EF4-072FD7CECE65}" destId="{1E357C2B-744A-4AD5-9389-7841736677C3}" srcOrd="1" destOrd="0" presId="urn:microsoft.com/office/officeart/2009/3/layout/HorizontalOrganizationChart"/>
    <dgm:cxn modelId="{54EC25C9-D251-4506-BC92-6141EC2D61C2}" type="presParOf" srcId="{3BA02746-C447-4A35-9D61-6FEA99E45EF7}" destId="{E4BF882C-10C1-417E-BF91-3D587F591545}" srcOrd="1" destOrd="0" presId="urn:microsoft.com/office/officeart/2009/3/layout/HorizontalOrganizationChart"/>
    <dgm:cxn modelId="{F24820EC-14E9-49F8-9542-73F23E18D855}" type="presParOf" srcId="{3BA02746-C447-4A35-9D61-6FEA99E45EF7}" destId="{B773EC94-8B65-4FE7-90A4-208ED0BE38AD}" srcOrd="2" destOrd="0" presId="urn:microsoft.com/office/officeart/2009/3/layout/HorizontalOrganizationChart"/>
    <dgm:cxn modelId="{B012F7C6-9DAC-4B9A-AE48-88437D0162CE}" type="presParOf" srcId="{9DB89020-ADFC-4D42-9000-48327B7FCA2A}" destId="{C4D6736E-E78E-43EA-8379-ABAE7B147436}" srcOrd="2" destOrd="0" presId="urn:microsoft.com/office/officeart/2009/3/layout/HorizontalOrganizationChart"/>
    <dgm:cxn modelId="{06D61DF2-3AD6-4FD6-8E96-2CDFAB309BBE}" type="presParOf" srcId="{C38EA434-D16C-4B3A-A21B-24309224DC40}" destId="{46C85D36-3EAF-4AFB-AD7C-5D1D4945B229}" srcOrd="1" destOrd="0" presId="urn:microsoft.com/office/officeart/2009/3/layout/HorizontalOrganizationChart"/>
    <dgm:cxn modelId="{36B2103C-A6A3-46B6-97FE-1D03950768D1}" type="presParOf" srcId="{46C85D36-3EAF-4AFB-AD7C-5D1D4945B229}" destId="{5DD324F9-D852-472C-998E-94CB368505B8}" srcOrd="0" destOrd="0" presId="urn:microsoft.com/office/officeart/2009/3/layout/HorizontalOrganizationChart"/>
    <dgm:cxn modelId="{D560F740-4FCE-47C3-B297-65D97D7E0634}" type="presParOf" srcId="{5DD324F9-D852-472C-998E-94CB368505B8}" destId="{1B559DDB-E009-4145-AD02-3AACE1D14BAA}" srcOrd="0" destOrd="0" presId="urn:microsoft.com/office/officeart/2009/3/layout/HorizontalOrganizationChart"/>
    <dgm:cxn modelId="{33363B6A-9370-47C1-8AE9-184959049862}" type="presParOf" srcId="{5DD324F9-D852-472C-998E-94CB368505B8}" destId="{0F123418-8A96-4273-93F3-0FAD0D625E36}" srcOrd="1" destOrd="0" presId="urn:microsoft.com/office/officeart/2009/3/layout/HorizontalOrganizationChart"/>
    <dgm:cxn modelId="{696DF26E-E10F-4DBD-BEDD-ED93A9D7ABBA}" type="presParOf" srcId="{46C85D36-3EAF-4AFB-AD7C-5D1D4945B229}" destId="{8B672474-BC23-4FC1-9D3E-E5269B7FA5EC}" srcOrd="1" destOrd="0" presId="urn:microsoft.com/office/officeart/2009/3/layout/HorizontalOrganizationChart"/>
    <dgm:cxn modelId="{1C5CA2DE-A8B4-4B8A-9745-29BD7D202D35}" type="presParOf" srcId="{8B672474-BC23-4FC1-9D3E-E5269B7FA5EC}" destId="{3806EAF9-D91D-46B9-949E-9DF17A65E033}" srcOrd="0" destOrd="0" presId="urn:microsoft.com/office/officeart/2009/3/layout/HorizontalOrganizationChart"/>
    <dgm:cxn modelId="{D85B7040-F5F7-442B-8027-2C646578DC6D}" type="presParOf" srcId="{8B672474-BC23-4FC1-9D3E-E5269B7FA5EC}" destId="{2ED52F15-AC67-40E4-AC59-91F90BB00214}" srcOrd="1" destOrd="0" presId="urn:microsoft.com/office/officeart/2009/3/layout/HorizontalOrganizationChart"/>
    <dgm:cxn modelId="{7E15BEA1-D448-4898-9538-CC0A1351B6B2}" type="presParOf" srcId="{2ED52F15-AC67-40E4-AC59-91F90BB00214}" destId="{4B171D3A-66C9-483F-9C2B-F241CA5AC0F3}" srcOrd="0" destOrd="0" presId="urn:microsoft.com/office/officeart/2009/3/layout/HorizontalOrganizationChart"/>
    <dgm:cxn modelId="{227B4DC6-ACDB-4E66-8E87-5362BF3C8B0F}" type="presParOf" srcId="{4B171D3A-66C9-483F-9C2B-F241CA5AC0F3}" destId="{0FB20B53-A3B3-471B-BD28-934BC9D5C0BA}" srcOrd="0" destOrd="0" presId="urn:microsoft.com/office/officeart/2009/3/layout/HorizontalOrganizationChart"/>
    <dgm:cxn modelId="{7DB873B0-D43A-430B-B38F-FB342DD9218B}" type="presParOf" srcId="{4B171D3A-66C9-483F-9C2B-F241CA5AC0F3}" destId="{2FDF17F8-F454-43CC-8554-22E701A1A5D7}" srcOrd="1" destOrd="0" presId="urn:microsoft.com/office/officeart/2009/3/layout/HorizontalOrganizationChart"/>
    <dgm:cxn modelId="{B32001FD-902E-43B9-8E18-5FB1BE6261E4}" type="presParOf" srcId="{2ED52F15-AC67-40E4-AC59-91F90BB00214}" destId="{A37C5AC4-71A3-4C01-A8F4-E5BFC73CCAC9}" srcOrd="1" destOrd="0" presId="urn:microsoft.com/office/officeart/2009/3/layout/HorizontalOrganizationChart"/>
    <dgm:cxn modelId="{BA75778C-5675-42A0-8A16-C05592810B8C}" type="presParOf" srcId="{2ED52F15-AC67-40E4-AC59-91F90BB00214}" destId="{C3BC2FA0-6920-4276-B808-EA41A92C32F2}" srcOrd="2" destOrd="0" presId="urn:microsoft.com/office/officeart/2009/3/layout/HorizontalOrganizationChart"/>
    <dgm:cxn modelId="{F5779A40-6B1D-419E-950C-FBFE9D292333}" type="presParOf" srcId="{8B672474-BC23-4FC1-9D3E-E5269B7FA5EC}" destId="{C5985B91-8123-4BD0-85A0-F6C041F55D8F}" srcOrd="2" destOrd="0" presId="urn:microsoft.com/office/officeart/2009/3/layout/HorizontalOrganizationChart"/>
    <dgm:cxn modelId="{8C2F2A85-5427-445A-923B-6B0C5F8876E2}" type="presParOf" srcId="{8B672474-BC23-4FC1-9D3E-E5269B7FA5EC}" destId="{BB8AE7EB-02F9-4AB1-B8D4-9480D62C1B7F}" srcOrd="3" destOrd="0" presId="urn:microsoft.com/office/officeart/2009/3/layout/HorizontalOrganizationChart"/>
    <dgm:cxn modelId="{FC3DCEE7-8D46-463D-B2D4-8839E1D6726D}" type="presParOf" srcId="{BB8AE7EB-02F9-4AB1-B8D4-9480D62C1B7F}" destId="{306403AB-130B-43F2-AA0B-AD4FD878A421}" srcOrd="0" destOrd="0" presId="urn:microsoft.com/office/officeart/2009/3/layout/HorizontalOrganizationChart"/>
    <dgm:cxn modelId="{2E2C8362-FE03-4AD1-9842-A5202A1C6023}" type="presParOf" srcId="{306403AB-130B-43F2-AA0B-AD4FD878A421}" destId="{5C4325CB-E41B-4523-B363-BA5BD4F7D256}" srcOrd="0" destOrd="0" presId="urn:microsoft.com/office/officeart/2009/3/layout/HorizontalOrganizationChart"/>
    <dgm:cxn modelId="{8D0FC880-5841-4C4C-97CF-B0C7FA3A14C3}" type="presParOf" srcId="{306403AB-130B-43F2-AA0B-AD4FD878A421}" destId="{941E487D-2EAA-4E01-A856-D713C9EC38F2}" srcOrd="1" destOrd="0" presId="urn:microsoft.com/office/officeart/2009/3/layout/HorizontalOrganizationChart"/>
    <dgm:cxn modelId="{B46AE9D4-8D38-473E-AAB6-3F2F950AE300}" type="presParOf" srcId="{BB8AE7EB-02F9-4AB1-B8D4-9480D62C1B7F}" destId="{BF58F664-9F0C-492E-8DE6-2C8B8B816B64}" srcOrd="1" destOrd="0" presId="urn:microsoft.com/office/officeart/2009/3/layout/HorizontalOrganizationChart"/>
    <dgm:cxn modelId="{5930944B-9976-4716-BDA7-268CF41D5BD4}" type="presParOf" srcId="{BB8AE7EB-02F9-4AB1-B8D4-9480D62C1B7F}" destId="{27EAF280-D4E1-45AE-9D33-122A080A4106}" srcOrd="2" destOrd="0" presId="urn:microsoft.com/office/officeart/2009/3/layout/HorizontalOrganizationChart"/>
    <dgm:cxn modelId="{43E79E99-FCE3-4308-8A59-456640C3ACA0}" type="presParOf" srcId="{46C85D36-3EAF-4AFB-AD7C-5D1D4945B229}" destId="{0E7533CB-4676-408D-97DF-77002B3FFF97}" srcOrd="2" destOrd="0" presId="urn:microsoft.com/office/officeart/2009/3/layout/HorizontalOrganizationChart"/>
  </dgm:cxnLst>
  <dgm:bg>
    <a:noFill/>
  </dgm:bg>
  <dgm:whole>
    <a:ln>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6FA1AC5-4D03-4527-AC97-5341FB19E029}"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GB"/>
        </a:p>
      </dgm:t>
    </dgm:pt>
    <dgm:pt modelId="{78CAF72B-E8D8-43E4-8082-EB0364666AA5}">
      <dgm:prSet phldrT="[Text]" custT="1"/>
      <dgm:spPr/>
      <dgm:t>
        <a:bodyPr anchor="ctr"/>
        <a:lstStyle/>
        <a:p>
          <a:pPr>
            <a:lnSpc>
              <a:spcPct val="100000"/>
            </a:lnSpc>
            <a:spcAft>
              <a:spcPts val="0"/>
            </a:spcAft>
            <a:buNone/>
          </a:pPr>
          <a:r>
            <a:rPr lang="en-CH" sz="2800" b="1" i="1" dirty="0">
              <a:solidFill>
                <a:schemeClr val="tx2">
                  <a:lumMod val="75000"/>
                </a:schemeClr>
              </a:solidFill>
              <a:latin typeface="Segoe UI Symbol" panose="020B0502040204020203" pitchFamily="34" charset="0"/>
              <a:ea typeface="Segoe UI Symbol" panose="020B0502040204020203" pitchFamily="34" charset="0"/>
              <a:cs typeface="Segoe UI Semilight" panose="020B0402040204020203" pitchFamily="34" charset="0"/>
            </a:rPr>
            <a:t>What we do</a:t>
          </a:r>
          <a:endParaRPr lang="en-GB" sz="2800" b="1" i="1" dirty="0">
            <a:solidFill>
              <a:schemeClr val="tx2">
                <a:lumMod val="75000"/>
              </a:schemeClr>
            </a:solidFill>
            <a:latin typeface="Segoe UI Symbol" panose="020B0502040204020203" pitchFamily="34" charset="0"/>
            <a:ea typeface="Segoe UI Symbol" panose="020B0502040204020203" pitchFamily="34" charset="0"/>
            <a:cs typeface="Segoe UI Semilight" panose="020B0402040204020203" pitchFamily="34" charset="0"/>
          </a:endParaRPr>
        </a:p>
      </dgm:t>
    </dgm:pt>
    <dgm:pt modelId="{09569A32-A0D3-4ACF-8AE0-526B814696C9}" type="parTrans" cxnId="{8DD9E70D-960F-41BC-812C-42CEE9E47585}">
      <dgm:prSet/>
      <dgm:spPr/>
      <dgm:t>
        <a:bodyPr/>
        <a:lstStyle/>
        <a:p>
          <a:endParaRPr lang="en-GB" sz="1800">
            <a:latin typeface="Segoe UI Symbol" panose="020B0502040204020203" pitchFamily="34" charset="0"/>
            <a:ea typeface="Segoe UI Symbol" panose="020B0502040204020203" pitchFamily="34" charset="0"/>
          </a:endParaRPr>
        </a:p>
      </dgm:t>
    </dgm:pt>
    <dgm:pt modelId="{9E43D86A-141C-4E76-9F6D-9A318D81BC40}" type="sibTrans" cxnId="{8DD9E70D-960F-41BC-812C-42CEE9E47585}">
      <dgm:prSet/>
      <dgm:spPr/>
      <dgm:t>
        <a:bodyPr/>
        <a:lstStyle/>
        <a:p>
          <a:endParaRPr lang="en-GB" sz="1800">
            <a:latin typeface="Segoe UI Symbol" panose="020B0502040204020203" pitchFamily="34" charset="0"/>
            <a:ea typeface="Segoe UI Symbol" panose="020B0502040204020203" pitchFamily="34" charset="0"/>
          </a:endParaRPr>
        </a:p>
      </dgm:t>
    </dgm:pt>
    <dgm:pt modelId="{3C7784F7-2707-46B1-8C0D-D40B08206D70}">
      <dgm:prSet custT="1"/>
      <dgm:spPr/>
      <dgm:t>
        <a:bodyPr anchor="ctr"/>
        <a:lstStyle/>
        <a:p>
          <a:pPr>
            <a:lnSpc>
              <a:spcPct val="90000"/>
            </a:lnSpc>
            <a:spcAft>
              <a:spcPct val="15000"/>
            </a:spcAft>
          </a:pPr>
          <a:r>
            <a:rPr lang="en-GB" sz="1600" dirty="0">
              <a:latin typeface="Segoe UI Symbol" panose="020B0502040204020203" pitchFamily="34" charset="0"/>
              <a:ea typeface="Segoe UI Symbol" panose="020B0502040204020203" pitchFamily="34" charset="0"/>
              <a:cs typeface="Segoe UI Semilight" panose="020B0402040204020203" pitchFamily="34" charset="0"/>
            </a:rPr>
            <a:t>Counter-terrorism </a:t>
          </a:r>
          <a:r>
            <a:rPr lang="en-CH" sz="1600" dirty="0">
              <a:latin typeface="Segoe UI Symbol" panose="020B0502040204020203" pitchFamily="34" charset="0"/>
              <a:ea typeface="Segoe UI Symbol" panose="020B0502040204020203" pitchFamily="34" charset="0"/>
              <a:cs typeface="Segoe UI Semilight" panose="020B0402040204020203" pitchFamily="34" charset="0"/>
            </a:rPr>
            <a:t>and sanctions</a:t>
          </a:r>
          <a:endParaRPr lang="en-GB" sz="1600" dirty="0">
            <a:latin typeface="Segoe UI Symbol" panose="020B0502040204020203" pitchFamily="34" charset="0"/>
            <a:ea typeface="Segoe UI Symbol" panose="020B0502040204020203" pitchFamily="34" charset="0"/>
            <a:cs typeface="Segoe UI Semilight" panose="020B0402040204020203" pitchFamily="34" charset="0"/>
          </a:endParaRPr>
        </a:p>
      </dgm:t>
    </dgm:pt>
    <dgm:pt modelId="{5EB15BCF-8FF1-41D7-B5E3-110934CC0461}" type="parTrans" cxnId="{F19560DD-EEB1-4A15-9B3C-1103DFFF22E4}">
      <dgm:prSet/>
      <dgm:spPr/>
      <dgm:t>
        <a:bodyPr/>
        <a:lstStyle/>
        <a:p>
          <a:endParaRPr lang="en-GB" sz="1800">
            <a:latin typeface="Segoe UI Symbol" panose="020B0502040204020203" pitchFamily="34" charset="0"/>
            <a:ea typeface="Segoe UI Symbol" panose="020B0502040204020203" pitchFamily="34" charset="0"/>
          </a:endParaRPr>
        </a:p>
      </dgm:t>
    </dgm:pt>
    <dgm:pt modelId="{936B1BD8-18CC-4A45-B9D3-D613D26BB93A}" type="sibTrans" cxnId="{F19560DD-EEB1-4A15-9B3C-1103DFFF22E4}">
      <dgm:prSet/>
      <dgm:spPr/>
      <dgm:t>
        <a:bodyPr/>
        <a:lstStyle/>
        <a:p>
          <a:endParaRPr lang="en-GB" sz="1800">
            <a:latin typeface="Segoe UI Symbol" panose="020B0502040204020203" pitchFamily="34" charset="0"/>
            <a:ea typeface="Segoe UI Symbol" panose="020B0502040204020203" pitchFamily="34" charset="0"/>
          </a:endParaRPr>
        </a:p>
      </dgm:t>
    </dgm:pt>
    <dgm:pt modelId="{8E558C1A-8AA4-4177-8936-E344B745C336}">
      <dgm:prSet custT="1"/>
      <dgm:spPr/>
      <dgm:t>
        <a:bodyPr anchor="ctr"/>
        <a:lstStyle/>
        <a:p>
          <a:pPr>
            <a:lnSpc>
              <a:spcPct val="90000"/>
            </a:lnSpc>
            <a:spcAft>
              <a:spcPct val="15000"/>
            </a:spcAft>
          </a:pPr>
          <a:r>
            <a:rPr lang="en-GB" sz="1600" dirty="0" err="1">
              <a:latin typeface="Segoe UI Symbol" panose="020B0502040204020203" pitchFamily="34" charset="0"/>
              <a:ea typeface="Segoe UI Symbol" panose="020B0502040204020203" pitchFamily="34" charset="0"/>
              <a:cs typeface="Segoe UI Semilight" panose="020B0402040204020203" pitchFamily="34" charset="0"/>
            </a:rPr>
            <a:t>Mvt</a:t>
          </a:r>
          <a:r>
            <a:rPr lang="en-GB" sz="1600" dirty="0">
              <a:latin typeface="Segoe UI Symbol" panose="020B0502040204020203" pitchFamily="34" charset="0"/>
              <a:ea typeface="Segoe UI Symbol" panose="020B0502040204020203" pitchFamily="34" charset="0"/>
              <a:cs typeface="Segoe UI Semilight" panose="020B0402040204020203" pitchFamily="34" charset="0"/>
            </a:rPr>
            <a:t>. Approach to Education</a:t>
          </a:r>
        </a:p>
      </dgm:t>
    </dgm:pt>
    <dgm:pt modelId="{72A7DB20-6019-4EE5-B85C-5A22035D22DE}" type="parTrans" cxnId="{AA99FECA-E2B0-41FD-84C5-89FA85E7C5B1}">
      <dgm:prSet/>
      <dgm:spPr/>
      <dgm:t>
        <a:bodyPr/>
        <a:lstStyle/>
        <a:p>
          <a:endParaRPr lang="en-GB" sz="1800">
            <a:latin typeface="Segoe UI Symbol" panose="020B0502040204020203" pitchFamily="34" charset="0"/>
            <a:ea typeface="Segoe UI Symbol" panose="020B0502040204020203" pitchFamily="34" charset="0"/>
          </a:endParaRPr>
        </a:p>
      </dgm:t>
    </dgm:pt>
    <dgm:pt modelId="{32C28ECA-441D-4F1C-8A5F-C8258D3D1F35}" type="sibTrans" cxnId="{AA99FECA-E2B0-41FD-84C5-89FA85E7C5B1}">
      <dgm:prSet/>
      <dgm:spPr/>
      <dgm:t>
        <a:bodyPr/>
        <a:lstStyle/>
        <a:p>
          <a:endParaRPr lang="en-GB" sz="1800">
            <a:latin typeface="Segoe UI Symbol" panose="020B0502040204020203" pitchFamily="34" charset="0"/>
            <a:ea typeface="Segoe UI Symbol" panose="020B0502040204020203" pitchFamily="34" charset="0"/>
          </a:endParaRPr>
        </a:p>
      </dgm:t>
    </dgm:pt>
    <dgm:pt modelId="{C73471D0-5620-4FC2-8ECB-E1F1D891E7E7}">
      <dgm:prSet custT="1"/>
      <dgm:spPr/>
      <dgm:t>
        <a:bodyPr anchor="ctr"/>
        <a:lstStyle/>
        <a:p>
          <a:pPr>
            <a:lnSpc>
              <a:spcPct val="100000"/>
            </a:lnSpc>
            <a:spcAft>
              <a:spcPts val="0"/>
            </a:spcAft>
          </a:pPr>
          <a:r>
            <a:rPr lang="en-CH" sz="2800" b="0" i="1" dirty="0">
              <a:solidFill>
                <a:schemeClr val="accent2">
                  <a:lumMod val="75000"/>
                </a:schemeClr>
              </a:solidFill>
              <a:latin typeface="Segoe UI Symbol" panose="020B0502040204020203" pitchFamily="34" charset="0"/>
              <a:ea typeface="Segoe UI Symbol" panose="020B0502040204020203" pitchFamily="34" charset="0"/>
            </a:rPr>
            <a:t>How we work</a:t>
          </a:r>
          <a:endParaRPr lang="en-GB" sz="2800" b="0" dirty="0">
            <a:solidFill>
              <a:schemeClr val="accent2">
                <a:lumMod val="75000"/>
              </a:schemeClr>
            </a:solidFill>
            <a:latin typeface="Segoe UI Symbol" panose="020B0502040204020203" pitchFamily="34" charset="0"/>
            <a:ea typeface="Segoe UI Symbol" panose="020B0502040204020203" pitchFamily="34" charset="0"/>
          </a:endParaRPr>
        </a:p>
      </dgm:t>
    </dgm:pt>
    <dgm:pt modelId="{A30053B9-242F-4901-8AB1-E6CFA0251C6E}" type="parTrans" cxnId="{3BF380FD-4188-4872-AD33-7EE1C1BE2B25}">
      <dgm:prSet/>
      <dgm:spPr/>
      <dgm:t>
        <a:bodyPr/>
        <a:lstStyle/>
        <a:p>
          <a:endParaRPr lang="en-GB" sz="1800">
            <a:latin typeface="Segoe UI Symbol" panose="020B0502040204020203" pitchFamily="34" charset="0"/>
            <a:ea typeface="Segoe UI Symbol" panose="020B0502040204020203" pitchFamily="34" charset="0"/>
          </a:endParaRPr>
        </a:p>
      </dgm:t>
    </dgm:pt>
    <dgm:pt modelId="{0CE45FE5-FA76-449C-B433-AED8555A7832}" type="sibTrans" cxnId="{3BF380FD-4188-4872-AD33-7EE1C1BE2B25}">
      <dgm:prSet/>
      <dgm:spPr/>
      <dgm:t>
        <a:bodyPr/>
        <a:lstStyle/>
        <a:p>
          <a:endParaRPr lang="en-GB" sz="1800">
            <a:latin typeface="Segoe UI Symbol" panose="020B0502040204020203" pitchFamily="34" charset="0"/>
            <a:ea typeface="Segoe UI Symbol" panose="020B0502040204020203" pitchFamily="34" charset="0"/>
          </a:endParaRPr>
        </a:p>
      </dgm:t>
    </dgm:pt>
    <dgm:pt modelId="{E7840D08-10A5-4DC4-96AA-48D310D8AA32}">
      <dgm:prSet custT="1"/>
      <dgm:spPr/>
      <dgm:t>
        <a:bodyPr anchor="ctr"/>
        <a:lstStyle/>
        <a:p>
          <a:pPr>
            <a:lnSpc>
              <a:spcPct val="90000"/>
            </a:lnSpc>
            <a:spcAft>
              <a:spcPct val="15000"/>
            </a:spcAft>
          </a:pPr>
          <a:r>
            <a:rPr lang="en-GB" sz="1600" dirty="0">
              <a:latin typeface="Segoe UI Symbol" panose="020B0502040204020203" pitchFamily="34" charset="0"/>
              <a:ea typeface="Segoe UI Symbol" panose="020B0502040204020203" pitchFamily="34" charset="0"/>
            </a:rPr>
            <a:t>Investing in </a:t>
          </a:r>
          <a:r>
            <a:rPr lang="en-CH" sz="1600" dirty="0">
              <a:latin typeface="Segoe UI Symbol" panose="020B0502040204020203" pitchFamily="34" charset="0"/>
              <a:ea typeface="Segoe UI Symbol" panose="020B0502040204020203" pitchFamily="34" charset="0"/>
            </a:rPr>
            <a:t>Movement communications</a:t>
          </a:r>
          <a:endParaRPr lang="en-GB" sz="1600" dirty="0">
            <a:latin typeface="Segoe UI Symbol" panose="020B0502040204020203" pitchFamily="34" charset="0"/>
            <a:ea typeface="Segoe UI Symbol" panose="020B0502040204020203" pitchFamily="34" charset="0"/>
          </a:endParaRPr>
        </a:p>
      </dgm:t>
    </dgm:pt>
    <dgm:pt modelId="{7DF191C7-7CB3-42AF-BB89-DCC50808C6B4}" type="parTrans" cxnId="{1D557945-5034-4C58-86E3-C5AF496E3866}">
      <dgm:prSet/>
      <dgm:spPr/>
      <dgm:t>
        <a:bodyPr/>
        <a:lstStyle/>
        <a:p>
          <a:endParaRPr lang="en-GB" sz="1800">
            <a:latin typeface="Segoe UI Symbol" panose="020B0502040204020203" pitchFamily="34" charset="0"/>
            <a:ea typeface="Segoe UI Symbol" panose="020B0502040204020203" pitchFamily="34" charset="0"/>
          </a:endParaRPr>
        </a:p>
      </dgm:t>
    </dgm:pt>
    <dgm:pt modelId="{273F4F4D-495B-474B-9975-4502F9283D4B}" type="sibTrans" cxnId="{1D557945-5034-4C58-86E3-C5AF496E3866}">
      <dgm:prSet/>
      <dgm:spPr/>
      <dgm:t>
        <a:bodyPr/>
        <a:lstStyle/>
        <a:p>
          <a:endParaRPr lang="en-GB" sz="1800">
            <a:latin typeface="Segoe UI Symbol" panose="020B0502040204020203" pitchFamily="34" charset="0"/>
            <a:ea typeface="Segoe UI Symbol" panose="020B0502040204020203" pitchFamily="34" charset="0"/>
          </a:endParaRPr>
        </a:p>
      </dgm:t>
    </dgm:pt>
    <dgm:pt modelId="{42ED1E7B-AC79-42A0-BA71-D0F3FFBC5F8F}">
      <dgm:prSet custT="1"/>
      <dgm:spPr/>
      <dgm:t>
        <a:bodyPr anchor="ctr"/>
        <a:lstStyle/>
        <a:p>
          <a:pPr>
            <a:lnSpc>
              <a:spcPct val="90000"/>
            </a:lnSpc>
            <a:spcAft>
              <a:spcPct val="15000"/>
            </a:spcAft>
          </a:pPr>
          <a:r>
            <a:rPr lang="en-GB" sz="1600" dirty="0" err="1">
              <a:latin typeface="Segoe UI Symbol" panose="020B0502040204020203" pitchFamily="34" charset="0"/>
              <a:ea typeface="Segoe UI Symbol" panose="020B0502040204020203" pitchFamily="34" charset="0"/>
            </a:rPr>
            <a:t>Mvt</a:t>
          </a:r>
          <a:r>
            <a:rPr lang="en-GB" sz="1600" dirty="0">
              <a:latin typeface="Segoe UI Symbol" panose="020B0502040204020203" pitchFamily="34" charset="0"/>
              <a:ea typeface="Segoe UI Symbol" panose="020B0502040204020203" pitchFamily="34" charset="0"/>
            </a:rPr>
            <a:t>. approach to diversity and inclusion </a:t>
          </a:r>
        </a:p>
      </dgm:t>
    </dgm:pt>
    <dgm:pt modelId="{C525E6C6-BDD0-41B4-A059-7B27460FDA22}" type="parTrans" cxnId="{5BDC970F-8BC9-4A40-B916-59FEE0BAD9E4}">
      <dgm:prSet/>
      <dgm:spPr/>
      <dgm:t>
        <a:bodyPr/>
        <a:lstStyle/>
        <a:p>
          <a:endParaRPr lang="en-GB" sz="1800">
            <a:latin typeface="Segoe UI Symbol" panose="020B0502040204020203" pitchFamily="34" charset="0"/>
            <a:ea typeface="Segoe UI Symbol" panose="020B0502040204020203" pitchFamily="34" charset="0"/>
          </a:endParaRPr>
        </a:p>
      </dgm:t>
    </dgm:pt>
    <dgm:pt modelId="{C3139352-8DFC-4FFA-A295-98D7ECB4DF58}" type="sibTrans" cxnId="{5BDC970F-8BC9-4A40-B916-59FEE0BAD9E4}">
      <dgm:prSet/>
      <dgm:spPr/>
      <dgm:t>
        <a:bodyPr/>
        <a:lstStyle/>
        <a:p>
          <a:endParaRPr lang="en-GB" sz="1800">
            <a:latin typeface="Segoe UI Symbol" panose="020B0502040204020203" pitchFamily="34" charset="0"/>
            <a:ea typeface="Segoe UI Symbol" panose="020B0502040204020203" pitchFamily="34" charset="0"/>
          </a:endParaRPr>
        </a:p>
      </dgm:t>
    </dgm:pt>
    <dgm:pt modelId="{AB87A026-A940-4C33-AF7C-910216CC0E93}">
      <dgm:prSet custT="1"/>
      <dgm:spPr/>
      <dgm:t>
        <a:bodyPr anchor="ctr"/>
        <a:lstStyle/>
        <a:p>
          <a:pPr>
            <a:lnSpc>
              <a:spcPct val="90000"/>
            </a:lnSpc>
            <a:spcAft>
              <a:spcPct val="15000"/>
            </a:spcAft>
          </a:pPr>
          <a:r>
            <a:rPr lang="en-GB" sz="1600" dirty="0">
              <a:latin typeface="Segoe UI Symbol" panose="020B0502040204020203" pitchFamily="34" charset="0"/>
              <a:ea typeface="Segoe UI Symbol" panose="020B0502040204020203" pitchFamily="34" charset="0"/>
              <a:cs typeface="Segoe UI Semilight" panose="020B0402040204020203" pitchFamily="34" charset="0"/>
            </a:rPr>
            <a:t>Autonomous weapons</a:t>
          </a:r>
        </a:p>
      </dgm:t>
    </dgm:pt>
    <dgm:pt modelId="{63D12329-2995-4B10-9CF8-04004E3A7878}" type="parTrans" cxnId="{FDB718A2-E6E2-45EE-9E68-E6A0C2F896E0}">
      <dgm:prSet/>
      <dgm:spPr/>
      <dgm:t>
        <a:bodyPr/>
        <a:lstStyle/>
        <a:p>
          <a:endParaRPr lang="fr-CH" sz="1800">
            <a:latin typeface="Segoe UI Symbol" panose="020B0502040204020203" pitchFamily="34" charset="0"/>
            <a:ea typeface="Segoe UI Symbol" panose="020B0502040204020203" pitchFamily="34" charset="0"/>
          </a:endParaRPr>
        </a:p>
      </dgm:t>
    </dgm:pt>
    <dgm:pt modelId="{157F7414-7BB4-4AA1-B006-68DBC25B9F67}" type="sibTrans" cxnId="{FDB718A2-E6E2-45EE-9E68-E6A0C2F896E0}">
      <dgm:prSet/>
      <dgm:spPr/>
      <dgm:t>
        <a:bodyPr/>
        <a:lstStyle/>
        <a:p>
          <a:endParaRPr lang="fr-CH" sz="1800">
            <a:latin typeface="Segoe UI Symbol" panose="020B0502040204020203" pitchFamily="34" charset="0"/>
            <a:ea typeface="Segoe UI Symbol" panose="020B0502040204020203" pitchFamily="34" charset="0"/>
          </a:endParaRPr>
        </a:p>
      </dgm:t>
    </dgm:pt>
    <dgm:pt modelId="{FF8457F1-78C3-46F3-B325-1F5DFA79D2D2}">
      <dgm:prSet custT="1"/>
      <dgm:spPr/>
      <dgm:t>
        <a:bodyPr anchor="ctr"/>
        <a:lstStyle/>
        <a:p>
          <a:pPr>
            <a:lnSpc>
              <a:spcPct val="90000"/>
            </a:lnSpc>
            <a:spcAft>
              <a:spcPct val="15000"/>
            </a:spcAft>
          </a:pPr>
          <a:r>
            <a:rPr lang="en-GB" sz="1600" dirty="0">
              <a:latin typeface="Segoe UI Symbol" panose="020B0502040204020203" pitchFamily="34" charset="0"/>
              <a:ea typeface="Segoe UI Symbol" panose="020B0502040204020203" pitchFamily="34" charset="0"/>
            </a:rPr>
            <a:t>Monitoring framework for the Movement-wide principles </a:t>
          </a:r>
          <a:r>
            <a:rPr lang="en-CH" sz="1600" dirty="0">
              <a:latin typeface="Segoe UI Symbol" panose="020B0502040204020203" pitchFamily="34" charset="0"/>
              <a:ea typeface="Segoe UI Symbol" panose="020B0502040204020203" pitchFamily="34" charset="0"/>
            </a:rPr>
            <a:t>and SoPs </a:t>
          </a:r>
          <a:r>
            <a:rPr lang="en-GB" sz="1600" dirty="0">
              <a:latin typeface="Segoe UI Symbol" panose="020B0502040204020203" pitchFamily="34" charset="0"/>
              <a:ea typeface="Segoe UI Symbol" panose="020B0502040204020203" pitchFamily="34" charset="0"/>
            </a:rPr>
            <a:t>for </a:t>
          </a:r>
          <a:r>
            <a:rPr lang="en-CH" sz="1600" dirty="0">
              <a:latin typeface="Segoe UI Symbol" panose="020B0502040204020203" pitchFamily="34" charset="0"/>
              <a:ea typeface="Segoe UI Symbol" panose="020B0502040204020203" pitchFamily="34" charset="0"/>
            </a:rPr>
            <a:t>virtual fundraising hub</a:t>
          </a:r>
          <a:endParaRPr lang="en-GB" sz="1600" dirty="0">
            <a:latin typeface="Segoe UI Symbol" panose="020B0502040204020203" pitchFamily="34" charset="0"/>
            <a:ea typeface="Segoe UI Symbol" panose="020B0502040204020203" pitchFamily="34" charset="0"/>
          </a:endParaRPr>
        </a:p>
      </dgm:t>
    </dgm:pt>
    <dgm:pt modelId="{A07CAFB7-6F21-45E3-8784-EEFF48C8E22D}" type="sibTrans" cxnId="{7A2A0A5B-3581-4440-AF16-6B51B72F4345}">
      <dgm:prSet/>
      <dgm:spPr/>
      <dgm:t>
        <a:bodyPr/>
        <a:lstStyle/>
        <a:p>
          <a:endParaRPr lang="en-GB" sz="1800">
            <a:latin typeface="Segoe UI Symbol" panose="020B0502040204020203" pitchFamily="34" charset="0"/>
            <a:ea typeface="Segoe UI Symbol" panose="020B0502040204020203" pitchFamily="34" charset="0"/>
          </a:endParaRPr>
        </a:p>
      </dgm:t>
    </dgm:pt>
    <dgm:pt modelId="{040FC8EB-718B-459A-8F7D-A2CD6A32200E}" type="parTrans" cxnId="{7A2A0A5B-3581-4440-AF16-6B51B72F4345}">
      <dgm:prSet/>
      <dgm:spPr/>
      <dgm:t>
        <a:bodyPr/>
        <a:lstStyle/>
        <a:p>
          <a:endParaRPr lang="en-GB" sz="1800">
            <a:latin typeface="Segoe UI Symbol" panose="020B0502040204020203" pitchFamily="34" charset="0"/>
            <a:ea typeface="Segoe UI Symbol" panose="020B0502040204020203" pitchFamily="34" charset="0"/>
          </a:endParaRPr>
        </a:p>
      </dgm:t>
    </dgm:pt>
    <dgm:pt modelId="{E453EA8E-C4D2-4C6F-AA1C-96F08361E4B5}">
      <dgm:prSet custT="1"/>
      <dgm:spPr/>
      <dgm:t>
        <a:bodyPr anchor="ctr"/>
        <a:lstStyle/>
        <a:p>
          <a:pPr>
            <a:lnSpc>
              <a:spcPct val="90000"/>
            </a:lnSpc>
            <a:spcAft>
              <a:spcPct val="15000"/>
            </a:spcAft>
          </a:pPr>
          <a:r>
            <a:rPr lang="en-GB" sz="1600" dirty="0">
              <a:latin typeface="Segoe UI Symbol" panose="020B0502040204020203" pitchFamily="34" charset="0"/>
              <a:ea typeface="Segoe UI Symbol" panose="020B0502040204020203" pitchFamily="34" charset="0"/>
              <a:cs typeface="Segoe UI Semilight" panose="020B0402040204020203" pitchFamily="34" charset="0"/>
            </a:rPr>
            <a:t>Protection </a:t>
          </a:r>
          <a:r>
            <a:rPr lang="en-CH" sz="1600" dirty="0">
              <a:latin typeface="Segoe UI Symbol" panose="020B0502040204020203" pitchFamily="34" charset="0"/>
              <a:ea typeface="Segoe UI Symbol" panose="020B0502040204020203" pitchFamily="34" charset="0"/>
              <a:cs typeface="Segoe UI Semilight" panose="020B0402040204020203" pitchFamily="34" charset="0"/>
            </a:rPr>
            <a:t>within </a:t>
          </a:r>
          <a:r>
            <a:rPr lang="en-GB" sz="1600" dirty="0">
              <a:latin typeface="Segoe UI Symbol" panose="020B0502040204020203" pitchFamily="34" charset="0"/>
              <a:ea typeface="Segoe UI Symbol" panose="020B0502040204020203" pitchFamily="34" charset="0"/>
              <a:cs typeface="Segoe UI Semilight" panose="020B0402040204020203" pitchFamily="34" charset="0"/>
            </a:rPr>
            <a:t>the Movement</a:t>
          </a:r>
        </a:p>
      </dgm:t>
    </dgm:pt>
    <dgm:pt modelId="{60842320-2B40-4675-819C-F975A92C00DD}" type="parTrans" cxnId="{B7C0C6F3-F20C-4469-B8E9-46BCBD2ABB44}">
      <dgm:prSet/>
      <dgm:spPr/>
      <dgm:t>
        <a:bodyPr/>
        <a:lstStyle/>
        <a:p>
          <a:endParaRPr lang="en-GB" sz="2000"/>
        </a:p>
      </dgm:t>
    </dgm:pt>
    <dgm:pt modelId="{6F95B841-4DAE-4F9F-AB76-97D85559760A}" type="sibTrans" cxnId="{B7C0C6F3-F20C-4469-B8E9-46BCBD2ABB44}">
      <dgm:prSet/>
      <dgm:spPr/>
      <dgm:t>
        <a:bodyPr/>
        <a:lstStyle/>
        <a:p>
          <a:endParaRPr lang="en-GB" sz="2000"/>
        </a:p>
      </dgm:t>
    </dgm:pt>
    <dgm:pt modelId="{42D5F76D-12AC-446E-B1D1-98C4B182B027}" type="pres">
      <dgm:prSet presAssocID="{E6FA1AC5-4D03-4527-AC97-5341FB19E029}" presName="Name0" presStyleCnt="0">
        <dgm:presLayoutVars>
          <dgm:dir/>
          <dgm:resizeHandles val="exact"/>
        </dgm:presLayoutVars>
      </dgm:prSet>
      <dgm:spPr/>
    </dgm:pt>
    <dgm:pt modelId="{F914413A-FA15-4D17-A15D-D2C2B0AD3AC3}" type="pres">
      <dgm:prSet presAssocID="{78CAF72B-E8D8-43E4-8082-EB0364666AA5}" presName="node" presStyleLbl="node1" presStyleIdx="0" presStyleCnt="2" custScaleX="144419" custLinFactNeighborX="92233" custLinFactNeighborY="-363">
        <dgm:presLayoutVars>
          <dgm:bulletEnabled val="1"/>
        </dgm:presLayoutVars>
      </dgm:prSet>
      <dgm:spPr/>
    </dgm:pt>
    <dgm:pt modelId="{214C59EB-D7E5-4A67-A29A-9007D2E06897}" type="pres">
      <dgm:prSet presAssocID="{9E43D86A-141C-4E76-9F6D-9A318D81BC40}" presName="sibTrans" presStyleCnt="0"/>
      <dgm:spPr/>
    </dgm:pt>
    <dgm:pt modelId="{F2394004-1977-42B4-9DE3-0D8BC202EB37}" type="pres">
      <dgm:prSet presAssocID="{C73471D0-5620-4FC2-8ECB-E1F1D891E7E7}" presName="node" presStyleLbl="node1" presStyleIdx="1" presStyleCnt="2" custScaleX="235874" custLinFactNeighborX="-87090">
        <dgm:presLayoutVars>
          <dgm:bulletEnabled val="1"/>
        </dgm:presLayoutVars>
      </dgm:prSet>
      <dgm:spPr/>
    </dgm:pt>
  </dgm:ptLst>
  <dgm:cxnLst>
    <dgm:cxn modelId="{8DD9E70D-960F-41BC-812C-42CEE9E47585}" srcId="{E6FA1AC5-4D03-4527-AC97-5341FB19E029}" destId="{78CAF72B-E8D8-43E4-8082-EB0364666AA5}" srcOrd="0" destOrd="0" parTransId="{09569A32-A0D3-4ACF-8AE0-526B814696C9}" sibTransId="{9E43D86A-141C-4E76-9F6D-9A318D81BC40}"/>
    <dgm:cxn modelId="{5BDC970F-8BC9-4A40-B916-59FEE0BAD9E4}" srcId="{C73471D0-5620-4FC2-8ECB-E1F1D891E7E7}" destId="{42ED1E7B-AC79-42A0-BA71-D0F3FFBC5F8F}" srcOrd="2" destOrd="0" parTransId="{C525E6C6-BDD0-41B4-A059-7B27460FDA22}" sibTransId="{C3139352-8DFC-4FFA-A295-98D7ECB4DF58}"/>
    <dgm:cxn modelId="{83A0CA10-A162-46C9-91DA-999648177219}" type="presOf" srcId="{78CAF72B-E8D8-43E4-8082-EB0364666AA5}" destId="{F914413A-FA15-4D17-A15D-D2C2B0AD3AC3}" srcOrd="0" destOrd="0" presId="urn:microsoft.com/office/officeart/2005/8/layout/hList6"/>
    <dgm:cxn modelId="{56053B2B-B02B-4601-8DC7-EE78D6E27972}" type="presOf" srcId="{E453EA8E-C4D2-4C6F-AA1C-96F08361E4B5}" destId="{F914413A-FA15-4D17-A15D-D2C2B0AD3AC3}" srcOrd="0" destOrd="3" presId="urn:microsoft.com/office/officeart/2005/8/layout/hList6"/>
    <dgm:cxn modelId="{CF26AF39-7BC3-4FF2-BEAD-BC8B53F22071}" type="presOf" srcId="{3C7784F7-2707-46B1-8C0D-D40B08206D70}" destId="{F914413A-FA15-4D17-A15D-D2C2B0AD3AC3}" srcOrd="0" destOrd="1" presId="urn:microsoft.com/office/officeart/2005/8/layout/hList6"/>
    <dgm:cxn modelId="{7A2A0A5B-3581-4440-AF16-6B51B72F4345}" srcId="{C73471D0-5620-4FC2-8ECB-E1F1D891E7E7}" destId="{FF8457F1-78C3-46F3-B325-1F5DFA79D2D2}" srcOrd="1" destOrd="0" parTransId="{040FC8EB-718B-459A-8F7D-A2CD6A32200E}" sibTransId="{A07CAFB7-6F21-45E3-8784-EEFF48C8E22D}"/>
    <dgm:cxn modelId="{7D85785E-5B1A-4E0C-90D8-5671BC90E861}" type="presOf" srcId="{FF8457F1-78C3-46F3-B325-1F5DFA79D2D2}" destId="{F2394004-1977-42B4-9DE3-0D8BC202EB37}" srcOrd="0" destOrd="2" presId="urn:microsoft.com/office/officeart/2005/8/layout/hList6"/>
    <dgm:cxn modelId="{1FEAEA5E-B903-4611-A43C-004F20BAF3AB}" type="presOf" srcId="{8E558C1A-8AA4-4177-8936-E344B745C336}" destId="{F914413A-FA15-4D17-A15D-D2C2B0AD3AC3}" srcOrd="0" destOrd="4" presId="urn:microsoft.com/office/officeart/2005/8/layout/hList6"/>
    <dgm:cxn modelId="{1D557945-5034-4C58-86E3-C5AF496E3866}" srcId="{C73471D0-5620-4FC2-8ECB-E1F1D891E7E7}" destId="{E7840D08-10A5-4DC4-96AA-48D310D8AA32}" srcOrd="0" destOrd="0" parTransId="{7DF191C7-7CB3-42AF-BB89-DCC50808C6B4}" sibTransId="{273F4F4D-495B-474B-9975-4502F9283D4B}"/>
    <dgm:cxn modelId="{88EB764D-AB4A-4D70-B19B-591E88558E1C}" type="presOf" srcId="{42ED1E7B-AC79-42A0-BA71-D0F3FFBC5F8F}" destId="{F2394004-1977-42B4-9DE3-0D8BC202EB37}" srcOrd="0" destOrd="3" presId="urn:microsoft.com/office/officeart/2005/8/layout/hList6"/>
    <dgm:cxn modelId="{025ACE73-7167-4F64-ACC7-54254A69907F}" type="presOf" srcId="{E6FA1AC5-4D03-4527-AC97-5341FB19E029}" destId="{42D5F76D-12AC-446E-B1D1-98C4B182B027}" srcOrd="0" destOrd="0" presId="urn:microsoft.com/office/officeart/2005/8/layout/hList6"/>
    <dgm:cxn modelId="{B6AAC78C-C462-4334-A76E-CCA673384F57}" type="presOf" srcId="{E7840D08-10A5-4DC4-96AA-48D310D8AA32}" destId="{F2394004-1977-42B4-9DE3-0D8BC202EB37}" srcOrd="0" destOrd="1" presId="urn:microsoft.com/office/officeart/2005/8/layout/hList6"/>
    <dgm:cxn modelId="{B0DAB194-2C78-4E1C-B28C-60A323BCA97E}" type="presOf" srcId="{AB87A026-A940-4C33-AF7C-910216CC0E93}" destId="{F914413A-FA15-4D17-A15D-D2C2B0AD3AC3}" srcOrd="0" destOrd="2" presId="urn:microsoft.com/office/officeart/2005/8/layout/hList6"/>
    <dgm:cxn modelId="{FDB718A2-E6E2-45EE-9E68-E6A0C2F896E0}" srcId="{78CAF72B-E8D8-43E4-8082-EB0364666AA5}" destId="{AB87A026-A940-4C33-AF7C-910216CC0E93}" srcOrd="1" destOrd="0" parTransId="{63D12329-2995-4B10-9CF8-04004E3A7878}" sibTransId="{157F7414-7BB4-4AA1-B006-68DBC25B9F67}"/>
    <dgm:cxn modelId="{FB3F6AB6-8F1F-462B-9613-4B1B58D02AF2}" type="presOf" srcId="{C73471D0-5620-4FC2-8ECB-E1F1D891E7E7}" destId="{F2394004-1977-42B4-9DE3-0D8BC202EB37}" srcOrd="0" destOrd="0" presId="urn:microsoft.com/office/officeart/2005/8/layout/hList6"/>
    <dgm:cxn modelId="{AA99FECA-E2B0-41FD-84C5-89FA85E7C5B1}" srcId="{78CAF72B-E8D8-43E4-8082-EB0364666AA5}" destId="{8E558C1A-8AA4-4177-8936-E344B745C336}" srcOrd="3" destOrd="0" parTransId="{72A7DB20-6019-4EE5-B85C-5A22035D22DE}" sibTransId="{32C28ECA-441D-4F1C-8A5F-C8258D3D1F35}"/>
    <dgm:cxn modelId="{F19560DD-EEB1-4A15-9B3C-1103DFFF22E4}" srcId="{78CAF72B-E8D8-43E4-8082-EB0364666AA5}" destId="{3C7784F7-2707-46B1-8C0D-D40B08206D70}" srcOrd="0" destOrd="0" parTransId="{5EB15BCF-8FF1-41D7-B5E3-110934CC0461}" sibTransId="{936B1BD8-18CC-4A45-B9D3-D613D26BB93A}"/>
    <dgm:cxn modelId="{B7C0C6F3-F20C-4469-B8E9-46BCBD2ABB44}" srcId="{78CAF72B-E8D8-43E4-8082-EB0364666AA5}" destId="{E453EA8E-C4D2-4C6F-AA1C-96F08361E4B5}" srcOrd="2" destOrd="0" parTransId="{60842320-2B40-4675-819C-F975A92C00DD}" sibTransId="{6F95B841-4DAE-4F9F-AB76-97D85559760A}"/>
    <dgm:cxn modelId="{3BF380FD-4188-4872-AD33-7EE1C1BE2B25}" srcId="{E6FA1AC5-4D03-4527-AC97-5341FB19E029}" destId="{C73471D0-5620-4FC2-8ECB-E1F1D891E7E7}" srcOrd="1" destOrd="0" parTransId="{A30053B9-242F-4901-8AB1-E6CFA0251C6E}" sibTransId="{0CE45FE5-FA76-449C-B433-AED8555A7832}"/>
    <dgm:cxn modelId="{206A1BF7-282D-4A6A-A673-91534C4CB30A}" type="presParOf" srcId="{42D5F76D-12AC-446E-B1D1-98C4B182B027}" destId="{F914413A-FA15-4D17-A15D-D2C2B0AD3AC3}" srcOrd="0" destOrd="0" presId="urn:microsoft.com/office/officeart/2005/8/layout/hList6"/>
    <dgm:cxn modelId="{CE2A24A6-EBE5-4E2F-A297-63AE638DF3F9}" type="presParOf" srcId="{42D5F76D-12AC-446E-B1D1-98C4B182B027}" destId="{214C59EB-D7E5-4A67-A29A-9007D2E06897}" srcOrd="1" destOrd="0" presId="urn:microsoft.com/office/officeart/2005/8/layout/hList6"/>
    <dgm:cxn modelId="{20D09B5D-5AE7-4A74-92F4-6071901117BD}" type="presParOf" srcId="{42D5F76D-12AC-446E-B1D1-98C4B182B027}" destId="{F2394004-1977-42B4-9DE3-0D8BC202EB37}" srcOrd="2" destOrd="0" presId="urn:microsoft.com/office/officeart/2005/8/layout/hList6"/>
  </dgm:cxnLst>
  <dgm:bg>
    <a:noFill/>
  </dgm:bg>
  <dgm:whole>
    <a:ln>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6FA1AC5-4D03-4527-AC97-5341FB19E029}"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GB"/>
        </a:p>
      </dgm:t>
    </dgm:pt>
    <dgm:pt modelId="{78CAF72B-E8D8-43E4-8082-EB0364666AA5}">
      <dgm:prSet phldrT="[Text]" custT="1"/>
      <dgm:spPr/>
      <dgm:t>
        <a:bodyPr anchor="ctr"/>
        <a:lstStyle/>
        <a:p>
          <a:endParaRPr lang="en-GB" sz="400" b="1" i="1" dirty="0">
            <a:solidFill>
              <a:srgbClr val="008080"/>
            </a:solidFill>
            <a:latin typeface="Segoe UI Semilight" panose="020B0402040204020203" pitchFamily="34" charset="0"/>
            <a:cs typeface="Segoe UI Semilight" panose="020B0402040204020203" pitchFamily="34" charset="0"/>
          </a:endParaRPr>
        </a:p>
      </dgm:t>
    </dgm:pt>
    <dgm:pt modelId="{09569A32-A0D3-4ACF-8AE0-526B814696C9}" type="parTrans" cxnId="{8DD9E70D-960F-41BC-812C-42CEE9E47585}">
      <dgm:prSet/>
      <dgm:spPr/>
      <dgm:t>
        <a:bodyPr/>
        <a:lstStyle/>
        <a:p>
          <a:endParaRPr lang="en-GB" sz="2400">
            <a:latin typeface="Segoe UI Semilight" panose="020B0402040204020203" pitchFamily="34" charset="0"/>
            <a:cs typeface="Segoe UI Semilight" panose="020B0402040204020203" pitchFamily="34" charset="0"/>
          </a:endParaRPr>
        </a:p>
      </dgm:t>
    </dgm:pt>
    <dgm:pt modelId="{9E43D86A-141C-4E76-9F6D-9A318D81BC40}" type="sibTrans" cxnId="{8DD9E70D-960F-41BC-812C-42CEE9E47585}">
      <dgm:prSet/>
      <dgm:spPr/>
      <dgm:t>
        <a:bodyPr/>
        <a:lstStyle/>
        <a:p>
          <a:endParaRPr lang="en-GB" sz="2400">
            <a:latin typeface="Segoe UI Semilight" panose="020B0402040204020203" pitchFamily="34" charset="0"/>
            <a:cs typeface="Segoe UI Semilight" panose="020B0402040204020203" pitchFamily="34" charset="0"/>
          </a:endParaRPr>
        </a:p>
      </dgm:t>
    </dgm:pt>
    <dgm:pt modelId="{A2DB0ECD-1FF5-4C63-870F-70E34E2B15D9}">
      <dgm:prSet custT="1"/>
      <dgm:spPr/>
      <dgm:t>
        <a:bodyPr anchor="ctr"/>
        <a:lstStyle/>
        <a:p>
          <a:r>
            <a:rPr lang="en-US" sz="2400" b="0" dirty="0">
              <a:latin typeface="Segoe UI Semilight" panose="020B0402040204020203" pitchFamily="34" charset="0"/>
              <a:cs typeface="Segoe UI Semilight" panose="020B0402040204020203" pitchFamily="34" charset="0"/>
            </a:rPr>
            <a:t>Climate and Environment Charter </a:t>
          </a:r>
          <a:endParaRPr lang="en-GB" sz="2400" b="0" dirty="0">
            <a:latin typeface="Segoe UI Semilight" panose="020B0402040204020203" pitchFamily="34" charset="0"/>
            <a:cs typeface="Segoe UI Semilight" panose="020B0402040204020203" pitchFamily="34" charset="0"/>
          </a:endParaRPr>
        </a:p>
      </dgm:t>
    </dgm:pt>
    <dgm:pt modelId="{40DF8906-87EE-4F8B-AA76-5FB58A52E89C}" type="parTrans" cxnId="{AD3EFE9D-E49A-43D7-B167-3A0B9DE00DFE}">
      <dgm:prSet custT="1"/>
      <dgm:spPr/>
      <dgm:t>
        <a:bodyPr/>
        <a:lstStyle/>
        <a:p>
          <a:endParaRPr lang="en-GB" sz="2400">
            <a:latin typeface="Segoe UI Semilight" panose="020B0402040204020203" pitchFamily="34" charset="0"/>
            <a:cs typeface="Segoe UI Semilight" panose="020B0402040204020203" pitchFamily="34" charset="0"/>
          </a:endParaRPr>
        </a:p>
      </dgm:t>
    </dgm:pt>
    <dgm:pt modelId="{F7673C7D-7929-4D59-9209-9AA2086EDF2F}" type="sibTrans" cxnId="{AD3EFE9D-E49A-43D7-B167-3A0B9DE00DFE}">
      <dgm:prSet/>
      <dgm:spPr/>
      <dgm:t>
        <a:bodyPr/>
        <a:lstStyle/>
        <a:p>
          <a:endParaRPr lang="en-GB" sz="2400">
            <a:latin typeface="Segoe UI Semilight" panose="020B0402040204020203" pitchFamily="34" charset="0"/>
            <a:cs typeface="Segoe UI Semilight" panose="020B0402040204020203" pitchFamily="34" charset="0"/>
          </a:endParaRPr>
        </a:p>
      </dgm:t>
    </dgm:pt>
    <dgm:pt modelId="{829938E8-858F-4505-9B09-57274255937A}">
      <dgm:prSet custT="1"/>
      <dgm:spPr/>
      <dgm:t>
        <a:bodyPr anchor="ctr"/>
        <a:lstStyle/>
        <a:p>
          <a:r>
            <a:rPr lang="en-US" sz="2400" b="0" dirty="0">
              <a:latin typeface="Segoe UI Semilight" panose="020B0402040204020203" pitchFamily="34" charset="0"/>
              <a:cs typeface="Segoe UI Semilight" panose="020B0402040204020203" pitchFamily="34" charset="0"/>
            </a:rPr>
            <a:t>Movement action plan </a:t>
          </a:r>
          <a:r>
            <a:rPr lang="en-CH" sz="2400" b="0" dirty="0">
              <a:latin typeface="Segoe UI Semilight" panose="020B0402040204020203" pitchFamily="34" charset="0"/>
              <a:cs typeface="Segoe UI Semilight" panose="020B0402040204020203" pitchFamily="34" charset="0"/>
            </a:rPr>
            <a:t>o</a:t>
          </a:r>
          <a:r>
            <a:rPr lang="en-US" sz="2400" b="0" dirty="0">
              <a:latin typeface="Segoe UI Semilight" panose="020B0402040204020203" pitchFamily="34" charset="0"/>
              <a:cs typeface="Segoe UI Semilight" panose="020B0402040204020203" pitchFamily="34" charset="0"/>
            </a:rPr>
            <a:t>n War in Cities</a:t>
          </a:r>
          <a:endParaRPr lang="en-GB" sz="2400" b="0" dirty="0">
            <a:latin typeface="Segoe UI Semilight" panose="020B0402040204020203" pitchFamily="34" charset="0"/>
            <a:cs typeface="Segoe UI Semilight" panose="020B0402040204020203" pitchFamily="34" charset="0"/>
          </a:endParaRPr>
        </a:p>
      </dgm:t>
    </dgm:pt>
    <dgm:pt modelId="{77A49AE0-7C7A-448C-B7CA-92A9A3C02C8C}" type="parTrans" cxnId="{FE0BDEDB-2184-464C-B196-8A035C6F4B35}">
      <dgm:prSet custT="1"/>
      <dgm:spPr/>
      <dgm:t>
        <a:bodyPr/>
        <a:lstStyle/>
        <a:p>
          <a:endParaRPr lang="en-GB" sz="2400">
            <a:latin typeface="Segoe UI Semilight" panose="020B0402040204020203" pitchFamily="34" charset="0"/>
            <a:cs typeface="Segoe UI Semilight" panose="020B0402040204020203" pitchFamily="34" charset="0"/>
          </a:endParaRPr>
        </a:p>
      </dgm:t>
    </dgm:pt>
    <dgm:pt modelId="{E6B03D6F-87EA-4BF1-84C0-F3D836D55AF1}" type="sibTrans" cxnId="{FE0BDEDB-2184-464C-B196-8A035C6F4B35}">
      <dgm:prSet/>
      <dgm:spPr/>
      <dgm:t>
        <a:bodyPr/>
        <a:lstStyle/>
        <a:p>
          <a:endParaRPr lang="en-GB" sz="2400">
            <a:latin typeface="Segoe UI Semilight" panose="020B0402040204020203" pitchFamily="34" charset="0"/>
            <a:cs typeface="Segoe UI Semilight" panose="020B0402040204020203" pitchFamily="34" charset="0"/>
          </a:endParaRPr>
        </a:p>
      </dgm:t>
    </dgm:pt>
    <dgm:pt modelId="{8CB55B2B-6CA5-4E3C-BAEE-D98B9265151F}">
      <dgm:prSet custT="1"/>
      <dgm:spPr/>
      <dgm:t>
        <a:bodyPr anchor="ctr"/>
        <a:lstStyle/>
        <a:p>
          <a:r>
            <a:rPr lang="en-US" sz="2400" b="0" dirty="0">
              <a:latin typeface="Segoe UI Semilight" panose="020B0402040204020203" pitchFamily="34" charset="0"/>
              <a:cs typeface="Segoe UI Semilight" panose="020B0402040204020203" pitchFamily="34" charset="0"/>
            </a:rPr>
            <a:t>Movement</a:t>
          </a:r>
          <a:r>
            <a:rPr lang="en-CH" sz="2400" b="0" dirty="0">
              <a:latin typeface="Segoe UI Semilight" panose="020B0402040204020203" pitchFamily="34" charset="0"/>
              <a:cs typeface="Segoe UI Semilight" panose="020B0402040204020203" pitchFamily="34" charset="0"/>
            </a:rPr>
            <a:t>-wide</a:t>
          </a:r>
          <a:r>
            <a:rPr lang="en-US" sz="2400" b="0" dirty="0">
              <a:latin typeface="Segoe UI Semilight" panose="020B0402040204020203" pitchFamily="34" charset="0"/>
              <a:cs typeface="Segoe UI Semilight" panose="020B0402040204020203" pitchFamily="34" charset="0"/>
            </a:rPr>
            <a:t> Strategy on Migration</a:t>
          </a:r>
          <a:endParaRPr lang="en-GB" sz="2400" b="0" dirty="0">
            <a:latin typeface="Segoe UI Semilight" panose="020B0402040204020203" pitchFamily="34" charset="0"/>
            <a:cs typeface="Segoe UI Semilight" panose="020B0402040204020203" pitchFamily="34" charset="0"/>
          </a:endParaRPr>
        </a:p>
      </dgm:t>
    </dgm:pt>
    <dgm:pt modelId="{6BFC3138-C405-4F1E-A903-0C0F514C4FF1}" type="parTrans" cxnId="{9191115A-1B78-4E50-9491-B030686A24E4}">
      <dgm:prSet custT="1"/>
      <dgm:spPr/>
      <dgm:t>
        <a:bodyPr/>
        <a:lstStyle/>
        <a:p>
          <a:endParaRPr lang="en-GB" sz="2400">
            <a:latin typeface="Segoe UI Semilight" panose="020B0402040204020203" pitchFamily="34" charset="0"/>
            <a:cs typeface="Segoe UI Semilight" panose="020B0402040204020203" pitchFamily="34" charset="0"/>
          </a:endParaRPr>
        </a:p>
      </dgm:t>
    </dgm:pt>
    <dgm:pt modelId="{A1CBD946-01C4-4A37-A484-5939FF7D135E}" type="sibTrans" cxnId="{9191115A-1B78-4E50-9491-B030686A24E4}">
      <dgm:prSet/>
      <dgm:spPr/>
      <dgm:t>
        <a:bodyPr/>
        <a:lstStyle/>
        <a:p>
          <a:endParaRPr lang="en-GB" sz="2400">
            <a:latin typeface="Segoe UI Semilight" panose="020B0402040204020203" pitchFamily="34" charset="0"/>
            <a:cs typeface="Segoe UI Semilight" panose="020B0402040204020203" pitchFamily="34" charset="0"/>
          </a:endParaRPr>
        </a:p>
      </dgm:t>
    </dgm:pt>
    <dgm:pt modelId="{45BB154A-3929-4AFB-9FA3-7086AF6842D5}">
      <dgm:prSet custT="1"/>
      <dgm:spPr/>
      <dgm:t>
        <a:bodyPr anchor="ctr"/>
        <a:lstStyle/>
        <a:p>
          <a:r>
            <a:rPr lang="en-US" sz="2400" b="0" dirty="0">
              <a:latin typeface="Segoe UI Semilight" panose="020B0402040204020203" pitchFamily="34" charset="0"/>
              <a:cs typeface="Segoe UI Semilight" panose="020B0402040204020203" pitchFamily="34" charset="0"/>
            </a:rPr>
            <a:t>Strengthening Anticipatory Humanitarian Action</a:t>
          </a:r>
          <a:endParaRPr lang="en-GB" sz="2400" b="0" dirty="0">
            <a:latin typeface="Segoe UI Semilight" panose="020B0402040204020203" pitchFamily="34" charset="0"/>
            <a:cs typeface="Segoe UI Semilight" panose="020B0402040204020203" pitchFamily="34" charset="0"/>
          </a:endParaRPr>
        </a:p>
      </dgm:t>
    </dgm:pt>
    <dgm:pt modelId="{4DEE4A93-937D-4385-A2F5-CD20AE817346}" type="parTrans" cxnId="{6CF43525-07BB-41BF-982E-85BDBE88B3BB}">
      <dgm:prSet custT="1"/>
      <dgm:spPr/>
      <dgm:t>
        <a:bodyPr/>
        <a:lstStyle/>
        <a:p>
          <a:endParaRPr lang="en-GB" sz="2400">
            <a:latin typeface="Segoe UI Semilight" panose="020B0402040204020203" pitchFamily="34" charset="0"/>
            <a:cs typeface="Segoe UI Semilight" panose="020B0402040204020203" pitchFamily="34" charset="0"/>
          </a:endParaRPr>
        </a:p>
      </dgm:t>
    </dgm:pt>
    <dgm:pt modelId="{971E6C4B-1B7B-45F8-88A3-30331DD2570B}" type="sibTrans" cxnId="{6CF43525-07BB-41BF-982E-85BDBE88B3BB}">
      <dgm:prSet/>
      <dgm:spPr/>
      <dgm:t>
        <a:bodyPr/>
        <a:lstStyle/>
        <a:p>
          <a:endParaRPr lang="en-GB" sz="2400">
            <a:latin typeface="Segoe UI Semilight" panose="020B0402040204020203" pitchFamily="34" charset="0"/>
            <a:cs typeface="Segoe UI Semilight" panose="020B0402040204020203" pitchFamily="34" charset="0"/>
          </a:endParaRPr>
        </a:p>
      </dgm:t>
    </dgm:pt>
    <dgm:pt modelId="{570C9349-8DF4-47C6-BE8E-D83E7E938920}">
      <dgm:prSet custT="1"/>
      <dgm:spPr/>
      <dgm:t>
        <a:bodyPr anchor="ctr"/>
        <a:lstStyle/>
        <a:p>
          <a:r>
            <a:rPr lang="en-US" sz="2400" b="0" dirty="0">
              <a:latin typeface="Segoe UI Semilight" panose="020B0402040204020203" pitchFamily="34" charset="0"/>
              <a:cs typeface="Segoe UI Semilight" panose="020B0402040204020203" pitchFamily="34" charset="0"/>
            </a:rPr>
            <a:t>Patient Quality and Safety Initiative</a:t>
          </a:r>
          <a:endParaRPr lang="en-GB" sz="2400" b="0" dirty="0">
            <a:latin typeface="Segoe UI Semilight" panose="020B0402040204020203" pitchFamily="34" charset="0"/>
            <a:cs typeface="Segoe UI Semilight" panose="020B0402040204020203" pitchFamily="34" charset="0"/>
          </a:endParaRPr>
        </a:p>
      </dgm:t>
    </dgm:pt>
    <dgm:pt modelId="{7C55E99C-5F9A-42A6-A5DE-CE3A9A7EAADF}" type="parTrans" cxnId="{4D10EFEB-0D52-4723-B9DB-E34F4FD8D657}">
      <dgm:prSet custT="1"/>
      <dgm:spPr/>
      <dgm:t>
        <a:bodyPr/>
        <a:lstStyle/>
        <a:p>
          <a:endParaRPr lang="en-GB" sz="2400">
            <a:latin typeface="Segoe UI Semilight" panose="020B0402040204020203" pitchFamily="34" charset="0"/>
            <a:cs typeface="Segoe UI Semilight" panose="020B0402040204020203" pitchFamily="34" charset="0"/>
          </a:endParaRPr>
        </a:p>
      </dgm:t>
    </dgm:pt>
    <dgm:pt modelId="{DF46E31E-6861-4B47-9822-D670FDDB3A0C}" type="sibTrans" cxnId="{4D10EFEB-0D52-4723-B9DB-E34F4FD8D657}">
      <dgm:prSet/>
      <dgm:spPr/>
      <dgm:t>
        <a:bodyPr/>
        <a:lstStyle/>
        <a:p>
          <a:endParaRPr lang="en-GB" sz="2400">
            <a:latin typeface="Segoe UI Semilight" panose="020B0402040204020203" pitchFamily="34" charset="0"/>
            <a:cs typeface="Segoe UI Semilight" panose="020B0402040204020203" pitchFamily="34" charset="0"/>
          </a:endParaRPr>
        </a:p>
      </dgm:t>
    </dgm:pt>
    <dgm:pt modelId="{947141A3-67FA-4C45-BD0A-1864A3956880}">
      <dgm:prSet custT="1"/>
      <dgm:spPr/>
      <dgm:t>
        <a:bodyPr anchor="ctr"/>
        <a:lstStyle/>
        <a:p>
          <a:r>
            <a:rPr lang="en-CH" sz="2400" b="0" dirty="0">
              <a:latin typeface="Segoe UI Semilight" panose="020B0402040204020203" pitchFamily="34" charset="0"/>
              <a:cs typeface="Segoe UI Semilight" panose="020B0402040204020203" pitchFamily="34" charset="0"/>
            </a:rPr>
            <a:t>New action plan on </a:t>
          </a:r>
          <a:r>
            <a:rPr lang="en-US" sz="2400" b="0" dirty="0">
              <a:latin typeface="Segoe UI Semilight" panose="020B0402040204020203" pitchFamily="34" charset="0"/>
              <a:cs typeface="Segoe UI Semilight" panose="020B0402040204020203" pitchFamily="34" charset="0"/>
            </a:rPr>
            <a:t>elimination of nuclear weapons </a:t>
          </a:r>
          <a:endParaRPr lang="en-GB" sz="2400" b="0" dirty="0">
            <a:latin typeface="Segoe UI Semilight" panose="020B0402040204020203" pitchFamily="34" charset="0"/>
            <a:cs typeface="Segoe UI Semilight" panose="020B0402040204020203" pitchFamily="34" charset="0"/>
          </a:endParaRPr>
        </a:p>
      </dgm:t>
    </dgm:pt>
    <dgm:pt modelId="{E0B2CA30-01A5-4671-8510-D9EFF4AB8493}" type="sibTrans" cxnId="{7485F2BD-1E26-419E-98DE-8E4B8D8DF1F7}">
      <dgm:prSet/>
      <dgm:spPr/>
      <dgm:t>
        <a:bodyPr/>
        <a:lstStyle/>
        <a:p>
          <a:endParaRPr lang="en-GB" sz="2400">
            <a:latin typeface="Segoe UI Semilight" panose="020B0402040204020203" pitchFamily="34" charset="0"/>
            <a:cs typeface="Segoe UI Semilight" panose="020B0402040204020203" pitchFamily="34" charset="0"/>
          </a:endParaRPr>
        </a:p>
      </dgm:t>
    </dgm:pt>
    <dgm:pt modelId="{EA3A8489-7CCA-40F9-A702-18EC409D2789}" type="parTrans" cxnId="{7485F2BD-1E26-419E-98DE-8E4B8D8DF1F7}">
      <dgm:prSet/>
      <dgm:spPr/>
      <dgm:t>
        <a:bodyPr/>
        <a:lstStyle/>
        <a:p>
          <a:endParaRPr lang="en-GB" sz="2400">
            <a:latin typeface="Segoe UI Semilight" panose="020B0402040204020203" pitchFamily="34" charset="0"/>
            <a:cs typeface="Segoe UI Semilight" panose="020B0402040204020203" pitchFamily="34" charset="0"/>
          </a:endParaRPr>
        </a:p>
      </dgm:t>
    </dgm:pt>
    <dgm:pt modelId="{791BA44E-32F1-4907-B075-73258EF0889D}">
      <dgm:prSet custT="1"/>
      <dgm:spPr/>
      <dgm:t>
        <a:bodyPr anchor="ctr"/>
        <a:lstStyle/>
        <a:p>
          <a:r>
            <a:rPr lang="en-CH" sz="2400" b="0" dirty="0">
              <a:latin typeface="Segoe UI Semilight" panose="020B0402040204020203" pitchFamily="34" charset="0"/>
              <a:cs typeface="Segoe UI Semilight" panose="020B0402040204020203" pitchFamily="34" charset="0"/>
            </a:rPr>
            <a:t>Urban resilience</a:t>
          </a:r>
          <a:endParaRPr lang="en-GB" sz="2400" b="0" dirty="0">
            <a:latin typeface="Segoe UI Semilight" panose="020B0402040204020203" pitchFamily="34" charset="0"/>
            <a:cs typeface="Segoe UI Semilight" panose="020B0402040204020203" pitchFamily="34" charset="0"/>
          </a:endParaRPr>
        </a:p>
      </dgm:t>
    </dgm:pt>
    <dgm:pt modelId="{8A553EB5-CB04-449F-A289-0CFA01DA5539}" type="parTrans" cxnId="{ADE553DE-63D9-4C80-B056-8712964BBBAB}">
      <dgm:prSet/>
      <dgm:spPr/>
      <dgm:t>
        <a:bodyPr/>
        <a:lstStyle/>
        <a:p>
          <a:endParaRPr lang="en-GB" sz="2400">
            <a:latin typeface="Segoe UI Semilight" panose="020B0402040204020203" pitchFamily="34" charset="0"/>
            <a:cs typeface="Segoe UI Semilight" panose="020B0402040204020203" pitchFamily="34" charset="0"/>
          </a:endParaRPr>
        </a:p>
      </dgm:t>
    </dgm:pt>
    <dgm:pt modelId="{82149D0D-6125-4BAE-B304-7112A03DA809}" type="sibTrans" cxnId="{ADE553DE-63D9-4C80-B056-8712964BBBAB}">
      <dgm:prSet/>
      <dgm:spPr/>
      <dgm:t>
        <a:bodyPr/>
        <a:lstStyle/>
        <a:p>
          <a:endParaRPr lang="en-GB" sz="2400">
            <a:latin typeface="Segoe UI Semilight" panose="020B0402040204020203" pitchFamily="34" charset="0"/>
            <a:cs typeface="Segoe UI Semilight" panose="020B0402040204020203" pitchFamily="34" charset="0"/>
          </a:endParaRPr>
        </a:p>
      </dgm:t>
    </dgm:pt>
    <dgm:pt modelId="{195218C8-7ADC-4105-BF80-AC4D4236D5C9}">
      <dgm:prSet custT="1"/>
      <dgm:spPr/>
      <dgm:t>
        <a:bodyPr/>
        <a:lstStyle/>
        <a:p>
          <a:r>
            <a:rPr lang="en-CH" sz="2400" b="0" dirty="0">
              <a:latin typeface="Segoe UI Semilight" panose="020B0402040204020203" pitchFamily="34" charset="0"/>
              <a:cs typeface="Segoe UI Semilight" panose="020B0402040204020203" pitchFamily="34" charset="0"/>
            </a:rPr>
            <a:t>Establish Movement RFL Medal</a:t>
          </a:r>
          <a:endParaRPr lang="en-GB" sz="2400" b="0" dirty="0">
            <a:latin typeface="Segoe UI Semilight" panose="020B0402040204020203" pitchFamily="34" charset="0"/>
            <a:cs typeface="Segoe UI Semilight" panose="020B0402040204020203" pitchFamily="34" charset="0"/>
          </a:endParaRPr>
        </a:p>
      </dgm:t>
    </dgm:pt>
    <dgm:pt modelId="{F1C0133E-7E86-42FD-9B13-4F23F43CA0F8}" type="parTrans" cxnId="{EB435808-DCCB-4636-98F1-4EA5A5227F74}">
      <dgm:prSet/>
      <dgm:spPr/>
      <dgm:t>
        <a:bodyPr/>
        <a:lstStyle/>
        <a:p>
          <a:endParaRPr lang="en-US"/>
        </a:p>
      </dgm:t>
    </dgm:pt>
    <dgm:pt modelId="{A7BE9985-F27E-44E1-8537-A43260D8741D}" type="sibTrans" cxnId="{EB435808-DCCB-4636-98F1-4EA5A5227F74}">
      <dgm:prSet/>
      <dgm:spPr/>
      <dgm:t>
        <a:bodyPr/>
        <a:lstStyle/>
        <a:p>
          <a:endParaRPr lang="en-US"/>
        </a:p>
      </dgm:t>
    </dgm:pt>
    <dgm:pt modelId="{646EBB2D-BCBD-43E0-B2C6-B8B8A4B3173B}" type="pres">
      <dgm:prSet presAssocID="{E6FA1AC5-4D03-4527-AC97-5341FB19E029}" presName="Name0" presStyleCnt="0">
        <dgm:presLayoutVars>
          <dgm:dir/>
          <dgm:resizeHandles val="exact"/>
        </dgm:presLayoutVars>
      </dgm:prSet>
      <dgm:spPr/>
    </dgm:pt>
    <dgm:pt modelId="{F5507210-6286-40F1-B160-2FD75EA34A83}" type="pres">
      <dgm:prSet presAssocID="{78CAF72B-E8D8-43E4-8082-EB0364666AA5}" presName="node" presStyleLbl="node1" presStyleIdx="0" presStyleCnt="1" custLinFactNeighborX="43150">
        <dgm:presLayoutVars>
          <dgm:bulletEnabled val="1"/>
        </dgm:presLayoutVars>
      </dgm:prSet>
      <dgm:spPr/>
    </dgm:pt>
  </dgm:ptLst>
  <dgm:cxnLst>
    <dgm:cxn modelId="{EB435808-DCCB-4636-98F1-4EA5A5227F74}" srcId="{78CAF72B-E8D8-43E4-8082-EB0364666AA5}" destId="{195218C8-7ADC-4105-BF80-AC4D4236D5C9}" srcOrd="5" destOrd="0" parTransId="{F1C0133E-7E86-42FD-9B13-4F23F43CA0F8}" sibTransId="{A7BE9985-F27E-44E1-8537-A43260D8741D}"/>
    <dgm:cxn modelId="{8DD9E70D-960F-41BC-812C-42CEE9E47585}" srcId="{E6FA1AC5-4D03-4527-AC97-5341FB19E029}" destId="{78CAF72B-E8D8-43E4-8082-EB0364666AA5}" srcOrd="0" destOrd="0" parTransId="{09569A32-A0D3-4ACF-8AE0-526B814696C9}" sibTransId="{9E43D86A-141C-4E76-9F6D-9A318D81BC40}"/>
    <dgm:cxn modelId="{07078A20-6F20-44E3-972A-8044DDAD4C4E}" type="presOf" srcId="{829938E8-858F-4505-9B09-57274255937A}" destId="{F5507210-6286-40F1-B160-2FD75EA34A83}" srcOrd="0" destOrd="3" presId="urn:microsoft.com/office/officeart/2005/8/layout/hList6"/>
    <dgm:cxn modelId="{6CF43525-07BB-41BF-982E-85BDBE88B3BB}" srcId="{78CAF72B-E8D8-43E4-8082-EB0364666AA5}" destId="{45BB154A-3929-4AFB-9FA3-7086AF6842D5}" srcOrd="4" destOrd="0" parTransId="{4DEE4A93-937D-4385-A2F5-CD20AE817346}" sibTransId="{971E6C4B-1B7B-45F8-88A3-30331DD2570B}"/>
    <dgm:cxn modelId="{8D093B33-FA0A-49AA-945B-F8BA6A83112A}" type="presOf" srcId="{8CB55B2B-6CA5-4E3C-BAEE-D98B9265151F}" destId="{F5507210-6286-40F1-B160-2FD75EA34A83}" srcOrd="0" destOrd="4" presId="urn:microsoft.com/office/officeart/2005/8/layout/hList6"/>
    <dgm:cxn modelId="{EED26744-FD6D-4BD7-A6ED-F110BEBA99E7}" type="presOf" srcId="{45BB154A-3929-4AFB-9FA3-7086AF6842D5}" destId="{F5507210-6286-40F1-B160-2FD75EA34A83}" srcOrd="0" destOrd="5" presId="urn:microsoft.com/office/officeart/2005/8/layout/hList6"/>
    <dgm:cxn modelId="{9191115A-1B78-4E50-9491-B030686A24E4}" srcId="{78CAF72B-E8D8-43E4-8082-EB0364666AA5}" destId="{8CB55B2B-6CA5-4E3C-BAEE-D98B9265151F}" srcOrd="3" destOrd="0" parTransId="{6BFC3138-C405-4F1E-A903-0C0F514C4FF1}" sibTransId="{A1CBD946-01C4-4A37-A484-5939FF7D135E}"/>
    <dgm:cxn modelId="{23D3868C-0981-4BDC-91BE-42CF7B5A6F6D}" type="presOf" srcId="{78CAF72B-E8D8-43E4-8082-EB0364666AA5}" destId="{F5507210-6286-40F1-B160-2FD75EA34A83}" srcOrd="0" destOrd="0" presId="urn:microsoft.com/office/officeart/2005/8/layout/hList6"/>
    <dgm:cxn modelId="{AD3EFE9D-E49A-43D7-B167-3A0B9DE00DFE}" srcId="{78CAF72B-E8D8-43E4-8082-EB0364666AA5}" destId="{A2DB0ECD-1FF5-4C63-870F-70E34E2B15D9}" srcOrd="1" destOrd="0" parTransId="{40DF8906-87EE-4F8B-AA76-5FB58A52E89C}" sibTransId="{F7673C7D-7929-4D59-9209-9AA2086EDF2F}"/>
    <dgm:cxn modelId="{4F9335AD-37AD-4C5B-AD5A-F52106B1E1C9}" type="presOf" srcId="{A2DB0ECD-1FF5-4C63-870F-70E34E2B15D9}" destId="{F5507210-6286-40F1-B160-2FD75EA34A83}" srcOrd="0" destOrd="2" presId="urn:microsoft.com/office/officeart/2005/8/layout/hList6"/>
    <dgm:cxn modelId="{42A5ACAE-A54B-4116-9B66-D986C47E0B6C}" type="presOf" srcId="{570C9349-8DF4-47C6-BE8E-D83E7E938920}" destId="{F5507210-6286-40F1-B160-2FD75EA34A83}" srcOrd="0" destOrd="7" presId="urn:microsoft.com/office/officeart/2005/8/layout/hList6"/>
    <dgm:cxn modelId="{90CA35B8-2161-4A9E-8348-356BABAE54F2}" type="presOf" srcId="{947141A3-67FA-4C45-BD0A-1864A3956880}" destId="{F5507210-6286-40F1-B160-2FD75EA34A83}" srcOrd="0" destOrd="1" presId="urn:microsoft.com/office/officeart/2005/8/layout/hList6"/>
    <dgm:cxn modelId="{ED6D73B9-F2B3-4626-8DE6-052A601E49E8}" type="presOf" srcId="{195218C8-7ADC-4105-BF80-AC4D4236D5C9}" destId="{F5507210-6286-40F1-B160-2FD75EA34A83}" srcOrd="0" destOrd="6" presId="urn:microsoft.com/office/officeart/2005/8/layout/hList6"/>
    <dgm:cxn modelId="{7485F2BD-1E26-419E-98DE-8E4B8D8DF1F7}" srcId="{78CAF72B-E8D8-43E4-8082-EB0364666AA5}" destId="{947141A3-67FA-4C45-BD0A-1864A3956880}" srcOrd="0" destOrd="0" parTransId="{EA3A8489-7CCA-40F9-A702-18EC409D2789}" sibTransId="{E0B2CA30-01A5-4671-8510-D9EFF4AB8493}"/>
    <dgm:cxn modelId="{FE0BDEDB-2184-464C-B196-8A035C6F4B35}" srcId="{78CAF72B-E8D8-43E4-8082-EB0364666AA5}" destId="{829938E8-858F-4505-9B09-57274255937A}" srcOrd="2" destOrd="0" parTransId="{77A49AE0-7C7A-448C-B7CA-92A9A3C02C8C}" sibTransId="{E6B03D6F-87EA-4BF1-84C0-F3D836D55AF1}"/>
    <dgm:cxn modelId="{ADE553DE-63D9-4C80-B056-8712964BBBAB}" srcId="{78CAF72B-E8D8-43E4-8082-EB0364666AA5}" destId="{791BA44E-32F1-4907-B075-73258EF0889D}" srcOrd="7" destOrd="0" parTransId="{8A553EB5-CB04-449F-A289-0CFA01DA5539}" sibTransId="{82149D0D-6125-4BAE-B304-7112A03DA809}"/>
    <dgm:cxn modelId="{A8E731E3-5B0E-4A2A-981C-2C72B961753F}" type="presOf" srcId="{E6FA1AC5-4D03-4527-AC97-5341FB19E029}" destId="{646EBB2D-BCBD-43E0-B2C6-B8B8A4B3173B}" srcOrd="0" destOrd="0" presId="urn:microsoft.com/office/officeart/2005/8/layout/hList6"/>
    <dgm:cxn modelId="{4D10EFEB-0D52-4723-B9DB-E34F4FD8D657}" srcId="{78CAF72B-E8D8-43E4-8082-EB0364666AA5}" destId="{570C9349-8DF4-47C6-BE8E-D83E7E938920}" srcOrd="6" destOrd="0" parTransId="{7C55E99C-5F9A-42A6-A5DE-CE3A9A7EAADF}" sibTransId="{DF46E31E-6861-4B47-9822-D670FDDB3A0C}"/>
    <dgm:cxn modelId="{3D420DF0-C530-44F6-858D-343E9F44C95A}" type="presOf" srcId="{791BA44E-32F1-4907-B075-73258EF0889D}" destId="{F5507210-6286-40F1-B160-2FD75EA34A83}" srcOrd="0" destOrd="8" presId="urn:microsoft.com/office/officeart/2005/8/layout/hList6"/>
    <dgm:cxn modelId="{1417299A-64C2-4BCF-A3DF-B6F75ECDE5F3}" type="presParOf" srcId="{646EBB2D-BCBD-43E0-B2C6-B8B8A4B3173B}" destId="{F5507210-6286-40F1-B160-2FD75EA34A83}" srcOrd="0" destOrd="0" presId="urn:microsoft.com/office/officeart/2005/8/layout/hList6"/>
  </dgm:cxnLst>
  <dgm:bg>
    <a:noFill/>
  </dgm:bg>
  <dgm:whole>
    <a:ln>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8A3EC38-1F42-4F4B-B7DA-330445AD454E}"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B64D992A-815E-4B29-8742-C6812141F6A5}">
      <dgm:prSet/>
      <dgm:spPr/>
      <dgm:t>
        <a:bodyPr/>
        <a:lstStyle/>
        <a:p>
          <a:r>
            <a:rPr lang="en-US" b="1" dirty="0"/>
            <a:t>Easy &amp; simple</a:t>
          </a:r>
        </a:p>
      </dgm:t>
    </dgm:pt>
    <dgm:pt modelId="{863D3A31-D6B0-4167-84F8-529DF074176D}" type="parTrans" cxnId="{3C90252E-1F60-40AA-976C-CBCB5B468648}">
      <dgm:prSet/>
      <dgm:spPr/>
      <dgm:t>
        <a:bodyPr/>
        <a:lstStyle/>
        <a:p>
          <a:endParaRPr lang="en-US"/>
        </a:p>
      </dgm:t>
    </dgm:pt>
    <dgm:pt modelId="{855E67C0-8EAE-4F30-989B-71AEE7E62E0D}" type="sibTrans" cxnId="{3C90252E-1F60-40AA-976C-CBCB5B468648}">
      <dgm:prSet/>
      <dgm:spPr/>
      <dgm:t>
        <a:bodyPr/>
        <a:lstStyle/>
        <a:p>
          <a:endParaRPr lang="en-US"/>
        </a:p>
      </dgm:t>
    </dgm:pt>
    <dgm:pt modelId="{8195C260-8DE3-4A6A-B7CF-5B8A1874C2C8}">
      <dgm:prSet/>
      <dgm:spPr/>
      <dgm:t>
        <a:bodyPr/>
        <a:lstStyle/>
        <a:p>
          <a:r>
            <a:rPr lang="en-US" b="1"/>
            <a:t>Early &amp; dynamic</a:t>
          </a:r>
        </a:p>
      </dgm:t>
    </dgm:pt>
    <dgm:pt modelId="{2BC8C09F-F8AA-48A8-90D4-4D5ADF3846F7}" type="parTrans" cxnId="{A9D79256-8636-418D-8A2C-17C547D0E43A}">
      <dgm:prSet/>
      <dgm:spPr/>
      <dgm:t>
        <a:bodyPr/>
        <a:lstStyle/>
        <a:p>
          <a:endParaRPr lang="en-US"/>
        </a:p>
      </dgm:t>
    </dgm:pt>
    <dgm:pt modelId="{747C3ABD-11DD-41CB-AEB6-ED8E56531910}" type="sibTrans" cxnId="{A9D79256-8636-418D-8A2C-17C547D0E43A}">
      <dgm:prSet/>
      <dgm:spPr/>
      <dgm:t>
        <a:bodyPr/>
        <a:lstStyle/>
        <a:p>
          <a:endParaRPr lang="en-US"/>
        </a:p>
      </dgm:t>
    </dgm:pt>
    <dgm:pt modelId="{DDFF0C0C-C4A6-4143-BB39-CCEC64511553}">
      <dgm:prSet/>
      <dgm:spPr/>
      <dgm:t>
        <a:bodyPr/>
        <a:lstStyle/>
        <a:p>
          <a:r>
            <a:rPr lang="en-US" b="1"/>
            <a:t>Demonstrate implementation progress</a:t>
          </a:r>
        </a:p>
      </dgm:t>
    </dgm:pt>
    <dgm:pt modelId="{DEE9FAAB-921F-4971-ACD3-3059394E7417}" type="parTrans" cxnId="{C1B0911E-2A02-458D-9374-FAAC35DE371B}">
      <dgm:prSet/>
      <dgm:spPr/>
      <dgm:t>
        <a:bodyPr/>
        <a:lstStyle/>
        <a:p>
          <a:endParaRPr lang="en-US"/>
        </a:p>
      </dgm:t>
    </dgm:pt>
    <dgm:pt modelId="{C65BA088-F58E-4800-B889-EC80097FE395}" type="sibTrans" cxnId="{C1B0911E-2A02-458D-9374-FAAC35DE371B}">
      <dgm:prSet/>
      <dgm:spPr/>
      <dgm:t>
        <a:bodyPr/>
        <a:lstStyle/>
        <a:p>
          <a:endParaRPr lang="en-US"/>
        </a:p>
      </dgm:t>
    </dgm:pt>
    <dgm:pt modelId="{E171FE99-F3EF-427B-86CC-CC8FB44638AF}">
      <dgm:prSet/>
      <dgm:spPr/>
      <dgm:t>
        <a:bodyPr/>
        <a:lstStyle/>
        <a:p>
          <a:r>
            <a:rPr lang="en-US"/>
            <a:t>Encourage early implementation</a:t>
          </a:r>
        </a:p>
      </dgm:t>
    </dgm:pt>
    <dgm:pt modelId="{1BDAA587-A57C-4813-BC45-A51CB1A03ECE}" type="parTrans" cxnId="{FA977695-5C6E-49AE-8EBC-A5DE313BCED5}">
      <dgm:prSet/>
      <dgm:spPr/>
      <dgm:t>
        <a:bodyPr/>
        <a:lstStyle/>
        <a:p>
          <a:endParaRPr lang="en-US"/>
        </a:p>
      </dgm:t>
    </dgm:pt>
    <dgm:pt modelId="{C1950B1F-5990-43C6-ADD5-80BE942331B7}" type="sibTrans" cxnId="{FA977695-5C6E-49AE-8EBC-A5DE313BCED5}">
      <dgm:prSet/>
      <dgm:spPr/>
      <dgm:t>
        <a:bodyPr/>
        <a:lstStyle/>
        <a:p>
          <a:endParaRPr lang="en-US"/>
        </a:p>
      </dgm:t>
    </dgm:pt>
    <dgm:pt modelId="{F47979C5-E596-4CFB-BF2F-4CAB764BC4B9}">
      <dgm:prSet/>
      <dgm:spPr/>
      <dgm:t>
        <a:bodyPr/>
        <a:lstStyle/>
        <a:p>
          <a:r>
            <a:rPr lang="en-US" b="1"/>
            <a:t>Collect information for final consolidated report</a:t>
          </a:r>
        </a:p>
      </dgm:t>
    </dgm:pt>
    <dgm:pt modelId="{0D7CA672-4C0F-49C0-9085-295EAB320010}" type="parTrans" cxnId="{DFA11DAD-8532-4CEB-8551-F154C18AAFE1}">
      <dgm:prSet/>
      <dgm:spPr/>
      <dgm:t>
        <a:bodyPr/>
        <a:lstStyle/>
        <a:p>
          <a:endParaRPr lang="en-US"/>
        </a:p>
      </dgm:t>
    </dgm:pt>
    <dgm:pt modelId="{997984C5-5362-48F6-AA8D-DFB0870C923B}" type="sibTrans" cxnId="{DFA11DAD-8532-4CEB-8551-F154C18AAFE1}">
      <dgm:prSet/>
      <dgm:spPr/>
      <dgm:t>
        <a:bodyPr/>
        <a:lstStyle/>
        <a:p>
          <a:endParaRPr lang="en-US"/>
        </a:p>
      </dgm:t>
    </dgm:pt>
    <dgm:pt modelId="{E16AAC8B-3D40-4C36-8D50-D6D9D16DA1EE}">
      <dgm:prSet/>
      <dgm:spPr/>
      <dgm:t>
        <a:bodyPr/>
        <a:lstStyle/>
        <a:p>
          <a:r>
            <a:rPr lang="en-US" b="1" dirty="0"/>
            <a:t>Complementary process</a:t>
          </a:r>
        </a:p>
      </dgm:t>
    </dgm:pt>
    <dgm:pt modelId="{97F39D6D-4C0A-4E0F-AD45-0732AEE354A8}" type="sibTrans" cxnId="{F1D0F4A6-5A79-498B-B076-06D8DE5C4A5E}">
      <dgm:prSet/>
      <dgm:spPr/>
      <dgm:t>
        <a:bodyPr/>
        <a:lstStyle/>
        <a:p>
          <a:endParaRPr lang="en-US"/>
        </a:p>
      </dgm:t>
    </dgm:pt>
    <dgm:pt modelId="{AD30DA07-83FF-453E-B5BA-9BFB03BC98FD}" type="parTrans" cxnId="{F1D0F4A6-5A79-498B-B076-06D8DE5C4A5E}">
      <dgm:prSet/>
      <dgm:spPr/>
      <dgm:t>
        <a:bodyPr/>
        <a:lstStyle/>
        <a:p>
          <a:endParaRPr lang="en-US"/>
        </a:p>
      </dgm:t>
    </dgm:pt>
    <dgm:pt modelId="{AA38980E-65E8-4707-9CE2-992555DED127}" type="pres">
      <dgm:prSet presAssocID="{18A3EC38-1F42-4F4B-B7DA-330445AD454E}" presName="Name0" presStyleCnt="0">
        <dgm:presLayoutVars>
          <dgm:dir/>
          <dgm:resizeHandles val="exact"/>
        </dgm:presLayoutVars>
      </dgm:prSet>
      <dgm:spPr/>
    </dgm:pt>
    <dgm:pt modelId="{E2C0521E-E37D-4733-8F0F-BC3D2F6F146C}" type="pres">
      <dgm:prSet presAssocID="{B64D992A-815E-4B29-8742-C6812141F6A5}" presName="node" presStyleLbl="node1" presStyleIdx="0" presStyleCnt="6">
        <dgm:presLayoutVars>
          <dgm:bulletEnabled val="1"/>
        </dgm:presLayoutVars>
      </dgm:prSet>
      <dgm:spPr/>
    </dgm:pt>
    <dgm:pt modelId="{4A52D2E4-F936-4AD2-BD75-E01DC076C717}" type="pres">
      <dgm:prSet presAssocID="{855E67C0-8EAE-4F30-989B-71AEE7E62E0D}" presName="sibTrans" presStyleLbl="sibTrans1D1" presStyleIdx="0" presStyleCnt="5"/>
      <dgm:spPr/>
    </dgm:pt>
    <dgm:pt modelId="{CE961A68-BD90-47EF-9EAD-FB697F2B4F49}" type="pres">
      <dgm:prSet presAssocID="{855E67C0-8EAE-4F30-989B-71AEE7E62E0D}" presName="connectorText" presStyleLbl="sibTrans1D1" presStyleIdx="0" presStyleCnt="5"/>
      <dgm:spPr/>
    </dgm:pt>
    <dgm:pt modelId="{C755C331-3F7F-4997-8C3C-CE4C8D9DE92F}" type="pres">
      <dgm:prSet presAssocID="{8195C260-8DE3-4A6A-B7CF-5B8A1874C2C8}" presName="node" presStyleLbl="node1" presStyleIdx="1" presStyleCnt="6">
        <dgm:presLayoutVars>
          <dgm:bulletEnabled val="1"/>
        </dgm:presLayoutVars>
      </dgm:prSet>
      <dgm:spPr/>
    </dgm:pt>
    <dgm:pt modelId="{2391BBFA-C95E-401F-BECB-A1D238030601}" type="pres">
      <dgm:prSet presAssocID="{747C3ABD-11DD-41CB-AEB6-ED8E56531910}" presName="sibTrans" presStyleLbl="sibTrans1D1" presStyleIdx="1" presStyleCnt="5"/>
      <dgm:spPr/>
    </dgm:pt>
    <dgm:pt modelId="{709920E2-9BA2-4484-8089-4527998FEFBF}" type="pres">
      <dgm:prSet presAssocID="{747C3ABD-11DD-41CB-AEB6-ED8E56531910}" presName="connectorText" presStyleLbl="sibTrans1D1" presStyleIdx="1" presStyleCnt="5"/>
      <dgm:spPr/>
    </dgm:pt>
    <dgm:pt modelId="{5745481C-2FF7-429A-8D11-FF646DCE87F1}" type="pres">
      <dgm:prSet presAssocID="{E16AAC8B-3D40-4C36-8D50-D6D9D16DA1EE}" presName="node" presStyleLbl="node1" presStyleIdx="2" presStyleCnt="6">
        <dgm:presLayoutVars>
          <dgm:bulletEnabled val="1"/>
        </dgm:presLayoutVars>
      </dgm:prSet>
      <dgm:spPr/>
    </dgm:pt>
    <dgm:pt modelId="{C4A616BE-05D2-4AA6-95FE-BA487835D52B}" type="pres">
      <dgm:prSet presAssocID="{97F39D6D-4C0A-4E0F-AD45-0732AEE354A8}" presName="sibTrans" presStyleLbl="sibTrans1D1" presStyleIdx="2" presStyleCnt="5"/>
      <dgm:spPr/>
    </dgm:pt>
    <dgm:pt modelId="{81ADFE41-6368-4412-8F74-DF0577515403}" type="pres">
      <dgm:prSet presAssocID="{97F39D6D-4C0A-4E0F-AD45-0732AEE354A8}" presName="connectorText" presStyleLbl="sibTrans1D1" presStyleIdx="2" presStyleCnt="5"/>
      <dgm:spPr/>
    </dgm:pt>
    <dgm:pt modelId="{49BEC10F-B956-458F-9F0C-AF1519D29CA4}" type="pres">
      <dgm:prSet presAssocID="{DDFF0C0C-C4A6-4143-BB39-CCEC64511553}" presName="node" presStyleLbl="node1" presStyleIdx="3" presStyleCnt="6">
        <dgm:presLayoutVars>
          <dgm:bulletEnabled val="1"/>
        </dgm:presLayoutVars>
      </dgm:prSet>
      <dgm:spPr/>
    </dgm:pt>
    <dgm:pt modelId="{39DAC722-A0EA-4C50-8D10-7F76936D26D2}" type="pres">
      <dgm:prSet presAssocID="{C65BA088-F58E-4800-B889-EC80097FE395}" presName="sibTrans" presStyleLbl="sibTrans1D1" presStyleIdx="3" presStyleCnt="5"/>
      <dgm:spPr/>
    </dgm:pt>
    <dgm:pt modelId="{9E21B943-3088-407B-AA6D-599525E976CF}" type="pres">
      <dgm:prSet presAssocID="{C65BA088-F58E-4800-B889-EC80097FE395}" presName="connectorText" presStyleLbl="sibTrans1D1" presStyleIdx="3" presStyleCnt="5"/>
      <dgm:spPr/>
    </dgm:pt>
    <dgm:pt modelId="{CB03E840-0CC6-41CC-9E28-52D9FD190F8C}" type="pres">
      <dgm:prSet presAssocID="{E171FE99-F3EF-427B-86CC-CC8FB44638AF}" presName="node" presStyleLbl="node1" presStyleIdx="4" presStyleCnt="6">
        <dgm:presLayoutVars>
          <dgm:bulletEnabled val="1"/>
        </dgm:presLayoutVars>
      </dgm:prSet>
      <dgm:spPr/>
    </dgm:pt>
    <dgm:pt modelId="{647BC9A1-086E-4374-8EA6-1E272CCC70AF}" type="pres">
      <dgm:prSet presAssocID="{C1950B1F-5990-43C6-ADD5-80BE942331B7}" presName="sibTrans" presStyleLbl="sibTrans1D1" presStyleIdx="4" presStyleCnt="5"/>
      <dgm:spPr/>
    </dgm:pt>
    <dgm:pt modelId="{6C1926C6-17DA-433E-A602-47A43CD01D3D}" type="pres">
      <dgm:prSet presAssocID="{C1950B1F-5990-43C6-ADD5-80BE942331B7}" presName="connectorText" presStyleLbl="sibTrans1D1" presStyleIdx="4" presStyleCnt="5"/>
      <dgm:spPr/>
    </dgm:pt>
    <dgm:pt modelId="{0484111B-7D5D-40A7-9A3E-08D1FBE91641}" type="pres">
      <dgm:prSet presAssocID="{F47979C5-E596-4CFB-BF2F-4CAB764BC4B9}" presName="node" presStyleLbl="node1" presStyleIdx="5" presStyleCnt="6">
        <dgm:presLayoutVars>
          <dgm:bulletEnabled val="1"/>
        </dgm:presLayoutVars>
      </dgm:prSet>
      <dgm:spPr/>
    </dgm:pt>
  </dgm:ptLst>
  <dgm:cxnLst>
    <dgm:cxn modelId="{03313A0F-AB08-4C1B-A5BD-092A5EDA29EB}" type="presOf" srcId="{C1950B1F-5990-43C6-ADD5-80BE942331B7}" destId="{6C1926C6-17DA-433E-A602-47A43CD01D3D}" srcOrd="1" destOrd="0" presId="urn:microsoft.com/office/officeart/2016/7/layout/RepeatingBendingProcessNew"/>
    <dgm:cxn modelId="{C1B0911E-2A02-458D-9374-FAAC35DE371B}" srcId="{18A3EC38-1F42-4F4B-B7DA-330445AD454E}" destId="{DDFF0C0C-C4A6-4143-BB39-CCEC64511553}" srcOrd="3" destOrd="0" parTransId="{DEE9FAAB-921F-4971-ACD3-3059394E7417}" sibTransId="{C65BA088-F58E-4800-B889-EC80097FE395}"/>
    <dgm:cxn modelId="{4C5AAF21-3C76-42CE-9FEB-C02C2A3FF6CC}" type="presOf" srcId="{747C3ABD-11DD-41CB-AEB6-ED8E56531910}" destId="{2391BBFA-C95E-401F-BECB-A1D238030601}" srcOrd="0" destOrd="0" presId="urn:microsoft.com/office/officeart/2016/7/layout/RepeatingBendingProcessNew"/>
    <dgm:cxn modelId="{45AE5F26-9997-4661-BFA6-AB6C1D3764F4}" type="presOf" srcId="{97F39D6D-4C0A-4E0F-AD45-0732AEE354A8}" destId="{C4A616BE-05D2-4AA6-95FE-BA487835D52B}" srcOrd="0" destOrd="0" presId="urn:microsoft.com/office/officeart/2016/7/layout/RepeatingBendingProcessNew"/>
    <dgm:cxn modelId="{3C90252E-1F60-40AA-976C-CBCB5B468648}" srcId="{18A3EC38-1F42-4F4B-B7DA-330445AD454E}" destId="{B64D992A-815E-4B29-8742-C6812141F6A5}" srcOrd="0" destOrd="0" parTransId="{863D3A31-D6B0-4167-84F8-529DF074176D}" sibTransId="{855E67C0-8EAE-4F30-989B-71AEE7E62E0D}"/>
    <dgm:cxn modelId="{719C4040-C974-4106-BDC2-73545A11A9A8}" type="presOf" srcId="{855E67C0-8EAE-4F30-989B-71AEE7E62E0D}" destId="{4A52D2E4-F936-4AD2-BD75-E01DC076C717}" srcOrd="0" destOrd="0" presId="urn:microsoft.com/office/officeart/2016/7/layout/RepeatingBendingProcessNew"/>
    <dgm:cxn modelId="{8D63B440-5D48-4096-8DF7-7A1E2E0B8BC5}" type="presOf" srcId="{C65BA088-F58E-4800-B889-EC80097FE395}" destId="{9E21B943-3088-407B-AA6D-599525E976CF}" srcOrd="1" destOrd="0" presId="urn:microsoft.com/office/officeart/2016/7/layout/RepeatingBendingProcessNew"/>
    <dgm:cxn modelId="{F429FC47-0570-4E3F-B446-FA6CE12D9D66}" type="presOf" srcId="{C65BA088-F58E-4800-B889-EC80097FE395}" destId="{39DAC722-A0EA-4C50-8D10-7F76936D26D2}" srcOrd="0" destOrd="0" presId="urn:microsoft.com/office/officeart/2016/7/layout/RepeatingBendingProcessNew"/>
    <dgm:cxn modelId="{8E59006D-6553-4823-82AB-DB293D5A3F75}" type="presOf" srcId="{855E67C0-8EAE-4F30-989B-71AEE7E62E0D}" destId="{CE961A68-BD90-47EF-9EAD-FB697F2B4F49}" srcOrd="1" destOrd="0" presId="urn:microsoft.com/office/officeart/2016/7/layout/RepeatingBendingProcessNew"/>
    <dgm:cxn modelId="{A9D79256-8636-418D-8A2C-17C547D0E43A}" srcId="{18A3EC38-1F42-4F4B-B7DA-330445AD454E}" destId="{8195C260-8DE3-4A6A-B7CF-5B8A1874C2C8}" srcOrd="1" destOrd="0" parTransId="{2BC8C09F-F8AA-48A8-90D4-4D5ADF3846F7}" sibTransId="{747C3ABD-11DD-41CB-AEB6-ED8E56531910}"/>
    <dgm:cxn modelId="{0282A68E-17EA-479D-B97A-95C46DD0D6DC}" type="presOf" srcId="{18A3EC38-1F42-4F4B-B7DA-330445AD454E}" destId="{AA38980E-65E8-4707-9CE2-992555DED127}" srcOrd="0" destOrd="0" presId="urn:microsoft.com/office/officeart/2016/7/layout/RepeatingBendingProcessNew"/>
    <dgm:cxn modelId="{8AEEF08F-6DCB-4088-A95C-4CB9908783E5}" type="presOf" srcId="{C1950B1F-5990-43C6-ADD5-80BE942331B7}" destId="{647BC9A1-086E-4374-8EA6-1E272CCC70AF}" srcOrd="0" destOrd="0" presId="urn:microsoft.com/office/officeart/2016/7/layout/RepeatingBendingProcessNew"/>
    <dgm:cxn modelId="{FA977695-5C6E-49AE-8EBC-A5DE313BCED5}" srcId="{18A3EC38-1F42-4F4B-B7DA-330445AD454E}" destId="{E171FE99-F3EF-427B-86CC-CC8FB44638AF}" srcOrd="4" destOrd="0" parTransId="{1BDAA587-A57C-4813-BC45-A51CB1A03ECE}" sibTransId="{C1950B1F-5990-43C6-ADD5-80BE942331B7}"/>
    <dgm:cxn modelId="{21641B9C-5DDD-4488-8D4D-76F5B27A72B3}" type="presOf" srcId="{B64D992A-815E-4B29-8742-C6812141F6A5}" destId="{E2C0521E-E37D-4733-8F0F-BC3D2F6F146C}" srcOrd="0" destOrd="0" presId="urn:microsoft.com/office/officeart/2016/7/layout/RepeatingBendingProcessNew"/>
    <dgm:cxn modelId="{F1D0F4A6-5A79-498B-B076-06D8DE5C4A5E}" srcId="{18A3EC38-1F42-4F4B-B7DA-330445AD454E}" destId="{E16AAC8B-3D40-4C36-8D50-D6D9D16DA1EE}" srcOrd="2" destOrd="0" parTransId="{AD30DA07-83FF-453E-B5BA-9BFB03BC98FD}" sibTransId="{97F39D6D-4C0A-4E0F-AD45-0732AEE354A8}"/>
    <dgm:cxn modelId="{DFA11DAD-8532-4CEB-8551-F154C18AAFE1}" srcId="{18A3EC38-1F42-4F4B-B7DA-330445AD454E}" destId="{F47979C5-E596-4CFB-BF2F-4CAB764BC4B9}" srcOrd="5" destOrd="0" parTransId="{0D7CA672-4C0F-49C0-9085-295EAB320010}" sibTransId="{997984C5-5362-48F6-AA8D-DFB0870C923B}"/>
    <dgm:cxn modelId="{198145AF-6EE9-4142-9861-B692A59E1DAA}" type="presOf" srcId="{E171FE99-F3EF-427B-86CC-CC8FB44638AF}" destId="{CB03E840-0CC6-41CC-9E28-52D9FD190F8C}" srcOrd="0" destOrd="0" presId="urn:microsoft.com/office/officeart/2016/7/layout/RepeatingBendingProcessNew"/>
    <dgm:cxn modelId="{D03A86B5-BF4D-4B0E-ABD9-228C94D2B5FE}" type="presOf" srcId="{8195C260-8DE3-4A6A-B7CF-5B8A1874C2C8}" destId="{C755C331-3F7F-4997-8C3C-CE4C8D9DE92F}" srcOrd="0" destOrd="0" presId="urn:microsoft.com/office/officeart/2016/7/layout/RepeatingBendingProcessNew"/>
    <dgm:cxn modelId="{F1B421C0-07FA-49ED-8315-D4185AB7F474}" type="presOf" srcId="{F47979C5-E596-4CFB-BF2F-4CAB764BC4B9}" destId="{0484111B-7D5D-40A7-9A3E-08D1FBE91641}" srcOrd="0" destOrd="0" presId="urn:microsoft.com/office/officeart/2016/7/layout/RepeatingBendingProcessNew"/>
    <dgm:cxn modelId="{40AC8CCC-05D9-4A09-AE5D-D88429926FA3}" type="presOf" srcId="{E16AAC8B-3D40-4C36-8D50-D6D9D16DA1EE}" destId="{5745481C-2FF7-429A-8D11-FF646DCE87F1}" srcOrd="0" destOrd="0" presId="urn:microsoft.com/office/officeart/2016/7/layout/RepeatingBendingProcessNew"/>
    <dgm:cxn modelId="{4AC0BBE1-EEC2-49C8-9B1B-D85AA632A9CA}" type="presOf" srcId="{DDFF0C0C-C4A6-4143-BB39-CCEC64511553}" destId="{49BEC10F-B956-458F-9F0C-AF1519D29CA4}" srcOrd="0" destOrd="0" presId="urn:microsoft.com/office/officeart/2016/7/layout/RepeatingBendingProcessNew"/>
    <dgm:cxn modelId="{3E81DAE8-B925-43BE-8E07-DA6628FB14D7}" type="presOf" srcId="{97F39D6D-4C0A-4E0F-AD45-0732AEE354A8}" destId="{81ADFE41-6368-4412-8F74-DF0577515403}" srcOrd="1" destOrd="0" presId="urn:microsoft.com/office/officeart/2016/7/layout/RepeatingBendingProcessNew"/>
    <dgm:cxn modelId="{6A3415F6-160A-43DE-89E8-F0F5B2337881}" type="presOf" srcId="{747C3ABD-11DD-41CB-AEB6-ED8E56531910}" destId="{709920E2-9BA2-4484-8089-4527998FEFBF}" srcOrd="1" destOrd="0" presId="urn:microsoft.com/office/officeart/2016/7/layout/RepeatingBendingProcessNew"/>
    <dgm:cxn modelId="{F9852FE5-E034-405B-9765-A3D91CD295FB}" type="presParOf" srcId="{AA38980E-65E8-4707-9CE2-992555DED127}" destId="{E2C0521E-E37D-4733-8F0F-BC3D2F6F146C}" srcOrd="0" destOrd="0" presId="urn:microsoft.com/office/officeart/2016/7/layout/RepeatingBendingProcessNew"/>
    <dgm:cxn modelId="{B62873F5-6A59-458B-AD9E-AEDDCA5899F8}" type="presParOf" srcId="{AA38980E-65E8-4707-9CE2-992555DED127}" destId="{4A52D2E4-F936-4AD2-BD75-E01DC076C717}" srcOrd="1" destOrd="0" presId="urn:microsoft.com/office/officeart/2016/7/layout/RepeatingBendingProcessNew"/>
    <dgm:cxn modelId="{7D1B13DE-837B-4857-BE39-4DFB2EFC0774}" type="presParOf" srcId="{4A52D2E4-F936-4AD2-BD75-E01DC076C717}" destId="{CE961A68-BD90-47EF-9EAD-FB697F2B4F49}" srcOrd="0" destOrd="0" presId="urn:microsoft.com/office/officeart/2016/7/layout/RepeatingBendingProcessNew"/>
    <dgm:cxn modelId="{AFD4971E-FBDB-441A-8D64-16DC1581C6E1}" type="presParOf" srcId="{AA38980E-65E8-4707-9CE2-992555DED127}" destId="{C755C331-3F7F-4997-8C3C-CE4C8D9DE92F}" srcOrd="2" destOrd="0" presId="urn:microsoft.com/office/officeart/2016/7/layout/RepeatingBendingProcessNew"/>
    <dgm:cxn modelId="{58DA55AF-2460-4D70-84FC-839C13D893C3}" type="presParOf" srcId="{AA38980E-65E8-4707-9CE2-992555DED127}" destId="{2391BBFA-C95E-401F-BECB-A1D238030601}" srcOrd="3" destOrd="0" presId="urn:microsoft.com/office/officeart/2016/7/layout/RepeatingBendingProcessNew"/>
    <dgm:cxn modelId="{5AD62C69-E4CD-45AD-BF55-B90CB9B491D4}" type="presParOf" srcId="{2391BBFA-C95E-401F-BECB-A1D238030601}" destId="{709920E2-9BA2-4484-8089-4527998FEFBF}" srcOrd="0" destOrd="0" presId="urn:microsoft.com/office/officeart/2016/7/layout/RepeatingBendingProcessNew"/>
    <dgm:cxn modelId="{EDEDB049-BF4A-4DCC-B5F9-67D9706B430A}" type="presParOf" srcId="{AA38980E-65E8-4707-9CE2-992555DED127}" destId="{5745481C-2FF7-429A-8D11-FF646DCE87F1}" srcOrd="4" destOrd="0" presId="urn:microsoft.com/office/officeart/2016/7/layout/RepeatingBendingProcessNew"/>
    <dgm:cxn modelId="{0C14F9DF-EA62-44B0-B2BE-6A2191E88A71}" type="presParOf" srcId="{AA38980E-65E8-4707-9CE2-992555DED127}" destId="{C4A616BE-05D2-4AA6-95FE-BA487835D52B}" srcOrd="5" destOrd="0" presId="urn:microsoft.com/office/officeart/2016/7/layout/RepeatingBendingProcessNew"/>
    <dgm:cxn modelId="{0FDBF2EA-9075-4710-9784-98BD2329F788}" type="presParOf" srcId="{C4A616BE-05D2-4AA6-95FE-BA487835D52B}" destId="{81ADFE41-6368-4412-8F74-DF0577515403}" srcOrd="0" destOrd="0" presId="urn:microsoft.com/office/officeart/2016/7/layout/RepeatingBendingProcessNew"/>
    <dgm:cxn modelId="{00A64DDC-61C0-4269-BAC9-D0B53EB594EB}" type="presParOf" srcId="{AA38980E-65E8-4707-9CE2-992555DED127}" destId="{49BEC10F-B956-458F-9F0C-AF1519D29CA4}" srcOrd="6" destOrd="0" presId="urn:microsoft.com/office/officeart/2016/7/layout/RepeatingBendingProcessNew"/>
    <dgm:cxn modelId="{917C43DF-21B5-403D-9751-D8BD6A75D55D}" type="presParOf" srcId="{AA38980E-65E8-4707-9CE2-992555DED127}" destId="{39DAC722-A0EA-4C50-8D10-7F76936D26D2}" srcOrd="7" destOrd="0" presId="urn:microsoft.com/office/officeart/2016/7/layout/RepeatingBendingProcessNew"/>
    <dgm:cxn modelId="{794C3579-3199-497D-BAEE-1C9BE81AAFC1}" type="presParOf" srcId="{39DAC722-A0EA-4C50-8D10-7F76936D26D2}" destId="{9E21B943-3088-407B-AA6D-599525E976CF}" srcOrd="0" destOrd="0" presId="urn:microsoft.com/office/officeart/2016/7/layout/RepeatingBendingProcessNew"/>
    <dgm:cxn modelId="{15F6F532-45BA-47A0-B7F8-1BA428604534}" type="presParOf" srcId="{AA38980E-65E8-4707-9CE2-992555DED127}" destId="{CB03E840-0CC6-41CC-9E28-52D9FD190F8C}" srcOrd="8" destOrd="0" presId="urn:microsoft.com/office/officeart/2016/7/layout/RepeatingBendingProcessNew"/>
    <dgm:cxn modelId="{7EEEB956-FC34-4BC9-9C4B-D3AC303F6503}" type="presParOf" srcId="{AA38980E-65E8-4707-9CE2-992555DED127}" destId="{647BC9A1-086E-4374-8EA6-1E272CCC70AF}" srcOrd="9" destOrd="0" presId="urn:microsoft.com/office/officeart/2016/7/layout/RepeatingBendingProcessNew"/>
    <dgm:cxn modelId="{584428AB-9EA9-4216-9930-801DA50755E3}" type="presParOf" srcId="{647BC9A1-086E-4374-8EA6-1E272CCC70AF}" destId="{6C1926C6-17DA-433E-A602-47A43CD01D3D}" srcOrd="0" destOrd="0" presId="urn:microsoft.com/office/officeart/2016/7/layout/RepeatingBendingProcessNew"/>
    <dgm:cxn modelId="{BC4B6C5A-B5D9-485B-9B4D-F006B47D4AE1}" type="presParOf" srcId="{AA38980E-65E8-4707-9CE2-992555DED127}" destId="{0484111B-7D5D-40A7-9A3E-08D1FBE91641}" srcOrd="10" destOrd="0" presId="urn:microsoft.com/office/officeart/2016/7/layout/RepeatingBendingProcessNew"/>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DFAE5-6FD5-48C2-953C-019F81C4B47F}">
      <dsp:nvSpPr>
        <dsp:cNvPr id="0" name=""/>
        <dsp:cNvSpPr/>
      </dsp:nvSpPr>
      <dsp:spPr>
        <a:xfrm>
          <a:off x="0" y="560991"/>
          <a:ext cx="2752182" cy="688045"/>
        </a:xfrm>
        <a:prstGeom prst="roundRect">
          <a:avLst>
            <a:gd name="adj" fmla="val 10000"/>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a:cs typeface="Arial"/>
            </a:rPr>
            <a:t>Statutory Deadlines</a:t>
          </a:r>
        </a:p>
      </dsp:txBody>
      <dsp:txXfrm>
        <a:off x="20152" y="581143"/>
        <a:ext cx="2711878" cy="647741"/>
      </dsp:txXfrm>
    </dsp:sp>
    <dsp:sp modelId="{7E1E8798-56A5-4BF5-A29B-2504423A5CF3}">
      <dsp:nvSpPr>
        <dsp:cNvPr id="0" name=""/>
        <dsp:cNvSpPr/>
      </dsp:nvSpPr>
      <dsp:spPr>
        <a:xfrm rot="5399977">
          <a:off x="1147262" y="1646500"/>
          <a:ext cx="457667" cy="120407"/>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669555-7860-4DD9-994B-74640EAC9795}">
      <dsp:nvSpPr>
        <dsp:cNvPr id="0" name=""/>
        <dsp:cNvSpPr/>
      </dsp:nvSpPr>
      <dsp:spPr>
        <a:xfrm>
          <a:off x="13" y="2164371"/>
          <a:ext cx="2752182" cy="1476002"/>
        </a:xfrm>
        <a:prstGeom prst="roundRect">
          <a:avLst>
            <a:gd name="adj" fmla="val 10000"/>
          </a:avLst>
        </a:prstGeom>
        <a:solidFill>
          <a:srgbClr val="009999">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a:cs typeface="Arial"/>
            </a:rPr>
            <a:t>Convocation and Agenda to be sent 5 months before the opening </a:t>
          </a:r>
        </a:p>
        <a:p>
          <a:pPr marL="0" lvl="0" indent="0" algn="ctr" defTabSz="711200">
            <a:lnSpc>
              <a:spcPct val="90000"/>
            </a:lnSpc>
            <a:spcBef>
              <a:spcPct val="0"/>
            </a:spcBef>
            <a:spcAft>
              <a:spcPct val="35000"/>
            </a:spcAft>
            <a:buNone/>
          </a:pPr>
          <a:r>
            <a:rPr lang="en-US" sz="1200" i="1" kern="1200" dirty="0">
              <a:solidFill>
                <a:schemeClr val="bg1"/>
              </a:solidFill>
              <a:latin typeface="Arial"/>
              <a:cs typeface="Arial"/>
            </a:rPr>
            <a:t>(Rule 7 – IFRC Constitution 2019)</a:t>
          </a:r>
        </a:p>
      </dsp:txBody>
      <dsp:txXfrm>
        <a:off x="43244" y="2207602"/>
        <a:ext cx="2665720" cy="1389540"/>
      </dsp:txXfrm>
    </dsp:sp>
    <dsp:sp modelId="{A23762F4-EB0F-44DE-B28F-A6722F566CE1}">
      <dsp:nvSpPr>
        <dsp:cNvPr id="0" name=""/>
        <dsp:cNvSpPr/>
      </dsp:nvSpPr>
      <dsp:spPr>
        <a:xfrm rot="5400022">
          <a:off x="1115803" y="3900668"/>
          <a:ext cx="520589" cy="120407"/>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DB3580-779E-4A07-AE92-0F41C6CC8D2F}">
      <dsp:nvSpPr>
        <dsp:cNvPr id="0" name=""/>
        <dsp:cNvSpPr/>
      </dsp:nvSpPr>
      <dsp:spPr>
        <a:xfrm>
          <a:off x="0" y="4281371"/>
          <a:ext cx="2752182" cy="1476002"/>
        </a:xfrm>
        <a:prstGeom prst="roundRect">
          <a:avLst>
            <a:gd name="adj" fmla="val 10000"/>
          </a:avLst>
        </a:prstGeom>
        <a:solidFill>
          <a:srgbClr val="009999">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solidFill>
              <a:latin typeface="Arial" panose="020B0604020202020204" pitchFamily="34" charset="0"/>
              <a:cs typeface="Arial" panose="020B0604020202020204" pitchFamily="34" charset="0"/>
            </a:rPr>
            <a:t>D</a:t>
          </a:r>
          <a:r>
            <a:rPr lang="en-GB" sz="1600" i="0" kern="1200" dirty="0">
              <a:solidFill>
                <a:schemeClr val="bg1"/>
              </a:solidFill>
              <a:latin typeface="Arial" panose="020B0604020202020204" pitchFamily="34" charset="0"/>
              <a:cs typeface="Arial" panose="020B0604020202020204" pitchFamily="34" charset="0"/>
            </a:rPr>
            <a:t>ispatch </a:t>
          </a:r>
          <a:br>
            <a:rPr lang="en-GB" sz="1600" i="0" kern="1200" dirty="0">
              <a:solidFill>
                <a:schemeClr val="bg1"/>
              </a:solidFill>
              <a:latin typeface="Arial" panose="020B0604020202020204" pitchFamily="34" charset="0"/>
              <a:cs typeface="Arial" panose="020B0604020202020204" pitchFamily="34" charset="0"/>
            </a:rPr>
          </a:br>
          <a:r>
            <a:rPr lang="en-GB" sz="1600" i="0" kern="1200" dirty="0">
              <a:solidFill>
                <a:schemeClr val="bg1"/>
              </a:solidFill>
              <a:latin typeface="Arial" panose="020B0604020202020204" pitchFamily="34" charset="0"/>
              <a:cs typeface="Arial" panose="020B0604020202020204" pitchFamily="34" charset="0"/>
            </a:rPr>
            <a:t>of official documents: 40 days prior to the General Assembly </a:t>
          </a:r>
        </a:p>
        <a:p>
          <a:pPr marL="0" lvl="0" indent="0" algn="ctr" defTabSz="711200">
            <a:lnSpc>
              <a:spcPct val="90000"/>
            </a:lnSpc>
            <a:spcBef>
              <a:spcPct val="0"/>
            </a:spcBef>
            <a:spcAft>
              <a:spcPct val="35000"/>
            </a:spcAft>
            <a:buNone/>
          </a:pPr>
          <a:r>
            <a:rPr lang="en-GB" sz="1200" i="0" kern="1200" dirty="0">
              <a:solidFill>
                <a:schemeClr val="bg1"/>
              </a:solidFill>
              <a:latin typeface="Arial" panose="020B0604020202020204" pitchFamily="34" charset="0"/>
              <a:cs typeface="Arial" panose="020B0604020202020204" pitchFamily="34" charset="0"/>
            </a:rPr>
            <a:t>(Rule 8.3 – IFRC Constitution 2019)</a:t>
          </a:r>
          <a:endParaRPr lang="en-US" sz="1200" i="0" kern="1200" dirty="0">
            <a:solidFill>
              <a:schemeClr val="bg1"/>
            </a:solidFill>
            <a:latin typeface="Arial" panose="020B0604020202020204" pitchFamily="34" charset="0"/>
            <a:cs typeface="Arial" panose="020B0604020202020204" pitchFamily="34" charset="0"/>
          </a:endParaRPr>
        </a:p>
      </dsp:txBody>
      <dsp:txXfrm>
        <a:off x="43231" y="4324602"/>
        <a:ext cx="2665720" cy="1389540"/>
      </dsp:txXfrm>
    </dsp:sp>
    <dsp:sp modelId="{35A91646-EDA6-4A82-8569-3FA69A326F67}">
      <dsp:nvSpPr>
        <dsp:cNvPr id="0" name=""/>
        <dsp:cNvSpPr/>
      </dsp:nvSpPr>
      <dsp:spPr>
        <a:xfrm>
          <a:off x="3209814" y="560991"/>
          <a:ext cx="3170321" cy="688045"/>
        </a:xfrm>
        <a:prstGeom prst="roundRect">
          <a:avLst>
            <a:gd name="adj" fmla="val 10000"/>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cs typeface="Arial"/>
            </a:rPr>
            <a:t>Consultation on the content and its timetable</a:t>
          </a:r>
        </a:p>
      </dsp:txBody>
      <dsp:txXfrm>
        <a:off x="3229966" y="581143"/>
        <a:ext cx="3130017" cy="647741"/>
      </dsp:txXfrm>
    </dsp:sp>
    <dsp:sp modelId="{AC96EE46-D64C-4083-8A94-29C9B6011BE9}">
      <dsp:nvSpPr>
        <dsp:cNvPr id="0" name=""/>
        <dsp:cNvSpPr/>
      </dsp:nvSpPr>
      <dsp:spPr>
        <a:xfrm rot="5415105">
          <a:off x="4561640" y="1648437"/>
          <a:ext cx="459608" cy="120407"/>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402FAD-0384-4803-91B4-DADBE42310D4}">
      <dsp:nvSpPr>
        <dsp:cNvPr id="0" name=""/>
        <dsp:cNvSpPr/>
      </dsp:nvSpPr>
      <dsp:spPr>
        <a:xfrm>
          <a:off x="3192228" y="2168245"/>
          <a:ext cx="3187907" cy="1476002"/>
        </a:xfrm>
        <a:prstGeom prst="roundRect">
          <a:avLst>
            <a:gd name="adj" fmla="val 10000"/>
          </a:avLst>
        </a:prstGeom>
        <a:solidFill>
          <a:srgbClr val="009999">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bg1"/>
              </a:solidFill>
              <a:latin typeface="Arial"/>
              <a:ea typeface="+mn-ea"/>
              <a:cs typeface="Arial"/>
            </a:rPr>
            <a:t>05 July – 14 September 2021: </a:t>
          </a:r>
          <a:br>
            <a:rPr lang="en-US" sz="1600" kern="1200" dirty="0">
              <a:solidFill>
                <a:schemeClr val="bg1"/>
              </a:solidFill>
              <a:latin typeface="Arial"/>
              <a:ea typeface="+mn-ea"/>
              <a:cs typeface="Arial"/>
            </a:rPr>
          </a:br>
          <a:r>
            <a:rPr lang="en-US" sz="1600" kern="1200" dirty="0">
              <a:solidFill>
                <a:schemeClr val="bg1"/>
              </a:solidFill>
              <a:latin typeface="Arial"/>
              <a:ea typeface="+mn-ea"/>
              <a:cs typeface="Arial"/>
            </a:rPr>
            <a:t>consultation on the draft provisional agenda</a:t>
          </a:r>
        </a:p>
      </dsp:txBody>
      <dsp:txXfrm>
        <a:off x="3235459" y="2211476"/>
        <a:ext cx="3101445" cy="1389540"/>
      </dsp:txXfrm>
    </dsp:sp>
    <dsp:sp modelId="{716484EE-EBA8-4924-8D40-E6190A972959}">
      <dsp:nvSpPr>
        <dsp:cNvPr id="0" name=""/>
        <dsp:cNvSpPr/>
      </dsp:nvSpPr>
      <dsp:spPr>
        <a:xfrm rot="5442936">
          <a:off x="4514602" y="3902605"/>
          <a:ext cx="516765" cy="120407"/>
        </a:xfrm>
        <a:prstGeom prst="rightArrow">
          <a:avLst>
            <a:gd name="adj1" fmla="val 667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DAADC-88CF-4748-902B-8DEACD3C731D}">
      <dsp:nvSpPr>
        <dsp:cNvPr id="0" name=""/>
        <dsp:cNvSpPr/>
      </dsp:nvSpPr>
      <dsp:spPr>
        <a:xfrm>
          <a:off x="3139441" y="4281371"/>
          <a:ext cx="3240694" cy="1476002"/>
        </a:xfrm>
        <a:prstGeom prst="roundRect">
          <a:avLst>
            <a:gd name="adj" fmla="val 10000"/>
          </a:avLst>
        </a:prstGeom>
        <a:solidFill>
          <a:srgbClr val="009999">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bg1"/>
              </a:solidFill>
              <a:latin typeface="Arial"/>
              <a:ea typeface="+mn-ea"/>
              <a:cs typeface="Arial"/>
            </a:rPr>
            <a:t>Secretary General will incorporate the input of the National Societies and submit it for approval to the Governing Board (04-07 October 2021)</a:t>
          </a:r>
        </a:p>
      </dsp:txBody>
      <dsp:txXfrm>
        <a:off x="3182672" y="4324602"/>
        <a:ext cx="3154232" cy="1389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85B91-8123-4BD0-85A0-F6C041F55D8F}">
      <dsp:nvSpPr>
        <dsp:cNvPr id="0" name=""/>
        <dsp:cNvSpPr/>
      </dsp:nvSpPr>
      <dsp:spPr>
        <a:xfrm>
          <a:off x="3277722" y="4994142"/>
          <a:ext cx="602257" cy="647427"/>
        </a:xfrm>
        <a:custGeom>
          <a:avLst/>
          <a:gdLst/>
          <a:ahLst/>
          <a:cxnLst/>
          <a:rect l="0" t="0" r="0" b="0"/>
          <a:pathLst>
            <a:path>
              <a:moveTo>
                <a:pt x="0" y="0"/>
              </a:moveTo>
              <a:lnTo>
                <a:pt x="301128" y="0"/>
              </a:lnTo>
              <a:lnTo>
                <a:pt x="301128" y="647427"/>
              </a:lnTo>
              <a:lnTo>
                <a:pt x="602257" y="6474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06EAF9-D91D-46B9-949E-9DF17A65E033}">
      <dsp:nvSpPr>
        <dsp:cNvPr id="0" name=""/>
        <dsp:cNvSpPr/>
      </dsp:nvSpPr>
      <dsp:spPr>
        <a:xfrm>
          <a:off x="3277722" y="4346715"/>
          <a:ext cx="602257" cy="647427"/>
        </a:xfrm>
        <a:custGeom>
          <a:avLst/>
          <a:gdLst/>
          <a:ahLst/>
          <a:cxnLst/>
          <a:rect l="0" t="0" r="0" b="0"/>
          <a:pathLst>
            <a:path>
              <a:moveTo>
                <a:pt x="0" y="647427"/>
              </a:moveTo>
              <a:lnTo>
                <a:pt x="301128" y="647427"/>
              </a:lnTo>
              <a:lnTo>
                <a:pt x="301128" y="0"/>
              </a:lnTo>
              <a:lnTo>
                <a:pt x="60225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3086B4-A952-4706-9AB9-4022AD3FDEEC}">
      <dsp:nvSpPr>
        <dsp:cNvPr id="0" name=""/>
        <dsp:cNvSpPr/>
      </dsp:nvSpPr>
      <dsp:spPr>
        <a:xfrm>
          <a:off x="3277722" y="1757006"/>
          <a:ext cx="602257" cy="1294854"/>
        </a:xfrm>
        <a:custGeom>
          <a:avLst/>
          <a:gdLst/>
          <a:ahLst/>
          <a:cxnLst/>
          <a:rect l="0" t="0" r="0" b="0"/>
          <a:pathLst>
            <a:path>
              <a:moveTo>
                <a:pt x="0" y="0"/>
              </a:moveTo>
              <a:lnTo>
                <a:pt x="301128" y="0"/>
              </a:lnTo>
              <a:lnTo>
                <a:pt x="301128" y="1294854"/>
              </a:lnTo>
              <a:lnTo>
                <a:pt x="602257" y="1294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A150B-70C0-4DAD-B262-E3B73027AC1C}">
      <dsp:nvSpPr>
        <dsp:cNvPr id="0" name=""/>
        <dsp:cNvSpPr/>
      </dsp:nvSpPr>
      <dsp:spPr>
        <a:xfrm>
          <a:off x="3277722" y="1711286"/>
          <a:ext cx="602257" cy="91440"/>
        </a:xfrm>
        <a:custGeom>
          <a:avLst/>
          <a:gdLst/>
          <a:ahLst/>
          <a:cxnLst/>
          <a:rect l="0" t="0" r="0" b="0"/>
          <a:pathLst>
            <a:path>
              <a:moveTo>
                <a:pt x="0" y="45720"/>
              </a:moveTo>
              <a:lnTo>
                <a:pt x="60225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59C09-6574-489E-A3D1-31CFE6E90C83}">
      <dsp:nvSpPr>
        <dsp:cNvPr id="0" name=""/>
        <dsp:cNvSpPr/>
      </dsp:nvSpPr>
      <dsp:spPr>
        <a:xfrm>
          <a:off x="3277722" y="462152"/>
          <a:ext cx="602257" cy="1294854"/>
        </a:xfrm>
        <a:custGeom>
          <a:avLst/>
          <a:gdLst/>
          <a:ahLst/>
          <a:cxnLst/>
          <a:rect l="0" t="0" r="0" b="0"/>
          <a:pathLst>
            <a:path>
              <a:moveTo>
                <a:pt x="0" y="1294854"/>
              </a:moveTo>
              <a:lnTo>
                <a:pt x="301128" y="1294854"/>
              </a:lnTo>
              <a:lnTo>
                <a:pt x="301128" y="0"/>
              </a:lnTo>
              <a:lnTo>
                <a:pt x="60225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95FAF-2CCC-4567-83A8-B444C96F67A1}">
      <dsp:nvSpPr>
        <dsp:cNvPr id="0" name=""/>
        <dsp:cNvSpPr/>
      </dsp:nvSpPr>
      <dsp:spPr>
        <a:xfrm>
          <a:off x="1236730" y="1043766"/>
          <a:ext cx="2040991" cy="142648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CH" sz="2800" kern="1200" dirty="0"/>
            <a:t>Statutory Agenda items</a:t>
          </a:r>
          <a:endParaRPr lang="en-GB" sz="2800" kern="1200" dirty="0"/>
        </a:p>
      </dsp:txBody>
      <dsp:txXfrm>
        <a:off x="1236730" y="1043766"/>
        <a:ext cx="2040991" cy="1426480"/>
      </dsp:txXfrm>
    </dsp:sp>
    <dsp:sp modelId="{4F237F83-7D0E-4A6B-9772-0F770B1AFB84}">
      <dsp:nvSpPr>
        <dsp:cNvPr id="0" name=""/>
        <dsp:cNvSpPr/>
      </dsp:nvSpPr>
      <dsp:spPr>
        <a:xfrm>
          <a:off x="3879980" y="2930"/>
          <a:ext cx="3011289" cy="91844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Medals</a:t>
          </a:r>
          <a:r>
            <a:rPr lang="en-CH" sz="2400" kern="1200" dirty="0"/>
            <a:t>/Awards</a:t>
          </a:r>
          <a:endParaRPr lang="en-GB" sz="2400" kern="1200" dirty="0"/>
        </a:p>
      </dsp:txBody>
      <dsp:txXfrm>
        <a:off x="3879980" y="2930"/>
        <a:ext cx="3011289" cy="918443"/>
      </dsp:txXfrm>
    </dsp:sp>
    <dsp:sp modelId="{2F36F8A1-42A5-47B2-B466-F7965E9B4FBA}">
      <dsp:nvSpPr>
        <dsp:cNvPr id="0" name=""/>
        <dsp:cNvSpPr/>
      </dsp:nvSpPr>
      <dsp:spPr>
        <a:xfrm>
          <a:off x="3879980" y="1297785"/>
          <a:ext cx="3011289" cy="91844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H" sz="2400" kern="1200" dirty="0"/>
            <a:t>Resolutions</a:t>
          </a:r>
          <a:endParaRPr lang="en-GB" sz="2400" kern="1200" dirty="0"/>
        </a:p>
      </dsp:txBody>
      <dsp:txXfrm>
        <a:off x="3879980" y="1297785"/>
        <a:ext cx="3011289" cy="918443"/>
      </dsp:txXfrm>
    </dsp:sp>
    <dsp:sp modelId="{2816802E-16A2-4224-8816-AB4CA253A8BD}">
      <dsp:nvSpPr>
        <dsp:cNvPr id="0" name=""/>
        <dsp:cNvSpPr/>
      </dsp:nvSpPr>
      <dsp:spPr>
        <a:xfrm>
          <a:off x="3879980" y="2592639"/>
          <a:ext cx="3011289" cy="91844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H" sz="2400" kern="1200" dirty="0"/>
            <a:t>Progress reports</a:t>
          </a:r>
          <a:endParaRPr lang="en-GB" sz="2400" kern="1200" dirty="0"/>
        </a:p>
      </dsp:txBody>
      <dsp:txXfrm>
        <a:off x="3879980" y="2592639"/>
        <a:ext cx="3011289" cy="918443"/>
      </dsp:txXfrm>
    </dsp:sp>
    <dsp:sp modelId="{1B559DDB-E009-4145-AD02-3AACE1D14BAA}">
      <dsp:nvSpPr>
        <dsp:cNvPr id="0" name=""/>
        <dsp:cNvSpPr/>
      </dsp:nvSpPr>
      <dsp:spPr>
        <a:xfrm>
          <a:off x="1236730" y="4280902"/>
          <a:ext cx="2040991" cy="1426480"/>
        </a:xfrm>
        <a:prstGeom prst="rect">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‘Journey to the CoD’ </a:t>
          </a:r>
          <a:r>
            <a:rPr lang="en-CH" sz="2800" kern="1200" dirty="0"/>
            <a:t>items</a:t>
          </a:r>
          <a:endParaRPr lang="en-GB" sz="2800" kern="1200" dirty="0"/>
        </a:p>
      </dsp:txBody>
      <dsp:txXfrm>
        <a:off x="1236730" y="4280902"/>
        <a:ext cx="2040991" cy="1426480"/>
      </dsp:txXfrm>
    </dsp:sp>
    <dsp:sp modelId="{0FB20B53-A3B3-471B-BD28-934BC9D5C0BA}">
      <dsp:nvSpPr>
        <dsp:cNvPr id="0" name=""/>
        <dsp:cNvSpPr/>
      </dsp:nvSpPr>
      <dsp:spPr>
        <a:xfrm>
          <a:off x="3879980" y="3887493"/>
          <a:ext cx="3011289" cy="918443"/>
        </a:xfrm>
        <a:prstGeom prst="rect">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H" sz="2400" kern="1200" dirty="0"/>
            <a:t>Informal / exploratory </a:t>
          </a:r>
          <a:r>
            <a:rPr lang="en-US" sz="2400" kern="1200" dirty="0"/>
            <a:t>w</a:t>
          </a:r>
          <a:r>
            <a:rPr lang="en-CH" sz="2400" kern="1200" dirty="0"/>
            <a:t>orkshops</a:t>
          </a:r>
          <a:endParaRPr lang="en-GB" sz="2400" kern="1200" dirty="0"/>
        </a:p>
      </dsp:txBody>
      <dsp:txXfrm>
        <a:off x="3879980" y="3887493"/>
        <a:ext cx="3011289" cy="918443"/>
      </dsp:txXfrm>
    </dsp:sp>
    <dsp:sp modelId="{5C4325CB-E41B-4523-B363-BA5BD4F7D256}">
      <dsp:nvSpPr>
        <dsp:cNvPr id="0" name=""/>
        <dsp:cNvSpPr/>
      </dsp:nvSpPr>
      <dsp:spPr>
        <a:xfrm>
          <a:off x="3879980" y="5182348"/>
          <a:ext cx="3011289" cy="918443"/>
        </a:xfrm>
        <a:prstGeom prst="rect">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H" sz="2400" kern="1200" dirty="0"/>
            <a:t>Others</a:t>
          </a:r>
          <a:endParaRPr lang="en-GB" sz="2400" kern="1200" dirty="0"/>
        </a:p>
      </dsp:txBody>
      <dsp:txXfrm>
        <a:off x="3879980" y="5182348"/>
        <a:ext cx="3011289" cy="918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4413A-FA15-4D17-A15D-D2C2B0AD3AC3}">
      <dsp:nvSpPr>
        <dsp:cNvPr id="0" name=""/>
        <dsp:cNvSpPr/>
      </dsp:nvSpPr>
      <dsp:spPr>
        <a:xfrm rot="16200000">
          <a:off x="-1832094" y="1960790"/>
          <a:ext cx="6591868" cy="2670287"/>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l" defTabSz="1244600">
            <a:lnSpc>
              <a:spcPct val="100000"/>
            </a:lnSpc>
            <a:spcBef>
              <a:spcPct val="0"/>
            </a:spcBef>
            <a:spcAft>
              <a:spcPts val="0"/>
            </a:spcAft>
            <a:buNone/>
          </a:pPr>
          <a:r>
            <a:rPr lang="en-CH" sz="2800" b="1" i="1" kern="1200" dirty="0">
              <a:solidFill>
                <a:schemeClr val="tx2">
                  <a:lumMod val="75000"/>
                </a:schemeClr>
              </a:solidFill>
              <a:latin typeface="Segoe UI Symbol" panose="020B0502040204020203" pitchFamily="34" charset="0"/>
              <a:ea typeface="Segoe UI Symbol" panose="020B0502040204020203" pitchFamily="34" charset="0"/>
              <a:cs typeface="Segoe UI Semilight" panose="020B0402040204020203" pitchFamily="34" charset="0"/>
            </a:rPr>
            <a:t>What we do</a:t>
          </a:r>
          <a:endParaRPr lang="en-GB" sz="2800" b="1" i="1" kern="1200" dirty="0">
            <a:solidFill>
              <a:schemeClr val="tx2">
                <a:lumMod val="75000"/>
              </a:schemeClr>
            </a:solidFill>
            <a:latin typeface="Segoe UI Symbol" panose="020B0502040204020203" pitchFamily="34" charset="0"/>
            <a:ea typeface="Segoe UI Symbol" panose="020B0502040204020203" pitchFamily="34" charset="0"/>
            <a:cs typeface="Segoe UI Semilight" panose="020B0402040204020203" pitchFamily="34" charset="0"/>
          </a:endParaRPr>
        </a:p>
        <a:p>
          <a:pPr marL="171450" lvl="1" indent="-171450" algn="l" defTabSz="711200">
            <a:lnSpc>
              <a:spcPct val="90000"/>
            </a:lnSpc>
            <a:spcBef>
              <a:spcPct val="0"/>
            </a:spcBef>
            <a:spcAft>
              <a:spcPct val="15000"/>
            </a:spcAft>
            <a:buChar char="•"/>
          </a:pPr>
          <a:r>
            <a:rPr lang="en-GB" sz="1600" kern="1200" dirty="0">
              <a:latin typeface="Segoe UI Symbol" panose="020B0502040204020203" pitchFamily="34" charset="0"/>
              <a:ea typeface="Segoe UI Symbol" panose="020B0502040204020203" pitchFamily="34" charset="0"/>
              <a:cs typeface="Segoe UI Semilight" panose="020B0402040204020203" pitchFamily="34" charset="0"/>
            </a:rPr>
            <a:t>Counter-terrorism </a:t>
          </a:r>
          <a:r>
            <a:rPr lang="en-CH" sz="1600" kern="1200" dirty="0">
              <a:latin typeface="Segoe UI Symbol" panose="020B0502040204020203" pitchFamily="34" charset="0"/>
              <a:ea typeface="Segoe UI Symbol" panose="020B0502040204020203" pitchFamily="34" charset="0"/>
              <a:cs typeface="Segoe UI Semilight" panose="020B0402040204020203" pitchFamily="34" charset="0"/>
            </a:rPr>
            <a:t>and sanctions</a:t>
          </a:r>
          <a:endParaRPr lang="en-GB" sz="1600" kern="1200" dirty="0">
            <a:latin typeface="Segoe UI Symbol" panose="020B0502040204020203" pitchFamily="34" charset="0"/>
            <a:ea typeface="Segoe UI Symbol" panose="020B0502040204020203" pitchFamily="34" charset="0"/>
            <a:cs typeface="Segoe UI Semilight" panose="020B0402040204020203" pitchFamily="34" charset="0"/>
          </a:endParaRPr>
        </a:p>
        <a:p>
          <a:pPr marL="171450" lvl="1" indent="-171450" algn="l" defTabSz="711200">
            <a:lnSpc>
              <a:spcPct val="90000"/>
            </a:lnSpc>
            <a:spcBef>
              <a:spcPct val="0"/>
            </a:spcBef>
            <a:spcAft>
              <a:spcPct val="15000"/>
            </a:spcAft>
            <a:buChar char="•"/>
          </a:pPr>
          <a:r>
            <a:rPr lang="en-GB" sz="1600" kern="1200" dirty="0">
              <a:latin typeface="Segoe UI Symbol" panose="020B0502040204020203" pitchFamily="34" charset="0"/>
              <a:ea typeface="Segoe UI Symbol" panose="020B0502040204020203" pitchFamily="34" charset="0"/>
              <a:cs typeface="Segoe UI Semilight" panose="020B0402040204020203" pitchFamily="34" charset="0"/>
            </a:rPr>
            <a:t>Autonomous weapons</a:t>
          </a:r>
        </a:p>
        <a:p>
          <a:pPr marL="171450" lvl="1" indent="-171450" algn="l" defTabSz="711200">
            <a:lnSpc>
              <a:spcPct val="90000"/>
            </a:lnSpc>
            <a:spcBef>
              <a:spcPct val="0"/>
            </a:spcBef>
            <a:spcAft>
              <a:spcPct val="15000"/>
            </a:spcAft>
            <a:buChar char="•"/>
          </a:pPr>
          <a:r>
            <a:rPr lang="en-GB" sz="1600" kern="1200" dirty="0">
              <a:latin typeface="Segoe UI Symbol" panose="020B0502040204020203" pitchFamily="34" charset="0"/>
              <a:ea typeface="Segoe UI Symbol" panose="020B0502040204020203" pitchFamily="34" charset="0"/>
              <a:cs typeface="Segoe UI Semilight" panose="020B0402040204020203" pitchFamily="34" charset="0"/>
            </a:rPr>
            <a:t>Protection </a:t>
          </a:r>
          <a:r>
            <a:rPr lang="en-CH" sz="1600" kern="1200" dirty="0">
              <a:latin typeface="Segoe UI Symbol" panose="020B0502040204020203" pitchFamily="34" charset="0"/>
              <a:ea typeface="Segoe UI Symbol" panose="020B0502040204020203" pitchFamily="34" charset="0"/>
              <a:cs typeface="Segoe UI Semilight" panose="020B0402040204020203" pitchFamily="34" charset="0"/>
            </a:rPr>
            <a:t>within </a:t>
          </a:r>
          <a:r>
            <a:rPr lang="en-GB" sz="1600" kern="1200" dirty="0">
              <a:latin typeface="Segoe UI Symbol" panose="020B0502040204020203" pitchFamily="34" charset="0"/>
              <a:ea typeface="Segoe UI Symbol" panose="020B0502040204020203" pitchFamily="34" charset="0"/>
              <a:cs typeface="Segoe UI Semilight" panose="020B0402040204020203" pitchFamily="34" charset="0"/>
            </a:rPr>
            <a:t>the Movement</a:t>
          </a:r>
        </a:p>
        <a:p>
          <a:pPr marL="171450" lvl="1" indent="-171450" algn="l" defTabSz="711200">
            <a:lnSpc>
              <a:spcPct val="90000"/>
            </a:lnSpc>
            <a:spcBef>
              <a:spcPct val="0"/>
            </a:spcBef>
            <a:spcAft>
              <a:spcPct val="15000"/>
            </a:spcAft>
            <a:buChar char="•"/>
          </a:pPr>
          <a:r>
            <a:rPr lang="en-GB" sz="1600" kern="1200" dirty="0" err="1">
              <a:latin typeface="Segoe UI Symbol" panose="020B0502040204020203" pitchFamily="34" charset="0"/>
              <a:ea typeface="Segoe UI Symbol" panose="020B0502040204020203" pitchFamily="34" charset="0"/>
              <a:cs typeface="Segoe UI Semilight" panose="020B0402040204020203" pitchFamily="34" charset="0"/>
            </a:rPr>
            <a:t>Mvt</a:t>
          </a:r>
          <a:r>
            <a:rPr lang="en-GB" sz="1600" kern="1200" dirty="0">
              <a:latin typeface="Segoe UI Symbol" panose="020B0502040204020203" pitchFamily="34" charset="0"/>
              <a:ea typeface="Segoe UI Symbol" panose="020B0502040204020203" pitchFamily="34" charset="0"/>
              <a:cs typeface="Segoe UI Semilight" panose="020B0402040204020203" pitchFamily="34" charset="0"/>
            </a:rPr>
            <a:t>. Approach to Education</a:t>
          </a:r>
        </a:p>
      </dsp:txBody>
      <dsp:txXfrm rot="5400000">
        <a:off x="128696" y="1318374"/>
        <a:ext cx="2670287" cy="3955120"/>
      </dsp:txXfrm>
    </dsp:sp>
    <dsp:sp modelId="{F2394004-1977-42B4-9DE3-0D8BC202EB37}">
      <dsp:nvSpPr>
        <dsp:cNvPr id="0" name=""/>
        <dsp:cNvSpPr/>
      </dsp:nvSpPr>
      <dsp:spPr>
        <a:xfrm rot="16200000">
          <a:off x="1573687" y="1115295"/>
          <a:ext cx="6591868" cy="4361277"/>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l" defTabSz="1244600">
            <a:lnSpc>
              <a:spcPct val="100000"/>
            </a:lnSpc>
            <a:spcBef>
              <a:spcPct val="0"/>
            </a:spcBef>
            <a:spcAft>
              <a:spcPts val="0"/>
            </a:spcAft>
            <a:buNone/>
          </a:pPr>
          <a:r>
            <a:rPr lang="en-CH" sz="2800" b="0" i="1" kern="1200" dirty="0">
              <a:solidFill>
                <a:schemeClr val="accent2">
                  <a:lumMod val="75000"/>
                </a:schemeClr>
              </a:solidFill>
              <a:latin typeface="Segoe UI Symbol" panose="020B0502040204020203" pitchFamily="34" charset="0"/>
              <a:ea typeface="Segoe UI Symbol" panose="020B0502040204020203" pitchFamily="34" charset="0"/>
            </a:rPr>
            <a:t>How we work</a:t>
          </a:r>
          <a:endParaRPr lang="en-GB" sz="2800" b="0" kern="1200" dirty="0">
            <a:solidFill>
              <a:schemeClr val="accent2">
                <a:lumMod val="75000"/>
              </a:schemeClr>
            </a:solidFill>
            <a:latin typeface="Segoe UI Symbol" panose="020B0502040204020203" pitchFamily="34" charset="0"/>
            <a:ea typeface="Segoe UI Symbol" panose="020B0502040204020203" pitchFamily="34" charset="0"/>
          </a:endParaRPr>
        </a:p>
        <a:p>
          <a:pPr marL="171450" lvl="1" indent="-171450" algn="l" defTabSz="711200">
            <a:lnSpc>
              <a:spcPct val="90000"/>
            </a:lnSpc>
            <a:spcBef>
              <a:spcPct val="0"/>
            </a:spcBef>
            <a:spcAft>
              <a:spcPct val="15000"/>
            </a:spcAft>
            <a:buChar char="•"/>
          </a:pPr>
          <a:r>
            <a:rPr lang="en-GB" sz="1600" kern="1200" dirty="0">
              <a:latin typeface="Segoe UI Symbol" panose="020B0502040204020203" pitchFamily="34" charset="0"/>
              <a:ea typeface="Segoe UI Symbol" panose="020B0502040204020203" pitchFamily="34" charset="0"/>
            </a:rPr>
            <a:t>Investing in </a:t>
          </a:r>
          <a:r>
            <a:rPr lang="en-CH" sz="1600" kern="1200" dirty="0">
              <a:latin typeface="Segoe UI Symbol" panose="020B0502040204020203" pitchFamily="34" charset="0"/>
              <a:ea typeface="Segoe UI Symbol" panose="020B0502040204020203" pitchFamily="34" charset="0"/>
            </a:rPr>
            <a:t>Movement communications</a:t>
          </a:r>
          <a:endParaRPr lang="en-GB" sz="1600" kern="1200" dirty="0">
            <a:latin typeface="Segoe UI Symbol" panose="020B0502040204020203" pitchFamily="34" charset="0"/>
            <a:ea typeface="Segoe UI Symbol" panose="020B0502040204020203" pitchFamily="34" charset="0"/>
          </a:endParaRPr>
        </a:p>
        <a:p>
          <a:pPr marL="171450" lvl="1" indent="-171450" algn="l" defTabSz="711200">
            <a:lnSpc>
              <a:spcPct val="90000"/>
            </a:lnSpc>
            <a:spcBef>
              <a:spcPct val="0"/>
            </a:spcBef>
            <a:spcAft>
              <a:spcPct val="15000"/>
            </a:spcAft>
            <a:buChar char="•"/>
          </a:pPr>
          <a:r>
            <a:rPr lang="en-GB" sz="1600" kern="1200" dirty="0">
              <a:latin typeface="Segoe UI Symbol" panose="020B0502040204020203" pitchFamily="34" charset="0"/>
              <a:ea typeface="Segoe UI Symbol" panose="020B0502040204020203" pitchFamily="34" charset="0"/>
            </a:rPr>
            <a:t>Monitoring framework for the Movement-wide principles </a:t>
          </a:r>
          <a:r>
            <a:rPr lang="en-CH" sz="1600" kern="1200" dirty="0">
              <a:latin typeface="Segoe UI Symbol" panose="020B0502040204020203" pitchFamily="34" charset="0"/>
              <a:ea typeface="Segoe UI Symbol" panose="020B0502040204020203" pitchFamily="34" charset="0"/>
            </a:rPr>
            <a:t>and SoPs </a:t>
          </a:r>
          <a:r>
            <a:rPr lang="en-GB" sz="1600" kern="1200" dirty="0">
              <a:latin typeface="Segoe UI Symbol" panose="020B0502040204020203" pitchFamily="34" charset="0"/>
              <a:ea typeface="Segoe UI Symbol" panose="020B0502040204020203" pitchFamily="34" charset="0"/>
            </a:rPr>
            <a:t>for </a:t>
          </a:r>
          <a:r>
            <a:rPr lang="en-CH" sz="1600" kern="1200" dirty="0">
              <a:latin typeface="Segoe UI Symbol" panose="020B0502040204020203" pitchFamily="34" charset="0"/>
              <a:ea typeface="Segoe UI Symbol" panose="020B0502040204020203" pitchFamily="34" charset="0"/>
            </a:rPr>
            <a:t>virtual fundraising hub</a:t>
          </a:r>
          <a:endParaRPr lang="en-GB" sz="1600" kern="1200" dirty="0">
            <a:latin typeface="Segoe UI Symbol" panose="020B0502040204020203" pitchFamily="34" charset="0"/>
            <a:ea typeface="Segoe UI Symbol" panose="020B0502040204020203" pitchFamily="34" charset="0"/>
          </a:endParaRPr>
        </a:p>
        <a:p>
          <a:pPr marL="171450" lvl="1" indent="-171450" algn="l" defTabSz="711200">
            <a:lnSpc>
              <a:spcPct val="90000"/>
            </a:lnSpc>
            <a:spcBef>
              <a:spcPct val="0"/>
            </a:spcBef>
            <a:spcAft>
              <a:spcPct val="15000"/>
            </a:spcAft>
            <a:buChar char="•"/>
          </a:pPr>
          <a:r>
            <a:rPr lang="en-GB" sz="1600" kern="1200" dirty="0" err="1">
              <a:latin typeface="Segoe UI Symbol" panose="020B0502040204020203" pitchFamily="34" charset="0"/>
              <a:ea typeface="Segoe UI Symbol" panose="020B0502040204020203" pitchFamily="34" charset="0"/>
            </a:rPr>
            <a:t>Mvt</a:t>
          </a:r>
          <a:r>
            <a:rPr lang="en-GB" sz="1600" kern="1200" dirty="0">
              <a:latin typeface="Segoe UI Symbol" panose="020B0502040204020203" pitchFamily="34" charset="0"/>
              <a:ea typeface="Segoe UI Symbol" panose="020B0502040204020203" pitchFamily="34" charset="0"/>
            </a:rPr>
            <a:t>. approach to diversity and inclusion </a:t>
          </a:r>
        </a:p>
      </dsp:txBody>
      <dsp:txXfrm rot="5400000">
        <a:off x="2688983" y="1318373"/>
        <a:ext cx="4361277" cy="3955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07210-6286-40F1-B160-2FD75EA34A83}">
      <dsp:nvSpPr>
        <dsp:cNvPr id="0" name=""/>
        <dsp:cNvSpPr/>
      </dsp:nvSpPr>
      <dsp:spPr>
        <a:xfrm rot="16200000">
          <a:off x="65324" y="-59151"/>
          <a:ext cx="6196410" cy="6314713"/>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0" rIns="25400" bIns="0" numCol="1" spcCol="1270" anchor="ctr" anchorCtr="0">
          <a:noAutofit/>
        </a:bodyPr>
        <a:lstStyle/>
        <a:p>
          <a:pPr marL="0" lvl="0" indent="0" algn="l" defTabSz="177800">
            <a:lnSpc>
              <a:spcPct val="90000"/>
            </a:lnSpc>
            <a:spcBef>
              <a:spcPct val="0"/>
            </a:spcBef>
            <a:spcAft>
              <a:spcPct val="35000"/>
            </a:spcAft>
            <a:buNone/>
          </a:pPr>
          <a:endParaRPr lang="en-GB" sz="400" b="1" i="1" kern="1200" dirty="0">
            <a:solidFill>
              <a:srgbClr val="008080"/>
            </a:solidFill>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CH" sz="2400" b="0" kern="1200" dirty="0">
              <a:latin typeface="Segoe UI Semilight" panose="020B0402040204020203" pitchFamily="34" charset="0"/>
              <a:cs typeface="Segoe UI Semilight" panose="020B0402040204020203" pitchFamily="34" charset="0"/>
            </a:rPr>
            <a:t>New action plan on </a:t>
          </a:r>
          <a:r>
            <a:rPr lang="en-US" sz="2400" b="0" kern="1200" dirty="0">
              <a:latin typeface="Segoe UI Semilight" panose="020B0402040204020203" pitchFamily="34" charset="0"/>
              <a:cs typeface="Segoe UI Semilight" panose="020B0402040204020203" pitchFamily="34" charset="0"/>
            </a:rPr>
            <a:t>elimination of nuclear weapons </a:t>
          </a:r>
          <a:endParaRPr lang="en-GB" sz="2400" b="0" kern="1200" dirty="0">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US" sz="2400" b="0" kern="1200" dirty="0">
              <a:latin typeface="Segoe UI Semilight" panose="020B0402040204020203" pitchFamily="34" charset="0"/>
              <a:cs typeface="Segoe UI Semilight" panose="020B0402040204020203" pitchFamily="34" charset="0"/>
            </a:rPr>
            <a:t>Climate and Environment Charter </a:t>
          </a:r>
          <a:endParaRPr lang="en-GB" sz="2400" b="0" kern="1200" dirty="0">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US" sz="2400" b="0" kern="1200" dirty="0">
              <a:latin typeface="Segoe UI Semilight" panose="020B0402040204020203" pitchFamily="34" charset="0"/>
              <a:cs typeface="Segoe UI Semilight" panose="020B0402040204020203" pitchFamily="34" charset="0"/>
            </a:rPr>
            <a:t>Movement action plan </a:t>
          </a:r>
          <a:r>
            <a:rPr lang="en-CH" sz="2400" b="0" kern="1200" dirty="0">
              <a:latin typeface="Segoe UI Semilight" panose="020B0402040204020203" pitchFamily="34" charset="0"/>
              <a:cs typeface="Segoe UI Semilight" panose="020B0402040204020203" pitchFamily="34" charset="0"/>
            </a:rPr>
            <a:t>o</a:t>
          </a:r>
          <a:r>
            <a:rPr lang="en-US" sz="2400" b="0" kern="1200" dirty="0">
              <a:latin typeface="Segoe UI Semilight" panose="020B0402040204020203" pitchFamily="34" charset="0"/>
              <a:cs typeface="Segoe UI Semilight" panose="020B0402040204020203" pitchFamily="34" charset="0"/>
            </a:rPr>
            <a:t>n War in Cities</a:t>
          </a:r>
          <a:endParaRPr lang="en-GB" sz="2400" b="0" kern="1200" dirty="0">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US" sz="2400" b="0" kern="1200" dirty="0">
              <a:latin typeface="Segoe UI Semilight" panose="020B0402040204020203" pitchFamily="34" charset="0"/>
              <a:cs typeface="Segoe UI Semilight" panose="020B0402040204020203" pitchFamily="34" charset="0"/>
            </a:rPr>
            <a:t>Movement</a:t>
          </a:r>
          <a:r>
            <a:rPr lang="en-CH" sz="2400" b="0" kern="1200" dirty="0">
              <a:latin typeface="Segoe UI Semilight" panose="020B0402040204020203" pitchFamily="34" charset="0"/>
              <a:cs typeface="Segoe UI Semilight" panose="020B0402040204020203" pitchFamily="34" charset="0"/>
            </a:rPr>
            <a:t>-wide</a:t>
          </a:r>
          <a:r>
            <a:rPr lang="en-US" sz="2400" b="0" kern="1200" dirty="0">
              <a:latin typeface="Segoe UI Semilight" panose="020B0402040204020203" pitchFamily="34" charset="0"/>
              <a:cs typeface="Segoe UI Semilight" panose="020B0402040204020203" pitchFamily="34" charset="0"/>
            </a:rPr>
            <a:t> Strategy on Migration</a:t>
          </a:r>
          <a:endParaRPr lang="en-GB" sz="2400" b="0" kern="1200" dirty="0">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US" sz="2400" b="0" kern="1200" dirty="0">
              <a:latin typeface="Segoe UI Semilight" panose="020B0402040204020203" pitchFamily="34" charset="0"/>
              <a:cs typeface="Segoe UI Semilight" panose="020B0402040204020203" pitchFamily="34" charset="0"/>
            </a:rPr>
            <a:t>Strengthening Anticipatory Humanitarian Action</a:t>
          </a:r>
          <a:endParaRPr lang="en-GB" sz="2400" b="0" kern="1200" dirty="0">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CH" sz="2400" b="0" kern="1200" dirty="0">
              <a:latin typeface="Segoe UI Semilight" panose="020B0402040204020203" pitchFamily="34" charset="0"/>
              <a:cs typeface="Segoe UI Semilight" panose="020B0402040204020203" pitchFamily="34" charset="0"/>
            </a:rPr>
            <a:t>Establish Movement RFL Medal</a:t>
          </a:r>
          <a:endParaRPr lang="en-GB" sz="2400" b="0" kern="1200" dirty="0">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US" sz="2400" b="0" kern="1200" dirty="0">
              <a:latin typeface="Segoe UI Semilight" panose="020B0402040204020203" pitchFamily="34" charset="0"/>
              <a:cs typeface="Segoe UI Semilight" panose="020B0402040204020203" pitchFamily="34" charset="0"/>
            </a:rPr>
            <a:t>Patient Quality and Safety Initiative</a:t>
          </a:r>
          <a:endParaRPr lang="en-GB" sz="2400" b="0" kern="1200" dirty="0">
            <a:latin typeface="Segoe UI Semilight" panose="020B0402040204020203" pitchFamily="34" charset="0"/>
            <a:cs typeface="Segoe UI Semilight" panose="020B0402040204020203" pitchFamily="34" charset="0"/>
          </a:endParaRPr>
        </a:p>
        <a:p>
          <a:pPr marL="228600" lvl="1" indent="-228600" algn="l" defTabSz="1066800">
            <a:lnSpc>
              <a:spcPct val="90000"/>
            </a:lnSpc>
            <a:spcBef>
              <a:spcPct val="0"/>
            </a:spcBef>
            <a:spcAft>
              <a:spcPct val="15000"/>
            </a:spcAft>
            <a:buChar char="•"/>
          </a:pPr>
          <a:r>
            <a:rPr lang="en-CH" sz="2400" b="0" kern="1200" dirty="0">
              <a:latin typeface="Segoe UI Semilight" panose="020B0402040204020203" pitchFamily="34" charset="0"/>
              <a:cs typeface="Segoe UI Semilight" panose="020B0402040204020203" pitchFamily="34" charset="0"/>
            </a:rPr>
            <a:t>Urban resilience</a:t>
          </a:r>
          <a:endParaRPr lang="en-GB" sz="2400" b="0" kern="1200" dirty="0">
            <a:latin typeface="Segoe UI Semilight" panose="020B0402040204020203" pitchFamily="34" charset="0"/>
            <a:cs typeface="Segoe UI Semilight" panose="020B0402040204020203" pitchFamily="34" charset="0"/>
          </a:endParaRPr>
        </a:p>
      </dsp:txBody>
      <dsp:txXfrm rot="5400000">
        <a:off x="6173" y="1239282"/>
        <a:ext cx="6314713" cy="3717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2D2E4-F936-4AD2-BD75-E01DC076C717}">
      <dsp:nvSpPr>
        <dsp:cNvPr id="0" name=""/>
        <dsp:cNvSpPr/>
      </dsp:nvSpPr>
      <dsp:spPr>
        <a:xfrm>
          <a:off x="2856407" y="806026"/>
          <a:ext cx="620898" cy="91440"/>
        </a:xfrm>
        <a:custGeom>
          <a:avLst/>
          <a:gdLst/>
          <a:ahLst/>
          <a:cxnLst/>
          <a:rect l="0" t="0" r="0" b="0"/>
          <a:pathLst>
            <a:path>
              <a:moveTo>
                <a:pt x="0" y="45720"/>
              </a:moveTo>
              <a:lnTo>
                <a:pt x="62089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848489"/>
        <a:ext cx="32574" cy="6514"/>
      </dsp:txXfrm>
    </dsp:sp>
    <dsp:sp modelId="{E2C0521E-E37D-4733-8F0F-BC3D2F6F146C}">
      <dsp:nvSpPr>
        <dsp:cNvPr id="0" name=""/>
        <dsp:cNvSpPr/>
      </dsp:nvSpPr>
      <dsp:spPr>
        <a:xfrm>
          <a:off x="25605" y="1966"/>
          <a:ext cx="2832601" cy="16995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11250">
            <a:lnSpc>
              <a:spcPct val="90000"/>
            </a:lnSpc>
            <a:spcBef>
              <a:spcPct val="0"/>
            </a:spcBef>
            <a:spcAft>
              <a:spcPct val="35000"/>
            </a:spcAft>
            <a:buNone/>
          </a:pPr>
          <a:r>
            <a:rPr lang="en-US" sz="2500" b="1" kern="1200" dirty="0"/>
            <a:t>Easy &amp; simple</a:t>
          </a:r>
        </a:p>
      </dsp:txBody>
      <dsp:txXfrm>
        <a:off x="25605" y="1966"/>
        <a:ext cx="2832601" cy="1699561"/>
      </dsp:txXfrm>
    </dsp:sp>
    <dsp:sp modelId="{2391BBFA-C95E-401F-BECB-A1D238030601}">
      <dsp:nvSpPr>
        <dsp:cNvPr id="0" name=""/>
        <dsp:cNvSpPr/>
      </dsp:nvSpPr>
      <dsp:spPr>
        <a:xfrm>
          <a:off x="1441906" y="169972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2006919"/>
        <a:ext cx="177224" cy="6514"/>
      </dsp:txXfrm>
    </dsp:sp>
    <dsp:sp modelId="{C755C331-3F7F-4997-8C3C-CE4C8D9DE92F}">
      <dsp:nvSpPr>
        <dsp:cNvPr id="0" name=""/>
        <dsp:cNvSpPr/>
      </dsp:nvSpPr>
      <dsp:spPr>
        <a:xfrm>
          <a:off x="3509705" y="1966"/>
          <a:ext cx="2832601" cy="16995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11250">
            <a:lnSpc>
              <a:spcPct val="90000"/>
            </a:lnSpc>
            <a:spcBef>
              <a:spcPct val="0"/>
            </a:spcBef>
            <a:spcAft>
              <a:spcPct val="35000"/>
            </a:spcAft>
            <a:buNone/>
          </a:pPr>
          <a:r>
            <a:rPr lang="en-US" sz="2500" b="1" kern="1200"/>
            <a:t>Early &amp; dynamic</a:t>
          </a:r>
        </a:p>
      </dsp:txBody>
      <dsp:txXfrm>
        <a:off x="3509705" y="1966"/>
        <a:ext cx="2832601" cy="1699561"/>
      </dsp:txXfrm>
    </dsp:sp>
    <dsp:sp modelId="{C4A616BE-05D2-4AA6-95FE-BA487835D52B}">
      <dsp:nvSpPr>
        <dsp:cNvPr id="0" name=""/>
        <dsp:cNvSpPr/>
      </dsp:nvSpPr>
      <dsp:spPr>
        <a:xfrm>
          <a:off x="2856407" y="3157086"/>
          <a:ext cx="620898" cy="91440"/>
        </a:xfrm>
        <a:custGeom>
          <a:avLst/>
          <a:gdLst/>
          <a:ahLst/>
          <a:cxnLst/>
          <a:rect l="0" t="0" r="0" b="0"/>
          <a:pathLst>
            <a:path>
              <a:moveTo>
                <a:pt x="0" y="45720"/>
              </a:moveTo>
              <a:lnTo>
                <a:pt x="62089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3199549"/>
        <a:ext cx="32574" cy="6514"/>
      </dsp:txXfrm>
    </dsp:sp>
    <dsp:sp modelId="{5745481C-2FF7-429A-8D11-FF646DCE87F1}">
      <dsp:nvSpPr>
        <dsp:cNvPr id="0" name=""/>
        <dsp:cNvSpPr/>
      </dsp:nvSpPr>
      <dsp:spPr>
        <a:xfrm>
          <a:off x="25605" y="2353025"/>
          <a:ext cx="2832601" cy="16995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11250">
            <a:lnSpc>
              <a:spcPct val="90000"/>
            </a:lnSpc>
            <a:spcBef>
              <a:spcPct val="0"/>
            </a:spcBef>
            <a:spcAft>
              <a:spcPct val="35000"/>
            </a:spcAft>
            <a:buNone/>
          </a:pPr>
          <a:r>
            <a:rPr lang="en-US" sz="2500" b="1" kern="1200" dirty="0"/>
            <a:t>Complementary process</a:t>
          </a:r>
        </a:p>
      </dsp:txBody>
      <dsp:txXfrm>
        <a:off x="25605" y="2353025"/>
        <a:ext cx="2832601" cy="1699561"/>
      </dsp:txXfrm>
    </dsp:sp>
    <dsp:sp modelId="{39DAC722-A0EA-4C50-8D10-7F76936D26D2}">
      <dsp:nvSpPr>
        <dsp:cNvPr id="0" name=""/>
        <dsp:cNvSpPr/>
      </dsp:nvSpPr>
      <dsp:spPr>
        <a:xfrm>
          <a:off x="1441906" y="405078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4357978"/>
        <a:ext cx="177224" cy="6514"/>
      </dsp:txXfrm>
    </dsp:sp>
    <dsp:sp modelId="{49BEC10F-B956-458F-9F0C-AF1519D29CA4}">
      <dsp:nvSpPr>
        <dsp:cNvPr id="0" name=""/>
        <dsp:cNvSpPr/>
      </dsp:nvSpPr>
      <dsp:spPr>
        <a:xfrm>
          <a:off x="3509705" y="2353025"/>
          <a:ext cx="2832601" cy="16995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11250">
            <a:lnSpc>
              <a:spcPct val="90000"/>
            </a:lnSpc>
            <a:spcBef>
              <a:spcPct val="0"/>
            </a:spcBef>
            <a:spcAft>
              <a:spcPct val="35000"/>
            </a:spcAft>
            <a:buNone/>
          </a:pPr>
          <a:r>
            <a:rPr lang="en-US" sz="2500" b="1" kern="1200"/>
            <a:t>Demonstrate implementation progress</a:t>
          </a:r>
        </a:p>
      </dsp:txBody>
      <dsp:txXfrm>
        <a:off x="3509705" y="2353025"/>
        <a:ext cx="2832601" cy="1699561"/>
      </dsp:txXfrm>
    </dsp:sp>
    <dsp:sp modelId="{647BC9A1-086E-4374-8EA6-1E272CCC70AF}">
      <dsp:nvSpPr>
        <dsp:cNvPr id="0" name=""/>
        <dsp:cNvSpPr/>
      </dsp:nvSpPr>
      <dsp:spPr>
        <a:xfrm>
          <a:off x="2856407" y="5508146"/>
          <a:ext cx="620898" cy="91440"/>
        </a:xfrm>
        <a:custGeom>
          <a:avLst/>
          <a:gdLst/>
          <a:ahLst/>
          <a:cxnLst/>
          <a:rect l="0" t="0" r="0" b="0"/>
          <a:pathLst>
            <a:path>
              <a:moveTo>
                <a:pt x="0" y="45720"/>
              </a:moveTo>
              <a:lnTo>
                <a:pt x="62089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5550608"/>
        <a:ext cx="32574" cy="6514"/>
      </dsp:txXfrm>
    </dsp:sp>
    <dsp:sp modelId="{CB03E840-0CC6-41CC-9E28-52D9FD190F8C}">
      <dsp:nvSpPr>
        <dsp:cNvPr id="0" name=""/>
        <dsp:cNvSpPr/>
      </dsp:nvSpPr>
      <dsp:spPr>
        <a:xfrm>
          <a:off x="25605" y="4704085"/>
          <a:ext cx="2832601" cy="16995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11250">
            <a:lnSpc>
              <a:spcPct val="90000"/>
            </a:lnSpc>
            <a:spcBef>
              <a:spcPct val="0"/>
            </a:spcBef>
            <a:spcAft>
              <a:spcPct val="35000"/>
            </a:spcAft>
            <a:buNone/>
          </a:pPr>
          <a:r>
            <a:rPr lang="en-US" sz="2500" kern="1200"/>
            <a:t>Encourage early implementation</a:t>
          </a:r>
        </a:p>
      </dsp:txBody>
      <dsp:txXfrm>
        <a:off x="25605" y="4704085"/>
        <a:ext cx="2832601" cy="1699561"/>
      </dsp:txXfrm>
    </dsp:sp>
    <dsp:sp modelId="{0484111B-7D5D-40A7-9A3E-08D1FBE91641}">
      <dsp:nvSpPr>
        <dsp:cNvPr id="0" name=""/>
        <dsp:cNvSpPr/>
      </dsp:nvSpPr>
      <dsp:spPr>
        <a:xfrm>
          <a:off x="3509705" y="4704085"/>
          <a:ext cx="2832601" cy="16995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111250">
            <a:lnSpc>
              <a:spcPct val="90000"/>
            </a:lnSpc>
            <a:spcBef>
              <a:spcPct val="0"/>
            </a:spcBef>
            <a:spcAft>
              <a:spcPct val="35000"/>
            </a:spcAft>
            <a:buNone/>
          </a:pPr>
          <a:r>
            <a:rPr lang="en-US" sz="2500" b="1" kern="1200"/>
            <a:t>Collect information for final consolidated report</a:t>
          </a:r>
        </a:p>
      </dsp:txBody>
      <dsp:txXfrm>
        <a:off x="3509705" y="4704085"/>
        <a:ext cx="2832601" cy="16995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03E1C-C9A0-4DA4-BFEA-43D3FFE00F29}" type="datetimeFigureOut">
              <a:rPr lang="fr-CH" smtClean="0"/>
              <a:t>15.09.2021</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566F0-F24F-4DA5-B0D6-CC996BB7C915}" type="slidenum">
              <a:rPr lang="fr-CH" smtClean="0"/>
              <a:t>‹#›</a:t>
            </a:fld>
            <a:endParaRPr lang="fr-CH"/>
          </a:p>
        </p:txBody>
      </p:sp>
    </p:spTree>
    <p:extLst>
      <p:ext uri="{BB962C8B-B14F-4D97-AF65-F5344CB8AC3E}">
        <p14:creationId xmlns:p14="http://schemas.microsoft.com/office/powerpoint/2010/main" val="340680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B566F0-F24F-4DA5-B0D6-CC996BB7C915}"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00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CH" sz="1200" dirty="0"/>
              <a:t>As previously said, a</a:t>
            </a:r>
            <a:r>
              <a:rPr lang="en-US" sz="1200" dirty="0"/>
              <a:t> series of virtual workshops taking place from January to April 2022. See </a:t>
            </a:r>
            <a:r>
              <a:rPr lang="en-CH" sz="1200" dirty="0"/>
              <a:t>the </a:t>
            </a:r>
            <a:r>
              <a:rPr lang="en-US" sz="1200" dirty="0" err="1"/>
              <a:t>ist</a:t>
            </a:r>
            <a:r>
              <a:rPr lang="en-US" sz="1200" dirty="0"/>
              <a:t> of the confirmed workshops on the slide.</a:t>
            </a:r>
            <a:endParaRPr lang="en-US"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H" sz="1200" dirty="0">
                <a:effectLst/>
                <a:latin typeface="Segoe UI" panose="020B0502040204020203" pitchFamily="34" charset="0"/>
                <a:ea typeface="Calibri" panose="020F0502020204030204" pitchFamily="34" charset="0"/>
                <a:cs typeface="Segoe UI" panose="020B0502040204020203" pitchFamily="34" charset="0"/>
              </a:rPr>
              <a:t>Th</a:t>
            </a:r>
            <a:r>
              <a:rPr lang="en-US" sz="1200" dirty="0">
                <a:effectLst/>
                <a:latin typeface="Segoe UI" panose="020B0502040204020203" pitchFamily="34" charset="0"/>
                <a:ea typeface="Calibri" panose="020F0502020204030204" pitchFamily="34" charset="0"/>
                <a:cs typeface="Segoe UI" panose="020B0502040204020203" pitchFamily="34" charset="0"/>
              </a:rPr>
              <a:t>ese workshops are included into the official programme.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ea typeface="Calibri" panose="020F0502020204030204" pitchFamily="34" charset="0"/>
                <a:cs typeface="Segoe UI" panose="020B0502040204020203" pitchFamily="34" charset="0"/>
              </a:rPr>
              <a:t>A consolidated outcomes of these workshops will be presented at the beginning of the </a:t>
            </a:r>
            <a:r>
              <a:rPr lang="en-US" sz="1200" dirty="0" err="1">
                <a:effectLst/>
                <a:latin typeface="Segoe UI" panose="020B0502040204020203" pitchFamily="34" charset="0"/>
                <a:ea typeface="Calibri" panose="020F0502020204030204" pitchFamily="34" charset="0"/>
                <a:cs typeface="Segoe UI" panose="020B0502040204020203" pitchFamily="34" charset="0"/>
              </a:rPr>
              <a:t>CoD</a:t>
            </a:r>
            <a:r>
              <a:rPr lang="en-US" sz="1200" dirty="0">
                <a:effectLst/>
                <a:latin typeface="Segoe UI" panose="020B0502040204020203" pitchFamily="34" charset="0"/>
                <a:ea typeface="Calibri" panose="020F0502020204030204" pitchFamily="34" charset="0"/>
                <a:cs typeface="Segoe UI" panose="020B0502040204020203" pitchFamily="34" charset="0"/>
              </a:rPr>
              <a:t> plenary session</a:t>
            </a:r>
            <a:endParaRPr lang="en-US" dirty="0"/>
          </a:p>
          <a:p>
            <a:pPr marL="171450" indent="-171450" algn="just">
              <a:buFont typeface="Arial" panose="020B0604020202020204" pitchFamily="34" charset="0"/>
              <a:buChar char="•"/>
            </a:pPr>
            <a:r>
              <a:rPr lang="en-US" dirty="0"/>
              <a:t>The outlines of these workshops are in preparation and will be shared with National Societies in November. </a:t>
            </a:r>
            <a:endParaRPr lang="en-US" sz="1200" dirty="0">
              <a:effectLs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69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200" noProof="0" dirty="0">
                <a:latin typeface="+mn-lt"/>
                <a:ea typeface="Calibri" panose="020F0502020204030204" pitchFamily="34" charset="0"/>
                <a:cs typeface="Arial" panose="020B0604020202020204" pitchFamily="34" charset="0"/>
              </a:rPr>
              <a:t>Except the proposed resolution on “Climate and Environment Charter” which has its own consultation process, the draft elements of these resolutions have already been shared with National Societies for comments in March.  With feedback received, the draft zero version of these proposed resolutions is now prepared and will be published for another round of consultation by the end of September.  Stay tuned!</a:t>
            </a:r>
            <a:endParaRPr lang="en-CH" sz="1200" noProof="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8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this part, w</a:t>
            </a:r>
            <a:r>
              <a:rPr lang="en-CH" b="0" dirty="0"/>
              <a:t>e</a:t>
            </a:r>
            <a:r>
              <a:rPr lang="en-US" b="0" dirty="0"/>
              <a:t> would now like to introduce the new reporting system of the 33</a:t>
            </a:r>
            <a:r>
              <a:rPr lang="en-US" b="0" baseline="30000" dirty="0"/>
              <a:t>rd</a:t>
            </a:r>
            <a:r>
              <a:rPr lang="en-US" b="0" dirty="0"/>
              <a:t> International Conference in particular on </a:t>
            </a:r>
            <a:r>
              <a:rPr lang="en-CH" b="0" dirty="0"/>
              <a:t>the thematic pages to report on follow-up.</a:t>
            </a:r>
          </a:p>
          <a:p>
            <a:endParaRPr lang="en-CH"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B566F0-F24F-4DA5-B0D6-CC996BB7C915}"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63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The main aims of this </a:t>
            </a:r>
            <a:r>
              <a:rPr lang="en-US" sz="1200" b="1" dirty="0">
                <a:effectLst/>
                <a:latin typeface="+mn-lt"/>
                <a:ea typeface="Calibri" panose="020F0502020204030204" pitchFamily="34" charset="0"/>
              </a:rPr>
              <a:t>IC </a:t>
            </a:r>
            <a:r>
              <a:rPr lang="en-US" sz="1200" b="1" dirty="0">
                <a:latin typeface="+mn-lt"/>
              </a:rPr>
              <a:t>new reporting system are:</a:t>
            </a:r>
          </a:p>
          <a:p>
            <a:endParaRPr lang="en-US" sz="1200" b="0" dirty="0">
              <a:latin typeface="+mn-lt"/>
            </a:endParaRPr>
          </a:p>
          <a:p>
            <a:pPr marL="228600" indent="-228600">
              <a:buFont typeface="Arial" panose="020B0604020202020204" pitchFamily="34" charset="0"/>
              <a:buChar char="•"/>
            </a:pPr>
            <a:r>
              <a:rPr lang="en-US" sz="1200" b="1" dirty="0">
                <a:latin typeface="+mn-lt"/>
              </a:rPr>
              <a:t>user friendly and simple</a:t>
            </a:r>
          </a:p>
          <a:p>
            <a:pPr marL="0" indent="0">
              <a:buFont typeface="Arial" panose="020B0604020202020204" pitchFamily="34" charset="0"/>
              <a:buNone/>
            </a:pPr>
            <a:endParaRPr lang="en-US" sz="1200" b="1" dirty="0">
              <a:latin typeface="+mn-lt"/>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rPr>
              <a:t>ready early </a:t>
            </a:r>
            <a:r>
              <a:rPr lang="en-US" sz="1200" b="0" dirty="0">
                <a:latin typeface="+mn-lt"/>
              </a:rPr>
              <a:t>and</a:t>
            </a:r>
            <a:r>
              <a:rPr lang="en-US" sz="1200" b="1" dirty="0">
                <a:latin typeface="+mn-lt"/>
              </a:rPr>
              <a:t> </a:t>
            </a:r>
            <a:r>
              <a:rPr lang="en-US" sz="1200" b="0" i="0" dirty="0">
                <a:solidFill>
                  <a:srgbClr val="000000"/>
                </a:solidFill>
                <a:effectLst/>
                <a:latin typeface="+mn-lt"/>
              </a:rPr>
              <a:t>allows for more flexibility and a more </a:t>
            </a:r>
            <a:r>
              <a:rPr lang="en-US" sz="1200" b="1" i="0" dirty="0">
                <a:solidFill>
                  <a:srgbClr val="000000"/>
                </a:solidFill>
                <a:effectLst/>
                <a:latin typeface="+mn-lt"/>
              </a:rPr>
              <a:t>dynamic reporting </a:t>
            </a:r>
            <a:r>
              <a:rPr lang="en-US" sz="1200" b="0" i="0" dirty="0">
                <a:solidFill>
                  <a:srgbClr val="000000"/>
                </a:solidFill>
                <a:effectLst/>
                <a:latin typeface="+mn-lt"/>
              </a:rPr>
              <a:t>of the 33rd IC.  To demonstrate the advancement of their commitments, National Societies are welcome and </a:t>
            </a:r>
            <a:r>
              <a:rPr lang="en-US" sz="1200" b="0" i="0" u="sng" dirty="0">
                <a:solidFill>
                  <a:srgbClr val="000000"/>
                </a:solidFill>
                <a:effectLst/>
                <a:latin typeface="+mn-lt"/>
              </a:rPr>
              <a:t>have the opportunity to submit more than one report on the same resolutions/pledges anytime at their own convenience from now until the next IC. </a:t>
            </a:r>
            <a:endParaRPr lang="en-US" sz="1200" b="1" u="sng" dirty="0">
              <a:latin typeface="+mn-lt"/>
            </a:endParaRPr>
          </a:p>
          <a:p>
            <a:pPr marL="0" indent="0">
              <a:buFont typeface="Arial" panose="020B0604020202020204" pitchFamily="34" charset="0"/>
              <a:buNone/>
            </a:pPr>
            <a:endParaRPr lang="en-US" sz="1200" b="0" i="0" dirty="0">
              <a:solidFill>
                <a:srgbClr val="000000"/>
              </a:solidFill>
              <a:effectLst/>
              <a:latin typeface="+mn-lt"/>
            </a:endParaRPr>
          </a:p>
          <a:p>
            <a:pPr marL="228600" indent="-228600">
              <a:buFont typeface="Arial" panose="020B0604020202020204" pitchFamily="34" charset="0"/>
              <a:buChar char="•"/>
            </a:pPr>
            <a:r>
              <a:rPr lang="en-US" sz="1200" dirty="0">
                <a:latin typeface="+mn-lt"/>
              </a:rPr>
              <a:t>It’s a </a:t>
            </a:r>
            <a:r>
              <a:rPr lang="en-US" sz="1200" b="1" dirty="0">
                <a:latin typeface="+mn-lt"/>
              </a:rPr>
              <a:t>complementary process </a:t>
            </a:r>
            <a:r>
              <a:rPr lang="en-US" sz="1200" dirty="0">
                <a:latin typeface="+mn-lt"/>
              </a:rPr>
              <a:t>on the substance follow-up carried by the technical experts. </a:t>
            </a:r>
          </a:p>
          <a:p>
            <a:pPr marL="228600" indent="-228600">
              <a:buFont typeface="Arial" panose="020B0604020202020204" pitchFamily="34" charset="0"/>
              <a:buChar char="•"/>
            </a:pPr>
            <a:endParaRPr lang="en-US" sz="1200" b="0" i="0" dirty="0">
              <a:solidFill>
                <a:srgbClr val="000000"/>
              </a:solidFill>
              <a:effectLst/>
              <a:latin typeface="+mn-lt"/>
            </a:endParaRPr>
          </a:p>
          <a:p>
            <a:pPr marL="228600" indent="-228600">
              <a:buFont typeface="Arial" panose="020B0604020202020204" pitchFamily="34" charset="0"/>
              <a:buChar char="•"/>
            </a:pPr>
            <a:r>
              <a:rPr lang="en-US" sz="1200" b="0" i="0" dirty="0">
                <a:solidFill>
                  <a:srgbClr val="000000"/>
                </a:solidFill>
                <a:effectLst/>
                <a:latin typeface="+mn-lt"/>
              </a:rPr>
              <a:t>There is no midterm review reporting foreseen, but there will be illustrations on the website to </a:t>
            </a:r>
            <a:r>
              <a:rPr lang="en-US" sz="1200" b="1" i="0" dirty="0">
                <a:solidFill>
                  <a:srgbClr val="000000"/>
                </a:solidFill>
                <a:effectLst/>
                <a:latin typeface="+mn-lt"/>
              </a:rPr>
              <a:t>demonstrate the overall progress on the accomplishment of the resolution/pledge implementation. </a:t>
            </a:r>
            <a:r>
              <a:rPr lang="en-US" sz="1200" b="0" i="0" dirty="0">
                <a:solidFill>
                  <a:srgbClr val="000000"/>
                </a:solidFill>
                <a:effectLst/>
                <a:latin typeface="+mn-lt"/>
              </a:rPr>
              <a:t>We therefore </a:t>
            </a:r>
            <a:r>
              <a:rPr lang="en-US" sz="1200" b="1" i="0" dirty="0">
                <a:solidFill>
                  <a:srgbClr val="000000"/>
                </a:solidFill>
                <a:effectLst/>
                <a:latin typeface="+mn-lt"/>
              </a:rPr>
              <a:t>encourage National Societies to start submitting their implementation reports now no matter on whether they are fully implemented or not. </a:t>
            </a:r>
          </a:p>
          <a:p>
            <a:pPr marL="228600" indent="-228600">
              <a:buFont typeface="Arial" panose="020B0604020202020204" pitchFamily="34" charset="0"/>
              <a:buChar char="•"/>
            </a:pPr>
            <a:endParaRPr lang="en-US" sz="1200" b="1" i="0" dirty="0">
              <a:solidFill>
                <a:srgbClr val="000000"/>
              </a:solidFill>
              <a:effectLst/>
              <a:latin typeface="+mn-lt"/>
            </a:endParaRPr>
          </a:p>
          <a:p>
            <a:pPr marL="228600" indent="-228600">
              <a:buFont typeface="Arial" panose="020B0604020202020204" pitchFamily="34" charset="0"/>
              <a:buChar char="•"/>
            </a:pPr>
            <a:r>
              <a:rPr lang="en-US" sz="1200" dirty="0">
                <a:latin typeface="+mn-lt"/>
              </a:rPr>
              <a:t>Lastly </a:t>
            </a:r>
            <a:r>
              <a:rPr lang="en-US" sz="1200" b="1" dirty="0">
                <a:latin typeface="+mn-lt"/>
              </a:rPr>
              <a:t>data/information collected will be used to prepare for the final consolidated report</a:t>
            </a:r>
            <a:r>
              <a:rPr lang="en-US" sz="1200" dirty="0">
                <a:latin typeface="+mn-lt"/>
              </a:rPr>
              <a:t>.  </a:t>
            </a:r>
          </a:p>
          <a:p>
            <a:endParaRPr lang="en-US" dirty="0"/>
          </a:p>
        </p:txBody>
      </p:sp>
      <p:sp>
        <p:nvSpPr>
          <p:cNvPr id="4" name="Slide Number Placeholder 3"/>
          <p:cNvSpPr>
            <a:spLocks noGrp="1"/>
          </p:cNvSpPr>
          <p:nvPr>
            <p:ph type="sldNum" sz="quarter" idx="5"/>
          </p:nvPr>
        </p:nvSpPr>
        <p:spPr/>
        <p:txBody>
          <a:bodyPr/>
          <a:lstStyle/>
          <a:p>
            <a:fld id="{A4D8B285-F37A-42C8-BEE4-C8188D55F3A5}" type="slidenum">
              <a:rPr lang="en-US" smtClean="0"/>
              <a:t>17</a:t>
            </a:fld>
            <a:endParaRPr lang="en-US"/>
          </a:p>
        </p:txBody>
      </p:sp>
    </p:spTree>
    <p:extLst>
      <p:ext uri="{BB962C8B-B14F-4D97-AF65-F5344CB8AC3E}">
        <p14:creationId xmlns:p14="http://schemas.microsoft.com/office/powerpoint/2010/main" val="730573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How the reporting system looks:</a:t>
            </a: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 system is integrated into the statutory meetings website (www.rcrcconference.org).</a:t>
            </a:r>
          </a:p>
          <a:p>
            <a:endParaRPr lang="en-US" dirty="0">
              <a:latin typeface="+mn-lt"/>
            </a:endParaRPr>
          </a:p>
          <a:p>
            <a:pPr marL="171450" indent="-171450">
              <a:buFontTx/>
              <a:buChar char="-"/>
            </a:pPr>
            <a:r>
              <a:rPr lang="en-US" dirty="0">
                <a:latin typeface="+mn-lt"/>
              </a:rPr>
              <a:t>There is a </a:t>
            </a:r>
            <a:r>
              <a:rPr lang="en-US" b="1" dirty="0">
                <a:latin typeface="+mn-lt"/>
              </a:rPr>
              <a:t>special page for the follow up on the outcomes of the 33</a:t>
            </a:r>
            <a:r>
              <a:rPr lang="en-US" b="1" baseline="30000" dirty="0">
                <a:latin typeface="+mn-lt"/>
              </a:rPr>
              <a:t>rd</a:t>
            </a:r>
            <a:r>
              <a:rPr lang="en-US" b="1" dirty="0">
                <a:latin typeface="+mn-lt"/>
              </a:rPr>
              <a:t> IC</a:t>
            </a:r>
            <a:r>
              <a:rPr lang="en-US" dirty="0">
                <a:latin typeface="+mn-lt"/>
              </a:rPr>
              <a:t>.  From this page, conference members can access to the thematic page of the six resolutions that require active follow up from the members.   </a:t>
            </a:r>
          </a:p>
          <a:p>
            <a:pPr marL="0" indent="0">
              <a:buFontTx/>
              <a:buNone/>
            </a:pPr>
            <a:endParaRPr lang="en-US" dirty="0">
              <a:latin typeface="+mn-lt"/>
            </a:endParaRPr>
          </a:p>
          <a:p>
            <a:pPr marL="171450" indent="-171450">
              <a:buFontTx/>
              <a:buChar char="-"/>
            </a:pPr>
            <a:r>
              <a:rPr lang="en-US" dirty="0">
                <a:latin typeface="+mn-lt"/>
              </a:rPr>
              <a:t>The thematic page is designed to be a one-stop place where all information related to the follow up of that particular resolution can be found.</a:t>
            </a:r>
          </a:p>
          <a:p>
            <a:endParaRPr lang="en-US" dirty="0">
              <a:latin typeface="+mn-lt"/>
            </a:endParaRPr>
          </a:p>
          <a:p>
            <a:pPr marL="0" lvl="0" indent="0" fontAlgn="ctr">
              <a:buFont typeface="+mj-lt"/>
              <a:buNone/>
            </a:pPr>
            <a:r>
              <a:rPr lang="en-GB" sz="1200" b="1" dirty="0">
                <a:effectLst/>
                <a:latin typeface="+mn-lt"/>
                <a:ea typeface="Calibri" panose="020F0502020204030204" pitchFamily="34" charset="0"/>
                <a:cs typeface="Arial" panose="020B0604020202020204" pitchFamily="34" charset="0"/>
              </a:rPr>
              <a:t>Online reporting form:</a:t>
            </a:r>
          </a:p>
          <a:p>
            <a:pPr marL="171450" lvl="0" indent="-171450" fontAlgn="ctr">
              <a:buFont typeface="Arial" panose="020B0604020202020204" pitchFamily="34" charset="0"/>
              <a:buChar char="•"/>
            </a:pPr>
            <a:r>
              <a:rPr lang="en-GB" sz="1200" b="0" dirty="0">
                <a:effectLst/>
                <a:latin typeface="+mn-lt"/>
                <a:ea typeface="Calibri" panose="020F0502020204030204" pitchFamily="34" charset="0"/>
                <a:cs typeface="Arial" panose="020B0604020202020204" pitchFamily="34" charset="0"/>
              </a:rPr>
              <a:t>Aiming of not going into detail on the substance side, there is only one set of generic questions for the six resolutions.</a:t>
            </a:r>
          </a:p>
          <a:p>
            <a:pPr marL="171450" lvl="0" indent="-171450" fontAlgn="ctr">
              <a:buFont typeface="Arial" panose="020B0604020202020204" pitchFamily="34" charset="0"/>
              <a:buChar char="•"/>
            </a:pPr>
            <a:r>
              <a:rPr lang="en-GB" sz="1200" b="0" dirty="0">
                <a:effectLst/>
                <a:latin typeface="+mn-lt"/>
                <a:ea typeface="Calibri" panose="020F0502020204030204" pitchFamily="34" charset="0"/>
                <a:cs typeface="Arial" panose="020B0604020202020204" pitchFamily="34" charset="0"/>
              </a:rPr>
              <a:t>To make it simple, there is only 5 questions with multichoice answers.</a:t>
            </a:r>
          </a:p>
          <a:p>
            <a:pPr marL="171450" lvl="0" indent="-171450" fontAlgn="ctr">
              <a:buFont typeface="Arial" panose="020B0604020202020204" pitchFamily="34" charset="0"/>
              <a:buChar char="•"/>
            </a:pPr>
            <a:r>
              <a:rPr lang="en-GB" sz="1200" b="0" dirty="0">
                <a:effectLst/>
                <a:latin typeface="+mn-lt"/>
                <a:ea typeface="Calibri" panose="020F0502020204030204" pitchFamily="34" charset="0"/>
                <a:cs typeface="Arial" panose="020B0604020202020204" pitchFamily="34" charset="0"/>
              </a:rPr>
              <a:t>A comment box is also available for NSs to provide written feedback and there is also a possibility to attach official report.</a:t>
            </a:r>
          </a:p>
          <a:p>
            <a:pPr marL="171450" lvl="0" indent="-171450" fontAlgn="ctr">
              <a:buFont typeface="Arial" panose="020B0604020202020204" pitchFamily="34" charset="0"/>
              <a:buChar char="•"/>
            </a:pPr>
            <a:r>
              <a:rPr lang="en-GB" sz="1200" b="0" dirty="0">
                <a:effectLst/>
                <a:latin typeface="+mn-lt"/>
                <a:ea typeface="Calibri" panose="020F0502020204030204" pitchFamily="34" charset="0"/>
                <a:cs typeface="Arial" panose="020B0604020202020204" pitchFamily="34" charset="0"/>
              </a:rPr>
              <a:t>To prepare for the online reporting, National Societies can also download the Word version of the questionnaire. </a:t>
            </a:r>
          </a:p>
          <a:p>
            <a:pPr marL="171450" indent="-171450">
              <a:buFontTx/>
              <a:buChar char="-"/>
            </a:pPr>
            <a:r>
              <a:rPr lang="en-US" dirty="0">
                <a:latin typeface="+mn-lt"/>
              </a:rPr>
              <a:t>Please contact conferences@rcrcconference.org for any inquires.</a:t>
            </a:r>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385404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A6B4FF89-6864-4A36-A2C3-3A769F3D336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7329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B566F0-F24F-4DA5-B0D6-CC996BB7C915}"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D052EE47-12C7-4A6F-A685-BA492EED22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8657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122EE48-AA80-4A3D-9138-4AF62C303D3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2583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B566F0-F24F-4DA5-B0D6-CC996BB7C915}"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8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B566F0-F24F-4DA5-B0D6-CC996BB7C915}"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2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slide shows the mapping of the main elements that make up the structure of how the </a:t>
            </a:r>
            <a:r>
              <a:rPr lang="en-US" dirty="0" err="1"/>
              <a:t>CoD</a:t>
            </a:r>
            <a:r>
              <a:rPr lang="en-US" dirty="0"/>
              <a:t> could look in 2022.</a:t>
            </a:r>
          </a:p>
          <a:p>
            <a:pPr marL="0" indent="0">
              <a:buFont typeface="Arial" panose="020B0604020202020204" pitchFamily="34" charset="0"/>
              <a:buNone/>
            </a:pPr>
            <a:r>
              <a:rPr lang="en-US" dirty="0"/>
              <a:t>    </a:t>
            </a:r>
          </a:p>
          <a:p>
            <a:pPr marL="171450" indent="-171450">
              <a:buFont typeface="Arial" panose="020B0604020202020204" pitchFamily="34" charset="0"/>
              <a:buChar char="•"/>
            </a:pPr>
            <a:r>
              <a:rPr lang="en-CH" dirty="0"/>
              <a:t>W</a:t>
            </a:r>
            <a:r>
              <a:rPr lang="en-US" dirty="0"/>
              <a:t>e broke this down into two categories: </a:t>
            </a:r>
            <a:endParaRPr lang="en-CH" dirty="0"/>
          </a:p>
          <a:p>
            <a:pPr marL="685800" lvl="1" indent="-228600">
              <a:buAutoNum type="arabicParenR"/>
            </a:pPr>
            <a:r>
              <a:rPr lang="en-US" dirty="0"/>
              <a:t>‘Statutory Agenda items’ (i.e., the ‘essentials’) including medals/awards, resolutions and progress reports; and </a:t>
            </a:r>
            <a:endParaRPr lang="en-CH" dirty="0"/>
          </a:p>
          <a:p>
            <a:pPr marL="685800" lvl="1" indent="-228600">
              <a:buAutoNum type="arabicParenR"/>
            </a:pPr>
            <a:r>
              <a:rPr lang="en-US" dirty="0"/>
              <a:t>what we call a ‘journey to the CoD’ which would include exploratory workshops</a:t>
            </a:r>
            <a:r>
              <a:rPr lang="en-CH" dirty="0"/>
              <a:t> to take place beforehand the formal plenary of the CoD</a:t>
            </a: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8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t>
            </a:r>
            <a:r>
              <a:rPr lang="en-CH" b="0" dirty="0"/>
              <a:t>he Standing Commission in June 2021 has decided that the CoD 2022 will have a</a:t>
            </a:r>
            <a:r>
              <a:rPr lang="en-CH" sz="1200" b="0" kern="1200" dirty="0">
                <a:solidFill>
                  <a:schemeClr val="tx1"/>
                </a:solidFill>
                <a:latin typeface="+mn-lt"/>
                <a:ea typeface="+mn-ea"/>
                <a:cs typeface="+mn-cs"/>
              </a:rPr>
              <a:t> </a:t>
            </a:r>
            <a:r>
              <a:rPr lang="en-US" sz="1200" b="0" kern="1200" dirty="0">
                <a:solidFill>
                  <a:schemeClr val="tx1"/>
                </a:solidFill>
                <a:latin typeface="+mn-lt"/>
                <a:ea typeface="+mn-ea"/>
                <a:cs typeface="+mn-cs"/>
              </a:rPr>
              <a:t>“Hybrid” format containing in-person and virtual elements.</a:t>
            </a:r>
          </a:p>
          <a:p>
            <a:pPr algn="just"/>
            <a:endParaRPr lang="en-US" sz="1200" kern="1200" dirty="0">
              <a:solidFill>
                <a:schemeClr val="tx1"/>
              </a:solidFill>
              <a:latin typeface="+mn-lt"/>
              <a:ea typeface="+mn-ea"/>
              <a:cs typeface="+mn-cs"/>
            </a:endParaRPr>
          </a:p>
          <a:p>
            <a:pPr algn="just"/>
            <a:r>
              <a:rPr lang="en-US" sz="1200" dirty="0"/>
              <a:t>The virtual workshops would lead to an in-person plenary, either in May or December 2022. </a:t>
            </a:r>
            <a:r>
              <a:rPr lang="en-CH" sz="1200" dirty="0"/>
              <a:t>However, t</a:t>
            </a:r>
            <a:r>
              <a:rPr lang="en-GB" sz="1200" dirty="0"/>
              <a:t>he</a:t>
            </a:r>
            <a:r>
              <a:rPr lang="en-CH" sz="1200" dirty="0"/>
              <a:t> Standing Commission cur</a:t>
            </a:r>
            <a:r>
              <a:rPr lang="en-GB" sz="1200" dirty="0"/>
              <a:t>r</a:t>
            </a:r>
            <a:r>
              <a:rPr lang="en-CH" sz="1200" dirty="0" err="1"/>
              <a:t>ent</a:t>
            </a:r>
            <a:r>
              <a:rPr lang="en-CH" sz="1200" dirty="0"/>
              <a:t> preparation is based on a working assumption that the CoD would take place in May 2022.</a:t>
            </a:r>
          </a:p>
          <a:p>
            <a:pPr algn="just"/>
            <a:endParaRPr lang="en-CH" dirty="0"/>
          </a:p>
          <a:p>
            <a:pPr algn="just"/>
            <a:r>
              <a:rPr lang="en-CH" sz="1200" dirty="0">
                <a:highlight>
                  <a:srgbClr val="FFFF00"/>
                </a:highlight>
              </a:rPr>
              <a:t>The virtual workshops are part of the official programme of the CoD. They will take place from January to April 2022.</a:t>
            </a:r>
          </a:p>
          <a:p>
            <a:pPr marL="0" indent="0">
              <a:buFont typeface="Arial" panose="020B0604020202020204" pitchFamily="34" charset="0"/>
              <a:buNone/>
            </a:pPr>
            <a:endParaRPr lang="en-CH"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91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4A9418-C520-4319-AB3C-1A5C3CDE6123}" type="datetimeFigureOut">
              <a:rPr lang="fr-CH" smtClean="0"/>
              <a:t>15.09.2021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22606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A9418-C520-4319-AB3C-1A5C3CDE6123}" type="datetimeFigureOut">
              <a:rPr lang="fr-CH" smtClean="0"/>
              <a:t>15.09.2021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56754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A9418-C520-4319-AB3C-1A5C3CDE6123}" type="datetimeFigureOut">
              <a:rPr lang="fr-CH" smtClean="0"/>
              <a:t>15.09.2021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176851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BB8D-87C3-4615-B778-A759EB3AD134}"/>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B82A64BD-8506-4615-A6E0-79A93E5C09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AD22318-C5AB-44C5-A6A7-7C0F2823C944}"/>
              </a:ext>
            </a:extLst>
          </p:cNvPr>
          <p:cNvSpPr>
            <a:spLocks noGrp="1"/>
          </p:cNvSpPr>
          <p:nvPr>
            <p:ph type="dt" sz="half" idx="10"/>
          </p:nvPr>
        </p:nvSpPr>
        <p:spPr/>
        <p:txBody>
          <a:bodyPr/>
          <a:lstStyle/>
          <a:p>
            <a:fld id="{0F1B390A-E100-49AD-B66C-2962E72C3C8F}" type="datetimeFigureOut">
              <a:rPr lang="en-CH" smtClean="0"/>
              <a:t>15/09/2021</a:t>
            </a:fld>
            <a:endParaRPr lang="en-CH" dirty="0"/>
          </a:p>
        </p:txBody>
      </p:sp>
      <p:sp>
        <p:nvSpPr>
          <p:cNvPr id="5" name="Footer Placeholder 4">
            <a:extLst>
              <a:ext uri="{FF2B5EF4-FFF2-40B4-BE49-F238E27FC236}">
                <a16:creationId xmlns:a16="http://schemas.microsoft.com/office/drawing/2014/main" id="{ABAAE1A8-7B4B-45AB-A8DC-4CEF3F2E8B2C}"/>
              </a:ext>
            </a:extLst>
          </p:cNvPr>
          <p:cNvSpPr>
            <a:spLocks noGrp="1"/>
          </p:cNvSpPr>
          <p:nvPr>
            <p:ph type="ftr" sz="quarter" idx="11"/>
          </p:nvPr>
        </p:nvSpPr>
        <p:spPr/>
        <p:txBody>
          <a:bodyPr/>
          <a:lstStyle/>
          <a:p>
            <a:endParaRPr lang="en-CH" dirty="0"/>
          </a:p>
        </p:txBody>
      </p:sp>
      <p:sp>
        <p:nvSpPr>
          <p:cNvPr id="6" name="Slide Number Placeholder 5">
            <a:extLst>
              <a:ext uri="{FF2B5EF4-FFF2-40B4-BE49-F238E27FC236}">
                <a16:creationId xmlns:a16="http://schemas.microsoft.com/office/drawing/2014/main" id="{E73BFF0A-05D8-423C-BA7E-1866157A455C}"/>
              </a:ext>
            </a:extLst>
          </p:cNvPr>
          <p:cNvSpPr>
            <a:spLocks noGrp="1"/>
          </p:cNvSpPr>
          <p:nvPr>
            <p:ph type="sldNum" sz="quarter" idx="12"/>
          </p:nvPr>
        </p:nvSpPr>
        <p:spPr/>
        <p:txBody>
          <a:bodyPr/>
          <a:lstStyle/>
          <a:p>
            <a:fld id="{F94BA004-0567-4043-B734-F92D6143105B}" type="slidenum">
              <a:rPr lang="en-CH" smtClean="0"/>
              <a:t>‹#›</a:t>
            </a:fld>
            <a:endParaRPr lang="en-CH" dirty="0"/>
          </a:p>
        </p:txBody>
      </p:sp>
    </p:spTree>
    <p:extLst>
      <p:ext uri="{BB962C8B-B14F-4D97-AF65-F5344CB8AC3E}">
        <p14:creationId xmlns:p14="http://schemas.microsoft.com/office/powerpoint/2010/main" val="180568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A9418-C520-4319-AB3C-1A5C3CDE6123}" type="datetimeFigureOut">
              <a:rPr lang="fr-CH" smtClean="0"/>
              <a:t>15.09.2021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305028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4A9418-C520-4319-AB3C-1A5C3CDE6123}" type="datetimeFigureOut">
              <a:rPr lang="fr-CH" smtClean="0"/>
              <a:t>15.09.2021</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317065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4A9418-C520-4319-AB3C-1A5C3CDE6123}" type="datetimeFigureOut">
              <a:rPr lang="fr-CH" smtClean="0"/>
              <a:t>15.09.2021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75397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4A9418-C520-4319-AB3C-1A5C3CDE6123}" type="datetimeFigureOut">
              <a:rPr lang="fr-CH" smtClean="0"/>
              <a:t>15.09.2021</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92441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4A9418-C520-4319-AB3C-1A5C3CDE6123}" type="datetimeFigureOut">
              <a:rPr lang="fr-CH" smtClean="0"/>
              <a:t>15.09.2021</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312747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A9418-C520-4319-AB3C-1A5C3CDE6123}" type="datetimeFigureOut">
              <a:rPr lang="fr-CH" smtClean="0"/>
              <a:t>15.09.2021</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201139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A9418-C520-4319-AB3C-1A5C3CDE6123}" type="datetimeFigureOut">
              <a:rPr lang="fr-CH" smtClean="0"/>
              <a:t>15.09.2021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13058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4A9418-C520-4319-AB3C-1A5C3CDE6123}" type="datetimeFigureOut">
              <a:rPr lang="fr-CH" smtClean="0"/>
              <a:t>15.09.2021</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194EC5BC-74B7-432E-9CCB-03E1F6ADE2B6}" type="slidenum">
              <a:rPr lang="fr-CH" smtClean="0"/>
              <a:t>‹#›</a:t>
            </a:fld>
            <a:endParaRPr lang="fr-CH"/>
          </a:p>
        </p:txBody>
      </p:sp>
    </p:spTree>
    <p:extLst>
      <p:ext uri="{BB962C8B-B14F-4D97-AF65-F5344CB8AC3E}">
        <p14:creationId xmlns:p14="http://schemas.microsoft.com/office/powerpoint/2010/main" val="214321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A9418-C520-4319-AB3C-1A5C3CDE6123}" type="datetimeFigureOut">
              <a:rPr lang="fr-CH" smtClean="0"/>
              <a:t>15.09.2021</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EC5BC-74B7-432E-9CCB-03E1F6ADE2B6}" type="slidenum">
              <a:rPr lang="fr-CH" smtClean="0"/>
              <a:t>‹#›</a:t>
            </a:fld>
            <a:endParaRPr lang="fr-CH"/>
          </a:p>
        </p:txBody>
      </p:sp>
      <p:sp>
        <p:nvSpPr>
          <p:cNvPr id="7" name="MSIPCMContentMarking" descr="{&quot;HashCode&quot;:439207315,&quot;Placement&quot;:&quot;Footer&quot;,&quot;Top&quot;:519.343,&quot;Left&quot;:0.0,&quot;SlideWidth&quot;:960,&quot;SlideHeight&quot;:540}">
            <a:extLst>
              <a:ext uri="{FF2B5EF4-FFF2-40B4-BE49-F238E27FC236}">
                <a16:creationId xmlns:a16="http://schemas.microsoft.com/office/drawing/2014/main" id="{C8739521-48FE-40EB-9D11-A7986E95074D}"/>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1498371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8A9E-D6D9-48BC-BF9D-C6815C37C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AE5ABA08-7E00-4772-8FA7-C65053D54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5F2F433-0583-47E8-8DA2-0C725D067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B390A-E100-49AD-B66C-2962E72C3C8F}" type="datetimeFigureOut">
              <a:rPr lang="en-CH" smtClean="0"/>
              <a:t>15/09/2021</a:t>
            </a:fld>
            <a:endParaRPr lang="en-CH" dirty="0"/>
          </a:p>
        </p:txBody>
      </p:sp>
      <p:sp>
        <p:nvSpPr>
          <p:cNvPr id="5" name="Footer Placeholder 4">
            <a:extLst>
              <a:ext uri="{FF2B5EF4-FFF2-40B4-BE49-F238E27FC236}">
                <a16:creationId xmlns:a16="http://schemas.microsoft.com/office/drawing/2014/main" id="{A65EB097-002B-424D-9EC1-C4316F42E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dirty="0"/>
          </a:p>
        </p:txBody>
      </p:sp>
      <p:sp>
        <p:nvSpPr>
          <p:cNvPr id="6" name="Slide Number Placeholder 5">
            <a:extLst>
              <a:ext uri="{FF2B5EF4-FFF2-40B4-BE49-F238E27FC236}">
                <a16:creationId xmlns:a16="http://schemas.microsoft.com/office/drawing/2014/main" id="{351A196B-7444-4EA1-98AB-9C4295196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BA004-0567-4043-B734-F92D6143105B}" type="slidenum">
              <a:rPr lang="en-CH" smtClean="0"/>
              <a:t>‹#›</a:t>
            </a:fld>
            <a:endParaRPr lang="en-CH" dirty="0"/>
          </a:p>
        </p:txBody>
      </p:sp>
      <p:sp>
        <p:nvSpPr>
          <p:cNvPr id="7" name="MSIPCMContentMarking" descr="{&quot;HashCode&quot;:439207315,&quot;Placement&quot;:&quot;Footer&quot;,&quot;Top&quot;:519.343,&quot;Left&quot;:0.0,&quot;SlideWidth&quot;:960,&quot;SlideHeight&quot;:540}">
            <a:extLst>
              <a:ext uri="{FF2B5EF4-FFF2-40B4-BE49-F238E27FC236}">
                <a16:creationId xmlns:a16="http://schemas.microsoft.com/office/drawing/2014/main" id="{957E0B19-CC56-4BCD-8E00-35843F008153}"/>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dirty="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64775302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3.xml"/><Relationship Id="rId7" Type="http://schemas.openxmlformats.org/officeDocument/2006/relationships/notesSlide" Target="../notesSlides/notesSlide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tags" Target="../tags/tag14.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18.xml"/><Relationship Id="rId7" Type="http://schemas.openxmlformats.org/officeDocument/2006/relationships/notesSlide" Target="../notesSlides/notesSlide8.xml"/><Relationship Id="rId12" Type="http://schemas.microsoft.com/office/2007/relationships/diagramDrawing" Target="../diagrams/drawing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diagramColors" Target="../diagrams/colors2.xml"/><Relationship Id="rId5" Type="http://schemas.openxmlformats.org/officeDocument/2006/relationships/tags" Target="../tags/tag20.xml"/><Relationship Id="rId10" Type="http://schemas.openxmlformats.org/officeDocument/2006/relationships/diagramQuickStyle" Target="../diagrams/quickStyle2.xml"/><Relationship Id="rId4" Type="http://schemas.openxmlformats.org/officeDocument/2006/relationships/tags" Target="../tags/tag19.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30.xml"/><Relationship Id="rId7" Type="http://schemas.openxmlformats.org/officeDocument/2006/relationships/notesSlide" Target="../notesSlides/notesSlide10.xml"/><Relationship Id="rId12" Type="http://schemas.microsoft.com/office/2007/relationships/diagramDrawing" Target="../diagrams/drawing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11" Type="http://schemas.openxmlformats.org/officeDocument/2006/relationships/diagramColors" Target="../diagrams/colors3.xml"/><Relationship Id="rId5" Type="http://schemas.openxmlformats.org/officeDocument/2006/relationships/tags" Target="../tags/tag32.xml"/><Relationship Id="rId10" Type="http://schemas.openxmlformats.org/officeDocument/2006/relationships/diagramQuickStyle" Target="../diagrams/quickStyle3.xml"/><Relationship Id="rId4" Type="http://schemas.openxmlformats.org/officeDocument/2006/relationships/tags" Target="../tags/tag31.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tags" Target="../tags/tag35.xml"/><Relationship Id="rId7" Type="http://schemas.openxmlformats.org/officeDocument/2006/relationships/notesSlide" Target="../notesSlides/notesSlide11.xml"/><Relationship Id="rId12" Type="http://schemas.microsoft.com/office/2007/relationships/diagramDrawing" Target="../diagrams/drawing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diagramColors" Target="../diagrams/colors4.xml"/><Relationship Id="rId5" Type="http://schemas.openxmlformats.org/officeDocument/2006/relationships/tags" Target="../tags/tag37.xml"/><Relationship Id="rId10" Type="http://schemas.openxmlformats.org/officeDocument/2006/relationships/diagramQuickStyle" Target="../diagrams/quickStyle4.xml"/><Relationship Id="rId4" Type="http://schemas.openxmlformats.org/officeDocument/2006/relationships/tags" Target="../tags/tag36.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0.xml"/><Relationship Id="rId7" Type="http://schemas.openxmlformats.org/officeDocument/2006/relationships/notesSlide" Target="../notesSlides/notesSlide1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microsoft.com/office/2007/relationships/diagramDrawing" Target="../diagrams/drawing5.xml"/><Relationship Id="rId3" Type="http://schemas.openxmlformats.org/officeDocument/2006/relationships/tags" Target="../tags/tag45.xml"/><Relationship Id="rId7" Type="http://schemas.openxmlformats.org/officeDocument/2006/relationships/slideLayout" Target="../slideLayouts/slideLayout12.xml"/><Relationship Id="rId12" Type="http://schemas.openxmlformats.org/officeDocument/2006/relationships/diagramColors" Target="../diagrams/colors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diagramQuickStyle" Target="../diagrams/quickStyle5.xml"/><Relationship Id="rId5" Type="http://schemas.openxmlformats.org/officeDocument/2006/relationships/tags" Target="../tags/tag47.xml"/><Relationship Id="rId10" Type="http://schemas.openxmlformats.org/officeDocument/2006/relationships/diagramLayout" Target="../diagrams/layout5.xml"/><Relationship Id="rId4" Type="http://schemas.openxmlformats.org/officeDocument/2006/relationships/tags" Target="../tags/tag46.xml"/><Relationship Id="rId9"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mailto:conferences@rcrcconference.org"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http://www.rcrcconference.org/" TargetMode="External"/><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xml"/><Relationship Id="rId7" Type="http://schemas.openxmlformats.org/officeDocument/2006/relationships/notesSlide" Target="../notesSlides/notesSlide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6149878-A7C3-4D6F-9407-B4B1B6825D4F}"/>
              </a:ext>
            </a:extLst>
          </p:cNvPr>
          <p:cNvSpPr/>
          <p:nvPr/>
        </p:nvSpPr>
        <p:spPr>
          <a:xfrm>
            <a:off x="2356233" y="212259"/>
            <a:ext cx="7640839" cy="204657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4400" b="1" dirty="0">
                <a:solidFill>
                  <a:srgbClr val="C00000"/>
                </a:solidFill>
              </a:rPr>
              <a:t>Update on the </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4400" b="1" dirty="0">
                <a:solidFill>
                  <a:srgbClr val="C00000"/>
                </a:solidFill>
              </a:rPr>
              <a:t>Statutory Meetings</a:t>
            </a:r>
          </a:p>
        </p:txBody>
      </p:sp>
      <p:pic>
        <p:nvPicPr>
          <p:cNvPr id="5" name="Picture 4">
            <a:extLst>
              <a:ext uri="{FF2B5EF4-FFF2-40B4-BE49-F238E27FC236}">
                <a16:creationId xmlns:a16="http://schemas.microsoft.com/office/drawing/2014/main" id="{A0D44AEF-ECFC-49EE-A802-79E8DDA980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502442" y="2265297"/>
            <a:ext cx="3187115" cy="2793075"/>
          </a:xfrm>
          <a:prstGeom prst="rect">
            <a:avLst/>
          </a:prstGeom>
        </p:spPr>
      </p:pic>
      <p:sp>
        <p:nvSpPr>
          <p:cNvPr id="6" name="Rectangle 5">
            <a:extLst>
              <a:ext uri="{FF2B5EF4-FFF2-40B4-BE49-F238E27FC236}">
                <a16:creationId xmlns:a16="http://schemas.microsoft.com/office/drawing/2014/main" id="{EC41A973-A6D5-4455-BD54-9E7E570EBDAB}"/>
              </a:ext>
            </a:extLst>
          </p:cNvPr>
          <p:cNvSpPr/>
          <p:nvPr/>
        </p:nvSpPr>
        <p:spPr>
          <a:xfrm>
            <a:off x="2279665" y="901486"/>
            <a:ext cx="7640839" cy="1354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0" i="1"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77AA79F-AD93-48F3-9C41-D29A54263F2D}"/>
              </a:ext>
            </a:extLst>
          </p:cNvPr>
          <p:cNvSpPr/>
          <p:nvPr/>
        </p:nvSpPr>
        <p:spPr>
          <a:xfrm>
            <a:off x="3699297" y="5417905"/>
            <a:ext cx="4954709" cy="1077218"/>
          </a:xfrm>
          <a:prstGeom prst="rect">
            <a:avLst/>
          </a:prstGeom>
        </p:spPr>
        <p:txBody>
          <a:bodyPr wrap="square">
            <a:spAutoFit/>
          </a:bodyPr>
          <a:lstStyle/>
          <a:p>
            <a:pPr algn="ctr"/>
            <a:r>
              <a:rPr lang="en-US" sz="3200" b="1" i="1" dirty="0">
                <a:solidFill>
                  <a:srgbClr val="C00000"/>
                </a:solidFill>
              </a:rPr>
              <a:t>South East Asia Leadership meeting -  September 2021</a:t>
            </a:r>
            <a:endParaRPr lang="fr-CH" sz="3200" i="1" dirty="0">
              <a:solidFill>
                <a:srgbClr val="FF0000"/>
              </a:solidFill>
            </a:endParaRPr>
          </a:p>
        </p:txBody>
      </p:sp>
    </p:spTree>
    <p:extLst>
      <p:ext uri="{BB962C8B-B14F-4D97-AF65-F5344CB8AC3E}">
        <p14:creationId xmlns:p14="http://schemas.microsoft.com/office/powerpoint/2010/main" val="35773409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3B17-8876-4F77-92D8-575D436C46EA}"/>
              </a:ext>
            </a:extLst>
          </p:cNvPr>
          <p:cNvSpPr>
            <a:spLocks noGrp="1"/>
          </p:cNvSpPr>
          <p:nvPr>
            <p:ph type="title"/>
          </p:nvPr>
        </p:nvSpPr>
        <p:spPr/>
        <p:txBody>
          <a:bodyPr/>
          <a:lstStyle/>
          <a:p>
            <a:r>
              <a:rPr lang="en-US" dirty="0"/>
              <a:t>Appointment of 2 members, Compliance and Mediation Committee </a:t>
            </a:r>
            <a:endParaRPr lang="en-CH" dirty="0"/>
          </a:p>
        </p:txBody>
      </p:sp>
      <p:sp>
        <p:nvSpPr>
          <p:cNvPr id="3" name="Content Placeholder 2">
            <a:extLst>
              <a:ext uri="{FF2B5EF4-FFF2-40B4-BE49-F238E27FC236}">
                <a16:creationId xmlns:a16="http://schemas.microsoft.com/office/drawing/2014/main" id="{4BC24FED-DF2F-426C-8344-8DA65C7A0C36}"/>
              </a:ext>
            </a:extLst>
          </p:cNvPr>
          <p:cNvSpPr>
            <a:spLocks noGrp="1"/>
          </p:cNvSpPr>
          <p:nvPr>
            <p:ph idx="1"/>
          </p:nvPr>
        </p:nvSpPr>
        <p:spPr/>
        <p:txBody>
          <a:bodyPr/>
          <a:lstStyle/>
          <a:p>
            <a:r>
              <a:rPr lang="en-US" dirty="0"/>
              <a:t>Election of one member from each the </a:t>
            </a:r>
            <a:r>
              <a:rPr lang="en-US" b="1" dirty="0"/>
              <a:t>Africa and Europe regions </a:t>
            </a:r>
            <a:r>
              <a:rPr lang="en-US"/>
              <a:t>following 2 </a:t>
            </a:r>
            <a:r>
              <a:rPr lang="en-US" dirty="0"/>
              <a:t>vacancies</a:t>
            </a:r>
          </a:p>
          <a:p>
            <a:r>
              <a:rPr lang="en-US" dirty="0"/>
              <a:t>Timeline of the appointment calendar : </a:t>
            </a:r>
          </a:p>
          <a:p>
            <a:pPr lvl="1"/>
            <a:r>
              <a:rPr lang="en-US" dirty="0"/>
              <a:t>Shared with NS upon confirmation of the date of the General Assembly</a:t>
            </a:r>
          </a:p>
          <a:p>
            <a:pPr algn="l"/>
            <a:r>
              <a:rPr lang="en-US" dirty="0"/>
              <a:t>Deadline for submission of candidature: </a:t>
            </a:r>
          </a:p>
          <a:p>
            <a:pPr lvl="1"/>
            <a:r>
              <a:rPr lang="en-US" dirty="0"/>
              <a:t>60 days before the last ordinary meeting of the Governing Board before the General Assembly</a:t>
            </a:r>
            <a:endParaRPr lang="en-CH" dirty="0"/>
          </a:p>
        </p:txBody>
      </p:sp>
    </p:spTree>
    <p:extLst>
      <p:ext uri="{BB962C8B-B14F-4D97-AF65-F5344CB8AC3E}">
        <p14:creationId xmlns:p14="http://schemas.microsoft.com/office/powerpoint/2010/main" val="369596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6149878-A7C3-4D6F-9407-B4B1B6825D4F}"/>
              </a:ext>
            </a:extLst>
          </p:cNvPr>
          <p:cNvSpPr/>
          <p:nvPr>
            <p:custDataLst>
              <p:tags r:id="rId3"/>
            </p:custDataLst>
          </p:nvPr>
        </p:nvSpPr>
        <p:spPr>
          <a:xfrm>
            <a:off x="2132008" y="470764"/>
            <a:ext cx="7640839" cy="32810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rPr>
              <a:t> Council of Delegates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rPr>
              <a:t> 2022 </a:t>
            </a:r>
          </a:p>
          <a:p>
            <a:pPr marL="1798638" lvl="4" indent="-457200">
              <a:lnSpc>
                <a:spcPct val="90000"/>
              </a:lnSpc>
              <a:spcBef>
                <a:spcPct val="0"/>
              </a:spcBef>
              <a:buFontTx/>
              <a:buChar char="-"/>
              <a:defRPr/>
            </a:pPr>
            <a:r>
              <a:rPr lang="en-CH" sz="3600" dirty="0">
                <a:solidFill>
                  <a:prstClr val="black">
                    <a:lumMod val="95000"/>
                    <a:lumOff val="5000"/>
                  </a:prstClr>
                </a:solidFill>
                <a:latin typeface="Segoe UI Semilight" panose="020B0402040204020203" pitchFamily="34" charset="0"/>
                <a:cs typeface="Segoe UI Semilight" panose="020B0402040204020203" pitchFamily="34" charset="0"/>
              </a:rPr>
              <a:t>Structure</a:t>
            </a:r>
          </a:p>
          <a:p>
            <a:pPr marL="1798638" lvl="4" indent="-457200">
              <a:lnSpc>
                <a:spcPct val="90000"/>
              </a:lnSpc>
              <a:spcBef>
                <a:spcPct val="0"/>
              </a:spcBef>
              <a:buFontTx/>
              <a:buChar char="-"/>
              <a:defRPr/>
            </a:pPr>
            <a:r>
              <a:rPr lang="en-US" sz="3600" dirty="0">
                <a:solidFill>
                  <a:prstClr val="black">
                    <a:lumMod val="95000"/>
                    <a:lumOff val="5000"/>
                  </a:prstClr>
                </a:solidFill>
                <a:latin typeface="Segoe UI Semilight" panose="020B0402040204020203" pitchFamily="34" charset="0"/>
                <a:cs typeface="Segoe UI Semilight" panose="020B0402040204020203" pitchFamily="34" charset="0"/>
              </a:rPr>
              <a:t>Workshops and proposed resolutions</a:t>
            </a:r>
            <a:endParaRPr lang="en-CH" sz="3600" dirty="0">
              <a:solidFill>
                <a:prstClr val="black">
                  <a:lumMod val="95000"/>
                  <a:lumOff val="5000"/>
                </a:prstClr>
              </a:solidFill>
              <a:latin typeface="Segoe UI Semilight" panose="020B0402040204020203" pitchFamily="34" charset="0"/>
              <a:cs typeface="Segoe UI Semilight" panose="020B0402040204020203" pitchFamily="34" charset="0"/>
            </a:endParaRPr>
          </a:p>
        </p:txBody>
      </p:sp>
      <p:pic>
        <p:nvPicPr>
          <p:cNvPr id="5" name="Picture 4">
            <a:extLst>
              <a:ext uri="{FF2B5EF4-FFF2-40B4-BE49-F238E27FC236}">
                <a16:creationId xmlns:a16="http://schemas.microsoft.com/office/drawing/2014/main" id="{A0D44AEF-ECFC-49EE-A802-79E8DDA98021}"/>
              </a:ext>
            </a:extLst>
          </p:cNvPr>
          <p:cNvPicPr>
            <a:picLocks noChangeAspect="1"/>
          </p:cNvPicPr>
          <p:nvPr>
            <p:custDataLst>
              <p:tags r:id="rId4"/>
            </p:custDataLst>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502442" y="3951486"/>
            <a:ext cx="3187115" cy="2793075"/>
          </a:xfrm>
          <a:prstGeom prst="rect">
            <a:avLst/>
          </a:prstGeom>
        </p:spPr>
      </p:pic>
      <p:sp>
        <p:nvSpPr>
          <p:cNvPr id="6" name="Rectangle 5">
            <a:extLst>
              <a:ext uri="{FF2B5EF4-FFF2-40B4-BE49-F238E27FC236}">
                <a16:creationId xmlns:a16="http://schemas.microsoft.com/office/drawing/2014/main" id="{EC41A973-A6D5-4455-BD54-9E7E570EBDAB}"/>
              </a:ext>
            </a:extLst>
          </p:cNvPr>
          <p:cNvSpPr/>
          <p:nvPr>
            <p:custDataLst>
              <p:tags r:id="rId5"/>
            </p:custDataLst>
          </p:nvPr>
        </p:nvSpPr>
        <p:spPr>
          <a:xfrm>
            <a:off x="2432801" y="4464104"/>
            <a:ext cx="7640839" cy="32810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0" i="1"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35398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39829-C59F-4B9A-BE37-BFC2CAD39766}"/>
              </a:ext>
            </a:extLst>
          </p:cNvPr>
          <p:cNvSpPr>
            <a:spLocks noGrp="1"/>
          </p:cNvSpPr>
          <p:nvPr>
            <p:ph type="title"/>
            <p:custDataLst>
              <p:tags r:id="rId2"/>
            </p:custDataLst>
          </p:nvPr>
        </p:nvSpPr>
        <p:spPr>
          <a:xfrm>
            <a:off x="605352" y="854552"/>
            <a:ext cx="3859096" cy="4795408"/>
          </a:xfrm>
        </p:spPr>
        <p:txBody>
          <a:bodyPr>
            <a:normAutofit/>
          </a:bodyPr>
          <a:lstStyle/>
          <a:p>
            <a:pPr algn="ctr">
              <a:spcBef>
                <a:spcPts val="1200"/>
              </a:spcBef>
              <a:spcAft>
                <a:spcPts val="600"/>
              </a:spcAft>
            </a:pPr>
            <a:r>
              <a:rPr lang="en-US"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CoD 202</a:t>
            </a:r>
            <a:r>
              <a:rPr lang="en-CH"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2:</a:t>
            </a:r>
            <a:br>
              <a:rPr lang="en-US"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CH" i="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Structure </a:t>
            </a:r>
            <a:br>
              <a:rPr lang="en-US" sz="4100" b="1" dirty="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endParaRPr lang="fr-CH" sz="4100" b="1" i="1" dirty="0">
              <a:solidFill>
                <a:srgbClr val="FFFFFF"/>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680DE1B1-2B92-4A44-8E2F-A9F67151AC7B}"/>
              </a:ext>
            </a:extLst>
          </p:cNvPr>
          <p:cNvSpPr/>
          <p:nvPr>
            <p:custDataLst>
              <p:tags r:id="rId3"/>
            </p:custDataLst>
          </p:nvPr>
        </p:nvSpPr>
        <p:spPr>
          <a:xfrm>
            <a:off x="5219700" y="133065"/>
            <a:ext cx="6488204" cy="65918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18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Questrial" panose="02000000000000000000" pitchFamily="2" charset="0"/>
              <a:ea typeface="+mn-ea"/>
              <a:cs typeface="+mn-cs"/>
            </a:endParaRPr>
          </a:p>
        </p:txBody>
      </p:sp>
      <p:sp>
        <p:nvSpPr>
          <p:cNvPr id="5" name="Content Placeholder 13">
            <a:extLst>
              <a:ext uri="{FF2B5EF4-FFF2-40B4-BE49-F238E27FC236}">
                <a16:creationId xmlns:a16="http://schemas.microsoft.com/office/drawing/2014/main" id="{F6D288E2-B12E-4DB6-9ED2-4A5141B90B88}"/>
              </a:ext>
            </a:extLst>
          </p:cNvPr>
          <p:cNvSpPr>
            <a:spLocks noGrp="1"/>
          </p:cNvSpPr>
          <p:nvPr>
            <p:ph idx="1"/>
            <p:custDataLst>
              <p:tags r:id="rId4"/>
            </p:custDataLst>
          </p:nvPr>
        </p:nvSpPr>
        <p:spPr>
          <a:xfrm>
            <a:off x="4865105" y="892130"/>
            <a:ext cx="6842799" cy="6591869"/>
          </a:xfrm>
        </p:spPr>
        <p:txBody>
          <a:bodyPr>
            <a:normAutofit/>
          </a:bodyPr>
          <a:lstStyle/>
          <a:p>
            <a:pPr marL="0" indent="0">
              <a:buNone/>
            </a:pPr>
            <a:endParaRPr lang="en-GB" dirty="0"/>
          </a:p>
          <a:p>
            <a:pPr marL="0" indent="0">
              <a:buNone/>
            </a:pPr>
            <a:endParaRPr lang="en-GB" dirty="0"/>
          </a:p>
        </p:txBody>
      </p:sp>
      <p:graphicFrame>
        <p:nvGraphicFramePr>
          <p:cNvPr id="3" name="Diagram 2">
            <a:extLst>
              <a:ext uri="{FF2B5EF4-FFF2-40B4-BE49-F238E27FC236}">
                <a16:creationId xmlns:a16="http://schemas.microsoft.com/office/drawing/2014/main" id="{FDA4523B-3323-4208-A35F-3C648C4004D7}"/>
              </a:ext>
            </a:extLst>
          </p:cNvPr>
          <p:cNvGraphicFramePr/>
          <p:nvPr>
            <p:custDataLst>
              <p:tags r:id="rId5"/>
            </p:custDataLst>
          </p:nvPr>
        </p:nvGraphicFramePr>
        <p:xfrm>
          <a:off x="4399802" y="259307"/>
          <a:ext cx="8128000" cy="61037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0021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80DE1B1-2B92-4A44-8E2F-A9F67151AC7B}"/>
              </a:ext>
            </a:extLst>
          </p:cNvPr>
          <p:cNvSpPr/>
          <p:nvPr>
            <p:custDataLst>
              <p:tags r:id="rId2"/>
            </p:custDataLst>
          </p:nvPr>
        </p:nvSpPr>
        <p:spPr>
          <a:xfrm>
            <a:off x="5219700" y="133065"/>
            <a:ext cx="6488204" cy="65918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18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Questrial" panose="02000000000000000000" pitchFamily="2" charset="0"/>
              <a:ea typeface="+mn-ea"/>
              <a:cs typeface="+mn-cs"/>
            </a:endParaRPr>
          </a:p>
        </p:txBody>
      </p:sp>
      <p:sp>
        <p:nvSpPr>
          <p:cNvPr id="5" name="Content Placeholder 13">
            <a:extLst>
              <a:ext uri="{FF2B5EF4-FFF2-40B4-BE49-F238E27FC236}">
                <a16:creationId xmlns:a16="http://schemas.microsoft.com/office/drawing/2014/main" id="{F6D288E2-B12E-4DB6-9ED2-4A5141B90B88}"/>
              </a:ext>
            </a:extLst>
          </p:cNvPr>
          <p:cNvSpPr>
            <a:spLocks noGrp="1"/>
          </p:cNvSpPr>
          <p:nvPr>
            <p:ph idx="1"/>
            <p:custDataLst>
              <p:tags r:id="rId3"/>
            </p:custDataLst>
          </p:nvPr>
        </p:nvSpPr>
        <p:spPr>
          <a:xfrm>
            <a:off x="4865105" y="892130"/>
            <a:ext cx="6842799" cy="6591869"/>
          </a:xfrm>
        </p:spPr>
        <p:txBody>
          <a:bodyPr>
            <a:normAutofit/>
          </a:bodyPr>
          <a:lstStyle/>
          <a:p>
            <a:pPr marL="0" indent="0">
              <a:buNone/>
            </a:pPr>
            <a:endParaRPr lang="en-GB" dirty="0"/>
          </a:p>
          <a:p>
            <a:pPr marL="0" indent="0">
              <a:buNone/>
            </a:pPr>
            <a:endParaRPr lang="en-GB" dirty="0"/>
          </a:p>
        </p:txBody>
      </p:sp>
      <p:sp>
        <p:nvSpPr>
          <p:cNvPr id="9" name="Title 1">
            <a:extLst>
              <a:ext uri="{FF2B5EF4-FFF2-40B4-BE49-F238E27FC236}">
                <a16:creationId xmlns:a16="http://schemas.microsoft.com/office/drawing/2014/main" id="{47B81F27-F11E-41D3-8E73-BA7C596BB021}"/>
              </a:ext>
            </a:extLst>
          </p:cNvPr>
          <p:cNvSpPr>
            <a:spLocks noGrp="1"/>
          </p:cNvSpPr>
          <p:nvPr>
            <p:ph type="title"/>
            <p:custDataLst>
              <p:tags r:id="rId4"/>
            </p:custDataLst>
          </p:nvPr>
        </p:nvSpPr>
        <p:spPr>
          <a:xfrm>
            <a:off x="722955" y="601721"/>
            <a:ext cx="3418659" cy="6020741"/>
          </a:xfrm>
        </p:spPr>
        <p:txBody>
          <a:bodyPr vert="horz" lIns="91440" tIns="45720" rIns="91440" bIns="45720" rtlCol="0" anchor="ctr">
            <a:normAutofit/>
          </a:bodyPr>
          <a:lstStyle/>
          <a:p>
            <a:r>
              <a:rPr lang="en-US" sz="3200" b="1"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OVERVIEW:</a:t>
            </a:r>
            <a:br>
              <a:rPr lang="en-US" sz="3200" b="1"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br>
            <a:br>
              <a:rPr lang="en-CH" sz="3200" b="1"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br>
            <a:r>
              <a:rPr lang="en-US" sz="3200" b="1"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CoD 2022</a:t>
            </a:r>
            <a:r>
              <a:rPr lang="en-US"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 “Hybrid” format containing virtual and in-person</a:t>
            </a:r>
            <a:r>
              <a:rPr lang="en-US" sz="3200" dirty="0">
                <a:solidFill>
                  <a:schemeClr val="bg1"/>
                </a:solidFill>
                <a:latin typeface="Segoe UI Semilight" panose="020B0402040204020203" pitchFamily="34" charset="0"/>
                <a:ea typeface="Segoe UI Symbol" panose="020B0502040204020203" pitchFamily="34" charset="0"/>
                <a:cs typeface="Segoe UI Semilight" panose="020B0402040204020203" pitchFamily="34" charset="0"/>
              </a:rPr>
              <a:t> elements</a:t>
            </a:r>
            <a:br>
              <a:rPr lang="en-CH"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br>
            <a:br>
              <a:rPr lang="en-CH"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br>
            <a:r>
              <a:rPr lang="en-US"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a:t>
            </a:r>
            <a:r>
              <a:rPr lang="en-US" sz="3200" b="1"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Two-step</a:t>
            </a:r>
            <a:r>
              <a:rPr lang="en-US"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 approach’</a:t>
            </a:r>
            <a:br>
              <a:rPr lang="en-US"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br>
            <a:r>
              <a:rPr lang="en-US"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	</a:t>
            </a:r>
            <a:r>
              <a:rPr lang="en-US" sz="2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 virtual workshops</a:t>
            </a:r>
            <a:br>
              <a:rPr lang="en-US" sz="2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br>
            <a:r>
              <a:rPr lang="en-US" sz="2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t>	- in-person plenary</a:t>
            </a:r>
            <a:br>
              <a:rPr lang="en-US" sz="2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rPr>
            </a:br>
            <a:endParaRPr lang="en-US" sz="3200" kern="1200" dirty="0">
              <a:solidFill>
                <a:schemeClr val="bg1"/>
              </a:solidFill>
              <a:effectLst/>
              <a:latin typeface="Segoe UI Semilight" panose="020B0402040204020203" pitchFamily="34" charset="0"/>
              <a:ea typeface="Segoe UI Symbol" panose="020B0502040204020203" pitchFamily="34" charset="0"/>
              <a:cs typeface="Segoe UI Semilight" panose="020B0402040204020203" pitchFamily="34" charset="0"/>
            </a:endParaRPr>
          </a:p>
        </p:txBody>
      </p:sp>
      <p:grpSp>
        <p:nvGrpSpPr>
          <p:cNvPr id="12" name="Group 11">
            <a:extLst>
              <a:ext uri="{FF2B5EF4-FFF2-40B4-BE49-F238E27FC236}">
                <a16:creationId xmlns:a16="http://schemas.microsoft.com/office/drawing/2014/main" id="{072ADBCD-4915-45A8-A849-7B446CE9C4BD}"/>
              </a:ext>
            </a:extLst>
          </p:cNvPr>
          <p:cNvGrpSpPr/>
          <p:nvPr>
            <p:custDataLst>
              <p:tags r:id="rId5"/>
            </p:custDataLst>
          </p:nvPr>
        </p:nvGrpSpPr>
        <p:grpSpPr>
          <a:xfrm>
            <a:off x="5267690" y="690880"/>
            <a:ext cx="6280840" cy="5432956"/>
            <a:chOff x="4648018" y="767392"/>
            <a:chExt cx="6900512" cy="5409570"/>
          </a:xfrm>
        </p:grpSpPr>
        <p:sp>
          <p:nvSpPr>
            <p:cNvPr id="15" name="Straight Connector 14">
              <a:extLst>
                <a:ext uri="{FF2B5EF4-FFF2-40B4-BE49-F238E27FC236}">
                  <a16:creationId xmlns:a16="http://schemas.microsoft.com/office/drawing/2014/main" id="{CD74DB9F-F10F-4251-996A-F2D94463937D}"/>
                </a:ext>
              </a:extLst>
            </p:cNvPr>
            <p:cNvSpPr/>
            <p:nvPr/>
          </p:nvSpPr>
          <p:spPr>
            <a:xfrm>
              <a:off x="4648018" y="3408892"/>
              <a:ext cx="6900512" cy="0"/>
            </a:xfrm>
            <a:prstGeom prst="lin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DDAF1432-8050-4CC0-A92C-0B3273C118BA}"/>
                </a:ext>
              </a:extLst>
            </p:cNvPr>
            <p:cNvSpPr/>
            <p:nvPr/>
          </p:nvSpPr>
          <p:spPr>
            <a:xfrm>
              <a:off x="4855033" y="2357025"/>
              <a:ext cx="3036225" cy="664336"/>
            </a:xfrm>
            <a:custGeom>
              <a:avLst/>
              <a:gdLst>
                <a:gd name="connsiteX0" fmla="*/ 0 w 3036225"/>
                <a:gd name="connsiteY0" fmla="*/ 0 h 664336"/>
                <a:gd name="connsiteX1" fmla="*/ 3036225 w 3036225"/>
                <a:gd name="connsiteY1" fmla="*/ 0 h 664336"/>
                <a:gd name="connsiteX2" fmla="*/ 3036225 w 3036225"/>
                <a:gd name="connsiteY2" fmla="*/ 664336 h 664336"/>
                <a:gd name="connsiteX3" fmla="*/ 0 w 3036225"/>
                <a:gd name="connsiteY3" fmla="*/ 664336 h 664336"/>
                <a:gd name="connsiteX4" fmla="*/ 0 w 3036225"/>
                <a:gd name="connsiteY4" fmla="*/ 0 h 66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225" h="664336">
                  <a:moveTo>
                    <a:pt x="0" y="0"/>
                  </a:moveTo>
                  <a:lnTo>
                    <a:pt x="3036225" y="0"/>
                  </a:lnTo>
                  <a:lnTo>
                    <a:pt x="3036225" y="664336"/>
                  </a:lnTo>
                  <a:lnTo>
                    <a:pt x="0" y="664336"/>
                  </a:lnTo>
                  <a:lnTo>
                    <a:pt x="0" y="0"/>
                  </a:lnTo>
                  <a:close/>
                </a:path>
              </a:pathLst>
            </a:custGeom>
            <a:solidFill>
              <a:srgbClr val="008080"/>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b="1"/>
              </a:pPr>
              <a:r>
                <a:rPr kumimoji="0" lang="en-CH"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Early </a:t>
              </a:r>
              <a:r>
                <a:rPr kumimoji="0" lang="en-US"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2022</a:t>
              </a:r>
            </a:p>
          </p:txBody>
        </p:sp>
        <p:sp>
          <p:nvSpPr>
            <p:cNvPr id="17" name="Freeform: Shape 16">
              <a:extLst>
                <a:ext uri="{FF2B5EF4-FFF2-40B4-BE49-F238E27FC236}">
                  <a16:creationId xmlns:a16="http://schemas.microsoft.com/office/drawing/2014/main" id="{8D0F03EE-161F-45D2-A12A-1B84134A1ACD}"/>
                </a:ext>
              </a:extLst>
            </p:cNvPr>
            <p:cNvSpPr/>
            <p:nvPr/>
          </p:nvSpPr>
          <p:spPr>
            <a:xfrm>
              <a:off x="4855033" y="767392"/>
              <a:ext cx="3036225" cy="1589633"/>
            </a:xfrm>
            <a:custGeom>
              <a:avLst/>
              <a:gdLst>
                <a:gd name="connsiteX0" fmla="*/ 0 w 3036225"/>
                <a:gd name="connsiteY0" fmla="*/ 0 h 1589633"/>
                <a:gd name="connsiteX1" fmla="*/ 3036225 w 3036225"/>
                <a:gd name="connsiteY1" fmla="*/ 0 h 1589633"/>
                <a:gd name="connsiteX2" fmla="*/ 3036225 w 3036225"/>
                <a:gd name="connsiteY2" fmla="*/ 1589633 h 1589633"/>
                <a:gd name="connsiteX3" fmla="*/ 0 w 3036225"/>
                <a:gd name="connsiteY3" fmla="*/ 1589633 h 1589633"/>
                <a:gd name="connsiteX4" fmla="*/ 0 w 3036225"/>
                <a:gd name="connsiteY4" fmla="*/ 0 h 158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225" h="1589633">
                  <a:moveTo>
                    <a:pt x="0" y="0"/>
                  </a:moveTo>
                  <a:lnTo>
                    <a:pt x="3036225" y="0"/>
                  </a:lnTo>
                  <a:lnTo>
                    <a:pt x="3036225" y="1589633"/>
                  </a:lnTo>
                  <a:lnTo>
                    <a:pt x="0" y="1589633"/>
                  </a:lnTo>
                  <a:lnTo>
                    <a:pt x="0" y="0"/>
                  </a:lnTo>
                  <a:close/>
                </a:path>
              </a:pathLst>
            </a:custGeom>
            <a:noFill/>
            <a:ln>
              <a:solidFill>
                <a:srgbClr val="006699">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800" tIns="304800" rIns="304800" bIns="30480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CH" sz="3200" b="0" i="0" u="none" strike="noStrike" kern="1200" cap="none" spc="0" normalizeH="0" baseline="0" noProof="0" dirty="0">
                  <a:ln>
                    <a:noFill/>
                  </a:ln>
                  <a:solidFill>
                    <a:prstClr val="black">
                      <a:hueOff val="0"/>
                      <a:satOff val="0"/>
                      <a:lumOff val="0"/>
                      <a:alphaOff val="0"/>
                    </a:prstClr>
                  </a:solidFill>
                  <a:effectLst/>
                  <a:uLnTx/>
                  <a:uFillTx/>
                  <a:latin typeface="Segoe UI Semilight" panose="020B0402040204020203" pitchFamily="34" charset="0"/>
                  <a:ea typeface="+mn-ea"/>
                  <a:cs typeface="Segoe UI Semilight" panose="020B0402040204020203" pitchFamily="34" charset="0"/>
                </a:rPr>
                <a:t>V</a:t>
              </a:r>
              <a:r>
                <a:rPr kumimoji="0" lang="en-US" sz="3200" b="0" i="0" u="none" strike="noStrike" kern="1200" cap="none" spc="0" normalizeH="0" baseline="0" noProof="0" dirty="0">
                  <a:ln>
                    <a:noFill/>
                  </a:ln>
                  <a:solidFill>
                    <a:prstClr val="black">
                      <a:hueOff val="0"/>
                      <a:satOff val="0"/>
                      <a:lumOff val="0"/>
                      <a:alphaOff val="0"/>
                    </a:prstClr>
                  </a:solidFill>
                  <a:effectLst/>
                  <a:uLnTx/>
                  <a:uFillTx/>
                  <a:latin typeface="Segoe UI Semilight" panose="020B0402040204020203" pitchFamily="34" charset="0"/>
                  <a:ea typeface="+mn-ea"/>
                  <a:cs typeface="Segoe UI Semilight" panose="020B0402040204020203" pitchFamily="34" charset="0"/>
                </a:rPr>
                <a:t>irtual workshops</a:t>
              </a:r>
            </a:p>
          </p:txBody>
        </p:sp>
        <p:sp>
          <p:nvSpPr>
            <p:cNvPr id="18" name="Straight Connector 17">
              <a:extLst>
                <a:ext uri="{FF2B5EF4-FFF2-40B4-BE49-F238E27FC236}">
                  <a16:creationId xmlns:a16="http://schemas.microsoft.com/office/drawing/2014/main" id="{7D69FE89-78A7-4F2D-83E8-7D0EC1294BC2}"/>
                </a:ext>
              </a:extLst>
            </p:cNvPr>
            <p:cNvSpPr/>
            <p:nvPr/>
          </p:nvSpPr>
          <p:spPr>
            <a:xfrm>
              <a:off x="6373146" y="3021362"/>
              <a:ext cx="0" cy="387529"/>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ABB1F2E2-301B-49CE-954B-5D47B4153E8E}"/>
                </a:ext>
              </a:extLst>
            </p:cNvPr>
            <p:cNvSpPr/>
            <p:nvPr/>
          </p:nvSpPr>
          <p:spPr>
            <a:xfrm>
              <a:off x="8305289" y="3796422"/>
              <a:ext cx="3036225" cy="664336"/>
            </a:xfrm>
            <a:custGeom>
              <a:avLst/>
              <a:gdLst>
                <a:gd name="connsiteX0" fmla="*/ 0 w 3036225"/>
                <a:gd name="connsiteY0" fmla="*/ 0 h 664336"/>
                <a:gd name="connsiteX1" fmla="*/ 3036225 w 3036225"/>
                <a:gd name="connsiteY1" fmla="*/ 0 h 664336"/>
                <a:gd name="connsiteX2" fmla="*/ 3036225 w 3036225"/>
                <a:gd name="connsiteY2" fmla="*/ 664336 h 664336"/>
                <a:gd name="connsiteX3" fmla="*/ 0 w 3036225"/>
                <a:gd name="connsiteY3" fmla="*/ 664336 h 664336"/>
                <a:gd name="connsiteX4" fmla="*/ 0 w 3036225"/>
                <a:gd name="connsiteY4" fmla="*/ 0 h 66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225" h="664336">
                  <a:moveTo>
                    <a:pt x="0" y="0"/>
                  </a:moveTo>
                  <a:lnTo>
                    <a:pt x="3036225" y="0"/>
                  </a:lnTo>
                  <a:lnTo>
                    <a:pt x="3036225" y="664336"/>
                  </a:lnTo>
                  <a:lnTo>
                    <a:pt x="0" y="664336"/>
                  </a:lnTo>
                  <a:lnTo>
                    <a:pt x="0" y="0"/>
                  </a:lnTo>
                  <a:close/>
                </a:path>
              </a:pathLst>
            </a:custGeom>
            <a:solidFill>
              <a:srgbClr val="C00000"/>
            </a:solidFill>
            <a:ln>
              <a:solidFill>
                <a:srgbClr val="C00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b="1"/>
              </a:pPr>
              <a:r>
                <a:rPr kumimoji="0" lang="en-CH"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TBD </a:t>
              </a:r>
              <a:r>
                <a:rPr kumimoji="0" lang="en-US"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2022</a:t>
              </a:r>
            </a:p>
          </p:txBody>
        </p:sp>
        <p:sp>
          <p:nvSpPr>
            <p:cNvPr id="20" name="Freeform: Shape 19">
              <a:extLst>
                <a:ext uri="{FF2B5EF4-FFF2-40B4-BE49-F238E27FC236}">
                  <a16:creationId xmlns:a16="http://schemas.microsoft.com/office/drawing/2014/main" id="{D504D030-F268-441D-B7BF-B14E36609993}"/>
                </a:ext>
              </a:extLst>
            </p:cNvPr>
            <p:cNvSpPr/>
            <p:nvPr/>
          </p:nvSpPr>
          <p:spPr>
            <a:xfrm>
              <a:off x="8305289" y="4460759"/>
              <a:ext cx="3036225" cy="1716203"/>
            </a:xfrm>
            <a:custGeom>
              <a:avLst/>
              <a:gdLst>
                <a:gd name="connsiteX0" fmla="*/ 0 w 3036225"/>
                <a:gd name="connsiteY0" fmla="*/ 0 h 1716203"/>
                <a:gd name="connsiteX1" fmla="*/ 3036225 w 3036225"/>
                <a:gd name="connsiteY1" fmla="*/ 0 h 1716203"/>
                <a:gd name="connsiteX2" fmla="*/ 3036225 w 3036225"/>
                <a:gd name="connsiteY2" fmla="*/ 1716203 h 1716203"/>
                <a:gd name="connsiteX3" fmla="*/ 0 w 3036225"/>
                <a:gd name="connsiteY3" fmla="*/ 1716203 h 1716203"/>
                <a:gd name="connsiteX4" fmla="*/ 0 w 3036225"/>
                <a:gd name="connsiteY4" fmla="*/ 0 h 1716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225" h="1716203">
                  <a:moveTo>
                    <a:pt x="0" y="0"/>
                  </a:moveTo>
                  <a:lnTo>
                    <a:pt x="3036225" y="0"/>
                  </a:lnTo>
                  <a:lnTo>
                    <a:pt x="3036225" y="1716203"/>
                  </a:lnTo>
                  <a:lnTo>
                    <a:pt x="0" y="1716203"/>
                  </a:lnTo>
                  <a:lnTo>
                    <a:pt x="0" y="0"/>
                  </a:lnTo>
                  <a:close/>
                </a:path>
              </a:pathLst>
            </a:custGeom>
            <a:noFill/>
            <a:ln>
              <a:solidFill>
                <a:srgbClr val="C0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4800" tIns="304800" rIns="304800" bIns="30480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CH" sz="3200" b="0" i="0" u="none" strike="noStrike" kern="1200" cap="none" spc="0" normalizeH="0" baseline="0" noProof="0" dirty="0">
                  <a:ln>
                    <a:noFill/>
                  </a:ln>
                  <a:solidFill>
                    <a:prstClr val="black">
                      <a:hueOff val="0"/>
                      <a:satOff val="0"/>
                      <a:lumOff val="0"/>
                      <a:alphaOff val="0"/>
                    </a:prstClr>
                  </a:solidFill>
                  <a:effectLst/>
                  <a:uLnTx/>
                  <a:uFillTx/>
                  <a:latin typeface="Segoe UI Semilight" panose="020B0402040204020203" pitchFamily="34" charset="0"/>
                  <a:ea typeface="+mn-ea"/>
                  <a:cs typeface="Segoe UI Semilight" panose="020B0402040204020203" pitchFamily="34" charset="0"/>
                </a:rPr>
                <a:t>I</a:t>
              </a:r>
              <a:r>
                <a:rPr kumimoji="0" lang="en-US" sz="3200" b="0" i="0" u="none" strike="noStrike" kern="1200" cap="none" spc="0" normalizeH="0" baseline="0" noProof="0" dirty="0">
                  <a:ln>
                    <a:noFill/>
                  </a:ln>
                  <a:solidFill>
                    <a:prstClr val="black">
                      <a:hueOff val="0"/>
                      <a:satOff val="0"/>
                      <a:lumOff val="0"/>
                      <a:alphaOff val="0"/>
                    </a:prstClr>
                  </a:solidFill>
                  <a:effectLst/>
                  <a:uLnTx/>
                  <a:uFillTx/>
                  <a:latin typeface="Segoe UI Semilight" panose="020B0402040204020203" pitchFamily="34" charset="0"/>
                  <a:ea typeface="+mn-ea"/>
                  <a:cs typeface="Segoe UI Semilight" panose="020B0402040204020203" pitchFamily="34" charset="0"/>
                </a:rPr>
                <a:t>n-person plenary</a:t>
              </a:r>
            </a:p>
          </p:txBody>
        </p:sp>
        <p:sp>
          <p:nvSpPr>
            <p:cNvPr id="21" name="Straight Connector 20">
              <a:extLst>
                <a:ext uri="{FF2B5EF4-FFF2-40B4-BE49-F238E27FC236}">
                  <a16:creationId xmlns:a16="http://schemas.microsoft.com/office/drawing/2014/main" id="{31B97127-571B-4DEA-A24D-DA4A3F82C8D3}"/>
                </a:ext>
              </a:extLst>
            </p:cNvPr>
            <p:cNvSpPr/>
            <p:nvPr/>
          </p:nvSpPr>
          <p:spPr>
            <a:xfrm>
              <a:off x="9823401" y="3408892"/>
              <a:ext cx="0" cy="387529"/>
            </a:xfrm>
            <a:prstGeom prst="line">
              <a:avLst/>
            </a:prstGeom>
          </p:spPr>
          <p:style>
            <a:lnRef idx="1">
              <a:schemeClr val="accent1">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Rectangle 21">
              <a:extLst>
                <a:ext uri="{FF2B5EF4-FFF2-40B4-BE49-F238E27FC236}">
                  <a16:creationId xmlns:a16="http://schemas.microsoft.com/office/drawing/2014/main" id="{803E670A-E2FB-49D0-8A18-2DA9DCD9DFD7}"/>
                </a:ext>
              </a:extLst>
            </p:cNvPr>
            <p:cNvSpPr/>
            <p:nvPr/>
          </p:nvSpPr>
          <p:spPr>
            <a:xfrm rot="2700000">
              <a:off x="6330084" y="3365831"/>
              <a:ext cx="86122" cy="86122"/>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3" name="Rectangle 22">
              <a:extLst>
                <a:ext uri="{FF2B5EF4-FFF2-40B4-BE49-F238E27FC236}">
                  <a16:creationId xmlns:a16="http://schemas.microsoft.com/office/drawing/2014/main" id="{8164812B-02AF-4F0C-B6F5-47467731323D}"/>
                </a:ext>
              </a:extLst>
            </p:cNvPr>
            <p:cNvSpPr/>
            <p:nvPr/>
          </p:nvSpPr>
          <p:spPr>
            <a:xfrm rot="2700000">
              <a:off x="9780340" y="3365831"/>
              <a:ext cx="86122" cy="86122"/>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grpSp>
      <p:sp>
        <p:nvSpPr>
          <p:cNvPr id="13" name="TextBox 12">
            <a:extLst>
              <a:ext uri="{FF2B5EF4-FFF2-40B4-BE49-F238E27FC236}">
                <a16:creationId xmlns:a16="http://schemas.microsoft.com/office/drawing/2014/main" id="{41582957-4D0A-423D-BF54-78CA39A1F587}"/>
              </a:ext>
            </a:extLst>
          </p:cNvPr>
          <p:cNvSpPr txBox="1"/>
          <p:nvPr>
            <p:custDataLst>
              <p:tags r:id="rId6"/>
            </p:custDataLst>
          </p:nvPr>
        </p:nvSpPr>
        <p:spPr>
          <a:xfrm rot="20955336">
            <a:off x="5585534" y="4239185"/>
            <a:ext cx="1999646" cy="1576446"/>
          </a:xfrm>
          <a:prstGeom prst="rect">
            <a:avLst/>
          </a:prstGeom>
          <a:solidFill>
            <a:srgbClr val="FFCC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0" i="0" u="none" strike="noStrike" kern="1200" cap="none" spc="0" normalizeH="0" baseline="0" noProof="0" dirty="0" err="1">
                <a:ln>
                  <a:noFill/>
                </a:ln>
                <a:solidFill>
                  <a:prstClr val="black"/>
                </a:solidFill>
                <a:effectLst/>
                <a:uLnTx/>
                <a:uFillTx/>
                <a:latin typeface="Calibri" panose="020F0502020204030204"/>
                <a:ea typeface="+mn-ea"/>
                <a:cs typeface="+mn-cs"/>
              </a:rPr>
              <a:t>JOC's</a:t>
            </a:r>
            <a:r>
              <a:rPr kumimoji="0" lang="en-CH" sz="2400" b="0" i="0" u="none" strike="noStrike" kern="1200" cap="none" spc="0" normalizeH="0" baseline="0" noProof="0" dirty="0">
                <a:ln>
                  <a:noFill/>
                </a:ln>
                <a:solidFill>
                  <a:prstClr val="black"/>
                </a:solidFill>
                <a:effectLst/>
                <a:uLnTx/>
                <a:uFillTx/>
                <a:latin typeface="Calibri" panose="020F0502020204030204"/>
                <a:ea typeface="+mn-ea"/>
                <a:cs typeface="+mn-cs"/>
              </a:rPr>
              <a:t> working </a:t>
            </a:r>
            <a:r>
              <a:rPr kumimoji="0" lang="en-CH"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assumption</a:t>
            </a:r>
            <a:r>
              <a:rPr kumimoji="0" lang="en-CH" sz="24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May 2022 timeline! </a:t>
            </a:r>
            <a:endParaRPr kumimoji="0" lang="fr-CH"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D460706A-C696-403B-AD5B-712728B21649}"/>
              </a:ext>
            </a:extLst>
          </p:cNvPr>
          <p:cNvCxnSpPr>
            <a:cxnSpLocks/>
          </p:cNvCxnSpPr>
          <p:nvPr>
            <p:custDataLst>
              <p:tags r:id="rId7"/>
            </p:custDataLst>
          </p:nvPr>
        </p:nvCxnSpPr>
        <p:spPr>
          <a:xfrm flipH="1">
            <a:off x="7701280" y="4307840"/>
            <a:ext cx="670560" cy="538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72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39829-C59F-4B9A-BE37-BFC2CAD39766}"/>
              </a:ext>
            </a:extLst>
          </p:cNvPr>
          <p:cNvSpPr>
            <a:spLocks noGrp="1"/>
          </p:cNvSpPr>
          <p:nvPr>
            <p:ph type="title"/>
            <p:custDataLst>
              <p:tags r:id="rId2"/>
            </p:custDataLst>
          </p:nvPr>
        </p:nvSpPr>
        <p:spPr>
          <a:xfrm>
            <a:off x="484096" y="470925"/>
            <a:ext cx="4138704" cy="5892104"/>
          </a:xfrm>
          <a:solidFill>
            <a:srgbClr val="008080"/>
          </a:solidFill>
        </p:spPr>
        <p:txBody>
          <a:bodyPr>
            <a:normAutofit/>
          </a:bodyPr>
          <a:lstStyle/>
          <a:p>
            <a:pPr algn="ctr">
              <a:spcBef>
                <a:spcPts val="1200"/>
              </a:spcBef>
              <a:spcAft>
                <a:spcPts val="600"/>
              </a:spcAft>
            </a:pPr>
            <a:r>
              <a:rPr lang="en-US"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CoD 2021</a:t>
            </a:r>
            <a:r>
              <a:rPr lang="en-CH"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t>
            </a:r>
            <a:br>
              <a:rPr lang="en-US"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br>
            <a:r>
              <a:rPr lang="en-GB"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‘Journey to the CoD’ - </a:t>
            </a:r>
            <a:br>
              <a:rPr lang="en-CH"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br>
            <a:r>
              <a:rPr lang="en-US"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List of Workshops</a:t>
            </a:r>
            <a:br>
              <a:rPr lang="en-US" sz="4100" b="1" dirty="0">
                <a:solidFill>
                  <a:srgbClr val="FFFFFF"/>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br>
            <a:endParaRPr lang="fr-CH" sz="4100" b="1" i="1" dirty="0">
              <a:solidFill>
                <a:srgbClr val="FFFFFF"/>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7" name="Rectangle 6">
            <a:extLst>
              <a:ext uri="{FF2B5EF4-FFF2-40B4-BE49-F238E27FC236}">
                <a16:creationId xmlns:a16="http://schemas.microsoft.com/office/drawing/2014/main" id="{680DE1B1-2B92-4A44-8E2F-A9F67151AC7B}"/>
              </a:ext>
            </a:extLst>
          </p:cNvPr>
          <p:cNvSpPr/>
          <p:nvPr>
            <p:custDataLst>
              <p:tags r:id="rId3"/>
            </p:custDataLst>
          </p:nvPr>
        </p:nvSpPr>
        <p:spPr>
          <a:xfrm>
            <a:off x="5002965" y="133065"/>
            <a:ext cx="7059534" cy="65918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18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Questrial" panose="02000000000000000000" pitchFamily="2" charset="0"/>
              <a:ea typeface="+mn-ea"/>
              <a:cs typeface="+mn-cs"/>
            </a:endParaRPr>
          </a:p>
        </p:txBody>
      </p:sp>
      <p:sp>
        <p:nvSpPr>
          <p:cNvPr id="5" name="Content Placeholder 13">
            <a:extLst>
              <a:ext uri="{FF2B5EF4-FFF2-40B4-BE49-F238E27FC236}">
                <a16:creationId xmlns:a16="http://schemas.microsoft.com/office/drawing/2014/main" id="{F6D288E2-B12E-4DB6-9ED2-4A5141B90B88}"/>
              </a:ext>
            </a:extLst>
          </p:cNvPr>
          <p:cNvSpPr>
            <a:spLocks noGrp="1"/>
          </p:cNvSpPr>
          <p:nvPr>
            <p:ph idx="1"/>
            <p:custDataLst>
              <p:tags r:id="rId4"/>
            </p:custDataLst>
          </p:nvPr>
        </p:nvSpPr>
        <p:spPr>
          <a:xfrm>
            <a:off x="4865105" y="892130"/>
            <a:ext cx="6842799" cy="6591869"/>
          </a:xfrm>
        </p:spPr>
        <p:txBody>
          <a:bodyPr>
            <a:normAutofit/>
          </a:bodyPr>
          <a:lstStyle/>
          <a:p>
            <a:pPr marL="0" indent="0">
              <a:buNone/>
            </a:pPr>
            <a:endParaRPr lang="en-GB" dirty="0"/>
          </a:p>
          <a:p>
            <a:pPr marL="0" indent="0">
              <a:buNone/>
            </a:pPr>
            <a:endParaRPr lang="en-GB" dirty="0"/>
          </a:p>
        </p:txBody>
      </p:sp>
      <p:graphicFrame>
        <p:nvGraphicFramePr>
          <p:cNvPr id="9" name="Diagram 8">
            <a:extLst>
              <a:ext uri="{FF2B5EF4-FFF2-40B4-BE49-F238E27FC236}">
                <a16:creationId xmlns:a16="http://schemas.microsoft.com/office/drawing/2014/main" id="{35F22C4F-C6F1-41AC-BC3B-22556D28D1AF}"/>
              </a:ext>
            </a:extLst>
          </p:cNvPr>
          <p:cNvGraphicFramePr/>
          <p:nvPr>
            <p:custDataLst>
              <p:tags r:id="rId5"/>
            </p:custDataLst>
            <p:extLst>
              <p:ext uri="{D42A27DB-BD31-4B8C-83A1-F6EECF244321}">
                <p14:modId xmlns:p14="http://schemas.microsoft.com/office/powerpoint/2010/main" val="2624445961"/>
              </p:ext>
            </p:extLst>
          </p:nvPr>
        </p:nvGraphicFramePr>
        <p:xfrm>
          <a:off x="4890674" y="121043"/>
          <a:ext cx="7171825" cy="65918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5987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39829-C59F-4B9A-BE37-BFC2CAD39766}"/>
              </a:ext>
            </a:extLst>
          </p:cNvPr>
          <p:cNvSpPr>
            <a:spLocks noGrp="1"/>
          </p:cNvSpPr>
          <p:nvPr>
            <p:ph type="title"/>
            <p:custDataLst>
              <p:tags r:id="rId2"/>
            </p:custDataLst>
          </p:nvPr>
        </p:nvSpPr>
        <p:spPr>
          <a:xfrm>
            <a:off x="484096" y="470925"/>
            <a:ext cx="4128544" cy="5892103"/>
          </a:xfrm>
          <a:solidFill>
            <a:srgbClr val="C00000"/>
          </a:solidFill>
        </p:spPr>
        <p:txBody>
          <a:bodyPr>
            <a:normAutofit/>
          </a:bodyPr>
          <a:lstStyle/>
          <a:p>
            <a:pPr algn="ctr">
              <a:spcBef>
                <a:spcPts val="1200"/>
              </a:spcBef>
              <a:spcAft>
                <a:spcPts val="600"/>
              </a:spcAft>
            </a:pPr>
            <a:r>
              <a:rPr lang="en-US"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CoD 2021</a:t>
            </a:r>
            <a:r>
              <a:rPr lang="en-CH"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t>
            </a:r>
            <a:br>
              <a:rPr lang="en-US"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br>
            <a:r>
              <a:rPr lang="en-US" b="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a:t>
            </a:r>
            <a:r>
              <a:rPr lang="en-CH"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Statutory Agenda Items</a:t>
            </a:r>
            <a:r>
              <a:rPr lang="en-US"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 - </a:t>
            </a:r>
            <a:br>
              <a:rPr lang="en-CH"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br>
            <a:r>
              <a:rPr lang="en-US"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Proposed </a:t>
            </a:r>
            <a:r>
              <a:rPr lang="en-CH" i="1" dirty="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rPr>
              <a:t>Resolutions</a:t>
            </a:r>
            <a:endParaRPr lang="fr-CH" sz="4100" b="1" i="1" dirty="0">
              <a:solidFill>
                <a:srgbClr val="FFFFFF"/>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endParaRPr>
          </a:p>
        </p:txBody>
      </p:sp>
      <p:sp>
        <p:nvSpPr>
          <p:cNvPr id="7" name="Rectangle 6">
            <a:extLst>
              <a:ext uri="{FF2B5EF4-FFF2-40B4-BE49-F238E27FC236}">
                <a16:creationId xmlns:a16="http://schemas.microsoft.com/office/drawing/2014/main" id="{680DE1B1-2B92-4A44-8E2F-A9F67151AC7B}"/>
              </a:ext>
            </a:extLst>
          </p:cNvPr>
          <p:cNvSpPr/>
          <p:nvPr>
            <p:custDataLst>
              <p:tags r:id="rId3"/>
            </p:custDataLst>
          </p:nvPr>
        </p:nvSpPr>
        <p:spPr>
          <a:xfrm>
            <a:off x="5219700" y="133065"/>
            <a:ext cx="6488204" cy="65918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180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endParaRPr>
          </a:p>
        </p:txBody>
      </p:sp>
      <p:sp>
        <p:nvSpPr>
          <p:cNvPr id="5" name="Content Placeholder 13">
            <a:extLst>
              <a:ext uri="{FF2B5EF4-FFF2-40B4-BE49-F238E27FC236}">
                <a16:creationId xmlns:a16="http://schemas.microsoft.com/office/drawing/2014/main" id="{F6D288E2-B12E-4DB6-9ED2-4A5141B90B88}"/>
              </a:ext>
            </a:extLst>
          </p:cNvPr>
          <p:cNvSpPr>
            <a:spLocks noGrp="1"/>
          </p:cNvSpPr>
          <p:nvPr>
            <p:ph idx="1"/>
            <p:custDataLst>
              <p:tags r:id="rId4"/>
            </p:custDataLst>
          </p:nvPr>
        </p:nvSpPr>
        <p:spPr>
          <a:xfrm>
            <a:off x="4865105" y="892130"/>
            <a:ext cx="6842799" cy="6591869"/>
          </a:xfrm>
        </p:spPr>
        <p:txBody>
          <a:bodyPr>
            <a:normAutofit/>
          </a:bodyPr>
          <a:lstStyle/>
          <a:p>
            <a:pPr marL="0" indent="0">
              <a:buNone/>
            </a:pPr>
            <a:endParaRPr lang="en-GB" dirty="0"/>
          </a:p>
          <a:p>
            <a:pPr marL="0" indent="0">
              <a:buNone/>
            </a:pPr>
            <a:endParaRPr lang="en-GB" dirty="0"/>
          </a:p>
        </p:txBody>
      </p:sp>
      <p:graphicFrame>
        <p:nvGraphicFramePr>
          <p:cNvPr id="3" name="Diagram 2">
            <a:extLst>
              <a:ext uri="{FF2B5EF4-FFF2-40B4-BE49-F238E27FC236}">
                <a16:creationId xmlns:a16="http://schemas.microsoft.com/office/drawing/2014/main" id="{FDA4523B-3323-4208-A35F-3C648C4004D7}"/>
              </a:ext>
            </a:extLst>
          </p:cNvPr>
          <p:cNvGraphicFramePr/>
          <p:nvPr>
            <p:custDataLst>
              <p:tags r:id="rId5"/>
            </p:custDataLst>
            <p:extLst>
              <p:ext uri="{D42A27DB-BD31-4B8C-83A1-F6EECF244321}">
                <p14:modId xmlns:p14="http://schemas.microsoft.com/office/powerpoint/2010/main" val="3678360848"/>
              </p:ext>
            </p:extLst>
          </p:nvPr>
        </p:nvGraphicFramePr>
        <p:xfrm>
          <a:off x="5265762" y="324133"/>
          <a:ext cx="6320886" cy="61964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2230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6149878-A7C3-4D6F-9407-B4B1B6825D4F}"/>
              </a:ext>
            </a:extLst>
          </p:cNvPr>
          <p:cNvSpPr/>
          <p:nvPr>
            <p:custDataLst>
              <p:tags r:id="rId3"/>
            </p:custDataLst>
          </p:nvPr>
        </p:nvSpPr>
        <p:spPr>
          <a:xfrm>
            <a:off x="1995253" y="345865"/>
            <a:ext cx="7708304" cy="4409161"/>
          </a:xfrm>
          <a:prstGeom prst="rect">
            <a:avLst/>
          </a:prstGeom>
        </p:spPr>
        <p:txBody>
          <a:bodyPr vert="horz" lIns="91440" tIns="45720" rIns="91440" bIns="45720" rtlCol="0" anchor="ctr">
            <a:normAutofit/>
          </a:bodyPr>
          <a:lstStyle/>
          <a:p>
            <a:pPr algn="ctr"/>
            <a:r>
              <a:rPr lang="en-US" sz="4000" b="1" dirty="0">
                <a:solidFill>
                  <a:srgbClr val="C00000"/>
                </a:solidFill>
              </a:rPr>
              <a:t>Follow up of the </a:t>
            </a:r>
            <a:endParaRPr lang="en-CH" sz="4000" b="1" dirty="0">
              <a:solidFill>
                <a:srgbClr val="C00000"/>
              </a:solidFill>
            </a:endParaRPr>
          </a:p>
          <a:p>
            <a:pPr algn="ctr"/>
            <a:r>
              <a:rPr lang="en-US" sz="4000" b="1" dirty="0">
                <a:solidFill>
                  <a:srgbClr val="C00000"/>
                </a:solidFill>
              </a:rPr>
              <a:t>33rd International Conference</a:t>
            </a:r>
            <a:endParaRPr lang="en-US" sz="44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p>
            <a:pPr lvl="1" algn="ctr"/>
            <a:endParaRPr lang="en-CH" sz="10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p>
            <a:pPr lvl="1" algn="ctr"/>
            <a:endParaRPr lang="en-CH" sz="10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p>
            <a:pPr lvl="1" algn="ctr"/>
            <a:r>
              <a:rPr lang="en-CH" sz="36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N</a:t>
            </a:r>
            <a:r>
              <a:rPr lang="en-US" sz="3600" dirty="0" err="1">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ew</a:t>
            </a:r>
            <a:r>
              <a:rPr lang="en-US" sz="36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 reporting system</a:t>
            </a:r>
            <a:endParaRPr lang="en-CH" sz="36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p>
            <a:pPr lvl="1">
              <a:lnSpc>
                <a:spcPct val="120000"/>
              </a:lnSpc>
            </a:pPr>
            <a:endParaRPr lang="en-GB" sz="4400"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6" name="Rectangle 5">
            <a:extLst>
              <a:ext uri="{FF2B5EF4-FFF2-40B4-BE49-F238E27FC236}">
                <a16:creationId xmlns:a16="http://schemas.microsoft.com/office/drawing/2014/main" id="{EC41A973-A6D5-4455-BD54-9E7E570EBDAB}"/>
              </a:ext>
            </a:extLst>
          </p:cNvPr>
          <p:cNvSpPr/>
          <p:nvPr>
            <p:custDataLst>
              <p:tags r:id="rId4"/>
            </p:custDataLst>
          </p:nvPr>
        </p:nvSpPr>
        <p:spPr>
          <a:xfrm>
            <a:off x="2432801" y="4464104"/>
            <a:ext cx="7640839" cy="32810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0" i="1"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E27F8CB-0EA5-464D-AD3D-D943A00EAD17}"/>
              </a:ext>
            </a:extLst>
          </p:cNvPr>
          <p:cNvPicPr>
            <a:picLocks noChangeAspect="1"/>
          </p:cNvPicPr>
          <p:nvPr>
            <p:custDataLst>
              <p:tags r:id="rId5"/>
            </p:custDataLst>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637417" y="3822641"/>
            <a:ext cx="2917165" cy="2556500"/>
          </a:xfrm>
          <a:prstGeom prst="rect">
            <a:avLst/>
          </a:prstGeom>
        </p:spPr>
      </p:pic>
    </p:spTree>
    <p:extLst>
      <p:ext uri="{BB962C8B-B14F-4D97-AF65-F5344CB8AC3E}">
        <p14:creationId xmlns:p14="http://schemas.microsoft.com/office/powerpoint/2010/main" val="24628760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2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9" name="Group 1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30" name="Freeform: Shape 1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1" name="Freeform: Shape 1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2" name="Freeform: Shape 1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3" name="Freeform: Shape 1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4" name="Freeform: Shape 1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5" name="Freeform: Shape 13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6" name="Freeform: Shape 13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3EF098F-884A-4B08-A540-449995D854F1}"/>
              </a:ext>
            </a:extLst>
          </p:cNvPr>
          <p:cNvSpPr>
            <a:spLocks noGrp="1"/>
          </p:cNvSpPr>
          <p:nvPr>
            <p:ph type="title"/>
            <p:custDataLst>
              <p:tags r:id="rId5"/>
            </p:custDataLst>
          </p:nvPr>
        </p:nvSpPr>
        <p:spPr>
          <a:xfrm>
            <a:off x="786385" y="841248"/>
            <a:ext cx="3515244" cy="5340097"/>
          </a:xfrm>
        </p:spPr>
        <p:txBody>
          <a:bodyPr anchor="ctr">
            <a:normAutofit/>
          </a:bodyPr>
          <a:lstStyle/>
          <a:p>
            <a:r>
              <a:rPr lang="en-US" sz="60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IC </a:t>
            </a:r>
            <a:r>
              <a:rPr lang="en-CH" sz="60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n</a:t>
            </a:r>
            <a:r>
              <a:rPr lang="en-US" sz="6000" b="1" dirty="0" err="1">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ew</a:t>
            </a:r>
            <a:r>
              <a:rPr lang="en-US" sz="60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rPr>
              <a:t> follow-up reporting system </a:t>
            </a:r>
            <a:br>
              <a:rPr lang="en-US" sz="4800" b="1" dirty="0">
                <a:solidFill>
                  <a:schemeClr val="bg1"/>
                </a:solidFill>
              </a:rPr>
            </a:br>
            <a:br>
              <a:rPr lang="en-US" sz="4800" b="1" dirty="0">
                <a:solidFill>
                  <a:schemeClr val="bg1"/>
                </a:solidFill>
              </a:rPr>
            </a:br>
            <a:endParaRPr lang="en-US" sz="4800" b="1" dirty="0">
              <a:solidFill>
                <a:schemeClr val="bg1"/>
              </a:solidFill>
            </a:endParaRPr>
          </a:p>
        </p:txBody>
      </p:sp>
      <p:graphicFrame>
        <p:nvGraphicFramePr>
          <p:cNvPr id="96" name="Content Placeholder 2">
            <a:extLst>
              <a:ext uri="{FF2B5EF4-FFF2-40B4-BE49-F238E27FC236}">
                <a16:creationId xmlns:a16="http://schemas.microsoft.com/office/drawing/2014/main" id="{49E55B94-0286-40EB-B04A-BD471E075745}"/>
              </a:ext>
            </a:extLst>
          </p:cNvPr>
          <p:cNvGraphicFramePr/>
          <p:nvPr>
            <p:custDataLst>
              <p:tags r:id="rId6"/>
            </p:custData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7806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38B34-632C-4581-93CA-22B4465F650F}"/>
              </a:ext>
            </a:extLst>
          </p:cNvPr>
          <p:cNvSpPr>
            <a:spLocks noGrp="1"/>
          </p:cNvSpPr>
          <p:nvPr>
            <p:ph idx="1"/>
            <p:custDataLst>
              <p:tags r:id="rId1"/>
            </p:custDataLst>
          </p:nvPr>
        </p:nvSpPr>
        <p:spPr/>
        <p:txBody>
          <a:bodyPr/>
          <a:lstStyle/>
          <a:p>
            <a:endParaRPr lang="en-US"/>
          </a:p>
        </p:txBody>
      </p:sp>
      <p:pic>
        <p:nvPicPr>
          <p:cNvPr id="5" name="Picture 4">
            <a:extLst>
              <a:ext uri="{FF2B5EF4-FFF2-40B4-BE49-F238E27FC236}">
                <a16:creationId xmlns:a16="http://schemas.microsoft.com/office/drawing/2014/main" id="{3E143AFA-5C6D-4041-B90A-4869C844766C}"/>
              </a:ext>
            </a:extLst>
          </p:cNvPr>
          <p:cNvPicPr>
            <a:picLocks noChangeAspect="1"/>
          </p:cNvPicPr>
          <p:nvPr>
            <p:custDataLst>
              <p:tags r:id="rId2"/>
            </p:custDataLst>
          </p:nvPr>
        </p:nvPicPr>
        <p:blipFill rotWithShape="1">
          <a:blip r:embed="rId5"/>
          <a:srcRect t="14686" r="1522" b="5324"/>
          <a:stretch/>
        </p:blipFill>
        <p:spPr>
          <a:xfrm>
            <a:off x="92765" y="691252"/>
            <a:ext cx="12006470" cy="5485711"/>
          </a:xfrm>
          <a:prstGeom prst="rect">
            <a:avLst/>
          </a:prstGeom>
        </p:spPr>
      </p:pic>
      <p:sp>
        <p:nvSpPr>
          <p:cNvPr id="2" name="TextBox 1">
            <a:extLst>
              <a:ext uri="{FF2B5EF4-FFF2-40B4-BE49-F238E27FC236}">
                <a16:creationId xmlns:a16="http://schemas.microsoft.com/office/drawing/2014/main" id="{05122115-360E-459B-9951-448EFFD9011C}"/>
              </a:ext>
            </a:extLst>
          </p:cNvPr>
          <p:cNvSpPr txBox="1"/>
          <p:nvPr/>
        </p:nvSpPr>
        <p:spPr>
          <a:xfrm>
            <a:off x="1042917" y="150125"/>
            <a:ext cx="3626894" cy="369332"/>
          </a:xfrm>
          <a:prstGeom prst="rect">
            <a:avLst/>
          </a:prstGeom>
          <a:noFill/>
        </p:spPr>
        <p:txBody>
          <a:bodyPr wrap="square" rtlCol="0">
            <a:spAutoFit/>
          </a:bodyPr>
          <a:lstStyle/>
          <a:p>
            <a:r>
              <a:rPr lang="en-US" b="1" dirty="0"/>
              <a:t>Website: </a:t>
            </a:r>
            <a:r>
              <a:rPr lang="en-US" dirty="0">
                <a:hlinkClick r:id="rId6"/>
              </a:rPr>
              <a:t>www.rcrcconference.org</a:t>
            </a:r>
            <a:r>
              <a:rPr lang="en-US" dirty="0"/>
              <a:t> </a:t>
            </a:r>
          </a:p>
        </p:txBody>
      </p:sp>
      <p:sp>
        <p:nvSpPr>
          <p:cNvPr id="6" name="TextBox 5">
            <a:extLst>
              <a:ext uri="{FF2B5EF4-FFF2-40B4-BE49-F238E27FC236}">
                <a16:creationId xmlns:a16="http://schemas.microsoft.com/office/drawing/2014/main" id="{A7662307-22D7-42E7-95CA-3D41A0BBB1E7}"/>
              </a:ext>
            </a:extLst>
          </p:cNvPr>
          <p:cNvSpPr txBox="1"/>
          <p:nvPr/>
        </p:nvSpPr>
        <p:spPr>
          <a:xfrm>
            <a:off x="7028597" y="177420"/>
            <a:ext cx="4216020" cy="369332"/>
          </a:xfrm>
          <a:prstGeom prst="rect">
            <a:avLst/>
          </a:prstGeom>
          <a:noFill/>
        </p:spPr>
        <p:txBody>
          <a:bodyPr wrap="square" rtlCol="0">
            <a:spAutoFit/>
          </a:bodyPr>
          <a:lstStyle/>
          <a:p>
            <a:r>
              <a:rPr lang="en-US" b="1" dirty="0"/>
              <a:t>Contact</a:t>
            </a:r>
            <a:r>
              <a:rPr lang="en-US" dirty="0">
                <a:hlinkClick r:id="rId7"/>
              </a:rPr>
              <a:t>: conferences@rcrcconference.org</a:t>
            </a:r>
            <a:r>
              <a:rPr lang="en-US" dirty="0"/>
              <a:t> </a:t>
            </a:r>
          </a:p>
        </p:txBody>
      </p:sp>
    </p:spTree>
    <p:extLst>
      <p:ext uri="{BB962C8B-B14F-4D97-AF65-F5344CB8AC3E}">
        <p14:creationId xmlns:p14="http://schemas.microsoft.com/office/powerpoint/2010/main" val="289735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58D7-5BD7-4065-8B19-08F48007C947}"/>
              </a:ext>
            </a:extLst>
          </p:cNvPr>
          <p:cNvSpPr>
            <a:spLocks noGrp="1"/>
          </p:cNvSpPr>
          <p:nvPr>
            <p:ph type="title"/>
          </p:nvPr>
        </p:nvSpPr>
        <p:spPr>
          <a:xfrm>
            <a:off x="621792" y="1161288"/>
            <a:ext cx="3602736" cy="4526280"/>
          </a:xfrm>
        </p:spPr>
        <p:txBody>
          <a:bodyPr>
            <a:normAutofit/>
          </a:bodyPr>
          <a:lstStyle/>
          <a:p>
            <a:r>
              <a:rPr lang="en-US" sz="4000" b="1" dirty="0">
                <a:effectLst>
                  <a:outerShdw blurRad="38100" dist="38100" dir="2700000" algn="tl">
                    <a:srgbClr val="000000">
                      <a:alpha val="43137"/>
                    </a:srgbClr>
                  </a:outerShdw>
                </a:effectLst>
                <a:latin typeface="Questrial" panose="02000000000000000000" pitchFamily="2" charset="0"/>
              </a:rPr>
              <a:t>Objectives and agenda for today</a:t>
            </a:r>
            <a:endParaRPr lang="fr-CH" sz="4000" b="1" dirty="0">
              <a:effectLst>
                <a:outerShdw blurRad="38100" dist="38100" dir="2700000" algn="tl">
                  <a:srgbClr val="000000">
                    <a:alpha val="43137"/>
                  </a:srgbClr>
                </a:outerShdw>
              </a:effectLst>
              <a:latin typeface="Questrial" panose="02000000000000000000" pitchFamily="2" charset="0"/>
            </a:endParaRPr>
          </a:p>
        </p:txBody>
      </p:sp>
      <p:sp>
        <p:nvSpPr>
          <p:cNvPr id="7" name="Content Placeholder 2">
            <a:extLst>
              <a:ext uri="{FF2B5EF4-FFF2-40B4-BE49-F238E27FC236}">
                <a16:creationId xmlns:a16="http://schemas.microsoft.com/office/drawing/2014/main" id="{15972B49-AE07-4E4C-908E-064F3DC67798}"/>
              </a:ext>
            </a:extLst>
          </p:cNvPr>
          <p:cNvSpPr>
            <a:spLocks noGrp="1"/>
          </p:cNvSpPr>
          <p:nvPr>
            <p:ph idx="1"/>
          </p:nvPr>
        </p:nvSpPr>
        <p:spPr>
          <a:xfrm>
            <a:off x="5129996" y="365752"/>
            <a:ext cx="6713790" cy="6205607"/>
          </a:xfrm>
          <a:solidFill>
            <a:schemeClr val="bg1">
              <a:lumMod val="85000"/>
            </a:schemeClr>
          </a:solidFill>
        </p:spPr>
        <p:txBody>
          <a:bodyPr anchor="ctr">
            <a:normAutofit/>
          </a:bodyPr>
          <a:lstStyle/>
          <a:p>
            <a:r>
              <a:rPr lang="en-US" sz="3200" b="1" dirty="0">
                <a:solidFill>
                  <a:srgbClr val="C00000"/>
                </a:solidFill>
              </a:rPr>
              <a:t>Where we stand on preparations of the IFRC General Assembly including elections.</a:t>
            </a:r>
          </a:p>
          <a:p>
            <a:r>
              <a:rPr lang="en-US" sz="3200" b="1" dirty="0">
                <a:solidFill>
                  <a:srgbClr val="C00000"/>
                </a:solidFill>
              </a:rPr>
              <a:t>Preparations for the 2022 Council of Delegates</a:t>
            </a:r>
          </a:p>
          <a:p>
            <a:r>
              <a:rPr lang="en-US" sz="3200" b="1" dirty="0">
                <a:solidFill>
                  <a:srgbClr val="C00000"/>
                </a:solidFill>
              </a:rPr>
              <a:t>Follow up of the 33rd International Conference – Reporting system</a:t>
            </a:r>
          </a:p>
        </p:txBody>
      </p:sp>
      <p:sp>
        <p:nvSpPr>
          <p:cNvPr id="10" name="Arc 9">
            <a:extLst>
              <a:ext uri="{FF2B5EF4-FFF2-40B4-BE49-F238E27FC236}">
                <a16:creationId xmlns:a16="http://schemas.microsoft.com/office/drawing/2014/main" id="{C6BD4FB9-A257-4F39-9A7F-B62AACC3E278}"/>
              </a:ext>
            </a:extLst>
          </p:cNvPr>
          <p:cNvSpPr/>
          <p:nvPr/>
        </p:nvSpPr>
        <p:spPr>
          <a:xfrm>
            <a:off x="-10098" y="10633"/>
            <a:ext cx="4508204" cy="6847367"/>
          </a:xfrm>
          <a:prstGeom prst="arc">
            <a:avLst>
              <a:gd name="adj1" fmla="val 16200000"/>
              <a:gd name="adj2" fmla="val 5292832"/>
            </a:avLst>
          </a:prstGeom>
          <a:ln w="38100">
            <a:solidFill>
              <a:schemeClr val="bg1">
                <a:lumMod val="8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A6B91C8-B2D0-43E3-AB40-6B50E90C81E3}"/>
              </a:ext>
            </a:extLst>
          </p:cNvPr>
          <p:cNvSpPr/>
          <p:nvPr/>
        </p:nvSpPr>
        <p:spPr>
          <a:xfrm>
            <a:off x="-10886" y="2950025"/>
            <a:ext cx="361508" cy="1037063"/>
          </a:xfrm>
          <a:prstGeom prst="rect">
            <a:avLst/>
          </a:prstGeom>
          <a:solidFill>
            <a:srgbClr val="D0021B"/>
          </a:solidFill>
          <a:ln>
            <a:solidFill>
              <a:srgbClr val="D00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93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6149878-A7C3-4D6F-9407-B4B1B6825D4F}"/>
              </a:ext>
            </a:extLst>
          </p:cNvPr>
          <p:cNvSpPr/>
          <p:nvPr>
            <p:custDataLst>
              <p:tags r:id="rId3"/>
            </p:custDataLst>
          </p:nvPr>
        </p:nvSpPr>
        <p:spPr>
          <a:xfrm>
            <a:off x="2132008" y="470764"/>
            <a:ext cx="7640839" cy="32810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4400" b="1" dirty="0">
                <a:solidFill>
                  <a:srgbClr val="C00000"/>
                </a:solidFill>
              </a:rPr>
              <a:t> IFRC General Assembly</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CH" sz="1000" b="0" i="0" u="none" strike="noStrike" kern="1200" cap="none" spc="0" normalizeH="0" baseline="0" noProof="0" dirty="0">
              <a:ln>
                <a:noFill/>
              </a:ln>
              <a:solidFill>
                <a:prstClr val="black">
                  <a:lumMod val="95000"/>
                  <a:lumOff val="5000"/>
                </a:prstClr>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CH" sz="4400" b="0" i="0" u="none" strike="noStrike" kern="1200" cap="none" spc="0" normalizeH="0" baseline="0" noProof="0" dirty="0">
                <a:ln>
                  <a:noFill/>
                </a:ln>
                <a:solidFill>
                  <a:prstClr val="black">
                    <a:lumMod val="95000"/>
                    <a:lumOff val="5000"/>
                  </a:prstClr>
                </a:solidFill>
                <a:effectLst/>
                <a:uLnTx/>
                <a:uFillTx/>
                <a:latin typeface="Segoe UI Semilight" panose="020B0402040204020203" pitchFamily="34" charset="0"/>
                <a:ea typeface="+mn-ea"/>
                <a:cs typeface="Segoe UI Semilight" panose="020B0402040204020203" pitchFamily="34" charset="0"/>
              </a:rPr>
              <a:t>Update</a:t>
            </a:r>
          </a:p>
        </p:txBody>
      </p:sp>
      <p:pic>
        <p:nvPicPr>
          <p:cNvPr id="5" name="Picture 4">
            <a:extLst>
              <a:ext uri="{FF2B5EF4-FFF2-40B4-BE49-F238E27FC236}">
                <a16:creationId xmlns:a16="http://schemas.microsoft.com/office/drawing/2014/main" id="{A0D44AEF-ECFC-49EE-A802-79E8DDA98021}"/>
              </a:ext>
            </a:extLst>
          </p:cNvPr>
          <p:cNvPicPr>
            <a:picLocks noChangeAspect="1"/>
          </p:cNvPicPr>
          <p:nvPr>
            <p:custDataLst>
              <p:tags r:id="rId4"/>
            </p:custDataLst>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502442" y="3951486"/>
            <a:ext cx="3187115" cy="2793075"/>
          </a:xfrm>
          <a:prstGeom prst="rect">
            <a:avLst/>
          </a:prstGeom>
        </p:spPr>
      </p:pic>
      <p:sp>
        <p:nvSpPr>
          <p:cNvPr id="6" name="Rectangle 5">
            <a:extLst>
              <a:ext uri="{FF2B5EF4-FFF2-40B4-BE49-F238E27FC236}">
                <a16:creationId xmlns:a16="http://schemas.microsoft.com/office/drawing/2014/main" id="{EC41A973-A6D5-4455-BD54-9E7E570EBDAB}"/>
              </a:ext>
            </a:extLst>
          </p:cNvPr>
          <p:cNvSpPr/>
          <p:nvPr>
            <p:custDataLst>
              <p:tags r:id="rId5"/>
            </p:custDataLst>
          </p:nvPr>
        </p:nvSpPr>
        <p:spPr>
          <a:xfrm>
            <a:off x="2432801" y="4464104"/>
            <a:ext cx="7640839" cy="32810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0" i="1"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5677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39829-C59F-4B9A-BE37-BFC2CAD39766}"/>
              </a:ext>
            </a:extLst>
          </p:cNvPr>
          <p:cNvSpPr>
            <a:spLocks noGrp="1"/>
          </p:cNvSpPr>
          <p:nvPr>
            <p:ph type="title"/>
          </p:nvPr>
        </p:nvSpPr>
        <p:spPr>
          <a:xfrm>
            <a:off x="605352" y="854552"/>
            <a:ext cx="3859096" cy="4795408"/>
          </a:xfrm>
        </p:spPr>
        <p:txBody>
          <a:bodyPr>
            <a:normAutofit/>
          </a:bodyPr>
          <a:lstStyle/>
          <a:p>
            <a:pPr algn="ctr">
              <a:spcBef>
                <a:spcPts val="1200"/>
              </a:spcBef>
              <a:spcAft>
                <a:spcPts val="600"/>
              </a:spcAft>
            </a:pPr>
            <a:r>
              <a:rPr lang="en-US" sz="4100" b="1" dirty="0">
                <a:solidFill>
                  <a:srgbClr val="FFFFFF"/>
                </a:solidFill>
                <a:effectLst>
                  <a:outerShdw blurRad="38100" dist="38100" dir="2700000" algn="tl">
                    <a:srgbClr val="000000">
                      <a:alpha val="43137"/>
                    </a:srgbClr>
                  </a:outerShdw>
                </a:effectLst>
                <a:latin typeface="Questrial" panose="02000000000000000000" pitchFamily="2" charset="0"/>
              </a:rPr>
              <a:t>23</a:t>
            </a:r>
            <a:r>
              <a:rPr lang="en-US" sz="4100" b="1" baseline="30000" dirty="0">
                <a:solidFill>
                  <a:srgbClr val="FFFFFF"/>
                </a:solidFill>
                <a:effectLst>
                  <a:outerShdw blurRad="38100" dist="38100" dir="2700000" algn="tl">
                    <a:srgbClr val="000000">
                      <a:alpha val="43137"/>
                    </a:srgbClr>
                  </a:outerShdw>
                </a:effectLst>
                <a:latin typeface="Questrial" panose="02000000000000000000" pitchFamily="2" charset="0"/>
              </a:rPr>
              <a:t>rd</a:t>
            </a:r>
            <a:r>
              <a:rPr lang="en-US" sz="4100" b="1" dirty="0">
                <a:solidFill>
                  <a:srgbClr val="FFFFFF"/>
                </a:solidFill>
                <a:effectLst>
                  <a:outerShdw blurRad="38100" dist="38100" dir="2700000" algn="tl">
                    <a:srgbClr val="000000">
                      <a:alpha val="43137"/>
                    </a:srgbClr>
                  </a:outerShdw>
                </a:effectLst>
                <a:latin typeface="Questrial" panose="02000000000000000000" pitchFamily="2" charset="0"/>
              </a:rPr>
              <a:t> session of the IFRC General Assembly</a:t>
            </a:r>
            <a:endParaRPr lang="fr-CH" sz="4100" b="1" i="1" dirty="0">
              <a:solidFill>
                <a:srgbClr val="FFFFFF"/>
              </a:solidFill>
              <a:effectLst>
                <a:outerShdw blurRad="38100" dist="38100" dir="2700000" algn="tl">
                  <a:srgbClr val="000000">
                    <a:alpha val="43137"/>
                  </a:srgbClr>
                </a:outerShdw>
              </a:effectLst>
              <a:latin typeface="Questrial" panose="02000000000000000000" pitchFamily="2" charset="0"/>
            </a:endParaRPr>
          </a:p>
        </p:txBody>
      </p:sp>
      <p:sp>
        <p:nvSpPr>
          <p:cNvPr id="7" name="Rectangle 6">
            <a:extLst>
              <a:ext uri="{FF2B5EF4-FFF2-40B4-BE49-F238E27FC236}">
                <a16:creationId xmlns:a16="http://schemas.microsoft.com/office/drawing/2014/main" id="{680DE1B1-2B92-4A44-8E2F-A9F67151AC7B}"/>
              </a:ext>
            </a:extLst>
          </p:cNvPr>
          <p:cNvSpPr/>
          <p:nvPr/>
        </p:nvSpPr>
        <p:spPr>
          <a:xfrm>
            <a:off x="4986361" y="0"/>
            <a:ext cx="7205639"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C8A89166-AE75-2048-BFE7-0E80D7AC1E9E}"/>
              </a:ext>
            </a:extLst>
          </p:cNvPr>
          <p:cNvGraphicFramePr>
            <a:graphicFrameLocks/>
          </p:cNvGraphicFramePr>
          <p:nvPr/>
        </p:nvGraphicFramePr>
        <p:xfrm>
          <a:off x="5392764" y="550313"/>
          <a:ext cx="6380136" cy="5757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42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58D7-5BD7-4065-8B19-08F48007C947}"/>
              </a:ext>
            </a:extLst>
          </p:cNvPr>
          <p:cNvSpPr>
            <a:spLocks noGrp="1"/>
          </p:cNvSpPr>
          <p:nvPr>
            <p:ph type="title"/>
          </p:nvPr>
        </p:nvSpPr>
        <p:spPr>
          <a:xfrm>
            <a:off x="350622" y="10633"/>
            <a:ext cx="3602736" cy="6847367"/>
          </a:xfrm>
        </p:spPr>
        <p:txBody>
          <a:bodyPr>
            <a:normAutofit/>
          </a:bodyPr>
          <a:lstStyle/>
          <a:p>
            <a:r>
              <a:rPr lang="en-US" sz="3600" b="1" dirty="0">
                <a:effectLst>
                  <a:outerShdw blurRad="38100" dist="38100" dir="2700000" algn="tl">
                    <a:srgbClr val="000000">
                      <a:alpha val="43137"/>
                    </a:srgbClr>
                  </a:outerShdw>
                </a:effectLst>
                <a:latin typeface="Questrial" panose="02000000000000000000" pitchFamily="2" charset="0"/>
              </a:rPr>
              <a:t>23</a:t>
            </a:r>
            <a:r>
              <a:rPr lang="en-US" sz="3600" b="1" baseline="30000" dirty="0">
                <a:effectLst>
                  <a:outerShdw blurRad="38100" dist="38100" dir="2700000" algn="tl">
                    <a:srgbClr val="000000">
                      <a:alpha val="43137"/>
                    </a:srgbClr>
                  </a:outerShdw>
                </a:effectLst>
                <a:latin typeface="Questrial" panose="02000000000000000000" pitchFamily="2" charset="0"/>
              </a:rPr>
              <a:t>rd</a:t>
            </a:r>
            <a:r>
              <a:rPr lang="en-US" sz="3600" b="1" dirty="0">
                <a:effectLst>
                  <a:outerShdw blurRad="38100" dist="38100" dir="2700000" algn="tl">
                    <a:srgbClr val="000000">
                      <a:alpha val="43137"/>
                    </a:srgbClr>
                  </a:outerShdw>
                </a:effectLst>
                <a:latin typeface="Questrial" panose="02000000000000000000" pitchFamily="2" charset="0"/>
              </a:rPr>
              <a:t> session</a:t>
            </a:r>
            <a:br>
              <a:rPr lang="en-US" sz="3600" b="1" dirty="0">
                <a:effectLst>
                  <a:outerShdw blurRad="38100" dist="38100" dir="2700000" algn="tl">
                    <a:srgbClr val="000000">
                      <a:alpha val="43137"/>
                    </a:srgbClr>
                  </a:outerShdw>
                </a:effectLst>
                <a:latin typeface="Questrial" panose="02000000000000000000" pitchFamily="2" charset="0"/>
              </a:rPr>
            </a:br>
            <a:r>
              <a:rPr lang="en-US" sz="3600" b="1" dirty="0">
                <a:effectLst>
                  <a:outerShdw blurRad="38100" dist="38100" dir="2700000" algn="tl">
                    <a:srgbClr val="000000">
                      <a:alpha val="43137"/>
                    </a:srgbClr>
                  </a:outerShdw>
                </a:effectLst>
                <a:latin typeface="Questrial" panose="02000000000000000000" pitchFamily="2" charset="0"/>
              </a:rPr>
              <a:t>of the IFRC General </a:t>
            </a:r>
            <a:br>
              <a:rPr lang="en-US" sz="3600" b="1" dirty="0">
                <a:effectLst>
                  <a:outerShdw blurRad="38100" dist="38100" dir="2700000" algn="tl">
                    <a:srgbClr val="000000">
                      <a:alpha val="43137"/>
                    </a:srgbClr>
                  </a:outerShdw>
                </a:effectLst>
                <a:latin typeface="Questrial" panose="02000000000000000000" pitchFamily="2" charset="0"/>
              </a:rPr>
            </a:br>
            <a:r>
              <a:rPr lang="en-US" sz="3600" b="1" dirty="0">
                <a:effectLst>
                  <a:outerShdw blurRad="38100" dist="38100" dir="2700000" algn="tl">
                    <a:srgbClr val="000000">
                      <a:alpha val="43137"/>
                    </a:srgbClr>
                  </a:outerShdw>
                </a:effectLst>
                <a:latin typeface="Questrial" panose="02000000000000000000" pitchFamily="2" charset="0"/>
              </a:rPr>
              <a:t>Assembly </a:t>
            </a:r>
            <a:endParaRPr lang="fr-CH" sz="4000" b="1" dirty="0">
              <a:effectLst>
                <a:outerShdw blurRad="38100" dist="38100" dir="2700000" algn="tl">
                  <a:srgbClr val="000000">
                    <a:alpha val="43137"/>
                  </a:srgbClr>
                </a:outerShdw>
              </a:effectLst>
              <a:latin typeface="Questrial" panose="02000000000000000000" pitchFamily="2" charset="0"/>
            </a:endParaRPr>
          </a:p>
        </p:txBody>
      </p:sp>
      <p:sp>
        <p:nvSpPr>
          <p:cNvPr id="10" name="Arc 9">
            <a:extLst>
              <a:ext uri="{FF2B5EF4-FFF2-40B4-BE49-F238E27FC236}">
                <a16:creationId xmlns:a16="http://schemas.microsoft.com/office/drawing/2014/main" id="{C6BD4FB9-A257-4F39-9A7F-B62AACC3E278}"/>
              </a:ext>
            </a:extLst>
          </p:cNvPr>
          <p:cNvSpPr/>
          <p:nvPr/>
        </p:nvSpPr>
        <p:spPr>
          <a:xfrm>
            <a:off x="-10098" y="10633"/>
            <a:ext cx="4508204" cy="6847367"/>
          </a:xfrm>
          <a:prstGeom prst="arc">
            <a:avLst>
              <a:gd name="adj1" fmla="val 16200000"/>
              <a:gd name="adj2" fmla="val 5292832"/>
            </a:avLst>
          </a:prstGeom>
          <a:ln w="38100">
            <a:solidFill>
              <a:schemeClr val="bg1">
                <a:lumMod val="8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A6B91C8-B2D0-43E3-AB40-6B50E90C81E3}"/>
              </a:ext>
            </a:extLst>
          </p:cNvPr>
          <p:cNvSpPr/>
          <p:nvPr/>
        </p:nvSpPr>
        <p:spPr>
          <a:xfrm>
            <a:off x="-10886" y="2950025"/>
            <a:ext cx="361508" cy="1037063"/>
          </a:xfrm>
          <a:prstGeom prst="rect">
            <a:avLst/>
          </a:prstGeom>
          <a:solidFill>
            <a:srgbClr val="D0021B"/>
          </a:solidFill>
          <a:ln>
            <a:solidFill>
              <a:srgbClr val="D00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E5EEE5-AF02-416F-8009-0AA2FBB3F704}"/>
              </a:ext>
            </a:extLst>
          </p:cNvPr>
          <p:cNvSpPr>
            <a:spLocks noGrp="1"/>
          </p:cNvSpPr>
          <p:nvPr>
            <p:ph idx="1"/>
          </p:nvPr>
        </p:nvSpPr>
        <p:spPr>
          <a:xfrm>
            <a:off x="4760381" y="420959"/>
            <a:ext cx="7279415" cy="622510"/>
          </a:xfrm>
        </p:spPr>
        <p:txBody>
          <a:bodyPr>
            <a:normAutofit/>
          </a:bodyPr>
          <a:lstStyle/>
          <a:p>
            <a:pPr marL="0" indent="0">
              <a:buNone/>
            </a:pPr>
            <a:r>
              <a:rPr lang="en-US" sz="3200" b="1" i="1" dirty="0"/>
              <a:t>Draft Provisional Agenda – key items</a:t>
            </a:r>
            <a:endParaRPr lang="fr-CH" sz="3200" b="1" i="1" dirty="0"/>
          </a:p>
        </p:txBody>
      </p:sp>
      <p:pic>
        <p:nvPicPr>
          <p:cNvPr id="5" name="Immagine 4">
            <a:extLst>
              <a:ext uri="{FF2B5EF4-FFF2-40B4-BE49-F238E27FC236}">
                <a16:creationId xmlns:a16="http://schemas.microsoft.com/office/drawing/2014/main" id="{B7A7512C-C495-674D-AB82-EE694957D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82" y="1532999"/>
            <a:ext cx="9018815" cy="3792002"/>
          </a:xfrm>
          <a:prstGeom prst="rect">
            <a:avLst/>
          </a:prstGeom>
        </p:spPr>
      </p:pic>
    </p:spTree>
    <p:extLst>
      <p:ext uri="{BB962C8B-B14F-4D97-AF65-F5344CB8AC3E}">
        <p14:creationId xmlns:p14="http://schemas.microsoft.com/office/powerpoint/2010/main" val="88688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6149878-A7C3-4D6F-9407-B4B1B6825D4F}"/>
              </a:ext>
            </a:extLst>
          </p:cNvPr>
          <p:cNvSpPr/>
          <p:nvPr>
            <p:custDataLst>
              <p:tags r:id="rId3"/>
            </p:custDataLst>
          </p:nvPr>
        </p:nvSpPr>
        <p:spPr>
          <a:xfrm>
            <a:off x="2132008" y="470764"/>
            <a:ext cx="7640839" cy="32810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rPr>
              <a:t> IFRC General Assembly</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CH" sz="1000" b="0" i="0" u="none" strike="noStrike" kern="1200" cap="none" spc="0" normalizeH="0" baseline="0" noProof="0" dirty="0">
              <a:ln>
                <a:noFill/>
              </a:ln>
              <a:solidFill>
                <a:prstClr val="black">
                  <a:lumMod val="95000"/>
                  <a:lumOff val="5000"/>
                </a:prstClr>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CH" sz="4400" b="0" i="0" u="none" strike="noStrike" kern="1200" cap="none" spc="0" normalizeH="0" baseline="0" noProof="0" dirty="0">
                <a:ln>
                  <a:noFill/>
                </a:ln>
                <a:solidFill>
                  <a:prstClr val="black">
                    <a:lumMod val="95000"/>
                    <a:lumOff val="5000"/>
                  </a:prstClr>
                </a:solidFill>
                <a:effectLst/>
                <a:uLnTx/>
                <a:uFillTx/>
                <a:latin typeface="Segoe UI Semilight" panose="020B0402040204020203" pitchFamily="34" charset="0"/>
                <a:ea typeface="+mn-ea"/>
                <a:cs typeface="Segoe UI Semilight" panose="020B0402040204020203" pitchFamily="34" charset="0"/>
              </a:rPr>
              <a:t>Elections</a:t>
            </a:r>
            <a:r>
              <a:rPr kumimoji="0" lang="en-US" sz="4400" b="0" i="0" u="none" strike="noStrike" kern="1200" cap="none" spc="0" normalizeH="0" baseline="0" noProof="0" dirty="0">
                <a:ln>
                  <a:noFill/>
                </a:ln>
                <a:solidFill>
                  <a:prstClr val="black">
                    <a:lumMod val="95000"/>
                    <a:lumOff val="5000"/>
                  </a:prstClr>
                </a:solidFill>
                <a:effectLst/>
                <a:uLnTx/>
                <a:uFillTx/>
                <a:latin typeface="Segoe UI Semilight" panose="020B0402040204020203" pitchFamily="34" charset="0"/>
                <a:ea typeface="+mn-ea"/>
                <a:cs typeface="Segoe UI Semilight" panose="020B0402040204020203" pitchFamily="34" charset="0"/>
              </a:rPr>
              <a:t> and Appointments</a:t>
            </a:r>
            <a:endParaRPr kumimoji="0" lang="en-CH" sz="4400" b="0" i="0" u="none" strike="noStrike" kern="1200" cap="none" spc="0" normalizeH="0" baseline="0" noProof="0" dirty="0">
              <a:ln>
                <a:noFill/>
              </a:ln>
              <a:solidFill>
                <a:prstClr val="black">
                  <a:lumMod val="95000"/>
                  <a:lumOff val="5000"/>
                </a:prstClr>
              </a:solidFill>
              <a:effectLst/>
              <a:uLnTx/>
              <a:uFillTx/>
              <a:latin typeface="Segoe UI Semilight" panose="020B0402040204020203" pitchFamily="34" charset="0"/>
              <a:ea typeface="+mn-ea"/>
              <a:cs typeface="Segoe UI Semilight" panose="020B0402040204020203" pitchFamily="34" charset="0"/>
            </a:endParaRPr>
          </a:p>
        </p:txBody>
      </p:sp>
      <p:pic>
        <p:nvPicPr>
          <p:cNvPr id="5" name="Picture 4">
            <a:extLst>
              <a:ext uri="{FF2B5EF4-FFF2-40B4-BE49-F238E27FC236}">
                <a16:creationId xmlns:a16="http://schemas.microsoft.com/office/drawing/2014/main" id="{A0D44AEF-ECFC-49EE-A802-79E8DDA98021}"/>
              </a:ext>
            </a:extLst>
          </p:cNvPr>
          <p:cNvPicPr>
            <a:picLocks noChangeAspect="1"/>
          </p:cNvPicPr>
          <p:nvPr>
            <p:custDataLst>
              <p:tags r:id="rId4"/>
            </p:custDataLst>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502442" y="3951486"/>
            <a:ext cx="3187115" cy="2793075"/>
          </a:xfrm>
          <a:prstGeom prst="rect">
            <a:avLst/>
          </a:prstGeom>
        </p:spPr>
      </p:pic>
      <p:sp>
        <p:nvSpPr>
          <p:cNvPr id="6" name="Rectangle 5">
            <a:extLst>
              <a:ext uri="{FF2B5EF4-FFF2-40B4-BE49-F238E27FC236}">
                <a16:creationId xmlns:a16="http://schemas.microsoft.com/office/drawing/2014/main" id="{EC41A973-A6D5-4455-BD54-9E7E570EBDAB}"/>
              </a:ext>
            </a:extLst>
          </p:cNvPr>
          <p:cNvSpPr/>
          <p:nvPr>
            <p:custDataLst>
              <p:tags r:id="rId5"/>
            </p:custDataLst>
          </p:nvPr>
        </p:nvSpPr>
        <p:spPr>
          <a:xfrm>
            <a:off x="2432801" y="4464104"/>
            <a:ext cx="7640839" cy="32810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0" i="1"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8601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346A-BF2E-4179-B9D1-6C602D0924D2}"/>
              </a:ext>
            </a:extLst>
          </p:cNvPr>
          <p:cNvSpPr>
            <a:spLocks noGrp="1"/>
          </p:cNvSpPr>
          <p:nvPr>
            <p:ph type="title"/>
          </p:nvPr>
        </p:nvSpPr>
        <p:spPr/>
        <p:txBody>
          <a:bodyPr/>
          <a:lstStyle/>
          <a:p>
            <a:r>
              <a:rPr lang="en-US" dirty="0"/>
              <a:t>Election of the Governing Board</a:t>
            </a:r>
            <a:endParaRPr lang="en-CH" dirty="0"/>
          </a:p>
        </p:txBody>
      </p:sp>
      <p:sp>
        <p:nvSpPr>
          <p:cNvPr id="3" name="Content Placeholder 2">
            <a:extLst>
              <a:ext uri="{FF2B5EF4-FFF2-40B4-BE49-F238E27FC236}">
                <a16:creationId xmlns:a16="http://schemas.microsoft.com/office/drawing/2014/main" id="{7CF8E629-A78A-477F-83DC-0BB5D6FA5EB3}"/>
              </a:ext>
            </a:extLst>
          </p:cNvPr>
          <p:cNvSpPr>
            <a:spLocks noGrp="1"/>
          </p:cNvSpPr>
          <p:nvPr>
            <p:ph idx="1"/>
          </p:nvPr>
        </p:nvSpPr>
        <p:spPr/>
        <p:txBody>
          <a:bodyPr>
            <a:normAutofit/>
          </a:bodyPr>
          <a:lstStyle/>
          <a:p>
            <a:r>
              <a:rPr lang="en-US" dirty="0"/>
              <a:t>25 positions up for election:</a:t>
            </a:r>
          </a:p>
          <a:p>
            <a:pPr marL="457200" lvl="1" indent="0">
              <a:buNone/>
            </a:pPr>
            <a:r>
              <a:rPr lang="en-US" dirty="0"/>
              <a:t>1. President</a:t>
            </a:r>
          </a:p>
          <a:p>
            <a:pPr marL="457200" lvl="1" indent="0">
              <a:buNone/>
            </a:pPr>
            <a:r>
              <a:rPr lang="en-US" dirty="0"/>
              <a:t>2. 4 Vice-presidents </a:t>
            </a:r>
          </a:p>
          <a:p>
            <a:pPr lvl="2"/>
            <a:r>
              <a:rPr lang="en-US" dirty="0"/>
              <a:t>1 from each region: Africa, Americas, Asia and Europe</a:t>
            </a:r>
          </a:p>
          <a:p>
            <a:pPr marL="484188" lvl="2" indent="0">
              <a:buNone/>
            </a:pPr>
            <a:r>
              <a:rPr lang="en-US" sz="2400" dirty="0"/>
              <a:t>3. 20 National Societies </a:t>
            </a:r>
          </a:p>
          <a:p>
            <a:pPr lvl="2"/>
            <a:r>
              <a:rPr lang="en-US" dirty="0"/>
              <a:t>5 NS per region</a:t>
            </a:r>
          </a:p>
          <a:p>
            <a:pPr lvl="2"/>
            <a:r>
              <a:rPr lang="en-US" dirty="0"/>
              <a:t>For each region, 2 lists according to gender (male and female representatives)</a:t>
            </a:r>
          </a:p>
          <a:p>
            <a:pPr lvl="3"/>
            <a:r>
              <a:rPr lang="en-US"/>
              <a:t>Ensuring maximu</a:t>
            </a:r>
            <a:r>
              <a:rPr lang="en-US" dirty="0"/>
              <a:t>m</a:t>
            </a:r>
            <a:r>
              <a:rPr lang="en-US"/>
              <a:t> </a:t>
            </a:r>
            <a:r>
              <a:rPr lang="en-US" dirty="0"/>
              <a:t>3 male or 3 female representatives in each region</a:t>
            </a:r>
          </a:p>
        </p:txBody>
      </p:sp>
    </p:spTree>
    <p:extLst>
      <p:ext uri="{BB962C8B-B14F-4D97-AF65-F5344CB8AC3E}">
        <p14:creationId xmlns:p14="http://schemas.microsoft.com/office/powerpoint/2010/main" val="332182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459B-ABC6-435F-8F61-2CFD6EC83AEE}"/>
              </a:ext>
            </a:extLst>
          </p:cNvPr>
          <p:cNvSpPr>
            <a:spLocks noGrp="1"/>
          </p:cNvSpPr>
          <p:nvPr>
            <p:ph type="title"/>
          </p:nvPr>
        </p:nvSpPr>
        <p:spPr/>
        <p:txBody>
          <a:bodyPr/>
          <a:lstStyle/>
          <a:p>
            <a:r>
              <a:rPr lang="en-US" dirty="0"/>
              <a:t>Election of the Governing Board (cont.)</a:t>
            </a:r>
            <a:endParaRPr lang="en-CH" dirty="0"/>
          </a:p>
        </p:txBody>
      </p:sp>
      <p:sp>
        <p:nvSpPr>
          <p:cNvPr id="3" name="Content Placeholder 2">
            <a:extLst>
              <a:ext uri="{FF2B5EF4-FFF2-40B4-BE49-F238E27FC236}">
                <a16:creationId xmlns:a16="http://schemas.microsoft.com/office/drawing/2014/main" id="{CCAADFD2-3A33-41A5-AC7C-FE8261876D2C}"/>
              </a:ext>
            </a:extLst>
          </p:cNvPr>
          <p:cNvSpPr>
            <a:spLocks noGrp="1"/>
          </p:cNvSpPr>
          <p:nvPr>
            <p:ph idx="1"/>
          </p:nvPr>
        </p:nvSpPr>
        <p:spPr/>
        <p:txBody>
          <a:bodyPr/>
          <a:lstStyle/>
          <a:p>
            <a:r>
              <a:rPr lang="en-US" dirty="0"/>
              <a:t>Electronic voting</a:t>
            </a:r>
          </a:p>
          <a:p>
            <a:r>
              <a:rPr lang="en-US" dirty="0"/>
              <a:t>Head of delegation to cast the vote</a:t>
            </a:r>
          </a:p>
          <a:p>
            <a:r>
              <a:rPr lang="en-US" dirty="0"/>
              <a:t>Timeline of the election calendar : </a:t>
            </a:r>
          </a:p>
          <a:p>
            <a:pPr lvl="1"/>
            <a:r>
              <a:rPr lang="en-US" dirty="0"/>
              <a:t>Shared with NS upon confirmation of the date of the General Assembly</a:t>
            </a:r>
          </a:p>
          <a:p>
            <a:r>
              <a:rPr lang="en-US" dirty="0"/>
              <a:t>Deadline for submission of candidature: </a:t>
            </a:r>
          </a:p>
          <a:p>
            <a:pPr lvl="1"/>
            <a:r>
              <a:rPr lang="en-US" dirty="0"/>
              <a:t>60 days prior to the General Assembly</a:t>
            </a:r>
            <a:endParaRPr lang="en-CH" dirty="0"/>
          </a:p>
        </p:txBody>
      </p:sp>
    </p:spTree>
    <p:extLst>
      <p:ext uri="{BB962C8B-B14F-4D97-AF65-F5344CB8AC3E}">
        <p14:creationId xmlns:p14="http://schemas.microsoft.com/office/powerpoint/2010/main" val="413399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6A92-4FC3-4AA6-B185-3A79AA45ED11}"/>
              </a:ext>
            </a:extLst>
          </p:cNvPr>
          <p:cNvSpPr>
            <a:spLocks noGrp="1"/>
          </p:cNvSpPr>
          <p:nvPr>
            <p:ph type="title"/>
          </p:nvPr>
        </p:nvSpPr>
        <p:spPr/>
        <p:txBody>
          <a:bodyPr/>
          <a:lstStyle/>
          <a:p>
            <a:r>
              <a:rPr lang="en-US" dirty="0"/>
              <a:t>Election of 1 member – Youth Commission</a:t>
            </a:r>
            <a:endParaRPr lang="en-CH" dirty="0"/>
          </a:p>
        </p:txBody>
      </p:sp>
      <p:sp>
        <p:nvSpPr>
          <p:cNvPr id="3" name="Content Placeholder 2">
            <a:extLst>
              <a:ext uri="{FF2B5EF4-FFF2-40B4-BE49-F238E27FC236}">
                <a16:creationId xmlns:a16="http://schemas.microsoft.com/office/drawing/2014/main" id="{682D0644-A311-4684-ADC6-5D07E745E045}"/>
              </a:ext>
            </a:extLst>
          </p:cNvPr>
          <p:cNvSpPr>
            <a:spLocks noGrp="1"/>
          </p:cNvSpPr>
          <p:nvPr>
            <p:ph idx="1"/>
          </p:nvPr>
        </p:nvSpPr>
        <p:spPr/>
        <p:txBody>
          <a:bodyPr/>
          <a:lstStyle/>
          <a:p>
            <a:r>
              <a:rPr lang="en-US" dirty="0"/>
              <a:t>Election of one member from the </a:t>
            </a:r>
            <a:r>
              <a:rPr lang="en-US" b="1" dirty="0"/>
              <a:t>Africa region </a:t>
            </a:r>
            <a:r>
              <a:rPr lang="en-US" dirty="0"/>
              <a:t>following a vacancy</a:t>
            </a:r>
          </a:p>
          <a:p>
            <a:r>
              <a:rPr lang="en-US" dirty="0"/>
              <a:t>Electronic voting</a:t>
            </a:r>
          </a:p>
          <a:p>
            <a:r>
              <a:rPr lang="en-US" dirty="0"/>
              <a:t>Youth delegate to cast the vote</a:t>
            </a:r>
          </a:p>
          <a:p>
            <a:r>
              <a:rPr lang="en-US" dirty="0"/>
              <a:t>Timeline of the election calendar : </a:t>
            </a:r>
          </a:p>
          <a:p>
            <a:pPr lvl="1"/>
            <a:r>
              <a:rPr lang="en-US" dirty="0"/>
              <a:t>Shared with NS upon confirmation of the date of the General Assembly</a:t>
            </a:r>
          </a:p>
          <a:p>
            <a:pPr algn="l"/>
            <a:r>
              <a:rPr lang="en-US" dirty="0"/>
              <a:t>Deadline for submission of candidature: </a:t>
            </a:r>
          </a:p>
          <a:p>
            <a:pPr lvl="1"/>
            <a:r>
              <a:rPr lang="en-US" dirty="0"/>
              <a:t>60 days before the last ordinary meeting of the Governing Board before the General Assembly</a:t>
            </a:r>
            <a:endParaRPr lang="en-CH" dirty="0"/>
          </a:p>
        </p:txBody>
      </p:sp>
    </p:spTree>
    <p:extLst>
      <p:ext uri="{BB962C8B-B14F-4D97-AF65-F5344CB8AC3E}">
        <p14:creationId xmlns:p14="http://schemas.microsoft.com/office/powerpoint/2010/main" val="834626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C1EC007B910940983508BAD151D70C" ma:contentTypeVersion="12" ma:contentTypeDescription="Create a new document." ma:contentTypeScope="" ma:versionID="57779dc241f04bf5a9bb3d8205df08f7">
  <xsd:schema xmlns:xsd="http://www.w3.org/2001/XMLSchema" xmlns:xs="http://www.w3.org/2001/XMLSchema" xmlns:p="http://schemas.microsoft.com/office/2006/metadata/properties" xmlns:ns2="f4cabf89-a616-4500-91e8-ca60d5b46505" xmlns:ns3="722e25cf-b668-414b-92d0-0e13dee4608d" targetNamespace="http://schemas.microsoft.com/office/2006/metadata/properties" ma:root="true" ma:fieldsID="97d669cf46088434534aa48711d3f037" ns2:_="" ns3:_="">
    <xsd:import namespace="f4cabf89-a616-4500-91e8-ca60d5b46505"/>
    <xsd:import namespace="722e25cf-b668-414b-92d0-0e13dee460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abf89-a616-4500-91e8-ca60d5b465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2e25cf-b668-414b-92d0-0e13dee460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23157-A959-4AAF-B80F-B3FFBF8FA610}">
  <ds:schemaRefs>
    <ds:schemaRef ds:uri="http://purl.org/dc/terms/"/>
    <ds:schemaRef ds:uri="820b9ecf-aec0-4b51-9427-a028a017911f"/>
    <ds:schemaRef ds:uri="544f78ef-73c2-472f-9a16-9d4de13ceb1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CC3E501-1CBC-4F22-BD50-C3A5615FFBCB}">
  <ds:schemaRefs>
    <ds:schemaRef ds:uri="http://schemas.microsoft.com/sharepoint/v3/contenttype/forms"/>
  </ds:schemaRefs>
</ds:datastoreItem>
</file>

<file path=customXml/itemProps3.xml><?xml version="1.0" encoding="utf-8"?>
<ds:datastoreItem xmlns:ds="http://schemas.openxmlformats.org/officeDocument/2006/customXml" ds:itemID="{5B3E9BC6-1548-4F46-AD82-F41C28680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abf89-a616-4500-91e8-ca60d5b46505"/>
    <ds:schemaRef ds:uri="722e25cf-b668-414b-92d0-0e13dee460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1709</TotalTime>
  <Words>1369</Words>
  <Application>Microsoft Office PowerPoint</Application>
  <PresentationFormat>Widescreen</PresentationFormat>
  <Paragraphs>159</Paragraphs>
  <Slides>18</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Questrial</vt:lpstr>
      <vt:lpstr>Segoe UI</vt:lpstr>
      <vt:lpstr>Segoe UI Light</vt:lpstr>
      <vt:lpstr>Segoe UI Semilight</vt:lpstr>
      <vt:lpstr>Segoe UI Symbol</vt:lpstr>
      <vt:lpstr>Office Theme</vt:lpstr>
      <vt:lpstr>Office Theme</vt:lpstr>
      <vt:lpstr>PowerPoint Presentation</vt:lpstr>
      <vt:lpstr>Objectives and agenda for today</vt:lpstr>
      <vt:lpstr>PowerPoint Presentation</vt:lpstr>
      <vt:lpstr>23rd session of the IFRC General Assembly</vt:lpstr>
      <vt:lpstr>23rd session of the IFRC General  Assembly </vt:lpstr>
      <vt:lpstr>PowerPoint Presentation</vt:lpstr>
      <vt:lpstr>Election of the Governing Board</vt:lpstr>
      <vt:lpstr>Election of the Governing Board (cont.)</vt:lpstr>
      <vt:lpstr>Election of 1 member – Youth Commission</vt:lpstr>
      <vt:lpstr>Appointment of 2 members, Compliance and Mediation Committee </vt:lpstr>
      <vt:lpstr>PowerPoint Presentation</vt:lpstr>
      <vt:lpstr>CoD 2022: Structure  </vt:lpstr>
      <vt:lpstr>OVERVIEW:  CoD 2022: “Hybrid” format containing virtual and in-person elements  ‘Two-step approach’  - virtual workshops  - in-person plenary </vt:lpstr>
      <vt:lpstr>CoD 2021: ‘Journey to the CoD’ -  List of Workshops </vt:lpstr>
      <vt:lpstr>CoD 2021: ‘Statutory Agenda Items’ -  Proposed Resolutions</vt:lpstr>
      <vt:lpstr>PowerPoint Presentation</vt:lpstr>
      <vt:lpstr>IC new follow-up reporting system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Eva Zanardi</dc:creator>
  <cp:lastModifiedBy>Lucie LAPLANTE</cp:lastModifiedBy>
  <cp:revision>146</cp:revision>
  <dcterms:created xsi:type="dcterms:W3CDTF">2020-04-24T12:35:33Z</dcterms:created>
  <dcterms:modified xsi:type="dcterms:W3CDTF">2021-09-15T12:33:27Z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27b15a-80ec-4ef7-8353-f32e3c89bf3e_Enabled">
    <vt:lpwstr>true</vt:lpwstr>
  </property>
  <property fmtid="{D5CDD505-2E9C-101B-9397-08002B2CF9AE}" pid="3" name="MSIP_Label_6627b15a-80ec-4ef7-8353-f32e3c89bf3e_SetDate">
    <vt:lpwstr>2021-09-15T07:33:13Z</vt:lpwstr>
  </property>
  <property fmtid="{D5CDD505-2E9C-101B-9397-08002B2CF9AE}" pid="4" name="MSIP_Label_6627b15a-80ec-4ef7-8353-f32e3c89bf3e_Method">
    <vt:lpwstr>Privileged</vt:lpwstr>
  </property>
  <property fmtid="{D5CDD505-2E9C-101B-9397-08002B2CF9AE}" pid="5" name="MSIP_Label_6627b15a-80ec-4ef7-8353-f32e3c89bf3e_Name">
    <vt:lpwstr>IFRC Internal</vt:lpwstr>
  </property>
  <property fmtid="{D5CDD505-2E9C-101B-9397-08002B2CF9AE}" pid="6" name="MSIP_Label_6627b15a-80ec-4ef7-8353-f32e3c89bf3e_SiteId">
    <vt:lpwstr>a2b53be5-734e-4e6c-ab0d-d184f60fd917</vt:lpwstr>
  </property>
  <property fmtid="{D5CDD505-2E9C-101B-9397-08002B2CF9AE}" pid="7" name="MSIP_Label_6627b15a-80ec-4ef7-8353-f32e3c89bf3e_ActionId">
    <vt:lpwstr>80768b93-77dc-47f5-86c0-f50d9b083b2b</vt:lpwstr>
  </property>
  <property fmtid="{D5CDD505-2E9C-101B-9397-08002B2CF9AE}" pid="8" name="MSIP_Label_6627b15a-80ec-4ef7-8353-f32e3c89bf3e_ContentBits">
    <vt:lpwstr>2</vt:lpwstr>
  </property>
  <property fmtid="{D5CDD505-2E9C-101B-9397-08002B2CF9AE}" pid="9" name="ContentTypeId">
    <vt:lpwstr>0x0101004AC1EC007B910940983508BAD151D70C</vt:lpwstr>
  </property>
</Properties>
</file>