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B224-EEB0-4901-8859-AC011C898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5D34F-2F61-4FE5-AFF5-54E34BD0F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BB5E9-4FBA-428F-8B67-FA054B32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E09B-8F9B-4DF9-B375-BF8CB5CB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9779-A2D6-4CB7-8E37-3D9E9A4E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6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2F8-EE30-456B-9BCC-5AB5FA09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4950B-920D-4E67-8C89-E1538D333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495D-463A-4755-8CEE-827C006F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B0F7-31D9-45B9-9F87-07ED7955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18E1-A669-427A-8A59-F545D5F8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B2EE1-B3DB-45B6-9D02-383BFAF08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28BB2-63A9-47B3-8E59-80F7FCBE5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D2BFB-928D-43E8-947E-6FA71530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33B8-CE19-4DF4-8C91-840C326E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C394F-2A1D-4AB1-AC9E-C8CEC7D8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DA39-6466-40C3-95A1-A78A2176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198E-73BD-47F2-808F-C3C85755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C0B-90C2-4E3D-BF43-7EC01BE9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8D54-F528-49FE-B0DE-B82F2E3B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E0DA1-CF8A-4424-A846-532E0963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786E-A3DB-4E88-9B15-1CD00D47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F1761-1DB4-4D98-A8A2-1C0CFD6C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112F-7057-4A8A-9A76-BECA0CCF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46CE4-D8D2-4276-AD04-F60E2ABB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5E69-BEFE-4FDC-84E4-C7F600E4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9B6B-2108-4B86-B510-CA45C2A7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1501F-62B7-4860-9178-65D3868D4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A5F90-A1FF-4168-9BC5-C4B339857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5780F-9B81-4854-9331-FF00FCFA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AE1A9-CE1E-4BA4-A0FA-B0BFFBBD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9D26-F5D2-432C-BED7-D7D73583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4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E092F-4B70-46C3-ADEE-AD2A8B45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23112-F09B-4444-884E-405D846F6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8E131-A75E-4513-998C-AF56E61E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7688A-8BE9-49E2-B0CF-5CC270351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1AC6A-5729-419E-975E-87B97788D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98578-0942-4BB9-AE90-785E9BFE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CD895-3C5D-4F6D-964F-F2B435A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FEF84-2FFC-404C-9665-93EA620B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50CA-1573-48B5-A9D1-3E1BC4BF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1A812-EB3E-4B29-B4DE-829D59E0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534E2-95FB-4663-AE60-ADC8C0B5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94AB-ED07-4DAA-BEF5-1F95A6C6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4C255-3343-4A19-9CCC-89F94499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01ECC-60F2-4B64-A41D-1F1F9EE3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19499-3B4E-4440-88C9-6F337BBB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8757-DE1A-40FF-B16A-B52FFDFE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8581-42EE-401B-B0CA-BA1532B8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FE803-7AB2-44C8-9F70-A34E7D2E1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469A0-8E75-4333-A510-E68362AA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F5FEC-26AF-4E3D-AB08-8CBFA7B2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7D8F5-CC51-49ED-BFA8-998FA925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97B9-BAFF-44F4-B914-D88CA12D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5AE9E-B416-4B2E-9F99-536345082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2FA9D-C74B-47E9-A95C-E4E5353F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21D1F-F8E5-40DE-9B5B-7C198A3D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170D4-CBAC-4A9D-8CFE-5822D836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2A36A-4009-4EBE-92AA-66C19C7C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0F2A8-3218-480C-8732-C743EBF2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257E-D563-43B6-97C1-876B47DE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C184-9710-45EC-9E0B-E008B2360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9B20-E0B3-4C81-AD6F-FF9B41F00D10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E937-38CB-45C8-8F05-E3142EB4E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AFBD2-1351-407B-9C4E-07FB2D76F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C930-64BD-487D-9A1B-A7241ABCD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.gelfand@ifrc.org" TargetMode="External"/><Relationship Id="rId5" Type="http://schemas.openxmlformats.org/officeDocument/2006/relationships/hyperlink" Target="mailto:pmi@pmi.or.id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31A7-5E80-49FF-9049-E48736E2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4438-06D8-426E-885E-A136715D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DB24C2-C230-4C28-B9E4-05EC89251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/>
          <a:stretch/>
        </p:blipFill>
        <p:spPr bwMode="auto">
          <a:xfrm>
            <a:off x="838200" y="40232"/>
            <a:ext cx="10618826" cy="68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19547E-3A92-4CB0-BE63-B85A1D681F9B}"/>
              </a:ext>
            </a:extLst>
          </p:cNvPr>
          <p:cNvGrpSpPr/>
          <p:nvPr/>
        </p:nvGrpSpPr>
        <p:grpSpPr>
          <a:xfrm>
            <a:off x="10765333" y="97081"/>
            <a:ext cx="1330498" cy="375170"/>
            <a:chOff x="2646066" y="9458521"/>
            <a:chExt cx="1330498" cy="375170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AC510933-8EE5-4566-BBA7-7DB4F557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66" y="9488780"/>
              <a:ext cx="640080" cy="316040"/>
            </a:xfrm>
            <a:prstGeom prst="rect">
              <a:avLst/>
            </a:prstGeom>
          </p:spPr>
        </p:pic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B9E8B6D-A14F-4E5C-9EE8-3F44ADDDE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984" y="9458521"/>
              <a:ext cx="830580" cy="375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75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FE2621-0A10-45FE-A2B1-FA88C1D5A059}"/>
              </a:ext>
            </a:extLst>
          </p:cNvPr>
          <p:cNvGrpSpPr/>
          <p:nvPr/>
        </p:nvGrpSpPr>
        <p:grpSpPr>
          <a:xfrm>
            <a:off x="10765333" y="97081"/>
            <a:ext cx="1330498" cy="375170"/>
            <a:chOff x="2646066" y="9458521"/>
            <a:chExt cx="1330498" cy="37517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F6F1F83-1573-4852-A770-A1FA90D62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66" y="9488780"/>
              <a:ext cx="640080" cy="316040"/>
            </a:xfrm>
            <a:prstGeom prst="rect">
              <a:avLst/>
            </a:prstGeom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7C9695C-2C4F-4E55-A0DA-6183481FE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984" y="9458521"/>
              <a:ext cx="830580" cy="375170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E2927EE8-2710-4D08-B2F7-4D4582E94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/>
          <a:stretch/>
        </p:blipFill>
        <p:spPr bwMode="auto">
          <a:xfrm>
            <a:off x="1435452" y="443380"/>
            <a:ext cx="9232548" cy="61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150C76-D6A3-4C0F-8DBA-074AF3729C1B}"/>
              </a:ext>
            </a:extLst>
          </p:cNvPr>
          <p:cNvSpPr txBox="1"/>
          <p:nvPr/>
        </p:nvSpPr>
        <p:spPr>
          <a:xfrm>
            <a:off x="661011" y="274103"/>
            <a:ext cx="597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SEA Leadership Meeting – 14 to 15 October 2020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FA63FD-84BD-4A75-A55F-B324634B72E5}"/>
              </a:ext>
            </a:extLst>
          </p:cNvPr>
          <p:cNvGrpSpPr/>
          <p:nvPr/>
        </p:nvGrpSpPr>
        <p:grpSpPr>
          <a:xfrm>
            <a:off x="10765333" y="97081"/>
            <a:ext cx="1330498" cy="375170"/>
            <a:chOff x="2646066" y="9458521"/>
            <a:chExt cx="1330498" cy="37517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B5C7E9DA-D40F-473E-B06E-CC0DDDBC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66" y="9488780"/>
              <a:ext cx="640080" cy="316040"/>
            </a:xfrm>
            <a:prstGeom prst="rect">
              <a:avLst/>
            </a:prstGeom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C9C7B8B-F0E8-432F-B48B-0309547F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984" y="9458521"/>
              <a:ext cx="830580" cy="375170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94CEA81-DD7E-46F4-AEF6-A32D9B794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/>
          <a:stretch/>
        </p:blipFill>
        <p:spPr bwMode="auto">
          <a:xfrm>
            <a:off x="1488801" y="472251"/>
            <a:ext cx="9214397" cy="60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B3B18E-4B3B-412F-892E-BCE2145339FA}"/>
              </a:ext>
            </a:extLst>
          </p:cNvPr>
          <p:cNvSpPr txBox="1"/>
          <p:nvPr/>
        </p:nvSpPr>
        <p:spPr>
          <a:xfrm>
            <a:off x="661011" y="274103"/>
            <a:ext cx="5974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SEA Leadership Meeting – 14 to 15 October 2020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B4B36-1533-45BA-92D1-4B7FF727526D}"/>
              </a:ext>
            </a:extLst>
          </p:cNvPr>
          <p:cNvSpPr txBox="1"/>
          <p:nvPr/>
        </p:nvSpPr>
        <p:spPr>
          <a:xfrm>
            <a:off x="7711635" y="6147267"/>
            <a:ext cx="195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Sudirman Said</a:t>
            </a:r>
            <a:endParaRPr lang="en-US" sz="800" b="1" dirty="0">
              <a:latin typeface="Century Gothic" panose="020B0502020202020204" pitchFamily="34" charset="0"/>
              <a:ea typeface="PMingLiU" panose="02020500000000000000" pitchFamily="18" charset="-12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PMI Secretary-general;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email: </a:t>
            </a:r>
            <a:r>
              <a:rPr lang="en-US" sz="800" u="sng" dirty="0">
                <a:effectLst/>
                <a:latin typeface="Century Gothic" panose="020B0502020202020204" pitchFamily="34" charset="0"/>
                <a:ea typeface="PMingLiU" panose="02020500000000000000" pitchFamily="18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pmi@pmi.or.id</a:t>
            </a:r>
            <a:r>
              <a:rPr lang="en-US" sz="800" u="sng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 </a:t>
            </a:r>
            <a:endParaRPr lang="en-US" sz="800" dirty="0">
              <a:effectLst/>
              <a:latin typeface="Century Gothic" panose="020B0502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34C16-494F-4E37-AA91-C77EAC0DE963}"/>
              </a:ext>
            </a:extLst>
          </p:cNvPr>
          <p:cNvSpPr txBox="1"/>
          <p:nvPr/>
        </p:nvSpPr>
        <p:spPr>
          <a:xfrm>
            <a:off x="8846615" y="6178044"/>
            <a:ext cx="308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Jan Gelfand</a:t>
            </a:r>
            <a:endParaRPr lang="en-US" sz="800" b="1" dirty="0">
              <a:latin typeface="Century Gothic" panose="020B0502020202020204" pitchFamily="34" charset="0"/>
              <a:ea typeface="PMingLiU" panose="02020500000000000000" pitchFamily="18" charset="-12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entury Gothic" panose="020B0502020202020204" pitchFamily="34" charset="0"/>
                <a:ea typeface="PMingLiU" panose="02020500000000000000" pitchFamily="18" charset="-120"/>
              </a:rPr>
              <a:t>H</a:t>
            </a:r>
            <a:r>
              <a:rPr lang="en-US" sz="800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ead of IFRC CCST; </a:t>
            </a: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entury Gothic" panose="020B0502020202020204" pitchFamily="34" charset="0"/>
                <a:ea typeface="PMingLiU" panose="02020500000000000000" pitchFamily="18" charset="-120"/>
              </a:rPr>
              <a:t>email: </a:t>
            </a:r>
            <a:r>
              <a:rPr lang="en-US" sz="800" u="sng" dirty="0">
                <a:effectLst/>
                <a:latin typeface="Century Gothic" panose="020B0502020202020204" pitchFamily="34" charset="0"/>
                <a:ea typeface="PMingLiU" panose="02020500000000000000" pitchFamily="18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jan.gelfand@ifrc.org</a:t>
            </a:r>
            <a:endParaRPr lang="en-US" sz="800" dirty="0">
              <a:effectLst/>
              <a:latin typeface="Century Gothic" panose="020B050202020202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29BD77-305B-460F-A1A3-0BB965D5ACA0}"/>
              </a:ext>
            </a:extLst>
          </p:cNvPr>
          <p:cNvCxnSpPr>
            <a:cxnSpLocks/>
          </p:cNvCxnSpPr>
          <p:nvPr/>
        </p:nvCxnSpPr>
        <p:spPr>
          <a:xfrm>
            <a:off x="7566242" y="6098729"/>
            <a:ext cx="433759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2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Byron Jay NONATO</dc:creator>
  <cp:lastModifiedBy>Jan GELFAND</cp:lastModifiedBy>
  <cp:revision>6</cp:revision>
  <dcterms:created xsi:type="dcterms:W3CDTF">2020-10-05T05:46:19Z</dcterms:created>
  <dcterms:modified xsi:type="dcterms:W3CDTF">2020-10-08T02:20:08Z</dcterms:modified>
</cp:coreProperties>
</file>