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7" r:id="rId2"/>
    <p:sldMasterId id="2147483654" r:id="rId3"/>
    <p:sldMasterId id="2147483655" r:id="rId4"/>
    <p:sldMasterId id="2147483656" r:id="rId5"/>
    <p:sldMasterId id="2147484195" r:id="rId6"/>
  </p:sldMasterIdLst>
  <p:notesMasterIdLst>
    <p:notesMasterId r:id="rId26"/>
  </p:notesMasterIdLst>
  <p:handoutMasterIdLst>
    <p:handoutMasterId r:id="rId27"/>
  </p:handoutMasterIdLst>
  <p:sldIdLst>
    <p:sldId id="323" r:id="rId7"/>
    <p:sldId id="386" r:id="rId8"/>
    <p:sldId id="388" r:id="rId9"/>
    <p:sldId id="389" r:id="rId10"/>
    <p:sldId id="410" r:id="rId11"/>
    <p:sldId id="390" r:id="rId12"/>
    <p:sldId id="391" r:id="rId13"/>
    <p:sldId id="392" r:id="rId14"/>
    <p:sldId id="394" r:id="rId15"/>
    <p:sldId id="395" r:id="rId16"/>
    <p:sldId id="397" r:id="rId17"/>
    <p:sldId id="396" r:id="rId18"/>
    <p:sldId id="398" r:id="rId19"/>
    <p:sldId id="399" r:id="rId20"/>
    <p:sldId id="400" r:id="rId21"/>
    <p:sldId id="401" r:id="rId22"/>
    <p:sldId id="402" r:id="rId23"/>
    <p:sldId id="405" r:id="rId24"/>
    <p:sldId id="407" r:id="rId25"/>
  </p:sldIdLst>
  <p:sldSz cx="9144000" cy="6858000" type="letter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F258B-3062-4ABC-8D29-42A3659E6E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F55A3EA-A973-4D9A-97BD-9245E5F148EF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 smtClean="0"/>
            <a:t>Step 2</a:t>
          </a:r>
          <a:endParaRPr lang="en-GB" dirty="0"/>
        </a:p>
      </dgm:t>
    </dgm:pt>
    <dgm:pt modelId="{4231C0A1-9603-41E3-84F2-897C26B5674C}" type="parTrans" cxnId="{A44FFCAB-401C-4278-B1F9-471D48CF2AA2}">
      <dgm:prSet/>
      <dgm:spPr/>
      <dgm:t>
        <a:bodyPr/>
        <a:lstStyle/>
        <a:p>
          <a:endParaRPr lang="en-GB"/>
        </a:p>
      </dgm:t>
    </dgm:pt>
    <dgm:pt modelId="{2BADC677-F66A-4744-8760-65D502DEFDFA}" type="sibTrans" cxnId="{A44FFCAB-401C-4278-B1F9-471D48CF2AA2}">
      <dgm:prSet/>
      <dgm:spPr/>
      <dgm:t>
        <a:bodyPr/>
        <a:lstStyle/>
        <a:p>
          <a:endParaRPr lang="en-GB"/>
        </a:p>
      </dgm:t>
    </dgm:pt>
    <dgm:pt modelId="{49B7CB25-9FC8-48EB-9ED1-BCF43987F2CD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400" dirty="0" smtClean="0"/>
            <a:t>Step 3</a:t>
          </a:r>
          <a:endParaRPr lang="en-GB" sz="1400" dirty="0"/>
        </a:p>
      </dgm:t>
    </dgm:pt>
    <dgm:pt modelId="{D3DF86DD-1729-4495-9033-385F26CCA1AE}" type="parTrans" cxnId="{50874C9B-CD49-4E3E-B492-A05513EF63C8}">
      <dgm:prSet/>
      <dgm:spPr/>
      <dgm:t>
        <a:bodyPr/>
        <a:lstStyle/>
        <a:p>
          <a:endParaRPr lang="en-GB"/>
        </a:p>
      </dgm:t>
    </dgm:pt>
    <dgm:pt modelId="{B7E53FCD-A8C3-4B00-A8A1-7ECA19CFFB33}" type="sibTrans" cxnId="{50874C9B-CD49-4E3E-B492-A05513EF63C8}">
      <dgm:prSet/>
      <dgm:spPr/>
      <dgm:t>
        <a:bodyPr/>
        <a:lstStyle/>
        <a:p>
          <a:endParaRPr lang="en-GB"/>
        </a:p>
      </dgm:t>
    </dgm:pt>
    <dgm:pt modelId="{5AE685AB-19DA-4CBD-82AE-4CDDAF89E698}">
      <dgm:prSet phldrT="[Text]" custT="1"/>
      <dgm:spPr/>
      <dgm:t>
        <a:bodyPr/>
        <a:lstStyle/>
        <a:p>
          <a:r>
            <a:rPr lang="en-US" sz="2400" dirty="0" smtClean="0"/>
            <a:t>Planning for solutions</a:t>
          </a:r>
          <a:endParaRPr lang="en-GB" sz="2400" dirty="0"/>
        </a:p>
      </dgm:t>
    </dgm:pt>
    <dgm:pt modelId="{D34EE7BB-529E-482E-AF27-0E6B4AE70237}" type="parTrans" cxnId="{51D5BFA2-7F6F-438C-8BC3-8C6B54078EB9}">
      <dgm:prSet/>
      <dgm:spPr/>
      <dgm:t>
        <a:bodyPr/>
        <a:lstStyle/>
        <a:p>
          <a:endParaRPr lang="en-GB"/>
        </a:p>
      </dgm:t>
    </dgm:pt>
    <dgm:pt modelId="{8769CD3E-464A-452F-8359-C8278FACC157}" type="sibTrans" cxnId="{51D5BFA2-7F6F-438C-8BC3-8C6B54078EB9}">
      <dgm:prSet/>
      <dgm:spPr/>
      <dgm:t>
        <a:bodyPr/>
        <a:lstStyle/>
        <a:p>
          <a:endParaRPr lang="en-GB"/>
        </a:p>
      </dgm:t>
    </dgm:pt>
    <dgm:pt modelId="{3AAB97FC-2A7C-448F-9DD9-18F9B72A85F3}">
      <dgm:prSet custT="1"/>
      <dgm:spPr/>
      <dgm:t>
        <a:bodyPr/>
        <a:lstStyle/>
        <a:p>
          <a:r>
            <a:rPr lang="en-US" sz="2400" dirty="0" smtClean="0"/>
            <a:t>Problem analysis</a:t>
          </a:r>
          <a:endParaRPr lang="en-GB" sz="2400" dirty="0"/>
        </a:p>
      </dgm:t>
    </dgm:pt>
    <dgm:pt modelId="{9B4E2341-CB8C-49A1-AFF3-2E778A4C71B5}" type="parTrans" cxnId="{740337B1-0D2D-4193-94AA-DEE1BDF49C29}">
      <dgm:prSet/>
      <dgm:spPr/>
      <dgm:t>
        <a:bodyPr/>
        <a:lstStyle/>
        <a:p>
          <a:endParaRPr lang="en-GB"/>
        </a:p>
      </dgm:t>
    </dgm:pt>
    <dgm:pt modelId="{AEC50368-951A-4C5D-8B8A-6B192463182B}" type="sibTrans" cxnId="{740337B1-0D2D-4193-94AA-DEE1BDF49C29}">
      <dgm:prSet/>
      <dgm:spPr/>
      <dgm:t>
        <a:bodyPr/>
        <a:lstStyle/>
        <a:p>
          <a:endParaRPr lang="en-GB"/>
        </a:p>
      </dgm:t>
    </dgm:pt>
    <dgm:pt modelId="{D9C0B89C-287C-4DBA-B2B5-9721DFF20773}">
      <dgm:prSet custT="1"/>
      <dgm:spPr>
        <a:solidFill>
          <a:srgbClr val="FF9900"/>
        </a:solidFill>
      </dgm:spPr>
      <dgm:t>
        <a:bodyPr/>
        <a:lstStyle/>
        <a:p>
          <a:r>
            <a:rPr lang="en-US" sz="1400" dirty="0" smtClean="0"/>
            <a:t>Step 4</a:t>
          </a:r>
          <a:endParaRPr lang="en-GB" sz="1400" dirty="0"/>
        </a:p>
      </dgm:t>
    </dgm:pt>
    <dgm:pt modelId="{658DB2B8-8B6F-4DB7-9E6A-D82672D3E94D}" type="parTrans" cxnId="{1C7F655B-779A-4332-A709-947C606C9C36}">
      <dgm:prSet/>
      <dgm:spPr/>
      <dgm:t>
        <a:bodyPr/>
        <a:lstStyle/>
        <a:p>
          <a:endParaRPr lang="en-GB"/>
        </a:p>
      </dgm:t>
    </dgm:pt>
    <dgm:pt modelId="{6E36293C-C5BA-4D29-B0C4-7881ED093F00}" type="sibTrans" cxnId="{1C7F655B-779A-4332-A709-947C606C9C36}">
      <dgm:prSet/>
      <dgm:spPr/>
      <dgm:t>
        <a:bodyPr/>
        <a:lstStyle/>
        <a:p>
          <a:endParaRPr lang="en-GB"/>
        </a:p>
      </dgm:t>
    </dgm:pt>
    <dgm:pt modelId="{94030A0B-4446-4EAF-8011-AB037F40B652}">
      <dgm:prSet/>
      <dgm:spPr>
        <a:solidFill>
          <a:srgbClr val="FF9900"/>
        </a:solidFill>
      </dgm:spPr>
      <dgm:t>
        <a:bodyPr/>
        <a:lstStyle/>
        <a:p>
          <a:r>
            <a:rPr lang="en-US" dirty="0" smtClean="0"/>
            <a:t>Step 5	</a:t>
          </a:r>
          <a:endParaRPr lang="en-GB" dirty="0"/>
        </a:p>
      </dgm:t>
    </dgm:pt>
    <dgm:pt modelId="{74B96013-9AAD-4848-A009-9C63F15814F3}" type="parTrans" cxnId="{7FC34863-5102-40A1-96E4-C4E47110D2C1}">
      <dgm:prSet/>
      <dgm:spPr/>
      <dgm:t>
        <a:bodyPr/>
        <a:lstStyle/>
        <a:p>
          <a:endParaRPr lang="en-GB"/>
        </a:p>
      </dgm:t>
    </dgm:pt>
    <dgm:pt modelId="{6599BBF4-17F5-40B5-9A8D-9873544F5056}" type="sibTrans" cxnId="{7FC34863-5102-40A1-96E4-C4E47110D2C1}">
      <dgm:prSet/>
      <dgm:spPr/>
      <dgm:t>
        <a:bodyPr/>
        <a:lstStyle/>
        <a:p>
          <a:endParaRPr lang="en-GB"/>
        </a:p>
      </dgm:t>
    </dgm:pt>
    <dgm:pt modelId="{A4079586-6134-4EEA-B7CA-A8FEA1B790AF}">
      <dgm:prSet custT="1"/>
      <dgm:spPr>
        <a:solidFill>
          <a:srgbClr val="FF9900"/>
        </a:solidFill>
      </dgm:spPr>
      <dgm:t>
        <a:bodyPr/>
        <a:lstStyle/>
        <a:p>
          <a:r>
            <a:rPr lang="en-US" sz="1400" dirty="0" smtClean="0"/>
            <a:t>Step 6</a:t>
          </a:r>
          <a:endParaRPr lang="en-GB" sz="1400" dirty="0"/>
        </a:p>
      </dgm:t>
    </dgm:pt>
    <dgm:pt modelId="{7C86E94D-A7FA-4F20-B8BA-79F1C25C95B8}" type="parTrans" cxnId="{FBA98F22-BF69-466E-AA91-7DCEF31AB3B3}">
      <dgm:prSet/>
      <dgm:spPr/>
      <dgm:t>
        <a:bodyPr/>
        <a:lstStyle/>
        <a:p>
          <a:endParaRPr lang="en-GB"/>
        </a:p>
      </dgm:t>
    </dgm:pt>
    <dgm:pt modelId="{03872302-A639-4D31-BF79-A7D043FA338F}" type="sibTrans" cxnId="{FBA98F22-BF69-466E-AA91-7DCEF31AB3B3}">
      <dgm:prSet/>
      <dgm:spPr/>
      <dgm:t>
        <a:bodyPr/>
        <a:lstStyle/>
        <a:p>
          <a:endParaRPr lang="en-GB"/>
        </a:p>
      </dgm:t>
    </dgm:pt>
    <dgm:pt modelId="{64792A6C-0B58-40B0-BC44-9C8C0F05A77C}">
      <dgm:prSet custT="1"/>
      <dgm:spPr>
        <a:solidFill>
          <a:srgbClr val="FF9900"/>
        </a:solidFill>
      </dgm:spPr>
      <dgm:t>
        <a:bodyPr/>
        <a:lstStyle/>
        <a:p>
          <a:r>
            <a:rPr lang="en-US" sz="1400" dirty="0" smtClean="0"/>
            <a:t>Step 7 </a:t>
          </a:r>
          <a:endParaRPr lang="en-GB" sz="1400" dirty="0"/>
        </a:p>
      </dgm:t>
    </dgm:pt>
    <dgm:pt modelId="{66D8D4AD-DD07-4FCA-BFAB-2EDC464442B4}" type="parTrans" cxnId="{60E4043A-9F04-473A-83A3-92637ABF6CF8}">
      <dgm:prSet/>
      <dgm:spPr/>
      <dgm:t>
        <a:bodyPr/>
        <a:lstStyle/>
        <a:p>
          <a:endParaRPr lang="en-GB"/>
        </a:p>
      </dgm:t>
    </dgm:pt>
    <dgm:pt modelId="{CA7E7D35-5B69-443E-A023-A2005BE23355}" type="sibTrans" cxnId="{60E4043A-9F04-473A-83A3-92637ABF6CF8}">
      <dgm:prSet/>
      <dgm:spPr/>
      <dgm:t>
        <a:bodyPr/>
        <a:lstStyle/>
        <a:p>
          <a:endParaRPr lang="en-GB"/>
        </a:p>
      </dgm:t>
    </dgm:pt>
    <dgm:pt modelId="{5684B5BA-F4A8-4B5D-9DB8-1AFFAD3A2B70}">
      <dgm:prSet custT="1"/>
      <dgm:spPr>
        <a:solidFill>
          <a:srgbClr val="FF9900"/>
        </a:solidFill>
      </dgm:spPr>
      <dgm:t>
        <a:bodyPr/>
        <a:lstStyle/>
        <a:p>
          <a:r>
            <a:rPr lang="en-US" sz="1400" dirty="0" smtClean="0"/>
            <a:t>Step 1</a:t>
          </a:r>
          <a:endParaRPr lang="en-GB" sz="1400" dirty="0"/>
        </a:p>
      </dgm:t>
    </dgm:pt>
    <dgm:pt modelId="{5DB894F0-1742-45F5-BC02-D409C64A77F9}" type="parTrans" cxnId="{84119B01-A39A-4682-BE3F-41C33A51FA23}">
      <dgm:prSet/>
      <dgm:spPr/>
      <dgm:t>
        <a:bodyPr/>
        <a:lstStyle/>
        <a:p>
          <a:endParaRPr lang="en-GB"/>
        </a:p>
      </dgm:t>
    </dgm:pt>
    <dgm:pt modelId="{12CF1051-4996-4354-882C-3F7D7DFDAE24}" type="sibTrans" cxnId="{84119B01-A39A-4682-BE3F-41C33A51FA23}">
      <dgm:prSet/>
      <dgm:spPr/>
      <dgm:t>
        <a:bodyPr/>
        <a:lstStyle/>
        <a:p>
          <a:endParaRPr lang="en-GB"/>
        </a:p>
      </dgm:t>
    </dgm:pt>
    <dgm:pt modelId="{60FD8B0A-AE93-48C6-B701-5649EA2421C0}">
      <dgm:prSet/>
      <dgm:spPr/>
      <dgm:t>
        <a:bodyPr/>
        <a:lstStyle/>
        <a:p>
          <a:r>
            <a:rPr lang="en-US" dirty="0" smtClean="0"/>
            <a:t>Problem identification </a:t>
          </a:r>
          <a:endParaRPr lang="en-GB" dirty="0"/>
        </a:p>
      </dgm:t>
    </dgm:pt>
    <dgm:pt modelId="{48E00BDC-CC74-4896-82F6-BB436C15DD2D}" type="parTrans" cxnId="{5490E784-95BA-4576-BE74-C17F2B6E3878}">
      <dgm:prSet/>
      <dgm:spPr/>
      <dgm:t>
        <a:bodyPr/>
        <a:lstStyle/>
        <a:p>
          <a:endParaRPr lang="en-GB"/>
        </a:p>
      </dgm:t>
    </dgm:pt>
    <dgm:pt modelId="{5E626072-9D10-412E-BAC6-DCB464266A85}" type="sibTrans" cxnId="{5490E784-95BA-4576-BE74-C17F2B6E3878}">
      <dgm:prSet/>
      <dgm:spPr/>
      <dgm:t>
        <a:bodyPr/>
        <a:lstStyle/>
        <a:p>
          <a:endParaRPr lang="en-GB"/>
        </a:p>
      </dgm:t>
    </dgm:pt>
    <dgm:pt modelId="{84771BA9-5BF5-433A-A202-A2ADD90EAED5}">
      <dgm:prSet/>
      <dgm:spPr/>
      <dgm:t>
        <a:bodyPr/>
        <a:lstStyle/>
        <a:p>
          <a:r>
            <a:rPr lang="en-US" dirty="0" smtClean="0"/>
            <a:t>Selecting options</a:t>
          </a:r>
          <a:endParaRPr lang="en-GB" dirty="0"/>
        </a:p>
      </dgm:t>
    </dgm:pt>
    <dgm:pt modelId="{8940344D-ADB5-48A9-9568-36C5F022F571}" type="parTrans" cxnId="{0F7E4F0F-83F1-4335-91F9-381E8A5D7687}">
      <dgm:prSet/>
      <dgm:spPr/>
      <dgm:t>
        <a:bodyPr/>
        <a:lstStyle/>
        <a:p>
          <a:endParaRPr lang="en-GB"/>
        </a:p>
      </dgm:t>
    </dgm:pt>
    <dgm:pt modelId="{AA95BA69-6A57-42C8-8811-F73933D42D24}" type="sibTrans" cxnId="{0F7E4F0F-83F1-4335-91F9-381E8A5D7687}">
      <dgm:prSet/>
      <dgm:spPr/>
      <dgm:t>
        <a:bodyPr/>
        <a:lstStyle/>
        <a:p>
          <a:endParaRPr lang="en-GB"/>
        </a:p>
      </dgm:t>
    </dgm:pt>
    <dgm:pt modelId="{4AD84238-81FF-4E6E-BB18-3DB51223DB8A}">
      <dgm:prSet/>
      <dgm:spPr/>
      <dgm:t>
        <a:bodyPr/>
        <a:lstStyle/>
        <a:p>
          <a:r>
            <a:rPr lang="en-US" dirty="0" smtClean="0"/>
            <a:t>Planning for new facilities and </a:t>
          </a:r>
          <a:r>
            <a:rPr lang="en-US" dirty="0" err="1" smtClean="0"/>
            <a:t>behaviour</a:t>
          </a:r>
          <a:r>
            <a:rPr lang="en-US" dirty="0" smtClean="0"/>
            <a:t> change</a:t>
          </a:r>
          <a:endParaRPr lang="en-GB" dirty="0"/>
        </a:p>
      </dgm:t>
    </dgm:pt>
    <dgm:pt modelId="{CE2267A6-ED54-413F-B6B1-DDF5157CE5CC}" type="parTrans" cxnId="{2A81B2CD-5349-4CA1-8B81-C476A64D44B0}">
      <dgm:prSet/>
      <dgm:spPr/>
      <dgm:t>
        <a:bodyPr/>
        <a:lstStyle/>
        <a:p>
          <a:endParaRPr lang="en-GB"/>
        </a:p>
      </dgm:t>
    </dgm:pt>
    <dgm:pt modelId="{3EC644CD-8FA6-4E3A-8CD1-F6C79F8DC401}" type="sibTrans" cxnId="{2A81B2CD-5349-4CA1-8B81-C476A64D44B0}">
      <dgm:prSet/>
      <dgm:spPr/>
      <dgm:t>
        <a:bodyPr/>
        <a:lstStyle/>
        <a:p>
          <a:endParaRPr lang="en-GB"/>
        </a:p>
      </dgm:t>
    </dgm:pt>
    <dgm:pt modelId="{6036CFAA-DEA3-407F-8FAE-A023FDD62E6F}">
      <dgm:prSet/>
      <dgm:spPr/>
      <dgm:t>
        <a:bodyPr/>
        <a:lstStyle/>
        <a:p>
          <a:r>
            <a:rPr lang="en-US" dirty="0" smtClean="0"/>
            <a:t>Planning for monitoring and evaluation</a:t>
          </a:r>
          <a:endParaRPr lang="en-GB" dirty="0"/>
        </a:p>
      </dgm:t>
    </dgm:pt>
    <dgm:pt modelId="{621557A7-13D5-4591-B868-F66DEC905DDC}" type="parTrans" cxnId="{550762EA-F31C-48F2-9608-4C17A7F1B7A4}">
      <dgm:prSet/>
      <dgm:spPr/>
      <dgm:t>
        <a:bodyPr/>
        <a:lstStyle/>
        <a:p>
          <a:endParaRPr lang="en-GB"/>
        </a:p>
      </dgm:t>
    </dgm:pt>
    <dgm:pt modelId="{F8BFC4A8-3447-4880-9B1E-D63BE1D2E8A0}" type="sibTrans" cxnId="{550762EA-F31C-48F2-9608-4C17A7F1B7A4}">
      <dgm:prSet/>
      <dgm:spPr/>
      <dgm:t>
        <a:bodyPr/>
        <a:lstStyle/>
        <a:p>
          <a:endParaRPr lang="en-GB"/>
        </a:p>
      </dgm:t>
    </dgm:pt>
    <dgm:pt modelId="{889178B4-2058-4AB4-828B-9F689C427BD2}">
      <dgm:prSet/>
      <dgm:spPr/>
      <dgm:t>
        <a:bodyPr/>
        <a:lstStyle/>
        <a:p>
          <a:r>
            <a:rPr lang="en-US" dirty="0" err="1" smtClean="0"/>
            <a:t>Paticipatory</a:t>
          </a:r>
          <a:r>
            <a:rPr lang="en-US" dirty="0" smtClean="0"/>
            <a:t> evaluation </a:t>
          </a:r>
          <a:endParaRPr lang="en-GB" dirty="0"/>
        </a:p>
      </dgm:t>
    </dgm:pt>
    <dgm:pt modelId="{92C12DE3-1C71-4886-9E45-56BADDFDDF43}" type="parTrans" cxnId="{6CEB0333-39F4-4659-A91A-2D86158484C8}">
      <dgm:prSet/>
      <dgm:spPr/>
      <dgm:t>
        <a:bodyPr/>
        <a:lstStyle/>
        <a:p>
          <a:endParaRPr lang="en-GB"/>
        </a:p>
      </dgm:t>
    </dgm:pt>
    <dgm:pt modelId="{176F8FE9-A7B9-4BBF-89DC-C868E61EE302}" type="sibTrans" cxnId="{6CEB0333-39F4-4659-A91A-2D86158484C8}">
      <dgm:prSet/>
      <dgm:spPr/>
      <dgm:t>
        <a:bodyPr/>
        <a:lstStyle/>
        <a:p>
          <a:endParaRPr lang="en-GB"/>
        </a:p>
      </dgm:t>
    </dgm:pt>
    <dgm:pt modelId="{35D90E58-AD8C-421F-AF56-587D642D623D}" type="pres">
      <dgm:prSet presAssocID="{DE9F258B-3062-4ABC-8D29-42A3659E6E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73CE2A8-EFEE-4E02-87B5-574CAC48EF76}" type="pres">
      <dgm:prSet presAssocID="{5684B5BA-F4A8-4B5D-9DB8-1AFFAD3A2B70}" presName="composite" presStyleCnt="0"/>
      <dgm:spPr/>
    </dgm:pt>
    <dgm:pt modelId="{E1BE2B11-6E7E-4B4F-B9C1-614E62D587B8}" type="pres">
      <dgm:prSet presAssocID="{5684B5BA-F4A8-4B5D-9DB8-1AFFAD3A2B7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0DDF30-46AB-4C85-A043-D6405E8ABEB4}" type="pres">
      <dgm:prSet presAssocID="{5684B5BA-F4A8-4B5D-9DB8-1AFFAD3A2B70}" presName="descendantText" presStyleLbl="alignAcc1" presStyleIdx="0" presStyleCnt="7" custLinFactNeighborX="-575" custLinFactNeighborY="98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C63612-890C-452A-A22B-B4B7AFCC3C8D}" type="pres">
      <dgm:prSet presAssocID="{12CF1051-4996-4354-882C-3F7D7DFDAE24}" presName="sp" presStyleCnt="0"/>
      <dgm:spPr/>
    </dgm:pt>
    <dgm:pt modelId="{78140D20-92D7-4397-949B-259A0D750F51}" type="pres">
      <dgm:prSet presAssocID="{4F55A3EA-A973-4D9A-97BD-9245E5F148EF}" presName="composite" presStyleCnt="0"/>
      <dgm:spPr/>
    </dgm:pt>
    <dgm:pt modelId="{F0DACA8F-7E44-4CC6-A7E6-13668B204FF4}" type="pres">
      <dgm:prSet presAssocID="{4F55A3EA-A973-4D9A-97BD-9245E5F148EF}" presName="parentText" presStyleLbl="alignNode1" presStyleIdx="1" presStyleCnt="7" custLinFactNeighborX="-15203" custLinFactNeighborY="-81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355799-8F64-43C4-B5A5-89FF558EF4DE}" type="pres">
      <dgm:prSet presAssocID="{4F55A3EA-A973-4D9A-97BD-9245E5F148EF}" presName="descendantText" presStyleLbl="alignAcc1" presStyleIdx="1" presStyleCnt="7" custLinFactNeighborX="172" custLinFactNeighborY="-452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504067-DEC2-42AC-962D-85AEACE1F8B9}" type="pres">
      <dgm:prSet presAssocID="{2BADC677-F66A-4744-8760-65D502DEFDFA}" presName="sp" presStyleCnt="0"/>
      <dgm:spPr/>
    </dgm:pt>
    <dgm:pt modelId="{F6F3F591-020F-4660-961A-FE4C813BC699}" type="pres">
      <dgm:prSet presAssocID="{49B7CB25-9FC8-48EB-9ED1-BCF43987F2CD}" presName="composite" presStyleCnt="0"/>
      <dgm:spPr/>
    </dgm:pt>
    <dgm:pt modelId="{A6D6FF41-1553-4C1C-9264-FBC177786B42}" type="pres">
      <dgm:prSet presAssocID="{49B7CB25-9FC8-48EB-9ED1-BCF43987F2CD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DAD151-0DC1-432D-8263-EA7BED10D7FF}" type="pres">
      <dgm:prSet presAssocID="{49B7CB25-9FC8-48EB-9ED1-BCF43987F2CD}" presName="descendantText" presStyleLbl="alignAcc1" presStyleIdx="2" presStyleCnt="7" custLinFactNeighborX="421" custLinFactNeighborY="-19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8E503E-DA4F-4826-9D03-6975D8618F30}" type="pres">
      <dgm:prSet presAssocID="{B7E53FCD-A8C3-4B00-A8A1-7ECA19CFFB33}" presName="sp" presStyleCnt="0"/>
      <dgm:spPr/>
    </dgm:pt>
    <dgm:pt modelId="{8F23698D-395D-45BE-BFB3-4605733A0469}" type="pres">
      <dgm:prSet presAssocID="{D9C0B89C-287C-4DBA-B2B5-9721DFF20773}" presName="composite" presStyleCnt="0"/>
      <dgm:spPr/>
    </dgm:pt>
    <dgm:pt modelId="{A04BDEEE-526A-4EC5-A79D-BBAC61E725D9}" type="pres">
      <dgm:prSet presAssocID="{D9C0B89C-287C-4DBA-B2B5-9721DFF2077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925115-3794-434D-B818-1C0DBC7FBA41}" type="pres">
      <dgm:prSet presAssocID="{D9C0B89C-287C-4DBA-B2B5-9721DFF20773}" presName="descendantText" presStyleLbl="alignAcc1" presStyleIdx="3" presStyleCnt="7" custLinFactNeighborX="725" custLinFactNeighborY="3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D19541-AB45-46EC-8153-845411A8F3F8}" type="pres">
      <dgm:prSet presAssocID="{6E36293C-C5BA-4D29-B0C4-7881ED093F00}" presName="sp" presStyleCnt="0"/>
      <dgm:spPr/>
    </dgm:pt>
    <dgm:pt modelId="{A23DF95A-AB29-4633-B930-4D6BED30F558}" type="pres">
      <dgm:prSet presAssocID="{94030A0B-4446-4EAF-8011-AB037F40B652}" presName="composite" presStyleCnt="0"/>
      <dgm:spPr/>
    </dgm:pt>
    <dgm:pt modelId="{C19DCA7E-F77E-4EC0-B3C7-F4133349B682}" type="pres">
      <dgm:prSet presAssocID="{94030A0B-4446-4EAF-8011-AB037F40B65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016C61-E7AF-4C7B-8297-395F63381A0B}" type="pres">
      <dgm:prSet presAssocID="{94030A0B-4446-4EAF-8011-AB037F40B65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A55887-DDA8-4991-A86A-EBDEFB3DE2A8}" type="pres">
      <dgm:prSet presAssocID="{6599BBF4-17F5-40B5-9A8D-9873544F5056}" presName="sp" presStyleCnt="0"/>
      <dgm:spPr/>
    </dgm:pt>
    <dgm:pt modelId="{B7792A09-32C2-4000-A9DC-E37AB86878A7}" type="pres">
      <dgm:prSet presAssocID="{A4079586-6134-4EEA-B7CA-A8FEA1B790AF}" presName="composite" presStyleCnt="0"/>
      <dgm:spPr/>
    </dgm:pt>
    <dgm:pt modelId="{4BAE0EF3-7665-41CD-B50D-FEEFC9573C00}" type="pres">
      <dgm:prSet presAssocID="{A4079586-6134-4EEA-B7CA-A8FEA1B790AF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82F080-FEED-4E89-970C-23053A8CEC4C}" type="pres">
      <dgm:prSet presAssocID="{A4079586-6134-4EEA-B7CA-A8FEA1B790AF}" presName="descendantText" presStyleLbl="alignAcc1" presStyleIdx="5" presStyleCnt="7" custLinFactNeighborX="-342" custLinFactNeighborY="-16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B5DDB8-2112-4A92-9F74-6450AE192673}" type="pres">
      <dgm:prSet presAssocID="{03872302-A639-4D31-BF79-A7D043FA338F}" presName="sp" presStyleCnt="0"/>
      <dgm:spPr/>
    </dgm:pt>
    <dgm:pt modelId="{B90123D9-8C39-4C3B-8FFB-ADFF6A7885A0}" type="pres">
      <dgm:prSet presAssocID="{64792A6C-0B58-40B0-BC44-9C8C0F05A77C}" presName="composite" presStyleCnt="0"/>
      <dgm:spPr/>
    </dgm:pt>
    <dgm:pt modelId="{9828A712-BF94-4BEC-B16B-121B19679213}" type="pres">
      <dgm:prSet presAssocID="{64792A6C-0B58-40B0-BC44-9C8C0F05A77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4ED016-FFBA-4EA5-80DA-1976D739294F}" type="pres">
      <dgm:prSet presAssocID="{64792A6C-0B58-40B0-BC44-9C8C0F05A77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929A0C-108B-4A50-9251-33C0CD80B412}" type="presOf" srcId="{84771BA9-5BF5-433A-A202-A2ADD90EAED5}" destId="{5B925115-3794-434D-B818-1C0DBC7FBA41}" srcOrd="0" destOrd="0" presId="urn:microsoft.com/office/officeart/2005/8/layout/chevron2"/>
    <dgm:cxn modelId="{36B43790-626D-4FDC-A2B1-830EC6D30C62}" type="presOf" srcId="{4F55A3EA-A973-4D9A-97BD-9245E5F148EF}" destId="{F0DACA8F-7E44-4CC6-A7E6-13668B204FF4}" srcOrd="0" destOrd="0" presId="urn:microsoft.com/office/officeart/2005/8/layout/chevron2"/>
    <dgm:cxn modelId="{51D5BFA2-7F6F-438C-8BC3-8C6B54078EB9}" srcId="{49B7CB25-9FC8-48EB-9ED1-BCF43987F2CD}" destId="{5AE685AB-19DA-4CBD-82AE-4CDDAF89E698}" srcOrd="0" destOrd="0" parTransId="{D34EE7BB-529E-482E-AF27-0E6B4AE70237}" sibTransId="{8769CD3E-464A-452F-8359-C8278FACC157}"/>
    <dgm:cxn modelId="{0023B04B-4402-46F0-BA67-D24602B2DE04}" type="presOf" srcId="{DE9F258B-3062-4ABC-8D29-42A3659E6E09}" destId="{35D90E58-AD8C-421F-AF56-587D642D623D}" srcOrd="0" destOrd="0" presId="urn:microsoft.com/office/officeart/2005/8/layout/chevron2"/>
    <dgm:cxn modelId="{E8BA4BA8-BA2D-4312-A4A4-B94696A8EA93}" type="presOf" srcId="{889178B4-2058-4AB4-828B-9F689C427BD2}" destId="{B94ED016-FFBA-4EA5-80DA-1976D739294F}" srcOrd="0" destOrd="0" presId="urn:microsoft.com/office/officeart/2005/8/layout/chevron2"/>
    <dgm:cxn modelId="{7332D00B-476C-4CB6-95ED-AF33C2F5FC20}" type="presOf" srcId="{64792A6C-0B58-40B0-BC44-9C8C0F05A77C}" destId="{9828A712-BF94-4BEC-B16B-121B19679213}" srcOrd="0" destOrd="0" presId="urn:microsoft.com/office/officeart/2005/8/layout/chevron2"/>
    <dgm:cxn modelId="{9E2C291F-C876-4915-A97B-F99D38AAD5E9}" type="presOf" srcId="{4AD84238-81FF-4E6E-BB18-3DB51223DB8A}" destId="{75016C61-E7AF-4C7B-8297-395F63381A0B}" srcOrd="0" destOrd="0" presId="urn:microsoft.com/office/officeart/2005/8/layout/chevron2"/>
    <dgm:cxn modelId="{FBA98F22-BF69-466E-AA91-7DCEF31AB3B3}" srcId="{DE9F258B-3062-4ABC-8D29-42A3659E6E09}" destId="{A4079586-6134-4EEA-B7CA-A8FEA1B790AF}" srcOrd="5" destOrd="0" parTransId="{7C86E94D-A7FA-4F20-B8BA-79F1C25C95B8}" sibTransId="{03872302-A639-4D31-BF79-A7D043FA338F}"/>
    <dgm:cxn modelId="{50874C9B-CD49-4E3E-B492-A05513EF63C8}" srcId="{DE9F258B-3062-4ABC-8D29-42A3659E6E09}" destId="{49B7CB25-9FC8-48EB-9ED1-BCF43987F2CD}" srcOrd="2" destOrd="0" parTransId="{D3DF86DD-1729-4495-9033-385F26CCA1AE}" sibTransId="{B7E53FCD-A8C3-4B00-A8A1-7ECA19CFFB33}"/>
    <dgm:cxn modelId="{60E4043A-9F04-473A-83A3-92637ABF6CF8}" srcId="{DE9F258B-3062-4ABC-8D29-42A3659E6E09}" destId="{64792A6C-0B58-40B0-BC44-9C8C0F05A77C}" srcOrd="6" destOrd="0" parTransId="{66D8D4AD-DD07-4FCA-BFAB-2EDC464442B4}" sibTransId="{CA7E7D35-5B69-443E-A023-A2005BE23355}"/>
    <dgm:cxn modelId="{A44FFCAB-401C-4278-B1F9-471D48CF2AA2}" srcId="{DE9F258B-3062-4ABC-8D29-42A3659E6E09}" destId="{4F55A3EA-A973-4D9A-97BD-9245E5F148EF}" srcOrd="1" destOrd="0" parTransId="{4231C0A1-9603-41E3-84F2-897C26B5674C}" sibTransId="{2BADC677-F66A-4744-8760-65D502DEFDFA}"/>
    <dgm:cxn modelId="{B358FD56-DE96-49F0-8A7B-8FE17D17176E}" type="presOf" srcId="{5684B5BA-F4A8-4B5D-9DB8-1AFFAD3A2B70}" destId="{E1BE2B11-6E7E-4B4F-B9C1-614E62D587B8}" srcOrd="0" destOrd="0" presId="urn:microsoft.com/office/officeart/2005/8/layout/chevron2"/>
    <dgm:cxn modelId="{550762EA-F31C-48F2-9608-4C17A7F1B7A4}" srcId="{A4079586-6134-4EEA-B7CA-A8FEA1B790AF}" destId="{6036CFAA-DEA3-407F-8FAE-A023FDD62E6F}" srcOrd="0" destOrd="0" parTransId="{621557A7-13D5-4591-B868-F66DEC905DDC}" sibTransId="{F8BFC4A8-3447-4880-9B1E-D63BE1D2E8A0}"/>
    <dgm:cxn modelId="{CA3AE015-936B-4800-A752-DCCFBB9AF230}" type="presOf" srcId="{D9C0B89C-287C-4DBA-B2B5-9721DFF20773}" destId="{A04BDEEE-526A-4EC5-A79D-BBAC61E725D9}" srcOrd="0" destOrd="0" presId="urn:microsoft.com/office/officeart/2005/8/layout/chevron2"/>
    <dgm:cxn modelId="{84119B01-A39A-4682-BE3F-41C33A51FA23}" srcId="{DE9F258B-3062-4ABC-8D29-42A3659E6E09}" destId="{5684B5BA-F4A8-4B5D-9DB8-1AFFAD3A2B70}" srcOrd="0" destOrd="0" parTransId="{5DB894F0-1742-45F5-BC02-D409C64A77F9}" sibTransId="{12CF1051-4996-4354-882C-3F7D7DFDAE24}"/>
    <dgm:cxn modelId="{2A81B2CD-5349-4CA1-8B81-C476A64D44B0}" srcId="{94030A0B-4446-4EAF-8011-AB037F40B652}" destId="{4AD84238-81FF-4E6E-BB18-3DB51223DB8A}" srcOrd="0" destOrd="0" parTransId="{CE2267A6-ED54-413F-B6B1-DDF5157CE5CC}" sibTransId="{3EC644CD-8FA6-4E3A-8CD1-F6C79F8DC401}"/>
    <dgm:cxn modelId="{5490E784-95BA-4576-BE74-C17F2B6E3878}" srcId="{5684B5BA-F4A8-4B5D-9DB8-1AFFAD3A2B70}" destId="{60FD8B0A-AE93-48C6-B701-5649EA2421C0}" srcOrd="0" destOrd="0" parTransId="{48E00BDC-CC74-4896-82F6-BB436C15DD2D}" sibTransId="{5E626072-9D10-412E-BAC6-DCB464266A85}"/>
    <dgm:cxn modelId="{3AA846FF-B07F-446B-93A5-6865B2307BC5}" type="presOf" srcId="{94030A0B-4446-4EAF-8011-AB037F40B652}" destId="{C19DCA7E-F77E-4EC0-B3C7-F4133349B682}" srcOrd="0" destOrd="0" presId="urn:microsoft.com/office/officeart/2005/8/layout/chevron2"/>
    <dgm:cxn modelId="{01827134-45AA-40A9-A333-E74C4CD7F442}" type="presOf" srcId="{49B7CB25-9FC8-48EB-9ED1-BCF43987F2CD}" destId="{A6D6FF41-1553-4C1C-9264-FBC177786B42}" srcOrd="0" destOrd="0" presId="urn:microsoft.com/office/officeart/2005/8/layout/chevron2"/>
    <dgm:cxn modelId="{1C73843E-F7C3-46A3-992F-5348C68F9F01}" type="presOf" srcId="{6036CFAA-DEA3-407F-8FAE-A023FDD62E6F}" destId="{E682F080-FEED-4E89-970C-23053A8CEC4C}" srcOrd="0" destOrd="0" presId="urn:microsoft.com/office/officeart/2005/8/layout/chevron2"/>
    <dgm:cxn modelId="{99F38699-93DB-40FA-85BF-3ABAFC80B657}" type="presOf" srcId="{3AAB97FC-2A7C-448F-9DD9-18F9B72A85F3}" destId="{61355799-8F64-43C4-B5A5-89FF558EF4DE}" srcOrd="0" destOrd="0" presId="urn:microsoft.com/office/officeart/2005/8/layout/chevron2"/>
    <dgm:cxn modelId="{DF9E925D-3E9E-4891-81B8-EA6CE2EBD91C}" type="presOf" srcId="{5AE685AB-19DA-4CBD-82AE-4CDDAF89E698}" destId="{36DAD151-0DC1-432D-8263-EA7BED10D7FF}" srcOrd="0" destOrd="0" presId="urn:microsoft.com/office/officeart/2005/8/layout/chevron2"/>
    <dgm:cxn modelId="{0F7E4F0F-83F1-4335-91F9-381E8A5D7687}" srcId="{D9C0B89C-287C-4DBA-B2B5-9721DFF20773}" destId="{84771BA9-5BF5-433A-A202-A2ADD90EAED5}" srcOrd="0" destOrd="0" parTransId="{8940344D-ADB5-48A9-9568-36C5F022F571}" sibTransId="{AA95BA69-6A57-42C8-8811-F73933D42D24}"/>
    <dgm:cxn modelId="{D873E6D7-CE8F-43DE-8BC0-DF8BA3603BDE}" type="presOf" srcId="{60FD8B0A-AE93-48C6-B701-5649EA2421C0}" destId="{DD0DDF30-46AB-4C85-A043-D6405E8ABEB4}" srcOrd="0" destOrd="0" presId="urn:microsoft.com/office/officeart/2005/8/layout/chevron2"/>
    <dgm:cxn modelId="{1C7F655B-779A-4332-A709-947C606C9C36}" srcId="{DE9F258B-3062-4ABC-8D29-42A3659E6E09}" destId="{D9C0B89C-287C-4DBA-B2B5-9721DFF20773}" srcOrd="3" destOrd="0" parTransId="{658DB2B8-8B6F-4DB7-9E6A-D82672D3E94D}" sibTransId="{6E36293C-C5BA-4D29-B0C4-7881ED093F00}"/>
    <dgm:cxn modelId="{6CEB0333-39F4-4659-A91A-2D86158484C8}" srcId="{64792A6C-0B58-40B0-BC44-9C8C0F05A77C}" destId="{889178B4-2058-4AB4-828B-9F689C427BD2}" srcOrd="0" destOrd="0" parTransId="{92C12DE3-1C71-4886-9E45-56BADDFDDF43}" sibTransId="{176F8FE9-A7B9-4BBF-89DC-C868E61EE302}"/>
    <dgm:cxn modelId="{740337B1-0D2D-4193-94AA-DEE1BDF49C29}" srcId="{4F55A3EA-A973-4D9A-97BD-9245E5F148EF}" destId="{3AAB97FC-2A7C-448F-9DD9-18F9B72A85F3}" srcOrd="0" destOrd="0" parTransId="{9B4E2341-CB8C-49A1-AFF3-2E778A4C71B5}" sibTransId="{AEC50368-951A-4C5D-8B8A-6B192463182B}"/>
    <dgm:cxn modelId="{D95D8F46-5780-40A4-B3CB-C6B4CE18BBB2}" type="presOf" srcId="{A4079586-6134-4EEA-B7CA-A8FEA1B790AF}" destId="{4BAE0EF3-7665-41CD-B50D-FEEFC9573C00}" srcOrd="0" destOrd="0" presId="urn:microsoft.com/office/officeart/2005/8/layout/chevron2"/>
    <dgm:cxn modelId="{7FC34863-5102-40A1-96E4-C4E47110D2C1}" srcId="{DE9F258B-3062-4ABC-8D29-42A3659E6E09}" destId="{94030A0B-4446-4EAF-8011-AB037F40B652}" srcOrd="4" destOrd="0" parTransId="{74B96013-9AAD-4848-A009-9C63F15814F3}" sibTransId="{6599BBF4-17F5-40B5-9A8D-9873544F5056}"/>
    <dgm:cxn modelId="{2D42B520-9D86-433A-8918-9557FC3CAE9C}" type="presParOf" srcId="{35D90E58-AD8C-421F-AF56-587D642D623D}" destId="{F73CE2A8-EFEE-4E02-87B5-574CAC48EF76}" srcOrd="0" destOrd="0" presId="urn:microsoft.com/office/officeart/2005/8/layout/chevron2"/>
    <dgm:cxn modelId="{25CAFC7B-D800-44BF-A26B-BAB103548E16}" type="presParOf" srcId="{F73CE2A8-EFEE-4E02-87B5-574CAC48EF76}" destId="{E1BE2B11-6E7E-4B4F-B9C1-614E62D587B8}" srcOrd="0" destOrd="0" presId="urn:microsoft.com/office/officeart/2005/8/layout/chevron2"/>
    <dgm:cxn modelId="{F37DA602-585E-44AD-A0CE-EE1B5E4178C3}" type="presParOf" srcId="{F73CE2A8-EFEE-4E02-87B5-574CAC48EF76}" destId="{DD0DDF30-46AB-4C85-A043-D6405E8ABEB4}" srcOrd="1" destOrd="0" presId="urn:microsoft.com/office/officeart/2005/8/layout/chevron2"/>
    <dgm:cxn modelId="{4226CD61-73DC-4A49-A5E0-F9605DE39DD3}" type="presParOf" srcId="{35D90E58-AD8C-421F-AF56-587D642D623D}" destId="{5CC63612-890C-452A-A22B-B4B7AFCC3C8D}" srcOrd="1" destOrd="0" presId="urn:microsoft.com/office/officeart/2005/8/layout/chevron2"/>
    <dgm:cxn modelId="{B19712A5-0AC0-4C5E-8DC8-EEE220AABA5C}" type="presParOf" srcId="{35D90E58-AD8C-421F-AF56-587D642D623D}" destId="{78140D20-92D7-4397-949B-259A0D750F51}" srcOrd="2" destOrd="0" presId="urn:microsoft.com/office/officeart/2005/8/layout/chevron2"/>
    <dgm:cxn modelId="{2A6293FD-CDC9-448B-9BAE-66538E20A499}" type="presParOf" srcId="{78140D20-92D7-4397-949B-259A0D750F51}" destId="{F0DACA8F-7E44-4CC6-A7E6-13668B204FF4}" srcOrd="0" destOrd="0" presId="urn:microsoft.com/office/officeart/2005/8/layout/chevron2"/>
    <dgm:cxn modelId="{8C86006E-3AF0-4FA4-A7CE-8218871F9B8A}" type="presParOf" srcId="{78140D20-92D7-4397-949B-259A0D750F51}" destId="{61355799-8F64-43C4-B5A5-89FF558EF4DE}" srcOrd="1" destOrd="0" presId="urn:microsoft.com/office/officeart/2005/8/layout/chevron2"/>
    <dgm:cxn modelId="{02144CA3-AC71-444F-BE01-9CD7B97F4652}" type="presParOf" srcId="{35D90E58-AD8C-421F-AF56-587D642D623D}" destId="{1B504067-DEC2-42AC-962D-85AEACE1F8B9}" srcOrd="3" destOrd="0" presId="urn:microsoft.com/office/officeart/2005/8/layout/chevron2"/>
    <dgm:cxn modelId="{8F8BBAF8-3381-4CA8-9B62-8A778BF52DEB}" type="presParOf" srcId="{35D90E58-AD8C-421F-AF56-587D642D623D}" destId="{F6F3F591-020F-4660-961A-FE4C813BC699}" srcOrd="4" destOrd="0" presId="urn:microsoft.com/office/officeart/2005/8/layout/chevron2"/>
    <dgm:cxn modelId="{A9A0267B-7E5F-4A1F-B7C6-856F4AEB368C}" type="presParOf" srcId="{F6F3F591-020F-4660-961A-FE4C813BC699}" destId="{A6D6FF41-1553-4C1C-9264-FBC177786B42}" srcOrd="0" destOrd="0" presId="urn:microsoft.com/office/officeart/2005/8/layout/chevron2"/>
    <dgm:cxn modelId="{06C78C56-88A4-44A9-9BA2-F86A82C99C2F}" type="presParOf" srcId="{F6F3F591-020F-4660-961A-FE4C813BC699}" destId="{36DAD151-0DC1-432D-8263-EA7BED10D7FF}" srcOrd="1" destOrd="0" presId="urn:microsoft.com/office/officeart/2005/8/layout/chevron2"/>
    <dgm:cxn modelId="{5F34FAE8-3E16-4ABC-8089-949B83B03522}" type="presParOf" srcId="{35D90E58-AD8C-421F-AF56-587D642D623D}" destId="{418E503E-DA4F-4826-9D03-6975D8618F30}" srcOrd="5" destOrd="0" presId="urn:microsoft.com/office/officeart/2005/8/layout/chevron2"/>
    <dgm:cxn modelId="{6050EE8F-1C37-4BAF-B268-25CD039437E1}" type="presParOf" srcId="{35D90E58-AD8C-421F-AF56-587D642D623D}" destId="{8F23698D-395D-45BE-BFB3-4605733A0469}" srcOrd="6" destOrd="0" presId="urn:microsoft.com/office/officeart/2005/8/layout/chevron2"/>
    <dgm:cxn modelId="{9E739921-AAEF-433F-8AF3-86EA8B6E3C39}" type="presParOf" srcId="{8F23698D-395D-45BE-BFB3-4605733A0469}" destId="{A04BDEEE-526A-4EC5-A79D-BBAC61E725D9}" srcOrd="0" destOrd="0" presId="urn:microsoft.com/office/officeart/2005/8/layout/chevron2"/>
    <dgm:cxn modelId="{9F0E380D-B80B-40B3-9AD6-EA04F7AD2638}" type="presParOf" srcId="{8F23698D-395D-45BE-BFB3-4605733A0469}" destId="{5B925115-3794-434D-B818-1C0DBC7FBA41}" srcOrd="1" destOrd="0" presId="urn:microsoft.com/office/officeart/2005/8/layout/chevron2"/>
    <dgm:cxn modelId="{D86DEBB4-8B09-4291-8702-46AB5AD3FCB5}" type="presParOf" srcId="{35D90E58-AD8C-421F-AF56-587D642D623D}" destId="{E7D19541-AB45-46EC-8153-845411A8F3F8}" srcOrd="7" destOrd="0" presId="urn:microsoft.com/office/officeart/2005/8/layout/chevron2"/>
    <dgm:cxn modelId="{568A6836-CB67-4F91-93B5-490A29594D75}" type="presParOf" srcId="{35D90E58-AD8C-421F-AF56-587D642D623D}" destId="{A23DF95A-AB29-4633-B930-4D6BED30F558}" srcOrd="8" destOrd="0" presId="urn:microsoft.com/office/officeart/2005/8/layout/chevron2"/>
    <dgm:cxn modelId="{98DFBCEB-BDB7-44F7-9726-525390263C0D}" type="presParOf" srcId="{A23DF95A-AB29-4633-B930-4D6BED30F558}" destId="{C19DCA7E-F77E-4EC0-B3C7-F4133349B682}" srcOrd="0" destOrd="0" presId="urn:microsoft.com/office/officeart/2005/8/layout/chevron2"/>
    <dgm:cxn modelId="{AE991DB8-F953-4C6B-9931-53E7BA4A357C}" type="presParOf" srcId="{A23DF95A-AB29-4633-B930-4D6BED30F558}" destId="{75016C61-E7AF-4C7B-8297-395F63381A0B}" srcOrd="1" destOrd="0" presId="urn:microsoft.com/office/officeart/2005/8/layout/chevron2"/>
    <dgm:cxn modelId="{385B89CF-089B-46AA-8718-C960E49324C5}" type="presParOf" srcId="{35D90E58-AD8C-421F-AF56-587D642D623D}" destId="{55A55887-DDA8-4991-A86A-EBDEFB3DE2A8}" srcOrd="9" destOrd="0" presId="urn:microsoft.com/office/officeart/2005/8/layout/chevron2"/>
    <dgm:cxn modelId="{72C4A514-53B7-4095-BAAF-D273B837343B}" type="presParOf" srcId="{35D90E58-AD8C-421F-AF56-587D642D623D}" destId="{B7792A09-32C2-4000-A9DC-E37AB86878A7}" srcOrd="10" destOrd="0" presId="urn:microsoft.com/office/officeart/2005/8/layout/chevron2"/>
    <dgm:cxn modelId="{F767B865-5387-422C-937C-D3969B7DD7D6}" type="presParOf" srcId="{B7792A09-32C2-4000-A9DC-E37AB86878A7}" destId="{4BAE0EF3-7665-41CD-B50D-FEEFC9573C00}" srcOrd="0" destOrd="0" presId="urn:microsoft.com/office/officeart/2005/8/layout/chevron2"/>
    <dgm:cxn modelId="{B2544C5F-4C4C-4C40-BD76-F20D08B4A1AF}" type="presParOf" srcId="{B7792A09-32C2-4000-A9DC-E37AB86878A7}" destId="{E682F080-FEED-4E89-970C-23053A8CEC4C}" srcOrd="1" destOrd="0" presId="urn:microsoft.com/office/officeart/2005/8/layout/chevron2"/>
    <dgm:cxn modelId="{4E6BB8F1-E6F3-46BF-93B9-D54AAA07B106}" type="presParOf" srcId="{35D90E58-AD8C-421F-AF56-587D642D623D}" destId="{4FB5DDB8-2112-4A92-9F74-6450AE192673}" srcOrd="11" destOrd="0" presId="urn:microsoft.com/office/officeart/2005/8/layout/chevron2"/>
    <dgm:cxn modelId="{51EB888A-7D88-4D59-99C5-BCCA4C03EAE6}" type="presParOf" srcId="{35D90E58-AD8C-421F-AF56-587D642D623D}" destId="{B90123D9-8C39-4C3B-8FFB-ADFF6A7885A0}" srcOrd="12" destOrd="0" presId="urn:microsoft.com/office/officeart/2005/8/layout/chevron2"/>
    <dgm:cxn modelId="{CFA9FEDF-B9F6-4680-8BF0-F885D9C7DF4D}" type="presParOf" srcId="{B90123D9-8C39-4C3B-8FFB-ADFF6A7885A0}" destId="{9828A712-BF94-4BEC-B16B-121B19679213}" srcOrd="0" destOrd="0" presId="urn:microsoft.com/office/officeart/2005/8/layout/chevron2"/>
    <dgm:cxn modelId="{6D609AC8-168D-46B7-89DF-AD53105F5DCC}" type="presParOf" srcId="{B90123D9-8C39-4C3B-8FFB-ADFF6A7885A0}" destId="{B94ED016-FFBA-4EA5-80DA-1976D739294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716253-C50A-4532-A782-65057E564A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B808BB0-37A3-4DCA-A287-75A8F02FCCFF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600" b="1" dirty="0" smtClean="0"/>
            <a:t>Step </a:t>
          </a:r>
          <a:r>
            <a:rPr lang="en-US" sz="1200" dirty="0" smtClean="0"/>
            <a:t> </a:t>
          </a:r>
          <a:endParaRPr lang="en-GB" sz="1200" dirty="0"/>
        </a:p>
      </dgm:t>
    </dgm:pt>
    <dgm:pt modelId="{89EA2B1F-A0F2-4DB7-ADCF-8DB05BECFD93}" type="parTrans" cxnId="{1D8F3710-6811-47E8-A636-E94E15967E48}">
      <dgm:prSet/>
      <dgm:spPr/>
      <dgm:t>
        <a:bodyPr/>
        <a:lstStyle/>
        <a:p>
          <a:endParaRPr lang="en-GB"/>
        </a:p>
      </dgm:t>
    </dgm:pt>
    <dgm:pt modelId="{473F692E-B0D1-48E1-B429-2CA25BFC23AD}" type="sibTrans" cxnId="{1D8F3710-6811-47E8-A636-E94E15967E48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155A7562-046B-473B-B0DA-6F59DDD6FCF4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Activity</a:t>
          </a:r>
          <a:r>
            <a:rPr lang="en-US" sz="1600" dirty="0" smtClean="0">
              <a:solidFill>
                <a:schemeClr val="tx1"/>
              </a:solidFill>
            </a:rPr>
            <a:t> </a:t>
          </a:r>
        </a:p>
      </dgm:t>
    </dgm:pt>
    <dgm:pt modelId="{096A2F96-2C7E-4F75-82B3-DC213C7C4E56}" type="parTrans" cxnId="{27339F73-0515-49BB-8896-E27FDF732E85}">
      <dgm:prSet/>
      <dgm:spPr/>
      <dgm:t>
        <a:bodyPr/>
        <a:lstStyle/>
        <a:p>
          <a:endParaRPr lang="en-GB"/>
        </a:p>
      </dgm:t>
    </dgm:pt>
    <dgm:pt modelId="{1EE19A07-379E-4D08-80A9-CF00E68A9F77}" type="sibTrans" cxnId="{27339F73-0515-49BB-8896-E27FDF732E85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92315938-AA91-4463-ADBC-3BA0B484545E}">
      <dgm:prSet phldrT="[Text]" custT="1"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Tool</a:t>
          </a:r>
        </a:p>
      </dgm:t>
    </dgm:pt>
    <dgm:pt modelId="{638C8389-6B6C-4FE5-AAF5-C8A7F99898BF}" type="parTrans" cxnId="{AE932E0B-E980-4272-BE15-E9D8498633BD}">
      <dgm:prSet/>
      <dgm:spPr/>
      <dgm:t>
        <a:bodyPr/>
        <a:lstStyle/>
        <a:p>
          <a:endParaRPr lang="en-GB"/>
        </a:p>
      </dgm:t>
    </dgm:pt>
    <dgm:pt modelId="{063A2577-07FB-4AE9-A5CB-477E8A526230}" type="sibTrans" cxnId="{AE932E0B-E980-4272-BE15-E9D8498633BD}">
      <dgm:prSet/>
      <dgm:spPr/>
      <dgm:t>
        <a:bodyPr/>
        <a:lstStyle/>
        <a:p>
          <a:endParaRPr lang="en-GB"/>
        </a:p>
      </dgm:t>
    </dgm:pt>
    <dgm:pt modelId="{992D9C46-3CB1-4189-BDE2-BA878A2C2C32}" type="pres">
      <dgm:prSet presAssocID="{D5716253-C50A-4532-A782-65057E564A3C}" presName="Name0" presStyleCnt="0">
        <dgm:presLayoutVars>
          <dgm:dir/>
          <dgm:resizeHandles val="exact"/>
        </dgm:presLayoutVars>
      </dgm:prSet>
      <dgm:spPr/>
    </dgm:pt>
    <dgm:pt modelId="{FF326E7A-1411-4766-A0CF-BF0C5CD2BBCB}" type="pres">
      <dgm:prSet presAssocID="{CB808BB0-37A3-4DCA-A287-75A8F02FCCFF}" presName="node" presStyleLbl="node1" presStyleIdx="0" presStyleCnt="3" custLinFactNeighborX="-1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33BE03-C71F-4124-A7BE-9852D92712E9}" type="pres">
      <dgm:prSet presAssocID="{473F692E-B0D1-48E1-B429-2CA25BFC23AD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08DB4CE-B2F4-44AE-A2F2-8D4F56FD90C8}" type="pres">
      <dgm:prSet presAssocID="{473F692E-B0D1-48E1-B429-2CA25BFC23AD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8063D25-E879-47E3-96A6-50CEE8F82734}" type="pres">
      <dgm:prSet presAssocID="{155A7562-046B-473B-B0DA-6F59DDD6FCF4}" presName="node" presStyleLbl="node1" presStyleIdx="1" presStyleCnt="3" custScaleX="111427" custScaleY="714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6E1C8-8612-49B4-8CBD-13BB4A85583D}" type="pres">
      <dgm:prSet presAssocID="{1EE19A07-379E-4D08-80A9-CF00E68A9F77}" presName="sibTrans" presStyleLbl="sibTrans2D1" presStyleIdx="1" presStyleCnt="2" custLinFactNeighborX="31155" custLinFactNeighborY="34"/>
      <dgm:spPr/>
      <dgm:t>
        <a:bodyPr/>
        <a:lstStyle/>
        <a:p>
          <a:endParaRPr lang="en-GB"/>
        </a:p>
      </dgm:t>
    </dgm:pt>
    <dgm:pt modelId="{64537B24-C9AD-4734-9DB9-50DD7C690ADF}" type="pres">
      <dgm:prSet presAssocID="{1EE19A07-379E-4D08-80A9-CF00E68A9F7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4E5CAE4-9D0F-4AC1-A9BB-331195469ED3}" type="pres">
      <dgm:prSet presAssocID="{92315938-AA91-4463-ADBC-3BA0B484545E}" presName="node" presStyleLbl="node1" presStyleIdx="2" presStyleCnt="3" custLinFactNeighborX="67522" custLinFactNeighborY="180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239568-922D-49DC-808C-A49D2BB7605F}" type="presOf" srcId="{CB808BB0-37A3-4DCA-A287-75A8F02FCCFF}" destId="{FF326E7A-1411-4766-A0CF-BF0C5CD2BBCB}" srcOrd="0" destOrd="0" presId="urn:microsoft.com/office/officeart/2005/8/layout/process1"/>
    <dgm:cxn modelId="{D3600217-3BF2-42BC-9275-AE8FD3852F0C}" type="presOf" srcId="{473F692E-B0D1-48E1-B429-2CA25BFC23AD}" destId="{7333BE03-C71F-4124-A7BE-9852D92712E9}" srcOrd="0" destOrd="0" presId="urn:microsoft.com/office/officeart/2005/8/layout/process1"/>
    <dgm:cxn modelId="{8E1721B0-C395-4F92-9EF8-F0A51E97A933}" type="presOf" srcId="{155A7562-046B-473B-B0DA-6F59DDD6FCF4}" destId="{C8063D25-E879-47E3-96A6-50CEE8F82734}" srcOrd="0" destOrd="0" presId="urn:microsoft.com/office/officeart/2005/8/layout/process1"/>
    <dgm:cxn modelId="{E019C5FE-AA3D-4FAC-97ED-2F026D1E4453}" type="presOf" srcId="{D5716253-C50A-4532-A782-65057E564A3C}" destId="{992D9C46-3CB1-4189-BDE2-BA878A2C2C32}" srcOrd="0" destOrd="0" presId="urn:microsoft.com/office/officeart/2005/8/layout/process1"/>
    <dgm:cxn modelId="{AE932E0B-E980-4272-BE15-E9D8498633BD}" srcId="{D5716253-C50A-4532-A782-65057E564A3C}" destId="{92315938-AA91-4463-ADBC-3BA0B484545E}" srcOrd="2" destOrd="0" parTransId="{638C8389-6B6C-4FE5-AAF5-C8A7F99898BF}" sibTransId="{063A2577-07FB-4AE9-A5CB-477E8A526230}"/>
    <dgm:cxn modelId="{52893568-8EF1-40D8-AFA4-03694912F2E7}" type="presOf" srcId="{92315938-AA91-4463-ADBC-3BA0B484545E}" destId="{64E5CAE4-9D0F-4AC1-A9BB-331195469ED3}" srcOrd="0" destOrd="0" presId="urn:microsoft.com/office/officeart/2005/8/layout/process1"/>
    <dgm:cxn modelId="{12B44462-1C5E-4FCF-AC1C-FCBF5B7E39A0}" type="presOf" srcId="{1EE19A07-379E-4D08-80A9-CF00E68A9F77}" destId="{64537B24-C9AD-4734-9DB9-50DD7C690ADF}" srcOrd="1" destOrd="0" presId="urn:microsoft.com/office/officeart/2005/8/layout/process1"/>
    <dgm:cxn modelId="{DAE32218-7D04-4AC8-AA9F-14AE682A2C36}" type="presOf" srcId="{473F692E-B0D1-48E1-B429-2CA25BFC23AD}" destId="{708DB4CE-B2F4-44AE-A2F2-8D4F56FD90C8}" srcOrd="1" destOrd="0" presId="urn:microsoft.com/office/officeart/2005/8/layout/process1"/>
    <dgm:cxn modelId="{1D8F3710-6811-47E8-A636-E94E15967E48}" srcId="{D5716253-C50A-4532-A782-65057E564A3C}" destId="{CB808BB0-37A3-4DCA-A287-75A8F02FCCFF}" srcOrd="0" destOrd="0" parTransId="{89EA2B1F-A0F2-4DB7-ADCF-8DB05BECFD93}" sibTransId="{473F692E-B0D1-48E1-B429-2CA25BFC23AD}"/>
    <dgm:cxn modelId="{27339F73-0515-49BB-8896-E27FDF732E85}" srcId="{D5716253-C50A-4532-A782-65057E564A3C}" destId="{155A7562-046B-473B-B0DA-6F59DDD6FCF4}" srcOrd="1" destOrd="0" parTransId="{096A2F96-2C7E-4F75-82B3-DC213C7C4E56}" sibTransId="{1EE19A07-379E-4D08-80A9-CF00E68A9F77}"/>
    <dgm:cxn modelId="{A05056E4-CFD3-4D45-8EB3-AA5FE54C8546}" type="presOf" srcId="{1EE19A07-379E-4D08-80A9-CF00E68A9F77}" destId="{3926E1C8-8612-49B4-8CBD-13BB4A85583D}" srcOrd="0" destOrd="0" presId="urn:microsoft.com/office/officeart/2005/8/layout/process1"/>
    <dgm:cxn modelId="{3099EA40-133A-46CA-BF06-7A774359E174}" type="presParOf" srcId="{992D9C46-3CB1-4189-BDE2-BA878A2C2C32}" destId="{FF326E7A-1411-4766-A0CF-BF0C5CD2BBCB}" srcOrd="0" destOrd="0" presId="urn:microsoft.com/office/officeart/2005/8/layout/process1"/>
    <dgm:cxn modelId="{6DD2D09B-4B24-42A2-B640-1A6F8247C0E0}" type="presParOf" srcId="{992D9C46-3CB1-4189-BDE2-BA878A2C2C32}" destId="{7333BE03-C71F-4124-A7BE-9852D92712E9}" srcOrd="1" destOrd="0" presId="urn:microsoft.com/office/officeart/2005/8/layout/process1"/>
    <dgm:cxn modelId="{2AD7ECB2-B793-4A31-933A-514F902A3B42}" type="presParOf" srcId="{7333BE03-C71F-4124-A7BE-9852D92712E9}" destId="{708DB4CE-B2F4-44AE-A2F2-8D4F56FD90C8}" srcOrd="0" destOrd="0" presId="urn:microsoft.com/office/officeart/2005/8/layout/process1"/>
    <dgm:cxn modelId="{AA59463B-BEE1-4D2C-96E9-63C80386163E}" type="presParOf" srcId="{992D9C46-3CB1-4189-BDE2-BA878A2C2C32}" destId="{C8063D25-E879-47E3-96A6-50CEE8F82734}" srcOrd="2" destOrd="0" presId="urn:microsoft.com/office/officeart/2005/8/layout/process1"/>
    <dgm:cxn modelId="{5C1DA072-7DE0-4472-BBC6-3B3F840A2F6E}" type="presParOf" srcId="{992D9C46-3CB1-4189-BDE2-BA878A2C2C32}" destId="{3926E1C8-8612-49B4-8CBD-13BB4A85583D}" srcOrd="3" destOrd="0" presId="urn:microsoft.com/office/officeart/2005/8/layout/process1"/>
    <dgm:cxn modelId="{3EDE74FB-3634-4805-A137-FD628AC5D882}" type="presParOf" srcId="{3926E1C8-8612-49B4-8CBD-13BB4A85583D}" destId="{64537B24-C9AD-4734-9DB9-50DD7C690ADF}" srcOrd="0" destOrd="0" presId="urn:microsoft.com/office/officeart/2005/8/layout/process1"/>
    <dgm:cxn modelId="{B85EC75A-7662-4519-93E0-B1F1A790DCE3}" type="presParOf" srcId="{992D9C46-3CB1-4189-BDE2-BA878A2C2C32}" destId="{64E5CAE4-9D0F-4AC1-A9BB-331195469E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16253-C50A-4532-A782-65057E564A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B808BB0-37A3-4DCA-A287-75A8F02FCCFF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600" b="1" dirty="0" smtClean="0"/>
            <a:t>Step 1</a:t>
          </a:r>
        </a:p>
        <a:p>
          <a:r>
            <a:rPr lang="en-US" sz="1200" b="1" dirty="0" smtClean="0"/>
            <a:t>Problem  identification </a:t>
          </a:r>
          <a:endParaRPr lang="en-GB" sz="1200" b="1" dirty="0"/>
        </a:p>
      </dgm:t>
    </dgm:pt>
    <dgm:pt modelId="{89EA2B1F-A0F2-4DB7-ADCF-8DB05BECFD93}" type="parTrans" cxnId="{1D8F3710-6811-47E8-A636-E94E15967E48}">
      <dgm:prSet/>
      <dgm:spPr/>
      <dgm:t>
        <a:bodyPr/>
        <a:lstStyle/>
        <a:p>
          <a:endParaRPr lang="en-GB"/>
        </a:p>
      </dgm:t>
    </dgm:pt>
    <dgm:pt modelId="{473F692E-B0D1-48E1-B429-2CA25BFC23AD}" type="sibTrans" cxnId="{1D8F3710-6811-47E8-A636-E94E15967E48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155A7562-046B-473B-B0DA-6F59DDD6FCF4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Activity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1. Community stories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2. Health problems in our community</a:t>
          </a:r>
          <a:endParaRPr lang="en-GB" sz="1200" b="1" dirty="0">
            <a:solidFill>
              <a:schemeClr val="tx1"/>
            </a:solidFill>
          </a:endParaRPr>
        </a:p>
      </dgm:t>
    </dgm:pt>
    <dgm:pt modelId="{096A2F96-2C7E-4F75-82B3-DC213C7C4E56}" type="parTrans" cxnId="{27339F73-0515-49BB-8896-E27FDF732E85}">
      <dgm:prSet/>
      <dgm:spPr/>
      <dgm:t>
        <a:bodyPr/>
        <a:lstStyle/>
        <a:p>
          <a:endParaRPr lang="en-GB"/>
        </a:p>
      </dgm:t>
    </dgm:pt>
    <dgm:pt modelId="{1EE19A07-379E-4D08-80A9-CF00E68A9F77}" type="sibTrans" cxnId="{27339F73-0515-49BB-8896-E27FDF732E85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92315938-AA91-4463-ADBC-3BA0B484545E}">
      <dgm:prSet phldrT="[Text]" custT="1"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Tool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1. </a:t>
          </a:r>
          <a:r>
            <a:rPr lang="en-US" sz="1200" b="1" dirty="0" err="1" smtClean="0">
              <a:solidFill>
                <a:schemeClr val="tx1"/>
              </a:solidFill>
            </a:rPr>
            <a:t>Unserialised</a:t>
          </a:r>
          <a:r>
            <a:rPr lang="en-US" sz="1200" b="1" dirty="0" smtClean="0">
              <a:solidFill>
                <a:schemeClr val="tx1"/>
              </a:solidFill>
            </a:rPr>
            <a:t> posters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2. Nurse Tanaka</a:t>
          </a:r>
          <a:endParaRPr lang="en-GB" sz="1200" b="1" dirty="0">
            <a:solidFill>
              <a:schemeClr val="tx1"/>
            </a:solidFill>
          </a:endParaRPr>
        </a:p>
      </dgm:t>
    </dgm:pt>
    <dgm:pt modelId="{638C8389-6B6C-4FE5-AAF5-C8A7F99898BF}" type="parTrans" cxnId="{AE932E0B-E980-4272-BE15-E9D8498633BD}">
      <dgm:prSet/>
      <dgm:spPr/>
      <dgm:t>
        <a:bodyPr/>
        <a:lstStyle/>
        <a:p>
          <a:endParaRPr lang="en-GB"/>
        </a:p>
      </dgm:t>
    </dgm:pt>
    <dgm:pt modelId="{063A2577-07FB-4AE9-A5CB-477E8A526230}" type="sibTrans" cxnId="{AE932E0B-E980-4272-BE15-E9D8498633BD}">
      <dgm:prSet/>
      <dgm:spPr/>
      <dgm:t>
        <a:bodyPr/>
        <a:lstStyle/>
        <a:p>
          <a:endParaRPr lang="en-GB"/>
        </a:p>
      </dgm:t>
    </dgm:pt>
    <dgm:pt modelId="{992D9C46-3CB1-4189-BDE2-BA878A2C2C32}" type="pres">
      <dgm:prSet presAssocID="{D5716253-C50A-4532-A782-65057E564A3C}" presName="Name0" presStyleCnt="0">
        <dgm:presLayoutVars>
          <dgm:dir/>
          <dgm:resizeHandles val="exact"/>
        </dgm:presLayoutVars>
      </dgm:prSet>
      <dgm:spPr/>
    </dgm:pt>
    <dgm:pt modelId="{FF326E7A-1411-4766-A0CF-BF0C5CD2BBCB}" type="pres">
      <dgm:prSet presAssocID="{CB808BB0-37A3-4DCA-A287-75A8F02FCCFF}" presName="node" presStyleLbl="node1" presStyleIdx="0" presStyleCnt="3" custLinFactNeighborX="-1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33BE03-C71F-4124-A7BE-9852D92712E9}" type="pres">
      <dgm:prSet presAssocID="{473F692E-B0D1-48E1-B429-2CA25BFC23AD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08DB4CE-B2F4-44AE-A2F2-8D4F56FD90C8}" type="pres">
      <dgm:prSet presAssocID="{473F692E-B0D1-48E1-B429-2CA25BFC23AD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8063D25-E879-47E3-96A6-50CEE8F82734}" type="pres">
      <dgm:prSet presAssocID="{155A7562-046B-473B-B0DA-6F59DDD6FCF4}" presName="node" presStyleLbl="node1" presStyleIdx="1" presStyleCnt="3" custScaleX="161812" custScaleY="1028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6E1C8-8612-49B4-8CBD-13BB4A85583D}" type="pres">
      <dgm:prSet presAssocID="{1EE19A07-379E-4D08-80A9-CF00E68A9F77}" presName="sibTrans" presStyleLbl="sibTrans2D1" presStyleIdx="1" presStyleCnt="2" custLinFactNeighborX="31155" custLinFactNeighborY="34"/>
      <dgm:spPr/>
      <dgm:t>
        <a:bodyPr/>
        <a:lstStyle/>
        <a:p>
          <a:endParaRPr lang="en-GB"/>
        </a:p>
      </dgm:t>
    </dgm:pt>
    <dgm:pt modelId="{64537B24-C9AD-4734-9DB9-50DD7C690ADF}" type="pres">
      <dgm:prSet presAssocID="{1EE19A07-379E-4D08-80A9-CF00E68A9F7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4E5CAE4-9D0F-4AC1-A9BB-331195469ED3}" type="pres">
      <dgm:prSet presAssocID="{92315938-AA91-4463-ADBC-3BA0B48454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E0516C-D1E4-410D-9790-2B623698419E}" type="presOf" srcId="{473F692E-B0D1-48E1-B429-2CA25BFC23AD}" destId="{708DB4CE-B2F4-44AE-A2F2-8D4F56FD90C8}" srcOrd="1" destOrd="0" presId="urn:microsoft.com/office/officeart/2005/8/layout/process1"/>
    <dgm:cxn modelId="{2379694E-7B64-4B3F-8ACF-CF34FE09F2CD}" type="presOf" srcId="{D5716253-C50A-4532-A782-65057E564A3C}" destId="{992D9C46-3CB1-4189-BDE2-BA878A2C2C32}" srcOrd="0" destOrd="0" presId="urn:microsoft.com/office/officeart/2005/8/layout/process1"/>
    <dgm:cxn modelId="{9DBC39A4-3FAE-441A-B6DC-DE9F3A912432}" type="presOf" srcId="{155A7562-046B-473B-B0DA-6F59DDD6FCF4}" destId="{C8063D25-E879-47E3-96A6-50CEE8F82734}" srcOrd="0" destOrd="0" presId="urn:microsoft.com/office/officeart/2005/8/layout/process1"/>
    <dgm:cxn modelId="{AE932E0B-E980-4272-BE15-E9D8498633BD}" srcId="{D5716253-C50A-4532-A782-65057E564A3C}" destId="{92315938-AA91-4463-ADBC-3BA0B484545E}" srcOrd="2" destOrd="0" parTransId="{638C8389-6B6C-4FE5-AAF5-C8A7F99898BF}" sibTransId="{063A2577-07FB-4AE9-A5CB-477E8A526230}"/>
    <dgm:cxn modelId="{3B551D9A-A76B-4E94-88A3-14A98D9BA0DE}" type="presOf" srcId="{92315938-AA91-4463-ADBC-3BA0B484545E}" destId="{64E5CAE4-9D0F-4AC1-A9BB-331195469ED3}" srcOrd="0" destOrd="0" presId="urn:microsoft.com/office/officeart/2005/8/layout/process1"/>
    <dgm:cxn modelId="{1D8F3710-6811-47E8-A636-E94E15967E48}" srcId="{D5716253-C50A-4532-A782-65057E564A3C}" destId="{CB808BB0-37A3-4DCA-A287-75A8F02FCCFF}" srcOrd="0" destOrd="0" parTransId="{89EA2B1F-A0F2-4DB7-ADCF-8DB05BECFD93}" sibTransId="{473F692E-B0D1-48E1-B429-2CA25BFC23AD}"/>
    <dgm:cxn modelId="{27339F73-0515-49BB-8896-E27FDF732E85}" srcId="{D5716253-C50A-4532-A782-65057E564A3C}" destId="{155A7562-046B-473B-B0DA-6F59DDD6FCF4}" srcOrd="1" destOrd="0" parTransId="{096A2F96-2C7E-4F75-82B3-DC213C7C4E56}" sibTransId="{1EE19A07-379E-4D08-80A9-CF00E68A9F77}"/>
    <dgm:cxn modelId="{41530FA6-418F-41C5-9664-D8C8E5031AA7}" type="presOf" srcId="{473F692E-B0D1-48E1-B429-2CA25BFC23AD}" destId="{7333BE03-C71F-4124-A7BE-9852D92712E9}" srcOrd="0" destOrd="0" presId="urn:microsoft.com/office/officeart/2005/8/layout/process1"/>
    <dgm:cxn modelId="{2B420123-963C-405D-A603-A451A588CD80}" type="presOf" srcId="{CB808BB0-37A3-4DCA-A287-75A8F02FCCFF}" destId="{FF326E7A-1411-4766-A0CF-BF0C5CD2BBCB}" srcOrd="0" destOrd="0" presId="urn:microsoft.com/office/officeart/2005/8/layout/process1"/>
    <dgm:cxn modelId="{4A58DCC2-8ACE-4B11-A1AC-00E6C29C26CB}" type="presOf" srcId="{1EE19A07-379E-4D08-80A9-CF00E68A9F77}" destId="{3926E1C8-8612-49B4-8CBD-13BB4A85583D}" srcOrd="0" destOrd="0" presId="urn:microsoft.com/office/officeart/2005/8/layout/process1"/>
    <dgm:cxn modelId="{BCB2E9E5-3581-4800-8F4C-29B343A06038}" type="presOf" srcId="{1EE19A07-379E-4D08-80A9-CF00E68A9F77}" destId="{64537B24-C9AD-4734-9DB9-50DD7C690ADF}" srcOrd="1" destOrd="0" presId="urn:microsoft.com/office/officeart/2005/8/layout/process1"/>
    <dgm:cxn modelId="{D4615103-6D81-49E4-BC91-61D037030D17}" type="presParOf" srcId="{992D9C46-3CB1-4189-BDE2-BA878A2C2C32}" destId="{FF326E7A-1411-4766-A0CF-BF0C5CD2BBCB}" srcOrd="0" destOrd="0" presId="urn:microsoft.com/office/officeart/2005/8/layout/process1"/>
    <dgm:cxn modelId="{78498C26-9F1A-4808-937A-05BCCF34D5BF}" type="presParOf" srcId="{992D9C46-3CB1-4189-BDE2-BA878A2C2C32}" destId="{7333BE03-C71F-4124-A7BE-9852D92712E9}" srcOrd="1" destOrd="0" presId="urn:microsoft.com/office/officeart/2005/8/layout/process1"/>
    <dgm:cxn modelId="{701384EC-AD24-459B-A0FC-AB24F20214B5}" type="presParOf" srcId="{7333BE03-C71F-4124-A7BE-9852D92712E9}" destId="{708DB4CE-B2F4-44AE-A2F2-8D4F56FD90C8}" srcOrd="0" destOrd="0" presId="urn:microsoft.com/office/officeart/2005/8/layout/process1"/>
    <dgm:cxn modelId="{6ABC581C-D474-46A9-AE87-1DD41C4B48FD}" type="presParOf" srcId="{992D9C46-3CB1-4189-BDE2-BA878A2C2C32}" destId="{C8063D25-E879-47E3-96A6-50CEE8F82734}" srcOrd="2" destOrd="0" presId="urn:microsoft.com/office/officeart/2005/8/layout/process1"/>
    <dgm:cxn modelId="{35149DEA-20E0-4821-9DC1-7BD705B6D024}" type="presParOf" srcId="{992D9C46-3CB1-4189-BDE2-BA878A2C2C32}" destId="{3926E1C8-8612-49B4-8CBD-13BB4A85583D}" srcOrd="3" destOrd="0" presId="urn:microsoft.com/office/officeart/2005/8/layout/process1"/>
    <dgm:cxn modelId="{547EF284-B140-4D4D-A41D-9FA97170ADAC}" type="presParOf" srcId="{3926E1C8-8612-49B4-8CBD-13BB4A85583D}" destId="{64537B24-C9AD-4734-9DB9-50DD7C690ADF}" srcOrd="0" destOrd="0" presId="urn:microsoft.com/office/officeart/2005/8/layout/process1"/>
    <dgm:cxn modelId="{D0C7B185-0050-42DD-9B0E-9E64F9CC3278}" type="presParOf" srcId="{992D9C46-3CB1-4189-BDE2-BA878A2C2C32}" destId="{64E5CAE4-9D0F-4AC1-A9BB-331195469E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16253-C50A-4532-A782-65057E564A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B808BB0-37A3-4DCA-A287-75A8F02FCCFF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600" b="1" dirty="0" smtClean="0"/>
            <a:t>Step 2</a:t>
          </a:r>
        </a:p>
        <a:p>
          <a:r>
            <a:rPr lang="en-US" sz="1200" b="1" dirty="0" smtClean="0"/>
            <a:t>Problem  analysis </a:t>
          </a:r>
          <a:endParaRPr lang="en-GB" sz="1200" b="1" dirty="0"/>
        </a:p>
      </dgm:t>
    </dgm:pt>
    <dgm:pt modelId="{89EA2B1F-A0F2-4DB7-ADCF-8DB05BECFD93}" type="parTrans" cxnId="{1D8F3710-6811-47E8-A636-E94E15967E48}">
      <dgm:prSet/>
      <dgm:spPr/>
      <dgm:t>
        <a:bodyPr/>
        <a:lstStyle/>
        <a:p>
          <a:endParaRPr lang="en-GB"/>
        </a:p>
      </dgm:t>
    </dgm:pt>
    <dgm:pt modelId="{473F692E-B0D1-48E1-B429-2CA25BFC23AD}" type="sibTrans" cxnId="{1D8F3710-6811-47E8-A636-E94E15967E48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155A7562-046B-473B-B0DA-6F59DDD6FCF4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Activity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1. Mapping water and sanitation in our community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2. Good and bad hygiene behaviors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3. Investigating community practices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4. How diseases spread</a:t>
          </a:r>
          <a:endParaRPr lang="en-GB" sz="1200" b="1" dirty="0">
            <a:solidFill>
              <a:schemeClr val="tx1"/>
            </a:solidFill>
          </a:endParaRPr>
        </a:p>
      </dgm:t>
    </dgm:pt>
    <dgm:pt modelId="{096A2F96-2C7E-4F75-82B3-DC213C7C4E56}" type="parTrans" cxnId="{27339F73-0515-49BB-8896-E27FDF732E85}">
      <dgm:prSet/>
      <dgm:spPr/>
      <dgm:t>
        <a:bodyPr/>
        <a:lstStyle/>
        <a:p>
          <a:endParaRPr lang="en-GB"/>
        </a:p>
      </dgm:t>
    </dgm:pt>
    <dgm:pt modelId="{1EE19A07-379E-4D08-80A9-CF00E68A9F77}" type="sibTrans" cxnId="{27339F73-0515-49BB-8896-E27FDF732E85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92315938-AA91-4463-ADBC-3BA0B484545E}">
      <dgm:prSet phldrT="[Text]" custT="1"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Tool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1. Community mapping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2. Three –pile sorting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3. Pocket chart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4. Transmission routes</a:t>
          </a:r>
          <a:endParaRPr lang="en-GB" sz="1200" b="1" dirty="0">
            <a:solidFill>
              <a:schemeClr val="tx1"/>
            </a:solidFill>
          </a:endParaRPr>
        </a:p>
      </dgm:t>
    </dgm:pt>
    <dgm:pt modelId="{638C8389-6B6C-4FE5-AAF5-C8A7F99898BF}" type="parTrans" cxnId="{AE932E0B-E980-4272-BE15-E9D8498633BD}">
      <dgm:prSet/>
      <dgm:spPr/>
      <dgm:t>
        <a:bodyPr/>
        <a:lstStyle/>
        <a:p>
          <a:endParaRPr lang="en-GB"/>
        </a:p>
      </dgm:t>
    </dgm:pt>
    <dgm:pt modelId="{063A2577-07FB-4AE9-A5CB-477E8A526230}" type="sibTrans" cxnId="{AE932E0B-E980-4272-BE15-E9D8498633BD}">
      <dgm:prSet/>
      <dgm:spPr/>
      <dgm:t>
        <a:bodyPr/>
        <a:lstStyle/>
        <a:p>
          <a:endParaRPr lang="en-GB"/>
        </a:p>
      </dgm:t>
    </dgm:pt>
    <dgm:pt modelId="{992D9C46-3CB1-4189-BDE2-BA878A2C2C32}" type="pres">
      <dgm:prSet presAssocID="{D5716253-C50A-4532-A782-65057E564A3C}" presName="Name0" presStyleCnt="0">
        <dgm:presLayoutVars>
          <dgm:dir/>
          <dgm:resizeHandles val="exact"/>
        </dgm:presLayoutVars>
      </dgm:prSet>
      <dgm:spPr/>
    </dgm:pt>
    <dgm:pt modelId="{FF326E7A-1411-4766-A0CF-BF0C5CD2BBCB}" type="pres">
      <dgm:prSet presAssocID="{CB808BB0-37A3-4DCA-A287-75A8F02FCCFF}" presName="node" presStyleLbl="node1" presStyleIdx="0" presStyleCnt="3" custScaleX="81973" custScaleY="95942" custLinFactNeighborX="-19786" custLinFactNeighborY="-31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33BE03-C71F-4124-A7BE-9852D92712E9}" type="pres">
      <dgm:prSet presAssocID="{473F692E-B0D1-48E1-B429-2CA25BFC23AD}" presName="sibTrans" presStyleLbl="sibTrans2D1" presStyleIdx="0" presStyleCnt="2" custLinFactNeighborX="-37202" custLinFactNeighborY="6322"/>
      <dgm:spPr/>
      <dgm:t>
        <a:bodyPr/>
        <a:lstStyle/>
        <a:p>
          <a:endParaRPr lang="en-GB"/>
        </a:p>
      </dgm:t>
    </dgm:pt>
    <dgm:pt modelId="{708DB4CE-B2F4-44AE-A2F2-8D4F56FD90C8}" type="pres">
      <dgm:prSet presAssocID="{473F692E-B0D1-48E1-B429-2CA25BFC23AD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8063D25-E879-47E3-96A6-50CEE8F82734}" type="pres">
      <dgm:prSet presAssocID="{155A7562-046B-473B-B0DA-6F59DDD6FCF4}" presName="node" presStyleLbl="node1" presStyleIdx="1" presStyleCnt="3" custScaleX="191644" custScaleY="938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6E1C8-8612-49B4-8CBD-13BB4A85583D}" type="pres">
      <dgm:prSet presAssocID="{1EE19A07-379E-4D08-80A9-CF00E68A9F77}" presName="sibTrans" presStyleLbl="sibTrans2D1" presStyleIdx="1" presStyleCnt="2" custLinFactNeighborX="19407" custLinFactNeighborY="481"/>
      <dgm:spPr/>
      <dgm:t>
        <a:bodyPr/>
        <a:lstStyle/>
        <a:p>
          <a:endParaRPr lang="en-GB"/>
        </a:p>
      </dgm:t>
    </dgm:pt>
    <dgm:pt modelId="{64537B24-C9AD-4734-9DB9-50DD7C690ADF}" type="pres">
      <dgm:prSet presAssocID="{1EE19A07-379E-4D08-80A9-CF00E68A9F7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4E5CAE4-9D0F-4AC1-A9BB-331195469ED3}" type="pres">
      <dgm:prSet presAssocID="{92315938-AA91-4463-ADBC-3BA0B484545E}" presName="node" presStyleLbl="node1" presStyleIdx="2" presStyleCnt="3" custLinFactNeighborX="-329" custLinFactNeighborY="-53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3B531C-BF1C-469F-AD6C-5C6F89A5157C}" type="presOf" srcId="{CB808BB0-37A3-4DCA-A287-75A8F02FCCFF}" destId="{FF326E7A-1411-4766-A0CF-BF0C5CD2BBCB}" srcOrd="0" destOrd="0" presId="urn:microsoft.com/office/officeart/2005/8/layout/process1"/>
    <dgm:cxn modelId="{AE932E0B-E980-4272-BE15-E9D8498633BD}" srcId="{D5716253-C50A-4532-A782-65057E564A3C}" destId="{92315938-AA91-4463-ADBC-3BA0B484545E}" srcOrd="2" destOrd="0" parTransId="{638C8389-6B6C-4FE5-AAF5-C8A7F99898BF}" sibTransId="{063A2577-07FB-4AE9-A5CB-477E8A526230}"/>
    <dgm:cxn modelId="{DD7248BB-8CE1-40B1-B05B-C41073711370}" type="presOf" srcId="{1EE19A07-379E-4D08-80A9-CF00E68A9F77}" destId="{64537B24-C9AD-4734-9DB9-50DD7C690ADF}" srcOrd="1" destOrd="0" presId="urn:microsoft.com/office/officeart/2005/8/layout/process1"/>
    <dgm:cxn modelId="{F4AAD5B1-BEF7-4EE1-953D-2F52C69774A8}" type="presOf" srcId="{155A7562-046B-473B-B0DA-6F59DDD6FCF4}" destId="{C8063D25-E879-47E3-96A6-50CEE8F82734}" srcOrd="0" destOrd="0" presId="urn:microsoft.com/office/officeart/2005/8/layout/process1"/>
    <dgm:cxn modelId="{1DBE642D-6781-4F14-AFE8-2D64EAA0E383}" type="presOf" srcId="{D5716253-C50A-4532-A782-65057E564A3C}" destId="{992D9C46-3CB1-4189-BDE2-BA878A2C2C32}" srcOrd="0" destOrd="0" presId="urn:microsoft.com/office/officeart/2005/8/layout/process1"/>
    <dgm:cxn modelId="{1D8F3710-6811-47E8-A636-E94E15967E48}" srcId="{D5716253-C50A-4532-A782-65057E564A3C}" destId="{CB808BB0-37A3-4DCA-A287-75A8F02FCCFF}" srcOrd="0" destOrd="0" parTransId="{89EA2B1F-A0F2-4DB7-ADCF-8DB05BECFD93}" sibTransId="{473F692E-B0D1-48E1-B429-2CA25BFC23AD}"/>
    <dgm:cxn modelId="{27339F73-0515-49BB-8896-E27FDF732E85}" srcId="{D5716253-C50A-4532-A782-65057E564A3C}" destId="{155A7562-046B-473B-B0DA-6F59DDD6FCF4}" srcOrd="1" destOrd="0" parTransId="{096A2F96-2C7E-4F75-82B3-DC213C7C4E56}" sibTransId="{1EE19A07-379E-4D08-80A9-CF00E68A9F77}"/>
    <dgm:cxn modelId="{5BE7ACE0-8D37-4232-A39A-91FABCB9480D}" type="presOf" srcId="{92315938-AA91-4463-ADBC-3BA0B484545E}" destId="{64E5CAE4-9D0F-4AC1-A9BB-331195469ED3}" srcOrd="0" destOrd="0" presId="urn:microsoft.com/office/officeart/2005/8/layout/process1"/>
    <dgm:cxn modelId="{1665543F-407B-4B94-BD55-27D51AB39D36}" type="presOf" srcId="{473F692E-B0D1-48E1-B429-2CA25BFC23AD}" destId="{708DB4CE-B2F4-44AE-A2F2-8D4F56FD90C8}" srcOrd="1" destOrd="0" presId="urn:microsoft.com/office/officeart/2005/8/layout/process1"/>
    <dgm:cxn modelId="{F7F938B9-4B2E-47B0-AE70-0D666C1D51B6}" type="presOf" srcId="{473F692E-B0D1-48E1-B429-2CA25BFC23AD}" destId="{7333BE03-C71F-4124-A7BE-9852D92712E9}" srcOrd="0" destOrd="0" presId="urn:microsoft.com/office/officeart/2005/8/layout/process1"/>
    <dgm:cxn modelId="{B7AFBA3A-4774-467B-B034-7E6570AFCC1A}" type="presOf" srcId="{1EE19A07-379E-4D08-80A9-CF00E68A9F77}" destId="{3926E1C8-8612-49B4-8CBD-13BB4A85583D}" srcOrd="0" destOrd="0" presId="urn:microsoft.com/office/officeart/2005/8/layout/process1"/>
    <dgm:cxn modelId="{1456AB77-B5C3-4334-96EF-3B855A123546}" type="presParOf" srcId="{992D9C46-3CB1-4189-BDE2-BA878A2C2C32}" destId="{FF326E7A-1411-4766-A0CF-BF0C5CD2BBCB}" srcOrd="0" destOrd="0" presId="urn:microsoft.com/office/officeart/2005/8/layout/process1"/>
    <dgm:cxn modelId="{7C21F37F-C355-42C6-9142-D37682EEF03F}" type="presParOf" srcId="{992D9C46-3CB1-4189-BDE2-BA878A2C2C32}" destId="{7333BE03-C71F-4124-A7BE-9852D92712E9}" srcOrd="1" destOrd="0" presId="urn:microsoft.com/office/officeart/2005/8/layout/process1"/>
    <dgm:cxn modelId="{7BDD2FAC-1736-4217-AE59-F327E92488D0}" type="presParOf" srcId="{7333BE03-C71F-4124-A7BE-9852D92712E9}" destId="{708DB4CE-B2F4-44AE-A2F2-8D4F56FD90C8}" srcOrd="0" destOrd="0" presId="urn:microsoft.com/office/officeart/2005/8/layout/process1"/>
    <dgm:cxn modelId="{D6D603A1-5791-48F0-AAA0-DBDF1F82B3F7}" type="presParOf" srcId="{992D9C46-3CB1-4189-BDE2-BA878A2C2C32}" destId="{C8063D25-E879-47E3-96A6-50CEE8F82734}" srcOrd="2" destOrd="0" presId="urn:microsoft.com/office/officeart/2005/8/layout/process1"/>
    <dgm:cxn modelId="{4F0B8558-0EF7-462B-967E-50A541221AD4}" type="presParOf" srcId="{992D9C46-3CB1-4189-BDE2-BA878A2C2C32}" destId="{3926E1C8-8612-49B4-8CBD-13BB4A85583D}" srcOrd="3" destOrd="0" presId="urn:microsoft.com/office/officeart/2005/8/layout/process1"/>
    <dgm:cxn modelId="{8DC0AA86-B131-4838-BA07-A31D9A1A4A3B}" type="presParOf" srcId="{3926E1C8-8612-49B4-8CBD-13BB4A85583D}" destId="{64537B24-C9AD-4734-9DB9-50DD7C690ADF}" srcOrd="0" destOrd="0" presId="urn:microsoft.com/office/officeart/2005/8/layout/process1"/>
    <dgm:cxn modelId="{7371D420-CBEF-4CB1-8278-C12BDBACE758}" type="presParOf" srcId="{992D9C46-3CB1-4189-BDE2-BA878A2C2C32}" destId="{64E5CAE4-9D0F-4AC1-A9BB-331195469E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716253-C50A-4532-A782-65057E564A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B808BB0-37A3-4DCA-A287-75A8F02FCCFF}">
      <dgm:prSet phldrT="[Text]" custT="1"/>
      <dgm:spPr>
        <a:solidFill>
          <a:srgbClr val="FF9900"/>
        </a:solidFill>
      </dgm:spPr>
      <dgm:t>
        <a:bodyPr/>
        <a:lstStyle/>
        <a:p>
          <a:r>
            <a:rPr lang="en-US" sz="1600" b="1" dirty="0" smtClean="0"/>
            <a:t>Step 3</a:t>
          </a:r>
        </a:p>
        <a:p>
          <a:r>
            <a:rPr lang="en-US" sz="1200" b="1" dirty="0" smtClean="0"/>
            <a:t>Planning for solutions </a:t>
          </a:r>
          <a:endParaRPr lang="en-GB" sz="1200" b="1" dirty="0"/>
        </a:p>
      </dgm:t>
    </dgm:pt>
    <dgm:pt modelId="{89EA2B1F-A0F2-4DB7-ADCF-8DB05BECFD93}" type="parTrans" cxnId="{1D8F3710-6811-47E8-A636-E94E15967E48}">
      <dgm:prSet/>
      <dgm:spPr/>
      <dgm:t>
        <a:bodyPr/>
        <a:lstStyle/>
        <a:p>
          <a:endParaRPr lang="en-GB"/>
        </a:p>
      </dgm:t>
    </dgm:pt>
    <dgm:pt modelId="{473F692E-B0D1-48E1-B429-2CA25BFC23AD}" type="sibTrans" cxnId="{1D8F3710-6811-47E8-A636-E94E15967E48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155A7562-046B-473B-B0DA-6F59DDD6FCF4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Activity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1. Blocking the spread of disease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2. Selecting the barriers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3. Task of men and women and women in the community</a:t>
          </a:r>
        </a:p>
      </dgm:t>
    </dgm:pt>
    <dgm:pt modelId="{096A2F96-2C7E-4F75-82B3-DC213C7C4E56}" type="parTrans" cxnId="{27339F73-0515-49BB-8896-E27FDF732E85}">
      <dgm:prSet/>
      <dgm:spPr/>
      <dgm:t>
        <a:bodyPr/>
        <a:lstStyle/>
        <a:p>
          <a:endParaRPr lang="en-GB"/>
        </a:p>
      </dgm:t>
    </dgm:pt>
    <dgm:pt modelId="{1EE19A07-379E-4D08-80A9-CF00E68A9F77}" type="sibTrans" cxnId="{27339F73-0515-49BB-8896-E27FDF732E85}">
      <dgm:prSet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endParaRPr lang="en-GB"/>
        </a:p>
      </dgm:t>
    </dgm:pt>
    <dgm:pt modelId="{92315938-AA91-4463-ADBC-3BA0B484545E}">
      <dgm:prSet phldrT="[Text]" custT="1"/>
      <dgm:spPr>
        <a:solidFill>
          <a:srgbClr val="FFDDBB"/>
        </a:solidFill>
        <a:ln>
          <a:solidFill>
            <a:srgbClr val="FF9900"/>
          </a:solidFill>
        </a:ln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Tool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1.  Blocking the routes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2. Barriers chart </a:t>
          </a:r>
        </a:p>
        <a:p>
          <a:pPr algn="l"/>
          <a:r>
            <a:rPr lang="en-US" sz="1200" b="1" dirty="0" smtClean="0">
              <a:solidFill>
                <a:schemeClr val="tx1"/>
              </a:solidFill>
            </a:rPr>
            <a:t>3. Gender role analysis</a:t>
          </a:r>
        </a:p>
      </dgm:t>
    </dgm:pt>
    <dgm:pt modelId="{638C8389-6B6C-4FE5-AAF5-C8A7F99898BF}" type="parTrans" cxnId="{AE932E0B-E980-4272-BE15-E9D8498633BD}">
      <dgm:prSet/>
      <dgm:spPr/>
      <dgm:t>
        <a:bodyPr/>
        <a:lstStyle/>
        <a:p>
          <a:endParaRPr lang="en-GB"/>
        </a:p>
      </dgm:t>
    </dgm:pt>
    <dgm:pt modelId="{063A2577-07FB-4AE9-A5CB-477E8A526230}" type="sibTrans" cxnId="{AE932E0B-E980-4272-BE15-E9D8498633BD}">
      <dgm:prSet/>
      <dgm:spPr/>
      <dgm:t>
        <a:bodyPr/>
        <a:lstStyle/>
        <a:p>
          <a:endParaRPr lang="en-GB"/>
        </a:p>
      </dgm:t>
    </dgm:pt>
    <dgm:pt modelId="{992D9C46-3CB1-4189-BDE2-BA878A2C2C32}" type="pres">
      <dgm:prSet presAssocID="{D5716253-C50A-4532-A782-65057E564A3C}" presName="Name0" presStyleCnt="0">
        <dgm:presLayoutVars>
          <dgm:dir/>
          <dgm:resizeHandles val="exact"/>
        </dgm:presLayoutVars>
      </dgm:prSet>
      <dgm:spPr/>
    </dgm:pt>
    <dgm:pt modelId="{FF326E7A-1411-4766-A0CF-BF0C5CD2BBCB}" type="pres">
      <dgm:prSet presAssocID="{CB808BB0-37A3-4DCA-A287-75A8F02FCCFF}" presName="node" presStyleLbl="node1" presStyleIdx="0" presStyleCnt="3" custScaleX="81973" custScaleY="95942" custLinFactNeighborX="-13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33BE03-C71F-4124-A7BE-9852D92712E9}" type="pres">
      <dgm:prSet presAssocID="{473F692E-B0D1-48E1-B429-2CA25BFC23AD}" presName="sibTrans" presStyleLbl="sibTrans2D1" presStyleIdx="0" presStyleCnt="2" custLinFactNeighborX="-37202" custLinFactNeighborY="6322"/>
      <dgm:spPr/>
      <dgm:t>
        <a:bodyPr/>
        <a:lstStyle/>
        <a:p>
          <a:endParaRPr lang="en-GB"/>
        </a:p>
      </dgm:t>
    </dgm:pt>
    <dgm:pt modelId="{708DB4CE-B2F4-44AE-A2F2-8D4F56FD90C8}" type="pres">
      <dgm:prSet presAssocID="{473F692E-B0D1-48E1-B429-2CA25BFC23AD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C8063D25-E879-47E3-96A6-50CEE8F82734}" type="pres">
      <dgm:prSet presAssocID="{155A7562-046B-473B-B0DA-6F59DDD6FCF4}" presName="node" presStyleLbl="node1" presStyleIdx="1" presStyleCnt="3" custScaleX="191644" custScaleY="938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6E1C8-8612-49B4-8CBD-13BB4A85583D}" type="pres">
      <dgm:prSet presAssocID="{1EE19A07-379E-4D08-80A9-CF00E68A9F77}" presName="sibTrans" presStyleLbl="sibTrans2D1" presStyleIdx="1" presStyleCnt="2" custLinFactNeighborX="19407" custLinFactNeighborY="481"/>
      <dgm:spPr/>
      <dgm:t>
        <a:bodyPr/>
        <a:lstStyle/>
        <a:p>
          <a:endParaRPr lang="en-GB"/>
        </a:p>
      </dgm:t>
    </dgm:pt>
    <dgm:pt modelId="{64537B24-C9AD-4734-9DB9-50DD7C690ADF}" type="pres">
      <dgm:prSet presAssocID="{1EE19A07-379E-4D08-80A9-CF00E68A9F77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4E5CAE4-9D0F-4AC1-A9BB-331195469ED3}" type="pres">
      <dgm:prSet presAssocID="{92315938-AA91-4463-ADBC-3BA0B48454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76879A-F298-4A17-B2CF-264969A37462}" type="presOf" srcId="{473F692E-B0D1-48E1-B429-2CA25BFC23AD}" destId="{708DB4CE-B2F4-44AE-A2F2-8D4F56FD90C8}" srcOrd="1" destOrd="0" presId="urn:microsoft.com/office/officeart/2005/8/layout/process1"/>
    <dgm:cxn modelId="{AE932E0B-E980-4272-BE15-E9D8498633BD}" srcId="{D5716253-C50A-4532-A782-65057E564A3C}" destId="{92315938-AA91-4463-ADBC-3BA0B484545E}" srcOrd="2" destOrd="0" parTransId="{638C8389-6B6C-4FE5-AAF5-C8A7F99898BF}" sibTransId="{063A2577-07FB-4AE9-A5CB-477E8A526230}"/>
    <dgm:cxn modelId="{0C4298B6-3AB8-4B2C-B4AA-08D766205009}" type="presOf" srcId="{92315938-AA91-4463-ADBC-3BA0B484545E}" destId="{64E5CAE4-9D0F-4AC1-A9BB-331195469ED3}" srcOrd="0" destOrd="0" presId="urn:microsoft.com/office/officeart/2005/8/layout/process1"/>
    <dgm:cxn modelId="{1D8F3710-6811-47E8-A636-E94E15967E48}" srcId="{D5716253-C50A-4532-A782-65057E564A3C}" destId="{CB808BB0-37A3-4DCA-A287-75A8F02FCCFF}" srcOrd="0" destOrd="0" parTransId="{89EA2B1F-A0F2-4DB7-ADCF-8DB05BECFD93}" sibTransId="{473F692E-B0D1-48E1-B429-2CA25BFC23AD}"/>
    <dgm:cxn modelId="{27339F73-0515-49BB-8896-E27FDF732E85}" srcId="{D5716253-C50A-4532-A782-65057E564A3C}" destId="{155A7562-046B-473B-B0DA-6F59DDD6FCF4}" srcOrd="1" destOrd="0" parTransId="{096A2F96-2C7E-4F75-82B3-DC213C7C4E56}" sibTransId="{1EE19A07-379E-4D08-80A9-CF00E68A9F77}"/>
    <dgm:cxn modelId="{71B99AA2-7EED-4E9E-9840-68B02050E50B}" type="presOf" srcId="{473F692E-B0D1-48E1-B429-2CA25BFC23AD}" destId="{7333BE03-C71F-4124-A7BE-9852D92712E9}" srcOrd="0" destOrd="0" presId="urn:microsoft.com/office/officeart/2005/8/layout/process1"/>
    <dgm:cxn modelId="{516AE37F-D31B-419F-B465-9E8CCFA06E03}" type="presOf" srcId="{1EE19A07-379E-4D08-80A9-CF00E68A9F77}" destId="{3926E1C8-8612-49B4-8CBD-13BB4A85583D}" srcOrd="0" destOrd="0" presId="urn:microsoft.com/office/officeart/2005/8/layout/process1"/>
    <dgm:cxn modelId="{0715ED83-22E7-467B-B571-3A86A9F3385B}" type="presOf" srcId="{1EE19A07-379E-4D08-80A9-CF00E68A9F77}" destId="{64537B24-C9AD-4734-9DB9-50DD7C690ADF}" srcOrd="1" destOrd="0" presId="urn:microsoft.com/office/officeart/2005/8/layout/process1"/>
    <dgm:cxn modelId="{D118CD09-6223-40B9-B4D4-CFB92C418327}" type="presOf" srcId="{155A7562-046B-473B-B0DA-6F59DDD6FCF4}" destId="{C8063D25-E879-47E3-96A6-50CEE8F82734}" srcOrd="0" destOrd="0" presId="urn:microsoft.com/office/officeart/2005/8/layout/process1"/>
    <dgm:cxn modelId="{C92154EF-0722-4764-952C-EFFCB173FBDA}" type="presOf" srcId="{CB808BB0-37A3-4DCA-A287-75A8F02FCCFF}" destId="{FF326E7A-1411-4766-A0CF-BF0C5CD2BBCB}" srcOrd="0" destOrd="0" presId="urn:microsoft.com/office/officeart/2005/8/layout/process1"/>
    <dgm:cxn modelId="{225BEA29-24A6-4BAA-B1E7-B2D25A28CB12}" type="presOf" srcId="{D5716253-C50A-4532-A782-65057E564A3C}" destId="{992D9C46-3CB1-4189-BDE2-BA878A2C2C32}" srcOrd="0" destOrd="0" presId="urn:microsoft.com/office/officeart/2005/8/layout/process1"/>
    <dgm:cxn modelId="{E9240064-A261-4BF5-B987-75FB4BBEBF99}" type="presParOf" srcId="{992D9C46-3CB1-4189-BDE2-BA878A2C2C32}" destId="{FF326E7A-1411-4766-A0CF-BF0C5CD2BBCB}" srcOrd="0" destOrd="0" presId="urn:microsoft.com/office/officeart/2005/8/layout/process1"/>
    <dgm:cxn modelId="{349ED2A5-7AD7-48ED-A95D-295A379DFD5B}" type="presParOf" srcId="{992D9C46-3CB1-4189-BDE2-BA878A2C2C32}" destId="{7333BE03-C71F-4124-A7BE-9852D92712E9}" srcOrd="1" destOrd="0" presId="urn:microsoft.com/office/officeart/2005/8/layout/process1"/>
    <dgm:cxn modelId="{9A060D50-9612-40F6-91E3-44084E857A4E}" type="presParOf" srcId="{7333BE03-C71F-4124-A7BE-9852D92712E9}" destId="{708DB4CE-B2F4-44AE-A2F2-8D4F56FD90C8}" srcOrd="0" destOrd="0" presId="urn:microsoft.com/office/officeart/2005/8/layout/process1"/>
    <dgm:cxn modelId="{75DADBEF-F510-41AC-9990-E3A95F6EF04F}" type="presParOf" srcId="{992D9C46-3CB1-4189-BDE2-BA878A2C2C32}" destId="{C8063D25-E879-47E3-96A6-50CEE8F82734}" srcOrd="2" destOrd="0" presId="urn:microsoft.com/office/officeart/2005/8/layout/process1"/>
    <dgm:cxn modelId="{3B6DFDFD-AA11-4661-A164-581D0BD8CEA1}" type="presParOf" srcId="{992D9C46-3CB1-4189-BDE2-BA878A2C2C32}" destId="{3926E1C8-8612-49B4-8CBD-13BB4A85583D}" srcOrd="3" destOrd="0" presId="urn:microsoft.com/office/officeart/2005/8/layout/process1"/>
    <dgm:cxn modelId="{3DD2357D-635A-4408-97BE-45D565821ECF}" type="presParOf" srcId="{3926E1C8-8612-49B4-8CBD-13BB4A85583D}" destId="{64537B24-C9AD-4734-9DB9-50DD7C690ADF}" srcOrd="0" destOrd="0" presId="urn:microsoft.com/office/officeart/2005/8/layout/process1"/>
    <dgm:cxn modelId="{ACFD7DE7-0124-4367-A6C9-B862F04EEC3A}" type="presParOf" srcId="{992D9C46-3CB1-4189-BDE2-BA878A2C2C32}" destId="{64E5CAE4-9D0F-4AC1-A9BB-331195469ED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2252341-2E4A-4E93-A12C-34794F4D95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2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1442812-D28E-404F-99BE-50102C58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31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82575" y="130175"/>
          <a:ext cx="43402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Drawing" r:id="rId3" imgW="5029200" imgH="568800" progId="">
                  <p:embed/>
                </p:oleObj>
              </mc:Choice>
              <mc:Fallback>
                <p:oleObj name="Drawing" r:id="rId3" imgW="5029200" imgH="5688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30175"/>
                        <a:ext cx="43402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7150" y="784225"/>
            <a:ext cx="7394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5749" tIns="37874" rIns="75749" bIns="37874">
            <a:spAutoFit/>
          </a:bodyPr>
          <a:lstStyle/>
          <a:p>
            <a:pPr defTabSz="757238">
              <a:defRPr/>
            </a:pPr>
            <a:r>
              <a:rPr lang="en-GB" sz="1700" b="1">
                <a:cs typeface="+mn-cs"/>
              </a:rPr>
              <a:t>Pan American Disaster Response Unit – Water and Sanitation</a:t>
            </a:r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109663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63E4-5660-4792-82EB-B9C11436ED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37C53-402F-4DF0-BDCA-95430DDBA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196975"/>
            <a:ext cx="2051050" cy="518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725" y="1196975"/>
            <a:ext cx="6005513" cy="518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47703-8AF6-46FA-9270-19C26C94D9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4029075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3460-AB5E-4882-AAC5-DF2AFD5DF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9138"/>
            <a:ext cx="4029075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260850"/>
            <a:ext cx="4029075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42D3-1C88-4663-AA05-B115BD617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1196975"/>
            <a:ext cx="8208963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6D18-AECE-403C-891F-B458661466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9AC2-CEA9-4DB4-AE16-CF07CC86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7ADF-E297-4EC5-92A7-72ACFAF30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272E-D48E-4C29-AB3B-9A145E850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78B2F-77DD-4FED-A6A9-C95803655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15D1-4FD6-424D-B31C-B0C6BE288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65650-E895-4DFE-BCA1-0B013A35A0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03C50-760D-4D3A-9CBD-54E8209FF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D5E0-A989-40C0-AEC5-DC7F9061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A70C-A3F8-4D68-A220-40397A23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D89D-05E8-40F6-8117-4C0E630A1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2847-E440-44BE-8A63-0AA1D19F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ACCFA-29DC-4522-8F88-A91BC7536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9138"/>
            <a:ext cx="4029075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260850"/>
            <a:ext cx="4029075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42D3-1C88-4663-AA05-B115BD617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1196975"/>
            <a:ext cx="8208963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6D18-AECE-403C-891F-B458661466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4029075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3460-AB5E-4882-AAC5-DF2AFD5DF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A786-91D2-48E3-A916-5C48EE7E1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5D63-3BA2-4CD9-BE87-289FC1A286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2DE-B6C2-4200-A5B8-2CCD60BB3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1DDB-5561-4CFB-B089-4607455DA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D5B81-CC1E-4D41-9D8B-AB0513A9F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2C52-B09D-4642-BC07-83D89CB1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991F-926E-4E80-BD52-5F7DE0E4D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048F-64ED-4C33-8BD3-1A64980B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47B4E-594C-45A1-BEEF-6DE2EB269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7143-F413-46FE-A4A3-598BA414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3C19-4022-4B61-8A72-330825701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201E-3690-4882-9EAD-4B1D5F81F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402907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3795-7153-4816-A66C-423AA033D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9138"/>
            <a:ext cx="4029075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260850"/>
            <a:ext cx="4029075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42D3-1C88-4663-AA05-B115BD617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6725" y="1196975"/>
            <a:ext cx="8208963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16D18-AECE-403C-891F-B458661466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4029075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3460-AB5E-4882-AAC5-DF2AFD5DF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2A6C2-CD58-497F-984B-10DD88220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3ECC4-E746-4AC3-B34F-5708F467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7D0E-0189-4E0D-99BA-91F6D794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140F-A47A-40ED-BD02-A746E0CF9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2A98-E424-45F3-A226-881D94505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0BF6E-8D92-49B0-AA6C-627145260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7FB0-2786-41B5-8BBC-0AD5A642C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7F606-5507-4D40-9E3D-0B67CC4140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83C9-DB31-4F30-A447-085B77398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73D3-A716-46CC-9349-E70E1CD45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63B0-81D8-4777-AC8C-C2B32B4CC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C1B4-F2A8-4E84-8998-C1DDE6E2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CE673-7382-43B4-A2C1-42B6007CB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53AA-726B-4818-AF14-C1FC1890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3925-42C2-4A4A-9BFF-89469EA99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EE0C-91D7-4822-88A9-7C9C07397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9A0A-EF76-4497-9421-C5F22EA69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F4FCF-29AD-47E8-85A0-F00DD4AB2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E7EF-0B92-4AB4-B9DD-A440D88A3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5A5C-59F6-4438-8604-9C82F4C9E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4EE5-2E97-4D86-8A98-04D2241C1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0C17-CBB8-4413-BC1F-E0793B79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1E905-3999-4C15-86D9-1A210647F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4BE1-710B-4BCF-8A76-8F6D40B9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Water and Sanitation in Asia Pacific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F5E1-5D15-4E1C-BCD8-3C55B16953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98475"/>
              <a:ext cx="4724400" cy="358933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FOR FURTHER INFORMATION ON XXXXXXXXX XXXXXXXX XXXXXXXXX XXXX, 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IFRC XXXXXXXXXXXXX 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>
                  <a:solidFill>
                    <a:schemeClr val="bg1"/>
                  </a:solidFill>
                </a:rPr>
                <a:t>NAME SURNAME, TITLE</a:t>
              </a:r>
              <a:br>
                <a:rPr lang="en-US" sz="2000" baseline="30000" dirty="0">
                  <a:solidFill>
                    <a:schemeClr val="bg1"/>
                  </a:solidFill>
                </a:rPr>
              </a:br>
              <a:r>
                <a:rPr lang="en-US" sz="2000" b="1" baseline="30000" dirty="0">
                  <a:solidFill>
                    <a:schemeClr val="bg1"/>
                  </a:solidFill>
                </a:rPr>
                <a:t>TEL. : +41 022 730 XXXX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EMAIL: name.surname@ifrc.org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</a:rPr>
              </a:br>
              <a:r>
                <a:rPr lang="en-US" sz="2000" b="1" baseline="30000" dirty="0">
                  <a:solidFill>
                    <a:schemeClr val="bg1"/>
                  </a:solidFill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</a:rPr>
                <a:t>FAX.: +41 22 733 03 95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rine pre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>
              <a:defRPr/>
            </a:pPr>
            <a:endParaRPr lang="fr-CH" sz="31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4313" y="128588"/>
          <a:ext cx="39116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3" name="Drawing" r:id="rId3" imgW="5029200" imgH="568800" progId="">
                  <p:embed/>
                </p:oleObj>
              </mc:Choice>
              <mc:Fallback>
                <p:oleObj name="Drawing" r:id="rId3" imgW="5029200" imgH="568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8588"/>
                        <a:ext cx="39116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9138"/>
            <a:ext cx="4029075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260850"/>
            <a:ext cx="4029075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42D3-1C88-4663-AA05-B115BD617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BF13-5524-4635-A891-B369967426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6725" y="1989138"/>
            <a:ext cx="4027488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989138"/>
            <a:ext cx="4029075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4260850"/>
            <a:ext cx="4029075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B9FB-381A-4665-A0C6-45024B105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96975"/>
            <a:ext cx="8208963" cy="717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6725" y="1989138"/>
            <a:ext cx="8208963" cy="43926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A860-1AE1-41CB-A59C-5A9929D340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B388-1870-469B-BBE7-526A056984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64BA-7A2D-49E3-B7C8-32E1144B51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3882265-064D-476F-8DD5-9DD6F5C42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84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196975"/>
            <a:ext cx="82089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484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989138"/>
            <a:ext cx="82089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econd level</a:t>
            </a:r>
          </a:p>
          <a:p>
            <a:pPr lvl="2"/>
            <a:r>
              <a:rPr lang="en-US" smtClean="0"/>
              <a:t>Third leve</a:t>
            </a:r>
            <a:r>
              <a:rPr lang="fr-CH" smtClean="0"/>
              <a:t>l</a:t>
            </a:r>
            <a:endParaRPr lang="en-US" smtClean="0"/>
          </a:p>
        </p:txBody>
      </p:sp>
      <p:sp>
        <p:nvSpPr>
          <p:cNvPr id="148496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282575" y="0"/>
          <a:ext cx="43402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rawing" r:id="rId17" imgW="5029200" imgH="568800" progId="">
                  <p:embed/>
                </p:oleObj>
              </mc:Choice>
              <mc:Fallback>
                <p:oleObj name="Drawing" r:id="rId17" imgW="5029200" imgH="56880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0"/>
                        <a:ext cx="434022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9" name="Line 19"/>
          <p:cNvSpPr>
            <a:spLocks noChangeShapeType="1"/>
          </p:cNvSpPr>
          <p:nvPr userDrawn="1"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4" grpId="0"/>
      <p:bldP spid="148495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84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84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84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4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849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849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84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Verdan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Verdan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5EB3367-2568-4145-91E1-901BAEA15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89" r:id="rId12"/>
    <p:sldLayoutId id="2147484190" r:id="rId13"/>
    <p:sldLayoutId id="2147484191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35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35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935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587236-DE79-45C7-AB20-6F749E182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92" r:id="rId12"/>
    <p:sldLayoutId id="2147484193" r:id="rId13"/>
    <p:sldLayoutId id="2147484194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76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76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76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76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76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76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A1A0F-97C5-4B72-AF51-CF93FE13F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87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87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87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87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87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87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E0E89D0-C78A-4F7A-8355-5A050E77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97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97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97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97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97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97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4106" name="Picture 14" descr="IFRC_logo_EN.gif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625325"/>
              <a:ext cx="1144157" cy="461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Water and Sanitation in Asia Pacific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7.xml"/><Relationship Id="rId1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466725" y="981075"/>
            <a:ext cx="8208963" cy="9334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 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395537" y="548680"/>
            <a:ext cx="8208912" cy="40318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accent2"/>
                </a:solidFill>
              </a:rPr>
              <a:t/>
            </a:r>
            <a:br>
              <a:rPr lang="en-US" sz="1400" b="1" dirty="0">
                <a:solidFill>
                  <a:schemeClr val="accent2"/>
                </a:solidFill>
              </a:rPr>
            </a:b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C00000"/>
                </a:solidFill>
              </a:rPr>
              <a:t>PHAST</a:t>
            </a:r>
            <a:r>
              <a:rPr lang="en-US" sz="3600" dirty="0" smtClean="0">
                <a:solidFill>
                  <a:schemeClr val="bg1"/>
                </a:solidFill>
              </a:rPr>
              <a:t> process </a:t>
            </a:r>
            <a:endParaRPr lang="en-GB" sz="3600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en-US" sz="2400" b="1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portada gu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483768" cy="594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2811" y="3071810"/>
            <a:ext cx="4915469" cy="27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642919"/>
            <a:ext cx="6889770" cy="928693"/>
          </a:xfrm>
        </p:spPr>
        <p:txBody>
          <a:bodyPr/>
          <a:lstStyle/>
          <a:p>
            <a:pPr algn="l" eaLnBrk="1" hangingPunct="1"/>
            <a:r>
              <a:rPr lang="en-US" sz="2400" b="1" u="sng" dirty="0" smtClean="0">
                <a:solidFill>
                  <a:srgbClr val="FFC000"/>
                </a:solidFill>
              </a:rPr>
              <a:t>ACTIVITY 4: HOW DISEASES SPREAD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8686800" cy="415291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purpose is help the participants discover and analyze how diarrheal can be spread through the environment and the tool used is faucal oral transmission routes.  </a:t>
            </a:r>
            <a:endParaRPr lang="en-US" sz="2000" b="1" dirty="0" smtClean="0"/>
          </a:p>
          <a:p>
            <a:pPr eaLnBrk="1" hangingPunct="1"/>
            <a:r>
              <a:rPr lang="en-US" sz="2000" dirty="0" smtClean="0"/>
              <a:t>This tool is normally used to look at how </a:t>
            </a:r>
            <a:r>
              <a:rPr lang="en-US" sz="2000" dirty="0" err="1" smtClean="0"/>
              <a:t>faeces</a:t>
            </a:r>
            <a:r>
              <a:rPr lang="en-US" sz="2000" dirty="0" smtClean="0"/>
              <a:t> can contaminate the environment and lead to </a:t>
            </a:r>
            <a:r>
              <a:rPr lang="en-US" sz="2000" dirty="0" err="1" smtClean="0"/>
              <a:t>diarrhoeal</a:t>
            </a:r>
            <a:r>
              <a:rPr lang="en-US" sz="2000" dirty="0" smtClean="0"/>
              <a:t>.  </a:t>
            </a:r>
            <a:endParaRPr lang="en-US" dirty="0" smtClean="0"/>
          </a:p>
          <a:p>
            <a:pPr eaLnBrk="1" hangingPunct="1">
              <a:buNone/>
            </a:pPr>
            <a:endParaRPr lang="en-US" sz="2000" b="1" dirty="0" smtClean="0"/>
          </a:p>
          <a:p>
            <a:pPr eaLnBrk="1" hangingPunct="1">
              <a:buNone/>
            </a:pPr>
            <a:r>
              <a:rPr lang="en-US" sz="2000" b="1" dirty="0" smtClean="0"/>
              <a:t>TRANSMISSION ROUTES TOOL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21429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2. Problem analysis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u="sng" dirty="0" smtClean="0"/>
              <a:t>PHAST STEP 3:PLANNING FOR SOLUTIONS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3214686"/>
            <a:ext cx="8389968" cy="321471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b="1" u="sng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b="1" u="sng" dirty="0" smtClean="0">
                <a:solidFill>
                  <a:srgbClr val="FFC000"/>
                </a:solidFill>
              </a:rPr>
              <a:t>Activity 1: Blocking The Spread Of Diseases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dirty="0" smtClean="0"/>
              <a:t>  Blocking the spread of diseases helps the participants to discover ways to prevent diarrhea diseases from being spread via the transmission routes identified in the previous activity. </a:t>
            </a:r>
          </a:p>
          <a:p>
            <a:pPr eaLnBrk="1" hangingPunct="1"/>
            <a:endParaRPr lang="en-US" sz="2000" dirty="0" smtClean="0"/>
          </a:p>
          <a:p>
            <a:pPr lvl="2" eaLnBrk="1" hangingPunct="1"/>
            <a:r>
              <a:rPr lang="en-US" sz="2000" b="1" dirty="0" smtClean="0"/>
              <a:t>Faucal Oral route barrier tool 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643050"/>
          <a:ext cx="871543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78579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Step 3. Planning for Solutions 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714356"/>
            <a:ext cx="6286544" cy="785818"/>
          </a:xfrm>
        </p:spPr>
        <p:txBody>
          <a:bodyPr/>
          <a:lstStyle/>
          <a:p>
            <a:pPr algn="l"/>
            <a:r>
              <a:rPr lang="en-US" sz="2400" b="1" u="sng" dirty="0" smtClean="0">
                <a:solidFill>
                  <a:srgbClr val="FFC000"/>
                </a:solidFill>
              </a:rPr>
              <a:t>ACTIVITY 4: HOW DISEASES SPREAD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endParaRPr lang="en-GB" sz="2400" dirty="0"/>
          </a:p>
        </p:txBody>
      </p:sp>
      <p:pic>
        <p:nvPicPr>
          <p:cNvPr id="5" name="Picture 2" descr="A school pupil stressing a point at a sensitisation s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4" y="2000240"/>
            <a:ext cx="3643338" cy="380096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57290" y="150017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Open discussion on hygiene and sanitation issues among school children and Community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21429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2. Problem analysis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5826" name="Picture 2" descr="C:\Documents and Settings\Construction\Desktop\Photo Rebecca\h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95165"/>
            <a:ext cx="3786214" cy="35912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85918" y="285728"/>
            <a:ext cx="6068686" cy="8611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642918"/>
            <a:ext cx="7175522" cy="785818"/>
          </a:xfrm>
        </p:spPr>
        <p:txBody>
          <a:bodyPr/>
          <a:lstStyle/>
          <a:p>
            <a:pPr algn="l" eaLnBrk="1" hangingPunct="1"/>
            <a:r>
              <a:rPr lang="en-US" sz="2800" b="1" u="sng" dirty="0" smtClean="0">
                <a:solidFill>
                  <a:srgbClr val="FFC000"/>
                </a:solidFill>
              </a:rPr>
              <a:t>Activity 2: Selecting The Barriers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928802"/>
            <a:ext cx="8401080" cy="250033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This activity helps the group to analyze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the </a:t>
            </a:r>
            <a:r>
              <a:rPr lang="en-US" sz="2400" b="1" dirty="0" smtClean="0"/>
              <a:t>effectiveness </a:t>
            </a:r>
            <a:r>
              <a:rPr lang="en-US" sz="2400" dirty="0" smtClean="0"/>
              <a:t>and </a:t>
            </a:r>
            <a:r>
              <a:rPr lang="en-US" sz="2400" b="1" dirty="0" smtClean="0"/>
              <a:t>ease </a:t>
            </a:r>
            <a:r>
              <a:rPr lang="en-US" sz="2400" dirty="0" smtClean="0"/>
              <a:t>of actions to block transmission routes and choose which they want to carry out themselves.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14285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3. Planning for Solutions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2"/>
          <p:cNvSpPr>
            <a:spLocks noGrp="1" noChangeArrowheads="1"/>
          </p:cNvSpPr>
          <p:nvPr>
            <p:ph type="title"/>
          </p:nvPr>
        </p:nvSpPr>
        <p:spPr>
          <a:xfrm>
            <a:off x="1714480" y="642919"/>
            <a:ext cx="6961208" cy="71438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Barrier chart </a:t>
            </a:r>
          </a:p>
        </p:txBody>
      </p:sp>
      <p:graphicFrame>
        <p:nvGraphicFramePr>
          <p:cNvPr id="294959" name="Group 47"/>
          <p:cNvGraphicFramePr>
            <a:graphicFrameLocks noGrp="1"/>
          </p:cNvGraphicFramePr>
          <p:nvPr>
            <p:ph idx="1"/>
          </p:nvPr>
        </p:nvGraphicFramePr>
        <p:xfrm>
          <a:off x="500034" y="1643049"/>
          <a:ext cx="8175654" cy="4214843"/>
        </p:xfrm>
        <a:graphic>
          <a:graphicData uri="http://schemas.openxmlformats.org/drawingml/2006/table">
            <a:tbl>
              <a:tblPr/>
              <a:tblGrid>
                <a:gridCol w="2044309"/>
                <a:gridCol w="2044308"/>
                <a:gridCol w="2042728"/>
                <a:gridCol w="2044309"/>
              </a:tblGrid>
              <a:tr h="1045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Easy to  do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between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Hard to 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Effective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4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44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between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5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  effective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21429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3. Planning for Solutions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9" y="785794"/>
            <a:ext cx="8072494" cy="428628"/>
          </a:xfrm>
        </p:spPr>
        <p:txBody>
          <a:bodyPr/>
          <a:lstStyle/>
          <a:p>
            <a:pPr algn="ctr"/>
            <a:r>
              <a:rPr lang="en-US" sz="2800" b="1" dirty="0" smtClean="0"/>
              <a:t>Question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5" y="1285860"/>
            <a:ext cx="8532844" cy="5095890"/>
          </a:xfrm>
        </p:spPr>
        <p:txBody>
          <a:bodyPr/>
          <a:lstStyle/>
          <a:p>
            <a:pPr algn="ctr">
              <a:buNone/>
            </a:pPr>
            <a:r>
              <a:rPr lang="en-GB" sz="2400" dirty="0" smtClean="0"/>
              <a:t>Can you list critical time for Hand washing?</a:t>
            </a:r>
            <a:endParaRPr lang="en-GB" sz="2400" dirty="0"/>
          </a:p>
        </p:txBody>
      </p:sp>
      <p:pic>
        <p:nvPicPr>
          <p:cNvPr id="4" name="Picture 4" descr="handwas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357850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2" grpId="0"/>
      <p:bldP spid="3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Hand washing at critical times 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Before eating </a:t>
            </a:r>
          </a:p>
          <a:p>
            <a:pPr eaLnBrk="1" hangingPunct="1"/>
            <a:r>
              <a:rPr lang="en-US" sz="3200" dirty="0" smtClean="0"/>
              <a:t>Before handling food /water </a:t>
            </a:r>
          </a:p>
          <a:p>
            <a:pPr eaLnBrk="1" hangingPunct="1"/>
            <a:r>
              <a:rPr lang="en-US" sz="3200" dirty="0" smtClean="0"/>
              <a:t>Before feeding baby </a:t>
            </a:r>
          </a:p>
          <a:p>
            <a:pPr eaLnBrk="1" hangingPunct="1"/>
            <a:r>
              <a:rPr lang="en-US" sz="3200" dirty="0" smtClean="0"/>
              <a:t>After defecation </a:t>
            </a:r>
          </a:p>
          <a:p>
            <a:pPr eaLnBrk="1" hangingPunct="1"/>
            <a:r>
              <a:rPr lang="en-US" sz="3200" dirty="0" smtClean="0"/>
              <a:t>Before breast feeding </a:t>
            </a:r>
          </a:p>
          <a:p>
            <a:pPr eaLnBrk="1" hangingPunct="1"/>
            <a:r>
              <a:rPr lang="en-US" sz="3200" dirty="0" smtClean="0"/>
              <a:t>After handling baby’s </a:t>
            </a:r>
            <a:r>
              <a:rPr lang="en-US" sz="3200" dirty="0" err="1" smtClean="0"/>
              <a:t>faeces</a:t>
            </a:r>
            <a:r>
              <a:rPr lang="en-US" sz="3200" dirty="0" smtClean="0"/>
              <a:t>  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23554" grpId="0"/>
      <p:bldP spid="23555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u="sng" smtClean="0"/>
              <a:t>Activity 3: Tasks for Men and Women</a:t>
            </a:r>
            <a:r>
              <a:rPr lang="en-US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76400"/>
            <a:ext cx="8147248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 smtClean="0">
                <a:ea typeface="SimSun" pitchFamily="2" charset="-122"/>
              </a:rPr>
              <a:t>   The activity identifies which are the roles undertaken by men, women and children and who would be able to take additional tasks to introduce changes necessary to prevent diarrheal diseases.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dirty="0" smtClean="0">
                <a:ea typeface="SimSun" pitchFamily="2" charset="-122"/>
              </a:rPr>
              <a:t>The purpose of this tool is to: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b="1" dirty="0" smtClean="0">
                <a:ea typeface="SimSun" pitchFamily="2" charset="-122"/>
              </a:rPr>
              <a:t>Raise awareness and understanding of which household and community tasks</a:t>
            </a:r>
            <a:r>
              <a:rPr lang="en-US" altLang="zh-CN" sz="2400" dirty="0" smtClean="0">
                <a:ea typeface="SimSun" pitchFamily="2" charset="-122"/>
              </a:rPr>
              <a:t> are done by women and which are done by men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SimSun" pitchFamily="2" charset="-122"/>
              </a:rPr>
              <a:t>To identify whether </a:t>
            </a:r>
            <a:r>
              <a:rPr lang="en-US" altLang="zh-CN" sz="2400" b="1" dirty="0" smtClean="0">
                <a:ea typeface="SimSun" pitchFamily="2" charset="-122"/>
              </a:rPr>
              <a:t>any change in task allocation</a:t>
            </a:r>
            <a:r>
              <a:rPr lang="en-US" altLang="zh-CN" sz="2400" dirty="0" smtClean="0">
                <a:ea typeface="SimSun" pitchFamily="2" charset="-122"/>
              </a:rPr>
              <a:t> would be desirable and possible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1800" b="1" dirty="0" smtClean="0">
                <a:ea typeface="SimSun" pitchFamily="2" charset="-122"/>
              </a:rPr>
              <a:t>GENDER TASK ANALYSIS /24 HOUR CALENDAR  TOOL</a:t>
            </a:r>
            <a:r>
              <a:rPr lang="en-US" altLang="zh-CN" sz="1800" dirty="0" smtClean="0">
                <a:ea typeface="SimSun" pitchFamily="2" charset="-12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Gender Sensitive Programming</a:t>
            </a:r>
            <a:r>
              <a:rPr lang="en-US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147248" cy="452663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Gender is the culturally defined division of work and areas of </a:t>
            </a:r>
            <a:r>
              <a:rPr lang="en-US" sz="2800" b="1" dirty="0" smtClean="0"/>
              <a:t>responsibility,</a:t>
            </a:r>
            <a:r>
              <a:rPr lang="en-US" sz="2800" dirty="0" smtClean="0"/>
              <a:t> </a:t>
            </a:r>
            <a:r>
              <a:rPr lang="en-US" sz="2800" b="1" dirty="0" smtClean="0"/>
              <a:t>authority</a:t>
            </a:r>
            <a:r>
              <a:rPr lang="en-US" sz="2800" dirty="0" smtClean="0"/>
              <a:t> and </a:t>
            </a:r>
            <a:r>
              <a:rPr lang="en-US" sz="2800" b="1" dirty="0" smtClean="0"/>
              <a:t>cooperation</a:t>
            </a:r>
            <a:r>
              <a:rPr lang="en-US" sz="2800" dirty="0" smtClean="0"/>
              <a:t> between men and women .</a:t>
            </a:r>
          </a:p>
          <a:p>
            <a:pPr eaLnBrk="1" hangingPunct="1"/>
            <a:r>
              <a:rPr lang="en-US" sz="2800" dirty="0" smtClean="0"/>
              <a:t>For every improvement related to health and hygiene one must therefore ask if it concerns men, women or both and whether either category has specific </a:t>
            </a:r>
            <a:r>
              <a:rPr lang="en-US" sz="2800" b="1" dirty="0" smtClean="0"/>
              <a:t>needs, priorities and resources.</a:t>
            </a:r>
            <a:endParaRPr lang="en-US" sz="2800" b="1" smtClean="0"/>
          </a:p>
          <a:p>
            <a:pPr eaLnBrk="1" hangingPunct="1"/>
            <a:r>
              <a:rPr lang="en-US" sz="2800" smtClean="0"/>
              <a:t> </a:t>
            </a:r>
            <a:r>
              <a:rPr lang="en-US" sz="2800" b="1" dirty="0" smtClean="0"/>
              <a:t>Communication channels</a:t>
            </a:r>
            <a:r>
              <a:rPr lang="en-US" sz="2800" dirty="0" smtClean="0"/>
              <a:t> and </a:t>
            </a:r>
            <a:r>
              <a:rPr lang="en-US" sz="2800" b="1" dirty="0" smtClean="0"/>
              <a:t>messages </a:t>
            </a:r>
            <a:r>
              <a:rPr lang="en-US" sz="2800" dirty="0" smtClean="0"/>
              <a:t>must be developed for both men and women.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7" y="1000108"/>
            <a:ext cx="7143799" cy="571504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Seven steps to community planning for the prevention of </a:t>
            </a:r>
            <a:br>
              <a:rPr lang="en-US" sz="2000" b="1" dirty="0" smtClean="0"/>
            </a:br>
            <a:r>
              <a:rPr lang="en-US" sz="2000" b="1" dirty="0" err="1" smtClean="0"/>
              <a:t>diarrhoeal</a:t>
            </a:r>
            <a:r>
              <a:rPr lang="en-US" sz="2000" b="1" dirty="0" smtClean="0"/>
              <a:t> disease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07375" cy="39608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 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2530475" y="2978150"/>
            <a:ext cx="492125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tIns="0" bIns="0" anchor="ctr">
            <a:spAutoFit/>
          </a:bodyPr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 eaLnBrk="0" hangingPunct="0"/>
            <a:endParaRPr lang="en-GB" sz="2400">
              <a:latin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500034" y="1714488"/>
          <a:ext cx="771530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9218" grpId="0"/>
      <p:bldP spid="9219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135938" cy="936625"/>
          </a:xfrm>
        </p:spPr>
        <p:txBody>
          <a:bodyPr/>
          <a:lstStyle/>
          <a:p>
            <a:pPr algn="ctr" eaLnBrk="1" hangingPunct="1"/>
            <a:r>
              <a:rPr lang="en-US" sz="3200" b="1" dirty="0" smtClean="0"/>
              <a:t>The PHAST Process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3" y="3000372"/>
            <a:ext cx="8177241" cy="366871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</a:t>
            </a:r>
            <a:r>
              <a:rPr lang="en-US" sz="2400" b="1" dirty="0" smtClean="0"/>
              <a:t>STEP</a:t>
            </a:r>
            <a:r>
              <a:rPr lang="en-US" sz="2400" dirty="0" smtClean="0"/>
              <a:t> may contain one or more activities aimed at achieving one overall objective. </a:t>
            </a:r>
          </a:p>
          <a:p>
            <a:pPr eaLnBrk="1" hangingPunct="1"/>
            <a:r>
              <a:rPr lang="en-US" sz="2400" dirty="0" smtClean="0"/>
              <a:t>An </a:t>
            </a:r>
            <a:r>
              <a:rPr lang="en-US" sz="2400" b="1" dirty="0" smtClean="0"/>
              <a:t>ACTIVITY</a:t>
            </a:r>
            <a:r>
              <a:rPr lang="en-US" sz="2400" dirty="0" smtClean="0"/>
              <a:t> is what the group works through to discover the information and skills necessary to reach an understanding or take an action. </a:t>
            </a:r>
          </a:p>
          <a:p>
            <a:pPr eaLnBrk="1" hangingPunct="1"/>
            <a:r>
              <a:rPr lang="en-US" sz="2400" b="1" dirty="0" smtClean="0"/>
              <a:t>TOOLS</a:t>
            </a:r>
            <a:r>
              <a:rPr lang="en-US" sz="2400" dirty="0" smtClean="0"/>
              <a:t> are the techniques and materials the facilitator uses to help the group work through an activity.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0" y="911225"/>
            <a:ext cx="4572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zh-CN" b="1">
              <a:ea typeface="宋体" pitchFamily="2" charset="-122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57158" y="2071678"/>
          <a:ext cx="8429684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10242" grpId="0"/>
      <p:bldP spid="10243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2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2918"/>
            <a:ext cx="8208962" cy="928693"/>
          </a:xfrm>
        </p:spPr>
        <p:txBody>
          <a:bodyPr/>
          <a:lstStyle/>
          <a:p>
            <a:pPr algn="ctr" eaLnBrk="1" hangingPunct="1"/>
            <a:r>
              <a:rPr lang="en-US" sz="2400" b="1" u="sng" dirty="0" smtClean="0"/>
              <a:t>STEP 1: PROBLEM IDENTIFICATION</a:t>
            </a: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214686"/>
            <a:ext cx="8215369" cy="364331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dirty="0" smtClean="0">
                <a:latin typeface="+mj-lt"/>
                <a:ea typeface="宋体" pitchFamily="2" charset="-122"/>
              </a:rPr>
              <a:t>In this step there are two activities  </a:t>
            </a:r>
            <a:endParaRPr lang="en-US" altLang="zh-CN" sz="2000" b="1" dirty="0" smtClean="0">
              <a:latin typeface="+mj-lt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u="sng" dirty="0" smtClean="0">
                <a:solidFill>
                  <a:srgbClr val="FF9900"/>
                </a:solidFill>
                <a:latin typeface="+mj-lt"/>
                <a:ea typeface="宋体" pitchFamily="2" charset="-122"/>
              </a:rPr>
              <a:t>ACTIVITY 1: COMMUNITY STORIES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000" b="1" dirty="0" smtClean="0">
                <a:latin typeface="+mj-lt"/>
                <a:ea typeface="宋体" pitchFamily="2" charset="-122"/>
              </a:rPr>
              <a:t>The objective of activity is;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 b="1" dirty="0" smtClean="0">
                <a:latin typeface="+mj-lt"/>
                <a:ea typeface="宋体" pitchFamily="2" charset="-122"/>
              </a:rPr>
              <a:t>To enable the group members to identify important issues and problems facing their community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 b="1" dirty="0" smtClean="0">
                <a:latin typeface="+mj-lt"/>
                <a:ea typeface="宋体" pitchFamily="2" charset="-122"/>
              </a:rPr>
              <a:t>To help build a feeling of team spirit and mutual understanding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zh-CN" sz="2000" b="1" dirty="0" smtClean="0">
                <a:latin typeface="+mj-lt"/>
                <a:ea typeface="宋体" pitchFamily="2" charset="-122"/>
              </a:rPr>
              <a:t>To generate group self esteem and creativity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altLang="zh-CN" sz="2000" b="1" dirty="0" smtClean="0">
              <a:latin typeface="+mj-lt"/>
              <a:ea typeface="宋体" pitchFamily="2" charset="-122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zh-CN" sz="2000" b="1" dirty="0" smtClean="0">
                <a:latin typeface="+mj-lt"/>
                <a:ea typeface="宋体" pitchFamily="2" charset="-122"/>
              </a:rPr>
              <a:t>UNSERIALISED POSTERS TOOL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2071678"/>
          <a:ext cx="878687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3042" y="21429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1. Problem identification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11266" grpId="0"/>
      <p:bldP spid="11267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00808"/>
            <a:ext cx="8534431" cy="30855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solidFill>
                  <a:srgbClr val="FF9900"/>
                </a:solidFill>
              </a:rPr>
              <a:t>ACTVITY 2:  HEALTH PROBLEMS IN OUR COMMUNITY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The activity is designed to help identify </a:t>
            </a:r>
            <a:r>
              <a:rPr lang="en-US" sz="2000" b="1" dirty="0" smtClean="0"/>
              <a:t>important health problems</a:t>
            </a:r>
            <a:r>
              <a:rPr lang="en-US" sz="2000" dirty="0" smtClean="0"/>
              <a:t> in the community and to discover which ones can be </a:t>
            </a:r>
            <a:r>
              <a:rPr lang="en-US" sz="2000" b="1" dirty="0" smtClean="0"/>
              <a:t>prevented by community action. 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NURSE TANAKA  TOOL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7092280" y="3429000"/>
          <a:ext cx="1743079" cy="255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5" name="Bitmap Image" r:id="rId4" imgW="5753903" imgH="8419048" progId="PBrush">
                  <p:embed/>
                </p:oleObj>
              </mc:Choice>
              <mc:Fallback>
                <p:oleObj name="Bitmap Image" r:id="rId4" imgW="5753903" imgH="841904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429000"/>
                        <a:ext cx="1743079" cy="255084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0" y="764705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Step 1. Problem identification </a:t>
            </a:r>
            <a:endParaRPr lang="en-GB" dirty="0">
              <a:solidFill>
                <a:srgbClr val="C0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12291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2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22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14357"/>
            <a:ext cx="8207375" cy="785818"/>
          </a:xfrm>
        </p:spPr>
        <p:txBody>
          <a:bodyPr/>
          <a:lstStyle/>
          <a:p>
            <a:pPr algn="ctr" eaLnBrk="1" hangingPunct="1"/>
            <a:r>
              <a:rPr lang="en-US" sz="2800" b="1" u="sng" dirty="0" smtClean="0"/>
              <a:t>STEP 2: PROBLEM ANALYSIS</a:t>
            </a:r>
            <a:br>
              <a:rPr lang="en-US" sz="2800" b="1" u="sng" dirty="0" smtClean="0"/>
            </a:br>
            <a:endParaRPr lang="en-US" sz="2800" b="1" u="sng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876"/>
            <a:ext cx="9144000" cy="3286124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000" b="1" u="sng" dirty="0" smtClean="0">
                <a:solidFill>
                  <a:srgbClr val="FF9900"/>
                </a:solidFill>
              </a:rPr>
              <a:t>ACTIVITY 1:  MAPPING WATER AND SANITATION IN OUR COMMUNITY</a:t>
            </a:r>
            <a:r>
              <a:rPr lang="en-US" sz="2000" dirty="0" smtClean="0">
                <a:solidFill>
                  <a:srgbClr val="FF9900"/>
                </a:solidFill>
              </a:rPr>
              <a:t> 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This assists the participants to map those water and sanitation problems which could lead to </a:t>
            </a:r>
            <a:r>
              <a:rPr lang="en-US" sz="2400" dirty="0" err="1" smtClean="0"/>
              <a:t>diarrhoeal</a:t>
            </a:r>
            <a:r>
              <a:rPr lang="en-US" sz="2400" dirty="0" smtClean="0"/>
              <a:t> diseases.</a:t>
            </a:r>
          </a:p>
          <a:p>
            <a:pPr eaLnBrk="1" hangingPunct="1"/>
            <a:r>
              <a:rPr lang="en-US" sz="2000" b="1" dirty="0" smtClean="0"/>
              <a:t>COMMUNITY MAP TOOL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42844" y="1928802"/>
          <a:ext cx="8715436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21429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2. Problem analysis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  <p:bldLst>
      <p:bldP spid="13314" grpId="0"/>
      <p:bldP spid="13315" grpId="0" build="p">
        <p:tmplLst>
          <p:tmpl lvl="2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3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500957" cy="1357322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FF9900"/>
                </a:solidFill>
              </a:rPr>
              <a:t>ACTIVITY 1. MAPPING WATER AND SANITATION IN OUR COMMUNITY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714488"/>
            <a:ext cx="5786446" cy="1571636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rgbClr val="002060"/>
                </a:solidFill>
              </a:rPr>
              <a:t>    A community mapping exercise helps the community to identify critical problems and possible interventions, including toilets, grey water and solid waste management.</a:t>
            </a:r>
            <a:endParaRPr lang="en-GB" sz="2000" dirty="0"/>
          </a:p>
        </p:txBody>
      </p:sp>
      <p:pic>
        <p:nvPicPr>
          <p:cNvPr id="10" name="Picture 3" descr="Picture 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137" y="3071811"/>
            <a:ext cx="360149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00298" y="5429264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Transect walk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5918" y="21429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2. Problem analysis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03778" name="Picture 2" descr="C:\Documents and Settings\Construction\Desktop\Photo Rebecca\DSC0352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9" y="1285859"/>
            <a:ext cx="3619527" cy="292895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675689" cy="1143008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rgbClr val="FF9900"/>
                </a:solidFill>
              </a:rPr>
              <a:t>	</a:t>
            </a:r>
            <a:r>
              <a:rPr lang="en-US" sz="2400" dirty="0" smtClean="0">
                <a:solidFill>
                  <a:srgbClr val="FF9900"/>
                </a:solidFill>
              </a:rPr>
              <a:t>	</a:t>
            </a:r>
            <a:r>
              <a:rPr lang="en-US" sz="2400" b="1" dirty="0" smtClean="0">
                <a:solidFill>
                  <a:srgbClr val="FF9900"/>
                </a:solidFill>
              </a:rPr>
              <a:t>ACTIVITY 2: GOOD AND BAD HYGIENE 			BEHAVIOURS</a:t>
            </a:r>
            <a:endParaRPr lang="en-US" sz="2400" dirty="0" smtClean="0">
              <a:solidFill>
                <a:srgbClr val="FF99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714488"/>
            <a:ext cx="9144000" cy="514351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The activity helps the group to look more closely at common hygiene and sanitation practices and to identify how these may be </a:t>
            </a:r>
            <a:r>
              <a:rPr lang="en-US" sz="2000" b="1" dirty="0" smtClean="0"/>
              <a:t>good or bad for health. 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√ </a:t>
            </a:r>
            <a:r>
              <a:rPr lang="en-US" sz="2000" b="1" dirty="0" smtClean="0"/>
              <a:t>3 PILE SORTING TOOL</a:t>
            </a:r>
            <a:r>
              <a:rPr lang="en-US" dirty="0" smtClean="0"/>
              <a:t> </a:t>
            </a:r>
          </a:p>
          <a:p>
            <a:pPr lvl="2" eaLnBrk="1" hangingPunct="1">
              <a:buNone/>
            </a:pPr>
            <a:endParaRPr lang="en-US" dirty="0" smtClean="0"/>
          </a:p>
        </p:txBody>
      </p:sp>
      <p:pic>
        <p:nvPicPr>
          <p:cNvPr id="4" name="~PP1548.WAV">
            <a:hlinkClick r:id="" action="ppaction://media"/>
          </p:cNvPr>
          <p:cNvPicPr>
            <a:picLocks noRot="1" noChangeAspect="1"/>
          </p:cNvPicPr>
          <p:nvPr>
            <a:wavAudioFile r:embed="rId1" name="~PP1548.WAV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  <p:pic>
        <p:nvPicPr>
          <p:cNvPr id="5" name="9 Marcador de contenido" descr="3 pile sorting 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5" y="3071810"/>
            <a:ext cx="2944861" cy="281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21429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Step 2. Problem analysis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04802" name="Picture 2" descr="C:\Documents and Settings\Construction\Desktop\Photo Rebecca\jzgkz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408286"/>
            <a:ext cx="3786214" cy="34225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67544" y="1844824"/>
            <a:ext cx="3352800" cy="4191000"/>
          </a:xfrm>
        </p:spPr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rgbClr val="FFC000"/>
                </a:solidFill>
              </a:rPr>
              <a:t>ACTIVITY 3: INVESTIGATING COMMUNITY PRACTICES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5076056" y="1844824"/>
            <a:ext cx="3744416" cy="4022576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The purpose of the activity is to help the group collect and analyze data on actual water ,sanitation and hygiene practices in the community. </a:t>
            </a:r>
            <a:endParaRPr lang="en-US" sz="2000" b="1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POCKET CHART TOOL</a:t>
            </a:r>
            <a:r>
              <a:rPr lang="en-US" sz="2000" dirty="0" smtClean="0"/>
              <a:t> </a:t>
            </a:r>
          </a:p>
          <a:p>
            <a:pPr lvl="2" eaLnBrk="1" hangingPunct="1">
              <a:buNone/>
            </a:pPr>
            <a:endParaRPr lang="en-US" dirty="0" smtClean="0"/>
          </a:p>
        </p:txBody>
      </p:sp>
      <p:pic>
        <p:nvPicPr>
          <p:cNvPr id="4" name="12 Marcador de contenido" descr="Pocket Cha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916832"/>
            <a:ext cx="4993862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Step 2. Problem analysis 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1.7|1.3|2.5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7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|1.6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889</Words>
  <Application>Microsoft Office PowerPoint</Application>
  <PresentationFormat>Letter Paper (8.5x11 in)</PresentationFormat>
  <Paragraphs>149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SimSun</vt:lpstr>
      <vt:lpstr>SimSun</vt:lpstr>
      <vt:lpstr>Arial</vt:lpstr>
      <vt:lpstr>Arial Rounded MT Bold</vt:lpstr>
      <vt:lpstr>Calibri</vt:lpstr>
      <vt:lpstr>Tahoma</vt:lpstr>
      <vt:lpstr>Times New Roman</vt:lpstr>
      <vt:lpstr>Verdana</vt:lpstr>
      <vt:lpstr>Wingdings</vt:lpstr>
      <vt:lpstr>Custom Design</vt:lpstr>
      <vt:lpstr>4_Custom Design</vt:lpstr>
      <vt:lpstr>1_Custom Design</vt:lpstr>
      <vt:lpstr>2_Custom Design</vt:lpstr>
      <vt:lpstr>3_Custom Design</vt:lpstr>
      <vt:lpstr>Theme1</vt:lpstr>
      <vt:lpstr>Drawing</vt:lpstr>
      <vt:lpstr>Bitmap Image</vt:lpstr>
      <vt:lpstr>  </vt:lpstr>
      <vt:lpstr>Seven steps to community planning for the prevention of  diarrhoeal disease</vt:lpstr>
      <vt:lpstr>The PHAST Process</vt:lpstr>
      <vt:lpstr>STEP 1: PROBLEM IDENTIFICATION</vt:lpstr>
      <vt:lpstr>PowerPoint Presentation</vt:lpstr>
      <vt:lpstr>STEP 2: PROBLEM ANALYSIS </vt:lpstr>
      <vt:lpstr>ACTIVITY 1. MAPPING WATER AND SANITATION IN OUR COMMUNITY</vt:lpstr>
      <vt:lpstr>  ACTIVITY 2: GOOD AND BAD HYGIENE    BEHAVIOURS</vt:lpstr>
      <vt:lpstr>ACTIVITY 3: INVESTIGATING COMMUNITY PRACTICES </vt:lpstr>
      <vt:lpstr>ACTIVITY 4: HOW DISEASES SPREAD </vt:lpstr>
      <vt:lpstr>PHAST STEP 3:PLANNING FOR SOLUTIONS  </vt:lpstr>
      <vt:lpstr>ACTIVITY 4: HOW DISEASES SPREAD </vt:lpstr>
      <vt:lpstr>PowerPoint Presentation</vt:lpstr>
      <vt:lpstr>Activity 2: Selecting The Barriers </vt:lpstr>
      <vt:lpstr>Barrier chart </vt:lpstr>
      <vt:lpstr>Question</vt:lpstr>
      <vt:lpstr>Hand washing at critical times  </vt:lpstr>
      <vt:lpstr>Activity 3: Tasks for Men and Women </vt:lpstr>
      <vt:lpstr>Gender Sensitive Programming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narendra singh</cp:lastModifiedBy>
  <cp:revision>12</cp:revision>
  <dcterms:modified xsi:type="dcterms:W3CDTF">2015-08-11T06:28:11Z</dcterms:modified>
</cp:coreProperties>
</file>