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316" r:id="rId3"/>
    <p:sldId id="326" r:id="rId4"/>
    <p:sldId id="332" r:id="rId5"/>
    <p:sldId id="333" r:id="rId6"/>
    <p:sldId id="334" r:id="rId7"/>
    <p:sldId id="336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Arial" pitchFamily="1" charset="0"/>
        <a:cs typeface="Arial" pitchFamily="1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541818"/>
    <a:srgbClr val="CF1C21"/>
    <a:srgbClr val="8B4907"/>
    <a:srgbClr val="5C4F46"/>
    <a:srgbClr val="66584E"/>
    <a:srgbClr val="E8C7B0"/>
    <a:srgbClr val="F4D1B9"/>
    <a:srgbClr val="B9BF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1974" autoAdjust="0"/>
  </p:normalViewPr>
  <p:slideViewPr>
    <p:cSldViewPr>
      <p:cViewPr>
        <p:scale>
          <a:sx n="100" d="100"/>
          <a:sy n="100" d="100"/>
        </p:scale>
        <p:origin x="-504" y="9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EBB2546-05B5-E646-AE9A-EC371250B5D6}" type="datetimeFigureOut">
              <a:rPr lang="en-US"/>
              <a:pPr>
                <a:defRPr/>
              </a:pPr>
              <a:t>3/8/2012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6F88BD-574F-6B4A-8A36-E195E31A8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5A7F9B-418C-3C42-96B9-11653139725C}" type="datetime1">
              <a:rPr lang="en-US"/>
              <a:pPr>
                <a:defRPr/>
              </a:pPr>
              <a:t>3/8/2012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BB7961C-0805-AE4A-8AF4-2CBD463385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ＭＳ Ｐゴシック" pitchFamily="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723713"/>
              <a:ext cx="1144157" cy="307859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bg1"/>
                  </a:solidFill>
                </a:rPr>
                <a:t>Beneficiary Communication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1" charset="2"/>
              <a:buNone/>
              <a:tabLst/>
              <a:defRPr lang="en-US" sz="2200" smtClean="0">
                <a:latin typeface="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2738438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FOR FURTHER INFORMATION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IFRC BENIFICIARY COMMUNICATIONS DEPARTMENT </a:t>
              </a:r>
              <a:r>
                <a:rPr lang="en-US" dirty="0"/>
                <a:t> </a:t>
              </a:r>
              <a:endParaRPr lang="en-AU" dirty="0"/>
            </a:p>
            <a:p>
              <a:pPr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</a:rPr>
              </a:br>
              <a:r>
                <a:rPr lang="en-US" sz="2000" b="1" baseline="30000" dirty="0">
                  <a:solidFill>
                    <a:schemeClr val="bg1"/>
                  </a:solidFill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chemeClr val="bg1"/>
                  </a:solidFill>
                </a:rPr>
                <a:t>FAX.: +41 22 733 03 95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 dirty="0"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1" charset="0"/>
                  <a:ea typeface="Arial Rounded MT Bold" pitchFamily="1" charset="0"/>
                  <a:cs typeface="Arial Rounded MT Bold" pitchFamily="1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 Rounded MT Bold" pitchFamily="1" charset="0"/>
                  <a:ea typeface="Arial Rounded MT Bold" pitchFamily="1" charset="0"/>
                  <a:cs typeface="Arial Rounded MT Bold" pitchFamily="1" charset="0"/>
                </a:rPr>
                <a:t>Saving lives, changing minds.</a:t>
              </a:r>
              <a:endParaRPr lang="en-US" sz="1200" dirty="0">
                <a:solidFill>
                  <a:schemeClr val="bg1"/>
                </a:solidFill>
                <a:latin typeface="Arial Rounded MT Bold" pitchFamily="1" charset="0"/>
                <a:ea typeface="Arial Rounded MT Bold" pitchFamily="1" charset="0"/>
                <a:cs typeface="Arial Rounded MT Bold" pitchFamily="1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726887"/>
              <a:ext cx="1144157" cy="307859"/>
            </a:xfrm>
            <a:prstGeom prst="rect">
              <a:avLst/>
            </a:prstGeom>
            <a:noFill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bg1"/>
                  </a:solidFill>
                </a:rPr>
                <a:t>Beneficiary Communication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6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2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1" charset="2"/>
        <a:buChar char="§"/>
        <a:defRPr sz="2000" kern="1200">
          <a:solidFill>
            <a:schemeClr val="tx1"/>
          </a:solidFill>
          <a:latin typeface="Arial" pitchFamily="34" charset="0"/>
          <a:ea typeface="Arial" pitchFamily="1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ednet.ifrc.org/en/resources-and-services/external-relations/beneficiary-communicati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7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pitchFamily="1" charset="0"/>
                <a:cs typeface="Arial" pitchFamily="1" charset="0"/>
              </a:rPr>
              <a:t>Beneficiary Communication</a:t>
            </a:r>
            <a:endParaRPr lang="en-GB" sz="3600" smtClean="0">
              <a:latin typeface="Arial" pitchFamily="1" charset="0"/>
              <a:cs typeface="Arial" pitchFamily="1" charset="0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z="2400" b="1" i="1">
                <a:solidFill>
                  <a:schemeClr val="bg1"/>
                </a:solidFill>
                <a:latin typeface="Helvetica" pitchFamily="1" charset="0"/>
                <a:ea typeface="Cambria" pitchFamily="1" charset="0"/>
                <a:cs typeface="Cambria" pitchFamily="1" charset="0"/>
              </a:rPr>
              <a:t>People need information as much as water, food, medicine and shelter.   Information is aid. </a:t>
            </a:r>
            <a:endParaRPr lang="en-GB" b="1" i="1">
              <a:solidFill>
                <a:schemeClr val="bg1"/>
              </a:solidFill>
              <a:latin typeface="Arial" pitchFamily="1" charset="0"/>
              <a:cs typeface="Arial" pitchFamily="1" charset="0"/>
            </a:endParaRPr>
          </a:p>
          <a:p>
            <a:endParaRPr lang="en-GB" b="1">
              <a:solidFill>
                <a:srgbClr val="541818"/>
              </a:solidFill>
              <a:latin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rial" pitchFamily="1" charset="0"/>
                <a:cs typeface="Arial" pitchFamily="1" charset="0"/>
              </a:rPr>
              <a:t>Module </a:t>
            </a:r>
            <a:r>
              <a:rPr lang="en-AU" smtClean="0">
                <a:latin typeface="Arial" pitchFamily="1" charset="0"/>
                <a:cs typeface="Arial" pitchFamily="1" charset="0"/>
              </a:rPr>
              <a:t>four: messaging for </a:t>
            </a:r>
            <a:r>
              <a:rPr lang="en-AU" smtClean="0">
                <a:latin typeface="Arial" pitchFamily="1" charset="0"/>
                <a:ea typeface="Helvetica Neue" pitchFamily="1" charset="0"/>
                <a:cs typeface="Helvetica Neue" pitchFamily="1" charset="0"/>
              </a:rPr>
              <a:t>beneficiaries</a:t>
            </a:r>
            <a:endParaRPr lang="en-US" smtClean="0">
              <a:latin typeface="Arial" pitchFamily="1" charset="0"/>
              <a:cs typeface="Arial" pitchFamily="1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191000"/>
          </a:xfrm>
        </p:spPr>
        <p:txBody>
          <a:bodyPr/>
          <a:lstStyle/>
          <a:p>
            <a:pPr marL="457200" indent="-457200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Information needs will change over the course of the program cycle so its important to build into your plans regular monitoring of information needs and channels.</a:t>
            </a:r>
          </a:p>
          <a:p>
            <a:pPr marL="457200" indent="-457200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Likewise information could be provided when new initiatives begin or we are exiting.  Maintaining two way information flow is the goal.</a:t>
            </a:r>
          </a:p>
          <a:p>
            <a:pPr marL="457200" indent="-457200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Careful monitoring of information to and from communities and programmes needs to happen throughout the programme cycle.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rial" pitchFamily="1" charset="0"/>
                <a:cs typeface="Arial" pitchFamily="1" charset="0"/>
              </a:rPr>
              <a:t>Module </a:t>
            </a:r>
            <a:r>
              <a:rPr lang="en-AU" smtClean="0">
                <a:latin typeface="Arial" pitchFamily="1" charset="0"/>
                <a:cs typeface="Arial" pitchFamily="1" charset="0"/>
              </a:rPr>
              <a:t>four: messaging for </a:t>
            </a:r>
            <a:r>
              <a:rPr lang="en-AU" smtClean="0">
                <a:latin typeface="Arial" pitchFamily="1" charset="0"/>
                <a:ea typeface="Helvetica Neue" pitchFamily="1" charset="0"/>
                <a:cs typeface="Helvetica Neue" pitchFamily="1" charset="0"/>
              </a:rPr>
              <a:t>beneficiaries</a:t>
            </a:r>
            <a:endParaRPr lang="en-US" smtClean="0">
              <a:latin typeface="Arial" pitchFamily="1" charset="0"/>
              <a:cs typeface="Arial" pitchFamily="1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191000"/>
          </a:xfrm>
        </p:spPr>
        <p:txBody>
          <a:bodyPr/>
          <a:lstStyle/>
          <a:p>
            <a:pPr marL="457200" indent="-457200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Information needs will change over the course of the program cycle so its important to build into your plans regular monitoring of information needs and channels.</a:t>
            </a:r>
          </a:p>
          <a:p>
            <a:pPr marL="457200" indent="-457200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Likewise information could be provided when new initiatives begin or we are exiting.  Maintaining two way information flow is the goal.</a:t>
            </a:r>
          </a:p>
          <a:p>
            <a:pPr marL="457200" indent="-457200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Careful monitoring of information to and from communities and programmes needs to happen throughout the programme cycle.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rial" pitchFamily="1" charset="0"/>
                <a:cs typeface="Arial" pitchFamily="1" charset="0"/>
              </a:rPr>
              <a:t>Module </a:t>
            </a:r>
            <a:r>
              <a:rPr lang="en-AU" smtClean="0">
                <a:latin typeface="Arial" pitchFamily="1" charset="0"/>
                <a:cs typeface="Arial" pitchFamily="1" charset="0"/>
              </a:rPr>
              <a:t>four: messaging for </a:t>
            </a:r>
            <a:r>
              <a:rPr lang="en-AU" smtClean="0">
                <a:latin typeface="Arial" pitchFamily="1" charset="0"/>
                <a:ea typeface="Helvetica Neue" pitchFamily="1" charset="0"/>
                <a:cs typeface="Helvetica Neue" pitchFamily="1" charset="0"/>
              </a:rPr>
              <a:t>beneficiaries</a:t>
            </a:r>
            <a:endParaRPr lang="en-US" smtClean="0">
              <a:latin typeface="Arial" pitchFamily="1" charset="0"/>
              <a:cs typeface="Arial" pitchFamily="1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191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When considering communication with affected people the stakes change. Communication should be:</a:t>
            </a:r>
          </a:p>
          <a:p>
            <a:pPr marL="269875" lvl="1" indent="0" eaLnBrk="1" hangingPunct="1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Short, simple</a:t>
            </a:r>
          </a:p>
          <a:p>
            <a:pPr marL="269875" lvl="1" indent="0" eaLnBrk="1" hangingPunct="1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In language that is easily understood</a:t>
            </a:r>
          </a:p>
          <a:p>
            <a:pPr marL="269875" lvl="1" indent="0" eaLnBrk="1" hangingPunct="1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In formats that are understood – e.g. verbal, written, pictorial</a:t>
            </a:r>
          </a:p>
          <a:p>
            <a:pPr marL="269875" lvl="1" indent="0" eaLnBrk="1" hangingPunct="1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Repeated as many times as possible</a:t>
            </a:r>
          </a:p>
          <a:p>
            <a:pPr marL="269875" lvl="1" indent="0" eaLnBrk="1" hangingPunct="1"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 Consistent and accurate. 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Arial" pitchFamily="1" charset="0"/>
                <a:cs typeface="Arial" pitchFamily="1" charset="0"/>
              </a:rPr>
              <a:t>Module </a:t>
            </a:r>
            <a:r>
              <a:rPr lang="en-AU" smtClean="0">
                <a:latin typeface="Arial" pitchFamily="1" charset="0"/>
                <a:cs typeface="Arial" pitchFamily="1" charset="0"/>
              </a:rPr>
              <a:t>four: messaging for </a:t>
            </a:r>
            <a:r>
              <a:rPr lang="en-AU" smtClean="0">
                <a:latin typeface="Arial" pitchFamily="1" charset="0"/>
                <a:ea typeface="Helvetica Neue" pitchFamily="1" charset="0"/>
                <a:cs typeface="Helvetica Neue" pitchFamily="1" charset="0"/>
              </a:rPr>
              <a:t>beneficiaries</a:t>
            </a:r>
            <a:endParaRPr lang="en-US" smtClean="0">
              <a:latin typeface="Arial" pitchFamily="1" charset="0"/>
              <a:cs typeface="Arial" pitchFamily="1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191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Consider in your message: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WHAT people need to know to ensure safety for themselves and family.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WHO is delivering that assistance in Red Cross Red Crescent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WHY Red Cross Red Crescent is delivering assistance and for how long?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WHERE people can obtain this assistance?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400" dirty="0" smtClean="0"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HOW they could get this assistance?  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1" charset="0"/>
                <a:cs typeface="Arial" pitchFamily="1" charset="0"/>
              </a:rPr>
              <a:t>Challenges to communication during a disaster 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An emergency can impact:</a:t>
            </a:r>
          </a:p>
          <a:p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concentration the amount of new information that can be taken in and understood</a:t>
            </a:r>
          </a:p>
          <a:p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the amount and complexity of detail that can be absorbed</a:t>
            </a:r>
          </a:p>
          <a:p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the length of time a person can focus for</a:t>
            </a:r>
          </a:p>
          <a:p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decision-making ability weighing up possibilities and risks</a:t>
            </a:r>
          </a:p>
          <a:p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dealing with complex ideas and outcomes</a:t>
            </a:r>
          </a:p>
          <a:p>
            <a:r>
              <a:rPr lang="en-US" sz="2000" smtClean="0">
                <a:solidFill>
                  <a:srgbClr val="000000"/>
                </a:solidFill>
                <a:latin typeface="Helvetica Neue" pitchFamily="1" charset="0"/>
                <a:ea typeface="Helvetica Neue" pitchFamily="1" charset="0"/>
                <a:cs typeface="Helvetica Neue" pitchFamily="1" charset="0"/>
              </a:rPr>
              <a:t>planning and prioritizing actions</a:t>
            </a:r>
          </a:p>
          <a:p>
            <a:endParaRPr lang="en-US" smtClean="0">
              <a:latin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1" charset="0"/>
                <a:cs typeface="Arial" pitchFamily="1" charset="0"/>
              </a:rPr>
              <a:t>Communicating for AtB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1" charset="0"/>
                <a:cs typeface="Arial" pitchFamily="1" charset="0"/>
              </a:rPr>
              <a:t>Handout at </a:t>
            </a:r>
            <a:r>
              <a:rPr lang="en-US" dirty="0" err="1" smtClean="0">
                <a:latin typeface="Arial" pitchFamily="1" charset="0"/>
                <a:cs typeface="Arial" pitchFamily="1" charset="0"/>
              </a:rPr>
              <a:t>FedNet</a:t>
            </a:r>
            <a:r>
              <a:rPr lang="en-US" dirty="0" smtClean="0">
                <a:latin typeface="Arial" pitchFamily="1" charset="0"/>
                <a:cs typeface="Arial" pitchFamily="1" charset="0"/>
              </a:rPr>
              <a:t> at </a:t>
            </a:r>
            <a:r>
              <a:rPr lang="en-US" dirty="0" smtClean="0">
                <a:latin typeface="Arial" pitchFamily="1" charset="0"/>
                <a:cs typeface="Arial" pitchFamily="1" charset="0"/>
                <a:hlinkClick r:id="rId2"/>
              </a:rPr>
              <a:t>https://fednet.ifrc.org/en/resources-and-services/external-relations/beneficiary-communication/</a:t>
            </a:r>
            <a:r>
              <a:rPr lang="en-US" dirty="0" smtClean="0">
                <a:latin typeface="Arial" pitchFamily="1" charset="0"/>
                <a:cs typeface="Arial" pitchFamily="1" charset="0"/>
              </a:rPr>
              <a:t> </a:t>
            </a:r>
          </a:p>
          <a:p>
            <a:r>
              <a:rPr lang="en-US" b="1" dirty="0" smtClean="0">
                <a:latin typeface="Arial" pitchFamily="1" charset="0"/>
                <a:cs typeface="Arial" pitchFamily="1" charset="0"/>
              </a:rPr>
              <a:t>Measurement of Communication.</a:t>
            </a:r>
          </a:p>
          <a:p>
            <a:pPr lvl="1"/>
            <a:r>
              <a:rPr lang="en-US" dirty="0" smtClean="0">
                <a:latin typeface="Arial" pitchFamily="1" charset="0"/>
                <a:cs typeface="Arial" pitchFamily="1" charset="0"/>
              </a:rPr>
              <a:t>Qualitative </a:t>
            </a:r>
          </a:p>
          <a:p>
            <a:pPr lvl="1"/>
            <a:r>
              <a:rPr lang="en-US" dirty="0" smtClean="0">
                <a:latin typeface="Arial" pitchFamily="1" charset="0"/>
                <a:cs typeface="Arial" pitchFamily="1" charset="0"/>
              </a:rPr>
              <a:t>Quantitative </a:t>
            </a:r>
          </a:p>
          <a:p>
            <a:r>
              <a:rPr lang="en-US" b="1" dirty="0" smtClean="0">
                <a:latin typeface="Arial" pitchFamily="1" charset="0"/>
                <a:cs typeface="Arial" pitchFamily="1" charset="0"/>
              </a:rPr>
              <a:t>Using images of people in your communication </a:t>
            </a:r>
          </a:p>
          <a:p>
            <a:pPr lvl="1"/>
            <a:r>
              <a:rPr lang="en-US" dirty="0" smtClean="0">
                <a:latin typeface="Arial" pitchFamily="1" charset="0"/>
                <a:cs typeface="Arial" pitchFamily="1" charset="0"/>
              </a:rPr>
              <a:t>Respectful</a:t>
            </a:r>
          </a:p>
          <a:p>
            <a:pPr lvl="1"/>
            <a:r>
              <a:rPr lang="en-US" dirty="0" smtClean="0">
                <a:latin typeface="Arial" pitchFamily="1" charset="0"/>
                <a:cs typeface="Arial" pitchFamily="1" charset="0"/>
              </a:rPr>
              <a:t>Maintaining dignity </a:t>
            </a:r>
          </a:p>
          <a:p>
            <a:pPr lvl="1"/>
            <a:endParaRPr lang="en-US" dirty="0" smtClean="0">
              <a:latin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0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373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IFRC_2010 presentation-EN</vt:lpstr>
      <vt:lpstr>Beneficiary Communication</vt:lpstr>
      <vt:lpstr>Module four: messaging for beneficiaries</vt:lpstr>
      <vt:lpstr>Module four: messaging for beneficiaries</vt:lpstr>
      <vt:lpstr>Module four: messaging for beneficiaries</vt:lpstr>
      <vt:lpstr>Module four: messaging for beneficiaries</vt:lpstr>
      <vt:lpstr>Challenges to communication during a disaster </vt:lpstr>
      <vt:lpstr>Communicating for AtB</vt:lpstr>
      <vt:lpstr>Slide 8</vt:lpstr>
    </vt:vector>
  </TitlesOfParts>
  <Company>IFRC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Claudia Bally</dc:creator>
  <cp:lastModifiedBy>caroline.austin</cp:lastModifiedBy>
  <cp:revision>35</cp:revision>
  <cp:lastPrinted>2012-03-05T02:26:14Z</cp:lastPrinted>
  <dcterms:created xsi:type="dcterms:W3CDTF">2012-03-08T06:33:34Z</dcterms:created>
  <dcterms:modified xsi:type="dcterms:W3CDTF">2012-03-08T08:04:42Z</dcterms:modified>
</cp:coreProperties>
</file>