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338" r:id="rId3"/>
    <p:sldId id="339" r:id="rId4"/>
    <p:sldId id="341" r:id="rId5"/>
    <p:sldId id="335" r:id="rId6"/>
    <p:sldId id="29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541818"/>
    <a:srgbClr val="CF1C21"/>
    <a:srgbClr val="8B4907"/>
    <a:srgbClr val="5C4F46"/>
    <a:srgbClr val="66584E"/>
    <a:srgbClr val="E8C7B0"/>
    <a:srgbClr val="F4D1B9"/>
    <a:srgbClr val="B9BF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1974" autoAdjust="0"/>
  </p:normalViewPr>
  <p:slideViewPr>
    <p:cSldViewPr>
      <p:cViewPr>
        <p:scale>
          <a:sx n="100" d="100"/>
          <a:sy n="100" d="100"/>
        </p:scale>
        <p:origin x="-504" y="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EBB2546-05B5-E646-AE9A-EC371250B5D6}" type="datetimeFigureOut">
              <a:rPr lang="en-US"/>
              <a:pPr>
                <a:defRPr/>
              </a:pPr>
              <a:t>3/8/2012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6F88BD-574F-6B4A-8A36-E195E31A8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5A7F9B-418C-3C42-96B9-11653139725C}" type="datetime1">
              <a:rPr lang="en-US"/>
              <a:pPr>
                <a:defRPr/>
              </a:pPr>
              <a:t>3/8/2012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BB7961C-0805-AE4A-8AF4-2CBD463385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ＭＳ Ｐゴシック" pitchFamily="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723713"/>
              <a:ext cx="1144157" cy="307859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bg1"/>
                  </a:solidFill>
                </a:rPr>
                <a:t>Beneficiary Communication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1" charset="2"/>
              <a:buNone/>
              <a:tabLst/>
              <a:defRPr lang="en-US" sz="2200" smtClean="0">
                <a:latin typeface="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2738438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FOR FURTHER INFORMATION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IFRC BENIFICIARY COMMUNICATIONS DEPARTMENT </a:t>
              </a:r>
              <a:r>
                <a:rPr lang="en-US" dirty="0"/>
                <a:t> </a:t>
              </a:r>
              <a:endParaRPr lang="en-AU" dirty="0"/>
            </a:p>
            <a:p>
              <a:pPr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</a:rPr>
              </a:br>
              <a:r>
                <a:rPr lang="en-US" sz="2000" b="1" baseline="30000" dirty="0">
                  <a:solidFill>
                    <a:schemeClr val="bg1"/>
                  </a:solidFill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FAX.: +41 22 733 03 95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 dirty="0"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1" charset="0"/>
                  <a:ea typeface="Arial Rounded MT Bold" pitchFamily="1" charset="0"/>
                  <a:cs typeface="Arial Rounded MT Bold" pitchFamily="1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 Rounded MT Bold" pitchFamily="1" charset="0"/>
                  <a:ea typeface="Arial Rounded MT Bold" pitchFamily="1" charset="0"/>
                  <a:cs typeface="Arial Rounded MT Bold" pitchFamily="1" charset="0"/>
                </a:rPr>
                <a:t>Saving lives, changing minds.</a:t>
              </a:r>
              <a:endParaRPr lang="en-US" sz="1200" dirty="0">
                <a:solidFill>
                  <a:schemeClr val="bg1"/>
                </a:solidFill>
                <a:latin typeface="Arial Rounded MT Bold" pitchFamily="1" charset="0"/>
                <a:ea typeface="Arial Rounded MT Bold" pitchFamily="1" charset="0"/>
                <a:cs typeface="Arial Rounded MT Bold" pitchFamily="1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726887"/>
              <a:ext cx="1144157" cy="307859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bg1"/>
                  </a:solidFill>
                </a:rPr>
                <a:t>Beneficiary Communication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6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2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7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pitchFamily="1" charset="0"/>
                <a:cs typeface="Arial" pitchFamily="1" charset="0"/>
              </a:rPr>
              <a:t>Beneficiary Communication</a:t>
            </a:r>
            <a:endParaRPr lang="en-GB" sz="3600" smtClean="0">
              <a:latin typeface="Arial" pitchFamily="1" charset="0"/>
              <a:cs typeface="Arial" pitchFamily="1" charset="0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b="1" i="1">
                <a:solidFill>
                  <a:schemeClr val="bg1"/>
                </a:solidFill>
                <a:latin typeface="Helvetica" pitchFamily="1" charset="0"/>
                <a:ea typeface="Cambria" pitchFamily="1" charset="0"/>
                <a:cs typeface="Cambria" pitchFamily="1" charset="0"/>
              </a:rPr>
              <a:t>People need information as much as water, food, medicine and shelter.   Information is aid. </a:t>
            </a:r>
            <a:endParaRPr lang="en-GB" b="1" i="1">
              <a:solidFill>
                <a:schemeClr val="bg1"/>
              </a:solidFill>
              <a:latin typeface="Arial" pitchFamily="1" charset="0"/>
              <a:cs typeface="Arial" pitchFamily="1" charset="0"/>
            </a:endParaRPr>
          </a:p>
          <a:p>
            <a:endParaRPr lang="en-GB" b="1">
              <a:solidFill>
                <a:srgbClr val="541818"/>
              </a:solidFill>
              <a:latin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1" charset="0"/>
                <a:cs typeface="Arial" pitchFamily="1" charset="0"/>
              </a:rPr>
              <a:t>Module 5: Methods of Communication 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Some examples of ways to </a:t>
            </a:r>
            <a:r>
              <a:rPr lang="en-AU" sz="2000" b="1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engage</a:t>
            </a:r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and </a:t>
            </a:r>
            <a:r>
              <a:rPr lang="en-AU" sz="2000" b="1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communicate</a:t>
            </a:r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with beneficiaries………</a:t>
            </a:r>
            <a:endParaRPr lang="en-GB" sz="2000" smtClean="0">
              <a:solidFill>
                <a:srgbClr val="8BBBE0"/>
              </a:solidFill>
              <a:latin typeface="Helvetica Neue" pitchFamily="1" charset="0"/>
              <a:ea typeface="Helvetica Neue" pitchFamily="1" charset="0"/>
              <a:cs typeface="Helvetica Neue" pitchFamily="1" charset="0"/>
            </a:endParaRP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Radio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Television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Face to Face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Community meetings, community noticeboards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Sound truck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SMS system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Community and NGO scorecards (CARE)</a:t>
            </a:r>
          </a:p>
          <a:p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Beneficiary lead evaluations and reviews and M&amp;E systems </a:t>
            </a:r>
          </a:p>
          <a:p>
            <a:endParaRPr lang="en-US" b="1" smtClean="0">
              <a:latin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1" charset="0"/>
                <a:cs typeface="Arial" pitchFamily="1" charset="0"/>
              </a:rPr>
              <a:t>Module 5: Methods of Communication 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Mapping methods: landscape and media guides</a:t>
            </a:r>
          </a:p>
          <a:p>
            <a:pPr>
              <a:buFont typeface="Wingdings" pitchFamily="1" charset="2"/>
              <a:buNone/>
            </a:pPr>
            <a:endParaRPr lang="en-AU" sz="2000" smtClean="0">
              <a:latin typeface="Helvetica Neue" pitchFamily="1" charset="0"/>
              <a:ea typeface="Helvetica Neue" pitchFamily="1" charset="0"/>
              <a:cs typeface="Helvetica Neue" pitchFamily="1" charset="0"/>
            </a:endParaRPr>
          </a:p>
          <a:p>
            <a:pPr>
              <a:buFont typeface="Wingdings" pitchFamily="1" charset="2"/>
              <a:buNone/>
            </a:pPr>
            <a:endParaRPr lang="en-AU" sz="2000" smtClean="0">
              <a:latin typeface="Helvetica Neue" pitchFamily="1" charset="0"/>
              <a:ea typeface="Helvetica Neue" pitchFamily="1" charset="0"/>
              <a:cs typeface="Helvetica Neue" pitchFamily="1" charset="0"/>
            </a:endParaRPr>
          </a:p>
          <a:p>
            <a:endParaRPr lang="en-US" b="1" smtClean="0">
              <a:latin typeface="Arial" pitchFamily="1" charset="0"/>
              <a:cs typeface="Arial" pitchFamily="1" charset="0"/>
            </a:endParaRPr>
          </a:p>
        </p:txBody>
      </p:sp>
      <p:pic>
        <p:nvPicPr>
          <p:cNvPr id="79876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09800"/>
            <a:ext cx="50292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1" charset="0"/>
                <a:cs typeface="Arial" pitchFamily="1" charset="0"/>
              </a:rPr>
              <a:t>Module 5: Methods of Communication 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sz="200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Mapping methods: partnerships with other agencies in the area.</a:t>
            </a:r>
          </a:p>
          <a:p>
            <a:pPr>
              <a:buFont typeface="Wingdings" pitchFamily="1" charset="2"/>
              <a:buNone/>
            </a:pPr>
            <a:endParaRPr lang="en-AU" sz="2000" smtClean="0">
              <a:latin typeface="Helvetica Neue" pitchFamily="1" charset="0"/>
              <a:ea typeface="Helvetica Neue" pitchFamily="1" charset="0"/>
              <a:cs typeface="Helvetica Neue" pitchFamily="1" charset="0"/>
            </a:endParaRPr>
          </a:p>
          <a:p>
            <a:pPr>
              <a:buFont typeface="Wingdings" pitchFamily="1" charset="2"/>
              <a:buNone/>
            </a:pPr>
            <a:endParaRPr lang="en-AU" sz="2000" smtClean="0">
              <a:latin typeface="Helvetica Neue" pitchFamily="1" charset="0"/>
              <a:ea typeface="Helvetica Neue" pitchFamily="1" charset="0"/>
              <a:cs typeface="Helvetica Neue" pitchFamily="1" charset="0"/>
            </a:endParaRPr>
          </a:p>
          <a:p>
            <a:endParaRPr lang="en-US" b="1" smtClean="0">
              <a:latin typeface="Arial" pitchFamily="1" charset="0"/>
              <a:cs typeface="Arial" pitchFamily="1" charset="0"/>
            </a:endParaRPr>
          </a:p>
        </p:txBody>
      </p:sp>
      <p:pic>
        <p:nvPicPr>
          <p:cNvPr id="8090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819400"/>
            <a:ext cx="82042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1" charset="0"/>
                <a:cs typeface="Arial" pitchFamily="1" charset="0"/>
              </a:rPr>
              <a:t>Wrap up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1" charset="0"/>
                <a:cs typeface="Arial" pitchFamily="1" charset="0"/>
              </a:rPr>
              <a:t>Evaluation of training </a:t>
            </a:r>
          </a:p>
          <a:p>
            <a:pPr eaLnBrk="1" hangingPunct="1"/>
            <a:r>
              <a:rPr lang="en-US" smtClean="0">
                <a:latin typeface="Arial" pitchFamily="1" charset="0"/>
                <a:cs typeface="Arial" pitchFamily="1" charset="0"/>
              </a:rPr>
              <a:t>Keeping in touch and sharing ideas, methods and challenges is important…Suggestion for HOW?</a:t>
            </a:r>
          </a:p>
          <a:p>
            <a:pPr eaLnBrk="1" hangingPunct="1"/>
            <a:r>
              <a:rPr lang="en-US" smtClean="0">
                <a:latin typeface="Arial" pitchFamily="1" charset="0"/>
                <a:cs typeface="Arial" pitchFamily="1" charset="0"/>
              </a:rPr>
              <a:t>Building plans for your National Society…</a:t>
            </a:r>
          </a:p>
          <a:p>
            <a:pPr lvl="1" eaLnBrk="1" hangingPunct="1"/>
            <a:r>
              <a:rPr lang="en-US" sz="2200" smtClean="0">
                <a:latin typeface="Arial" pitchFamily="1" charset="0"/>
                <a:cs typeface="Arial" pitchFamily="1" charset="0"/>
              </a:rPr>
              <a:t>Today you thought or wrote down what gaps and opportunities exist</a:t>
            </a:r>
          </a:p>
          <a:p>
            <a:pPr lvl="1" eaLnBrk="1" hangingPunct="1"/>
            <a:r>
              <a:rPr lang="en-US" sz="2200" smtClean="0">
                <a:latin typeface="Arial" pitchFamily="1" charset="0"/>
                <a:cs typeface="Arial" pitchFamily="1" charset="0"/>
              </a:rPr>
              <a:t>How you might assessment information needs</a:t>
            </a:r>
          </a:p>
          <a:p>
            <a:pPr lvl="1" eaLnBrk="1" hangingPunct="1"/>
            <a:r>
              <a:rPr lang="en-US" sz="2200" smtClean="0">
                <a:latin typeface="Arial" pitchFamily="1" charset="0"/>
                <a:cs typeface="Arial" pitchFamily="1" charset="0"/>
              </a:rPr>
              <a:t>What tools you might use to communicate</a:t>
            </a:r>
          </a:p>
          <a:p>
            <a:endParaRPr lang="en-US" smtClean="0">
              <a:latin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0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147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IFRC_2010 presentation-EN</vt:lpstr>
      <vt:lpstr>Beneficiary Communication</vt:lpstr>
      <vt:lpstr>Module 5: Methods of Communication </vt:lpstr>
      <vt:lpstr>Module 5: Methods of Communication </vt:lpstr>
      <vt:lpstr>Module 5: Methods of Communication </vt:lpstr>
      <vt:lpstr>Wrap up</vt:lpstr>
      <vt:lpstr>Slide 6</vt:lpstr>
    </vt:vector>
  </TitlesOfParts>
  <Company>IFRC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Claudia Bally</dc:creator>
  <cp:lastModifiedBy>caroline.austin</cp:lastModifiedBy>
  <cp:revision>35</cp:revision>
  <cp:lastPrinted>2012-03-05T02:26:14Z</cp:lastPrinted>
  <dcterms:created xsi:type="dcterms:W3CDTF">2012-03-08T06:33:34Z</dcterms:created>
  <dcterms:modified xsi:type="dcterms:W3CDTF">2012-03-08T08:05:32Z</dcterms:modified>
</cp:coreProperties>
</file>