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3" r:id="rId6"/>
    <p:sldId id="259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55" d="100"/>
          <a:sy n="55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FD343F-FDD1-4809-A829-0D8107254916}" type="datetimeFigureOut">
              <a:rPr lang="en-US" smtClean="0"/>
              <a:pPr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E4C919F-401E-4DA8-908E-2AAE309AE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057400"/>
            <a:ext cx="7497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REGIONAL DISASTER RESPONSE TEAM (RDRT)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657600"/>
            <a:ext cx="603941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/>
              <a:t>KEEPING IT ALIVE</a:t>
            </a:r>
          </a:p>
          <a:p>
            <a:pPr algn="ctr"/>
            <a:r>
              <a:rPr lang="en-US" sz="4000" dirty="0" smtClean="0"/>
              <a:t>IN THE RC/RC MOVEMENT </a:t>
            </a:r>
          </a:p>
          <a:p>
            <a:pPr algn="ctr"/>
            <a:r>
              <a:rPr lang="en-US" sz="4000" dirty="0" smtClean="0"/>
              <a:t>NS SOUTHEAST ASIA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716280"/>
          <a:ext cx="8610600" cy="5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650"/>
                <a:gridCol w="2152650"/>
                <a:gridCol w="2152650"/>
                <a:gridCol w="215265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Activities 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PH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September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PH" sz="14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 Qtr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PH" sz="14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to 2</a:t>
                      </a:r>
                      <a:r>
                        <a:rPr lang="en-PH" sz="1400" baseline="30000" dirty="0" smtClean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PH" sz="1400" baseline="0" dirty="0" err="1" smtClean="0">
                          <a:solidFill>
                            <a:schemeClr val="tx1"/>
                          </a:solidFill>
                        </a:rPr>
                        <a:t>Qtrs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sz="1400" dirty="0" smtClean="0"/>
                        <a:t>RDRT Focal</a:t>
                      </a:r>
                      <a:r>
                        <a:rPr lang="en-PH" sz="1400" baseline="0" dirty="0" smtClean="0"/>
                        <a:t> Person</a:t>
                      </a:r>
                    </a:p>
                    <a:p>
                      <a:r>
                        <a:rPr lang="en-PH" sz="1400" baseline="0" dirty="0" smtClean="0"/>
                        <a:t>IFRC SEA</a:t>
                      </a:r>
                    </a:p>
                    <a:p>
                      <a:r>
                        <a:rPr lang="en-PH" sz="1400" baseline="0" dirty="0" smtClean="0"/>
                        <a:t>NS</a:t>
                      </a:r>
                      <a:endParaRPr lang="en-PH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Inventory of SEA NS Capacity on Disaster Response including RDRT Assets for mobilization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Send-out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standard format or checklist for the require inventory of RDRT Assets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Completed and dissemination to all SEA NS and IFRC by end of December 2014 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SEA NS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Agreement on RDRT Commitment 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Drafting of standard format for all SEA NS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On-going</a:t>
                      </a:r>
                    </a:p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Completed by End of March 2015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RDRT Program Paper (</a:t>
                      </a:r>
                      <a:r>
                        <a:rPr lang="en-PH" sz="1400" dirty="0" err="1" smtClean="0">
                          <a:solidFill>
                            <a:schemeClr val="tx1"/>
                          </a:solidFill>
                        </a:rPr>
                        <a:t>ToR</a:t>
                      </a:r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PH" sz="1400" dirty="0" err="1" smtClean="0">
                          <a:solidFill>
                            <a:schemeClr val="tx1"/>
                          </a:solidFill>
                        </a:rPr>
                        <a:t>SoPs</a:t>
                      </a:r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and DR Plan) 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drafting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Review and comments</a:t>
                      </a:r>
                    </a:p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(DM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Technical Meeting)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Approval and dissemination to all SEA NS and IFRC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RDT/NDRT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Curriculum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Drafting and review/comments from SEA NS (with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support </a:t>
                      </a:r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IFRC SEA)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Finalization and dissemination to al SEA NS and IFRC by October 2014 </a:t>
                      </a:r>
                    </a:p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(DM Technical Meeting)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NDRT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Refresher or Training each SEA NS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RDRT/NDRT Master Training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dirty="0" smtClean="0">
                          <a:solidFill>
                            <a:schemeClr val="tx1"/>
                          </a:solidFill>
                        </a:rPr>
                        <a:t>March</a:t>
                      </a:r>
                      <a:r>
                        <a:rPr lang="en-PH" sz="1400" baseline="0" dirty="0" smtClean="0">
                          <a:solidFill>
                            <a:schemeClr val="tx1"/>
                          </a:solidFill>
                        </a:rPr>
                        <a:t> 2015</a:t>
                      </a:r>
                      <a:endParaRPr lang="en-PH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2723" y="-51375"/>
            <a:ext cx="20056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3200" dirty="0" smtClean="0">
                <a:solidFill>
                  <a:srgbClr val="FF0000"/>
                </a:solidFill>
              </a:rPr>
              <a:t>Time Frame</a:t>
            </a:r>
            <a:endParaRPr lang="en-PH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2909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Current RDRT Members: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0434" y="1135360"/>
            <a:ext cx="701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To-date, there are approximately ________ RDRT members still in the roosters: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798" y="1600200"/>
          <a:ext cx="7543802" cy="459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890"/>
                <a:gridCol w="804094"/>
                <a:gridCol w="1057571"/>
                <a:gridCol w="852828"/>
                <a:gridCol w="1023393"/>
                <a:gridCol w="721183"/>
                <a:gridCol w="838594"/>
                <a:gridCol w="85724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Countries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 RDRT Active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WATSAN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Relief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Health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PSP/ Welfare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Logistics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Philippines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Indonesia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Thailand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Malaysia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Laos PDR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Cambodia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Vietnam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Singapore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Brunei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Myanmar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East Timor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1841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Background: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570672"/>
            <a:ext cx="547188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2003 the 1</a:t>
            </a:r>
            <a:r>
              <a:rPr lang="en-US" baseline="30000" dirty="0" smtClean="0"/>
              <a:t>st</a:t>
            </a:r>
            <a:r>
              <a:rPr lang="en-US" dirty="0" smtClean="0"/>
              <a:t> RDRT Training was held in Malang, Indonesia;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2007 RDRT 1</a:t>
            </a:r>
            <a:r>
              <a:rPr lang="en-US" baseline="30000" dirty="0" smtClean="0"/>
              <a:t>st</a:t>
            </a:r>
            <a:r>
              <a:rPr lang="en-US" dirty="0" smtClean="0"/>
              <a:t> Refresher Course in Singapore;</a:t>
            </a:r>
          </a:p>
          <a:p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2010 RDRT 2</a:t>
            </a:r>
            <a:r>
              <a:rPr lang="en-US" baseline="30000" dirty="0" smtClean="0"/>
              <a:t>nd</a:t>
            </a:r>
            <a:r>
              <a:rPr lang="en-US" dirty="0" smtClean="0"/>
              <a:t> Refresher Course in Brunei; and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2011 last 12</a:t>
            </a:r>
            <a:r>
              <a:rPr lang="en-US" baseline="30000" dirty="0" smtClean="0"/>
              <a:t>th</a:t>
            </a:r>
            <a:r>
              <a:rPr lang="en-US" dirty="0" smtClean="0"/>
              <a:t> RDRT Induction Course in Bandung, Indonesia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1113472"/>
            <a:ext cx="116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 Trainings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3856672"/>
            <a:ext cx="1778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dirty="0" smtClean="0"/>
              <a:t>. Others Trainings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4390072"/>
            <a:ext cx="414312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Relief Management Training – ERU in Geneva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RDRT </a:t>
            </a:r>
            <a:r>
              <a:rPr lang="en-US" dirty="0" err="1" smtClean="0"/>
              <a:t>Watsan</a:t>
            </a:r>
            <a:r>
              <a:rPr lang="en-US" dirty="0" smtClean="0"/>
              <a:t> Training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RDRT Team Leadership Training in Finland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143000" y="1295400"/>
            <a:ext cx="7010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2005 – 1</a:t>
            </a:r>
            <a:r>
              <a:rPr lang="en-US" baseline="30000" dirty="0" smtClean="0"/>
              <a:t>st</a:t>
            </a:r>
            <a:r>
              <a:rPr lang="en-US" dirty="0" smtClean="0"/>
              <a:t> RDRT Southeast Asia deployment in Pakistan Earthquake;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2006 – May, East Timor Typhoon and Flooding (embedded delegate)</a:t>
            </a:r>
          </a:p>
          <a:p>
            <a:r>
              <a:rPr lang="en-US" dirty="0" smtClean="0"/>
              <a:t>               June, Saint Bernard Landslide, Southern Leyte, Philippines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December, Tsunami Banda Ache, Indonesia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2008 – Typhoon </a:t>
            </a:r>
            <a:r>
              <a:rPr lang="en-US" dirty="0" err="1" smtClean="0"/>
              <a:t>Nargis</a:t>
            </a:r>
            <a:r>
              <a:rPr lang="en-US" dirty="0" smtClean="0"/>
              <a:t> in Myanmar, </a:t>
            </a:r>
          </a:p>
          <a:p>
            <a:r>
              <a:rPr lang="en-GB" dirty="0" smtClean="0"/>
              <a:t>               </a:t>
            </a:r>
            <a:endParaRPr lang="en-US" dirty="0" smtClean="0"/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2007 – 2010 various typhoon disaster in the Philippines (includes </a:t>
            </a:r>
            <a:r>
              <a:rPr lang="en-GB" dirty="0" smtClean="0"/>
              <a:t>Typhoon </a:t>
            </a:r>
          </a:p>
          <a:p>
            <a:r>
              <a:rPr lang="en-GB" dirty="0" smtClean="0"/>
              <a:t>               </a:t>
            </a:r>
            <a:r>
              <a:rPr lang="en-GB" dirty="0" err="1" smtClean="0"/>
              <a:t>Fengshen</a:t>
            </a:r>
            <a:r>
              <a:rPr lang="en-GB" dirty="0" smtClean="0"/>
              <a:t>, </a:t>
            </a:r>
            <a:r>
              <a:rPr lang="en-GB" dirty="0" err="1" smtClean="0"/>
              <a:t>Ketsana</a:t>
            </a:r>
            <a:r>
              <a:rPr lang="en-GB" dirty="0" smtClean="0"/>
              <a:t> and </a:t>
            </a:r>
            <a:r>
              <a:rPr lang="en-GB" dirty="0" err="1" smtClean="0"/>
              <a:t>Megi</a:t>
            </a:r>
            <a:r>
              <a:rPr lang="en-GB" dirty="0" smtClean="0"/>
              <a:t> in the Philippines)</a:t>
            </a:r>
          </a:p>
          <a:p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 2010 – Pakistan Flood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85800" y="533400"/>
            <a:ext cx="1466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. Deployment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KEEPING THE RDRT ALIVE IN THE 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NS SOUTHEAST ASIA REGION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201882"/>
            <a:ext cx="769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How the current RDRT will be active again?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Who will take the lead of the RDRT in Southeast Asia Region?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How will the RDRT in Southeast Asia will be mobilize in future disaster? Example Super </a:t>
            </a:r>
          </a:p>
          <a:p>
            <a:r>
              <a:rPr lang="en-US" dirty="0" smtClean="0"/>
              <a:t>    Typhoon in the Philippines, if such to happen again?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What program should it fit within the NS priorities to make RDRT active again?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What support of the IFRC – SEA Regional Office can provide to each NS and as a SEA – </a:t>
            </a:r>
          </a:p>
          <a:p>
            <a:r>
              <a:rPr lang="en-US" dirty="0" smtClean="0"/>
              <a:t>    NS Region when activate and need to mobilize RDRT? and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 How will we make RDRT as the premier regional response tool within SEA – NS, </a:t>
            </a:r>
          </a:p>
          <a:p>
            <a:r>
              <a:rPr lang="en-US" dirty="0" smtClean="0"/>
              <a:t>    utilizing its current manpower and assets? i.e. WATSAN, Health, Search and Rescue, IT, </a:t>
            </a:r>
          </a:p>
          <a:p>
            <a:r>
              <a:rPr lang="en-US" dirty="0" smtClean="0"/>
              <a:t>    Logistics, etc.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76400"/>
            <a:ext cx="793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FAQ: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7471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What is SEA - Regional Disaster Response Team (RDRT)?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524000"/>
            <a:ext cx="7162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Composite team of professional individual from the SEA National Societies with various expertise on relief, </a:t>
            </a:r>
            <a:r>
              <a:rPr lang="en-US" sz="2800" dirty="0" err="1" smtClean="0"/>
              <a:t>watsan</a:t>
            </a:r>
            <a:r>
              <a:rPr lang="en-US" sz="2800" dirty="0" smtClean="0"/>
              <a:t>, social and welfare, logistics, health, shelter – camp management, and IT to support a NS of a stricken area of a large scale disaster. Supported by the IFRC in a region, once a request is made by a NS and a disaster with a global disaster impact of category 3 to 5.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76535"/>
            <a:ext cx="2767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Terms of Reference: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9906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Scope of work or mission (within the disaster emergency and recovery period);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Duration (maximum of 60 days);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NS Memorandum of Agreement for use of RDRT;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Basic RDRT personal and team equipment;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RDRT Readiness and Preparedness Program;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Activation Protocols (includes alert, mobilization, and deployment);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Operational Standard Operating Procedures (including stand-down phase);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General roles and responsibilities of the RDRT to support/</a:t>
            </a:r>
            <a:r>
              <a:rPr lang="en-US" sz="2000" b="1" dirty="0" smtClean="0">
                <a:solidFill>
                  <a:srgbClr val="FF0000"/>
                </a:solidFill>
              </a:rPr>
              <a:t>EMBEDDED</a:t>
            </a:r>
            <a:r>
              <a:rPr lang="en-US" dirty="0" smtClean="0"/>
              <a:t> to Host NS;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Role and Responsibilities of the RDRT once embedded with the IFRC – ERU or FACT;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RDRT benefits during deployment (i.e. medical and accident insurance, daily per diem, </a:t>
            </a:r>
          </a:p>
          <a:p>
            <a:r>
              <a:rPr lang="en-US" dirty="0" smtClean="0"/>
              <a:t>   accommodation, transportation country-to-country, etc)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34625"/>
            <a:ext cx="7620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Safety and security protocols based on IFRC standards within the country </a:t>
            </a:r>
          </a:p>
          <a:p>
            <a:r>
              <a:rPr lang="en-US" dirty="0" smtClean="0"/>
              <a:t>   mission;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RDRT team and communication structures on field mission;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End mission protocols (reports, debriefing, and hand-over); and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Criteria’s (selection and recruitment of RDRT members):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At least 1 year experience in the disaster response operation in the country   </a:t>
            </a:r>
          </a:p>
          <a:p>
            <a:pPr lvl="1"/>
            <a:r>
              <a:rPr lang="en-US" dirty="0" smtClean="0"/>
              <a:t>    represent; </a:t>
            </a:r>
          </a:p>
          <a:p>
            <a:pPr lvl="1"/>
            <a:endParaRPr lang="en-US" sz="1100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Passed the </a:t>
            </a:r>
            <a:r>
              <a:rPr lang="en-US" b="1" dirty="0" smtClean="0">
                <a:solidFill>
                  <a:srgbClr val="FF0000"/>
                </a:solidFill>
              </a:rPr>
              <a:t>National Disaster Response Team Training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NS;</a:t>
            </a:r>
          </a:p>
          <a:p>
            <a:pPr lvl="1">
              <a:buFont typeface="Wingdings" pitchFamily="2" charset="2"/>
              <a:buChar char="ü"/>
            </a:pPr>
            <a:endParaRPr lang="en-US" sz="1100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Language skills (English)</a:t>
            </a:r>
          </a:p>
          <a:p>
            <a:pPr lvl="1">
              <a:buFont typeface="Wingdings" pitchFamily="2" charset="2"/>
              <a:buChar char="ü"/>
            </a:pPr>
            <a:endParaRPr lang="en-US" sz="1100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Good report writing (knowledgeable to write a report)</a:t>
            </a:r>
          </a:p>
          <a:p>
            <a:pPr lvl="1">
              <a:buFont typeface="Wingdings" pitchFamily="2" charset="2"/>
              <a:buChar char="ü"/>
            </a:pPr>
            <a:endParaRPr lang="en-US" sz="1100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Possess at least two specialized skills such as relief, </a:t>
            </a:r>
            <a:r>
              <a:rPr lang="en-US" dirty="0" err="1" smtClean="0"/>
              <a:t>watsan</a:t>
            </a:r>
            <a:r>
              <a:rPr lang="en-US" dirty="0" smtClean="0"/>
              <a:t>, social and welfare, </a:t>
            </a:r>
          </a:p>
          <a:p>
            <a:pPr lvl="1"/>
            <a:r>
              <a:rPr lang="en-US" dirty="0" smtClean="0"/>
              <a:t>    logistics, health, shelter – camp management, and IT;</a:t>
            </a:r>
          </a:p>
          <a:p>
            <a:pPr lvl="1"/>
            <a:endParaRPr lang="en-US" sz="1100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Can work within a Team (team player); </a:t>
            </a:r>
          </a:p>
          <a:p>
            <a:pPr lvl="1">
              <a:buFont typeface="Wingdings" pitchFamily="2" charset="2"/>
              <a:buChar char="ü"/>
            </a:pPr>
            <a:endParaRPr lang="en-US" sz="1100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Self-reliance and discipline; and</a:t>
            </a:r>
          </a:p>
          <a:p>
            <a:pPr lvl="1">
              <a:buFont typeface="Wingdings" pitchFamily="2" charset="2"/>
              <a:buChar char="ü"/>
            </a:pPr>
            <a:endParaRPr lang="en-US" sz="1100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Written endorsement by the NS to be qualified as RDRT member.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2385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RDRT and NDRT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1371600"/>
            <a:ext cx="18288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RDRT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Roster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4343400"/>
            <a:ext cx="18288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NDRT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Induction Course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021888" y="2209800"/>
            <a:ext cx="457200" cy="2057400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p Arrow 26"/>
          <p:cNvSpPr/>
          <p:nvPr/>
        </p:nvSpPr>
        <p:spPr>
          <a:xfrm rot="5400000">
            <a:off x="3771900" y="1181100"/>
            <a:ext cx="457200" cy="1295400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3048000" y="5098077"/>
            <a:ext cx="1524000" cy="1226523"/>
            <a:chOff x="3048000" y="5098077"/>
            <a:chExt cx="1524000" cy="1226523"/>
          </a:xfrm>
        </p:grpSpPr>
        <p:sp>
          <p:nvSpPr>
            <p:cNvPr id="31" name="Rectangle 30"/>
            <p:cNvSpPr/>
            <p:nvPr/>
          </p:nvSpPr>
          <p:spPr>
            <a:xfrm>
              <a:off x="3048000" y="5791200"/>
              <a:ext cx="15240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Readiness and Preparedness Program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Up Arrow 31"/>
            <p:cNvSpPr/>
            <p:nvPr/>
          </p:nvSpPr>
          <p:spPr>
            <a:xfrm rot="18929063">
              <a:off x="3152699" y="5098077"/>
              <a:ext cx="228600" cy="609600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828799" y="5137210"/>
            <a:ext cx="1162975" cy="1187390"/>
            <a:chOff x="1828799" y="5137210"/>
            <a:chExt cx="1162975" cy="1187390"/>
          </a:xfrm>
        </p:grpSpPr>
        <p:sp>
          <p:nvSpPr>
            <p:cNvPr id="30" name="Rectangle 29"/>
            <p:cNvSpPr/>
            <p:nvPr/>
          </p:nvSpPr>
          <p:spPr>
            <a:xfrm>
              <a:off x="1828799" y="5791200"/>
              <a:ext cx="1162975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1</a:t>
              </a:r>
              <a:r>
                <a:rPr lang="en-US" sz="1200" baseline="30000" dirty="0" smtClean="0">
                  <a:solidFill>
                    <a:schemeClr val="tx1"/>
                  </a:solidFill>
                </a:rPr>
                <a:t>st</a:t>
              </a:r>
              <a:r>
                <a:rPr lang="en-US" sz="1200" dirty="0" smtClean="0">
                  <a:solidFill>
                    <a:schemeClr val="tx1"/>
                  </a:solidFill>
                </a:rPr>
                <a:t> Specialization Training and Exposure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Up Arrow 32"/>
            <p:cNvSpPr/>
            <p:nvPr/>
          </p:nvSpPr>
          <p:spPr>
            <a:xfrm>
              <a:off x="2209800" y="5137210"/>
              <a:ext cx="228600" cy="609600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609600" y="5278789"/>
            <a:ext cx="1142130" cy="1045811"/>
            <a:chOff x="609600" y="5278789"/>
            <a:chExt cx="1142130" cy="1045811"/>
          </a:xfrm>
        </p:grpSpPr>
        <p:sp>
          <p:nvSpPr>
            <p:cNvPr id="28" name="Rectangle 27"/>
            <p:cNvSpPr/>
            <p:nvPr/>
          </p:nvSpPr>
          <p:spPr>
            <a:xfrm>
              <a:off x="609600" y="5791200"/>
              <a:ext cx="10668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Selection and Recruitment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Up Arrow 33"/>
            <p:cNvSpPr/>
            <p:nvPr/>
          </p:nvSpPr>
          <p:spPr>
            <a:xfrm rot="2907381">
              <a:off x="1332630" y="5088289"/>
              <a:ext cx="228600" cy="609600"/>
            </a:xfrm>
            <a:prstGeom prst="up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381000" y="3657600"/>
            <a:ext cx="16764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NS endorsement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(passed the criteria’s for RDRT)</a:t>
            </a:r>
            <a:endParaRPr lang="en-US" sz="1200" dirty="0">
              <a:solidFill>
                <a:schemeClr val="tx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228600" y="3581400"/>
            <a:ext cx="4648200" cy="2895600"/>
            <a:chOff x="228600" y="3581400"/>
            <a:chExt cx="4648200" cy="2895600"/>
          </a:xfrm>
        </p:grpSpPr>
        <p:sp>
          <p:nvSpPr>
            <p:cNvPr id="37" name="Rectangle 36"/>
            <p:cNvSpPr/>
            <p:nvPr/>
          </p:nvSpPr>
          <p:spPr>
            <a:xfrm>
              <a:off x="228600" y="3581400"/>
              <a:ext cx="4648200" cy="28956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950311" y="3581400"/>
              <a:ext cx="1926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/>
                <a:t>National Societies</a:t>
              </a:r>
              <a:endParaRPr lang="en-US" b="1" u="sng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38200" y="762000"/>
            <a:ext cx="7848600" cy="2362200"/>
            <a:chOff x="838200" y="762000"/>
            <a:chExt cx="7848600" cy="2362200"/>
          </a:xfrm>
        </p:grpSpPr>
        <p:sp>
          <p:nvSpPr>
            <p:cNvPr id="39" name="Rectangle 38"/>
            <p:cNvSpPr/>
            <p:nvPr/>
          </p:nvSpPr>
          <p:spPr>
            <a:xfrm>
              <a:off x="838200" y="762000"/>
              <a:ext cx="7848600" cy="2362200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200" y="762000"/>
              <a:ext cx="26534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/>
                <a:t>IFRC Regional / AP Zone</a:t>
              </a:r>
              <a:endParaRPr lang="en-US" b="1" u="sng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800600" y="914400"/>
            <a:ext cx="3505200" cy="2057400"/>
            <a:chOff x="4800600" y="914400"/>
            <a:chExt cx="3505200" cy="2057400"/>
          </a:xfrm>
        </p:grpSpPr>
        <p:sp>
          <p:nvSpPr>
            <p:cNvPr id="5" name="Rectangle 4"/>
            <p:cNvSpPr/>
            <p:nvPr/>
          </p:nvSpPr>
          <p:spPr>
            <a:xfrm>
              <a:off x="4876800" y="1295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Relief and Assessment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19800" y="1295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Health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162800" y="12954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Logistics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162800" y="17526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Shelter – Camp Management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19800" y="17526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76800" y="1752600"/>
              <a:ext cx="10668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WATSAN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00600" y="914400"/>
              <a:ext cx="3505200" cy="2057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04302" y="914400"/>
              <a:ext cx="34117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u="sng" dirty="0" smtClean="0"/>
                <a:t>Specialization for Regional &amp; Global Deployment</a:t>
              </a:r>
              <a:endParaRPr lang="en-US" sz="1200" b="1" u="sng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019800" y="2362200"/>
              <a:ext cx="1066800" cy="3810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rgbClr val="FF0000"/>
                  </a:solidFill>
                </a:rPr>
                <a:t>Rescue</a:t>
              </a:r>
              <a:endParaRPr lang="en-US" sz="12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27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1825" y="1828800"/>
            <a:ext cx="4487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NDRT TRAINING CURRICULUM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81000"/>
            <a:ext cx="3511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Way Forward Agenda: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1062335"/>
            <a:ext cx="7061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RDRT PROGRAM PAPER (TOR, SOP, DR AND PLAN) 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19262" y="2667000"/>
            <a:ext cx="7249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400" b="1" dirty="0" smtClean="0"/>
              <a:t>NS AGREEMENT ON RDRT COUNTRY COMMITMENT</a:t>
            </a:r>
            <a:endParaRPr lang="en-PH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576935"/>
            <a:ext cx="7867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sz="2400" b="1" dirty="0" smtClean="0"/>
              <a:t>INVETORY OF SEA NS CAPACITY ON DISASTER RESPONSE</a:t>
            </a:r>
            <a:endParaRPr lang="en-PH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5354" y="4343400"/>
            <a:ext cx="7926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400" b="1" dirty="0" smtClean="0"/>
              <a:t>FOCAL PERSON FROM IFRC AND SEA NATIONAL SOCIETIES TO FACILITATE RDRT</a:t>
            </a:r>
            <a:endParaRPr lang="en-PH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862935"/>
            <a:ext cx="7926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400" b="1" dirty="0" smtClean="0"/>
              <a:t>RDRT/NDRT MASTER TRAINING</a:t>
            </a:r>
            <a:endParaRPr lang="en-PH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" y="5257800"/>
            <a:ext cx="7926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400" b="1" dirty="0" smtClean="0"/>
              <a:t>NS NDRT REFRESHER/TRAINING</a:t>
            </a:r>
            <a:endParaRPr lang="en-PH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282</TotalTime>
  <Words>996</Words>
  <Application>Microsoft Office PowerPoint</Application>
  <PresentationFormat>On-screen Show (4:3)</PresentationFormat>
  <Paragraphs>184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DMS Cathy</dc:creator>
  <cp:lastModifiedBy>User</cp:lastModifiedBy>
  <cp:revision>53</cp:revision>
  <dcterms:created xsi:type="dcterms:W3CDTF">2014-09-14T01:42:57Z</dcterms:created>
  <dcterms:modified xsi:type="dcterms:W3CDTF">2014-09-17T04:05:52Z</dcterms:modified>
</cp:coreProperties>
</file>