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61" r:id="rId3"/>
    <p:sldId id="262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61" autoAdjust="0"/>
  </p:normalViewPr>
  <p:slideViewPr>
    <p:cSldViewPr snapToGrid="0" snapToObjects="1">
      <p:cViewPr varScale="1">
        <p:scale>
          <a:sx n="28" d="100"/>
          <a:sy n="28" d="100"/>
        </p:scale>
        <p:origin x="-104" y="-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68FEB-91CE-A240-9AA2-275471C45C87}" type="datetimeFigureOut">
              <a:rPr lang="en-US" smtClean="0"/>
              <a:t>3/23/16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F9278-307C-E24E-AD61-BDAE67FB3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3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0"/>
            <a:endParaRPr lang="zh-TW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75DDA-6299-46BF-BBB1-25DDC98AA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51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b="1" dirty="0" smtClean="0"/>
              <a:t>Capacity</a:t>
            </a:r>
            <a:r>
              <a:rPr lang="en-US" sz="1800" dirty="0" smtClean="0"/>
              <a:t> </a:t>
            </a:r>
            <a:r>
              <a:rPr lang="en-US" sz="1800" b="1" dirty="0" smtClean="0"/>
              <a:t>Building</a:t>
            </a:r>
          </a:p>
          <a:p>
            <a:pPr lvl="1"/>
            <a:r>
              <a:rPr lang="en-US" sz="1600" dirty="0" smtClean="0"/>
              <a:t>Sensitization/awareness</a:t>
            </a:r>
          </a:p>
          <a:p>
            <a:pPr lvl="1"/>
            <a:r>
              <a:rPr lang="en-US" sz="1600" dirty="0" smtClean="0"/>
              <a:t>Training </a:t>
            </a:r>
          </a:p>
          <a:p>
            <a:pPr lvl="1"/>
            <a:r>
              <a:rPr lang="en-US" sz="1600" dirty="0" smtClean="0"/>
              <a:t>Tools and IEC (new / upgrade existing ones)</a:t>
            </a:r>
          </a:p>
          <a:p>
            <a:pPr lvl="1"/>
            <a:r>
              <a:rPr lang="en-US" sz="1600" dirty="0" err="1" smtClean="0"/>
              <a:t>etc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1800" b="1" dirty="0" smtClean="0"/>
              <a:t>Concrete action </a:t>
            </a:r>
          </a:p>
          <a:p>
            <a:pPr lvl="1"/>
            <a:r>
              <a:rPr lang="en-US" sz="1600" dirty="0" smtClean="0"/>
              <a:t>Climate smart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(existing one or pilot)</a:t>
            </a:r>
          </a:p>
          <a:p>
            <a:pPr lvl="1"/>
            <a:r>
              <a:rPr lang="en-US" sz="1600" dirty="0" smtClean="0"/>
              <a:t>Carbon foot print</a:t>
            </a:r>
          </a:p>
          <a:p>
            <a:pPr lvl="1"/>
            <a:r>
              <a:rPr lang="en-US" sz="1600" dirty="0" err="1" smtClean="0"/>
              <a:t>Etc</a:t>
            </a:r>
            <a:endParaRPr lang="en-US" sz="1600" dirty="0" smtClean="0"/>
          </a:p>
          <a:p>
            <a:pPr marL="273050" lvl="1" indent="0">
              <a:buNone/>
            </a:pPr>
            <a:endParaRPr lang="en-US" sz="1600" dirty="0" smtClean="0"/>
          </a:p>
          <a:p>
            <a:r>
              <a:rPr lang="en-US" sz="1800" b="1" dirty="0" smtClean="0"/>
              <a:t>Advocacy and partnerships</a:t>
            </a:r>
          </a:p>
          <a:p>
            <a:pPr lvl="1"/>
            <a:r>
              <a:rPr lang="en-US" sz="1600" dirty="0" smtClean="0"/>
              <a:t>Inside and outside…</a:t>
            </a:r>
          </a:p>
          <a:p>
            <a:pPr lvl="1"/>
            <a:r>
              <a:rPr lang="en-US" sz="1600" dirty="0" smtClean="0"/>
              <a:t>National Adaptation Planning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75DDA-6299-46BF-BBB1-25DDC98AA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08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Presentation title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at-a-glance info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(in slide master)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395536" y="404664"/>
            <a:ext cx="1152128" cy="1152128"/>
          </a:xfrm>
          <a:prstGeom prst="ellipse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95536" y="692696"/>
            <a:ext cx="11445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</a:rPr>
              <a:t>SEA Climate Change </a:t>
            </a:r>
            <a:r>
              <a:rPr lang="en-US" sz="1200" b="1" dirty="0" smtClean="0">
                <a:solidFill>
                  <a:schemeClr val="bg1"/>
                </a:solidFill>
              </a:rPr>
              <a:t>Training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7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1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4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67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15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85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58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15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29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Presentation title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at-a-glance info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(in slide master)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95536" y="692696"/>
            <a:ext cx="1080120" cy="504056"/>
          </a:xfrm>
          <a:prstGeom prst="roundRect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95536" y="404664"/>
            <a:ext cx="1152128" cy="1152128"/>
          </a:xfrm>
          <a:prstGeom prst="ellipse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395536" y="692696"/>
            <a:ext cx="11445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</a:rPr>
              <a:t>SEA Climate Change </a:t>
            </a:r>
            <a:r>
              <a:rPr lang="en-US" sz="1200" b="1" dirty="0" smtClean="0">
                <a:solidFill>
                  <a:schemeClr val="bg1"/>
                </a:solidFill>
              </a:rPr>
              <a:t>Training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3"/>
          <p:cNvSpPr>
            <a:spLocks noGrp="1"/>
          </p:cNvSpPr>
          <p:nvPr>
            <p:ph type="ctrTitle"/>
          </p:nvPr>
        </p:nvSpPr>
        <p:spPr>
          <a:xfrm>
            <a:off x="1475656" y="2327564"/>
            <a:ext cx="7128792" cy="878774"/>
          </a:xfrm>
        </p:spPr>
        <p:txBody>
          <a:bodyPr/>
          <a:lstStyle/>
          <a:p>
            <a:r>
              <a:rPr lang="en-GB" sz="3200" dirty="0" smtClean="0"/>
              <a:t>     Plan of Action</a:t>
            </a:r>
            <a:endParaRPr lang="en-GB" sz="32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Key objectives of this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At the end of this activity, the participants are able to</a:t>
            </a:r>
            <a:r>
              <a:rPr lang="en-US" sz="3200" dirty="0" smtClean="0"/>
              <a:t>:</a:t>
            </a:r>
          </a:p>
          <a:p>
            <a:endParaRPr lang="en-US" sz="3200" dirty="0"/>
          </a:p>
          <a:p>
            <a:pPr lvl="0">
              <a:buFont typeface="Wingdings" charset="2"/>
              <a:buChar char="ü"/>
            </a:pPr>
            <a:r>
              <a:rPr lang="en-GB" sz="3200" dirty="0" smtClean="0"/>
              <a:t>  Plan </a:t>
            </a:r>
            <a:r>
              <a:rPr lang="en-GB" sz="3200" dirty="0"/>
              <a:t>the next steps after the training at </a:t>
            </a:r>
            <a:r>
              <a:rPr lang="en-GB" sz="3200" dirty="0" smtClean="0"/>
              <a:t> </a:t>
            </a:r>
          </a:p>
          <a:p>
            <a:pPr marL="0" lvl="0" indent="0">
              <a:buNone/>
            </a:pPr>
            <a:r>
              <a:rPr lang="en-GB" sz="3200" dirty="0" smtClean="0"/>
              <a:t>     individual</a:t>
            </a:r>
            <a:r>
              <a:rPr lang="en-GB" sz="3200" dirty="0"/>
              <a:t>, country and regional levels</a:t>
            </a:r>
            <a:r>
              <a:rPr lang="en-GB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065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Individual (15minutes)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475656" y="2406352"/>
            <a:ext cx="7208514" cy="4191000"/>
          </a:xfrm>
        </p:spPr>
        <p:txBody>
          <a:bodyPr/>
          <a:lstStyle/>
          <a:p>
            <a:r>
              <a:rPr lang="en-US" dirty="0" smtClean="0"/>
              <a:t>Fill in the questionnaire</a:t>
            </a:r>
          </a:p>
          <a:p>
            <a:pPr lvl="1"/>
            <a:r>
              <a:rPr lang="en-US" dirty="0" smtClean="0"/>
              <a:t>My contribution to promote climate change awareness and integration to NS activities at community, branch, regional and national level.</a:t>
            </a:r>
          </a:p>
          <a:p>
            <a:pPr lvl="1"/>
            <a:r>
              <a:rPr lang="en-US" dirty="0" smtClean="0"/>
              <a:t>My actions to integrate climate change into my </a:t>
            </a:r>
            <a:r>
              <a:rPr lang="en-US" smtClean="0"/>
              <a:t>daily work </a:t>
            </a:r>
            <a:r>
              <a:rPr lang="en-US" dirty="0" smtClean="0"/>
              <a:t>in the next 3 month and </a:t>
            </a:r>
            <a:r>
              <a:rPr lang="en-US" smtClean="0"/>
              <a:t>1 year.</a:t>
            </a:r>
            <a:endParaRPr lang="en-US" dirty="0" smtClean="0"/>
          </a:p>
          <a:p>
            <a:pPr lvl="1"/>
            <a:r>
              <a:rPr lang="en-US" dirty="0" smtClean="0"/>
              <a:t>Any support I need to do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4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Country level Plan (30minutes)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204864"/>
            <a:ext cx="6858000" cy="4191000"/>
          </a:xfrm>
        </p:spPr>
        <p:txBody>
          <a:bodyPr/>
          <a:lstStyle/>
          <a:p>
            <a:r>
              <a:rPr lang="en-US" sz="1800" b="1" dirty="0" smtClean="0"/>
              <a:t>Capacity</a:t>
            </a:r>
            <a:r>
              <a:rPr lang="en-US" sz="1800" dirty="0" smtClean="0"/>
              <a:t> </a:t>
            </a:r>
            <a:r>
              <a:rPr lang="en-US" sz="1800" b="1" dirty="0" smtClean="0"/>
              <a:t>Building</a:t>
            </a:r>
          </a:p>
          <a:p>
            <a:pPr lvl="1"/>
            <a:endParaRPr lang="en-US" sz="1600" dirty="0" smtClean="0"/>
          </a:p>
          <a:p>
            <a:r>
              <a:rPr lang="en-US" sz="1800" b="1" dirty="0" smtClean="0"/>
              <a:t>Concrete action </a:t>
            </a:r>
          </a:p>
          <a:p>
            <a:pPr marL="273050" lvl="1" indent="0">
              <a:buNone/>
            </a:pPr>
            <a:endParaRPr lang="en-US" sz="1600" dirty="0" smtClean="0"/>
          </a:p>
          <a:p>
            <a:r>
              <a:rPr lang="en-US" sz="1800" b="1" dirty="0" smtClean="0"/>
              <a:t>Advocacy and partnerships</a:t>
            </a:r>
          </a:p>
          <a:p>
            <a:pPr lvl="1"/>
            <a:endParaRPr lang="en-US" sz="1600" b="1" dirty="0" smtClean="0"/>
          </a:p>
          <a:p>
            <a:pPr lvl="1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7866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Getting support… (30minutes)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2046312"/>
            <a:ext cx="6858000" cy="4191000"/>
          </a:xfrm>
        </p:spPr>
        <p:txBody>
          <a:bodyPr/>
          <a:lstStyle/>
          <a:p>
            <a:r>
              <a:rPr lang="en-US" b="1" dirty="0" smtClean="0"/>
              <a:t>Supporting each other within the region…?</a:t>
            </a:r>
          </a:p>
          <a:p>
            <a:endParaRPr lang="en-US" dirty="0" smtClean="0"/>
          </a:p>
          <a:p>
            <a:r>
              <a:rPr lang="en-US" b="1" dirty="0" smtClean="0"/>
              <a:t>Support from partners</a:t>
            </a:r>
          </a:p>
          <a:p>
            <a:pPr lvl="1"/>
            <a:r>
              <a:rPr lang="en-US" dirty="0" smtClean="0"/>
              <a:t>Internal to the Movement (PNSs, IFRC…)</a:t>
            </a:r>
          </a:p>
          <a:p>
            <a:pPr lvl="1"/>
            <a:r>
              <a:rPr lang="en-US" dirty="0" smtClean="0"/>
              <a:t>External partners (governments, UN, Academia, Media, NGOs,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me IFRC SEA Climate Change 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IFRC SEA Climate Change Training.thmx</Template>
  <TotalTime>627</TotalTime>
  <Words>196</Words>
  <Application>Microsoft Macintosh PowerPoint</Application>
  <PresentationFormat>On-screen Show (4:3)</PresentationFormat>
  <Paragraphs>39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 IFRC SEA Climate Change Training</vt:lpstr>
      <vt:lpstr>     Plan of Action</vt:lpstr>
      <vt:lpstr>Key objectives of this session </vt:lpstr>
      <vt:lpstr>Individual (15minutes)</vt:lpstr>
      <vt:lpstr>Country level Plan (30minutes)</vt:lpstr>
      <vt:lpstr>Getting support… (30minutes)</vt:lpstr>
    </vt:vector>
  </TitlesOfParts>
  <Manager/>
  <Company>IFRC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Plan of Action</dc:title>
  <dc:subject/>
  <dc:creator>Noel Puno</dc:creator>
  <cp:keywords/>
  <dc:description/>
  <cp:lastModifiedBy>Noel Puno</cp:lastModifiedBy>
  <cp:revision>9</cp:revision>
  <dcterms:created xsi:type="dcterms:W3CDTF">2014-10-24T02:21:48Z</dcterms:created>
  <dcterms:modified xsi:type="dcterms:W3CDTF">2016-03-23T10:32:51Z</dcterms:modified>
  <cp:category/>
</cp:coreProperties>
</file>