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0"/>
  </p:notesMasterIdLst>
  <p:sldIdLst>
    <p:sldId id="256" r:id="rId2"/>
    <p:sldId id="273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oel Puno" initials="NP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0981" autoAdjust="0"/>
  </p:normalViewPr>
  <p:slideViewPr>
    <p:cSldViewPr snapToGrid="0" snapToObjects="1">
      <p:cViewPr varScale="1">
        <p:scale>
          <a:sx n="68" d="100"/>
          <a:sy n="68" d="100"/>
        </p:scale>
        <p:origin x="-20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EC77DB-D652-401A-88A8-B47752FC6167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C74D1CC-08A8-4635-A56C-BB14B86227A6}">
      <dgm:prSet phldrT="[Text]"/>
      <dgm:spPr/>
      <dgm:t>
        <a:bodyPr/>
        <a:lstStyle/>
        <a:p>
          <a:endParaRPr lang="en-US" dirty="0" smtClean="0"/>
        </a:p>
        <a:p>
          <a:r>
            <a:rPr lang="en-US" dirty="0" smtClean="0"/>
            <a:t>LEARN</a:t>
          </a:r>
          <a:endParaRPr lang="en-US" dirty="0"/>
        </a:p>
      </dgm:t>
    </dgm:pt>
    <dgm:pt modelId="{8089A0CA-12E9-439E-9710-5775D8AEF54C}" type="parTrans" cxnId="{D9403449-A7E3-4A1C-A177-859774008D03}">
      <dgm:prSet/>
      <dgm:spPr/>
      <dgm:t>
        <a:bodyPr/>
        <a:lstStyle/>
        <a:p>
          <a:endParaRPr lang="en-US"/>
        </a:p>
      </dgm:t>
    </dgm:pt>
    <dgm:pt modelId="{5B9E7BB3-8803-45DC-9D15-EBC05164A523}" type="sibTrans" cxnId="{D9403449-A7E3-4A1C-A177-859774008D03}">
      <dgm:prSet/>
      <dgm:spPr/>
      <dgm:t>
        <a:bodyPr/>
        <a:lstStyle/>
        <a:p>
          <a:endParaRPr lang="en-US"/>
        </a:p>
      </dgm:t>
    </dgm:pt>
    <dgm:pt modelId="{F2CC9433-6262-4385-9B07-4E5F24DDA4FE}">
      <dgm:prSet phldrT="[Text]"/>
      <dgm:spPr/>
      <dgm:t>
        <a:bodyPr/>
        <a:lstStyle/>
        <a:p>
          <a:endParaRPr lang="en-US" dirty="0" smtClean="0"/>
        </a:p>
        <a:p>
          <a:r>
            <a:rPr lang="en-US" dirty="0" smtClean="0"/>
            <a:t>SCREEN</a:t>
          </a:r>
          <a:endParaRPr lang="en-US" dirty="0"/>
        </a:p>
      </dgm:t>
    </dgm:pt>
    <dgm:pt modelId="{3197BE0A-08DF-4CF7-B5BD-59AFDB2EAB19}" type="parTrans" cxnId="{E128868F-7B91-4216-8870-ADC984F31BF6}">
      <dgm:prSet/>
      <dgm:spPr/>
      <dgm:t>
        <a:bodyPr/>
        <a:lstStyle/>
        <a:p>
          <a:endParaRPr lang="en-US"/>
        </a:p>
      </dgm:t>
    </dgm:pt>
    <dgm:pt modelId="{7EDBDDFC-EE9E-445D-9E4B-64CA6A557BC6}" type="sibTrans" cxnId="{E128868F-7B91-4216-8870-ADC984F31BF6}">
      <dgm:prSet/>
      <dgm:spPr/>
      <dgm:t>
        <a:bodyPr/>
        <a:lstStyle/>
        <a:p>
          <a:endParaRPr lang="en-US"/>
        </a:p>
      </dgm:t>
    </dgm:pt>
    <dgm:pt modelId="{3CF1CC01-BE41-42A6-84F2-B6A2E8D18142}">
      <dgm:prSet phldrT="[Text]"/>
      <dgm:spPr/>
      <dgm:t>
        <a:bodyPr/>
        <a:lstStyle/>
        <a:p>
          <a:endParaRPr lang="en-US" dirty="0" smtClean="0"/>
        </a:p>
        <a:p>
          <a:r>
            <a:rPr lang="en-US" dirty="0" smtClean="0"/>
            <a:t>ASSESS</a:t>
          </a:r>
          <a:endParaRPr lang="en-US" dirty="0"/>
        </a:p>
      </dgm:t>
    </dgm:pt>
    <dgm:pt modelId="{92441494-D463-4F10-8420-6FD1DED58AE7}" type="parTrans" cxnId="{73E047B6-21F0-4B9F-AD84-BCEE29A94E43}">
      <dgm:prSet/>
      <dgm:spPr/>
      <dgm:t>
        <a:bodyPr/>
        <a:lstStyle/>
        <a:p>
          <a:endParaRPr lang="en-US"/>
        </a:p>
      </dgm:t>
    </dgm:pt>
    <dgm:pt modelId="{385D49B2-9472-4085-A61D-966487B007BD}" type="sibTrans" cxnId="{73E047B6-21F0-4B9F-AD84-BCEE29A94E43}">
      <dgm:prSet/>
      <dgm:spPr/>
      <dgm:t>
        <a:bodyPr/>
        <a:lstStyle/>
        <a:p>
          <a:endParaRPr lang="en-US"/>
        </a:p>
      </dgm:t>
    </dgm:pt>
    <dgm:pt modelId="{2C90DBE0-4FF6-48D6-B251-D2AD431D3839}">
      <dgm:prSet phldrT="[Text]"/>
      <dgm:spPr/>
      <dgm:t>
        <a:bodyPr/>
        <a:lstStyle/>
        <a:p>
          <a:endParaRPr lang="en-US" dirty="0" smtClean="0"/>
        </a:p>
        <a:p>
          <a:r>
            <a:rPr lang="en-US" dirty="0" smtClean="0"/>
            <a:t>ADJUST</a:t>
          </a:r>
          <a:endParaRPr lang="en-US" dirty="0"/>
        </a:p>
      </dgm:t>
    </dgm:pt>
    <dgm:pt modelId="{337C381D-001C-4BC3-802F-1CBD636F3246}" type="parTrans" cxnId="{5C8D0EB4-0097-44A2-BB35-05118CCB50A1}">
      <dgm:prSet/>
      <dgm:spPr/>
      <dgm:t>
        <a:bodyPr/>
        <a:lstStyle/>
        <a:p>
          <a:endParaRPr lang="en-US"/>
        </a:p>
      </dgm:t>
    </dgm:pt>
    <dgm:pt modelId="{C4170692-BEAD-479F-B3D6-3462E9D7D38B}" type="sibTrans" cxnId="{5C8D0EB4-0097-44A2-BB35-05118CCB50A1}">
      <dgm:prSet/>
      <dgm:spPr/>
      <dgm:t>
        <a:bodyPr/>
        <a:lstStyle/>
        <a:p>
          <a:endParaRPr lang="en-US"/>
        </a:p>
      </dgm:t>
    </dgm:pt>
    <dgm:pt modelId="{0437DB29-636B-47A4-8B36-3C633B8F5CCB}">
      <dgm:prSet phldrT="[Text]"/>
      <dgm:spPr/>
      <dgm:t>
        <a:bodyPr/>
        <a:lstStyle/>
        <a:p>
          <a:endParaRPr lang="en-US"/>
        </a:p>
      </dgm:t>
    </dgm:pt>
    <dgm:pt modelId="{152ED26E-DBC5-45A9-8E12-58E1E887D9FA}" type="parTrans" cxnId="{C0413C11-BA4A-4A1D-9F03-59E2843E8014}">
      <dgm:prSet/>
      <dgm:spPr/>
      <dgm:t>
        <a:bodyPr/>
        <a:lstStyle/>
        <a:p>
          <a:endParaRPr lang="en-US"/>
        </a:p>
      </dgm:t>
    </dgm:pt>
    <dgm:pt modelId="{74DF279B-ABEE-4441-9BBB-C91AB22943A3}" type="sibTrans" cxnId="{C0413C11-BA4A-4A1D-9F03-59E2843E8014}">
      <dgm:prSet/>
      <dgm:spPr/>
      <dgm:t>
        <a:bodyPr/>
        <a:lstStyle/>
        <a:p>
          <a:endParaRPr lang="en-US"/>
        </a:p>
      </dgm:t>
    </dgm:pt>
    <dgm:pt modelId="{EE262722-ECC2-48CE-A212-952225422E3F}">
      <dgm:prSet phldrT="[Text]"/>
      <dgm:spPr/>
      <dgm:t>
        <a:bodyPr/>
        <a:lstStyle/>
        <a:p>
          <a:endParaRPr lang="en-US"/>
        </a:p>
      </dgm:t>
    </dgm:pt>
    <dgm:pt modelId="{DFB519C1-0BC3-457D-8AD4-205AA0457903}" type="parTrans" cxnId="{19D7D694-4908-40F2-A90F-138669D70F00}">
      <dgm:prSet/>
      <dgm:spPr/>
      <dgm:t>
        <a:bodyPr/>
        <a:lstStyle/>
        <a:p>
          <a:endParaRPr lang="en-US"/>
        </a:p>
      </dgm:t>
    </dgm:pt>
    <dgm:pt modelId="{A99CF746-3854-4465-ADD6-E80347547361}" type="sibTrans" cxnId="{19D7D694-4908-40F2-A90F-138669D70F00}">
      <dgm:prSet/>
      <dgm:spPr/>
      <dgm:t>
        <a:bodyPr/>
        <a:lstStyle/>
        <a:p>
          <a:endParaRPr lang="en-US"/>
        </a:p>
      </dgm:t>
    </dgm:pt>
    <dgm:pt modelId="{0693146B-9FF1-4F64-AFCF-3E3356189063}">
      <dgm:prSet phldrT="[Text]"/>
      <dgm:spPr/>
      <dgm:t>
        <a:bodyPr/>
        <a:lstStyle/>
        <a:p>
          <a:endParaRPr lang="en-US"/>
        </a:p>
      </dgm:t>
    </dgm:pt>
    <dgm:pt modelId="{638B5237-89F7-4E35-B995-6B5C6950A8AE}" type="parTrans" cxnId="{A4133C05-A367-4B1A-9CDA-CFBF508D065C}">
      <dgm:prSet/>
      <dgm:spPr/>
      <dgm:t>
        <a:bodyPr/>
        <a:lstStyle/>
        <a:p>
          <a:endParaRPr lang="en-US"/>
        </a:p>
      </dgm:t>
    </dgm:pt>
    <dgm:pt modelId="{02CC7345-F7DD-4F2C-8497-95010BFC7599}" type="sibTrans" cxnId="{A4133C05-A367-4B1A-9CDA-CFBF508D065C}">
      <dgm:prSet/>
      <dgm:spPr/>
      <dgm:t>
        <a:bodyPr/>
        <a:lstStyle/>
        <a:p>
          <a:endParaRPr lang="en-US"/>
        </a:p>
      </dgm:t>
    </dgm:pt>
    <dgm:pt modelId="{99045715-5048-4BA1-B895-B48AFD3D91E9}">
      <dgm:prSet phldrT="[Text]"/>
      <dgm:spPr/>
      <dgm:t>
        <a:bodyPr/>
        <a:lstStyle/>
        <a:p>
          <a:endParaRPr lang="en-US"/>
        </a:p>
      </dgm:t>
    </dgm:pt>
    <dgm:pt modelId="{5720FD5A-42D6-45D1-B191-B9FDCF925CEB}" type="parTrans" cxnId="{6B69D8E6-A4D3-418D-B8B0-9BF39F16CFB2}">
      <dgm:prSet/>
      <dgm:spPr/>
      <dgm:t>
        <a:bodyPr/>
        <a:lstStyle/>
        <a:p>
          <a:endParaRPr lang="en-US"/>
        </a:p>
      </dgm:t>
    </dgm:pt>
    <dgm:pt modelId="{E9D4B9E0-9575-4452-AC64-4E9943AECB8D}" type="sibTrans" cxnId="{6B69D8E6-A4D3-418D-B8B0-9BF39F16CFB2}">
      <dgm:prSet/>
      <dgm:spPr/>
      <dgm:t>
        <a:bodyPr/>
        <a:lstStyle/>
        <a:p>
          <a:endParaRPr lang="en-US"/>
        </a:p>
      </dgm:t>
    </dgm:pt>
    <dgm:pt modelId="{C756CB16-70D3-4D36-8B4F-127B2AB5DE4F}">
      <dgm:prSet phldrT="[Text]"/>
      <dgm:spPr/>
      <dgm:t>
        <a:bodyPr/>
        <a:lstStyle/>
        <a:p>
          <a:endParaRPr lang="en-US"/>
        </a:p>
      </dgm:t>
    </dgm:pt>
    <dgm:pt modelId="{380971DB-AA43-4EF7-B05C-9606DB30AE41}" type="parTrans" cxnId="{FE303AF1-1CB9-42C8-8584-C61E0424E2F6}">
      <dgm:prSet/>
      <dgm:spPr/>
      <dgm:t>
        <a:bodyPr/>
        <a:lstStyle/>
        <a:p>
          <a:endParaRPr lang="en-US"/>
        </a:p>
      </dgm:t>
    </dgm:pt>
    <dgm:pt modelId="{5AC8942F-F5F3-433B-A4BB-44D26E883E57}" type="sibTrans" cxnId="{FE303AF1-1CB9-42C8-8584-C61E0424E2F6}">
      <dgm:prSet/>
      <dgm:spPr/>
      <dgm:t>
        <a:bodyPr/>
        <a:lstStyle/>
        <a:p>
          <a:endParaRPr lang="en-US"/>
        </a:p>
      </dgm:t>
    </dgm:pt>
    <dgm:pt modelId="{7BDF952E-AB92-4601-A5F8-40ECB88BBD56}">
      <dgm:prSet phldrT="[Text]"/>
      <dgm:spPr/>
      <dgm:t>
        <a:bodyPr/>
        <a:lstStyle/>
        <a:p>
          <a:endParaRPr lang="en-US"/>
        </a:p>
      </dgm:t>
    </dgm:pt>
    <dgm:pt modelId="{11F4526D-D7CD-4D8A-8B79-8A4F5263CB93}" type="parTrans" cxnId="{6F86EC70-7288-47E8-A3AB-F49E96B59426}">
      <dgm:prSet/>
      <dgm:spPr/>
      <dgm:t>
        <a:bodyPr/>
        <a:lstStyle/>
        <a:p>
          <a:endParaRPr lang="en-US"/>
        </a:p>
      </dgm:t>
    </dgm:pt>
    <dgm:pt modelId="{62BEE837-8391-4B60-A6B4-5232C768C8C5}" type="sibTrans" cxnId="{6F86EC70-7288-47E8-A3AB-F49E96B59426}">
      <dgm:prSet/>
      <dgm:spPr/>
      <dgm:t>
        <a:bodyPr/>
        <a:lstStyle/>
        <a:p>
          <a:endParaRPr lang="en-US"/>
        </a:p>
      </dgm:t>
    </dgm:pt>
    <dgm:pt modelId="{2D699B2C-8AF9-4A30-9CFB-61209FD6B74A}">
      <dgm:prSet phldrT="[Text]"/>
      <dgm:spPr/>
      <dgm:t>
        <a:bodyPr/>
        <a:lstStyle/>
        <a:p>
          <a:endParaRPr lang="en-US"/>
        </a:p>
      </dgm:t>
    </dgm:pt>
    <dgm:pt modelId="{3FA27241-9815-48AB-8065-1D4A86A07C89}" type="parTrans" cxnId="{4B77A349-8E04-4DB2-B50A-B066D54D3C9A}">
      <dgm:prSet/>
      <dgm:spPr/>
      <dgm:t>
        <a:bodyPr/>
        <a:lstStyle/>
        <a:p>
          <a:endParaRPr lang="en-US"/>
        </a:p>
      </dgm:t>
    </dgm:pt>
    <dgm:pt modelId="{F4A5DAEB-FFF1-48A5-9F0A-725F12F8B73D}" type="sibTrans" cxnId="{4B77A349-8E04-4DB2-B50A-B066D54D3C9A}">
      <dgm:prSet/>
      <dgm:spPr/>
      <dgm:t>
        <a:bodyPr/>
        <a:lstStyle/>
        <a:p>
          <a:endParaRPr lang="en-US"/>
        </a:p>
      </dgm:t>
    </dgm:pt>
    <dgm:pt modelId="{ADA2481F-E0C1-46AC-ADAF-53CEEF74492A}">
      <dgm:prSet phldrT="[Text]" custLinFactNeighborX="-23386" custLinFactNeighborY="-3080"/>
      <dgm:spPr/>
      <dgm:t>
        <a:bodyPr/>
        <a:lstStyle/>
        <a:p>
          <a:endParaRPr lang="en-US"/>
        </a:p>
      </dgm:t>
    </dgm:pt>
    <dgm:pt modelId="{5E3A9023-0A67-47EA-B424-A3A27D2BA0D0}" type="parTrans" cxnId="{C480F6A2-E8E8-45C8-803C-85409F1BD39D}">
      <dgm:prSet/>
      <dgm:spPr/>
      <dgm:t>
        <a:bodyPr/>
        <a:lstStyle/>
        <a:p>
          <a:endParaRPr lang="en-US"/>
        </a:p>
      </dgm:t>
    </dgm:pt>
    <dgm:pt modelId="{B992408D-B544-4C81-998D-16073340C238}" type="sibTrans" cxnId="{C480F6A2-E8E8-45C8-803C-85409F1BD39D}">
      <dgm:prSet/>
      <dgm:spPr/>
      <dgm:t>
        <a:bodyPr/>
        <a:lstStyle/>
        <a:p>
          <a:endParaRPr lang="en-US"/>
        </a:p>
      </dgm:t>
    </dgm:pt>
    <dgm:pt modelId="{8D8AE436-52A9-405F-B9E7-18EB2E338217}">
      <dgm:prSet phldrT="[Text]" custLinFactNeighborX="-23386" custLinFactNeighborY="-3080"/>
      <dgm:spPr/>
      <dgm:t>
        <a:bodyPr/>
        <a:lstStyle/>
        <a:p>
          <a:endParaRPr lang="en-US"/>
        </a:p>
      </dgm:t>
    </dgm:pt>
    <dgm:pt modelId="{40F12017-3F8F-4387-9837-4FAD6D4D5752}" type="parTrans" cxnId="{73A009F7-244A-4F8F-953C-0DF2B964C04A}">
      <dgm:prSet/>
      <dgm:spPr/>
      <dgm:t>
        <a:bodyPr/>
        <a:lstStyle/>
        <a:p>
          <a:endParaRPr lang="en-US"/>
        </a:p>
      </dgm:t>
    </dgm:pt>
    <dgm:pt modelId="{3501951D-BEE9-4C0C-88C4-D18ABBE6C04A}" type="sibTrans" cxnId="{73A009F7-244A-4F8F-953C-0DF2B964C04A}">
      <dgm:prSet/>
      <dgm:spPr/>
      <dgm:t>
        <a:bodyPr/>
        <a:lstStyle/>
        <a:p>
          <a:endParaRPr lang="en-US"/>
        </a:p>
      </dgm:t>
    </dgm:pt>
    <dgm:pt modelId="{E58892C0-D1C7-41D2-9FD6-2BB05611982A}">
      <dgm:prSet phldrT="[Text]" custLinFactNeighborX="16737" custLinFactNeighborY="-19331"/>
      <dgm:spPr/>
      <dgm:t>
        <a:bodyPr/>
        <a:lstStyle/>
        <a:p>
          <a:endParaRPr lang="en-US"/>
        </a:p>
      </dgm:t>
    </dgm:pt>
    <dgm:pt modelId="{9E641491-07A9-4D71-B0D7-E5439CDCD2D7}" type="parTrans" cxnId="{5F602C8A-FADC-457C-BDD1-21808814BA4D}">
      <dgm:prSet/>
      <dgm:spPr/>
      <dgm:t>
        <a:bodyPr/>
        <a:lstStyle/>
        <a:p>
          <a:endParaRPr lang="en-US"/>
        </a:p>
      </dgm:t>
    </dgm:pt>
    <dgm:pt modelId="{86A1B15B-CCDD-4AB5-9C24-D3C6E2E399B5}" type="sibTrans" cxnId="{5F602C8A-FADC-457C-BDD1-21808814BA4D}">
      <dgm:prSet/>
      <dgm:spPr/>
      <dgm:t>
        <a:bodyPr/>
        <a:lstStyle/>
        <a:p>
          <a:endParaRPr lang="en-US"/>
        </a:p>
      </dgm:t>
    </dgm:pt>
    <dgm:pt modelId="{B093E861-996C-4447-B223-2994B3EA6BD3}">
      <dgm:prSet phldrT="[Text]" custLinFactNeighborX="16737" custLinFactNeighborY="-19331"/>
      <dgm:spPr/>
      <dgm:t>
        <a:bodyPr/>
        <a:lstStyle/>
        <a:p>
          <a:endParaRPr lang="en-US"/>
        </a:p>
      </dgm:t>
    </dgm:pt>
    <dgm:pt modelId="{949AC22F-5A14-41B3-BE6F-1915A544ACC5}" type="parTrans" cxnId="{525814C7-E773-48F7-B5E8-E31DEF7DF047}">
      <dgm:prSet/>
      <dgm:spPr/>
      <dgm:t>
        <a:bodyPr/>
        <a:lstStyle/>
        <a:p>
          <a:endParaRPr lang="en-US"/>
        </a:p>
      </dgm:t>
    </dgm:pt>
    <dgm:pt modelId="{512904BC-1A85-44CD-9856-9A7FA7271574}" type="sibTrans" cxnId="{525814C7-E773-48F7-B5E8-E31DEF7DF047}">
      <dgm:prSet/>
      <dgm:spPr/>
      <dgm:t>
        <a:bodyPr/>
        <a:lstStyle/>
        <a:p>
          <a:endParaRPr lang="en-US"/>
        </a:p>
      </dgm:t>
    </dgm:pt>
    <dgm:pt modelId="{B55D744E-F35D-4281-91E5-E2FF3E0A270E}">
      <dgm:prSet phldrT="[Text]"/>
      <dgm:spPr/>
      <dgm:t>
        <a:bodyPr/>
        <a:lstStyle/>
        <a:p>
          <a:endParaRPr lang="en-US"/>
        </a:p>
      </dgm:t>
    </dgm:pt>
    <dgm:pt modelId="{8F27EB65-4B0E-4650-9FBC-3D9FC6ABE6C3}" type="sibTrans" cxnId="{17EB5B46-01E2-4903-BE32-16A825F423D6}">
      <dgm:prSet/>
      <dgm:spPr/>
      <dgm:t>
        <a:bodyPr/>
        <a:lstStyle/>
        <a:p>
          <a:endParaRPr lang="en-US"/>
        </a:p>
      </dgm:t>
    </dgm:pt>
    <dgm:pt modelId="{FDA41D8C-FE9D-47DA-863F-9C0AE1E8FCCE}" type="parTrans" cxnId="{17EB5B46-01E2-4903-BE32-16A825F423D6}">
      <dgm:prSet/>
      <dgm:spPr/>
      <dgm:t>
        <a:bodyPr/>
        <a:lstStyle/>
        <a:p>
          <a:endParaRPr lang="en-US"/>
        </a:p>
      </dgm:t>
    </dgm:pt>
    <dgm:pt modelId="{042A1D35-8561-4133-8CB2-0BE1BC46AC91}">
      <dgm:prSet phldrT="[Text]"/>
      <dgm:spPr/>
      <dgm:t>
        <a:bodyPr/>
        <a:lstStyle/>
        <a:p>
          <a:endParaRPr lang="en-US" dirty="0" smtClean="0"/>
        </a:p>
        <a:p>
          <a:r>
            <a:rPr lang="en-US" smtClean="0"/>
            <a:t>MONITOR</a:t>
          </a:r>
          <a:endParaRPr lang="en-US" dirty="0"/>
        </a:p>
      </dgm:t>
    </dgm:pt>
    <dgm:pt modelId="{3FD23D0F-5C4A-4B5D-9DEA-11CF072220A4}" type="sibTrans" cxnId="{B0C31DF3-EC38-432B-AF63-01F1FA16C283}">
      <dgm:prSet/>
      <dgm:spPr/>
      <dgm:t>
        <a:bodyPr/>
        <a:lstStyle/>
        <a:p>
          <a:endParaRPr lang="en-US"/>
        </a:p>
      </dgm:t>
    </dgm:pt>
    <dgm:pt modelId="{EEBA7D53-2F4E-403B-B821-CAD853EC06AE}" type="parTrans" cxnId="{B0C31DF3-EC38-432B-AF63-01F1FA16C283}">
      <dgm:prSet/>
      <dgm:spPr/>
      <dgm:t>
        <a:bodyPr/>
        <a:lstStyle/>
        <a:p>
          <a:endParaRPr lang="en-US"/>
        </a:p>
      </dgm:t>
    </dgm:pt>
    <dgm:pt modelId="{0C12BC39-BC07-4761-BEFF-C4A1EAD64510}" type="pres">
      <dgm:prSet presAssocID="{30EC77DB-D652-401A-88A8-B47752FC6167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368755-A26E-42DB-89DF-556C82EF659F}" type="pres">
      <dgm:prSet presAssocID="{30EC77DB-D652-401A-88A8-B47752FC6167}" presName="arrow" presStyleLbl="bgShp" presStyleIdx="0" presStyleCnt="1" custLinFactNeighborX="862" custLinFactNeighborY="-1949"/>
      <dgm:spPr/>
    </dgm:pt>
    <dgm:pt modelId="{65849C2C-3875-4C7E-82B9-0BBBC320EE39}" type="pres">
      <dgm:prSet presAssocID="{30EC77DB-D652-401A-88A8-B47752FC6167}" presName="arrowDiagram5" presStyleCnt="0"/>
      <dgm:spPr/>
    </dgm:pt>
    <dgm:pt modelId="{A23B222D-700F-4045-8192-446FC68E3DB2}" type="pres">
      <dgm:prSet presAssocID="{4C74D1CC-08A8-4635-A56C-BB14B86227A6}" presName="bullet5a" presStyleLbl="node1" presStyleIdx="0" presStyleCnt="5" custLinFactX="-50189" custLinFactY="83224" custLinFactNeighborX="-100000" custLinFactNeighborY="100000"/>
      <dgm:spPr/>
      <dgm:t>
        <a:bodyPr/>
        <a:lstStyle/>
        <a:p>
          <a:endParaRPr lang="en-US"/>
        </a:p>
      </dgm:t>
    </dgm:pt>
    <dgm:pt modelId="{401D6DBB-5D8E-408B-9F9D-9AA6550F0110}" type="pres">
      <dgm:prSet presAssocID="{4C74D1CC-08A8-4635-A56C-BB14B86227A6}" presName="textBox5a" presStyleLbl="revTx" presStyleIdx="0" presStyleCnt="5" custLinFactNeighborX="-14487" custLinFactNeighborY="-165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520101-7D75-4F54-BFE7-19CACDAF6AE9}" type="pres">
      <dgm:prSet presAssocID="{F2CC9433-6262-4385-9B07-4E5F24DDA4FE}" presName="bullet5b" presStyleLbl="node1" presStyleIdx="1" presStyleCnt="5" custLinFactX="5193" custLinFactNeighborX="100000" custLinFactNeighborY="-66470"/>
      <dgm:spPr/>
    </dgm:pt>
    <dgm:pt modelId="{078ECF9F-F98D-402A-8F1C-4F93E402FCE5}" type="pres">
      <dgm:prSet presAssocID="{F2CC9433-6262-4385-9B07-4E5F24DDA4FE}" presName="textBox5b" presStyleLbl="revTx" presStyleIdx="1" presStyleCnt="5" custLinFactNeighborX="16737" custLinFactNeighborY="-193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99D6AE-C209-49DB-8D8B-246A8AB7393A}" type="pres">
      <dgm:prSet presAssocID="{3CF1CC01-BE41-42A6-84F2-B6A2E8D18142}" presName="bullet5c" presStyleLbl="node1" presStyleIdx="2" presStyleCnt="5" custLinFactNeighborX="62228" custLinFactNeighborY="-23619"/>
      <dgm:spPr/>
    </dgm:pt>
    <dgm:pt modelId="{AA552B70-65CA-40F4-A1C5-E40EE66A9FC9}" type="pres">
      <dgm:prSet presAssocID="{3CF1CC01-BE41-42A6-84F2-B6A2E8D18142}" presName="textBox5c" presStyleLbl="revTx" presStyleIdx="2" presStyleCnt="5" custLinFactNeighborX="-9011" custLinFactNeighborY="-47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A24F0C-E463-470C-A8DB-6D3ECD6710B1}" type="pres">
      <dgm:prSet presAssocID="{2C90DBE0-4FF6-48D6-B251-D2AD431D3839}" presName="bullet5d" presStyleLbl="node1" presStyleIdx="3" presStyleCnt="5" custLinFactNeighborX="78051" custLinFactNeighborY="-31083"/>
      <dgm:spPr/>
    </dgm:pt>
    <dgm:pt modelId="{38E8C4F7-0AC2-4611-8238-CBF47269B721}" type="pres">
      <dgm:prSet presAssocID="{2C90DBE0-4FF6-48D6-B251-D2AD431D3839}" presName="textBox5d" presStyleLbl="revTx" presStyleIdx="3" presStyleCnt="5" custLinFactNeighborX="-23386" custLinFactNeighborY="-33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F89840-7584-49B6-9C1C-30C31926B309}" type="pres">
      <dgm:prSet presAssocID="{042A1D35-8561-4133-8CB2-0BE1BC46AC91}" presName="bullet5e" presStyleLbl="node1" presStyleIdx="4" presStyleCnt="5" custLinFactNeighborX="50000" custLinFactNeighborY="-16456"/>
      <dgm:spPr/>
    </dgm:pt>
    <dgm:pt modelId="{008011B0-F0A1-4BCB-89BD-2F05744E0FD6}" type="pres">
      <dgm:prSet presAssocID="{042A1D35-8561-4133-8CB2-0BE1BC46AC91}" presName="textBox5e" presStyleLbl="revTx" presStyleIdx="4" presStyleCnt="5" custLinFactNeighborX="-23386" custLinFactNeighborY="-30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0B049CF-122F-0843-A4CF-BCAB6C3A067D}" type="presOf" srcId="{4C74D1CC-08A8-4635-A56C-BB14B86227A6}" destId="{401D6DBB-5D8E-408B-9F9D-9AA6550F0110}" srcOrd="0" destOrd="0" presId="urn:microsoft.com/office/officeart/2005/8/layout/arrow2"/>
    <dgm:cxn modelId="{FE303AF1-1CB9-42C8-8584-C61E0424E2F6}" srcId="{30EC77DB-D652-401A-88A8-B47752FC6167}" destId="{C756CB16-70D3-4D36-8B4F-127B2AB5DE4F}" srcOrd="10" destOrd="0" parTransId="{380971DB-AA43-4EF7-B05C-9606DB30AE41}" sibTransId="{5AC8942F-F5F3-433B-A4BB-44D26E883E57}"/>
    <dgm:cxn modelId="{6B69D8E6-A4D3-418D-B8B0-9BF39F16CFB2}" srcId="{30EC77DB-D652-401A-88A8-B47752FC6167}" destId="{99045715-5048-4BA1-B895-B48AFD3D91E9}" srcOrd="7" destOrd="0" parTransId="{5720FD5A-42D6-45D1-B191-B9FDCF925CEB}" sibTransId="{E9D4B9E0-9575-4452-AC64-4E9943AECB8D}"/>
    <dgm:cxn modelId="{F5CFE201-FFE5-BD4B-AB5F-CF58DCC08AD3}" type="presOf" srcId="{042A1D35-8561-4133-8CB2-0BE1BC46AC91}" destId="{008011B0-F0A1-4BCB-89BD-2F05744E0FD6}" srcOrd="0" destOrd="0" presId="urn:microsoft.com/office/officeart/2005/8/layout/arrow2"/>
    <dgm:cxn modelId="{4B77A349-8E04-4DB2-B50A-B066D54D3C9A}" srcId="{30EC77DB-D652-401A-88A8-B47752FC6167}" destId="{2D699B2C-8AF9-4A30-9CFB-61209FD6B74A}" srcOrd="12" destOrd="0" parTransId="{3FA27241-9815-48AB-8065-1D4A86A07C89}" sibTransId="{F4A5DAEB-FFF1-48A5-9F0A-725F12F8B73D}"/>
    <dgm:cxn modelId="{2CA4ED8A-2A48-F446-AA79-6A2AB9AD7142}" type="presOf" srcId="{3CF1CC01-BE41-42A6-84F2-B6A2E8D18142}" destId="{AA552B70-65CA-40F4-A1C5-E40EE66A9FC9}" srcOrd="0" destOrd="0" presId="urn:microsoft.com/office/officeart/2005/8/layout/arrow2"/>
    <dgm:cxn modelId="{73E047B6-21F0-4B9F-AD84-BCEE29A94E43}" srcId="{30EC77DB-D652-401A-88A8-B47752FC6167}" destId="{3CF1CC01-BE41-42A6-84F2-B6A2E8D18142}" srcOrd="2" destOrd="0" parTransId="{92441494-D463-4F10-8420-6FD1DED58AE7}" sibTransId="{385D49B2-9472-4085-A61D-966487B007BD}"/>
    <dgm:cxn modelId="{5F602C8A-FADC-457C-BDD1-21808814BA4D}" srcId="{30EC77DB-D652-401A-88A8-B47752FC6167}" destId="{E58892C0-D1C7-41D2-9FD6-2BB05611982A}" srcOrd="15" destOrd="0" parTransId="{9E641491-07A9-4D71-B0D7-E5439CDCD2D7}" sibTransId="{86A1B15B-CCDD-4AB5-9C24-D3C6E2E399B5}"/>
    <dgm:cxn modelId="{6F86EC70-7288-47E8-A3AB-F49E96B59426}" srcId="{30EC77DB-D652-401A-88A8-B47752FC6167}" destId="{7BDF952E-AB92-4601-A5F8-40ECB88BBD56}" srcOrd="11" destOrd="0" parTransId="{11F4526D-D7CD-4D8A-8B79-8A4F5263CB93}" sibTransId="{62BEE837-8391-4B60-A6B4-5232C768C8C5}"/>
    <dgm:cxn modelId="{5C8D0EB4-0097-44A2-BB35-05118CCB50A1}" srcId="{30EC77DB-D652-401A-88A8-B47752FC6167}" destId="{2C90DBE0-4FF6-48D6-B251-D2AD431D3839}" srcOrd="3" destOrd="0" parTransId="{337C381D-001C-4BC3-802F-1CBD636F3246}" sibTransId="{C4170692-BEAD-479F-B3D6-3462E9D7D38B}"/>
    <dgm:cxn modelId="{A4133C05-A367-4B1A-9CDA-CFBF508D065C}" srcId="{30EC77DB-D652-401A-88A8-B47752FC6167}" destId="{0693146B-9FF1-4F64-AFCF-3E3356189063}" srcOrd="9" destOrd="0" parTransId="{638B5237-89F7-4E35-B995-6B5C6950A8AE}" sibTransId="{02CC7345-F7DD-4F2C-8497-95010BFC7599}"/>
    <dgm:cxn modelId="{525814C7-E773-48F7-B5E8-E31DEF7DF047}" srcId="{30EC77DB-D652-401A-88A8-B47752FC6167}" destId="{B093E861-996C-4447-B223-2994B3EA6BD3}" srcOrd="16" destOrd="0" parTransId="{949AC22F-5A14-41B3-BE6F-1915A544ACC5}" sibTransId="{512904BC-1A85-44CD-9856-9A7FA7271574}"/>
    <dgm:cxn modelId="{B0C31DF3-EC38-432B-AF63-01F1FA16C283}" srcId="{30EC77DB-D652-401A-88A8-B47752FC6167}" destId="{042A1D35-8561-4133-8CB2-0BE1BC46AC91}" srcOrd="4" destOrd="0" parTransId="{EEBA7D53-2F4E-403B-B821-CAD853EC06AE}" sibTransId="{3FD23D0F-5C4A-4B5D-9DEA-11CF072220A4}"/>
    <dgm:cxn modelId="{C480F6A2-E8E8-45C8-803C-85409F1BD39D}" srcId="{30EC77DB-D652-401A-88A8-B47752FC6167}" destId="{ADA2481F-E0C1-46AC-ADAF-53CEEF74492A}" srcOrd="13" destOrd="0" parTransId="{5E3A9023-0A67-47EA-B424-A3A27D2BA0D0}" sibTransId="{B992408D-B544-4C81-998D-16073340C238}"/>
    <dgm:cxn modelId="{73A009F7-244A-4F8F-953C-0DF2B964C04A}" srcId="{30EC77DB-D652-401A-88A8-B47752FC6167}" destId="{8D8AE436-52A9-405F-B9E7-18EB2E338217}" srcOrd="14" destOrd="0" parTransId="{40F12017-3F8F-4387-9837-4FAD6D4D5752}" sibTransId="{3501951D-BEE9-4C0C-88C4-D18ABBE6C04A}"/>
    <dgm:cxn modelId="{19D7D694-4908-40F2-A90F-138669D70F00}" srcId="{30EC77DB-D652-401A-88A8-B47752FC6167}" destId="{EE262722-ECC2-48CE-A212-952225422E3F}" srcOrd="8" destOrd="0" parTransId="{DFB519C1-0BC3-457D-8AD4-205AA0457903}" sibTransId="{A99CF746-3854-4465-ADD6-E80347547361}"/>
    <dgm:cxn modelId="{D9403449-A7E3-4A1C-A177-859774008D03}" srcId="{30EC77DB-D652-401A-88A8-B47752FC6167}" destId="{4C74D1CC-08A8-4635-A56C-BB14B86227A6}" srcOrd="0" destOrd="0" parTransId="{8089A0CA-12E9-439E-9710-5775D8AEF54C}" sibTransId="{5B9E7BB3-8803-45DC-9D15-EBC05164A523}"/>
    <dgm:cxn modelId="{9D0D521F-C1DC-FF45-B804-083B56058E38}" type="presOf" srcId="{2C90DBE0-4FF6-48D6-B251-D2AD431D3839}" destId="{38E8C4F7-0AC2-4611-8238-CBF47269B721}" srcOrd="0" destOrd="0" presId="urn:microsoft.com/office/officeart/2005/8/layout/arrow2"/>
    <dgm:cxn modelId="{C0413C11-BA4A-4A1D-9F03-59E2843E8014}" srcId="{30EC77DB-D652-401A-88A8-B47752FC6167}" destId="{0437DB29-636B-47A4-8B36-3C633B8F5CCB}" srcOrd="6" destOrd="0" parTransId="{152ED26E-DBC5-45A9-8E12-58E1E887D9FA}" sibTransId="{74DF279B-ABEE-4441-9BBB-C91AB22943A3}"/>
    <dgm:cxn modelId="{63377EB0-2E39-844A-B414-A8FF2B115D3B}" type="presOf" srcId="{30EC77DB-D652-401A-88A8-B47752FC6167}" destId="{0C12BC39-BC07-4761-BEFF-C4A1EAD64510}" srcOrd="0" destOrd="0" presId="urn:microsoft.com/office/officeart/2005/8/layout/arrow2"/>
    <dgm:cxn modelId="{70A29D56-ACB4-2B4A-B055-788E23D20121}" type="presOf" srcId="{F2CC9433-6262-4385-9B07-4E5F24DDA4FE}" destId="{078ECF9F-F98D-402A-8F1C-4F93E402FCE5}" srcOrd="0" destOrd="0" presId="urn:microsoft.com/office/officeart/2005/8/layout/arrow2"/>
    <dgm:cxn modelId="{E128868F-7B91-4216-8870-ADC984F31BF6}" srcId="{30EC77DB-D652-401A-88A8-B47752FC6167}" destId="{F2CC9433-6262-4385-9B07-4E5F24DDA4FE}" srcOrd="1" destOrd="0" parTransId="{3197BE0A-08DF-4CF7-B5BD-59AFDB2EAB19}" sibTransId="{7EDBDDFC-EE9E-445D-9E4B-64CA6A557BC6}"/>
    <dgm:cxn modelId="{17EB5B46-01E2-4903-BE32-16A825F423D6}" srcId="{30EC77DB-D652-401A-88A8-B47752FC6167}" destId="{B55D744E-F35D-4281-91E5-E2FF3E0A270E}" srcOrd="5" destOrd="0" parTransId="{FDA41D8C-FE9D-47DA-863F-9C0AE1E8FCCE}" sibTransId="{8F27EB65-4B0E-4650-9FBC-3D9FC6ABE6C3}"/>
    <dgm:cxn modelId="{8DBFA342-2236-8C47-AF7E-C974EB1784B4}" type="presParOf" srcId="{0C12BC39-BC07-4761-BEFF-C4A1EAD64510}" destId="{41368755-A26E-42DB-89DF-556C82EF659F}" srcOrd="0" destOrd="0" presId="urn:microsoft.com/office/officeart/2005/8/layout/arrow2"/>
    <dgm:cxn modelId="{C42FB4CE-18CA-F84B-91BB-69CD70AB85C8}" type="presParOf" srcId="{0C12BC39-BC07-4761-BEFF-C4A1EAD64510}" destId="{65849C2C-3875-4C7E-82B9-0BBBC320EE39}" srcOrd="1" destOrd="0" presId="urn:microsoft.com/office/officeart/2005/8/layout/arrow2"/>
    <dgm:cxn modelId="{82FB9511-F07D-C243-B6F9-0401F84E26BC}" type="presParOf" srcId="{65849C2C-3875-4C7E-82B9-0BBBC320EE39}" destId="{A23B222D-700F-4045-8192-446FC68E3DB2}" srcOrd="0" destOrd="0" presId="urn:microsoft.com/office/officeart/2005/8/layout/arrow2"/>
    <dgm:cxn modelId="{72E8FF66-49F5-8B43-AE7B-00656AC75EE9}" type="presParOf" srcId="{65849C2C-3875-4C7E-82B9-0BBBC320EE39}" destId="{401D6DBB-5D8E-408B-9F9D-9AA6550F0110}" srcOrd="1" destOrd="0" presId="urn:microsoft.com/office/officeart/2005/8/layout/arrow2"/>
    <dgm:cxn modelId="{F51D1146-4C8C-6C42-AC4D-B7DF2227B4A8}" type="presParOf" srcId="{65849C2C-3875-4C7E-82B9-0BBBC320EE39}" destId="{C2520101-7D75-4F54-BFE7-19CACDAF6AE9}" srcOrd="2" destOrd="0" presId="urn:microsoft.com/office/officeart/2005/8/layout/arrow2"/>
    <dgm:cxn modelId="{CD8C8B51-2A85-0D4B-A391-6BEB1DDC29F3}" type="presParOf" srcId="{65849C2C-3875-4C7E-82B9-0BBBC320EE39}" destId="{078ECF9F-F98D-402A-8F1C-4F93E402FCE5}" srcOrd="3" destOrd="0" presId="urn:microsoft.com/office/officeart/2005/8/layout/arrow2"/>
    <dgm:cxn modelId="{0E7DC136-DF30-EE48-8E01-750FBED5A753}" type="presParOf" srcId="{65849C2C-3875-4C7E-82B9-0BBBC320EE39}" destId="{4799D6AE-C209-49DB-8D8B-246A8AB7393A}" srcOrd="4" destOrd="0" presId="urn:microsoft.com/office/officeart/2005/8/layout/arrow2"/>
    <dgm:cxn modelId="{6E5F12F9-91CE-EC4C-95EF-E97672B42151}" type="presParOf" srcId="{65849C2C-3875-4C7E-82B9-0BBBC320EE39}" destId="{AA552B70-65CA-40F4-A1C5-E40EE66A9FC9}" srcOrd="5" destOrd="0" presId="urn:microsoft.com/office/officeart/2005/8/layout/arrow2"/>
    <dgm:cxn modelId="{E4D31028-190A-9F4E-AF2A-E100587A4922}" type="presParOf" srcId="{65849C2C-3875-4C7E-82B9-0BBBC320EE39}" destId="{F9A24F0C-E463-470C-A8DB-6D3ECD6710B1}" srcOrd="6" destOrd="0" presId="urn:microsoft.com/office/officeart/2005/8/layout/arrow2"/>
    <dgm:cxn modelId="{1941FEA2-B535-2843-A5F5-9E4CA7B359E4}" type="presParOf" srcId="{65849C2C-3875-4C7E-82B9-0BBBC320EE39}" destId="{38E8C4F7-0AC2-4611-8238-CBF47269B721}" srcOrd="7" destOrd="0" presId="urn:microsoft.com/office/officeart/2005/8/layout/arrow2"/>
    <dgm:cxn modelId="{49DED8DD-DDB8-3D4D-BB99-66C6D1CBDDCC}" type="presParOf" srcId="{65849C2C-3875-4C7E-82B9-0BBBC320EE39}" destId="{F3F89840-7584-49B6-9C1C-30C31926B309}" srcOrd="8" destOrd="0" presId="urn:microsoft.com/office/officeart/2005/8/layout/arrow2"/>
    <dgm:cxn modelId="{67C21FD8-1822-8A45-BE37-8587293234F1}" type="presParOf" srcId="{65849C2C-3875-4C7E-82B9-0BBBC320EE39}" destId="{008011B0-F0A1-4BCB-89BD-2F05744E0FD6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3A994A1-F1D9-46B5-90E8-9A1C25BD4007}" type="doc">
      <dgm:prSet loTypeId="urn:microsoft.com/office/officeart/2005/8/layout/cycle2" loCatId="cycle" qsTypeId="urn:microsoft.com/office/officeart/2005/8/quickstyle/3d3" qsCatId="3D" csTypeId="urn:microsoft.com/office/officeart/2005/8/colors/accent3_2" csCatId="accent3" phldr="1"/>
      <dgm:spPr/>
      <dgm:t>
        <a:bodyPr/>
        <a:lstStyle/>
        <a:p>
          <a:endParaRPr lang="en-GB"/>
        </a:p>
      </dgm:t>
    </dgm:pt>
    <dgm:pt modelId="{A3467111-95CE-41E2-B7EB-FC6ECB36FCC3}">
      <dgm:prSet phldrT="[Text]" custT="1"/>
      <dgm:spPr/>
      <dgm:t>
        <a:bodyPr/>
        <a:lstStyle/>
        <a:p>
          <a:r>
            <a:rPr lang="en-GB" sz="2000" dirty="0" smtClean="0">
              <a:latin typeface="Arial" panose="020B0604020202020204" pitchFamily="34" charset="0"/>
              <a:cs typeface="Arial" panose="020B0604020202020204" pitchFamily="34" charset="0"/>
            </a:rPr>
            <a:t>1. Analysis</a:t>
          </a:r>
          <a:endParaRPr lang="en-GB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EA073EB-92E6-48AC-8751-31C83BB50629}" type="parTrans" cxnId="{098ADD01-E1F8-40EE-9F6B-AABA43F346B1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4322B09-596C-44EB-A31F-833DE26DDBD4}" type="sibTrans" cxnId="{098ADD01-E1F8-40EE-9F6B-AABA43F346B1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C236AEB-023B-4230-B3E5-650AE4A568F2}">
      <dgm:prSet phldrT="[Text]" custT="1"/>
      <dgm:spPr/>
      <dgm:t>
        <a:bodyPr/>
        <a:lstStyle/>
        <a:p>
          <a:r>
            <a:rPr lang="en-GB" sz="2400" dirty="0" smtClean="0">
              <a:latin typeface="Arial" panose="020B0604020202020204" pitchFamily="34" charset="0"/>
              <a:cs typeface="Arial" panose="020B0604020202020204" pitchFamily="34" charset="0"/>
            </a:rPr>
            <a:t>2. Design</a:t>
          </a:r>
          <a:endParaRPr lang="en-GB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510D21F-2EF9-41D6-8ED7-537DE95D289E}" type="parTrans" cxnId="{7B23290F-7B78-4518-8996-6D13400EAFB3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94D887B-A0F0-4D07-9344-65E487E06E09}" type="sibTrans" cxnId="{7B23290F-7B78-4518-8996-6D13400EAFB3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B12813E-DAE7-4DBE-AFEB-DE5DE41C0D53}">
      <dgm:prSet phldrT="[Text]" custT="1"/>
      <dgm:spPr/>
      <dgm:t>
        <a:bodyPr/>
        <a:lstStyle/>
        <a:p>
          <a:r>
            <a:rPr lang="en-GB" sz="1600" dirty="0" smtClean="0">
              <a:latin typeface="Arial" panose="020B0604020202020204" pitchFamily="34" charset="0"/>
              <a:cs typeface="Arial" panose="020B0604020202020204" pitchFamily="34" charset="0"/>
            </a:rPr>
            <a:t>3. </a:t>
          </a:r>
          <a:r>
            <a:rPr lang="en-GB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Implemen-tation</a:t>
          </a:r>
          <a:r>
            <a:rPr lang="en-GB" sz="1600" dirty="0" smtClean="0">
              <a:latin typeface="Arial" panose="020B0604020202020204" pitchFamily="34" charset="0"/>
              <a:cs typeface="Arial" panose="020B0604020202020204" pitchFamily="34" charset="0"/>
            </a:rPr>
            <a:t> and monitoring </a:t>
          </a:r>
          <a:endParaRPr lang="en-GB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E974E4E-B343-4E2F-BFBE-0853596E2C6A}" type="parTrans" cxnId="{CF529544-338D-46F1-80EB-5D0AF8E2EBA0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13823F0-F61B-40C0-9640-6872998BC13B}" type="sibTrans" cxnId="{CF529544-338D-46F1-80EB-5D0AF8E2EBA0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D0689F7-9567-4AA5-B4A1-70DC241A3C64}">
      <dgm:prSet phldrT="[Text]" custT="1"/>
      <dgm:spPr/>
      <dgm:t>
        <a:bodyPr/>
        <a:lstStyle/>
        <a:p>
          <a:r>
            <a:rPr lang="en-GB" sz="1600" dirty="0" smtClean="0">
              <a:latin typeface="Arial" panose="020B0604020202020204" pitchFamily="34" charset="0"/>
              <a:cs typeface="Arial" panose="020B0604020202020204" pitchFamily="34" charset="0"/>
            </a:rPr>
            <a:t>4. Evaluation </a:t>
          </a:r>
          <a:endParaRPr lang="en-GB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829F937-37EB-4475-8717-A73A4F0753DB}" type="parTrans" cxnId="{5D3BC49B-8280-46A4-A120-7FB1FD10E260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D6B9957-244D-4A19-9B26-F26A5A51D183}" type="sibTrans" cxnId="{5D3BC49B-8280-46A4-A120-7FB1FD10E260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B0B3A0B-025F-4BE9-8D1C-4EB0556919A1}" type="pres">
      <dgm:prSet presAssocID="{63A994A1-F1D9-46B5-90E8-9A1C25BD400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B7D5CDD-BF42-4383-9478-7171EA97D279}" type="pres">
      <dgm:prSet presAssocID="{A3467111-95CE-41E2-B7EB-FC6ECB36FCC3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55E3073-F6F7-44C1-AC08-33522801A1F5}" type="pres">
      <dgm:prSet presAssocID="{44322B09-596C-44EB-A31F-833DE26DDBD4}" presName="sibTrans" presStyleLbl="sibTrans2D1" presStyleIdx="0" presStyleCnt="4"/>
      <dgm:spPr/>
      <dgm:t>
        <a:bodyPr/>
        <a:lstStyle/>
        <a:p>
          <a:endParaRPr lang="en-GB"/>
        </a:p>
      </dgm:t>
    </dgm:pt>
    <dgm:pt modelId="{B35ACCEA-C728-4EAF-B5B1-5E039FBF285D}" type="pres">
      <dgm:prSet presAssocID="{44322B09-596C-44EB-A31F-833DE26DDBD4}" presName="connectorText" presStyleLbl="sibTrans2D1" presStyleIdx="0" presStyleCnt="4"/>
      <dgm:spPr/>
      <dgm:t>
        <a:bodyPr/>
        <a:lstStyle/>
        <a:p>
          <a:endParaRPr lang="en-GB"/>
        </a:p>
      </dgm:t>
    </dgm:pt>
    <dgm:pt modelId="{548C34C0-38B0-4D18-8AB8-814C26F7EB04}" type="pres">
      <dgm:prSet presAssocID="{DC236AEB-023B-4230-B3E5-650AE4A568F2}" presName="node" presStyleLbl="node1" presStyleIdx="1" presStyleCnt="4" custScaleX="113874" custScaleY="10906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5D506D1-8099-4A9E-BAC3-3C1EA8A42B6F}" type="pres">
      <dgm:prSet presAssocID="{294D887B-A0F0-4D07-9344-65E487E06E09}" presName="sibTrans" presStyleLbl="sibTrans2D1" presStyleIdx="1" presStyleCnt="4"/>
      <dgm:spPr/>
      <dgm:t>
        <a:bodyPr/>
        <a:lstStyle/>
        <a:p>
          <a:endParaRPr lang="en-GB"/>
        </a:p>
      </dgm:t>
    </dgm:pt>
    <dgm:pt modelId="{F8DE74CD-50EF-42C9-ABCF-FE21278240D9}" type="pres">
      <dgm:prSet presAssocID="{294D887B-A0F0-4D07-9344-65E487E06E09}" presName="connectorText" presStyleLbl="sibTrans2D1" presStyleIdx="1" presStyleCnt="4"/>
      <dgm:spPr/>
      <dgm:t>
        <a:bodyPr/>
        <a:lstStyle/>
        <a:p>
          <a:endParaRPr lang="en-GB"/>
        </a:p>
      </dgm:t>
    </dgm:pt>
    <dgm:pt modelId="{09B635CC-3D89-4674-8E67-5B76A15AB32C}" type="pres">
      <dgm:prSet presAssocID="{7B12813E-DAE7-4DBE-AFEB-DE5DE41C0D5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F57EE0D-35D8-436C-B15A-967A53A44FCB}" type="pres">
      <dgm:prSet presAssocID="{D13823F0-F61B-40C0-9640-6872998BC13B}" presName="sibTrans" presStyleLbl="sibTrans2D1" presStyleIdx="2" presStyleCnt="4"/>
      <dgm:spPr/>
      <dgm:t>
        <a:bodyPr/>
        <a:lstStyle/>
        <a:p>
          <a:endParaRPr lang="en-GB"/>
        </a:p>
      </dgm:t>
    </dgm:pt>
    <dgm:pt modelId="{0A27B215-69B4-4993-A426-62C7B2DCA07F}" type="pres">
      <dgm:prSet presAssocID="{D13823F0-F61B-40C0-9640-6872998BC13B}" presName="connectorText" presStyleLbl="sibTrans2D1" presStyleIdx="2" presStyleCnt="4"/>
      <dgm:spPr/>
      <dgm:t>
        <a:bodyPr/>
        <a:lstStyle/>
        <a:p>
          <a:endParaRPr lang="en-GB"/>
        </a:p>
      </dgm:t>
    </dgm:pt>
    <dgm:pt modelId="{F46F8EBB-884D-4AFB-95D2-7DB7A96544D7}" type="pres">
      <dgm:prSet presAssocID="{6D0689F7-9567-4AA5-B4A1-70DC241A3C64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E9ABD63-FCFA-46CA-89B9-DD9186A11C09}" type="pres">
      <dgm:prSet presAssocID="{5D6B9957-244D-4A19-9B26-F26A5A51D183}" presName="sibTrans" presStyleLbl="sibTrans2D1" presStyleIdx="3" presStyleCnt="4"/>
      <dgm:spPr/>
      <dgm:t>
        <a:bodyPr/>
        <a:lstStyle/>
        <a:p>
          <a:endParaRPr lang="en-GB"/>
        </a:p>
      </dgm:t>
    </dgm:pt>
    <dgm:pt modelId="{44D4BBB4-8403-4CC9-8ECF-D2A70302D1DF}" type="pres">
      <dgm:prSet presAssocID="{5D6B9957-244D-4A19-9B26-F26A5A51D183}" presName="connectorText" presStyleLbl="sibTrans2D1" presStyleIdx="3" presStyleCnt="4"/>
      <dgm:spPr/>
      <dgm:t>
        <a:bodyPr/>
        <a:lstStyle/>
        <a:p>
          <a:endParaRPr lang="en-GB"/>
        </a:p>
      </dgm:t>
    </dgm:pt>
  </dgm:ptLst>
  <dgm:cxnLst>
    <dgm:cxn modelId="{C8027239-9C73-014E-BAFB-C2F23D37F949}" type="presOf" srcId="{44322B09-596C-44EB-A31F-833DE26DDBD4}" destId="{B35ACCEA-C728-4EAF-B5B1-5E039FBF285D}" srcOrd="1" destOrd="0" presId="urn:microsoft.com/office/officeart/2005/8/layout/cycle2"/>
    <dgm:cxn modelId="{F192CC7B-439A-B844-9661-DB6BF248C18E}" type="presOf" srcId="{A3467111-95CE-41E2-B7EB-FC6ECB36FCC3}" destId="{DB7D5CDD-BF42-4383-9478-7171EA97D279}" srcOrd="0" destOrd="0" presId="urn:microsoft.com/office/officeart/2005/8/layout/cycle2"/>
    <dgm:cxn modelId="{6FC8F4EE-6655-A94A-9A73-749B4B483069}" type="presOf" srcId="{5D6B9957-244D-4A19-9B26-F26A5A51D183}" destId="{7E9ABD63-FCFA-46CA-89B9-DD9186A11C09}" srcOrd="0" destOrd="0" presId="urn:microsoft.com/office/officeart/2005/8/layout/cycle2"/>
    <dgm:cxn modelId="{CB647D45-D492-8D46-9EA2-88F10783F29D}" type="presOf" srcId="{294D887B-A0F0-4D07-9344-65E487E06E09}" destId="{05D506D1-8099-4A9E-BAC3-3C1EA8A42B6F}" srcOrd="0" destOrd="0" presId="urn:microsoft.com/office/officeart/2005/8/layout/cycle2"/>
    <dgm:cxn modelId="{48014AB2-ECA4-C346-AD5C-E60D71BBACCA}" type="presOf" srcId="{7B12813E-DAE7-4DBE-AFEB-DE5DE41C0D53}" destId="{09B635CC-3D89-4674-8E67-5B76A15AB32C}" srcOrd="0" destOrd="0" presId="urn:microsoft.com/office/officeart/2005/8/layout/cycle2"/>
    <dgm:cxn modelId="{EF69E97F-38E4-8743-9FF1-B165847EDB8F}" type="presOf" srcId="{D13823F0-F61B-40C0-9640-6872998BC13B}" destId="{CF57EE0D-35D8-436C-B15A-967A53A44FCB}" srcOrd="0" destOrd="0" presId="urn:microsoft.com/office/officeart/2005/8/layout/cycle2"/>
    <dgm:cxn modelId="{CFC6DAC8-75C7-3340-821B-4782664195E3}" type="presOf" srcId="{DC236AEB-023B-4230-B3E5-650AE4A568F2}" destId="{548C34C0-38B0-4D18-8AB8-814C26F7EB04}" srcOrd="0" destOrd="0" presId="urn:microsoft.com/office/officeart/2005/8/layout/cycle2"/>
    <dgm:cxn modelId="{755EE22A-432B-7A41-8A71-AC1DE7E61FA3}" type="presOf" srcId="{63A994A1-F1D9-46B5-90E8-9A1C25BD4007}" destId="{0B0B3A0B-025F-4BE9-8D1C-4EB0556919A1}" srcOrd="0" destOrd="0" presId="urn:microsoft.com/office/officeart/2005/8/layout/cycle2"/>
    <dgm:cxn modelId="{7241F4D5-39C2-8844-AE86-5ECFC242356E}" type="presOf" srcId="{6D0689F7-9567-4AA5-B4A1-70DC241A3C64}" destId="{F46F8EBB-884D-4AFB-95D2-7DB7A96544D7}" srcOrd="0" destOrd="0" presId="urn:microsoft.com/office/officeart/2005/8/layout/cycle2"/>
    <dgm:cxn modelId="{7F054A62-1C1D-DE45-A256-FF9BF80447CF}" type="presOf" srcId="{D13823F0-F61B-40C0-9640-6872998BC13B}" destId="{0A27B215-69B4-4993-A426-62C7B2DCA07F}" srcOrd="1" destOrd="0" presId="urn:microsoft.com/office/officeart/2005/8/layout/cycle2"/>
    <dgm:cxn modelId="{5D3BC49B-8280-46A4-A120-7FB1FD10E260}" srcId="{63A994A1-F1D9-46B5-90E8-9A1C25BD4007}" destId="{6D0689F7-9567-4AA5-B4A1-70DC241A3C64}" srcOrd="3" destOrd="0" parTransId="{2829F937-37EB-4475-8717-A73A4F0753DB}" sibTransId="{5D6B9957-244D-4A19-9B26-F26A5A51D183}"/>
    <dgm:cxn modelId="{7D2EF1D4-80F4-6E42-AF76-26123765441A}" type="presOf" srcId="{294D887B-A0F0-4D07-9344-65E487E06E09}" destId="{F8DE74CD-50EF-42C9-ABCF-FE21278240D9}" srcOrd="1" destOrd="0" presId="urn:microsoft.com/office/officeart/2005/8/layout/cycle2"/>
    <dgm:cxn modelId="{CF529544-338D-46F1-80EB-5D0AF8E2EBA0}" srcId="{63A994A1-F1D9-46B5-90E8-9A1C25BD4007}" destId="{7B12813E-DAE7-4DBE-AFEB-DE5DE41C0D53}" srcOrd="2" destOrd="0" parTransId="{6E974E4E-B343-4E2F-BFBE-0853596E2C6A}" sibTransId="{D13823F0-F61B-40C0-9640-6872998BC13B}"/>
    <dgm:cxn modelId="{7B23290F-7B78-4518-8996-6D13400EAFB3}" srcId="{63A994A1-F1D9-46B5-90E8-9A1C25BD4007}" destId="{DC236AEB-023B-4230-B3E5-650AE4A568F2}" srcOrd="1" destOrd="0" parTransId="{3510D21F-2EF9-41D6-8ED7-537DE95D289E}" sibTransId="{294D887B-A0F0-4D07-9344-65E487E06E09}"/>
    <dgm:cxn modelId="{142A97C8-4C39-FA47-9A36-A28EE3BEE62F}" type="presOf" srcId="{5D6B9957-244D-4A19-9B26-F26A5A51D183}" destId="{44D4BBB4-8403-4CC9-8ECF-D2A70302D1DF}" srcOrd="1" destOrd="0" presId="urn:microsoft.com/office/officeart/2005/8/layout/cycle2"/>
    <dgm:cxn modelId="{098ADD01-E1F8-40EE-9F6B-AABA43F346B1}" srcId="{63A994A1-F1D9-46B5-90E8-9A1C25BD4007}" destId="{A3467111-95CE-41E2-B7EB-FC6ECB36FCC3}" srcOrd="0" destOrd="0" parTransId="{3EA073EB-92E6-48AC-8751-31C83BB50629}" sibTransId="{44322B09-596C-44EB-A31F-833DE26DDBD4}"/>
    <dgm:cxn modelId="{90E0DF8E-0EBD-CA47-A7CD-0A6CF1ABDA4D}" type="presOf" srcId="{44322B09-596C-44EB-A31F-833DE26DDBD4}" destId="{855E3073-F6F7-44C1-AC08-33522801A1F5}" srcOrd="0" destOrd="0" presId="urn:microsoft.com/office/officeart/2005/8/layout/cycle2"/>
    <dgm:cxn modelId="{AD8631AC-834A-8848-9DE9-62ECBF9A5400}" type="presParOf" srcId="{0B0B3A0B-025F-4BE9-8D1C-4EB0556919A1}" destId="{DB7D5CDD-BF42-4383-9478-7171EA97D279}" srcOrd="0" destOrd="0" presId="urn:microsoft.com/office/officeart/2005/8/layout/cycle2"/>
    <dgm:cxn modelId="{01277B7F-34EB-E54F-8BDA-051839DEC275}" type="presParOf" srcId="{0B0B3A0B-025F-4BE9-8D1C-4EB0556919A1}" destId="{855E3073-F6F7-44C1-AC08-33522801A1F5}" srcOrd="1" destOrd="0" presId="urn:microsoft.com/office/officeart/2005/8/layout/cycle2"/>
    <dgm:cxn modelId="{1D36AB22-8C39-6E4E-90E3-7389BA3DF6BD}" type="presParOf" srcId="{855E3073-F6F7-44C1-AC08-33522801A1F5}" destId="{B35ACCEA-C728-4EAF-B5B1-5E039FBF285D}" srcOrd="0" destOrd="0" presId="urn:microsoft.com/office/officeart/2005/8/layout/cycle2"/>
    <dgm:cxn modelId="{ED11F49A-75C1-A847-A45D-81520F8781AD}" type="presParOf" srcId="{0B0B3A0B-025F-4BE9-8D1C-4EB0556919A1}" destId="{548C34C0-38B0-4D18-8AB8-814C26F7EB04}" srcOrd="2" destOrd="0" presId="urn:microsoft.com/office/officeart/2005/8/layout/cycle2"/>
    <dgm:cxn modelId="{481EAB52-1D03-3B44-A630-1A483D034880}" type="presParOf" srcId="{0B0B3A0B-025F-4BE9-8D1C-4EB0556919A1}" destId="{05D506D1-8099-4A9E-BAC3-3C1EA8A42B6F}" srcOrd="3" destOrd="0" presId="urn:microsoft.com/office/officeart/2005/8/layout/cycle2"/>
    <dgm:cxn modelId="{82223D1B-E8E1-7540-B3B4-401DF35B56C1}" type="presParOf" srcId="{05D506D1-8099-4A9E-BAC3-3C1EA8A42B6F}" destId="{F8DE74CD-50EF-42C9-ABCF-FE21278240D9}" srcOrd="0" destOrd="0" presId="urn:microsoft.com/office/officeart/2005/8/layout/cycle2"/>
    <dgm:cxn modelId="{FE046B53-919B-8B4C-BCB9-C8DB92DFEAA8}" type="presParOf" srcId="{0B0B3A0B-025F-4BE9-8D1C-4EB0556919A1}" destId="{09B635CC-3D89-4674-8E67-5B76A15AB32C}" srcOrd="4" destOrd="0" presId="urn:microsoft.com/office/officeart/2005/8/layout/cycle2"/>
    <dgm:cxn modelId="{E4508F47-9088-FD44-9FA1-8F7FEF337A00}" type="presParOf" srcId="{0B0B3A0B-025F-4BE9-8D1C-4EB0556919A1}" destId="{CF57EE0D-35D8-436C-B15A-967A53A44FCB}" srcOrd="5" destOrd="0" presId="urn:microsoft.com/office/officeart/2005/8/layout/cycle2"/>
    <dgm:cxn modelId="{173AF4C0-0BF3-2F43-9DE6-02D00976BC4A}" type="presParOf" srcId="{CF57EE0D-35D8-436C-B15A-967A53A44FCB}" destId="{0A27B215-69B4-4993-A426-62C7B2DCA07F}" srcOrd="0" destOrd="0" presId="urn:microsoft.com/office/officeart/2005/8/layout/cycle2"/>
    <dgm:cxn modelId="{66AC105B-3487-084C-9924-9C5783914175}" type="presParOf" srcId="{0B0B3A0B-025F-4BE9-8D1C-4EB0556919A1}" destId="{F46F8EBB-884D-4AFB-95D2-7DB7A96544D7}" srcOrd="6" destOrd="0" presId="urn:microsoft.com/office/officeart/2005/8/layout/cycle2"/>
    <dgm:cxn modelId="{EF7A6124-E9ED-F94A-80AF-9C9ABB984C23}" type="presParOf" srcId="{0B0B3A0B-025F-4BE9-8D1C-4EB0556919A1}" destId="{7E9ABD63-FCFA-46CA-89B9-DD9186A11C09}" srcOrd="7" destOrd="0" presId="urn:microsoft.com/office/officeart/2005/8/layout/cycle2"/>
    <dgm:cxn modelId="{3B217B72-9EDC-644B-83D1-A354BE750C22}" type="presParOf" srcId="{7E9ABD63-FCFA-46CA-89B9-DD9186A11C09}" destId="{44D4BBB4-8403-4CC9-8ECF-D2A70302D1DF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368755-A26E-42DB-89DF-556C82EF659F}">
      <dsp:nvSpPr>
        <dsp:cNvPr id="0" name=""/>
        <dsp:cNvSpPr/>
      </dsp:nvSpPr>
      <dsp:spPr>
        <a:xfrm>
          <a:off x="0" y="0"/>
          <a:ext cx="8763000" cy="5476875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3B222D-700F-4045-8192-446FC68E3DB2}">
      <dsp:nvSpPr>
        <dsp:cNvPr id="0" name=""/>
        <dsp:cNvSpPr/>
      </dsp:nvSpPr>
      <dsp:spPr>
        <a:xfrm>
          <a:off x="560451" y="4446652"/>
          <a:ext cx="201549" cy="2015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1D6DBB-5D8E-408B-9F9D-9AA6550F0110}">
      <dsp:nvSpPr>
        <dsp:cNvPr id="0" name=""/>
        <dsp:cNvSpPr/>
      </dsp:nvSpPr>
      <dsp:spPr>
        <a:xfrm>
          <a:off x="797626" y="3962399"/>
          <a:ext cx="1147953" cy="13034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797" tIns="0" rIns="0" bIns="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600" kern="1200" dirty="0" smtClean="0"/>
        </a:p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LEARN</a:t>
          </a:r>
          <a:endParaRPr lang="en-US" sz="2600" kern="1200" dirty="0"/>
        </a:p>
      </dsp:txBody>
      <dsp:txXfrm>
        <a:off x="797626" y="3962399"/>
        <a:ext cx="1147953" cy="1303496"/>
      </dsp:txXfrm>
    </dsp:sp>
    <dsp:sp modelId="{C2520101-7D75-4F54-BFE7-19CACDAF6AE9}">
      <dsp:nvSpPr>
        <dsp:cNvPr id="0" name=""/>
        <dsp:cNvSpPr/>
      </dsp:nvSpPr>
      <dsp:spPr>
        <a:xfrm>
          <a:off x="2285999" y="2819401"/>
          <a:ext cx="315468" cy="3154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8ECF9F-F98D-402A-8F1C-4F93E402FCE5}">
      <dsp:nvSpPr>
        <dsp:cNvPr id="0" name=""/>
        <dsp:cNvSpPr/>
      </dsp:nvSpPr>
      <dsp:spPr>
        <a:xfrm>
          <a:off x="2355349" y="2743217"/>
          <a:ext cx="1454658" cy="22948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160" tIns="0" rIns="0" bIns="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600" kern="1200" dirty="0" smtClean="0"/>
        </a:p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SCREEN</a:t>
          </a:r>
          <a:endParaRPr lang="en-US" sz="2600" kern="1200" dirty="0"/>
        </a:p>
      </dsp:txBody>
      <dsp:txXfrm>
        <a:off x="2355349" y="2743217"/>
        <a:ext cx="1454658" cy="2294810"/>
      </dsp:txXfrm>
    </dsp:sp>
    <dsp:sp modelId="{4799D6AE-C209-49DB-8D8B-246A8AB7393A}">
      <dsp:nvSpPr>
        <dsp:cNvPr id="0" name=""/>
        <dsp:cNvSpPr/>
      </dsp:nvSpPr>
      <dsp:spPr>
        <a:xfrm>
          <a:off x="3617974" y="2093974"/>
          <a:ext cx="420624" cy="4206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552B70-65CA-40F4-A1C5-E40EE66A9FC9}">
      <dsp:nvSpPr>
        <dsp:cNvPr id="0" name=""/>
        <dsp:cNvSpPr/>
      </dsp:nvSpPr>
      <dsp:spPr>
        <a:xfrm>
          <a:off x="3414141" y="2256012"/>
          <a:ext cx="1691259" cy="30780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880" tIns="0" rIns="0" bIns="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600" kern="1200" dirty="0" smtClean="0"/>
        </a:p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ASSESS</a:t>
          </a:r>
          <a:endParaRPr lang="en-US" sz="2600" kern="1200" dirty="0"/>
        </a:p>
      </dsp:txBody>
      <dsp:txXfrm>
        <a:off x="3414141" y="2256012"/>
        <a:ext cx="1691259" cy="3078003"/>
      </dsp:txXfrm>
    </dsp:sp>
    <dsp:sp modelId="{F9A24F0C-E463-470C-A8DB-6D3ECD6710B1}">
      <dsp:nvSpPr>
        <dsp:cNvPr id="0" name=""/>
        <dsp:cNvSpPr/>
      </dsp:nvSpPr>
      <dsp:spPr>
        <a:xfrm>
          <a:off x="5410202" y="1371602"/>
          <a:ext cx="543306" cy="5433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E8C4F7-0AC2-4611-8238-CBF47269B721}">
      <dsp:nvSpPr>
        <dsp:cNvPr id="0" name=""/>
        <dsp:cNvSpPr/>
      </dsp:nvSpPr>
      <dsp:spPr>
        <a:xfrm>
          <a:off x="4847936" y="1687918"/>
          <a:ext cx="1752600" cy="36695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7887" tIns="0" rIns="0" bIns="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600" kern="1200" dirty="0" smtClean="0"/>
        </a:p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ADJUST</a:t>
          </a:r>
          <a:endParaRPr lang="en-US" sz="2600" kern="1200" dirty="0"/>
        </a:p>
      </dsp:txBody>
      <dsp:txXfrm>
        <a:off x="4847936" y="1687918"/>
        <a:ext cx="1752600" cy="3669506"/>
      </dsp:txXfrm>
    </dsp:sp>
    <dsp:sp modelId="{F3F89840-7584-49B6-9C1C-30C31926B309}">
      <dsp:nvSpPr>
        <dsp:cNvPr id="0" name=""/>
        <dsp:cNvSpPr/>
      </dsp:nvSpPr>
      <dsp:spPr>
        <a:xfrm>
          <a:off x="7010400" y="990597"/>
          <a:ext cx="692277" cy="6922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8011B0-F0A1-4BCB-89BD-2F05744E0FD6}">
      <dsp:nvSpPr>
        <dsp:cNvPr id="0" name=""/>
        <dsp:cNvSpPr/>
      </dsp:nvSpPr>
      <dsp:spPr>
        <a:xfrm>
          <a:off x="6600536" y="1326503"/>
          <a:ext cx="1752600" cy="40309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6823" tIns="0" rIns="0" bIns="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600" kern="1200" dirty="0" smtClean="0"/>
        </a:p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smtClean="0"/>
            <a:t>MONITOR</a:t>
          </a:r>
          <a:endParaRPr lang="en-US" sz="2600" kern="1200" dirty="0"/>
        </a:p>
      </dsp:txBody>
      <dsp:txXfrm>
        <a:off x="6600536" y="1326503"/>
        <a:ext cx="1752600" cy="40309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7D5CDD-BF42-4383-9478-7171EA97D279}">
      <dsp:nvSpPr>
        <dsp:cNvPr id="0" name=""/>
        <dsp:cNvSpPr/>
      </dsp:nvSpPr>
      <dsp:spPr>
        <a:xfrm>
          <a:off x="3340245" y="1712"/>
          <a:ext cx="1448618" cy="144861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1. Analysis</a:t>
          </a:r>
          <a:endParaRPr lang="en-GB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552390" y="213857"/>
        <a:ext cx="1024328" cy="1024328"/>
      </dsp:txXfrm>
    </dsp:sp>
    <dsp:sp modelId="{855E3073-F6F7-44C1-AC08-33522801A1F5}">
      <dsp:nvSpPr>
        <dsp:cNvPr id="0" name=""/>
        <dsp:cNvSpPr/>
      </dsp:nvSpPr>
      <dsp:spPr>
        <a:xfrm rot="2700000">
          <a:off x="4626796" y="1214063"/>
          <a:ext cx="340507" cy="4889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2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641756" y="1275729"/>
        <a:ext cx="238355" cy="293344"/>
      </dsp:txXfrm>
    </dsp:sp>
    <dsp:sp modelId="{548C34C0-38B0-4D18-8AB8-814C26F7EB04}">
      <dsp:nvSpPr>
        <dsp:cNvPr id="0" name=""/>
        <dsp:cNvSpPr/>
      </dsp:nvSpPr>
      <dsp:spPr>
        <a:xfrm>
          <a:off x="4776714" y="1473028"/>
          <a:ext cx="1649599" cy="157990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2. Design</a:t>
          </a:r>
          <a:endParaRPr lang="en-GB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018292" y="1704400"/>
        <a:ext cx="1166443" cy="1117162"/>
      </dsp:txXfrm>
    </dsp:sp>
    <dsp:sp modelId="{05D506D1-8099-4A9E-BAC3-3C1EA8A42B6F}">
      <dsp:nvSpPr>
        <dsp:cNvPr id="0" name=""/>
        <dsp:cNvSpPr/>
      </dsp:nvSpPr>
      <dsp:spPr>
        <a:xfrm rot="8100000">
          <a:off x="4640425" y="2809362"/>
          <a:ext cx="340507" cy="4889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2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4727617" y="2871028"/>
        <a:ext cx="238355" cy="293344"/>
      </dsp:txXfrm>
    </dsp:sp>
    <dsp:sp modelId="{09B635CC-3D89-4674-8E67-5B76A15AB32C}">
      <dsp:nvSpPr>
        <dsp:cNvPr id="0" name=""/>
        <dsp:cNvSpPr/>
      </dsp:nvSpPr>
      <dsp:spPr>
        <a:xfrm>
          <a:off x="3340245" y="3075632"/>
          <a:ext cx="1448618" cy="144861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3. </a:t>
          </a:r>
          <a:r>
            <a:rPr lang="en-GB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Implemen-tation</a:t>
          </a:r>
          <a:r>
            <a:rPr lang="en-GB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and monitoring </a:t>
          </a:r>
          <a:endParaRPr lang="en-GB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552390" y="3287777"/>
        <a:ext cx="1024328" cy="1024328"/>
      </dsp:txXfrm>
    </dsp:sp>
    <dsp:sp modelId="{CF57EE0D-35D8-436C-B15A-967A53A44FCB}">
      <dsp:nvSpPr>
        <dsp:cNvPr id="0" name=""/>
        <dsp:cNvSpPr/>
      </dsp:nvSpPr>
      <dsp:spPr>
        <a:xfrm rot="13500000">
          <a:off x="3111646" y="2794696"/>
          <a:ext cx="384234" cy="4889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2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3210035" y="2933232"/>
        <a:ext cx="268964" cy="293344"/>
      </dsp:txXfrm>
    </dsp:sp>
    <dsp:sp modelId="{F46F8EBB-884D-4AFB-95D2-7DB7A96544D7}">
      <dsp:nvSpPr>
        <dsp:cNvPr id="0" name=""/>
        <dsp:cNvSpPr/>
      </dsp:nvSpPr>
      <dsp:spPr>
        <a:xfrm>
          <a:off x="1803285" y="1538672"/>
          <a:ext cx="1448618" cy="144861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4. Evaluation </a:t>
          </a:r>
          <a:endParaRPr lang="en-GB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15430" y="1750817"/>
        <a:ext cx="1024328" cy="1024328"/>
      </dsp:txXfrm>
    </dsp:sp>
    <dsp:sp modelId="{7E9ABD63-FCFA-46CA-89B9-DD9186A11C09}">
      <dsp:nvSpPr>
        <dsp:cNvPr id="0" name=""/>
        <dsp:cNvSpPr/>
      </dsp:nvSpPr>
      <dsp:spPr>
        <a:xfrm rot="18900000">
          <a:off x="3096268" y="1257736"/>
          <a:ext cx="384234" cy="4889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2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13149" y="1396272"/>
        <a:ext cx="268964" cy="2933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22B1E6-8335-4B5D-B3EC-AC7171DC60B6}" type="datetimeFigureOut">
              <a:rPr lang="en-GB" smtClean="0"/>
              <a:t>27/04/2016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5F7A19-8037-4720-BA97-40224348FC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3740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75DDA-6299-46BF-BBB1-25DDC98AA00B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0512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5F7A19-8037-4720-BA97-40224348FC25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6474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Arial" charset="0"/>
                <a:ea typeface="MS PGothic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MS PGothic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MS PGothic" charset="0"/>
                <a:cs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MS PGothic" charset="0"/>
                <a:cs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MS PGothic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charset="0"/>
                <a:cs typeface="Arial" charset="0"/>
              </a:defRPr>
            </a:lvl9pPr>
          </a:lstStyle>
          <a:p>
            <a:pPr algn="r"/>
            <a:fld id="{58F6CE5F-6892-344D-8A75-62B45081FD17}" type="slidenum">
              <a:rPr lang="da-DK"/>
              <a:pPr algn="r"/>
              <a:t>18</a:t>
            </a:fld>
            <a:endParaRPr lang="da-DK"/>
          </a:p>
        </p:txBody>
      </p:sp>
      <p:sp>
        <p:nvSpPr>
          <p:cNvPr id="4813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Arial" charset="0"/>
                <a:ea typeface="MS PGothic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MS PGothic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MS PGothic" charset="0"/>
                <a:cs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MS PGothic" charset="0"/>
                <a:cs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MS PGothic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charset="0"/>
                <a:cs typeface="Arial" charset="0"/>
              </a:defRPr>
            </a:lvl9pPr>
          </a:lstStyle>
          <a:p>
            <a:pPr algn="r"/>
            <a:fld id="{D7B6A8CD-32D1-1644-BD68-98E41AFA6F31}" type="slidenum">
              <a:rPr lang="en-US">
                <a:latin typeface="Times New Roman" charset="0"/>
              </a:rPr>
              <a:pPr algn="r"/>
              <a:t>18</a:t>
            </a:fld>
            <a:endParaRPr lang="en-US">
              <a:latin typeface="Times New Roman" charset="0"/>
            </a:endParaRPr>
          </a:p>
        </p:txBody>
      </p:sp>
      <p:sp>
        <p:nvSpPr>
          <p:cNvPr id="4813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>
              <a:lnSpc>
                <a:spcPct val="95000"/>
              </a:lnSpc>
            </a:pPr>
            <a:endParaRPr lang="en-US" dirty="0">
              <a:latin typeface="Arial" charset="0"/>
              <a:ea typeface="MS PGothic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 withou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"/>
            <a:ext cx="8839200" cy="5753100"/>
          </a:xfrm>
          <a:prstGeom prst="rect">
            <a:avLst/>
          </a:prstGeom>
          <a:solidFill>
            <a:srgbClr val="66584E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339725" y="339725"/>
            <a:ext cx="1260475" cy="1260475"/>
            <a:chOff x="228600" y="228600"/>
            <a:chExt cx="1260000" cy="1260000"/>
          </a:xfrm>
        </p:grpSpPr>
        <p:sp>
          <p:nvSpPr>
            <p:cNvPr id="6" name="Oval 5"/>
            <p:cNvSpPr/>
            <p:nvPr/>
          </p:nvSpPr>
          <p:spPr>
            <a:xfrm>
              <a:off x="228600" y="228600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82555" y="625325"/>
              <a:ext cx="1144157" cy="461789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Presentation title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at-a-glance info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(in slide master)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819400"/>
            <a:ext cx="7239000" cy="647591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239000" cy="1752600"/>
          </a:xfrm>
        </p:spPr>
        <p:txBody>
          <a:bodyPr>
            <a:normAutofit/>
          </a:bodyPr>
          <a:lstStyle>
            <a:lvl1pPr marL="0" indent="0" algn="r">
              <a:buNone/>
              <a:defRPr sz="2400" b="1">
                <a:solidFill>
                  <a:srgbClr val="54181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8" name="Oval 7"/>
          <p:cNvSpPr/>
          <p:nvPr/>
        </p:nvSpPr>
        <p:spPr>
          <a:xfrm>
            <a:off x="395536" y="404664"/>
            <a:ext cx="1152128" cy="1152128"/>
          </a:xfrm>
          <a:prstGeom prst="ellipse">
            <a:avLst/>
          </a:prstGeom>
          <a:solidFill>
            <a:srgbClr val="CF1C2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9"/>
          <p:cNvSpPr txBox="1">
            <a:spLocks noChangeArrowheads="1"/>
          </p:cNvSpPr>
          <p:nvPr/>
        </p:nvSpPr>
        <p:spPr bwMode="auto">
          <a:xfrm>
            <a:off x="395536" y="692696"/>
            <a:ext cx="114458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eaLnBrk="0" fontAlgn="base" hangingPunct="0">
              <a:spcAft>
                <a:spcPct val="0"/>
              </a:spcAft>
              <a:buClr>
                <a:srgbClr val="C00000"/>
              </a:buClr>
              <a:buSzPct val="80000"/>
              <a:buFont typeface="Wingdings" charset="0"/>
              <a:buChar char="§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eaLnBrk="0" fontAlgn="base" hangingPunct="0">
              <a:spcAft>
                <a:spcPct val="0"/>
              </a:spcAft>
              <a:buClr>
                <a:srgbClr val="C00000"/>
              </a:buClr>
              <a:buSzPct val="80000"/>
              <a:buFont typeface="Wingdings" charset="0"/>
              <a:buChar char="§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eaLnBrk="0" fontAlgn="base" hangingPunct="0">
              <a:spcAft>
                <a:spcPct val="0"/>
              </a:spcAft>
              <a:buClr>
                <a:srgbClr val="C00000"/>
              </a:buClr>
              <a:buSzPct val="80000"/>
              <a:buFont typeface="Wingdings" charset="0"/>
              <a:buChar char="§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eaLnBrk="0" fontAlgn="base" hangingPunct="0">
              <a:spcAft>
                <a:spcPct val="0"/>
              </a:spcAft>
              <a:buClr>
                <a:srgbClr val="C00000"/>
              </a:buClr>
              <a:buSzPct val="80000"/>
              <a:buFont typeface="Wingdings" charset="0"/>
              <a:buChar char="§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r>
              <a:rPr lang="en-US" sz="1200" b="1" dirty="0">
                <a:solidFill>
                  <a:schemeClr val="bg1"/>
                </a:solidFill>
              </a:rPr>
              <a:t>SEA Climate Change </a:t>
            </a:r>
            <a:r>
              <a:rPr lang="en-US" sz="1200" b="1" dirty="0" smtClean="0">
                <a:solidFill>
                  <a:schemeClr val="bg1"/>
                </a:solidFill>
              </a:rPr>
              <a:t>Training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770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3119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457200" y="1676400"/>
            <a:ext cx="3352800" cy="4191000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chart</a:t>
            </a:r>
            <a:endParaRPr lang="en-GB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959770" y="1676400"/>
            <a:ext cx="47244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6483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828800" y="2895600"/>
            <a:ext cx="6858000" cy="2971800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Drag picture to placeholder or click icon to add</a:t>
            </a:r>
            <a:endParaRPr lang="en-GB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828800" y="1631732"/>
            <a:ext cx="6858000" cy="114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21679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9150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399"/>
            <a:ext cx="4040188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51075"/>
            <a:ext cx="4040188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76399"/>
            <a:ext cx="4041775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51075"/>
            <a:ext cx="4041775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1857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End contac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52400" y="152400"/>
            <a:ext cx="8839200" cy="6553200"/>
            <a:chOff x="152400" y="76200"/>
            <a:chExt cx="8839200" cy="6553200"/>
          </a:xfrm>
        </p:grpSpPr>
        <p:sp>
          <p:nvSpPr>
            <p:cNvPr id="3" name="Rectangle 2"/>
            <p:cNvSpPr/>
            <p:nvPr/>
          </p:nvSpPr>
          <p:spPr>
            <a:xfrm>
              <a:off x="152400" y="76200"/>
              <a:ext cx="8839200" cy="6553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152400" y="76200"/>
              <a:ext cx="8839200" cy="5029200"/>
            </a:xfrm>
            <a:prstGeom prst="rect">
              <a:avLst/>
            </a:prstGeom>
            <a:solidFill>
              <a:srgbClr val="CF1C2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33400" y="498475"/>
              <a:ext cx="4724400" cy="3589338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ea typeface="+mn-ea"/>
                  <a:cs typeface="Arial" pitchFamily="34" charset="0"/>
                </a:rPr>
                <a:t>FOR FURTHER INFORMATION ON XXXXXXXXX XXXXXXXX XXXXXXXXX XXXX, PLEASE CONTACT: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 baseline="3000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ea typeface="+mn-ea"/>
                  <a:cs typeface="Arial" pitchFamily="34" charset="0"/>
                </a:rPr>
                <a:t>IFRC XXXXXXXXXXXXX DEPARTMENT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aseline="30000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NAME SURNAME, TITLE</a:t>
              </a:r>
              <a:br>
                <a:rPr lang="en-US" sz="2000" baseline="30000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</a:b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TEL. : +41 022 730 XXXX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EMAIL: name.surname@ifrc.org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 baseline="3000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ea typeface="+mn-ea"/>
                  <a:cs typeface="Arial" pitchFamily="34" charset="0"/>
                </a:rPr>
                <a:t>THIS PRESENTATION IS PUBLISHED BY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INTERNATIONAL FEDERATION OF </a:t>
              </a:r>
              <a:b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</a:b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RED CROSS AND RED CRESCENT SOCIETIES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P.O. BOX 372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CH-1211 GENEVA 19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SWITZERLAND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 baseline="3000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TEL.: +41 22 730 42 22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FAX.: +41 22 733 03 95</a:t>
              </a:r>
              <a:endParaRPr lang="en-US" sz="200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pic>
          <p:nvPicPr>
            <p:cNvPr id="6" name="Picture 15" descr="SLCM-icons logo-EN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" y="5486400"/>
              <a:ext cx="1905000" cy="983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6" descr="IFRC_logo_EN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15000" y="6096000"/>
              <a:ext cx="3157728" cy="2958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85867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4159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6299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4"/>
          <p:cNvGrpSpPr>
            <a:grpSpLocks/>
          </p:cNvGrpSpPr>
          <p:nvPr/>
        </p:nvGrpSpPr>
        <p:grpSpPr bwMode="auto">
          <a:xfrm>
            <a:off x="152400" y="5943600"/>
            <a:ext cx="8839200" cy="787400"/>
            <a:chOff x="152400" y="5918015"/>
            <a:chExt cx="8839200" cy="787585"/>
          </a:xfrm>
        </p:grpSpPr>
        <p:sp>
          <p:nvSpPr>
            <p:cNvPr id="9" name="Rectangle 8"/>
            <p:cNvSpPr/>
            <p:nvPr/>
          </p:nvSpPr>
          <p:spPr bwMode="auto">
            <a:xfrm>
              <a:off x="152400" y="5918015"/>
              <a:ext cx="8839200" cy="787585"/>
            </a:xfrm>
            <a:prstGeom prst="rect">
              <a:avLst/>
            </a:prstGeom>
            <a:solidFill>
              <a:srgbClr val="DB0000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342900" indent="-342900" fontAlgn="auto">
                <a:spcBef>
                  <a:spcPct val="20000"/>
                </a:spcBef>
                <a:spcAft>
                  <a:spcPts val="0"/>
                </a:spcAft>
                <a:buFontTx/>
                <a:buChar char="•"/>
                <a:defRPr/>
              </a:pPr>
              <a:endParaRPr lang="en-US" sz="3200">
                <a:ea typeface="+mn-ea"/>
              </a:endParaRPr>
            </a:p>
          </p:txBody>
        </p:sp>
        <p:sp>
          <p:nvSpPr>
            <p:cNvPr id="10" name="TextBox 9"/>
            <p:cNvSpPr txBox="1"/>
            <p:nvPr/>
          </p:nvSpPr>
          <p:spPr bwMode="auto">
            <a:xfrm>
              <a:off x="304800" y="6106972"/>
              <a:ext cx="3124200" cy="369974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>
                  <a:solidFill>
                    <a:srgbClr val="551C15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www.ifrc.org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>
                  <a:solidFill>
                    <a:schemeClr val="bg1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Saving lives, changing minds.</a:t>
              </a:r>
              <a:endParaRPr lang="en-US" sz="1200">
                <a:solidFill>
                  <a:schemeClr val="bg1"/>
                </a:solidFill>
                <a:latin typeface="Arial Rounded MT Bold" pitchFamily="-110" charset="0"/>
                <a:ea typeface="Arial Rounded MT Bold" pitchFamily="-110" charset="0"/>
                <a:cs typeface="Arial Rounded MT Bold" pitchFamily="-110" charset="0"/>
              </a:endParaRPr>
            </a:p>
          </p:txBody>
        </p:sp>
        <p:pic>
          <p:nvPicPr>
            <p:cNvPr id="1034" name="Picture 14" descr="IFRC_logo_EN.gif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13869" y="6172201"/>
              <a:ext cx="3225331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828800" y="350838"/>
            <a:ext cx="6858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828800" y="1676400"/>
            <a:ext cx="68580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grpSp>
        <p:nvGrpSpPr>
          <p:cNvPr id="1029" name="Group 16"/>
          <p:cNvGrpSpPr>
            <a:grpSpLocks/>
          </p:cNvGrpSpPr>
          <p:nvPr/>
        </p:nvGrpSpPr>
        <p:grpSpPr bwMode="auto">
          <a:xfrm>
            <a:off x="339725" y="339725"/>
            <a:ext cx="1260475" cy="1260475"/>
            <a:chOff x="228600" y="228600"/>
            <a:chExt cx="1260000" cy="1260000"/>
          </a:xfrm>
        </p:grpSpPr>
        <p:sp>
          <p:nvSpPr>
            <p:cNvPr id="18" name="Oval 17"/>
            <p:cNvSpPr/>
            <p:nvPr/>
          </p:nvSpPr>
          <p:spPr>
            <a:xfrm>
              <a:off x="228600" y="228600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82555" y="625325"/>
              <a:ext cx="1144157" cy="461789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Presentation title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at-a-glance info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(in slide master)</a:t>
              </a:r>
            </a:p>
          </p:txBody>
        </p:sp>
      </p:grpSp>
      <p:sp>
        <p:nvSpPr>
          <p:cNvPr id="2" name="Rounded Rectangle 1"/>
          <p:cNvSpPr/>
          <p:nvPr/>
        </p:nvSpPr>
        <p:spPr>
          <a:xfrm>
            <a:off x="395536" y="692696"/>
            <a:ext cx="1080120" cy="504056"/>
          </a:xfrm>
          <a:prstGeom prst="roundRect">
            <a:avLst/>
          </a:prstGeom>
          <a:solidFill>
            <a:srgbClr val="CF1C2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395536" y="404664"/>
            <a:ext cx="1152128" cy="1152128"/>
          </a:xfrm>
          <a:prstGeom prst="ellipse">
            <a:avLst/>
          </a:prstGeom>
          <a:solidFill>
            <a:srgbClr val="CF1C2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9"/>
          <p:cNvSpPr txBox="1">
            <a:spLocks noChangeArrowheads="1"/>
          </p:cNvSpPr>
          <p:nvPr/>
        </p:nvSpPr>
        <p:spPr bwMode="auto">
          <a:xfrm>
            <a:off x="395536" y="692696"/>
            <a:ext cx="114458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eaLnBrk="0" fontAlgn="base" hangingPunct="0">
              <a:spcAft>
                <a:spcPct val="0"/>
              </a:spcAft>
              <a:buClr>
                <a:srgbClr val="C00000"/>
              </a:buClr>
              <a:buSzPct val="80000"/>
              <a:buFont typeface="Wingdings" charset="0"/>
              <a:buChar char="§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eaLnBrk="0" fontAlgn="base" hangingPunct="0">
              <a:spcAft>
                <a:spcPct val="0"/>
              </a:spcAft>
              <a:buClr>
                <a:srgbClr val="C00000"/>
              </a:buClr>
              <a:buSzPct val="80000"/>
              <a:buFont typeface="Wingdings" charset="0"/>
              <a:buChar char="§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eaLnBrk="0" fontAlgn="base" hangingPunct="0">
              <a:spcAft>
                <a:spcPct val="0"/>
              </a:spcAft>
              <a:buClr>
                <a:srgbClr val="C00000"/>
              </a:buClr>
              <a:buSzPct val="80000"/>
              <a:buFont typeface="Wingdings" charset="0"/>
              <a:buChar char="§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eaLnBrk="0" fontAlgn="base" hangingPunct="0">
              <a:spcAft>
                <a:spcPct val="0"/>
              </a:spcAft>
              <a:buClr>
                <a:srgbClr val="C00000"/>
              </a:buClr>
              <a:buSzPct val="80000"/>
              <a:buFont typeface="Wingdings" charset="0"/>
              <a:buChar char="§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r>
              <a:rPr lang="en-US" sz="1200" b="1" dirty="0">
                <a:solidFill>
                  <a:schemeClr val="bg1"/>
                </a:solidFill>
              </a:rPr>
              <a:t>SEA Climate Change </a:t>
            </a:r>
            <a:r>
              <a:rPr lang="en-US" sz="1200" b="1" dirty="0" smtClean="0">
                <a:solidFill>
                  <a:schemeClr val="bg1"/>
                </a:solidFill>
              </a:rPr>
              <a:t>Training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 i="1" kern="12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charset="0"/>
        <a:buChar char="§"/>
        <a:defRPr sz="2200" kern="12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450850" indent="-177800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charset="0"/>
        <a:buChar char="§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2pPr>
      <a:lvl3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charset="0"/>
        <a:buChar char="§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3pPr>
      <a:lvl4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charset="0"/>
        <a:buChar char="§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4pPr>
      <a:lvl5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charset="0"/>
        <a:buChar char="§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9491" y="2819400"/>
            <a:ext cx="8042487" cy="647591"/>
          </a:xfrm>
        </p:spPr>
        <p:txBody>
          <a:bodyPr/>
          <a:lstStyle/>
          <a:p>
            <a:r>
              <a:rPr lang="en-US" sz="3200" dirty="0" smtClean="0">
                <a:latin typeface="Arial"/>
                <a:cs typeface="Arial"/>
              </a:rPr>
              <a:t>Mainstreaming Climate Change Adaptation</a:t>
            </a:r>
            <a:endParaRPr lang="en-US"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05754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II. Mainstreaming at the operational level 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7972" y="1676400"/>
            <a:ext cx="8128829" cy="4191000"/>
          </a:xfrm>
        </p:spPr>
        <p:txBody>
          <a:bodyPr>
            <a:normAutofit/>
          </a:bodyPr>
          <a:lstStyle/>
          <a:p>
            <a:r>
              <a:rPr lang="en-GB" sz="2800" dirty="0" smtClean="0"/>
              <a:t>It aims </a:t>
            </a:r>
            <a:r>
              <a:rPr lang="en-GB" sz="2800" dirty="0"/>
              <a:t>to:</a:t>
            </a:r>
          </a:p>
          <a:p>
            <a:pPr>
              <a:buFontTx/>
              <a:buChar char="-"/>
            </a:pPr>
            <a:r>
              <a:rPr lang="en-GB" sz="2800" dirty="0" smtClean="0"/>
              <a:t>examine </a:t>
            </a:r>
            <a:r>
              <a:rPr lang="en-GB" sz="2800" dirty="0"/>
              <a:t>the vulnerability of development programs and projects </a:t>
            </a:r>
            <a:r>
              <a:rPr lang="en-GB" sz="2800" dirty="0" smtClean="0"/>
              <a:t>to current </a:t>
            </a:r>
            <a:r>
              <a:rPr lang="en-GB" sz="2800" dirty="0"/>
              <a:t>and future climate </a:t>
            </a:r>
            <a:r>
              <a:rPr lang="en-GB" sz="2800" dirty="0" smtClean="0"/>
              <a:t>risks</a:t>
            </a:r>
          </a:p>
          <a:p>
            <a:pPr>
              <a:buFontTx/>
              <a:buChar char="-"/>
            </a:pPr>
            <a:r>
              <a:rPr lang="en-GB" sz="2800" dirty="0" smtClean="0"/>
              <a:t>assess </a:t>
            </a:r>
            <a:r>
              <a:rPr lang="en-GB" sz="2800" dirty="0"/>
              <a:t>the extent to which such projects already consider </a:t>
            </a:r>
            <a:r>
              <a:rPr lang="en-GB" sz="2800" dirty="0" smtClean="0"/>
              <a:t>and manage </a:t>
            </a:r>
            <a:r>
              <a:rPr lang="en-GB" sz="2800" dirty="0"/>
              <a:t>such </a:t>
            </a:r>
            <a:r>
              <a:rPr lang="en-GB" sz="2800" dirty="0" smtClean="0"/>
              <a:t>risks</a:t>
            </a:r>
          </a:p>
          <a:p>
            <a:pPr>
              <a:buFontTx/>
              <a:buChar char="-"/>
            </a:pPr>
            <a:r>
              <a:rPr lang="en-GB" sz="2800" dirty="0" smtClean="0"/>
              <a:t>evaluate </a:t>
            </a:r>
            <a:r>
              <a:rPr lang="en-GB" sz="2800" dirty="0"/>
              <a:t>potential adaptation measures to address remaining risks</a:t>
            </a:r>
          </a:p>
        </p:txBody>
      </p:sp>
    </p:spTree>
    <p:extLst>
      <p:ext uri="{BB962C8B-B14F-4D97-AF65-F5344CB8AC3E}">
        <p14:creationId xmlns:p14="http://schemas.microsoft.com/office/powerpoint/2010/main" val="87318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5760" y="283058"/>
            <a:ext cx="6629400" cy="1143000"/>
          </a:xfrm>
        </p:spPr>
        <p:txBody>
          <a:bodyPr>
            <a:normAutofit/>
          </a:bodyPr>
          <a:lstStyle/>
          <a:p>
            <a:r>
              <a:rPr lang="en-GB" sz="3200" dirty="0" smtClean="0"/>
              <a:t>Project </a:t>
            </a:r>
            <a:r>
              <a:rPr lang="en-GB" sz="3200" dirty="0"/>
              <a:t>Cycle Management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5719555"/>
              </p:ext>
            </p:extLst>
          </p:nvPr>
        </p:nvGraphicFramePr>
        <p:xfrm>
          <a:off x="457200" y="12954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2511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1. Analysis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676400"/>
            <a:ext cx="6858000" cy="4191000"/>
          </a:xfrm>
        </p:spPr>
        <p:txBody>
          <a:bodyPr/>
          <a:lstStyle/>
          <a:p>
            <a:r>
              <a:rPr lang="en-GB" sz="2800" dirty="0" smtClean="0"/>
              <a:t>Will the project be affected by current or long term climate scenarios</a:t>
            </a:r>
          </a:p>
          <a:p>
            <a:r>
              <a:rPr lang="en-GB" sz="2800" dirty="0" smtClean="0"/>
              <a:t>Have there been any reference made to primary or secondary sources of information – research studies/Met department/regional studies etc </a:t>
            </a:r>
          </a:p>
          <a:p>
            <a:r>
              <a:rPr lang="en-GB" sz="2800" dirty="0" smtClean="0"/>
              <a:t>Introduce CCA into participatory assessment tools </a:t>
            </a:r>
          </a:p>
          <a:p>
            <a:endParaRPr lang="en-GB" sz="2800" dirty="0" smtClean="0"/>
          </a:p>
          <a:p>
            <a:endParaRPr lang="en-GB" sz="2800" dirty="0" smtClean="0"/>
          </a:p>
          <a:p>
            <a:endParaRPr lang="en-GB" sz="2800" dirty="0" smtClean="0"/>
          </a:p>
          <a:p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368355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2. Design of the project 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676400"/>
            <a:ext cx="7086600" cy="4191000"/>
          </a:xfrm>
        </p:spPr>
        <p:txBody>
          <a:bodyPr/>
          <a:lstStyle/>
          <a:p>
            <a:r>
              <a:rPr lang="en-GB" sz="2800" dirty="0" smtClean="0"/>
              <a:t>This can be done through the VCA exercise </a:t>
            </a:r>
          </a:p>
          <a:p>
            <a:r>
              <a:rPr lang="en-GB" sz="2800" dirty="0" smtClean="0"/>
              <a:t>Looking at the community plan from a future scenario</a:t>
            </a:r>
          </a:p>
          <a:p>
            <a:r>
              <a:rPr lang="en-GB" sz="2800" dirty="0" smtClean="0"/>
              <a:t>Identification of adaptation measures </a:t>
            </a:r>
          </a:p>
          <a:p>
            <a:r>
              <a:rPr lang="en-GB" sz="2800" dirty="0" smtClean="0"/>
              <a:t>Priority ranking – what is most importance? This could be based on time scales, need or financial resources 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06018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74638"/>
            <a:ext cx="6934200" cy="1143000"/>
          </a:xfrm>
        </p:spPr>
        <p:txBody>
          <a:bodyPr>
            <a:normAutofit/>
          </a:bodyPr>
          <a:lstStyle/>
          <a:p>
            <a:r>
              <a:rPr lang="en-GB" sz="3200" dirty="0" smtClean="0"/>
              <a:t>3. Implementation and monitoring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Defining indicators which are SMART </a:t>
            </a:r>
          </a:p>
          <a:p>
            <a:r>
              <a:rPr lang="en-GB" sz="2800" dirty="0" smtClean="0"/>
              <a:t>Designing a monitoring system which build in the indicators </a:t>
            </a:r>
          </a:p>
          <a:p>
            <a:r>
              <a:rPr lang="en-GB" sz="2800" dirty="0" smtClean="0"/>
              <a:t>Selection of the most appropriate adaptation measures </a:t>
            </a:r>
          </a:p>
          <a:p>
            <a:pPr lvl="1"/>
            <a:r>
              <a:rPr lang="en-GB" sz="2800" dirty="0" smtClean="0"/>
              <a:t>How do we define what is appropriate/what is the criteria </a:t>
            </a:r>
          </a:p>
          <a:p>
            <a:r>
              <a:rPr lang="en-GB" sz="2800" dirty="0" smtClean="0"/>
              <a:t>Implementation of adaptation measures  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15686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4. Evaluation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H</a:t>
            </a:r>
            <a:r>
              <a:rPr lang="en-GB" sz="2800" dirty="0" smtClean="0"/>
              <a:t>as the project delivered the intended benefit or expected results?</a:t>
            </a:r>
          </a:p>
          <a:p>
            <a:r>
              <a:rPr lang="en-GB" sz="2800" dirty="0" smtClean="0"/>
              <a:t>Has there been any unexpected results – both positive or negative</a:t>
            </a:r>
          </a:p>
          <a:p>
            <a:r>
              <a:rPr lang="en-GB" sz="2800" dirty="0" smtClean="0"/>
              <a:t>What were the challenges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77432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8086" y="2073057"/>
            <a:ext cx="7770114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Arial"/>
                <a:cs typeface="Arial"/>
              </a:rPr>
              <a:t>You are a programme manager from NHQ office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Arial"/>
                <a:cs typeface="Arial"/>
              </a:rPr>
              <a:t>Discuss how </a:t>
            </a:r>
            <a:r>
              <a:rPr lang="en-GB" sz="2800" dirty="0">
                <a:latin typeface="Arial"/>
                <a:cs typeface="Arial"/>
              </a:rPr>
              <a:t>to mainstream CC at programmatic </a:t>
            </a:r>
            <a:r>
              <a:rPr lang="en-GB" sz="2800" dirty="0" smtClean="0">
                <a:latin typeface="Arial"/>
                <a:cs typeface="Arial"/>
              </a:rPr>
              <a:t>level: </a:t>
            </a:r>
          </a:p>
          <a:p>
            <a:pPr marL="1031875" indent="-515938">
              <a:buFont typeface="+mj-lt"/>
              <a:buAutoNum type="alphaLcParenR"/>
            </a:pPr>
            <a:r>
              <a:rPr lang="en-GB" sz="2800" dirty="0" smtClean="0">
                <a:latin typeface="Arial"/>
                <a:cs typeface="Arial"/>
              </a:rPr>
              <a:t>Analysis</a:t>
            </a:r>
            <a:r>
              <a:rPr lang="en-GB" sz="2800" dirty="0">
                <a:latin typeface="Arial"/>
                <a:cs typeface="Arial"/>
              </a:rPr>
              <a:t>; </a:t>
            </a:r>
          </a:p>
          <a:p>
            <a:pPr marL="1031875" indent="-515938">
              <a:buFont typeface="+mj-lt"/>
              <a:buAutoNum type="alphaLcParenR"/>
            </a:pPr>
            <a:r>
              <a:rPr lang="en-GB" sz="2800" dirty="0" smtClean="0">
                <a:latin typeface="Arial"/>
                <a:cs typeface="Arial"/>
              </a:rPr>
              <a:t>Project </a:t>
            </a:r>
            <a:r>
              <a:rPr lang="en-GB" sz="2800" dirty="0">
                <a:latin typeface="Arial"/>
                <a:cs typeface="Arial"/>
              </a:rPr>
              <a:t>design, formulation and planning; </a:t>
            </a:r>
          </a:p>
          <a:p>
            <a:pPr marL="1031875" indent="-515938">
              <a:buFont typeface="+mj-lt"/>
              <a:buAutoNum type="alphaLcParenR"/>
            </a:pPr>
            <a:r>
              <a:rPr lang="en-GB" sz="2800" dirty="0" smtClean="0">
                <a:latin typeface="Arial"/>
                <a:cs typeface="Arial"/>
              </a:rPr>
              <a:t>Implementation </a:t>
            </a:r>
            <a:r>
              <a:rPr lang="en-GB" sz="2800" dirty="0">
                <a:latin typeface="Arial"/>
                <a:cs typeface="Arial"/>
              </a:rPr>
              <a:t>and monitoring and </a:t>
            </a:r>
          </a:p>
          <a:p>
            <a:pPr marL="1031875" indent="-515938">
              <a:buFont typeface="+mj-lt"/>
              <a:buAutoNum type="alphaLcParenR"/>
            </a:pPr>
            <a:r>
              <a:rPr lang="en-GB" sz="2800" dirty="0" smtClean="0">
                <a:latin typeface="Arial"/>
                <a:cs typeface="Arial"/>
              </a:rPr>
              <a:t>Evaluation 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24233" y="631171"/>
            <a:ext cx="64217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latin typeface="Arial"/>
                <a:cs typeface="Arial"/>
              </a:rPr>
              <a:t>Group Exercise</a:t>
            </a:r>
            <a:endParaRPr lang="en-US" sz="3200" b="1" i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695555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28143" y="673386"/>
            <a:ext cx="64410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latin typeface="Arial"/>
                <a:cs typeface="Arial"/>
              </a:rPr>
              <a:t>Group Exercise </a:t>
            </a:r>
            <a:endParaRPr lang="en-US" sz="3200" b="1" i="1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219200" y="1752600"/>
            <a:ext cx="2362200" cy="15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/>
                <a:cs typeface="Arial"/>
              </a:rPr>
              <a:t>Group 1 :</a:t>
            </a:r>
          </a:p>
          <a:p>
            <a:pPr algn="ctr"/>
            <a:r>
              <a:rPr lang="en-US" sz="2400" dirty="0" smtClean="0">
                <a:latin typeface="Arial"/>
                <a:cs typeface="Arial"/>
              </a:rPr>
              <a:t>Flood </a:t>
            </a:r>
            <a:endParaRPr lang="en-US" sz="2400" dirty="0">
              <a:latin typeface="Arial"/>
              <a:cs typeface="Arial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211966" y="4038600"/>
            <a:ext cx="2362200" cy="15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/>
                <a:cs typeface="Arial"/>
              </a:rPr>
              <a:t>Group 3 :</a:t>
            </a:r>
          </a:p>
          <a:p>
            <a:pPr algn="ctr"/>
            <a:r>
              <a:rPr lang="en-US" sz="2400" dirty="0" smtClean="0">
                <a:latin typeface="Arial"/>
                <a:cs typeface="Arial"/>
              </a:rPr>
              <a:t>Coastal Erosion </a:t>
            </a:r>
            <a:endParaRPr lang="en-US" sz="2400" dirty="0">
              <a:latin typeface="Arial"/>
              <a:cs typeface="Arial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181600" y="1745226"/>
            <a:ext cx="2362200" cy="15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/>
                <a:cs typeface="Arial"/>
              </a:rPr>
              <a:t>Group 2 :</a:t>
            </a:r>
          </a:p>
          <a:p>
            <a:pPr algn="ctr"/>
            <a:r>
              <a:rPr lang="en-US" sz="2400" dirty="0" smtClean="0">
                <a:latin typeface="Arial"/>
                <a:cs typeface="Arial"/>
              </a:rPr>
              <a:t>Malaria Prevention</a:t>
            </a:r>
            <a:endParaRPr lang="en-US" sz="2400" dirty="0">
              <a:latin typeface="Arial"/>
              <a:cs typeface="Arial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285772" y="4012096"/>
            <a:ext cx="2362200" cy="15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/>
                <a:cs typeface="Arial"/>
              </a:rPr>
              <a:t>Group 4 :</a:t>
            </a:r>
          </a:p>
          <a:p>
            <a:pPr algn="ctr"/>
            <a:r>
              <a:rPr lang="en-US" sz="2400" dirty="0" smtClean="0">
                <a:latin typeface="Arial"/>
                <a:cs typeface="Arial"/>
              </a:rPr>
              <a:t>Dengue Prevention </a:t>
            </a:r>
            <a:endParaRPr lang="en-US"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765519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TextBox 1"/>
          <p:cNvSpPr txBox="1">
            <a:spLocks noChangeArrowheads="1"/>
          </p:cNvSpPr>
          <p:nvPr/>
        </p:nvSpPr>
        <p:spPr bwMode="auto">
          <a:xfrm>
            <a:off x="1718148" y="557758"/>
            <a:ext cx="5016710" cy="575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296" tIns="41148" rIns="82296" bIns="41148">
            <a:spAutoFit/>
          </a:bodyPr>
          <a:lstStyle>
            <a:lvl1pPr defTabSz="822325" eaLnBrk="0" hangingPunct="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 defTabSz="822325" eaLnBrk="0" hangingPunct="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 defTabSz="822325" eaLnBrk="0" hangingPunct="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 defTabSz="822325" eaLnBrk="0" hangingPunct="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 defTabSz="822325" eaLnBrk="0" hangingPunct="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defTabSz="822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GB" sz="3200" b="1" i="1" dirty="0"/>
              <a:t>Key message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8024813" y="6384925"/>
            <a:ext cx="1166812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da-DK" sz="400">
                <a:solidFill>
                  <a:schemeClr val="bg1"/>
                </a:solidFill>
              </a:rPr>
              <a:t>Photo: Alex Wynter/Netherlands Red Cross</a:t>
            </a:r>
          </a:p>
        </p:txBody>
      </p:sp>
      <p:sp>
        <p:nvSpPr>
          <p:cNvPr id="2" name="Rectangle 1"/>
          <p:cNvSpPr/>
          <p:nvPr/>
        </p:nvSpPr>
        <p:spPr>
          <a:xfrm>
            <a:off x="634999" y="1755339"/>
            <a:ext cx="7969251" cy="4832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/>
              <a:t>We need to integrate scientific knowledge to reduce climate change </a:t>
            </a:r>
            <a:r>
              <a:rPr lang="en-US" sz="2800" dirty="0" smtClean="0"/>
              <a:t>impacts</a:t>
            </a:r>
            <a:endParaRPr lang="en-US" sz="2800" dirty="0"/>
          </a:p>
          <a:p>
            <a:pPr marL="457200" indent="-457200">
              <a:buFont typeface="Arial"/>
              <a:buChar char="•"/>
            </a:pPr>
            <a:endParaRPr lang="en-US" sz="2800" dirty="0" smtClean="0"/>
          </a:p>
          <a:p>
            <a:pPr marL="457200" indent="-457200">
              <a:buFont typeface="Arial"/>
              <a:buChar char="•"/>
            </a:pPr>
            <a:r>
              <a:rPr lang="en-US" sz="2800" dirty="0" smtClean="0"/>
              <a:t>Climate </a:t>
            </a:r>
            <a:r>
              <a:rPr lang="en-US" sz="2800" dirty="0"/>
              <a:t>risk management </a:t>
            </a:r>
            <a:r>
              <a:rPr lang="en-US" sz="2800" i="1" dirty="0"/>
              <a:t>builds on</a:t>
            </a:r>
            <a:r>
              <a:rPr lang="en-US" sz="2800" dirty="0"/>
              <a:t> existing capacities and knowledge, it is </a:t>
            </a:r>
            <a:r>
              <a:rPr lang="en-US" sz="2800" i="1" dirty="0"/>
              <a:t>an add-on</a:t>
            </a:r>
            <a:r>
              <a:rPr lang="en-US" sz="2800" dirty="0"/>
              <a:t> to existing </a:t>
            </a:r>
            <a:r>
              <a:rPr lang="en-US" sz="2800" dirty="0" smtClean="0"/>
              <a:t>work</a:t>
            </a:r>
            <a:endParaRPr lang="en-US" sz="2800" dirty="0"/>
          </a:p>
          <a:p>
            <a:pPr marL="457200" indent="-457200">
              <a:buFont typeface="Arial"/>
              <a:buChar char="•"/>
            </a:pPr>
            <a:endParaRPr lang="en-US" sz="2800" dirty="0" smtClean="0"/>
          </a:p>
          <a:p>
            <a:pPr marL="457200" indent="-457200">
              <a:buFont typeface="Arial"/>
              <a:buChar char="•"/>
            </a:pPr>
            <a:r>
              <a:rPr lang="en-US" sz="2800" dirty="0" smtClean="0"/>
              <a:t>Climate </a:t>
            </a:r>
            <a:r>
              <a:rPr lang="en-US" sz="2800" dirty="0"/>
              <a:t>smart' programming means </a:t>
            </a:r>
            <a:r>
              <a:rPr lang="en-US" sz="2800" i="1" dirty="0"/>
              <a:t>enhancing </a:t>
            </a:r>
            <a:r>
              <a:rPr lang="en-US" sz="2800" dirty="0"/>
              <a:t>existing RCRC work   </a:t>
            </a:r>
          </a:p>
        </p:txBody>
      </p:sp>
    </p:spTree>
    <p:extLst>
      <p:ext uri="{BB962C8B-B14F-4D97-AF65-F5344CB8AC3E}">
        <p14:creationId xmlns:p14="http://schemas.microsoft.com/office/powerpoint/2010/main" val="332090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Key objectives of this session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9483" y="1676400"/>
            <a:ext cx="7059083" cy="41910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At the end of this activity, the participants are able to</a:t>
            </a:r>
            <a:r>
              <a:rPr lang="en-US" sz="3200" dirty="0" smtClean="0"/>
              <a:t>:</a:t>
            </a:r>
          </a:p>
          <a:p>
            <a:endParaRPr lang="en-US" sz="3200" dirty="0"/>
          </a:p>
          <a:p>
            <a:pPr lvl="0"/>
            <a:r>
              <a:rPr lang="en-GB" sz="3200" dirty="0" smtClean="0"/>
              <a:t>Enhance </a:t>
            </a:r>
            <a:r>
              <a:rPr lang="en-GB" sz="3200" dirty="0"/>
              <a:t>their knowledge on how to mainstream Climate Change into Operation Level</a:t>
            </a:r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65924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76401" y="533400"/>
            <a:ext cx="68086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latin typeface="Arial"/>
                <a:cs typeface="Arial"/>
              </a:rPr>
              <a:t>I. Mainstream DRR and CCA</a:t>
            </a:r>
          </a:p>
          <a:p>
            <a:r>
              <a:rPr lang="en-US" sz="3200" b="1" i="1" dirty="0" smtClean="0">
                <a:latin typeface="Arial"/>
                <a:cs typeface="Arial"/>
              </a:rPr>
              <a:t> in </a:t>
            </a:r>
            <a:r>
              <a:rPr lang="en-US" sz="3200" b="1" i="1" dirty="0">
                <a:latin typeface="Arial"/>
                <a:cs typeface="Arial"/>
              </a:rPr>
              <a:t>s</a:t>
            </a:r>
            <a:r>
              <a:rPr lang="en-US" sz="3200" b="1" i="1" dirty="0" smtClean="0">
                <a:latin typeface="Arial"/>
                <a:cs typeface="Arial"/>
              </a:rPr>
              <a:t>trategic </a:t>
            </a:r>
            <a:r>
              <a:rPr lang="en-US" sz="3200" b="1" i="1" dirty="0">
                <a:latin typeface="Arial"/>
                <a:cs typeface="Arial"/>
              </a:rPr>
              <a:t>l</a:t>
            </a:r>
            <a:r>
              <a:rPr lang="en-US" sz="3200" b="1" i="1" dirty="0" smtClean="0">
                <a:latin typeface="Arial"/>
                <a:cs typeface="Arial"/>
              </a:rPr>
              <a:t>evel</a:t>
            </a:r>
            <a:endParaRPr lang="en-US" sz="3200" b="1" i="1" dirty="0">
              <a:latin typeface="Arial"/>
              <a:cs typeface="Arial"/>
            </a:endParaRPr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518598567"/>
              </p:ext>
            </p:extLst>
          </p:nvPr>
        </p:nvGraphicFramePr>
        <p:xfrm>
          <a:off x="304800" y="1219200"/>
          <a:ext cx="87630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>
          <a:xfrm>
            <a:off x="1676400" y="4827651"/>
            <a:ext cx="201549" cy="201549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" name="TextBox 1"/>
          <p:cNvSpPr txBox="1"/>
          <p:nvPr/>
        </p:nvSpPr>
        <p:spPr>
          <a:xfrm>
            <a:off x="1877949" y="5181600"/>
            <a:ext cx="17796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ENABLE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6142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399" y="1828800"/>
            <a:ext cx="835595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Arial"/>
                <a:cs typeface="Arial"/>
              </a:rPr>
              <a:t>What </a:t>
            </a:r>
            <a:r>
              <a:rPr lang="en-US" sz="3200" dirty="0">
                <a:latin typeface="Arial"/>
                <a:cs typeface="Arial"/>
              </a:rPr>
              <a:t>is </a:t>
            </a:r>
            <a:r>
              <a:rPr lang="en-US" sz="3200" b="1" dirty="0">
                <a:latin typeface="Arial"/>
                <a:cs typeface="Arial"/>
              </a:rPr>
              <a:t>disaster risk reduction </a:t>
            </a:r>
            <a:r>
              <a:rPr lang="en-US" sz="3200" dirty="0">
                <a:latin typeface="Arial"/>
                <a:cs typeface="Arial"/>
              </a:rPr>
              <a:t>(DRR)?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Arial"/>
                <a:cs typeface="Arial"/>
              </a:rPr>
              <a:t>What </a:t>
            </a:r>
            <a:r>
              <a:rPr lang="en-US" sz="3200" dirty="0">
                <a:latin typeface="Arial"/>
                <a:cs typeface="Arial"/>
              </a:rPr>
              <a:t>is </a:t>
            </a:r>
            <a:r>
              <a:rPr lang="en-US" sz="3200" b="1" dirty="0">
                <a:latin typeface="Arial"/>
                <a:cs typeface="Arial"/>
              </a:rPr>
              <a:t>climate change adaptation </a:t>
            </a:r>
            <a:r>
              <a:rPr lang="en-US" sz="3200" dirty="0">
                <a:latin typeface="Arial"/>
                <a:cs typeface="Arial"/>
              </a:rPr>
              <a:t>(CCA)?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Arial"/>
                <a:cs typeface="Arial"/>
              </a:rPr>
              <a:t>What </a:t>
            </a:r>
            <a:r>
              <a:rPr lang="en-US" sz="3200" dirty="0">
                <a:latin typeface="Arial"/>
                <a:cs typeface="Arial"/>
              </a:rPr>
              <a:t>is understood by </a:t>
            </a:r>
            <a:r>
              <a:rPr lang="en-US" sz="3200" b="1" dirty="0">
                <a:latin typeface="Arial"/>
                <a:cs typeface="Arial"/>
              </a:rPr>
              <a:t>mainstreaming</a:t>
            </a:r>
            <a:r>
              <a:rPr lang="en-US" sz="3200" dirty="0">
                <a:latin typeface="Arial"/>
                <a:cs typeface="Arial"/>
              </a:rPr>
              <a:t>?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200" b="1" dirty="0" smtClean="0">
                <a:latin typeface="Arial"/>
                <a:cs typeface="Arial"/>
              </a:rPr>
              <a:t>Why </a:t>
            </a:r>
            <a:r>
              <a:rPr lang="en-US" sz="3200" dirty="0" smtClean="0">
                <a:latin typeface="Arial"/>
                <a:cs typeface="Arial"/>
              </a:rPr>
              <a:t>DRR and CCA </a:t>
            </a:r>
            <a:r>
              <a:rPr lang="en-US" sz="3200" dirty="0">
                <a:latin typeface="Arial"/>
                <a:cs typeface="Arial"/>
              </a:rPr>
              <a:t>should be mainstreamed?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50876" y="533400"/>
            <a:ext cx="64025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latin typeface="Arial"/>
                <a:cs typeface="Arial"/>
              </a:rPr>
              <a:t>Step 1 : LEARN</a:t>
            </a:r>
            <a:endParaRPr lang="en-US" sz="3200" b="1" i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102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1143000" y="1524000"/>
            <a:ext cx="6934200" cy="441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4" name="Oval 3"/>
          <p:cNvSpPr/>
          <p:nvPr/>
        </p:nvSpPr>
        <p:spPr>
          <a:xfrm>
            <a:off x="2895600" y="2743200"/>
            <a:ext cx="3429000" cy="19812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Arial"/>
                <a:cs typeface="Arial"/>
              </a:rPr>
              <a:t>Mainstreaming </a:t>
            </a:r>
          </a:p>
          <a:p>
            <a:pPr algn="ctr"/>
            <a:r>
              <a:rPr lang="en-US" b="1" dirty="0" smtClean="0">
                <a:latin typeface="Arial"/>
                <a:cs typeface="Arial"/>
              </a:rPr>
              <a:t>DRR &amp; CCA</a:t>
            </a:r>
            <a:endParaRPr lang="en-US" b="1" dirty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19052" y="196905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/>
                <a:cs typeface="Arial"/>
              </a:rPr>
              <a:t>Leadership Commitment</a:t>
            </a:r>
            <a:endParaRPr lang="en-US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91228" y="2731625"/>
            <a:ext cx="20265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/>
                <a:cs typeface="Arial"/>
              </a:rPr>
              <a:t>Advocacy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  <a:latin typeface="Arial"/>
                <a:cs typeface="Arial"/>
              </a:rPr>
              <a:t>Internal/External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0" y="2974537"/>
            <a:ext cx="1828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/>
                <a:cs typeface="Arial"/>
              </a:rPr>
              <a:t>Policy &amp; Strategic Framework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10200" y="48006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/>
                <a:cs typeface="Arial"/>
              </a:rPr>
              <a:t>Institutional Capacity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81200" y="46482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/>
                <a:cs typeface="Arial"/>
              </a:rPr>
              <a:t>Project Cycle Management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31636" y="610376"/>
            <a:ext cx="64217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latin typeface="Arial"/>
                <a:cs typeface="Arial"/>
              </a:rPr>
              <a:t>Step 2 : ENABLE</a:t>
            </a:r>
            <a:endParaRPr lang="en-US" sz="3200" b="1" i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21631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941255"/>
            <a:ext cx="8077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Arial"/>
                <a:cs typeface="Arial"/>
              </a:rPr>
              <a:t>Look </a:t>
            </a:r>
            <a:r>
              <a:rPr lang="en-US" sz="3200" dirty="0">
                <a:latin typeface="Arial"/>
                <a:cs typeface="Arial"/>
              </a:rPr>
              <a:t>at current and planned projects with a </a:t>
            </a:r>
            <a:r>
              <a:rPr lang="en-US" sz="3200" dirty="0" smtClean="0">
                <a:latin typeface="Arial"/>
                <a:cs typeface="Arial"/>
              </a:rPr>
              <a:t>DRR/CCA </a:t>
            </a:r>
            <a:r>
              <a:rPr lang="en-US" sz="3200" dirty="0">
                <a:latin typeface="Arial"/>
                <a:cs typeface="Arial"/>
              </a:rPr>
              <a:t>lens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Arial"/>
                <a:cs typeface="Arial"/>
              </a:rPr>
              <a:t>Go </a:t>
            </a:r>
            <a:r>
              <a:rPr lang="en-US" sz="3200" dirty="0">
                <a:latin typeface="Arial"/>
                <a:cs typeface="Arial"/>
              </a:rPr>
              <a:t>through the screening checklist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Arial"/>
                <a:cs typeface="Arial"/>
              </a:rPr>
              <a:t>Based </a:t>
            </a:r>
            <a:r>
              <a:rPr lang="en-US" sz="3200" dirty="0">
                <a:latin typeface="Arial"/>
                <a:cs typeface="Arial"/>
              </a:rPr>
              <a:t>on the results, decide whether a detailed assessment is required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12396" y="652591"/>
            <a:ext cx="64410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latin typeface="Arial"/>
                <a:cs typeface="Arial"/>
              </a:rPr>
              <a:t>Step 3 : SCREEN</a:t>
            </a:r>
            <a:endParaRPr lang="en-US" sz="3200" b="1" i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0382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752600"/>
            <a:ext cx="8077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dirty="0" smtClean="0">
                <a:latin typeface="Arial"/>
                <a:cs typeface="Arial"/>
              </a:rPr>
              <a:t>Collect </a:t>
            </a:r>
            <a:r>
              <a:rPr lang="en-US" sz="2800" dirty="0">
                <a:latin typeface="Arial"/>
                <a:cs typeface="Arial"/>
              </a:rPr>
              <a:t>data on climate change, hazards and socio-economic conditions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dirty="0" smtClean="0">
                <a:latin typeface="Arial"/>
                <a:cs typeface="Arial"/>
              </a:rPr>
              <a:t>Identify </a:t>
            </a:r>
            <a:r>
              <a:rPr lang="en-US" sz="2800" dirty="0">
                <a:latin typeface="Arial"/>
                <a:cs typeface="Arial"/>
              </a:rPr>
              <a:t>the most relevant present and future hazards and climate change impact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dirty="0" smtClean="0">
                <a:latin typeface="Arial"/>
                <a:cs typeface="Arial"/>
              </a:rPr>
              <a:t>Identify </a:t>
            </a:r>
            <a:r>
              <a:rPr lang="en-US" sz="2800" dirty="0">
                <a:latin typeface="Arial"/>
                <a:cs typeface="Arial"/>
              </a:rPr>
              <a:t>the elements most at risk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dirty="0" smtClean="0">
                <a:latin typeface="Arial"/>
                <a:cs typeface="Arial"/>
              </a:rPr>
              <a:t>Identify </a:t>
            </a:r>
            <a:r>
              <a:rPr lang="en-US" sz="2800" dirty="0">
                <a:latin typeface="Arial"/>
                <a:cs typeface="Arial"/>
              </a:rPr>
              <a:t>the factors influencing the present and future vulnerability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dirty="0" smtClean="0">
                <a:latin typeface="Arial"/>
                <a:cs typeface="Arial"/>
              </a:rPr>
              <a:t>Make </a:t>
            </a:r>
            <a:r>
              <a:rPr lang="en-US" sz="2800" dirty="0">
                <a:latin typeface="Arial"/>
                <a:cs typeface="Arial"/>
              </a:rPr>
              <a:t>an overall analysis of current and future risks and opportunities for the planned activity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12396" y="648864"/>
            <a:ext cx="64410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latin typeface="Arial"/>
                <a:cs typeface="Arial"/>
              </a:rPr>
              <a:t>Step 4 : ASSESS</a:t>
            </a:r>
            <a:endParaRPr lang="en-US" sz="3200" b="1" i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4294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828800"/>
            <a:ext cx="8610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Arial"/>
                <a:cs typeface="Arial"/>
              </a:rPr>
              <a:t>Identify </a:t>
            </a:r>
            <a:r>
              <a:rPr lang="en-US" sz="3200" dirty="0">
                <a:latin typeface="Arial"/>
                <a:cs typeface="Arial"/>
              </a:rPr>
              <a:t>possible risk reduction and adaptation solutions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Arial"/>
                <a:cs typeface="Arial"/>
              </a:rPr>
              <a:t>Select </a:t>
            </a:r>
            <a:r>
              <a:rPr lang="en-US" sz="3200" dirty="0">
                <a:latin typeface="Arial"/>
                <a:cs typeface="Arial"/>
              </a:rPr>
              <a:t>the most appropriate options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Arial"/>
                <a:cs typeface="Arial"/>
              </a:rPr>
              <a:t>Adjust </a:t>
            </a:r>
            <a:r>
              <a:rPr lang="en-US" sz="3200" dirty="0">
                <a:latin typeface="Arial"/>
                <a:cs typeface="Arial"/>
              </a:rPr>
              <a:t>programming accordingly.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Arial"/>
                <a:cs typeface="Arial"/>
              </a:rPr>
              <a:t>Consider </a:t>
            </a:r>
            <a:r>
              <a:rPr lang="en-US" sz="3200" dirty="0">
                <a:latin typeface="Arial"/>
                <a:cs typeface="Arial"/>
              </a:rPr>
              <a:t>additional information concerning the </a:t>
            </a:r>
            <a:r>
              <a:rPr lang="en-US" sz="3200" dirty="0" smtClean="0">
                <a:latin typeface="Arial"/>
                <a:cs typeface="Arial"/>
              </a:rPr>
              <a:t>context, </a:t>
            </a:r>
            <a:r>
              <a:rPr lang="en-US" sz="3200" dirty="0">
                <a:latin typeface="Arial"/>
                <a:cs typeface="Arial"/>
              </a:rPr>
              <a:t>sector </a:t>
            </a:r>
            <a:r>
              <a:rPr lang="en-US" sz="3200" dirty="0" smtClean="0">
                <a:latin typeface="Arial"/>
                <a:cs typeface="Arial"/>
              </a:rPr>
              <a:t>and gender</a:t>
            </a:r>
            <a:endParaRPr lang="en-US" sz="3200" dirty="0"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73914" y="610376"/>
            <a:ext cx="64987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latin typeface="Arial"/>
                <a:cs typeface="Arial"/>
              </a:rPr>
              <a:t>Step 5 : ADJUST</a:t>
            </a:r>
            <a:endParaRPr lang="en-US" sz="3200" b="1" i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5745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7972" y="1828800"/>
            <a:ext cx="842398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Arial"/>
                <a:cs typeface="Arial"/>
              </a:rPr>
              <a:t>Establish </a:t>
            </a:r>
            <a:r>
              <a:rPr lang="en-US" sz="3200" dirty="0">
                <a:latin typeface="Arial"/>
                <a:cs typeface="Arial"/>
              </a:rPr>
              <a:t>a realistic M&amp;E Framework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Arial"/>
                <a:cs typeface="Arial"/>
              </a:rPr>
              <a:t>Regularly </a:t>
            </a:r>
            <a:r>
              <a:rPr lang="en-US" sz="3200" dirty="0">
                <a:latin typeface="Arial"/>
                <a:cs typeface="Arial"/>
              </a:rPr>
              <a:t>(at least annually) monitor risks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Arial"/>
                <a:cs typeface="Arial"/>
              </a:rPr>
              <a:t>Review </a:t>
            </a:r>
            <a:r>
              <a:rPr lang="en-US" sz="3200" dirty="0">
                <a:latin typeface="Arial"/>
                <a:cs typeface="Arial"/>
              </a:rPr>
              <a:t>and evaluate whether activities remain appropriate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Arial"/>
                <a:cs typeface="Arial"/>
              </a:rPr>
              <a:t>Re-adjust </a:t>
            </a:r>
            <a:r>
              <a:rPr lang="en-US" sz="3200" dirty="0">
                <a:latin typeface="Arial"/>
                <a:cs typeface="Arial"/>
              </a:rPr>
              <a:t>if necessary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89357" y="591132"/>
            <a:ext cx="6364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latin typeface="Arial"/>
                <a:cs typeface="Arial"/>
              </a:rPr>
              <a:t>Step 6 : MONITORING</a:t>
            </a:r>
            <a:endParaRPr lang="en-US" sz="3200" b="1" i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2845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 IFRC SEA Climate Change Trai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 IFRC SEA Climate Change Training.thmx</Template>
  <TotalTime>668</TotalTime>
  <Words>556</Words>
  <Application>Microsoft Office PowerPoint</Application>
  <PresentationFormat>On-screen Show (4:3)</PresentationFormat>
  <Paragraphs>110</Paragraphs>
  <Slides>18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Theme IFRC SEA Climate Change Training</vt:lpstr>
      <vt:lpstr>Mainstreaming Climate Change Adaptation</vt:lpstr>
      <vt:lpstr>Key objectives of this session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II. Mainstreaming at the operational level </vt:lpstr>
      <vt:lpstr>Project Cycle Management </vt:lpstr>
      <vt:lpstr>1. Analysis</vt:lpstr>
      <vt:lpstr>2. Design of the project </vt:lpstr>
      <vt:lpstr>3. Implementation and monitoring</vt:lpstr>
      <vt:lpstr>4. Evaluation</vt:lpstr>
      <vt:lpstr>PowerPoint Presentation</vt:lpstr>
      <vt:lpstr>PowerPoint Presentation</vt:lpstr>
      <vt:lpstr>PowerPoint Presentation</vt:lpstr>
    </vt:vector>
  </TitlesOfParts>
  <Manager/>
  <Company>IFRC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Mainstreaming  Climate Change Adaptation </dc:title>
  <dc:subject/>
  <dc:creator>Noel Puno</dc:creator>
  <cp:keywords/>
  <dc:description/>
  <cp:lastModifiedBy>Angeline Tandiono</cp:lastModifiedBy>
  <cp:revision>17</cp:revision>
  <dcterms:created xsi:type="dcterms:W3CDTF">2014-10-24T03:30:56Z</dcterms:created>
  <dcterms:modified xsi:type="dcterms:W3CDTF">2016-04-27T05:06:51Z</dcterms:modified>
  <cp:category/>
</cp:coreProperties>
</file>