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8" r:id="rId4"/>
    <p:sldId id="259" r:id="rId5"/>
    <p:sldId id="260" r:id="rId6"/>
    <p:sldId id="264" r:id="rId7"/>
    <p:sldId id="265" r:id="rId8"/>
    <p:sldId id="261" r:id="rId9"/>
    <p:sldId id="262" r:id="rId10"/>
  </p:sldIdLst>
  <p:sldSz cx="9144000" cy="6858000" type="screen4x3"/>
  <p:notesSz cx="6858000" cy="9144000"/>
  <p:defaultTextStyle>
    <a:defPPr>
      <a:defRPr lang="fil-P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htmlPubPr showSpeakerNotes="0" pubBrowser="v4" r:id="rId1">
    <p:sldAll/>
  </p:htmlPubPr>
  <p:webPr encoding="windows-1252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0667" autoAdjust="0"/>
  </p:normalViewPr>
  <p:slideViewPr>
    <p:cSldViewPr>
      <p:cViewPr>
        <p:scale>
          <a:sx n="62" d="100"/>
          <a:sy n="62" d="100"/>
        </p:scale>
        <p:origin x="-13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Props.xml.rels><?xml version="1.0" encoding="UTF-8" standalone="yes"?>
<Relationships xmlns="http://schemas.openxmlformats.org/package/2006/relationships"><Relationship Id="rId1" Type="http://schemas.openxmlformats.org/officeDocument/2006/relationships/htmlPubSaveAs" Target="file:///C:\Users\user\Desktop\Response%20Capacity.mht" TargetMode="Externa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l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4A67F-FAF2-416A-99D3-6D8397688B51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l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94C68-9013-4A4A-8422-02E92BD1F3A1}" type="slidenum">
              <a:rPr lang="fil-PH" smtClean="0"/>
              <a:pPr/>
              <a:t>‹#›</a:t>
            </a:fld>
            <a:endParaRPr lang="fil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l-PH" dirty="0" smtClean="0"/>
              <a:t>Families</a:t>
            </a:r>
          </a:p>
          <a:p>
            <a:endParaRPr lang="fil-PH" dirty="0" smtClean="0"/>
          </a:p>
          <a:p>
            <a:r>
              <a:rPr lang="fil-PH" dirty="0" smtClean="0"/>
              <a:t>Blanket 		1912</a:t>
            </a:r>
          </a:p>
          <a:p>
            <a:r>
              <a:rPr lang="fil-PH" dirty="0" smtClean="0"/>
              <a:t>Mosquito Nets	5092</a:t>
            </a:r>
          </a:p>
          <a:p>
            <a:r>
              <a:rPr lang="fil-PH" dirty="0" smtClean="0"/>
              <a:t>Sleeping Mats	2818</a:t>
            </a:r>
            <a:endParaRPr lang="fil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94C68-9013-4A4A-8422-02E92BD1F3A1}" type="slidenum">
              <a:rPr lang="fil-PH" smtClean="0"/>
              <a:pPr/>
              <a:t>8</a:t>
            </a:fld>
            <a:endParaRPr lang="fil-P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l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48FED-0531-4422-9D7B-503FF3C64190}" type="datetimeFigureOut">
              <a:rPr lang="fil-PH" smtClean="0"/>
              <a:pPr/>
              <a:t>9/3/2010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50805-CA6C-49F3-8A21-D174520CA61A}" type="slidenum">
              <a:rPr lang="fil-PH" smtClean="0"/>
              <a:pPr/>
              <a:t>‹#›</a:t>
            </a:fld>
            <a:endParaRPr lang="fil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l-P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l-PH" dirty="0" smtClean="0"/>
              <a:t>PHILIPPINE RED CROSS</a:t>
            </a:r>
            <a:endParaRPr lang="fil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l-PH" dirty="0" smtClean="0"/>
              <a:t>RESPONSE CAPACITY</a:t>
            </a:r>
            <a:endParaRPr lang="fil-PH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l-PH" b="1" dirty="0" smtClean="0">
                <a:solidFill>
                  <a:schemeClr val="bg1"/>
                </a:solidFill>
              </a:rPr>
              <a:t>Trained Personnel</a:t>
            </a:r>
            <a:endParaRPr lang="fil-PH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6" cy="2677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7636"/>
                <a:gridCol w="554182"/>
                <a:gridCol w="512618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Location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RDRT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ERU-Relief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WatSan Basic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WatSan Advance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Assessment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Forecast</a:t>
                      </a:r>
                      <a:r>
                        <a:rPr lang="fil-PH" sz="1200" baseline="0" dirty="0" smtClean="0"/>
                        <a:t> Product Interpretation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Shelter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Fire Rescue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dirty="0" smtClean="0"/>
                        <a:t>WaSAR</a:t>
                      </a:r>
                    </a:p>
                    <a:p>
                      <a:pPr algn="ctr"/>
                      <a:r>
                        <a:rPr lang="fil-PH" sz="1200" b="1" dirty="0" smtClean="0"/>
                        <a:t>Teams</a:t>
                      </a:r>
                      <a:endParaRPr lang="fil-PH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sz="1200" b="1" dirty="0" smtClean="0"/>
                        <a:t>FACT</a:t>
                      </a:r>
                      <a:endParaRPr lang="fil-PH" sz="12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NHQ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5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18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5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5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8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40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2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</a:t>
                      </a:r>
                      <a:endParaRPr lang="fil-P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Luzon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14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60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7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10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9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4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Visayas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7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21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2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15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Mindanao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5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34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5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81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2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Total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31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133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19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111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19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21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40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l-PH" dirty="0" smtClean="0"/>
                        <a:t>8</a:t>
                      </a:r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l-P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l-PH" dirty="0" smtClean="0">
                <a:solidFill>
                  <a:schemeClr val="bg1"/>
                </a:solidFill>
              </a:rPr>
              <a:t>Communication Equipment</a:t>
            </a:r>
            <a:endParaRPr lang="fil-PH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552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445008">
                <a:tc rowSpan="2">
                  <a:txBody>
                    <a:bodyPr/>
                    <a:lstStyle/>
                    <a:p>
                      <a:pPr algn="ctr"/>
                      <a:r>
                        <a:rPr lang="fil-PH" sz="1800" dirty="0" smtClean="0"/>
                        <a:t>Location</a:t>
                      </a:r>
                      <a:endParaRPr lang="fil-PH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54864" marB="54864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HF</a:t>
                      </a:r>
                      <a:endParaRPr lang="fil-PH" sz="17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UHF</a:t>
                      </a:r>
                      <a:endParaRPr lang="fil-PH" sz="17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VHF</a:t>
                      </a:r>
                      <a:endParaRPr lang="fil-PH" sz="17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Sat Phone</a:t>
                      </a:r>
                      <a:endParaRPr lang="fil-PH" sz="17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 vMerge="1">
                  <a:txBody>
                    <a:bodyPr/>
                    <a:lstStyle/>
                    <a:p>
                      <a:endParaRPr lang="fil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BASE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MOBILE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BASE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PORTABLE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BASE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PORTABLE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MOBILE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NCR</a:t>
                      </a:r>
                      <a:endParaRPr lang="fil-PH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3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2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 smtClean="0"/>
                        <a:t>15</a:t>
                      </a:r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15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9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11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85216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Northern and Central Luzon</a:t>
                      </a:r>
                      <a:endParaRPr lang="fil-PH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15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3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/>
                        <a:t> </a:t>
                      </a:r>
                      <a:endParaRPr lang="fil-PH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Southern Tagalog</a:t>
                      </a:r>
                      <a:endParaRPr lang="fil-PH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12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2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3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Visayas</a:t>
                      </a:r>
                      <a:endParaRPr lang="fil-PH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12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4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/>
                        <a:t> </a:t>
                      </a:r>
                      <a:endParaRPr lang="fil-PH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Mindanao</a:t>
                      </a:r>
                      <a:endParaRPr lang="fil-PH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/>
                        <a:t>21</a:t>
                      </a:r>
                      <a:endParaRPr lang="fil-PH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5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/>
                        <a:t> </a:t>
                      </a:r>
                      <a:endParaRPr lang="fil-PH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600" u="none" strike="noStrike" dirty="0"/>
                        <a:t> </a:t>
                      </a:r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l-PH" dirty="0" smtClean="0">
                <a:solidFill>
                  <a:schemeClr val="bg1"/>
                </a:solidFill>
              </a:rPr>
              <a:t>Response Equipment</a:t>
            </a:r>
            <a:endParaRPr lang="fil-PH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6" cy="32552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5657"/>
                <a:gridCol w="783771"/>
                <a:gridCol w="783771"/>
                <a:gridCol w="783771"/>
                <a:gridCol w="783771"/>
                <a:gridCol w="783771"/>
                <a:gridCol w="783771"/>
                <a:gridCol w="783771"/>
                <a:gridCol w="783771"/>
                <a:gridCol w="783771"/>
              </a:tblGrid>
              <a:tr h="512064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LOCATION</a:t>
                      </a:r>
                      <a:endParaRPr lang="fil-PH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Rubber Boats</a:t>
                      </a:r>
                      <a:endParaRPr lang="fil-PH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Rescue Vans</a:t>
                      </a:r>
                      <a:endParaRPr lang="fil-PH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Ambulance</a:t>
                      </a:r>
                      <a:endParaRPr lang="fil-PH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Motorbikes</a:t>
                      </a:r>
                      <a:endParaRPr lang="fil-PH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Fire Trucks</a:t>
                      </a:r>
                      <a:endParaRPr lang="fil-PH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100" u="none" strike="noStrike" dirty="0"/>
                        <a:t>Amphibious Vehicles</a:t>
                      </a:r>
                      <a:endParaRPr lang="fil-PH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u="none" strike="noStrike" dirty="0"/>
                        <a:t>Steel Boats</a:t>
                      </a:r>
                      <a:endParaRPr lang="fil-PH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Lightings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Rub Hall</a:t>
                      </a:r>
                      <a:endParaRPr lang="fil-PH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NHQ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25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/>
                        <a:t>2</a:t>
                      </a:r>
                      <a:endParaRPr lang="fil-PH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4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/>
                        <a:t>4</a:t>
                      </a:r>
                      <a:endParaRPr lang="fil-PH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/>
                        <a:t>5</a:t>
                      </a:r>
                      <a:endParaRPr lang="fil-PH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2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1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 smtClean="0"/>
                        <a:t>North Central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 </a:t>
                      </a:r>
                      <a:r>
                        <a:rPr lang="fil-PH" sz="1700" u="none" strike="noStrike" dirty="0" smtClean="0"/>
                        <a:t>7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NCR</a:t>
                      </a:r>
                      <a:r>
                        <a:rPr lang="fil-PH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South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 smtClean="0"/>
                        <a:t>3</a:t>
                      </a:r>
                      <a:r>
                        <a:rPr lang="fil-PH" sz="1700" u="none" strike="noStrike" dirty="0"/>
                        <a:t> 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 smtClean="0"/>
                        <a:t>Visayas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 </a:t>
                      </a:r>
                      <a:r>
                        <a:rPr lang="fil-PH" sz="1700" u="none" strike="noStrike" dirty="0" smtClean="0"/>
                        <a:t>2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 smtClean="0"/>
                        <a:t>Mindanao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u="none" strike="noStrike" dirty="0"/>
                        <a:t> </a:t>
                      </a:r>
                      <a:r>
                        <a:rPr lang="fil-PH" sz="1700" u="none" strike="noStrike" dirty="0" smtClean="0"/>
                        <a:t>2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il-PH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TOTAL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39 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4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68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5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5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5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6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1700" b="1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4</a:t>
                      </a:r>
                      <a:endParaRPr lang="fil-PH" sz="17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l-PH" dirty="0" smtClean="0">
                <a:solidFill>
                  <a:schemeClr val="bg1"/>
                </a:solidFill>
              </a:rPr>
              <a:t>WatSan Equipment</a:t>
            </a:r>
            <a:endParaRPr lang="fil-PH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91840"/>
                <a:gridCol w="1645920"/>
                <a:gridCol w="3291840"/>
              </a:tblGrid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cap="all" baseline="0" dirty="0"/>
                        <a:t>Items</a:t>
                      </a:r>
                      <a:endParaRPr lang="fil-PH" sz="2400" b="1" i="0" u="none" strike="noStrike" cap="all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cap="all" baseline="0" dirty="0"/>
                        <a:t>Quantity</a:t>
                      </a:r>
                      <a:endParaRPr lang="fil-PH" sz="2400" b="1" i="0" u="none" strike="noStrike" cap="all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cap="all" baseline="0" dirty="0"/>
                        <a:t>Location</a:t>
                      </a:r>
                      <a:endParaRPr lang="fil-PH" sz="2400" b="1" i="0" u="none" strike="noStrike" cap="all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SETA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5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 vMerge="1">
                  <a:txBody>
                    <a:bodyPr/>
                    <a:lstStyle/>
                    <a:p>
                      <a:endParaRPr lang="fil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1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 smtClean="0"/>
                        <a:t>Davao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Skid Mounted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Module 40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1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Generator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20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Mobile Tank 500 gal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4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Water Pumps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10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Bladder Tanks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45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Jerry Cans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18,908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WatSan</a:t>
            </a:r>
            <a:r>
              <a:rPr lang="en-US" dirty="0" smtClean="0">
                <a:solidFill>
                  <a:schemeClr val="bg1"/>
                </a:solidFill>
              </a:rPr>
              <a:t> Equipment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WatSan</a:t>
            </a:r>
            <a:r>
              <a:rPr lang="en-US" dirty="0" smtClean="0"/>
              <a:t> Kit (Bladder, Pump, Hoses and Fittings, Repair Kit, </a:t>
            </a:r>
            <a:r>
              <a:rPr lang="en-US" dirty="0" err="1" smtClean="0"/>
              <a:t>Tapstand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Catanduanes</a:t>
            </a:r>
            <a:endParaRPr lang="en-US" dirty="0" smtClean="0"/>
          </a:p>
          <a:p>
            <a:pPr lvl="1"/>
            <a:r>
              <a:rPr lang="en-US" dirty="0" err="1" smtClean="0"/>
              <a:t>Camarines</a:t>
            </a:r>
            <a:r>
              <a:rPr lang="en-US" dirty="0" smtClean="0"/>
              <a:t> Sur</a:t>
            </a:r>
          </a:p>
          <a:p>
            <a:pPr lvl="1"/>
            <a:r>
              <a:rPr lang="en-US" dirty="0" err="1" smtClean="0"/>
              <a:t>Pangasinan</a:t>
            </a:r>
            <a:endParaRPr lang="en-US" dirty="0" smtClean="0"/>
          </a:p>
          <a:p>
            <a:pPr lvl="1"/>
            <a:r>
              <a:rPr lang="en-US" dirty="0" smtClean="0"/>
              <a:t>Eastern Samar</a:t>
            </a:r>
          </a:p>
          <a:p>
            <a:pPr lvl="1"/>
            <a:r>
              <a:rPr lang="en-US" dirty="0" smtClean="0"/>
              <a:t>Leyte</a:t>
            </a:r>
          </a:p>
          <a:p>
            <a:pPr lvl="1"/>
            <a:r>
              <a:rPr lang="en-US" dirty="0" smtClean="0"/>
              <a:t>Southern Leyte</a:t>
            </a:r>
          </a:p>
          <a:p>
            <a:pPr lvl="1"/>
            <a:r>
              <a:rPr lang="en-US" dirty="0" smtClean="0"/>
              <a:t>Laguna</a:t>
            </a:r>
          </a:p>
          <a:p>
            <a:pPr lvl="1"/>
            <a:r>
              <a:rPr lang="en-US" dirty="0" err="1" smtClean="0"/>
              <a:t>Cotabato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WatSan</a:t>
            </a:r>
            <a:r>
              <a:rPr lang="en-US" dirty="0" smtClean="0">
                <a:solidFill>
                  <a:schemeClr val="bg1"/>
                </a:solidFill>
              </a:rPr>
              <a:t> Equipment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WatSan</a:t>
            </a:r>
            <a:r>
              <a:rPr lang="en-US" dirty="0" smtClean="0"/>
              <a:t> Kit 5000</a:t>
            </a:r>
          </a:p>
          <a:p>
            <a:pPr lvl="1"/>
            <a:r>
              <a:rPr lang="en-US" dirty="0" smtClean="0"/>
              <a:t>Leyte</a:t>
            </a:r>
          </a:p>
          <a:p>
            <a:pPr lvl="1"/>
            <a:r>
              <a:rPr lang="en-US" dirty="0" err="1" smtClean="0"/>
              <a:t>Albay</a:t>
            </a:r>
            <a:endParaRPr lang="en-US" dirty="0" smtClean="0"/>
          </a:p>
          <a:p>
            <a:pPr lvl="1"/>
            <a:r>
              <a:rPr lang="en-US" dirty="0" err="1" smtClean="0"/>
              <a:t>Pangasinan</a:t>
            </a:r>
            <a:endParaRPr lang="en-US" dirty="0" smtClean="0"/>
          </a:p>
          <a:p>
            <a:pPr lvl="1"/>
            <a:r>
              <a:rPr lang="en-US" dirty="0" err="1" smtClean="0"/>
              <a:t>Capiz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l-PH" dirty="0" smtClean="0">
                <a:solidFill>
                  <a:schemeClr val="bg1"/>
                </a:solidFill>
              </a:rPr>
              <a:t>Non Food Item</a:t>
            </a:r>
            <a:endParaRPr lang="fil-PH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212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51314"/>
                <a:gridCol w="1992086"/>
                <a:gridCol w="1534885"/>
                <a:gridCol w="2351314"/>
              </a:tblGrid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cap="all" baseline="0" dirty="0"/>
                        <a:t>Items</a:t>
                      </a:r>
                      <a:endParaRPr lang="fil-PH" sz="2400" b="1" i="0" u="none" strike="noStrike" cap="all" baseline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cap="all" baseline="0" dirty="0"/>
                        <a:t>Quantity</a:t>
                      </a:r>
                      <a:endParaRPr lang="fil-PH" sz="2400" b="1" i="0" u="none" strike="noStrike" cap="all" baseline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1" i="0" u="none" strike="noStrike" cap="all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No. Of Families it can Serve</a:t>
                      </a:r>
                      <a:endParaRPr lang="fil-PH" sz="2400" b="1" i="0" u="none" strike="noStrike" cap="all" baseline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cap="all" baseline="0" dirty="0"/>
                        <a:t>Location</a:t>
                      </a:r>
                      <a:endParaRPr lang="fil-PH" sz="2400" b="1" i="0" u="none" strike="noStrike" cap="all" baseline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Blankets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l-PH" sz="2400" u="none" strike="noStrike" dirty="0" smtClean="0"/>
                        <a:t>23,825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11,912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Mosquito Nets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l-PH" sz="2400" u="none" strike="noStrike" dirty="0"/>
                        <a:t>10,184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5,092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 smtClean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Sleeping Mats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l-PH" sz="2400" u="none" strike="noStrike" dirty="0" smtClean="0"/>
                        <a:t>5,637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2,818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Kitchen Sets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l-PH" sz="2400" u="none" strike="noStrike" dirty="0" smtClean="0"/>
                        <a:t>5,561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5,561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Hygiene Kits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l-PH" sz="2400" u="none" strike="noStrike" dirty="0" smtClean="0"/>
                        <a:t>6,403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6,403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Tents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l-PH" sz="2400" u="none" strike="noStrike" dirty="0"/>
                        <a:t>9,900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9,900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45008"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/>
                        <a:t>Tarpaulines</a:t>
                      </a:r>
                      <a:endParaRPr lang="fil-PH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l-PH" sz="2400" u="none" strike="noStrike" dirty="0"/>
                        <a:t>4,937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2,468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l-PH" sz="2400" u="none" strike="noStrike" dirty="0"/>
                        <a:t>NHQ</a:t>
                      </a:r>
                      <a:endParaRPr lang="fil-PH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l-PH" b="1" dirty="0" smtClean="0">
                <a:solidFill>
                  <a:schemeClr val="bg1"/>
                </a:solidFill>
              </a:rPr>
              <a:t>Food Items</a:t>
            </a:r>
            <a:endParaRPr lang="fil-PH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l-PH" dirty="0" smtClean="0"/>
              <a:t>MOA with NFA</a:t>
            </a:r>
          </a:p>
          <a:p>
            <a:r>
              <a:rPr lang="fil-PH" dirty="0" smtClean="0"/>
              <a:t>Chapters can withdraw with no NHQ approval if sacks of rice needed is less than 50</a:t>
            </a:r>
            <a:endParaRPr lang="fil-PH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305</Words>
  <Application>Microsoft Office PowerPoint</Application>
  <PresentationFormat>On-screen Show (4:3)</PresentationFormat>
  <Paragraphs>241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PHILIPPINE RED CROSS</vt:lpstr>
      <vt:lpstr>Trained Personnel</vt:lpstr>
      <vt:lpstr>Communication Equipment</vt:lpstr>
      <vt:lpstr>Response Equipment</vt:lpstr>
      <vt:lpstr>WatSan Equipment</vt:lpstr>
      <vt:lpstr>WatSan Equipment</vt:lpstr>
      <vt:lpstr>WatSan Equipment</vt:lpstr>
      <vt:lpstr>Non Food Item</vt:lpstr>
      <vt:lpstr>Food Items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Philippine Red Cross</dc:title>
  <dc:creator>user</dc:creator>
  <cp:lastModifiedBy>DMS</cp:lastModifiedBy>
  <cp:revision>23</cp:revision>
  <dcterms:created xsi:type="dcterms:W3CDTF">2010-09-02T08:35:27Z</dcterms:created>
  <dcterms:modified xsi:type="dcterms:W3CDTF">2010-09-03T04:22:21Z</dcterms:modified>
</cp:coreProperties>
</file>