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1818"/>
    <a:srgbClr val="CF1C21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6610" autoAdjust="0"/>
  </p:normalViewPr>
  <p:slideViewPr>
    <p:cSldViewPr>
      <p:cViewPr>
        <p:scale>
          <a:sx n="70" d="100"/>
          <a:sy n="70" d="100"/>
        </p:scale>
        <p:origin x="24" y="90"/>
      </p:cViewPr>
      <p:guideLst>
        <p:guide orient="horz" pos="40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86E2E-B704-415C-91AD-7C4BD64051EB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326E6-6EBF-4407-9512-AAE4E6CEC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31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Make red</a:t>
            </a:r>
            <a:r>
              <a:rPr lang="en-GB" baseline="0" dirty="0" smtClean="0"/>
              <a:t> circles around the words ´knowledgeable´, ´healthy and ´basic needs´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B0E93-C3B0-4B2B-8451-0396DC9F24C3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015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1"/>
          <p:cNvGrpSpPr>
            <a:grpSpLocks/>
          </p:cNvGrpSpPr>
          <p:nvPr userDrawn="1"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 userDrawn="1"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 userDrawn="1"/>
          </p:nvSpPr>
          <p:spPr>
            <a:xfrm>
              <a:off x="282555" y="625325"/>
              <a:ext cx="1144157" cy="61532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ACE </a:t>
              </a:r>
              <a:r>
                <a:rPr lang="en-US" sz="1000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Programme</a:t>
              </a: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RCRC Induction Semarang</a:t>
              </a:r>
              <a:endParaRPr lang="en-US" sz="10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34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 userDrawn="1"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 userDrawn="1"/>
          </p:nvSpPr>
          <p:spPr>
            <a:xfrm>
              <a:off x="533400" y="498475"/>
              <a:ext cx="4724400" cy="358933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XXXXXXXXX XXXXXXXX XXXXXXXXX XXXX, 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XXXXXXXXXXXXX 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NAME SURNAME, TITLE</a:t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+41 022 730 XXXX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EMAIL: name.surname@ifrc.org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 userDrawn="1"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/>
            </a:p>
          </p:txBody>
        </p:sp>
        <p:sp>
          <p:nvSpPr>
            <p:cNvPr id="10" name="TextBox 9"/>
            <p:cNvSpPr txBox="1"/>
            <p:nvPr userDrawn="1"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 userDrawn="1"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(possible two lines)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 userDrawn="1"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 userDrawn="1"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282555" y="625325"/>
              <a:ext cx="1144157" cy="46149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ACE </a:t>
              </a:r>
              <a:r>
                <a:rPr lang="en-US" sz="1000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Programme</a:t>
              </a:r>
              <a:endParaRPr lang="en-US" sz="10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RCRC Induction Semarang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15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06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686800" cy="4191000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endParaRPr lang="en-GB" sz="4600" dirty="0" smtClean="0">
              <a:latin typeface="Arial" charset="0"/>
              <a:cs typeface="Arial" charset="0"/>
            </a:endParaRPr>
          </a:p>
          <a:p>
            <a:pPr algn="l" eaLnBrk="1" hangingPunct="1"/>
            <a:r>
              <a:rPr lang="en-GB" sz="4800" i="1" dirty="0"/>
              <a:t>Introduction to </a:t>
            </a:r>
            <a:r>
              <a:rPr lang="en-GB" sz="4800" dirty="0"/>
              <a:t>IFRC Framework for Community </a:t>
            </a:r>
            <a:r>
              <a:rPr lang="en-GB" sz="4800" dirty="0" smtClean="0"/>
              <a:t>Resilience… </a:t>
            </a:r>
            <a:r>
              <a:rPr lang="en-GB" sz="4800" dirty="0"/>
              <a:t>(2014)</a:t>
            </a:r>
            <a:endParaRPr lang="en-GB" sz="3600" b="0" dirty="0" smtClean="0">
              <a:latin typeface="Arial" charset="0"/>
              <a:cs typeface="Arial" charset="0"/>
            </a:endParaRPr>
          </a:p>
          <a:p>
            <a:pPr algn="l" eaLnBrk="1" hangingPunct="1"/>
            <a:endParaRPr lang="en-GB" sz="1400" dirty="0" smtClean="0">
              <a:latin typeface="Arial" charset="0"/>
              <a:cs typeface="Arial" charset="0"/>
            </a:endParaRPr>
          </a:p>
          <a:p>
            <a:pPr algn="l" eaLnBrk="1" hangingPunct="1"/>
            <a:endParaRPr lang="en-GB" sz="1400" dirty="0" smtClean="0">
              <a:latin typeface="Arial" charset="0"/>
              <a:cs typeface="Arial" charset="0"/>
            </a:endParaRPr>
          </a:p>
          <a:p>
            <a:pPr algn="l" eaLnBrk="1" hangingPunct="1"/>
            <a:endParaRPr lang="en-GB" sz="1400" dirty="0" smtClean="0">
              <a:latin typeface="Arial" charset="0"/>
              <a:cs typeface="Arial" charset="0"/>
            </a:endParaRPr>
          </a:p>
          <a:p>
            <a:pPr algn="l" eaLnBrk="1" hangingPunct="1"/>
            <a:endParaRPr lang="en-GB" sz="2100" dirty="0" smtClean="0">
              <a:latin typeface="Arial" charset="0"/>
              <a:cs typeface="Arial" charset="0"/>
            </a:endParaRPr>
          </a:p>
          <a:p>
            <a:pPr algn="l" eaLnBrk="1" hangingPunct="1"/>
            <a:r>
              <a:rPr lang="en-GB" sz="2100" dirty="0" smtClean="0">
                <a:latin typeface="Arial" charset="0"/>
                <a:cs typeface="Arial" charset="0"/>
              </a:rPr>
              <a:t>Semarang, 25 May 2016 </a:t>
            </a:r>
          </a:p>
          <a:p>
            <a:pPr algn="l" eaLnBrk="1" hangingPunct="1"/>
            <a:endParaRPr lang="en-GB" sz="2100" dirty="0" smtClean="0">
              <a:latin typeface="Arial" charset="0"/>
              <a:cs typeface="Arial" charset="0"/>
            </a:endParaRPr>
          </a:p>
          <a:p>
            <a:pPr algn="l" eaLnBrk="1" hangingPunct="1"/>
            <a:r>
              <a:rPr lang="en-GB" sz="2100" dirty="0" smtClean="0">
                <a:latin typeface="Arial" charset="0"/>
                <a:cs typeface="Arial" charset="0"/>
              </a:rPr>
              <a:t>Herve Gazeau</a:t>
            </a:r>
          </a:p>
          <a:p>
            <a:pPr algn="l" eaLnBrk="1" hangingPunct="1"/>
            <a:r>
              <a:rPr lang="en-GB" sz="2100" dirty="0" smtClean="0">
                <a:latin typeface="Arial" charset="0"/>
                <a:cs typeface="Arial" charset="0"/>
              </a:rPr>
              <a:t>DRR Manager, IFRC</a:t>
            </a:r>
          </a:p>
          <a:p>
            <a:pPr algn="l" eaLnBrk="1" hangingPunct="1"/>
            <a:endParaRPr lang="en-GB" sz="3200" dirty="0" smtClean="0">
              <a:latin typeface="Arial" charset="0"/>
              <a:cs typeface="Arial" charset="0"/>
            </a:endParaRPr>
          </a:p>
          <a:p>
            <a:pPr algn="l" eaLnBrk="1" hangingPunct="1"/>
            <a:endParaRPr lang="en-GB" sz="3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5536" y="1484784"/>
            <a:ext cx="64087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People first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95536" y="2132856"/>
            <a:ext cx="64087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Local ownership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5536" y="2780928"/>
            <a:ext cx="64087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Comprehensive approach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5536" y="3429000"/>
            <a:ext cx="64087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Acknowledging interdependencies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5536" y="4077072"/>
            <a:ext cx="64087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Long term perspective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5536" y="4725144"/>
            <a:ext cx="64087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Working in partnerships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395536" y="5373216"/>
            <a:ext cx="64087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Know the limits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476672"/>
            <a:ext cx="6699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Key Principles:</a:t>
            </a:r>
            <a:endParaRPr lang="en-US" sz="3600" b="1" dirty="0">
              <a:latin typeface="Arial Narrow" pitchFamily="34" charset="0"/>
            </a:endParaRPr>
          </a:p>
        </p:txBody>
      </p:sp>
      <p:pic>
        <p:nvPicPr>
          <p:cNvPr id="10" name="Picture 9" descr="Picture4 (2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48264" y="1484784"/>
            <a:ext cx="2082800" cy="1482420"/>
          </a:xfrm>
          <a:prstGeom prst="rect">
            <a:avLst/>
          </a:prstGeom>
        </p:spPr>
      </p:pic>
      <p:pic>
        <p:nvPicPr>
          <p:cNvPr id="11" name="Picture 10" descr="20111024073034009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948264" y="2996952"/>
            <a:ext cx="2076450" cy="1384300"/>
          </a:xfrm>
          <a:prstGeom prst="rect">
            <a:avLst/>
          </a:prstGeom>
        </p:spPr>
      </p:pic>
      <p:pic>
        <p:nvPicPr>
          <p:cNvPr id="12" name="Picture 11" descr="DSC_024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948264" y="4437112"/>
            <a:ext cx="205172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8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8024" y="3140968"/>
            <a:ext cx="3560440" cy="136815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…what is a resilient community?</a:t>
            </a:r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97" y="2209800"/>
            <a:ext cx="229961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3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5769"/>
            <a:ext cx="8340693" cy="3856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37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resilient community</a:t>
            </a:r>
            <a:endParaRPr lang="fi-F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557" y="2617093"/>
            <a:ext cx="7267575" cy="2259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869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resilient community </a:t>
            </a:r>
            <a:endParaRPr lang="fi-FI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449" y="2085975"/>
            <a:ext cx="4657351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29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resilient community</a:t>
            </a:r>
            <a:endParaRPr lang="fi-FI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24150"/>
            <a:ext cx="74771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resilient community</a:t>
            </a:r>
            <a:endParaRPr lang="fi-FI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5105400" cy="3195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04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resilience community</a:t>
            </a:r>
            <a:endParaRPr lang="fi-FI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52700"/>
            <a:ext cx="73818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5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resilient community</a:t>
            </a:r>
            <a:endParaRPr lang="fi-FI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83" y="2790825"/>
            <a:ext cx="77057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8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3239</TotalTime>
  <Words>91</Words>
  <Application>Microsoft Office PowerPoint</Application>
  <PresentationFormat>On-screen Show (4:3)</PresentationFormat>
  <Paragraphs>27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A resilient community</vt:lpstr>
      <vt:lpstr>A resilient community </vt:lpstr>
      <vt:lpstr>A resilient community</vt:lpstr>
      <vt:lpstr>A resilient community</vt:lpstr>
      <vt:lpstr>A resilience community</vt:lpstr>
      <vt:lpstr>A resilient community</vt:lpstr>
      <vt:lpstr>PowerPoint Presentation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goli.ameri</dc:creator>
  <cp:lastModifiedBy>Angeline Tandiono</cp:lastModifiedBy>
  <cp:revision>154</cp:revision>
  <dcterms:created xsi:type="dcterms:W3CDTF">2010-10-08T14:12:22Z</dcterms:created>
  <dcterms:modified xsi:type="dcterms:W3CDTF">2016-05-26T03:17:42Z</dcterms:modified>
</cp:coreProperties>
</file>