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0" r:id="rId4"/>
    <p:sldId id="261" r:id="rId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5917A-8E7C-4024-8476-30F32DF285F6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9A1A8-D771-4EC7-8B38-C41C8F2A7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9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F3233-7DDB-425D-90CB-A16930065B9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268A5-A03B-4D33-BDA2-CC72E04F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6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4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9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8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4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1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2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9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0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ADEE9-4AA2-FD47-B8B9-E7B05639F222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7CBF-95AF-8041-A4EE-016E6D26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3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6000" b="1" dirty="0" smtClean="0">
                <a:solidFill>
                  <a:schemeClr val="tx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ขั้นตอนที่ </a:t>
            </a:r>
            <a:r>
              <a:rPr lang="en-US" sz="6000" b="1" dirty="0" smtClean="0">
                <a:solidFill>
                  <a:schemeClr val="tx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4 </a:t>
            </a:r>
            <a:r>
              <a:rPr lang="th-TH" sz="6000" b="1" dirty="0" smtClean="0">
                <a:solidFill>
                  <a:schemeClr val="tx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การกำหนดวัตถุประสงค์สำหรับปรับเปลี่ยนพฤติกรรม</a:t>
            </a:r>
            <a:endParaRPr lang="en-US" sz="6000" b="1" dirty="0">
              <a:solidFill>
                <a:schemeClr val="tx2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4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เป้าประสงค์ของบทเรียน</a:t>
            </a:r>
            <a:r>
              <a:rPr lang="en-GB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endParaRPr lang="en-GB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lv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เพื่อสรุปภาพรวมแนวทางการ</a:t>
            </a:r>
            <a:r>
              <a:rPr lang="th-TH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ส่งเสริมสุขอนามัยในภาวะฉุกเฉินขั้นตอน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4: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การกำหนดวัตถุประสงค์สำหรับปรับเปลี่ยนพฤติกรรม</a:t>
            </a:r>
            <a:endParaRPr lang="en-GB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GB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วัตถุประสงค์การเรียนรู้สำหรับบทเรียน</a:t>
            </a:r>
            <a:r>
              <a:rPr lang="en-GB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endParaRPr lang="en-GB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0"/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บรรยายขั้นตอนที่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4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แนวทางการส่งเสริมสุขอนามัยในภาวะฉุกเฉิน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การกำหนดวัตถุประสงค์สำหรับปรับเปลี่ยนพฤติกรรม</a:t>
            </a:r>
            <a:endParaRPr lang="en-GB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0"/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กำหนดประเด็นสำคัญเพื่อใช้ในการพิจารณาเมื่อจะกำหนดวัตถุประสงค์สำหรับปรับเปลี่ยนพฤติกรรม</a:t>
            </a: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0"/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มีความเข้าใจกับเครื่องมือที่เราใช้</a:t>
            </a:r>
            <a:r>
              <a:rPr lang="en-GB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endParaRPr lang="en-GB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GB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3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93" y="439443"/>
            <a:ext cx="8920715" cy="1143000"/>
          </a:xfrm>
        </p:spPr>
        <p:txBody>
          <a:bodyPr>
            <a:noAutofit/>
          </a:bodyPr>
          <a:lstStyle/>
          <a:p>
            <a:r>
              <a:rPr lang="th-TH" sz="5400" b="1" dirty="0" smtClean="0">
                <a:solidFill>
                  <a:schemeClr val="tx2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วัตถุประสงค์ที่เกี่ยวกับพฤติกรรมด้านสุขอนามัย</a:t>
            </a:r>
            <a:endParaRPr lang="en-US" sz="5400" b="1" dirty="0">
              <a:solidFill>
                <a:schemeClr val="tx2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ทำแบบฝึกต่อเนื่องจากสถานการณ์ที่ซูบวมบา</a:t>
            </a:r>
          </a:p>
          <a:p>
            <a:pPr marL="514350" indent="-514350">
              <a:buAutoNum type="arabicPeriod"/>
            </a:pP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ให้กำหนดวัตถุประสงค์ด้านพฤติกรรมสุขอนามัยจากสถานการณ์นี้อย่างน้อย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2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</a:t>
            </a:r>
          </a:p>
          <a:p>
            <a:pPr marL="514350" indent="-514350">
              <a:buAutoNum type="arabicPeriod"/>
            </a:pP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ท่านจะทำให้วัตถุประสงค์ด้านพฤติกรรมสุขอนามัยเป็นอย่างไร</a:t>
            </a:r>
          </a:p>
          <a:p>
            <a:pPr marL="514350" indent="-514350">
              <a:buAutoNum type="arabicPeriod"/>
            </a:pP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ท่านจะใช้เครื่องมือ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เอกสาร หรือที่ปรึกษาใดบ้าง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18987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กิจกรรม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1600200"/>
            <a:ext cx="8686800" cy="4525963"/>
          </a:xfrm>
        </p:spPr>
        <p:txBody>
          <a:bodyPr/>
          <a:lstStyle/>
          <a:p>
            <a:r>
              <a:rPr lang="th-TH" b="1" dirty="0" smtClean="0"/>
              <a:t>จากสถานการณ์ที่ 003 ให้แต่ละกลุ่มดำเนินการดังนี้</a:t>
            </a:r>
          </a:p>
          <a:p>
            <a:pPr lvl="1"/>
            <a:r>
              <a:rPr lang="th-TH" b="1" dirty="0" smtClean="0"/>
              <a:t>กำหนดวัตถุประสงค์เพื่อการปรับเปลี่ยนพฤติกรรมอย่างน้อย 2 ข้อ</a:t>
            </a:r>
          </a:p>
          <a:p>
            <a:pPr lvl="1"/>
            <a:r>
              <a:rPr lang="th-TH" b="1" dirty="0" smtClean="0"/>
              <a:t>เกณฑ์ในการพิจารณาสำหรับการกำหนดวัตถุประสงค์ อาทิ</a:t>
            </a:r>
          </a:p>
          <a:p>
            <a:pPr marL="1371600" lvl="2" indent="-45720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SMART</a:t>
            </a:r>
          </a:p>
          <a:p>
            <a:pPr marL="1371600" lvl="2" indent="-457200">
              <a:buAutoNum type="arabicPeriod"/>
            </a:pPr>
            <a:r>
              <a:rPr lang="th-TH" sz="2800" b="1" dirty="0" smtClean="0">
                <a:solidFill>
                  <a:srgbClr val="0070C0"/>
                </a:solidFill>
              </a:rPr>
              <a:t>ต้องสอดคล้องกับเป้าหมายในการตอบสนองแผนการปฏิบัติงานโดยรวม</a:t>
            </a:r>
          </a:p>
          <a:p>
            <a:pPr marL="1371600" lvl="2" indent="-457200">
              <a:buAutoNum type="arabicPeriod"/>
            </a:pPr>
            <a:r>
              <a:rPr lang="th-TH" sz="2800" b="1" dirty="0" smtClean="0">
                <a:solidFill>
                  <a:srgbClr val="0070C0"/>
                </a:solidFill>
              </a:rPr>
              <a:t>ใช้หนังสือสเฟียร์ในการกำหนดวัตถุประสงค์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8562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175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TH Sarabun New</vt:lpstr>
      <vt:lpstr>Office Theme</vt:lpstr>
      <vt:lpstr>ขั้นตอนที่ 4 การกำหนดวัตถุประสงค์สำหรับปรับเปลี่ยนพฤติกรรม</vt:lpstr>
      <vt:lpstr>PowerPoint Presentation</vt:lpstr>
      <vt:lpstr>วัตถุประสงค์ที่เกี่ยวกับพฤติกรรมด้านสุขอนามัย</vt:lpstr>
      <vt:lpstr>กิจกรรม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2.4 Formulating hygiene behaviour objectives</dc:title>
  <dc:creator>Anne LLOYD</dc:creator>
  <cp:lastModifiedBy>Windows User</cp:lastModifiedBy>
  <cp:revision>19</cp:revision>
  <cp:lastPrinted>2019-07-23T02:20:48Z</cp:lastPrinted>
  <dcterms:created xsi:type="dcterms:W3CDTF">2018-04-21T03:48:57Z</dcterms:created>
  <dcterms:modified xsi:type="dcterms:W3CDTF">2019-07-23T03:24:15Z</dcterms:modified>
</cp:coreProperties>
</file>