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18374-4114-42CF-B61C-934797F4C70F}" v="19" dt="2019-01-24T13:07:45.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zia COTTAFAVI" userId="c9601441-107b-4671-b1ef-b233f52c7ce0" providerId="ADAL" clId="{18A18374-4114-42CF-B61C-934797F4C70F}"/>
    <pc:docChg chg="undo custSel mod addSld modSld modMainMaster">
      <pc:chgData name="Letizia COTTAFAVI" userId="c9601441-107b-4671-b1ef-b233f52c7ce0" providerId="ADAL" clId="{18A18374-4114-42CF-B61C-934797F4C70F}" dt="2019-01-24T13:13:51.032" v="480" actId="14100"/>
      <pc:docMkLst>
        <pc:docMk/>
      </pc:docMkLst>
      <pc:sldChg chg="modSp">
        <pc:chgData name="Letizia COTTAFAVI" userId="c9601441-107b-4671-b1ef-b233f52c7ce0" providerId="ADAL" clId="{18A18374-4114-42CF-B61C-934797F4C70F}" dt="2019-01-24T13:13:51.032" v="480" actId="14100"/>
        <pc:sldMkLst>
          <pc:docMk/>
          <pc:sldMk cId="650577049" sldId="256"/>
        </pc:sldMkLst>
        <pc:spChg chg="mod">
          <ac:chgData name="Letizia COTTAFAVI" userId="c9601441-107b-4671-b1ef-b233f52c7ce0" providerId="ADAL" clId="{18A18374-4114-42CF-B61C-934797F4C70F}" dt="2019-01-17T15:59:00.319" v="104" actId="20577"/>
          <ac:spMkLst>
            <pc:docMk/>
            <pc:sldMk cId="650577049" sldId="256"/>
            <ac:spMk id="3" creationId="{433A92EA-F49D-4B8B-89A3-DC8C01296534}"/>
          </ac:spMkLst>
        </pc:spChg>
        <pc:picChg chg="mod">
          <ac:chgData name="Letizia COTTAFAVI" userId="c9601441-107b-4671-b1ef-b233f52c7ce0" providerId="ADAL" clId="{18A18374-4114-42CF-B61C-934797F4C70F}" dt="2019-01-24T13:13:51.032" v="480" actId="14100"/>
          <ac:picMkLst>
            <pc:docMk/>
            <pc:sldMk cId="650577049" sldId="256"/>
            <ac:picMk id="9" creationId="{56425E2E-4950-4B30-A8F2-3A8EBB34147D}"/>
          </ac:picMkLst>
        </pc:picChg>
      </pc:sldChg>
      <pc:sldChg chg="addSp delSp modSp mod setBg delDesignElem">
        <pc:chgData name="Letizia COTTAFAVI" userId="c9601441-107b-4671-b1ef-b233f52c7ce0" providerId="ADAL" clId="{18A18374-4114-42CF-B61C-934797F4C70F}" dt="2019-01-17T16:27:25.433" v="286" actId="1076"/>
        <pc:sldMkLst>
          <pc:docMk/>
          <pc:sldMk cId="1173395882" sldId="257"/>
        </pc:sldMkLst>
        <pc:spChg chg="mod">
          <ac:chgData name="Letizia COTTAFAVI" userId="c9601441-107b-4671-b1ef-b233f52c7ce0" providerId="ADAL" clId="{18A18374-4114-42CF-B61C-934797F4C70F}" dt="2019-01-17T16:22:01.116" v="255" actId="26606"/>
          <ac:spMkLst>
            <pc:docMk/>
            <pc:sldMk cId="1173395882" sldId="257"/>
            <ac:spMk id="4" creationId="{5E753C22-8F62-4DFC-BBD8-1DFC90513863}"/>
          </ac:spMkLst>
        </pc:spChg>
        <pc:spChg chg="mod">
          <ac:chgData name="Letizia COTTAFAVI" userId="c9601441-107b-4671-b1ef-b233f52c7ce0" providerId="ADAL" clId="{18A18374-4114-42CF-B61C-934797F4C70F}" dt="2019-01-17T16:27:25.433" v="286" actId="1076"/>
          <ac:spMkLst>
            <pc:docMk/>
            <pc:sldMk cId="1173395882" sldId="257"/>
            <ac:spMk id="5" creationId="{C133282A-7EED-412F-841C-3E05EB043249}"/>
          </ac:spMkLst>
        </pc:spChg>
        <pc:picChg chg="mod modCrop">
          <ac:chgData name="Letizia COTTAFAVI" userId="c9601441-107b-4671-b1ef-b233f52c7ce0" providerId="ADAL" clId="{18A18374-4114-42CF-B61C-934797F4C70F}" dt="2019-01-17T16:22:25.808" v="258" actId="14100"/>
          <ac:picMkLst>
            <pc:docMk/>
            <pc:sldMk cId="1173395882" sldId="257"/>
            <ac:picMk id="7" creationId="{88F83212-F423-4CF8-8D48-307E580998D2}"/>
          </ac:picMkLst>
        </pc:picChg>
        <pc:cxnChg chg="add del">
          <ac:chgData name="Letizia COTTAFAVI" userId="c9601441-107b-4671-b1ef-b233f52c7ce0" providerId="ADAL" clId="{18A18374-4114-42CF-B61C-934797F4C70F}" dt="2019-01-17T16:24:11.539" v="272"/>
          <ac:cxnSpMkLst>
            <pc:docMk/>
            <pc:sldMk cId="1173395882" sldId="257"/>
            <ac:cxnSpMk id="12" creationId="{E4A809D5-3600-46D4-A466-67F2349A54FB}"/>
          </ac:cxnSpMkLst>
        </pc:cxnChg>
      </pc:sldChg>
      <pc:sldChg chg="addSp delSp modSp mod setBg setClrOvrMap delDesignElem">
        <pc:chgData name="Letizia COTTAFAVI" userId="c9601441-107b-4671-b1ef-b233f52c7ce0" providerId="ADAL" clId="{18A18374-4114-42CF-B61C-934797F4C70F}" dt="2019-01-17T16:24:31.654" v="273"/>
        <pc:sldMkLst>
          <pc:docMk/>
          <pc:sldMk cId="542226624" sldId="258"/>
        </pc:sldMkLst>
        <pc:spChg chg="mod">
          <ac:chgData name="Letizia COTTAFAVI" userId="c9601441-107b-4671-b1ef-b233f52c7ce0" providerId="ADAL" clId="{18A18374-4114-42CF-B61C-934797F4C70F}" dt="2019-01-17T16:21:36.099" v="251" actId="26606"/>
          <ac:spMkLst>
            <pc:docMk/>
            <pc:sldMk cId="542226624" sldId="258"/>
            <ac:spMk id="2" creationId="{C581C80E-8C51-448B-A8A6-3E9AC15C28F9}"/>
          </ac:spMkLst>
        </pc:spChg>
        <pc:spChg chg="mod">
          <ac:chgData name="Letizia COTTAFAVI" userId="c9601441-107b-4671-b1ef-b233f52c7ce0" providerId="ADAL" clId="{18A18374-4114-42CF-B61C-934797F4C70F}" dt="2019-01-17T16:24:11.539" v="272"/>
          <ac:spMkLst>
            <pc:docMk/>
            <pc:sldMk cId="542226624" sldId="258"/>
            <ac:spMk id="3" creationId="{D574E21B-0ADE-4BD1-9141-ABAF79C0A118}"/>
          </ac:spMkLst>
        </pc:spChg>
        <pc:picChg chg="mod modCrop">
          <ac:chgData name="Letizia COTTAFAVI" userId="c9601441-107b-4671-b1ef-b233f52c7ce0" providerId="ADAL" clId="{18A18374-4114-42CF-B61C-934797F4C70F}" dt="2019-01-17T16:21:57.072" v="254" actId="14100"/>
          <ac:picMkLst>
            <pc:docMk/>
            <pc:sldMk cId="542226624" sldId="258"/>
            <ac:picMk id="5" creationId="{16A9BF36-B2D3-4927-BD68-A44732237DC0}"/>
          </ac:picMkLst>
        </pc:picChg>
        <pc:cxnChg chg="add del">
          <ac:chgData name="Letizia COTTAFAVI" userId="c9601441-107b-4671-b1ef-b233f52c7ce0" providerId="ADAL" clId="{18A18374-4114-42CF-B61C-934797F4C70F}" dt="2019-01-17T16:24:11.539" v="272"/>
          <ac:cxnSpMkLst>
            <pc:docMk/>
            <pc:sldMk cId="542226624" sldId="258"/>
            <ac:cxnSpMk id="10" creationId="{E4A809D5-3600-46D4-A466-67F2349A54FB}"/>
          </ac:cxnSpMkLst>
        </pc:cxnChg>
      </pc:sldChg>
      <pc:sldChg chg="addSp delSp modSp mod setBg delDesignElem">
        <pc:chgData name="Letizia COTTAFAVI" userId="c9601441-107b-4671-b1ef-b233f52c7ce0" providerId="ADAL" clId="{18A18374-4114-42CF-B61C-934797F4C70F}" dt="2019-01-17T16:24:31.654" v="273"/>
        <pc:sldMkLst>
          <pc:docMk/>
          <pc:sldMk cId="228816827" sldId="259"/>
        </pc:sldMkLst>
        <pc:spChg chg="mod">
          <ac:chgData name="Letizia COTTAFAVI" userId="c9601441-107b-4671-b1ef-b233f52c7ce0" providerId="ADAL" clId="{18A18374-4114-42CF-B61C-934797F4C70F}" dt="2019-01-17T16:21:30.715" v="250" actId="26606"/>
          <ac:spMkLst>
            <pc:docMk/>
            <pc:sldMk cId="228816827" sldId="259"/>
            <ac:spMk id="2" creationId="{C2728174-2138-431B-B309-7DF091F22C41}"/>
          </ac:spMkLst>
        </pc:spChg>
        <pc:spChg chg="mod">
          <ac:chgData name="Letizia COTTAFAVI" userId="c9601441-107b-4671-b1ef-b233f52c7ce0" providerId="ADAL" clId="{18A18374-4114-42CF-B61C-934797F4C70F}" dt="2019-01-17T16:24:11.539" v="272"/>
          <ac:spMkLst>
            <pc:docMk/>
            <pc:sldMk cId="228816827" sldId="259"/>
            <ac:spMk id="3" creationId="{131EB4D6-5ABF-4571-AE0E-87AC3985B91D}"/>
          </ac:spMkLst>
        </pc:spChg>
        <pc:picChg chg="mod ord">
          <ac:chgData name="Letizia COTTAFAVI" userId="c9601441-107b-4671-b1ef-b233f52c7ce0" providerId="ADAL" clId="{18A18374-4114-42CF-B61C-934797F4C70F}" dt="2019-01-17T16:21:30.715" v="250" actId="26606"/>
          <ac:picMkLst>
            <pc:docMk/>
            <pc:sldMk cId="228816827" sldId="259"/>
            <ac:picMk id="7" creationId="{7A1BB434-829D-46F4-8CB0-E31466C85D0B}"/>
          </ac:picMkLst>
        </pc:picChg>
        <pc:picChg chg="add del">
          <ac:chgData name="Letizia COTTAFAVI" userId="c9601441-107b-4671-b1ef-b233f52c7ce0" providerId="ADAL" clId="{18A18374-4114-42CF-B61C-934797F4C70F}" dt="2019-01-17T16:21:30.701" v="249" actId="26606"/>
          <ac:picMkLst>
            <pc:docMk/>
            <pc:sldMk cId="228816827" sldId="259"/>
            <ac:picMk id="12" creationId="{54DDEBDD-D8BD-41A6-8A0D-B00E3768B0F9}"/>
          </ac:picMkLst>
        </pc:picChg>
        <pc:cxnChg chg="add del">
          <ac:chgData name="Letizia COTTAFAVI" userId="c9601441-107b-4671-b1ef-b233f52c7ce0" providerId="ADAL" clId="{18A18374-4114-42CF-B61C-934797F4C70F}" dt="2019-01-17T16:24:11.539" v="272"/>
          <ac:cxnSpMkLst>
            <pc:docMk/>
            <pc:sldMk cId="228816827" sldId="259"/>
            <ac:cxnSpMk id="14" creationId="{E4A809D5-3600-46D4-A466-67F2349A54FB}"/>
          </ac:cxnSpMkLst>
        </pc:cxnChg>
      </pc:sldChg>
      <pc:sldChg chg="addSp delSp modSp mod setBg setClrOvrMap delDesignElem">
        <pc:chgData name="Letizia COTTAFAVI" userId="c9601441-107b-4671-b1ef-b233f52c7ce0" providerId="ADAL" clId="{18A18374-4114-42CF-B61C-934797F4C70F}" dt="2019-01-17T16:24:31.654" v="273"/>
        <pc:sldMkLst>
          <pc:docMk/>
          <pc:sldMk cId="1731692271" sldId="260"/>
        </pc:sldMkLst>
        <pc:spChg chg="mod">
          <ac:chgData name="Letizia COTTAFAVI" userId="c9601441-107b-4671-b1ef-b233f52c7ce0" providerId="ADAL" clId="{18A18374-4114-42CF-B61C-934797F4C70F}" dt="2019-01-17T16:24:11.539" v="272"/>
          <ac:spMkLst>
            <pc:docMk/>
            <pc:sldMk cId="1731692271" sldId="260"/>
            <ac:spMk id="2" creationId="{18882D44-4371-4C55-8610-56EB0601010C}"/>
          </ac:spMkLst>
        </pc:spChg>
        <pc:spChg chg="mod ord">
          <ac:chgData name="Letizia COTTAFAVI" userId="c9601441-107b-4671-b1ef-b233f52c7ce0" providerId="ADAL" clId="{18A18374-4114-42CF-B61C-934797F4C70F}" dt="2019-01-17T16:24:11.539" v="272"/>
          <ac:spMkLst>
            <pc:docMk/>
            <pc:sldMk cId="1731692271" sldId="260"/>
            <ac:spMk id="3" creationId="{99183F6D-C574-4BE1-980C-FF239D7D0642}"/>
          </ac:spMkLst>
        </pc:spChg>
        <pc:spChg chg="add del">
          <ac:chgData name="Letizia COTTAFAVI" userId="c9601441-107b-4671-b1ef-b233f52c7ce0" providerId="ADAL" clId="{18A18374-4114-42CF-B61C-934797F4C70F}" dt="2019-01-17T16:18:47.803" v="233" actId="26606"/>
          <ac:spMkLst>
            <pc:docMk/>
            <pc:sldMk cId="1731692271" sldId="260"/>
            <ac:spMk id="10" creationId="{AFA67CD3-AB4E-4A7A-BEB8-53C445D8C44E}"/>
          </ac:spMkLst>
        </pc:spChg>
        <pc:spChg chg="add del">
          <ac:chgData name="Letizia COTTAFAVI" userId="c9601441-107b-4671-b1ef-b233f52c7ce0" providerId="ADAL" clId="{18A18374-4114-42CF-B61C-934797F4C70F}" dt="2019-01-17T16:18:47.803" v="233" actId="26606"/>
          <ac:spMkLst>
            <pc:docMk/>
            <pc:sldMk cId="1731692271" sldId="260"/>
            <ac:spMk id="14" creationId="{339C8D78-A644-462F-B674-F440635E5353}"/>
          </ac:spMkLst>
        </pc:spChg>
        <pc:spChg chg="add del">
          <ac:chgData name="Letizia COTTAFAVI" userId="c9601441-107b-4671-b1ef-b233f52c7ce0" providerId="ADAL" clId="{18A18374-4114-42CF-B61C-934797F4C70F}" dt="2019-01-17T16:18:50.306" v="235" actId="26606"/>
          <ac:spMkLst>
            <pc:docMk/>
            <pc:sldMk cId="1731692271" sldId="260"/>
            <ac:spMk id="16" creationId="{81AEB8A9-B768-4E30-BA55-D919E6687343}"/>
          </ac:spMkLst>
        </pc:spChg>
        <pc:picChg chg="mod">
          <ac:chgData name="Letizia COTTAFAVI" userId="c9601441-107b-4671-b1ef-b233f52c7ce0" providerId="ADAL" clId="{18A18374-4114-42CF-B61C-934797F4C70F}" dt="2019-01-17T16:21:25.015" v="247" actId="26606"/>
          <ac:picMkLst>
            <pc:docMk/>
            <pc:sldMk cId="1731692271" sldId="260"/>
            <ac:picMk id="5" creationId="{37841FF7-22F8-406A-A66B-CD3E327CDB72}"/>
          </ac:picMkLst>
        </pc:picChg>
        <pc:picChg chg="add del">
          <ac:chgData name="Letizia COTTAFAVI" userId="c9601441-107b-4671-b1ef-b233f52c7ce0" providerId="ADAL" clId="{18A18374-4114-42CF-B61C-934797F4C70F}" dt="2019-01-17T16:18:47.803" v="233" actId="26606"/>
          <ac:picMkLst>
            <pc:docMk/>
            <pc:sldMk cId="1731692271" sldId="260"/>
            <ac:picMk id="12" creationId="{07CF545F-9C2E-4446-97CD-AD92990C2B68}"/>
          </ac:picMkLst>
        </pc:picChg>
        <pc:cxnChg chg="add del">
          <ac:chgData name="Letizia COTTAFAVI" userId="c9601441-107b-4671-b1ef-b233f52c7ce0" providerId="ADAL" clId="{18A18374-4114-42CF-B61C-934797F4C70F}" dt="2019-01-17T16:24:11.539" v="272"/>
          <ac:cxnSpMkLst>
            <pc:docMk/>
            <pc:sldMk cId="1731692271" sldId="260"/>
            <ac:cxnSpMk id="7" creationId="{E4A809D5-3600-46D4-A466-67F2349A54FB}"/>
          </ac:cxnSpMkLst>
        </pc:cxnChg>
        <pc:cxnChg chg="add del">
          <ac:chgData name="Letizia COTTAFAVI" userId="c9601441-107b-4671-b1ef-b233f52c7ce0" providerId="ADAL" clId="{18A18374-4114-42CF-B61C-934797F4C70F}" dt="2019-01-17T16:19:16.569" v="237" actId="26606"/>
          <ac:cxnSpMkLst>
            <pc:docMk/>
            <pc:sldMk cId="1731692271" sldId="260"/>
            <ac:cxnSpMk id="18" creationId="{E4A809D5-3600-46D4-A466-67F2349A54FB}"/>
          </ac:cxnSpMkLst>
        </pc:cxnChg>
      </pc:sldChg>
      <pc:sldChg chg="addSp delSp modSp add mod setBg setClrOvrMap delDesignElem">
        <pc:chgData name="Letizia COTTAFAVI" userId="c9601441-107b-4671-b1ef-b233f52c7ce0" providerId="ADAL" clId="{18A18374-4114-42CF-B61C-934797F4C70F}" dt="2019-01-24T13:13:34.156" v="477" actId="108"/>
        <pc:sldMkLst>
          <pc:docMk/>
          <pc:sldMk cId="115196891" sldId="261"/>
        </pc:sldMkLst>
        <pc:spChg chg="mod">
          <ac:chgData name="Letizia COTTAFAVI" userId="c9601441-107b-4671-b1ef-b233f52c7ce0" providerId="ADAL" clId="{18A18374-4114-42CF-B61C-934797F4C70F}" dt="2019-01-17T16:21:14.366" v="245" actId="26606"/>
          <ac:spMkLst>
            <pc:docMk/>
            <pc:sldMk cId="115196891" sldId="261"/>
            <ac:spMk id="2" creationId="{E37F19B7-4626-480F-A4A1-25892E2AEA1D}"/>
          </ac:spMkLst>
        </pc:spChg>
        <pc:spChg chg="mod ord">
          <ac:chgData name="Letizia COTTAFAVI" userId="c9601441-107b-4671-b1ef-b233f52c7ce0" providerId="ADAL" clId="{18A18374-4114-42CF-B61C-934797F4C70F}" dt="2019-01-24T13:13:34.156" v="477" actId="108"/>
          <ac:spMkLst>
            <pc:docMk/>
            <pc:sldMk cId="115196891" sldId="261"/>
            <ac:spMk id="3" creationId="{FFD93418-DC64-4C78-A595-4184B35AA199}"/>
          </ac:spMkLst>
        </pc:spChg>
        <pc:spChg chg="del">
          <ac:chgData name="Letizia COTTAFAVI" userId="c9601441-107b-4671-b1ef-b233f52c7ce0" providerId="ADAL" clId="{18A18374-4114-42CF-B61C-934797F4C70F}" dt="2019-01-17T16:04:07.342" v="172"/>
          <ac:spMkLst>
            <pc:docMk/>
            <pc:sldMk cId="115196891" sldId="261"/>
            <ac:spMk id="4" creationId="{EBB61F3C-99D9-4DF5-8EA6-06CFDF72D033}"/>
          </ac:spMkLst>
        </pc:spChg>
        <pc:spChg chg="add del mod">
          <ac:chgData name="Letizia COTTAFAVI" userId="c9601441-107b-4671-b1ef-b233f52c7ce0" providerId="ADAL" clId="{18A18374-4114-42CF-B61C-934797F4C70F}" dt="2019-01-17T16:04:14.742" v="174"/>
          <ac:spMkLst>
            <pc:docMk/>
            <pc:sldMk cId="115196891" sldId="261"/>
            <ac:spMk id="6" creationId="{274651C6-802C-4971-A9CF-4096F9E57425}"/>
          </ac:spMkLst>
        </pc:spChg>
        <pc:spChg chg="add del">
          <ac:chgData name="Letizia COTTAFAVI" userId="c9601441-107b-4671-b1ef-b233f52c7ce0" providerId="ADAL" clId="{18A18374-4114-42CF-B61C-934797F4C70F}" dt="2019-01-17T16:18:14.378" v="225" actId="26606"/>
          <ac:spMkLst>
            <pc:docMk/>
            <pc:sldMk cId="115196891" sldId="261"/>
            <ac:spMk id="10" creationId="{42A5316D-ED2F-4F89-B4B4-8D9240B1A348}"/>
          </ac:spMkLst>
        </pc:spChg>
        <pc:spChg chg="add del">
          <ac:chgData name="Letizia COTTAFAVI" userId="c9601441-107b-4671-b1ef-b233f52c7ce0" providerId="ADAL" clId="{18A18374-4114-42CF-B61C-934797F4C70F}" dt="2019-01-17T16:18:19.051" v="227" actId="26606"/>
          <ac:spMkLst>
            <pc:docMk/>
            <pc:sldMk cId="115196891" sldId="261"/>
            <ac:spMk id="12" creationId="{81AEB8A9-B768-4E30-BA55-D919E6687343}"/>
          </ac:spMkLst>
        </pc:spChg>
        <pc:spChg chg="add del">
          <ac:chgData name="Letizia COTTAFAVI" userId="c9601441-107b-4671-b1ef-b233f52c7ce0" providerId="ADAL" clId="{18A18374-4114-42CF-B61C-934797F4C70F}" dt="2019-01-17T16:18:28.880" v="229" actId="26606"/>
          <ac:spMkLst>
            <pc:docMk/>
            <pc:sldMk cId="115196891" sldId="261"/>
            <ac:spMk id="14" creationId="{F60FCA6E-0894-46CD-BD49-5955A51E0084}"/>
          </ac:spMkLst>
        </pc:spChg>
        <pc:spChg chg="add del">
          <ac:chgData name="Letizia COTTAFAVI" userId="c9601441-107b-4671-b1ef-b233f52c7ce0" providerId="ADAL" clId="{18A18374-4114-42CF-B61C-934797F4C70F}" dt="2019-01-17T16:18:28.880" v="229" actId="26606"/>
          <ac:spMkLst>
            <pc:docMk/>
            <pc:sldMk cId="115196891" sldId="261"/>
            <ac:spMk id="15" creationId="{E78C6E4B-A1F1-4B6C-97EC-BE997495D6AC}"/>
          </ac:spMkLst>
        </pc:spChg>
        <pc:spChg chg="add del">
          <ac:chgData name="Letizia COTTAFAVI" userId="c9601441-107b-4671-b1ef-b233f52c7ce0" providerId="ADAL" clId="{18A18374-4114-42CF-B61C-934797F4C70F}" dt="2019-01-17T16:18:38.278" v="231" actId="26606"/>
          <ac:spMkLst>
            <pc:docMk/>
            <pc:sldMk cId="115196891" sldId="261"/>
            <ac:spMk id="17" creationId="{EE1FC7B4-E4A7-4452-B413-1A623E3A7230}"/>
          </ac:spMkLst>
        </pc:spChg>
        <pc:spChg chg="add del">
          <ac:chgData name="Letizia COTTAFAVI" userId="c9601441-107b-4671-b1ef-b233f52c7ce0" providerId="ADAL" clId="{18A18374-4114-42CF-B61C-934797F4C70F}" dt="2019-01-17T16:18:38.278" v="231" actId="26606"/>
          <ac:spMkLst>
            <pc:docMk/>
            <pc:sldMk cId="115196891" sldId="261"/>
            <ac:spMk id="18" creationId="{E0709AF0-24F0-4486-B189-BE6386BDB198}"/>
          </ac:spMkLst>
        </pc:spChg>
        <pc:spChg chg="add del">
          <ac:chgData name="Letizia COTTAFAVI" userId="c9601441-107b-4671-b1ef-b233f52c7ce0" providerId="ADAL" clId="{18A18374-4114-42CF-B61C-934797F4C70F}" dt="2019-01-17T16:18:38.278" v="231" actId="26606"/>
          <ac:spMkLst>
            <pc:docMk/>
            <pc:sldMk cId="115196891" sldId="261"/>
            <ac:spMk id="19" creationId="{FBE3B62F-5853-4A3C-B050-6186351A7176}"/>
          </ac:spMkLst>
        </pc:spChg>
        <pc:picChg chg="add del mod modCrop">
          <ac:chgData name="Letizia COTTAFAVI" userId="c9601441-107b-4671-b1ef-b233f52c7ce0" providerId="ADAL" clId="{18A18374-4114-42CF-B61C-934797F4C70F}" dt="2019-01-17T16:23:15.991" v="260" actId="14100"/>
          <ac:picMkLst>
            <pc:docMk/>
            <pc:sldMk cId="115196891" sldId="261"/>
            <ac:picMk id="5" creationId="{ACEDE9B5-B437-4C8C-901C-87C5C5E9C936}"/>
          </ac:picMkLst>
        </pc:picChg>
        <pc:cxnChg chg="add del">
          <ac:chgData name="Letizia COTTAFAVI" userId="c9601441-107b-4671-b1ef-b233f52c7ce0" providerId="ADAL" clId="{18A18374-4114-42CF-B61C-934797F4C70F}" dt="2019-01-17T16:24:11.539" v="272"/>
          <ac:cxnSpMkLst>
            <pc:docMk/>
            <pc:sldMk cId="115196891" sldId="261"/>
            <ac:cxnSpMk id="7" creationId="{E4A809D5-3600-46D4-A466-67F2349A54FB}"/>
          </ac:cxnSpMkLst>
        </pc:cxnChg>
      </pc:sldChg>
      <pc:sldMasterChg chg="setBg modSldLayout">
        <pc:chgData name="Letizia COTTAFAVI" userId="c9601441-107b-4671-b1ef-b233f52c7ce0" providerId="ADAL" clId="{18A18374-4114-42CF-B61C-934797F4C70F}" dt="2019-01-17T16:24:31.654" v="273"/>
        <pc:sldMasterMkLst>
          <pc:docMk/>
          <pc:sldMasterMk cId="647706849" sldId="2147483648"/>
        </pc:sldMasterMkLst>
        <pc:sldLayoutChg chg="setBg">
          <pc:chgData name="Letizia COTTAFAVI" userId="c9601441-107b-4671-b1ef-b233f52c7ce0" providerId="ADAL" clId="{18A18374-4114-42CF-B61C-934797F4C70F}" dt="2019-01-17T16:24:31.654" v="273"/>
          <pc:sldLayoutMkLst>
            <pc:docMk/>
            <pc:sldMasterMk cId="647706849" sldId="2147483648"/>
            <pc:sldLayoutMk cId="2532808007" sldId="2147483649"/>
          </pc:sldLayoutMkLst>
        </pc:sldLayoutChg>
        <pc:sldLayoutChg chg="setBg">
          <pc:chgData name="Letizia COTTAFAVI" userId="c9601441-107b-4671-b1ef-b233f52c7ce0" providerId="ADAL" clId="{18A18374-4114-42CF-B61C-934797F4C70F}" dt="2019-01-17T16:24:31.654" v="273"/>
          <pc:sldLayoutMkLst>
            <pc:docMk/>
            <pc:sldMasterMk cId="647706849" sldId="2147483648"/>
            <pc:sldLayoutMk cId="130393446" sldId="2147483650"/>
          </pc:sldLayoutMkLst>
        </pc:sldLayoutChg>
        <pc:sldLayoutChg chg="setBg">
          <pc:chgData name="Letizia COTTAFAVI" userId="c9601441-107b-4671-b1ef-b233f52c7ce0" providerId="ADAL" clId="{18A18374-4114-42CF-B61C-934797F4C70F}" dt="2019-01-17T16:24:31.654" v="273"/>
          <pc:sldLayoutMkLst>
            <pc:docMk/>
            <pc:sldMasterMk cId="647706849" sldId="2147483648"/>
            <pc:sldLayoutMk cId="1606496947" sldId="2147483651"/>
          </pc:sldLayoutMkLst>
        </pc:sldLayoutChg>
        <pc:sldLayoutChg chg="setBg">
          <pc:chgData name="Letizia COTTAFAVI" userId="c9601441-107b-4671-b1ef-b233f52c7ce0" providerId="ADAL" clId="{18A18374-4114-42CF-B61C-934797F4C70F}" dt="2019-01-17T16:24:31.654" v="273"/>
          <pc:sldLayoutMkLst>
            <pc:docMk/>
            <pc:sldMasterMk cId="647706849" sldId="2147483648"/>
            <pc:sldLayoutMk cId="1455474921" sldId="2147483652"/>
          </pc:sldLayoutMkLst>
        </pc:sldLayoutChg>
        <pc:sldLayoutChg chg="setBg">
          <pc:chgData name="Letizia COTTAFAVI" userId="c9601441-107b-4671-b1ef-b233f52c7ce0" providerId="ADAL" clId="{18A18374-4114-42CF-B61C-934797F4C70F}" dt="2019-01-17T16:24:31.654" v="273"/>
          <pc:sldLayoutMkLst>
            <pc:docMk/>
            <pc:sldMasterMk cId="647706849" sldId="2147483648"/>
            <pc:sldLayoutMk cId="3107234892" sldId="2147483653"/>
          </pc:sldLayoutMkLst>
        </pc:sldLayoutChg>
        <pc:sldLayoutChg chg="setBg">
          <pc:chgData name="Letizia COTTAFAVI" userId="c9601441-107b-4671-b1ef-b233f52c7ce0" providerId="ADAL" clId="{18A18374-4114-42CF-B61C-934797F4C70F}" dt="2019-01-17T16:24:31.654" v="273"/>
          <pc:sldLayoutMkLst>
            <pc:docMk/>
            <pc:sldMasterMk cId="647706849" sldId="2147483648"/>
            <pc:sldLayoutMk cId="1933475179" sldId="2147483654"/>
          </pc:sldLayoutMkLst>
        </pc:sldLayoutChg>
        <pc:sldLayoutChg chg="setBg">
          <pc:chgData name="Letizia COTTAFAVI" userId="c9601441-107b-4671-b1ef-b233f52c7ce0" providerId="ADAL" clId="{18A18374-4114-42CF-B61C-934797F4C70F}" dt="2019-01-17T16:24:31.654" v="273"/>
          <pc:sldLayoutMkLst>
            <pc:docMk/>
            <pc:sldMasterMk cId="647706849" sldId="2147483648"/>
            <pc:sldLayoutMk cId="3068645825" sldId="2147483655"/>
          </pc:sldLayoutMkLst>
        </pc:sldLayoutChg>
        <pc:sldLayoutChg chg="setBg">
          <pc:chgData name="Letizia COTTAFAVI" userId="c9601441-107b-4671-b1ef-b233f52c7ce0" providerId="ADAL" clId="{18A18374-4114-42CF-B61C-934797F4C70F}" dt="2019-01-17T16:24:31.654" v="273"/>
          <pc:sldLayoutMkLst>
            <pc:docMk/>
            <pc:sldMasterMk cId="647706849" sldId="2147483648"/>
            <pc:sldLayoutMk cId="3597228842" sldId="2147483656"/>
          </pc:sldLayoutMkLst>
        </pc:sldLayoutChg>
        <pc:sldLayoutChg chg="setBg">
          <pc:chgData name="Letizia COTTAFAVI" userId="c9601441-107b-4671-b1ef-b233f52c7ce0" providerId="ADAL" clId="{18A18374-4114-42CF-B61C-934797F4C70F}" dt="2019-01-17T16:24:31.654" v="273"/>
          <pc:sldLayoutMkLst>
            <pc:docMk/>
            <pc:sldMasterMk cId="647706849" sldId="2147483648"/>
            <pc:sldLayoutMk cId="2801873729" sldId="2147483657"/>
          </pc:sldLayoutMkLst>
        </pc:sldLayoutChg>
        <pc:sldLayoutChg chg="setBg">
          <pc:chgData name="Letizia COTTAFAVI" userId="c9601441-107b-4671-b1ef-b233f52c7ce0" providerId="ADAL" clId="{18A18374-4114-42CF-B61C-934797F4C70F}" dt="2019-01-17T16:24:31.654" v="273"/>
          <pc:sldLayoutMkLst>
            <pc:docMk/>
            <pc:sldMasterMk cId="647706849" sldId="2147483648"/>
            <pc:sldLayoutMk cId="2627148270" sldId="2147483658"/>
          </pc:sldLayoutMkLst>
        </pc:sldLayoutChg>
        <pc:sldLayoutChg chg="setBg">
          <pc:chgData name="Letizia COTTAFAVI" userId="c9601441-107b-4671-b1ef-b233f52c7ce0" providerId="ADAL" clId="{18A18374-4114-42CF-B61C-934797F4C70F}" dt="2019-01-17T16:24:31.654" v="273"/>
          <pc:sldLayoutMkLst>
            <pc:docMk/>
            <pc:sldMasterMk cId="647706849" sldId="2147483648"/>
            <pc:sldLayoutMk cId="114401765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355A-974F-46B5-A8AE-94359668AB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A233F50B-A204-4187-BED3-ADA6AF566F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B566A2CE-CF79-4C5B-B64F-99AA147FBD28}"/>
              </a:ext>
            </a:extLst>
          </p:cNvPr>
          <p:cNvSpPr>
            <a:spLocks noGrp="1"/>
          </p:cNvSpPr>
          <p:nvPr>
            <p:ph type="dt" sz="half" idx="10"/>
          </p:nvPr>
        </p:nvSpPr>
        <p:spPr/>
        <p:txBody>
          <a:bodyPr/>
          <a:lstStyle/>
          <a:p>
            <a:fld id="{5D26A212-139A-49B4-B75C-678E65248A8E}" type="datetimeFigureOut">
              <a:rPr lang="en-CH" smtClean="0"/>
              <a:t>06/09/2019</a:t>
            </a:fld>
            <a:endParaRPr lang="en-CH"/>
          </a:p>
        </p:txBody>
      </p:sp>
      <p:sp>
        <p:nvSpPr>
          <p:cNvPr id="5" name="Footer Placeholder 4">
            <a:extLst>
              <a:ext uri="{FF2B5EF4-FFF2-40B4-BE49-F238E27FC236}">
                <a16:creationId xmlns:a16="http://schemas.microsoft.com/office/drawing/2014/main" id="{443A6480-F6BA-46E9-BAEE-E65EE1124D85}"/>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0588CA8-0B43-4F73-BA78-B9DB3831A150}"/>
              </a:ext>
            </a:extLst>
          </p:cNvPr>
          <p:cNvSpPr>
            <a:spLocks noGrp="1"/>
          </p:cNvSpPr>
          <p:nvPr>
            <p:ph type="sldNum" sz="quarter" idx="12"/>
          </p:nvPr>
        </p:nvSpPr>
        <p:spPr/>
        <p:txBody>
          <a:bodyPr/>
          <a:lstStyle/>
          <a:p>
            <a:fld id="{F77AF0AC-8497-47EC-8FEE-90F49B51E177}" type="slidenum">
              <a:rPr lang="en-CH" smtClean="0"/>
              <a:t>‹#›</a:t>
            </a:fld>
            <a:endParaRPr lang="en-CH"/>
          </a:p>
        </p:txBody>
      </p:sp>
    </p:spTree>
    <p:extLst>
      <p:ext uri="{BB962C8B-B14F-4D97-AF65-F5344CB8AC3E}">
        <p14:creationId xmlns:p14="http://schemas.microsoft.com/office/powerpoint/2010/main" val="253280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FA87-C45B-45D6-8C52-DC05F31AA97D}"/>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1AFFCF4D-5AB2-4B92-9826-BFC4BB53CB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3A283C0-9BF4-470F-A9C7-A0626EEBA622}"/>
              </a:ext>
            </a:extLst>
          </p:cNvPr>
          <p:cNvSpPr>
            <a:spLocks noGrp="1"/>
          </p:cNvSpPr>
          <p:nvPr>
            <p:ph type="dt" sz="half" idx="10"/>
          </p:nvPr>
        </p:nvSpPr>
        <p:spPr/>
        <p:txBody>
          <a:bodyPr/>
          <a:lstStyle/>
          <a:p>
            <a:fld id="{5D26A212-139A-49B4-B75C-678E65248A8E}" type="datetimeFigureOut">
              <a:rPr lang="en-CH" smtClean="0"/>
              <a:t>06/09/2019</a:t>
            </a:fld>
            <a:endParaRPr lang="en-CH"/>
          </a:p>
        </p:txBody>
      </p:sp>
      <p:sp>
        <p:nvSpPr>
          <p:cNvPr id="5" name="Footer Placeholder 4">
            <a:extLst>
              <a:ext uri="{FF2B5EF4-FFF2-40B4-BE49-F238E27FC236}">
                <a16:creationId xmlns:a16="http://schemas.microsoft.com/office/drawing/2014/main" id="{3599D35B-80F2-47AE-8B04-4E6EB03AE7C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1D93E0C-804E-4D26-BEDC-59505FF55402}"/>
              </a:ext>
            </a:extLst>
          </p:cNvPr>
          <p:cNvSpPr>
            <a:spLocks noGrp="1"/>
          </p:cNvSpPr>
          <p:nvPr>
            <p:ph type="sldNum" sz="quarter" idx="12"/>
          </p:nvPr>
        </p:nvSpPr>
        <p:spPr/>
        <p:txBody>
          <a:bodyPr/>
          <a:lstStyle/>
          <a:p>
            <a:fld id="{F77AF0AC-8497-47EC-8FEE-90F49B51E177}" type="slidenum">
              <a:rPr lang="en-CH" smtClean="0"/>
              <a:t>‹#›</a:t>
            </a:fld>
            <a:endParaRPr lang="en-CH"/>
          </a:p>
        </p:txBody>
      </p:sp>
    </p:spTree>
    <p:extLst>
      <p:ext uri="{BB962C8B-B14F-4D97-AF65-F5344CB8AC3E}">
        <p14:creationId xmlns:p14="http://schemas.microsoft.com/office/powerpoint/2010/main" val="262714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159281-74AC-49F3-B5C9-F5FC2E73AC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85A0E6FD-287F-410B-B1E2-C5E1640264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291EEC9A-2B85-41A6-AA65-05BD8156F6DB}"/>
              </a:ext>
            </a:extLst>
          </p:cNvPr>
          <p:cNvSpPr>
            <a:spLocks noGrp="1"/>
          </p:cNvSpPr>
          <p:nvPr>
            <p:ph type="dt" sz="half" idx="10"/>
          </p:nvPr>
        </p:nvSpPr>
        <p:spPr/>
        <p:txBody>
          <a:bodyPr/>
          <a:lstStyle/>
          <a:p>
            <a:fld id="{5D26A212-139A-49B4-B75C-678E65248A8E}" type="datetimeFigureOut">
              <a:rPr lang="en-CH" smtClean="0"/>
              <a:t>06/09/2019</a:t>
            </a:fld>
            <a:endParaRPr lang="en-CH"/>
          </a:p>
        </p:txBody>
      </p:sp>
      <p:sp>
        <p:nvSpPr>
          <p:cNvPr id="5" name="Footer Placeholder 4">
            <a:extLst>
              <a:ext uri="{FF2B5EF4-FFF2-40B4-BE49-F238E27FC236}">
                <a16:creationId xmlns:a16="http://schemas.microsoft.com/office/drawing/2014/main" id="{FDD16F27-C5D3-4EF9-A3CC-D3B2C643856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3B054572-231F-44C0-B4E6-758645591D45}"/>
              </a:ext>
            </a:extLst>
          </p:cNvPr>
          <p:cNvSpPr>
            <a:spLocks noGrp="1"/>
          </p:cNvSpPr>
          <p:nvPr>
            <p:ph type="sldNum" sz="quarter" idx="12"/>
          </p:nvPr>
        </p:nvSpPr>
        <p:spPr/>
        <p:txBody>
          <a:bodyPr/>
          <a:lstStyle/>
          <a:p>
            <a:fld id="{F77AF0AC-8497-47EC-8FEE-90F49B51E177}" type="slidenum">
              <a:rPr lang="en-CH" smtClean="0"/>
              <a:t>‹#›</a:t>
            </a:fld>
            <a:endParaRPr lang="en-CH"/>
          </a:p>
        </p:txBody>
      </p:sp>
    </p:spTree>
    <p:extLst>
      <p:ext uri="{BB962C8B-B14F-4D97-AF65-F5344CB8AC3E}">
        <p14:creationId xmlns:p14="http://schemas.microsoft.com/office/powerpoint/2010/main" val="114401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3F80-2798-4B57-9D4B-D429D62C2B61}"/>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EAFB8D6C-5069-477F-845C-D230B7209C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BCA67C61-1912-41D7-99B1-7289D8597EAC}"/>
              </a:ext>
            </a:extLst>
          </p:cNvPr>
          <p:cNvSpPr>
            <a:spLocks noGrp="1"/>
          </p:cNvSpPr>
          <p:nvPr>
            <p:ph type="dt" sz="half" idx="10"/>
          </p:nvPr>
        </p:nvSpPr>
        <p:spPr/>
        <p:txBody>
          <a:bodyPr/>
          <a:lstStyle/>
          <a:p>
            <a:fld id="{5D26A212-139A-49B4-B75C-678E65248A8E}" type="datetimeFigureOut">
              <a:rPr lang="en-CH" smtClean="0"/>
              <a:t>06/09/2019</a:t>
            </a:fld>
            <a:endParaRPr lang="en-CH"/>
          </a:p>
        </p:txBody>
      </p:sp>
      <p:sp>
        <p:nvSpPr>
          <p:cNvPr id="5" name="Footer Placeholder 4">
            <a:extLst>
              <a:ext uri="{FF2B5EF4-FFF2-40B4-BE49-F238E27FC236}">
                <a16:creationId xmlns:a16="http://schemas.microsoft.com/office/drawing/2014/main" id="{2444D157-4895-4166-86A9-89D47384D708}"/>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7893182-3A8C-4854-9C67-F882970359D5}"/>
              </a:ext>
            </a:extLst>
          </p:cNvPr>
          <p:cNvSpPr>
            <a:spLocks noGrp="1"/>
          </p:cNvSpPr>
          <p:nvPr>
            <p:ph type="sldNum" sz="quarter" idx="12"/>
          </p:nvPr>
        </p:nvSpPr>
        <p:spPr/>
        <p:txBody>
          <a:bodyPr/>
          <a:lstStyle/>
          <a:p>
            <a:fld id="{F77AF0AC-8497-47EC-8FEE-90F49B51E177}" type="slidenum">
              <a:rPr lang="en-CH" smtClean="0"/>
              <a:t>‹#›</a:t>
            </a:fld>
            <a:endParaRPr lang="en-CH"/>
          </a:p>
        </p:txBody>
      </p:sp>
    </p:spTree>
    <p:extLst>
      <p:ext uri="{BB962C8B-B14F-4D97-AF65-F5344CB8AC3E}">
        <p14:creationId xmlns:p14="http://schemas.microsoft.com/office/powerpoint/2010/main" val="13039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88BB-804E-4C6D-ACA6-5EDE20EE5F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F5D72619-1583-4E1E-BF24-00B8ACD9CE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9D0928-08BE-4991-8A24-733B4826720F}"/>
              </a:ext>
            </a:extLst>
          </p:cNvPr>
          <p:cNvSpPr>
            <a:spLocks noGrp="1"/>
          </p:cNvSpPr>
          <p:nvPr>
            <p:ph type="dt" sz="half" idx="10"/>
          </p:nvPr>
        </p:nvSpPr>
        <p:spPr/>
        <p:txBody>
          <a:bodyPr/>
          <a:lstStyle/>
          <a:p>
            <a:fld id="{5D26A212-139A-49B4-B75C-678E65248A8E}" type="datetimeFigureOut">
              <a:rPr lang="en-CH" smtClean="0"/>
              <a:t>06/09/2019</a:t>
            </a:fld>
            <a:endParaRPr lang="en-CH"/>
          </a:p>
        </p:txBody>
      </p:sp>
      <p:sp>
        <p:nvSpPr>
          <p:cNvPr id="5" name="Footer Placeholder 4">
            <a:extLst>
              <a:ext uri="{FF2B5EF4-FFF2-40B4-BE49-F238E27FC236}">
                <a16:creationId xmlns:a16="http://schemas.microsoft.com/office/drawing/2014/main" id="{D4854449-88C8-45CC-99B6-8AA4BCE078F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338F41A-CB23-40BC-97B3-13887C5AAEFE}"/>
              </a:ext>
            </a:extLst>
          </p:cNvPr>
          <p:cNvSpPr>
            <a:spLocks noGrp="1"/>
          </p:cNvSpPr>
          <p:nvPr>
            <p:ph type="sldNum" sz="quarter" idx="12"/>
          </p:nvPr>
        </p:nvSpPr>
        <p:spPr/>
        <p:txBody>
          <a:bodyPr/>
          <a:lstStyle/>
          <a:p>
            <a:fld id="{F77AF0AC-8497-47EC-8FEE-90F49B51E177}" type="slidenum">
              <a:rPr lang="en-CH" smtClean="0"/>
              <a:t>‹#›</a:t>
            </a:fld>
            <a:endParaRPr lang="en-CH"/>
          </a:p>
        </p:txBody>
      </p:sp>
    </p:spTree>
    <p:extLst>
      <p:ext uri="{BB962C8B-B14F-4D97-AF65-F5344CB8AC3E}">
        <p14:creationId xmlns:p14="http://schemas.microsoft.com/office/powerpoint/2010/main" val="160649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7049-036D-4671-A5D3-3FBC1455B342}"/>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24CB87AB-001B-4C66-AA2C-8D855BFE14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47E49390-DBD2-4A17-B63A-E11CA0D1AD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E529857C-4AE8-4CBD-95EE-047364A86BFC}"/>
              </a:ext>
            </a:extLst>
          </p:cNvPr>
          <p:cNvSpPr>
            <a:spLocks noGrp="1"/>
          </p:cNvSpPr>
          <p:nvPr>
            <p:ph type="dt" sz="half" idx="10"/>
          </p:nvPr>
        </p:nvSpPr>
        <p:spPr/>
        <p:txBody>
          <a:bodyPr/>
          <a:lstStyle/>
          <a:p>
            <a:fld id="{5D26A212-139A-49B4-B75C-678E65248A8E}" type="datetimeFigureOut">
              <a:rPr lang="en-CH" smtClean="0"/>
              <a:t>06/09/2019</a:t>
            </a:fld>
            <a:endParaRPr lang="en-CH"/>
          </a:p>
        </p:txBody>
      </p:sp>
      <p:sp>
        <p:nvSpPr>
          <p:cNvPr id="6" name="Footer Placeholder 5">
            <a:extLst>
              <a:ext uri="{FF2B5EF4-FFF2-40B4-BE49-F238E27FC236}">
                <a16:creationId xmlns:a16="http://schemas.microsoft.com/office/drawing/2014/main" id="{EA7F2BD0-E640-4537-BB3C-7565A637EF2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3CEFBC0-E478-429A-847F-B139AC194233}"/>
              </a:ext>
            </a:extLst>
          </p:cNvPr>
          <p:cNvSpPr>
            <a:spLocks noGrp="1"/>
          </p:cNvSpPr>
          <p:nvPr>
            <p:ph type="sldNum" sz="quarter" idx="12"/>
          </p:nvPr>
        </p:nvSpPr>
        <p:spPr/>
        <p:txBody>
          <a:bodyPr/>
          <a:lstStyle/>
          <a:p>
            <a:fld id="{F77AF0AC-8497-47EC-8FEE-90F49B51E177}" type="slidenum">
              <a:rPr lang="en-CH" smtClean="0"/>
              <a:t>‹#›</a:t>
            </a:fld>
            <a:endParaRPr lang="en-CH"/>
          </a:p>
        </p:txBody>
      </p:sp>
    </p:spTree>
    <p:extLst>
      <p:ext uri="{BB962C8B-B14F-4D97-AF65-F5344CB8AC3E}">
        <p14:creationId xmlns:p14="http://schemas.microsoft.com/office/powerpoint/2010/main" val="145547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A47-62E5-4AD5-9264-3ACED0E6E187}"/>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BBE727DC-B1D0-43EE-A39F-0CC4E5C84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AF362A-B28A-4E58-8D4E-A0B2231C3B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8D0D7B0E-E30B-46D9-8E49-91AA56B61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EDEC8D-146F-444A-AF36-F53B159BC3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840089CB-48C9-44A9-AB0A-0016681C72A3}"/>
              </a:ext>
            </a:extLst>
          </p:cNvPr>
          <p:cNvSpPr>
            <a:spLocks noGrp="1"/>
          </p:cNvSpPr>
          <p:nvPr>
            <p:ph type="dt" sz="half" idx="10"/>
          </p:nvPr>
        </p:nvSpPr>
        <p:spPr/>
        <p:txBody>
          <a:bodyPr/>
          <a:lstStyle/>
          <a:p>
            <a:fld id="{5D26A212-139A-49B4-B75C-678E65248A8E}" type="datetimeFigureOut">
              <a:rPr lang="en-CH" smtClean="0"/>
              <a:t>06/09/2019</a:t>
            </a:fld>
            <a:endParaRPr lang="en-CH"/>
          </a:p>
        </p:txBody>
      </p:sp>
      <p:sp>
        <p:nvSpPr>
          <p:cNvPr id="8" name="Footer Placeholder 7">
            <a:extLst>
              <a:ext uri="{FF2B5EF4-FFF2-40B4-BE49-F238E27FC236}">
                <a16:creationId xmlns:a16="http://schemas.microsoft.com/office/drawing/2014/main" id="{D06B258A-9162-4429-BD59-A775A90C5097}"/>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E866502A-10C7-4395-9E14-C7071F03E94C}"/>
              </a:ext>
            </a:extLst>
          </p:cNvPr>
          <p:cNvSpPr>
            <a:spLocks noGrp="1"/>
          </p:cNvSpPr>
          <p:nvPr>
            <p:ph type="sldNum" sz="quarter" idx="12"/>
          </p:nvPr>
        </p:nvSpPr>
        <p:spPr/>
        <p:txBody>
          <a:bodyPr/>
          <a:lstStyle/>
          <a:p>
            <a:fld id="{F77AF0AC-8497-47EC-8FEE-90F49B51E177}" type="slidenum">
              <a:rPr lang="en-CH" smtClean="0"/>
              <a:t>‹#›</a:t>
            </a:fld>
            <a:endParaRPr lang="en-CH"/>
          </a:p>
        </p:txBody>
      </p:sp>
    </p:spTree>
    <p:extLst>
      <p:ext uri="{BB962C8B-B14F-4D97-AF65-F5344CB8AC3E}">
        <p14:creationId xmlns:p14="http://schemas.microsoft.com/office/powerpoint/2010/main" val="310723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5658-E8A5-42C1-BA97-939F35094740}"/>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6DA77702-1778-4050-B6A7-E84AA515ED8F}"/>
              </a:ext>
            </a:extLst>
          </p:cNvPr>
          <p:cNvSpPr>
            <a:spLocks noGrp="1"/>
          </p:cNvSpPr>
          <p:nvPr>
            <p:ph type="dt" sz="half" idx="10"/>
          </p:nvPr>
        </p:nvSpPr>
        <p:spPr/>
        <p:txBody>
          <a:bodyPr/>
          <a:lstStyle/>
          <a:p>
            <a:fld id="{5D26A212-139A-49B4-B75C-678E65248A8E}" type="datetimeFigureOut">
              <a:rPr lang="en-CH" smtClean="0"/>
              <a:t>06/09/2019</a:t>
            </a:fld>
            <a:endParaRPr lang="en-CH"/>
          </a:p>
        </p:txBody>
      </p:sp>
      <p:sp>
        <p:nvSpPr>
          <p:cNvPr id="4" name="Footer Placeholder 3">
            <a:extLst>
              <a:ext uri="{FF2B5EF4-FFF2-40B4-BE49-F238E27FC236}">
                <a16:creationId xmlns:a16="http://schemas.microsoft.com/office/drawing/2014/main" id="{306A81A8-D9FB-40B6-B793-C8A747706C84}"/>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4CC8F5EF-A92E-4762-AF2E-815A259B1EC1}"/>
              </a:ext>
            </a:extLst>
          </p:cNvPr>
          <p:cNvSpPr>
            <a:spLocks noGrp="1"/>
          </p:cNvSpPr>
          <p:nvPr>
            <p:ph type="sldNum" sz="quarter" idx="12"/>
          </p:nvPr>
        </p:nvSpPr>
        <p:spPr/>
        <p:txBody>
          <a:bodyPr/>
          <a:lstStyle/>
          <a:p>
            <a:fld id="{F77AF0AC-8497-47EC-8FEE-90F49B51E177}" type="slidenum">
              <a:rPr lang="en-CH" smtClean="0"/>
              <a:t>‹#›</a:t>
            </a:fld>
            <a:endParaRPr lang="en-CH"/>
          </a:p>
        </p:txBody>
      </p:sp>
    </p:spTree>
    <p:extLst>
      <p:ext uri="{BB962C8B-B14F-4D97-AF65-F5344CB8AC3E}">
        <p14:creationId xmlns:p14="http://schemas.microsoft.com/office/powerpoint/2010/main" val="193347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AD62B9-284F-4939-B873-90478F0C094B}"/>
              </a:ext>
            </a:extLst>
          </p:cNvPr>
          <p:cNvSpPr>
            <a:spLocks noGrp="1"/>
          </p:cNvSpPr>
          <p:nvPr>
            <p:ph type="dt" sz="half" idx="10"/>
          </p:nvPr>
        </p:nvSpPr>
        <p:spPr/>
        <p:txBody>
          <a:bodyPr/>
          <a:lstStyle/>
          <a:p>
            <a:fld id="{5D26A212-139A-49B4-B75C-678E65248A8E}" type="datetimeFigureOut">
              <a:rPr lang="en-CH" smtClean="0"/>
              <a:t>06/09/2019</a:t>
            </a:fld>
            <a:endParaRPr lang="en-CH"/>
          </a:p>
        </p:txBody>
      </p:sp>
      <p:sp>
        <p:nvSpPr>
          <p:cNvPr id="3" name="Footer Placeholder 2">
            <a:extLst>
              <a:ext uri="{FF2B5EF4-FFF2-40B4-BE49-F238E27FC236}">
                <a16:creationId xmlns:a16="http://schemas.microsoft.com/office/drawing/2014/main" id="{9A5F880B-0CCB-4E71-B6FF-C630704E37EA}"/>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83FC88C0-1F27-4279-AA26-E8A23F79D051}"/>
              </a:ext>
            </a:extLst>
          </p:cNvPr>
          <p:cNvSpPr>
            <a:spLocks noGrp="1"/>
          </p:cNvSpPr>
          <p:nvPr>
            <p:ph type="sldNum" sz="quarter" idx="12"/>
          </p:nvPr>
        </p:nvSpPr>
        <p:spPr/>
        <p:txBody>
          <a:bodyPr/>
          <a:lstStyle/>
          <a:p>
            <a:fld id="{F77AF0AC-8497-47EC-8FEE-90F49B51E177}" type="slidenum">
              <a:rPr lang="en-CH" smtClean="0"/>
              <a:t>‹#›</a:t>
            </a:fld>
            <a:endParaRPr lang="en-CH"/>
          </a:p>
        </p:txBody>
      </p:sp>
    </p:spTree>
    <p:extLst>
      <p:ext uri="{BB962C8B-B14F-4D97-AF65-F5344CB8AC3E}">
        <p14:creationId xmlns:p14="http://schemas.microsoft.com/office/powerpoint/2010/main" val="306864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7723-8279-45E6-A09B-698C1D8A6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4AFBFCD9-3A45-4DA9-BA4E-7C43F7C74A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E1F388C5-1816-4954-8F5D-C7823E57C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8803CF-4117-4F4A-B246-04A7E1B461AB}"/>
              </a:ext>
            </a:extLst>
          </p:cNvPr>
          <p:cNvSpPr>
            <a:spLocks noGrp="1"/>
          </p:cNvSpPr>
          <p:nvPr>
            <p:ph type="dt" sz="half" idx="10"/>
          </p:nvPr>
        </p:nvSpPr>
        <p:spPr/>
        <p:txBody>
          <a:bodyPr/>
          <a:lstStyle/>
          <a:p>
            <a:fld id="{5D26A212-139A-49B4-B75C-678E65248A8E}" type="datetimeFigureOut">
              <a:rPr lang="en-CH" smtClean="0"/>
              <a:t>06/09/2019</a:t>
            </a:fld>
            <a:endParaRPr lang="en-CH"/>
          </a:p>
        </p:txBody>
      </p:sp>
      <p:sp>
        <p:nvSpPr>
          <p:cNvPr id="6" name="Footer Placeholder 5">
            <a:extLst>
              <a:ext uri="{FF2B5EF4-FFF2-40B4-BE49-F238E27FC236}">
                <a16:creationId xmlns:a16="http://schemas.microsoft.com/office/drawing/2014/main" id="{8A18618E-774E-4D08-A13F-EE65A2DDA138}"/>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B0C2FD8-7B60-4570-8831-348FE0A4160A}"/>
              </a:ext>
            </a:extLst>
          </p:cNvPr>
          <p:cNvSpPr>
            <a:spLocks noGrp="1"/>
          </p:cNvSpPr>
          <p:nvPr>
            <p:ph type="sldNum" sz="quarter" idx="12"/>
          </p:nvPr>
        </p:nvSpPr>
        <p:spPr/>
        <p:txBody>
          <a:bodyPr/>
          <a:lstStyle/>
          <a:p>
            <a:fld id="{F77AF0AC-8497-47EC-8FEE-90F49B51E177}" type="slidenum">
              <a:rPr lang="en-CH" smtClean="0"/>
              <a:t>‹#›</a:t>
            </a:fld>
            <a:endParaRPr lang="en-CH"/>
          </a:p>
        </p:txBody>
      </p:sp>
    </p:spTree>
    <p:extLst>
      <p:ext uri="{BB962C8B-B14F-4D97-AF65-F5344CB8AC3E}">
        <p14:creationId xmlns:p14="http://schemas.microsoft.com/office/powerpoint/2010/main" val="359722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3E64-918F-44F8-B35C-4B0DB472D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5AF269D0-F062-4452-9C4A-0CB7C657D7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4BF55C68-C4C0-42A4-879C-2D9610716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3DA6BB-2508-45D2-AB11-72E3BB12DD0C}"/>
              </a:ext>
            </a:extLst>
          </p:cNvPr>
          <p:cNvSpPr>
            <a:spLocks noGrp="1"/>
          </p:cNvSpPr>
          <p:nvPr>
            <p:ph type="dt" sz="half" idx="10"/>
          </p:nvPr>
        </p:nvSpPr>
        <p:spPr/>
        <p:txBody>
          <a:bodyPr/>
          <a:lstStyle/>
          <a:p>
            <a:fld id="{5D26A212-139A-49B4-B75C-678E65248A8E}" type="datetimeFigureOut">
              <a:rPr lang="en-CH" smtClean="0"/>
              <a:t>06/09/2019</a:t>
            </a:fld>
            <a:endParaRPr lang="en-CH"/>
          </a:p>
        </p:txBody>
      </p:sp>
      <p:sp>
        <p:nvSpPr>
          <p:cNvPr id="6" name="Footer Placeholder 5">
            <a:extLst>
              <a:ext uri="{FF2B5EF4-FFF2-40B4-BE49-F238E27FC236}">
                <a16:creationId xmlns:a16="http://schemas.microsoft.com/office/drawing/2014/main" id="{C84D12E8-7107-4ABC-9A83-61F1F66511AC}"/>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552BCA2B-DEC5-4144-B4B0-4F2A253C41B7}"/>
              </a:ext>
            </a:extLst>
          </p:cNvPr>
          <p:cNvSpPr>
            <a:spLocks noGrp="1"/>
          </p:cNvSpPr>
          <p:nvPr>
            <p:ph type="sldNum" sz="quarter" idx="12"/>
          </p:nvPr>
        </p:nvSpPr>
        <p:spPr/>
        <p:txBody>
          <a:bodyPr/>
          <a:lstStyle/>
          <a:p>
            <a:fld id="{F77AF0AC-8497-47EC-8FEE-90F49B51E177}" type="slidenum">
              <a:rPr lang="en-CH" smtClean="0"/>
              <a:t>‹#›</a:t>
            </a:fld>
            <a:endParaRPr lang="en-CH"/>
          </a:p>
        </p:txBody>
      </p:sp>
    </p:spTree>
    <p:extLst>
      <p:ext uri="{BB962C8B-B14F-4D97-AF65-F5344CB8AC3E}">
        <p14:creationId xmlns:p14="http://schemas.microsoft.com/office/powerpoint/2010/main" val="280187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2EA4B-EC83-4256-AA9D-6CE9CF273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FDFB5216-C1A8-4DA0-98D1-2AA05810DE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D78EE2E-1BAA-4CC1-83E1-2B38AFE89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6A212-139A-49B4-B75C-678E65248A8E}" type="datetimeFigureOut">
              <a:rPr lang="en-CH" smtClean="0"/>
              <a:t>06/09/2019</a:t>
            </a:fld>
            <a:endParaRPr lang="en-CH"/>
          </a:p>
        </p:txBody>
      </p:sp>
      <p:sp>
        <p:nvSpPr>
          <p:cNvPr id="5" name="Footer Placeholder 4">
            <a:extLst>
              <a:ext uri="{FF2B5EF4-FFF2-40B4-BE49-F238E27FC236}">
                <a16:creationId xmlns:a16="http://schemas.microsoft.com/office/drawing/2014/main" id="{A30BD2EF-1144-473B-BD53-9A3424822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4B475EF8-54C9-4E3B-B3B6-024B29673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AF0AC-8497-47EC-8FEE-90F49B51E177}" type="slidenum">
              <a:rPr lang="en-CH" smtClean="0"/>
              <a:t>‹#›</a:t>
            </a:fld>
            <a:endParaRPr lang="en-CH"/>
          </a:p>
        </p:txBody>
      </p:sp>
    </p:spTree>
    <p:extLst>
      <p:ext uri="{BB962C8B-B14F-4D97-AF65-F5344CB8AC3E}">
        <p14:creationId xmlns:p14="http://schemas.microsoft.com/office/powerpoint/2010/main" val="647706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letiziacottafavi.wixsite.com/website-1" TargetMode="Externa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t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wash.geneva@ifrc.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wash.geneva@ifrc.org" TargetMode="External"/><Relationship Id="rId2" Type="http://schemas.openxmlformats.org/officeDocument/2006/relationships/hyperlink" Target="https://wordpress.com/view/ifrcwashtraining.wordpress.com"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emergencysanitationproject.wordpress.com/" TargetMode="Externa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mailto:robert.fraser@ifrc.org" TargetMode="External"/><Relationship Id="rId2" Type="http://schemas.openxmlformats.org/officeDocument/2006/relationships/hyperlink" Target="https://ifrc.force.com/gwsi/s/analytics"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mailto:wash.geneva@ifrc.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frc.csod.com/client/ifrc/default.aspx?ReturnUrl=https://ifrc.csod.com/phnx/driver.aspx?routename%3dSocial/Communities/LearningCommunityWithFeed%26Root%3d25" TargetMode="Externa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handbook.spherestandards.or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753C22-8F62-4DFC-BBD8-1DFC90513863}"/>
              </a:ext>
            </a:extLst>
          </p:cNvPr>
          <p:cNvSpPr>
            <a:spLocks noGrp="1"/>
          </p:cNvSpPr>
          <p:nvPr>
            <p:ph type="title"/>
          </p:nvPr>
        </p:nvSpPr>
        <p:spPr>
          <a:xfrm>
            <a:off x="40661" y="246524"/>
            <a:ext cx="5838187" cy="1692794"/>
          </a:xfrm>
        </p:spPr>
        <p:txBody>
          <a:bodyPr vert="horz" lIns="91440" tIns="45720" rIns="91440" bIns="45720" rtlCol="0" anchor="ctr">
            <a:normAutofit fontScale="90000"/>
          </a:bodyPr>
          <a:lstStyle/>
          <a:p>
            <a:r>
              <a:rPr lang="en-US" sz="3400" dirty="0"/>
              <a:t>Hygiene Promotion in Emergency, Vienna 31.01 – 03.02</a:t>
            </a:r>
            <a:r>
              <a:rPr lang="en-US" sz="2400" b="1" dirty="0"/>
              <a:t/>
            </a:r>
            <a:br>
              <a:rPr lang="en-US" sz="2400" b="1" dirty="0"/>
            </a:br>
            <a:r>
              <a:rPr lang="en-US" sz="2700" dirty="0"/>
              <a:t/>
            </a:r>
            <a:br>
              <a:rPr lang="en-US" sz="2700" dirty="0"/>
            </a:br>
            <a:r>
              <a:rPr lang="en-US" sz="2700" dirty="0">
                <a:hlinkClick r:id="rId2"/>
              </a:rPr>
              <a:t>http://letiziacottafavi.wixsite.com/website-1</a:t>
            </a:r>
            <a:r>
              <a:rPr lang="en-US" sz="2700" dirty="0"/>
              <a:t> </a:t>
            </a:r>
            <a:endParaRPr lang="en-US" sz="2400" dirty="0"/>
          </a:p>
        </p:txBody>
      </p:sp>
      <p:cxnSp>
        <p:nvCxnSpPr>
          <p:cNvPr id="17" name="Straight Arrow Connector 16">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133282A-7EED-412F-841C-3E05EB043249}"/>
              </a:ext>
            </a:extLst>
          </p:cNvPr>
          <p:cNvSpPr>
            <a:spLocks noGrp="1"/>
          </p:cNvSpPr>
          <p:nvPr>
            <p:ph sz="half" idx="1"/>
          </p:nvPr>
        </p:nvSpPr>
        <p:spPr>
          <a:xfrm>
            <a:off x="655321" y="2575034"/>
            <a:ext cx="5120113" cy="2857577"/>
          </a:xfrm>
        </p:spPr>
        <p:txBody>
          <a:bodyPr vert="horz" lIns="91440" tIns="45720" rIns="91440" bIns="45720" rtlCol="0">
            <a:normAutofit/>
          </a:bodyPr>
          <a:lstStyle/>
          <a:p>
            <a:pPr marL="0"/>
            <a:r>
              <a:rPr lang="en-US" sz="1500" dirty="0"/>
              <a:t>In this website, you can access all the resources that will be used for this training. </a:t>
            </a:r>
          </a:p>
          <a:p>
            <a:pPr marL="0"/>
            <a:r>
              <a:rPr lang="en-US" sz="1500" dirty="0"/>
              <a:t>Resources will be added at the end of each training day. </a:t>
            </a:r>
          </a:p>
          <a:p>
            <a:pPr marL="0" indent="0">
              <a:buNone/>
            </a:pPr>
            <a:endParaRPr lang="en-US" sz="1500" dirty="0"/>
          </a:p>
          <a:p>
            <a:pPr marL="0"/>
            <a:r>
              <a:rPr lang="en-US" sz="1500" b="1" u="sng" dirty="0"/>
              <a:t>Access the </a:t>
            </a:r>
            <a:r>
              <a:rPr lang="en-US" sz="1500" b="1" u="sng" dirty="0" err="1"/>
              <a:t>HPiE</a:t>
            </a:r>
            <a:r>
              <a:rPr lang="en-US" sz="1500" b="1" u="sng" dirty="0"/>
              <a:t> website</a:t>
            </a:r>
            <a:endParaRPr lang="en-US" sz="1500" dirty="0"/>
          </a:p>
          <a:p>
            <a:pPr marL="457200"/>
            <a:r>
              <a:rPr lang="en-US" sz="1500" b="1" dirty="0"/>
              <a:t>Go to </a:t>
            </a:r>
            <a:r>
              <a:rPr lang="en-US" sz="1600" dirty="0">
                <a:hlinkClick r:id="rId2"/>
              </a:rPr>
              <a:t>http://letiziacottafavi.wixsite.com/website-1</a:t>
            </a:r>
            <a:r>
              <a:rPr lang="en-US" sz="1600" dirty="0"/>
              <a:t> </a:t>
            </a:r>
            <a:endParaRPr lang="en-US" sz="1500" b="1" dirty="0"/>
          </a:p>
          <a:p>
            <a:pPr marL="457200"/>
            <a:r>
              <a:rPr lang="en-US" sz="1500" b="1" dirty="0"/>
              <a:t>Select the page you’re interest in</a:t>
            </a:r>
          </a:p>
          <a:p>
            <a:pPr marL="457200"/>
            <a:r>
              <a:rPr lang="en-US" sz="1500" b="1" dirty="0"/>
              <a:t>If an access page shows up, please input “health” in the password space.</a:t>
            </a:r>
          </a:p>
        </p:txBody>
      </p:sp>
      <p:pic>
        <p:nvPicPr>
          <p:cNvPr id="6" name="Content Placeholder 5">
            <a:extLst>
              <a:ext uri="{FF2B5EF4-FFF2-40B4-BE49-F238E27FC236}">
                <a16:creationId xmlns:a16="http://schemas.microsoft.com/office/drawing/2014/main" id="{4639201C-151C-4AB2-8BAC-794D4D168A35}"/>
              </a:ext>
            </a:extLst>
          </p:cNvPr>
          <p:cNvPicPr>
            <a:picLocks noGrp="1" noChangeAspect="1"/>
          </p:cNvPicPr>
          <p:nvPr>
            <p:ph sz="half" idx="2"/>
          </p:nvPr>
        </p:nvPicPr>
        <p:blipFill rotWithShape="1">
          <a:blip r:embed="rId3"/>
          <a:srcRect l="23930" r="3510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1" name="pasted-image.tif">
            <a:extLst>
              <a:ext uri="{FF2B5EF4-FFF2-40B4-BE49-F238E27FC236}">
                <a16:creationId xmlns:a16="http://schemas.microsoft.com/office/drawing/2014/main" id="{DF64FB80-AC68-4CB6-99F8-95227989829F}"/>
              </a:ext>
            </a:extLst>
          </p:cNvPr>
          <p:cNvPicPr/>
          <p:nvPr/>
        </p:nvPicPr>
        <p:blipFill>
          <a:blip r:embed="rId4">
            <a:extLst/>
          </a:blip>
          <a:stretch>
            <a:fillRect/>
          </a:stretch>
        </p:blipFill>
        <p:spPr>
          <a:xfrm>
            <a:off x="4160314" y="6065685"/>
            <a:ext cx="3437069" cy="415150"/>
          </a:xfrm>
          <a:prstGeom prst="rect">
            <a:avLst/>
          </a:prstGeom>
          <a:ln w="12700">
            <a:miter lim="400000"/>
          </a:ln>
        </p:spPr>
      </p:pic>
      <p:pic>
        <p:nvPicPr>
          <p:cNvPr id="10" name="Picture 9">
            <a:extLst>
              <a:ext uri="{FF2B5EF4-FFF2-40B4-BE49-F238E27FC236}">
                <a16:creationId xmlns:a16="http://schemas.microsoft.com/office/drawing/2014/main" id="{ADB3EDBF-77E5-49D8-B8B3-923E516A67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273" y="5918952"/>
            <a:ext cx="3418541" cy="658069"/>
          </a:xfrm>
          <a:prstGeom prst="rect">
            <a:avLst/>
          </a:prstGeom>
        </p:spPr>
      </p:pic>
    </p:spTree>
    <p:extLst>
      <p:ext uri="{BB962C8B-B14F-4D97-AF65-F5344CB8AC3E}">
        <p14:creationId xmlns:p14="http://schemas.microsoft.com/office/powerpoint/2010/main" val="380314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58F58E-93BA-44A3-BCDA-585AFF2E4F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33A92EA-F49D-4B8B-89A3-DC8C01296534}"/>
              </a:ext>
            </a:extLst>
          </p:cNvPr>
          <p:cNvSpPr>
            <a:spLocks noGrp="1"/>
          </p:cNvSpPr>
          <p:nvPr>
            <p:ph type="subTitle" idx="1"/>
          </p:nvPr>
        </p:nvSpPr>
        <p:spPr>
          <a:xfrm>
            <a:off x="268940" y="2575039"/>
            <a:ext cx="5746378" cy="4005056"/>
          </a:xfrm>
        </p:spPr>
        <p:txBody>
          <a:bodyPr anchor="b">
            <a:noAutofit/>
          </a:bodyPr>
          <a:lstStyle/>
          <a:p>
            <a:pPr lvl="0" algn="l">
              <a:lnSpc>
                <a:spcPct val="100000"/>
              </a:lnSpc>
              <a:spcBef>
                <a:spcPts val="0"/>
              </a:spcBef>
            </a:pPr>
            <a:endParaRPr lang="en-US" sz="1500" dirty="0">
              <a:solidFill>
                <a:prstClr val="black"/>
              </a:solidFill>
            </a:endParaRPr>
          </a:p>
          <a:p>
            <a:pPr lvl="0" algn="l">
              <a:lnSpc>
                <a:spcPct val="100000"/>
              </a:lnSpc>
              <a:spcBef>
                <a:spcPts val="0"/>
              </a:spcBef>
            </a:pPr>
            <a:endParaRPr lang="en-US" sz="1500" dirty="0">
              <a:solidFill>
                <a:prstClr val="black"/>
              </a:solidFill>
            </a:endParaRPr>
          </a:p>
          <a:p>
            <a:pPr lvl="0" algn="l">
              <a:lnSpc>
                <a:spcPct val="100000"/>
              </a:lnSpc>
              <a:spcBef>
                <a:spcPts val="0"/>
              </a:spcBef>
            </a:pPr>
            <a:r>
              <a:rPr lang="en-US" sz="1500" dirty="0">
                <a:solidFill>
                  <a:prstClr val="black"/>
                </a:solidFill>
              </a:rPr>
              <a:t>A website for WASH practitioners where tools, documents and updates on what is new in the </a:t>
            </a:r>
            <a:r>
              <a:rPr lang="en-US" sz="1500" dirty="0" err="1">
                <a:solidFill>
                  <a:prstClr val="black"/>
                </a:solidFill>
              </a:rPr>
              <a:t>WatSan</a:t>
            </a:r>
            <a:r>
              <a:rPr lang="en-US" sz="1500" dirty="0">
                <a:solidFill>
                  <a:prstClr val="black"/>
                </a:solidFill>
              </a:rPr>
              <a:t> sector are regularly uploaded by the IFRC WASH team.</a:t>
            </a:r>
          </a:p>
          <a:p>
            <a:pPr lvl="0" algn="l">
              <a:lnSpc>
                <a:spcPct val="100000"/>
              </a:lnSpc>
              <a:spcBef>
                <a:spcPts val="0"/>
              </a:spcBef>
            </a:pPr>
            <a:r>
              <a:rPr lang="en-US" sz="1500" dirty="0">
                <a:solidFill>
                  <a:prstClr val="black"/>
                </a:solidFill>
              </a:rPr>
              <a:t>You can find: </a:t>
            </a:r>
          </a:p>
          <a:p>
            <a:pPr lvl="0" algn="l">
              <a:lnSpc>
                <a:spcPct val="100000"/>
              </a:lnSpc>
              <a:spcBef>
                <a:spcPts val="0"/>
              </a:spcBef>
            </a:pPr>
            <a:endParaRPr lang="en-US" sz="1500" dirty="0">
              <a:solidFill>
                <a:prstClr val="black"/>
              </a:solidFill>
            </a:endParaRPr>
          </a:p>
          <a:p>
            <a:pPr marL="342900" lvl="0" indent="-342900" algn="l">
              <a:lnSpc>
                <a:spcPct val="100000"/>
              </a:lnSpc>
              <a:spcBef>
                <a:spcPts val="0"/>
              </a:spcBef>
              <a:buFont typeface="Wingdings" panose="05000000000000000000" pitchFamily="2" charset="2"/>
              <a:buChar char="v"/>
            </a:pPr>
            <a:r>
              <a:rPr lang="en-US" sz="1500" dirty="0">
                <a:solidFill>
                  <a:prstClr val="black"/>
                </a:solidFill>
              </a:rPr>
              <a:t>Updated documents on Water, Sanitation, Hygiene Promotion</a:t>
            </a:r>
          </a:p>
          <a:p>
            <a:pPr marL="342900" lvl="0" indent="-342900" algn="l">
              <a:lnSpc>
                <a:spcPct val="100000"/>
              </a:lnSpc>
              <a:spcBef>
                <a:spcPts val="0"/>
              </a:spcBef>
              <a:buFont typeface="Wingdings" panose="05000000000000000000" pitchFamily="2" charset="2"/>
              <a:buChar char="v"/>
            </a:pPr>
            <a:r>
              <a:rPr lang="en-US" sz="1500" dirty="0">
                <a:solidFill>
                  <a:prstClr val="black"/>
                </a:solidFill>
              </a:rPr>
              <a:t>IEC material, including country specific and translated documents</a:t>
            </a:r>
          </a:p>
          <a:p>
            <a:pPr marL="342900" lvl="0" indent="-342900" algn="l">
              <a:lnSpc>
                <a:spcPct val="100000"/>
              </a:lnSpc>
              <a:spcBef>
                <a:spcPts val="0"/>
              </a:spcBef>
              <a:buFont typeface="Wingdings" panose="05000000000000000000" pitchFamily="2" charset="2"/>
              <a:buChar char="v"/>
            </a:pPr>
            <a:r>
              <a:rPr lang="en-US" sz="1500" dirty="0">
                <a:solidFill>
                  <a:prstClr val="black"/>
                </a:solidFill>
              </a:rPr>
              <a:t>If you are a delegate, you can find useful documents to use before, during or after your mission </a:t>
            </a:r>
          </a:p>
          <a:p>
            <a:pPr lvl="0" algn="l">
              <a:lnSpc>
                <a:spcPct val="100000"/>
              </a:lnSpc>
              <a:spcBef>
                <a:spcPts val="0"/>
              </a:spcBef>
            </a:pPr>
            <a:endParaRPr lang="en-US" sz="1500" dirty="0"/>
          </a:p>
          <a:p>
            <a:pPr algn="l"/>
            <a:r>
              <a:rPr lang="en-US" sz="1500" b="1" u="sng" dirty="0"/>
              <a:t>Access the </a:t>
            </a:r>
            <a:r>
              <a:rPr lang="en-US" sz="1500" b="1" u="sng" dirty="0" err="1"/>
              <a:t>Watsan</a:t>
            </a:r>
            <a:r>
              <a:rPr lang="en-US" sz="1500" b="1" u="sng" dirty="0"/>
              <a:t> </a:t>
            </a:r>
            <a:r>
              <a:rPr lang="en-US" sz="1500" b="1" u="sng" dirty="0" err="1"/>
              <a:t>MissionAssistant</a:t>
            </a:r>
            <a:endParaRPr lang="en-US" sz="1500" b="1" u="sng" dirty="0"/>
          </a:p>
          <a:p>
            <a:pPr marL="457200" indent="-457200" algn="l">
              <a:buAutoNum type="arabicPeriod"/>
            </a:pPr>
            <a:r>
              <a:rPr lang="en-US" sz="1500" b="1" dirty="0"/>
              <a:t>Type the address of the website </a:t>
            </a:r>
          </a:p>
          <a:p>
            <a:pPr marL="457200" indent="-457200" algn="l">
              <a:buAutoNum type="arabicPeriod"/>
            </a:pPr>
            <a:r>
              <a:rPr lang="en-US" sz="1500" b="1" dirty="0"/>
              <a:t>Choose the area you are interested in and select the page</a:t>
            </a:r>
          </a:p>
          <a:p>
            <a:pPr marL="457200" indent="-457200" algn="l">
              <a:buAutoNum type="arabicPeriod"/>
            </a:pPr>
            <a:r>
              <a:rPr lang="en-US" sz="1500" b="1" dirty="0"/>
              <a:t>If you want to leave a comment, please email the </a:t>
            </a:r>
            <a:r>
              <a:rPr lang="en-US" sz="1500" b="1" dirty="0">
                <a:hlinkClick r:id="rId2"/>
              </a:rPr>
              <a:t>WASH Team</a:t>
            </a:r>
            <a:r>
              <a:rPr lang="en-US" sz="1500" b="1" dirty="0"/>
              <a:t> in Geneva.</a:t>
            </a:r>
          </a:p>
        </p:txBody>
      </p:sp>
      <p:cxnSp>
        <p:nvCxnSpPr>
          <p:cNvPr id="13" name="Straight Arrow Connector 12">
            <a:extLst>
              <a:ext uri="{FF2B5EF4-FFF2-40B4-BE49-F238E27FC236}">
                <a16:creationId xmlns:a16="http://schemas.microsoft.com/office/drawing/2014/main" id="{BCD0BBC1-A7D4-445D-98AC-95A6A45D8E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18FF7A8-3F21-4C21-BD04-6820EF224627}"/>
              </a:ext>
            </a:extLst>
          </p:cNvPr>
          <p:cNvPicPr/>
          <p:nvPr/>
        </p:nvPicPr>
        <p:blipFill rotWithShape="1">
          <a:blip r:embed="rId3"/>
          <a:srcRect l="55999" r="12414" b="1"/>
          <a:stretch/>
        </p:blipFill>
        <p:spPr bwMode="auto">
          <a:xfrm>
            <a:off x="5913123" y="80693"/>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extLst>
            <a:ext uri="{53640926-AAD7-44D8-BBD7-CCE9431645EC}">
              <a14:shadowObscured xmlns:a14="http://schemas.microsoft.com/office/drawing/2010/main"/>
            </a:ext>
          </a:extLst>
        </p:spPr>
      </p:pic>
      <p:sp>
        <p:nvSpPr>
          <p:cNvPr id="10" name="Title 3">
            <a:extLst>
              <a:ext uri="{FF2B5EF4-FFF2-40B4-BE49-F238E27FC236}">
                <a16:creationId xmlns:a16="http://schemas.microsoft.com/office/drawing/2014/main" id="{45A59A3E-177E-4B78-9DB1-C11C6486068E}"/>
              </a:ext>
            </a:extLst>
          </p:cNvPr>
          <p:cNvSpPr txBox="1">
            <a:spLocks/>
          </p:cNvSpPr>
          <p:nvPr/>
        </p:nvSpPr>
        <p:spPr>
          <a:xfrm>
            <a:off x="71717" y="365196"/>
            <a:ext cx="5639970" cy="28020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dirty="0" err="1"/>
              <a:t>Watsan</a:t>
            </a:r>
            <a:r>
              <a:rPr lang="en-US" sz="3100" dirty="0"/>
              <a:t> Mission Assistant, www.watsanmissionassistant.org</a:t>
            </a:r>
            <a:br>
              <a:rPr lang="en-US" sz="3100" dirty="0"/>
            </a:br>
            <a:endParaRPr lang="en-US" sz="3100" dirty="0"/>
          </a:p>
        </p:txBody>
      </p:sp>
    </p:spTree>
    <p:extLst>
      <p:ext uri="{BB962C8B-B14F-4D97-AF65-F5344CB8AC3E}">
        <p14:creationId xmlns:p14="http://schemas.microsoft.com/office/powerpoint/2010/main" val="65057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753C22-8F62-4DFC-BBD8-1DFC90513863}"/>
              </a:ext>
            </a:extLst>
          </p:cNvPr>
          <p:cNvSpPr>
            <a:spLocks noGrp="1"/>
          </p:cNvSpPr>
          <p:nvPr>
            <p:ph type="title"/>
          </p:nvPr>
        </p:nvSpPr>
        <p:spPr>
          <a:xfrm>
            <a:off x="268941" y="376517"/>
            <a:ext cx="5506493" cy="1681401"/>
          </a:xfrm>
        </p:spPr>
        <p:txBody>
          <a:bodyPr vert="horz" lIns="91440" tIns="45720" rIns="91440" bIns="45720" rtlCol="0" anchor="ctr">
            <a:noAutofit/>
          </a:bodyPr>
          <a:lstStyle/>
          <a:p>
            <a:r>
              <a:rPr lang="en-US" sz="3100" dirty="0"/>
              <a:t>3. IFRC WASH training website: </a:t>
            </a:r>
            <a:r>
              <a:rPr lang="en-US" sz="3100" dirty="0">
                <a:hlinkClick r:id="rId2"/>
              </a:rPr>
              <a:t>www.ifrcwashtraining.wordpress.com</a:t>
            </a:r>
            <a:r>
              <a:rPr lang="en-US" sz="3100" dirty="0"/>
              <a:t/>
            </a:r>
            <a:br>
              <a:rPr lang="en-US" sz="3100" dirty="0"/>
            </a:br>
            <a:endParaRPr lang="en-US" sz="3100" dirty="0"/>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133282A-7EED-412F-841C-3E05EB043249}"/>
              </a:ext>
            </a:extLst>
          </p:cNvPr>
          <p:cNvSpPr>
            <a:spLocks noGrp="1"/>
          </p:cNvSpPr>
          <p:nvPr>
            <p:ph sz="half" idx="1"/>
          </p:nvPr>
        </p:nvSpPr>
        <p:spPr>
          <a:xfrm>
            <a:off x="655321" y="2617237"/>
            <a:ext cx="5120113" cy="3462228"/>
          </a:xfrm>
        </p:spPr>
        <p:txBody>
          <a:bodyPr vert="horz" lIns="91440" tIns="45720" rIns="91440" bIns="45720" rtlCol="0">
            <a:normAutofit/>
          </a:bodyPr>
          <a:lstStyle/>
          <a:p>
            <a:pPr marL="0"/>
            <a:r>
              <a:rPr lang="en-US" sz="1500" dirty="0"/>
              <a:t>In this website, you can find training materials and resources for all WASH trainings, including RDRT and ERU.</a:t>
            </a:r>
          </a:p>
          <a:p>
            <a:pPr marL="0"/>
            <a:r>
              <a:rPr lang="en-US" sz="1500" dirty="0"/>
              <a:t>The site is password protected. To register and get access, please contact the </a:t>
            </a:r>
            <a:r>
              <a:rPr lang="en-US" sz="1500" dirty="0">
                <a:hlinkClick r:id="rId3"/>
              </a:rPr>
              <a:t>WASH Team </a:t>
            </a:r>
            <a:r>
              <a:rPr lang="en-US" sz="1500" dirty="0"/>
              <a:t>in Geneva. An invitation to register with </a:t>
            </a:r>
            <a:r>
              <a:rPr lang="en-US" sz="1500" dirty="0" err="1"/>
              <a:t>wordpress</a:t>
            </a:r>
            <a:r>
              <a:rPr lang="en-US" sz="1500" dirty="0"/>
              <a:t> will be sent. </a:t>
            </a:r>
          </a:p>
          <a:p>
            <a:pPr marL="0"/>
            <a:endParaRPr lang="en-US" sz="1500" dirty="0"/>
          </a:p>
          <a:p>
            <a:pPr marL="0"/>
            <a:r>
              <a:rPr lang="en-US" sz="1500" b="1" u="sng" dirty="0"/>
              <a:t>Access the IFRC WASH training website</a:t>
            </a:r>
            <a:endParaRPr lang="en-US" sz="1500" dirty="0"/>
          </a:p>
          <a:p>
            <a:pPr marL="457200"/>
            <a:r>
              <a:rPr lang="en-US" sz="1500" b="1" dirty="0"/>
              <a:t>Contact a WASH member of IFRC to get access</a:t>
            </a:r>
          </a:p>
          <a:p>
            <a:pPr marL="457200"/>
            <a:r>
              <a:rPr lang="en-US" sz="1500" b="1" dirty="0"/>
              <a:t>Register on </a:t>
            </a:r>
            <a:r>
              <a:rPr lang="en-US" sz="1500" b="1" dirty="0" err="1"/>
              <a:t>Wordpress</a:t>
            </a:r>
            <a:endParaRPr lang="en-US" sz="1500" b="1" dirty="0"/>
          </a:p>
          <a:p>
            <a:pPr marL="457200"/>
            <a:r>
              <a:rPr lang="en-US" sz="1500" b="1" dirty="0"/>
              <a:t>Sign in </a:t>
            </a:r>
          </a:p>
          <a:p>
            <a:pPr marL="457200"/>
            <a:r>
              <a:rPr lang="en-US" sz="1500" b="1" dirty="0"/>
              <a:t>Select the training you are interested in</a:t>
            </a:r>
          </a:p>
        </p:txBody>
      </p:sp>
      <p:pic>
        <p:nvPicPr>
          <p:cNvPr id="7" name="Content Placeholder 6">
            <a:extLst>
              <a:ext uri="{FF2B5EF4-FFF2-40B4-BE49-F238E27FC236}">
                <a16:creationId xmlns:a16="http://schemas.microsoft.com/office/drawing/2014/main" id="{88F83212-F423-4CF8-8D48-307E580998D2}"/>
              </a:ext>
            </a:extLst>
          </p:cNvPr>
          <p:cNvPicPr>
            <a:picLocks noGrp="1"/>
          </p:cNvPicPr>
          <p:nvPr>
            <p:ph sz="half" idx="2"/>
          </p:nvPr>
        </p:nvPicPr>
        <p:blipFill rotWithShape="1">
          <a:blip r:embed="rId4"/>
          <a:srcRect l="22525" t="11944" r="25694"/>
          <a:stretch/>
        </p:blipFill>
        <p:spPr bwMode="auto">
          <a:xfrm>
            <a:off x="5878849" y="0"/>
            <a:ext cx="6313150" cy="685799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173395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C80E-8C51-448B-A8A6-3E9AC15C28F9}"/>
              </a:ext>
            </a:extLst>
          </p:cNvPr>
          <p:cNvSpPr>
            <a:spLocks noGrp="1"/>
          </p:cNvSpPr>
          <p:nvPr>
            <p:ph type="title"/>
          </p:nvPr>
        </p:nvSpPr>
        <p:spPr>
          <a:xfrm>
            <a:off x="260873" y="230655"/>
            <a:ext cx="5120114" cy="1692794"/>
          </a:xfrm>
        </p:spPr>
        <p:txBody>
          <a:bodyPr vert="horz" lIns="91440" tIns="45720" rIns="91440" bIns="45720" rtlCol="0" anchor="ctr">
            <a:normAutofit fontScale="90000"/>
          </a:bodyPr>
          <a:lstStyle/>
          <a:p>
            <a:r>
              <a:rPr lang="en-US" sz="3600" dirty="0"/>
              <a:t>Emergency Sanitation Project: </a:t>
            </a:r>
            <a:r>
              <a:rPr lang="en-US" sz="3600" dirty="0">
                <a:hlinkClick r:id="rId3">
                  <a:extLst>
                    <a:ext uri="{A12FA001-AC4F-418D-AE19-62706E023703}">
                      <ahyp:hlinkClr xmlns:ahyp="http://schemas.microsoft.com/office/drawing/2018/hyperlinkcolor" xmlns="" val="tx"/>
                    </a:ext>
                  </a:extLst>
                </a:hlinkClick>
              </a:rPr>
              <a:t>https://emergencysanitationproject.wordpress.com</a:t>
            </a:r>
            <a:endParaRPr lang="en-US" sz="3100" dirty="0"/>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74E21B-0ADE-4BD1-9141-ABAF79C0A118}"/>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a:r>
              <a:rPr lang="en-US" sz="1500" dirty="0"/>
              <a:t>The Emergency Sanitation Project is a collaboration between IFRC, WASTE and Oxfam GB to solve some of the most difficult challenges with providing sanitation in emergencies.</a:t>
            </a:r>
          </a:p>
          <a:p>
            <a:pPr marL="0"/>
            <a:r>
              <a:rPr lang="en-US" sz="1500" dirty="0"/>
              <a:t>In this website, you can find the latest findings concepts and modular technologies for safe excreta disposal in emergency settings that are applicable in a variety of situations.</a:t>
            </a:r>
          </a:p>
          <a:p>
            <a:pPr marL="0"/>
            <a:endParaRPr lang="en-US" sz="1500" dirty="0"/>
          </a:p>
          <a:p>
            <a:pPr marL="0"/>
            <a:r>
              <a:rPr lang="en-US" sz="1500" b="1" u="sng" dirty="0"/>
              <a:t>Access the Emergency Sanitation Project</a:t>
            </a:r>
          </a:p>
          <a:p>
            <a:pPr marL="457200"/>
            <a:r>
              <a:rPr lang="en-US" sz="1500" b="1" dirty="0"/>
              <a:t>Type the address of the website</a:t>
            </a:r>
          </a:p>
          <a:p>
            <a:pPr marL="457200"/>
            <a:r>
              <a:rPr lang="en-US" sz="1500" b="1" dirty="0"/>
              <a:t>Choose the area of research you are interested in by clicking on “Areas of Research” in the menu on the left</a:t>
            </a:r>
            <a:r>
              <a:rPr lang="en-US" sz="1500" dirty="0"/>
              <a:t>.</a:t>
            </a:r>
          </a:p>
        </p:txBody>
      </p:sp>
      <p:pic>
        <p:nvPicPr>
          <p:cNvPr id="5" name="Content Placeholder 4">
            <a:extLst>
              <a:ext uri="{FF2B5EF4-FFF2-40B4-BE49-F238E27FC236}">
                <a16:creationId xmlns:a16="http://schemas.microsoft.com/office/drawing/2014/main" id="{16A9BF36-B2D3-4927-BD68-A44732237DC0}"/>
              </a:ext>
            </a:extLst>
          </p:cNvPr>
          <p:cNvPicPr>
            <a:picLocks noGrp="1"/>
          </p:cNvPicPr>
          <p:nvPr>
            <p:ph sz="half" idx="2"/>
          </p:nvPr>
        </p:nvPicPr>
        <p:blipFill rotWithShape="1">
          <a:blip r:embed="rId4"/>
          <a:srcRect l="20570" t="5324" r="27648"/>
          <a:stretch/>
        </p:blipFill>
        <p:spPr bwMode="auto">
          <a:xfrm>
            <a:off x="5878849" y="0"/>
            <a:ext cx="6313151" cy="68580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542226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8174-2138-431B-B309-7DF091F22C41}"/>
              </a:ext>
            </a:extLst>
          </p:cNvPr>
          <p:cNvSpPr>
            <a:spLocks noGrp="1"/>
          </p:cNvSpPr>
          <p:nvPr>
            <p:ph type="title"/>
          </p:nvPr>
        </p:nvSpPr>
        <p:spPr>
          <a:xfrm>
            <a:off x="381263" y="248584"/>
            <a:ext cx="5120114" cy="1692794"/>
          </a:xfrm>
        </p:spPr>
        <p:txBody>
          <a:bodyPr vert="horz" lIns="91440" tIns="45720" rIns="91440" bIns="45720" rtlCol="0" anchor="ctr">
            <a:normAutofit/>
          </a:bodyPr>
          <a:lstStyle/>
          <a:p>
            <a:r>
              <a:rPr lang="en-US" sz="3100" dirty="0"/>
              <a:t>5. GWSI Portal: </a:t>
            </a:r>
            <a:r>
              <a:rPr lang="en-US" sz="3100" dirty="0">
                <a:hlinkClick r:id="rId2"/>
              </a:rPr>
              <a:t>https://ifrc.force.com/gwsi/s/</a:t>
            </a:r>
            <a:endParaRPr lang="en-US" sz="3100" dirty="0"/>
          </a:p>
        </p:txBody>
      </p:sp>
      <p:cxnSp>
        <p:nvCxnSpPr>
          <p:cNvPr id="14"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1EB4D6-5ABF-4571-AE0E-87AC3985B91D}"/>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a:r>
              <a:rPr lang="en-US" sz="1500"/>
              <a:t>The Global Water and Sanitation Initiative (GWSI) portal is an online portal that helps mapping our water, sanitation and hygiene promotion (WASH) projects in developmental contexts. The portal captures and let us visualize the true reach of our interventions, by moving from a manual process to a user-friendly solution in which the data is interpreted, processed, analysed and presented to us.</a:t>
            </a:r>
          </a:p>
          <a:p>
            <a:pPr marL="0"/>
            <a:r>
              <a:rPr lang="en-US" sz="1500" b="1" u="sng"/>
              <a:t>Access the GWSI Portal</a:t>
            </a:r>
          </a:p>
          <a:p>
            <a:pPr marL="457200"/>
            <a:r>
              <a:rPr lang="en-US" sz="1500" b="1"/>
              <a:t>If your National Society doesn’t have a portal account yet, please contact </a:t>
            </a:r>
            <a:r>
              <a:rPr lang="en-US" sz="1500" b="1">
                <a:hlinkClick r:id="rId3"/>
              </a:rPr>
              <a:t>Robert Fraser </a:t>
            </a:r>
            <a:r>
              <a:rPr lang="en-US" sz="1500" b="1"/>
              <a:t>or the </a:t>
            </a:r>
            <a:r>
              <a:rPr lang="en-US" sz="1500" b="1">
                <a:hlinkClick r:id="rId4"/>
              </a:rPr>
              <a:t>WASH Team </a:t>
            </a:r>
            <a:r>
              <a:rPr lang="en-US" sz="1500" b="1"/>
              <a:t>in Geneva. Please note that we can only grant one account per National Society, due to a shortage of licenses.</a:t>
            </a:r>
          </a:p>
          <a:p>
            <a:pPr marL="457200"/>
            <a:r>
              <a:rPr lang="en-US" sz="1500" b="1"/>
              <a:t>To learn how to use the portal, please contact the WASH Team. A training will be organized.</a:t>
            </a:r>
          </a:p>
          <a:p>
            <a:endParaRPr lang="en-US" sz="1500"/>
          </a:p>
        </p:txBody>
      </p:sp>
      <p:pic>
        <p:nvPicPr>
          <p:cNvPr id="7" name="Content Placeholder 6">
            <a:extLst>
              <a:ext uri="{FF2B5EF4-FFF2-40B4-BE49-F238E27FC236}">
                <a16:creationId xmlns:a16="http://schemas.microsoft.com/office/drawing/2014/main" id="{7A1BB434-829D-46F4-8CB0-E31466C85D0B}"/>
              </a:ext>
            </a:extLst>
          </p:cNvPr>
          <p:cNvPicPr>
            <a:picLocks noGrp="1" noChangeAspect="1"/>
          </p:cNvPicPr>
          <p:nvPr>
            <p:ph sz="half" idx="2"/>
          </p:nvPr>
        </p:nvPicPr>
        <p:blipFill rotWithShape="1">
          <a:blip r:embed="rId5"/>
          <a:srcRect l="22197" r="2602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8816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2D44-4371-4C55-8610-56EB0601010C}"/>
              </a:ext>
            </a:extLst>
          </p:cNvPr>
          <p:cNvSpPr>
            <a:spLocks noGrp="1"/>
          </p:cNvSpPr>
          <p:nvPr>
            <p:ph type="title"/>
          </p:nvPr>
        </p:nvSpPr>
        <p:spPr>
          <a:xfrm>
            <a:off x="180191" y="248583"/>
            <a:ext cx="5120114" cy="1692794"/>
          </a:xfrm>
        </p:spPr>
        <p:txBody>
          <a:bodyPr vert="horz" lIns="91440" tIns="45720" rIns="91440" bIns="45720" rtlCol="0" anchor="ctr">
            <a:normAutofit fontScale="90000"/>
          </a:bodyPr>
          <a:lstStyle/>
          <a:p>
            <a:r>
              <a:rPr lang="en-US" sz="3400" dirty="0"/>
              <a:t>Menstrual Hygiene Comm unity: </a:t>
            </a:r>
            <a:r>
              <a:rPr lang="x-none" sz="1600" u="sng" dirty="0">
                <a:hlinkClick r:id="rId3"/>
              </a:rPr>
              <a:t>https://ifrc.csod.com/client/ifrc/default.aspx?ReturnUrl=https%3a%2f%2fifrc.csod.com%2fphnx%2fdriver.aspx%3froutename%3dSocial%2fCommunities%2fLearningCommunityWithFeed%26Root%3d25</a:t>
            </a:r>
            <a:r>
              <a:rPr lang="en-GB" dirty="0"/>
              <a:t/>
            </a:r>
            <a:br>
              <a:rPr lang="en-GB" dirty="0"/>
            </a:br>
            <a:endParaRPr lang="en-US" sz="2800" dirty="0"/>
          </a:p>
        </p:txBody>
      </p:sp>
      <p:cxnSp>
        <p:nvCxnSpPr>
          <p:cNvPr id="7"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183F6D-C574-4BE1-980C-FF239D7D0642}"/>
              </a:ext>
            </a:extLst>
          </p:cNvPr>
          <p:cNvSpPr>
            <a:spLocks noGrp="1"/>
          </p:cNvSpPr>
          <p:nvPr>
            <p:ph sz="half" idx="1"/>
          </p:nvPr>
        </p:nvSpPr>
        <p:spPr>
          <a:xfrm>
            <a:off x="655321" y="2575034"/>
            <a:ext cx="5120113" cy="3462228"/>
          </a:xfrm>
        </p:spPr>
        <p:txBody>
          <a:bodyPr vert="horz" lIns="91440" tIns="45720" rIns="91440" bIns="45720" rtlCol="0">
            <a:normAutofit fontScale="92500"/>
          </a:bodyPr>
          <a:lstStyle/>
          <a:p>
            <a:pPr marL="0"/>
            <a:r>
              <a:rPr lang="en-US" sz="1500" dirty="0"/>
              <a:t>The Menstrual Hygiene Community is an online community where you can find the latest updates, tools, guidelines and trainings on Menstrual Hygiene. The community is open to everyone.</a:t>
            </a:r>
            <a:endParaRPr lang="en-US" sz="1500" b="1" dirty="0"/>
          </a:p>
          <a:p>
            <a:pPr marL="0"/>
            <a:r>
              <a:rPr lang="en-US" sz="1500" b="1" dirty="0"/>
              <a:t>Access the Menstrual Hygiene Community</a:t>
            </a:r>
          </a:p>
          <a:p>
            <a:pPr marL="457200"/>
            <a:r>
              <a:rPr lang="en-US" sz="1500" b="1" dirty="0"/>
              <a:t>Go to </a:t>
            </a:r>
            <a:r>
              <a:rPr lang="x-none" sz="1400" u="sng" dirty="0">
                <a:hlinkClick r:id="rId3"/>
              </a:rPr>
              <a:t>https://ifrc.csod.com/client/ifrc/default.aspx?ReturnUrl=https%3a%2f%2fifrc.csod.com%2fphnx%2fdriver.aspx%3froutename%3dSocial%2fCommunities%2fLearningCommunityWithFeed%26Root%3d25</a:t>
            </a:r>
            <a:r>
              <a:rPr lang="en-GB" sz="1400" u="sng" dirty="0"/>
              <a:t> </a:t>
            </a:r>
            <a:r>
              <a:rPr lang="en-US" sz="1500" b="1" dirty="0"/>
              <a:t>and register yourself on the IFRC e-learning website.</a:t>
            </a:r>
          </a:p>
          <a:p>
            <a:pPr marL="457200"/>
            <a:r>
              <a:rPr lang="en-US" sz="1500" b="1" dirty="0"/>
              <a:t>Once you are in the learning platform, go on “My tool” &gt; “My communities” and click on Menstrual Hygiene Community</a:t>
            </a:r>
          </a:p>
          <a:p>
            <a:pPr marL="457200"/>
            <a:r>
              <a:rPr lang="en-US" sz="1500" b="1" dirty="0"/>
              <a:t>Click on “Options” and “Join the community”. You are now part of the Community.</a:t>
            </a:r>
          </a:p>
          <a:p>
            <a:pPr marL="457200"/>
            <a:endParaRPr lang="en-US" sz="1500" b="1" dirty="0"/>
          </a:p>
          <a:p>
            <a:pPr marL="457200"/>
            <a:endParaRPr lang="en-US" sz="1500" b="1" dirty="0"/>
          </a:p>
          <a:p>
            <a:pPr marL="457200"/>
            <a:endParaRPr lang="en-US" sz="1500" b="1" dirty="0"/>
          </a:p>
          <a:p>
            <a:pPr marL="0"/>
            <a:endParaRPr lang="en-US" sz="1500" dirty="0"/>
          </a:p>
        </p:txBody>
      </p:sp>
      <p:pic>
        <p:nvPicPr>
          <p:cNvPr id="5" name="Content Placeholder 4">
            <a:extLst>
              <a:ext uri="{FF2B5EF4-FFF2-40B4-BE49-F238E27FC236}">
                <a16:creationId xmlns:a16="http://schemas.microsoft.com/office/drawing/2014/main" id="{37841FF7-22F8-406A-A66B-CD3E327CDB72}"/>
              </a:ext>
            </a:extLst>
          </p:cNvPr>
          <p:cNvPicPr>
            <a:picLocks noGrp="1" noChangeAspect="1"/>
          </p:cNvPicPr>
          <p:nvPr>
            <p:ph sz="half" idx="2"/>
          </p:nvPr>
        </p:nvPicPr>
        <p:blipFill rotWithShape="1">
          <a:blip r:embed="rId4"/>
          <a:srcRect l="15530" r="3268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31692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19B7-4626-480F-A4A1-25892E2AEA1D}"/>
              </a:ext>
            </a:extLst>
          </p:cNvPr>
          <p:cNvSpPr>
            <a:spLocks noGrp="1"/>
          </p:cNvSpPr>
          <p:nvPr>
            <p:ph type="title"/>
          </p:nvPr>
        </p:nvSpPr>
        <p:spPr>
          <a:xfrm>
            <a:off x="655319" y="511003"/>
            <a:ext cx="4714539" cy="1367622"/>
          </a:xfrm>
        </p:spPr>
        <p:txBody>
          <a:bodyPr vert="horz" lIns="91440" tIns="45720" rIns="91440" bIns="45720" rtlCol="0" anchor="ctr">
            <a:normAutofit fontScale="90000"/>
          </a:bodyPr>
          <a:lstStyle/>
          <a:p>
            <a:r>
              <a:rPr lang="en-US" sz="3100" dirty="0"/>
              <a:t>The Sphere WASH Standards:</a:t>
            </a:r>
            <a:r>
              <a:rPr lang="en-US" sz="2400" dirty="0"/>
              <a:t> </a:t>
            </a:r>
            <a:r>
              <a:rPr lang="en-US" sz="2400" dirty="0">
                <a:hlinkClick r:id="rId2"/>
              </a:rPr>
              <a:t>https://handbook.spherestandards.org/</a:t>
            </a:r>
            <a:endParaRPr lang="en-US" sz="2400" dirty="0"/>
          </a:p>
        </p:txBody>
      </p:sp>
      <p:cxnSp>
        <p:nvCxnSpPr>
          <p:cNvPr id="7"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D93418-DC64-4C78-A595-4184B35AA199}"/>
              </a:ext>
            </a:extLst>
          </p:cNvPr>
          <p:cNvSpPr>
            <a:spLocks noGrp="1"/>
          </p:cNvSpPr>
          <p:nvPr>
            <p:ph sz="half" idx="1"/>
          </p:nvPr>
        </p:nvSpPr>
        <p:spPr>
          <a:xfrm>
            <a:off x="655321" y="2575034"/>
            <a:ext cx="5120113" cy="3462228"/>
          </a:xfrm>
        </p:spPr>
        <p:txBody>
          <a:bodyPr vert="horz" lIns="91440" tIns="45720" rIns="91440" bIns="45720" rtlCol="0">
            <a:normAutofit/>
          </a:bodyPr>
          <a:lstStyle/>
          <a:p>
            <a:r>
              <a:rPr lang="en-US" sz="1500" dirty="0"/>
              <a:t>The Sphere Project was created in 1997 by a group of humanitarian non-governmental </a:t>
            </a:r>
            <a:r>
              <a:rPr lang="en-US" sz="1500" dirty="0" err="1"/>
              <a:t>organisations</a:t>
            </a:r>
            <a:r>
              <a:rPr lang="en-US" sz="1500" dirty="0"/>
              <a:t> and the Red Cross and Red Crescent Movement. Its aim was to improve the quality of their humanitarian responses and to be accountable for their actions.</a:t>
            </a:r>
          </a:p>
          <a:p>
            <a:pPr marL="0" indent="0">
              <a:buNone/>
            </a:pPr>
            <a:endParaRPr lang="en-US" sz="1500" dirty="0"/>
          </a:p>
          <a:p>
            <a:r>
              <a:rPr lang="en-US" sz="1500" b="1" dirty="0"/>
              <a:t>Access the Sphere Handbook:</a:t>
            </a:r>
          </a:p>
          <a:p>
            <a:pPr lvl="1"/>
            <a:r>
              <a:rPr lang="en-US" sz="1400" b="1" dirty="0"/>
              <a:t>Go to </a:t>
            </a:r>
            <a:r>
              <a:rPr lang="en-US" sz="1600" b="1" dirty="0">
                <a:hlinkClick r:id="rId2"/>
              </a:rPr>
              <a:t>https://handbook.spherestandards.org/</a:t>
            </a:r>
            <a:endParaRPr lang="en-US" sz="1600" b="1" dirty="0"/>
          </a:p>
          <a:p>
            <a:pPr lvl="1"/>
            <a:r>
              <a:rPr lang="en-US" sz="1500" b="1" dirty="0"/>
              <a:t>Select the chapter you are interested in</a:t>
            </a:r>
          </a:p>
          <a:p>
            <a:pPr lvl="1"/>
            <a:endParaRPr lang="en-US" sz="1600" b="1" dirty="0"/>
          </a:p>
          <a:p>
            <a:pPr marL="0" indent="0">
              <a:buNone/>
            </a:pPr>
            <a:r>
              <a:rPr lang="en-US" sz="1600" dirty="0"/>
              <a:t/>
            </a:r>
            <a:br>
              <a:rPr lang="en-US" sz="1600" dirty="0"/>
            </a:br>
            <a:r>
              <a:rPr lang="en-US" sz="1500" dirty="0"/>
              <a:t/>
            </a:r>
            <a:br>
              <a:rPr lang="en-US" sz="1500" dirty="0"/>
            </a:br>
            <a:endParaRPr lang="en-US" sz="1500" dirty="0"/>
          </a:p>
          <a:p>
            <a:endParaRPr lang="en-US" sz="1500" dirty="0"/>
          </a:p>
        </p:txBody>
      </p:sp>
      <p:pic>
        <p:nvPicPr>
          <p:cNvPr id="5" name="Content Placeholder 4">
            <a:extLst>
              <a:ext uri="{FF2B5EF4-FFF2-40B4-BE49-F238E27FC236}">
                <a16:creationId xmlns:a16="http://schemas.microsoft.com/office/drawing/2014/main" id="{ACEDE9B5-B437-4C8C-901C-87C5C5E9C936}"/>
              </a:ext>
            </a:extLst>
          </p:cNvPr>
          <p:cNvPicPr>
            <a:picLocks noGrp="1" noChangeAspect="1"/>
          </p:cNvPicPr>
          <p:nvPr>
            <p:ph sz="half" idx="2"/>
          </p:nvPr>
        </p:nvPicPr>
        <p:blipFill rotWithShape="1">
          <a:blip r:embed="rId3"/>
          <a:srcRect l="5157" t="6769" r="63084" b="1"/>
          <a:stretch/>
        </p:blipFill>
        <p:spPr>
          <a:xfrm>
            <a:off x="5897780" y="20096"/>
            <a:ext cx="6313150" cy="685799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Rectangle 3">
            <a:extLst>
              <a:ext uri="{FF2B5EF4-FFF2-40B4-BE49-F238E27FC236}">
                <a16:creationId xmlns:a16="http://schemas.microsoft.com/office/drawing/2014/main" id="{9DC41466-7BAE-4E00-AD14-52EC63E80DE3}"/>
              </a:ext>
            </a:extLst>
          </p:cNvPr>
          <p:cNvSpPr/>
          <p:nvPr/>
        </p:nvSpPr>
        <p:spPr>
          <a:xfrm>
            <a:off x="655319" y="252450"/>
            <a:ext cx="2482328" cy="369332"/>
          </a:xfrm>
          <a:prstGeom prst="rect">
            <a:avLst/>
          </a:prstGeom>
        </p:spPr>
        <p:txBody>
          <a:bodyPr wrap="square">
            <a:spAutoFit/>
          </a:bodyPr>
          <a:lstStyle/>
          <a:p>
            <a:r>
              <a:rPr lang="en-US" i="1" dirty="0"/>
              <a:t>External</a:t>
            </a:r>
            <a:r>
              <a:rPr lang="en-US" b="1" i="1" dirty="0"/>
              <a:t> </a:t>
            </a:r>
            <a:r>
              <a:rPr lang="en-US" i="1" dirty="0"/>
              <a:t>resources</a:t>
            </a:r>
            <a:endParaRPr lang="en-CH" dirty="0"/>
          </a:p>
        </p:txBody>
      </p:sp>
    </p:spTree>
    <p:extLst>
      <p:ext uri="{BB962C8B-B14F-4D97-AF65-F5344CB8AC3E}">
        <p14:creationId xmlns:p14="http://schemas.microsoft.com/office/powerpoint/2010/main" val="115196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459</TotalTime>
  <Words>689</Words>
  <Application>Microsoft Office PowerPoint</Application>
  <PresentationFormat>Widescreen</PresentationFormat>
  <Paragraphs>60</Paragraphs>
  <Slides>7</Slides>
  <Notes>0</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Angsana New</vt:lpstr>
      <vt:lpstr>Arial</vt:lpstr>
      <vt:lpstr>Calibri</vt:lpstr>
      <vt:lpstr>Calibri Light</vt:lpstr>
      <vt:lpstr>Cordia New</vt:lpstr>
      <vt:lpstr>Wingdings</vt:lpstr>
      <vt:lpstr>Office Theme</vt:lpstr>
      <vt:lpstr>Hygiene Promotion in Emergency, Vienna 31.01 – 03.02  http://letiziacottafavi.wixsite.com/website-1 </vt:lpstr>
      <vt:lpstr>PowerPoint Presentation</vt:lpstr>
      <vt:lpstr>3. IFRC WASH training website: www.ifrcwashtraining.wordpress.com </vt:lpstr>
      <vt:lpstr>Emergency Sanitation Project: https://emergencysanitationproject.wordpress.com</vt:lpstr>
      <vt:lpstr>5. GWSI Portal: https://ifrc.force.com/gwsi/s/</vt:lpstr>
      <vt:lpstr>Menstrual Hygiene Comm unity: https://ifrc.csod.com/client/ifrc/default.aspx?ReturnUrl=https%3a%2f%2fifrc.csod.com%2fphnx%2fdriver.aspx%3froutename%3dSocial%2fCommunities%2fLearningCommunityWithFeed%26Root%3d25 </vt:lpstr>
      <vt:lpstr>The Sphere WASH Standards: https://handbook.spherestandards.org/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Hygiene Promotion in Emergency, Vienna 31.01 – 03.02  http://letiziacottafavi.wixsite.com/website-1</dc:title>
  <dc:creator>Letizia COTTAFAVI</dc:creator>
  <cp:lastModifiedBy>Windows User</cp:lastModifiedBy>
  <cp:revision>7</cp:revision>
  <dcterms:created xsi:type="dcterms:W3CDTF">2019-01-29T13:11:51Z</dcterms:created>
  <dcterms:modified xsi:type="dcterms:W3CDTF">2019-06-09T13:32:49Z</dcterms:modified>
</cp:coreProperties>
</file>