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3" r:id="rId2"/>
    <p:sldId id="307" r:id="rId3"/>
    <p:sldId id="305" r:id="rId4"/>
    <p:sldId id="309" r:id="rId5"/>
    <p:sldId id="308" r:id="rId6"/>
  </p:sldIdLst>
  <p:sldSz cx="9144000" cy="6858000" type="screen4x3"/>
  <p:notesSz cx="6669088" cy="9926638"/>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8982"/>
    <a:srgbClr val="B4ACA6"/>
    <a:srgbClr val="541818"/>
    <a:srgbClr val="CF1C21"/>
    <a:srgbClr val="8B4907"/>
    <a:srgbClr val="5C4F46"/>
    <a:srgbClr val="66584E"/>
    <a:srgbClr val="E8C7B0"/>
    <a:srgbClr val="F4D1B9"/>
    <a:srgbClr val="B9B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46" autoAdjust="0"/>
    <p:restoredTop sz="74913" autoAdjust="0"/>
  </p:normalViewPr>
  <p:slideViewPr>
    <p:cSldViewPr>
      <p:cViewPr varScale="1">
        <p:scale>
          <a:sx n="55" d="100"/>
          <a:sy n="55" d="100"/>
        </p:scale>
        <p:origin x="1806" y="66"/>
      </p:cViewPr>
      <p:guideLst>
        <p:guide orient="horz" pos="2160"/>
        <p:guide pos="2880"/>
      </p:guideLst>
    </p:cSldViewPr>
  </p:slideViewPr>
  <p:outlineViewPr>
    <p:cViewPr>
      <p:scale>
        <a:sx n="33" d="100"/>
        <a:sy n="33" d="100"/>
      </p:scale>
      <p:origin x="0" y="-294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3" d="100"/>
          <a:sy n="63" d="100"/>
        </p:scale>
        <p:origin x="295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1148308B-DA58-4DE9-AD7C-53626A1230E9}"/>
    <pc:docChg chg="sldOrd">
      <pc:chgData name="" userId="" providerId="" clId="Web-{1148308B-DA58-4DE9-AD7C-53626A1230E9}" dt="2019-02-01T14:45:43.736" v="0"/>
      <pc:docMkLst>
        <pc:docMk/>
      </pc:docMkLst>
      <pc:sldChg chg="ord">
        <pc:chgData name="" userId="" providerId="" clId="Web-{1148308B-DA58-4DE9-AD7C-53626A1230E9}" dt="2019-02-01T14:45:43.736" v="0"/>
        <pc:sldMkLst>
          <pc:docMk/>
          <pc:sldMk cId="1378046807" sldId="293"/>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0263A0-C8F1-4F71-817F-4C8349395FBF}" type="doc">
      <dgm:prSet loTypeId="urn:microsoft.com/office/officeart/2005/8/layout/arrow4" loCatId="relationship" qsTypeId="urn:microsoft.com/office/officeart/2005/8/quickstyle/simple1" qsCatId="simple" csTypeId="urn:microsoft.com/office/officeart/2005/8/colors/colorful2" csCatId="colorful" phldr="1"/>
      <dgm:spPr/>
      <dgm:t>
        <a:bodyPr/>
        <a:lstStyle/>
        <a:p>
          <a:endParaRPr lang="en-US"/>
        </a:p>
      </dgm:t>
    </dgm:pt>
    <dgm:pt modelId="{19D9F628-C376-4037-9EEC-8CB917452165}">
      <dgm:prSet phldrT="[Text]"/>
      <dgm:spPr/>
      <dgm:t>
        <a:bodyPr/>
        <a:lstStyle/>
        <a:p>
          <a:r>
            <a:rPr lang="th-TH" dirty="0" smtClean="0"/>
            <a:t>ความเปราะบาง</a:t>
          </a:r>
          <a:r>
            <a:rPr lang="en-US" dirty="0" smtClean="0"/>
            <a:t>/</a:t>
          </a:r>
          <a:r>
            <a:rPr lang="th-TH" dirty="0" smtClean="0"/>
            <a:t>ล่อแหลม</a:t>
          </a:r>
          <a:endParaRPr lang="en-US" dirty="0"/>
        </a:p>
      </dgm:t>
    </dgm:pt>
    <dgm:pt modelId="{69AEB0FC-D761-431E-8C0F-1662C532DF74}" type="parTrans" cxnId="{1976DC6B-F87F-4DDE-ACF9-54B7FFF5A209}">
      <dgm:prSet/>
      <dgm:spPr/>
      <dgm:t>
        <a:bodyPr/>
        <a:lstStyle/>
        <a:p>
          <a:endParaRPr lang="en-US"/>
        </a:p>
      </dgm:t>
    </dgm:pt>
    <dgm:pt modelId="{051F0B15-A36E-4469-8AA1-9359D8FBCCA0}" type="sibTrans" cxnId="{1976DC6B-F87F-4DDE-ACF9-54B7FFF5A209}">
      <dgm:prSet/>
      <dgm:spPr/>
      <dgm:t>
        <a:bodyPr/>
        <a:lstStyle/>
        <a:p>
          <a:endParaRPr lang="en-US"/>
        </a:p>
      </dgm:t>
    </dgm:pt>
    <dgm:pt modelId="{69989825-DFA6-44AD-864A-3BD13CCD36B8}">
      <dgm:prSet phldrT="[Text]"/>
      <dgm:spPr/>
      <dgm:t>
        <a:bodyPr/>
        <a:lstStyle/>
        <a:p>
          <a:r>
            <a:rPr lang="th-TH" dirty="0" smtClean="0"/>
            <a:t>ศักยภาพ</a:t>
          </a:r>
          <a:endParaRPr lang="en-US" dirty="0"/>
        </a:p>
      </dgm:t>
    </dgm:pt>
    <dgm:pt modelId="{E4A3B541-D363-4F23-AD98-9928A14CCAA8}" type="parTrans" cxnId="{D2313E47-5866-45DE-8994-8DBFE41D7A66}">
      <dgm:prSet/>
      <dgm:spPr/>
      <dgm:t>
        <a:bodyPr/>
        <a:lstStyle/>
        <a:p>
          <a:endParaRPr lang="en-US"/>
        </a:p>
      </dgm:t>
    </dgm:pt>
    <dgm:pt modelId="{35AEE05A-0151-4E21-85C9-ADBB2BBC4A2D}" type="sibTrans" cxnId="{D2313E47-5866-45DE-8994-8DBFE41D7A66}">
      <dgm:prSet/>
      <dgm:spPr/>
      <dgm:t>
        <a:bodyPr/>
        <a:lstStyle/>
        <a:p>
          <a:endParaRPr lang="en-US"/>
        </a:p>
      </dgm:t>
    </dgm:pt>
    <dgm:pt modelId="{562245B3-3891-41D5-AA1A-7E4FEA0CFB3A}" type="pres">
      <dgm:prSet presAssocID="{510263A0-C8F1-4F71-817F-4C8349395FBF}" presName="compositeShape" presStyleCnt="0">
        <dgm:presLayoutVars>
          <dgm:chMax val="2"/>
          <dgm:dir/>
          <dgm:resizeHandles val="exact"/>
        </dgm:presLayoutVars>
      </dgm:prSet>
      <dgm:spPr/>
      <dgm:t>
        <a:bodyPr/>
        <a:lstStyle/>
        <a:p>
          <a:endParaRPr lang="en-US"/>
        </a:p>
      </dgm:t>
    </dgm:pt>
    <dgm:pt modelId="{091A131A-7698-447C-8BBA-EF966CFEBC11}" type="pres">
      <dgm:prSet presAssocID="{19D9F628-C376-4037-9EEC-8CB917452165}" presName="upArrow" presStyleLbl="node1" presStyleIdx="0" presStyleCnt="2"/>
      <dgm:spPr/>
    </dgm:pt>
    <dgm:pt modelId="{FECA0636-28B5-46B9-8195-6660AEB7F8C1}" type="pres">
      <dgm:prSet presAssocID="{19D9F628-C376-4037-9EEC-8CB917452165}" presName="upArrowText" presStyleLbl="revTx" presStyleIdx="0" presStyleCnt="2">
        <dgm:presLayoutVars>
          <dgm:chMax val="0"/>
          <dgm:bulletEnabled val="1"/>
        </dgm:presLayoutVars>
      </dgm:prSet>
      <dgm:spPr/>
      <dgm:t>
        <a:bodyPr/>
        <a:lstStyle/>
        <a:p>
          <a:endParaRPr lang="en-US"/>
        </a:p>
      </dgm:t>
    </dgm:pt>
    <dgm:pt modelId="{32F53437-D14F-4BF4-A01C-AA4A6E9DE3D5}" type="pres">
      <dgm:prSet presAssocID="{69989825-DFA6-44AD-864A-3BD13CCD36B8}" presName="downArrow" presStyleLbl="node1" presStyleIdx="1" presStyleCnt="2"/>
      <dgm:spPr/>
    </dgm:pt>
    <dgm:pt modelId="{D35583B6-B344-4315-9A0D-63712FFF764B}" type="pres">
      <dgm:prSet presAssocID="{69989825-DFA6-44AD-864A-3BD13CCD36B8}" presName="downArrowText" presStyleLbl="revTx" presStyleIdx="1" presStyleCnt="2">
        <dgm:presLayoutVars>
          <dgm:chMax val="0"/>
          <dgm:bulletEnabled val="1"/>
        </dgm:presLayoutVars>
      </dgm:prSet>
      <dgm:spPr/>
      <dgm:t>
        <a:bodyPr/>
        <a:lstStyle/>
        <a:p>
          <a:endParaRPr lang="en-US"/>
        </a:p>
      </dgm:t>
    </dgm:pt>
  </dgm:ptLst>
  <dgm:cxnLst>
    <dgm:cxn modelId="{CB6516CF-623F-4C82-9ED6-848A25FD9D73}" type="presOf" srcId="{510263A0-C8F1-4F71-817F-4C8349395FBF}" destId="{562245B3-3891-41D5-AA1A-7E4FEA0CFB3A}" srcOrd="0" destOrd="0" presId="urn:microsoft.com/office/officeart/2005/8/layout/arrow4"/>
    <dgm:cxn modelId="{4DFA3BD2-E564-4212-9299-EFB11BB600EB}" type="presOf" srcId="{69989825-DFA6-44AD-864A-3BD13CCD36B8}" destId="{D35583B6-B344-4315-9A0D-63712FFF764B}" srcOrd="0" destOrd="0" presId="urn:microsoft.com/office/officeart/2005/8/layout/arrow4"/>
    <dgm:cxn modelId="{1976DC6B-F87F-4DDE-ACF9-54B7FFF5A209}" srcId="{510263A0-C8F1-4F71-817F-4C8349395FBF}" destId="{19D9F628-C376-4037-9EEC-8CB917452165}" srcOrd="0" destOrd="0" parTransId="{69AEB0FC-D761-431E-8C0F-1662C532DF74}" sibTransId="{051F0B15-A36E-4469-8AA1-9359D8FBCCA0}"/>
    <dgm:cxn modelId="{D2313E47-5866-45DE-8994-8DBFE41D7A66}" srcId="{510263A0-C8F1-4F71-817F-4C8349395FBF}" destId="{69989825-DFA6-44AD-864A-3BD13CCD36B8}" srcOrd="1" destOrd="0" parTransId="{E4A3B541-D363-4F23-AD98-9928A14CCAA8}" sibTransId="{35AEE05A-0151-4E21-85C9-ADBB2BBC4A2D}"/>
    <dgm:cxn modelId="{DCF57130-5D11-46B2-B11C-035516DB60F2}" type="presOf" srcId="{19D9F628-C376-4037-9EEC-8CB917452165}" destId="{FECA0636-28B5-46B9-8195-6660AEB7F8C1}" srcOrd="0" destOrd="0" presId="urn:microsoft.com/office/officeart/2005/8/layout/arrow4"/>
    <dgm:cxn modelId="{394B4C3D-7BBC-468D-9B27-F2431291A24A}" type="presParOf" srcId="{562245B3-3891-41D5-AA1A-7E4FEA0CFB3A}" destId="{091A131A-7698-447C-8BBA-EF966CFEBC11}" srcOrd="0" destOrd="0" presId="urn:microsoft.com/office/officeart/2005/8/layout/arrow4"/>
    <dgm:cxn modelId="{9A45AB6C-14AF-4A64-B29C-EA514DD45668}" type="presParOf" srcId="{562245B3-3891-41D5-AA1A-7E4FEA0CFB3A}" destId="{FECA0636-28B5-46B9-8195-6660AEB7F8C1}" srcOrd="1" destOrd="0" presId="urn:microsoft.com/office/officeart/2005/8/layout/arrow4"/>
    <dgm:cxn modelId="{B5DB1615-F992-46F3-9B14-F2332826A68C}" type="presParOf" srcId="{562245B3-3891-41D5-AA1A-7E4FEA0CFB3A}" destId="{32F53437-D14F-4BF4-A01C-AA4A6E9DE3D5}" srcOrd="2" destOrd="0" presId="urn:microsoft.com/office/officeart/2005/8/layout/arrow4"/>
    <dgm:cxn modelId="{95C6388A-2058-493E-9027-E6634BBE8881}" type="presParOf" srcId="{562245B3-3891-41D5-AA1A-7E4FEA0CFB3A}" destId="{D35583B6-B344-4315-9A0D-63712FFF764B}"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0263A0-C8F1-4F71-817F-4C8349395FBF}" type="doc">
      <dgm:prSet loTypeId="urn:microsoft.com/office/officeart/2005/8/layout/arrow4" loCatId="relationship" qsTypeId="urn:microsoft.com/office/officeart/2005/8/quickstyle/simple1" qsCatId="simple" csTypeId="urn:microsoft.com/office/officeart/2005/8/colors/colorful5" csCatId="colorful" phldr="1"/>
      <dgm:spPr/>
      <dgm:t>
        <a:bodyPr/>
        <a:lstStyle/>
        <a:p>
          <a:endParaRPr lang="en-US"/>
        </a:p>
      </dgm:t>
    </dgm:pt>
    <dgm:pt modelId="{19D9F628-C376-4037-9EEC-8CB917452165}">
      <dgm:prSet phldrT="[Text]"/>
      <dgm:spPr/>
      <dgm:t>
        <a:bodyPr/>
        <a:lstStyle/>
        <a:p>
          <a:r>
            <a:rPr lang="th-TH" dirty="0" smtClean="0"/>
            <a:t>ศักยภาพ</a:t>
          </a:r>
          <a:endParaRPr lang="en-US" dirty="0"/>
        </a:p>
      </dgm:t>
    </dgm:pt>
    <dgm:pt modelId="{69AEB0FC-D761-431E-8C0F-1662C532DF74}" type="parTrans" cxnId="{1976DC6B-F87F-4DDE-ACF9-54B7FFF5A209}">
      <dgm:prSet/>
      <dgm:spPr/>
      <dgm:t>
        <a:bodyPr/>
        <a:lstStyle/>
        <a:p>
          <a:endParaRPr lang="en-US"/>
        </a:p>
      </dgm:t>
    </dgm:pt>
    <dgm:pt modelId="{051F0B15-A36E-4469-8AA1-9359D8FBCCA0}" type="sibTrans" cxnId="{1976DC6B-F87F-4DDE-ACF9-54B7FFF5A209}">
      <dgm:prSet/>
      <dgm:spPr/>
      <dgm:t>
        <a:bodyPr/>
        <a:lstStyle/>
        <a:p>
          <a:endParaRPr lang="en-US"/>
        </a:p>
      </dgm:t>
    </dgm:pt>
    <dgm:pt modelId="{69989825-DFA6-44AD-864A-3BD13CCD36B8}">
      <dgm:prSet phldrT="[Text]"/>
      <dgm:spPr/>
      <dgm:t>
        <a:bodyPr/>
        <a:lstStyle/>
        <a:p>
          <a:r>
            <a:rPr lang="th-TH" dirty="0" smtClean="0"/>
            <a:t>ความเปราะบาง</a:t>
          </a:r>
          <a:r>
            <a:rPr lang="en-US" dirty="0" smtClean="0"/>
            <a:t>/</a:t>
          </a:r>
          <a:r>
            <a:rPr lang="th-TH" dirty="0" smtClean="0"/>
            <a:t>ล่อแหลม</a:t>
          </a:r>
          <a:endParaRPr lang="en-US" dirty="0"/>
        </a:p>
      </dgm:t>
    </dgm:pt>
    <dgm:pt modelId="{E4A3B541-D363-4F23-AD98-9928A14CCAA8}" type="parTrans" cxnId="{D2313E47-5866-45DE-8994-8DBFE41D7A66}">
      <dgm:prSet/>
      <dgm:spPr/>
      <dgm:t>
        <a:bodyPr/>
        <a:lstStyle/>
        <a:p>
          <a:endParaRPr lang="en-US"/>
        </a:p>
      </dgm:t>
    </dgm:pt>
    <dgm:pt modelId="{35AEE05A-0151-4E21-85C9-ADBB2BBC4A2D}" type="sibTrans" cxnId="{D2313E47-5866-45DE-8994-8DBFE41D7A66}">
      <dgm:prSet/>
      <dgm:spPr/>
      <dgm:t>
        <a:bodyPr/>
        <a:lstStyle/>
        <a:p>
          <a:endParaRPr lang="en-US"/>
        </a:p>
      </dgm:t>
    </dgm:pt>
    <dgm:pt modelId="{562245B3-3891-41D5-AA1A-7E4FEA0CFB3A}" type="pres">
      <dgm:prSet presAssocID="{510263A0-C8F1-4F71-817F-4C8349395FBF}" presName="compositeShape" presStyleCnt="0">
        <dgm:presLayoutVars>
          <dgm:chMax val="2"/>
          <dgm:dir/>
          <dgm:resizeHandles val="exact"/>
        </dgm:presLayoutVars>
      </dgm:prSet>
      <dgm:spPr/>
      <dgm:t>
        <a:bodyPr/>
        <a:lstStyle/>
        <a:p>
          <a:endParaRPr lang="en-US"/>
        </a:p>
      </dgm:t>
    </dgm:pt>
    <dgm:pt modelId="{091A131A-7698-447C-8BBA-EF966CFEBC11}" type="pres">
      <dgm:prSet presAssocID="{19D9F628-C376-4037-9EEC-8CB917452165}" presName="upArrow" presStyleLbl="node1" presStyleIdx="0" presStyleCnt="2"/>
      <dgm:spPr/>
    </dgm:pt>
    <dgm:pt modelId="{FECA0636-28B5-46B9-8195-6660AEB7F8C1}" type="pres">
      <dgm:prSet presAssocID="{19D9F628-C376-4037-9EEC-8CB917452165}" presName="upArrowText" presStyleLbl="revTx" presStyleIdx="0" presStyleCnt="2">
        <dgm:presLayoutVars>
          <dgm:chMax val="0"/>
          <dgm:bulletEnabled val="1"/>
        </dgm:presLayoutVars>
      </dgm:prSet>
      <dgm:spPr/>
      <dgm:t>
        <a:bodyPr/>
        <a:lstStyle/>
        <a:p>
          <a:endParaRPr lang="en-US"/>
        </a:p>
      </dgm:t>
    </dgm:pt>
    <dgm:pt modelId="{32F53437-D14F-4BF4-A01C-AA4A6E9DE3D5}" type="pres">
      <dgm:prSet presAssocID="{69989825-DFA6-44AD-864A-3BD13CCD36B8}" presName="downArrow" presStyleLbl="node1" presStyleIdx="1" presStyleCnt="2"/>
      <dgm:spPr/>
    </dgm:pt>
    <dgm:pt modelId="{D35583B6-B344-4315-9A0D-63712FFF764B}" type="pres">
      <dgm:prSet presAssocID="{69989825-DFA6-44AD-864A-3BD13CCD36B8}" presName="downArrowText" presStyleLbl="revTx" presStyleIdx="1" presStyleCnt="2">
        <dgm:presLayoutVars>
          <dgm:chMax val="0"/>
          <dgm:bulletEnabled val="1"/>
        </dgm:presLayoutVars>
      </dgm:prSet>
      <dgm:spPr/>
      <dgm:t>
        <a:bodyPr/>
        <a:lstStyle/>
        <a:p>
          <a:endParaRPr lang="en-US"/>
        </a:p>
      </dgm:t>
    </dgm:pt>
  </dgm:ptLst>
  <dgm:cxnLst>
    <dgm:cxn modelId="{CB6516CF-623F-4C82-9ED6-848A25FD9D73}" type="presOf" srcId="{510263A0-C8F1-4F71-817F-4C8349395FBF}" destId="{562245B3-3891-41D5-AA1A-7E4FEA0CFB3A}" srcOrd="0" destOrd="0" presId="urn:microsoft.com/office/officeart/2005/8/layout/arrow4"/>
    <dgm:cxn modelId="{4DFA3BD2-E564-4212-9299-EFB11BB600EB}" type="presOf" srcId="{69989825-DFA6-44AD-864A-3BD13CCD36B8}" destId="{D35583B6-B344-4315-9A0D-63712FFF764B}" srcOrd="0" destOrd="0" presId="urn:microsoft.com/office/officeart/2005/8/layout/arrow4"/>
    <dgm:cxn modelId="{1976DC6B-F87F-4DDE-ACF9-54B7FFF5A209}" srcId="{510263A0-C8F1-4F71-817F-4C8349395FBF}" destId="{19D9F628-C376-4037-9EEC-8CB917452165}" srcOrd="0" destOrd="0" parTransId="{69AEB0FC-D761-431E-8C0F-1662C532DF74}" sibTransId="{051F0B15-A36E-4469-8AA1-9359D8FBCCA0}"/>
    <dgm:cxn modelId="{D2313E47-5866-45DE-8994-8DBFE41D7A66}" srcId="{510263A0-C8F1-4F71-817F-4C8349395FBF}" destId="{69989825-DFA6-44AD-864A-3BD13CCD36B8}" srcOrd="1" destOrd="0" parTransId="{E4A3B541-D363-4F23-AD98-9928A14CCAA8}" sibTransId="{35AEE05A-0151-4E21-85C9-ADBB2BBC4A2D}"/>
    <dgm:cxn modelId="{DCF57130-5D11-46B2-B11C-035516DB60F2}" type="presOf" srcId="{19D9F628-C376-4037-9EEC-8CB917452165}" destId="{FECA0636-28B5-46B9-8195-6660AEB7F8C1}" srcOrd="0" destOrd="0" presId="urn:microsoft.com/office/officeart/2005/8/layout/arrow4"/>
    <dgm:cxn modelId="{394B4C3D-7BBC-468D-9B27-F2431291A24A}" type="presParOf" srcId="{562245B3-3891-41D5-AA1A-7E4FEA0CFB3A}" destId="{091A131A-7698-447C-8BBA-EF966CFEBC11}" srcOrd="0" destOrd="0" presId="urn:microsoft.com/office/officeart/2005/8/layout/arrow4"/>
    <dgm:cxn modelId="{9A45AB6C-14AF-4A64-B29C-EA514DD45668}" type="presParOf" srcId="{562245B3-3891-41D5-AA1A-7E4FEA0CFB3A}" destId="{FECA0636-28B5-46B9-8195-6660AEB7F8C1}" srcOrd="1" destOrd="0" presId="urn:microsoft.com/office/officeart/2005/8/layout/arrow4"/>
    <dgm:cxn modelId="{B5DB1615-F992-46F3-9B14-F2332826A68C}" type="presParOf" srcId="{562245B3-3891-41D5-AA1A-7E4FEA0CFB3A}" destId="{32F53437-D14F-4BF4-A01C-AA4A6E9DE3D5}" srcOrd="2" destOrd="0" presId="urn:microsoft.com/office/officeart/2005/8/layout/arrow4"/>
    <dgm:cxn modelId="{95C6388A-2058-493E-9027-E6634BBE8881}" type="presParOf" srcId="{562245B3-3891-41D5-AA1A-7E4FEA0CFB3A}" destId="{D35583B6-B344-4315-9A0D-63712FFF764B}"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1A131A-7698-447C-8BBA-EF966CFEBC11}">
      <dsp:nvSpPr>
        <dsp:cNvPr id="0" name=""/>
        <dsp:cNvSpPr/>
      </dsp:nvSpPr>
      <dsp:spPr>
        <a:xfrm>
          <a:off x="3352" y="0"/>
          <a:ext cx="2011680" cy="1950720"/>
        </a:xfrm>
        <a:prstGeom prst="upArrow">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CA0636-28B5-46B9-8195-6660AEB7F8C1}">
      <dsp:nvSpPr>
        <dsp:cNvPr id="0" name=""/>
        <dsp:cNvSpPr/>
      </dsp:nvSpPr>
      <dsp:spPr>
        <a:xfrm>
          <a:off x="2075383" y="0"/>
          <a:ext cx="3413760" cy="1950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7152" tIns="0" rIns="327152" bIns="327152" numCol="1" spcCol="1270" anchor="ctr" anchorCtr="0">
          <a:noAutofit/>
        </a:bodyPr>
        <a:lstStyle/>
        <a:p>
          <a:pPr lvl="0" algn="l" defTabSz="2044700">
            <a:lnSpc>
              <a:spcPct val="90000"/>
            </a:lnSpc>
            <a:spcBef>
              <a:spcPct val="0"/>
            </a:spcBef>
            <a:spcAft>
              <a:spcPct val="35000"/>
            </a:spcAft>
          </a:pPr>
          <a:r>
            <a:rPr lang="th-TH" sz="4600" kern="1200" dirty="0" smtClean="0"/>
            <a:t>ความเปราะบาง</a:t>
          </a:r>
          <a:r>
            <a:rPr lang="en-US" sz="4600" kern="1200" dirty="0" smtClean="0"/>
            <a:t>/</a:t>
          </a:r>
          <a:r>
            <a:rPr lang="th-TH" sz="4600" kern="1200" dirty="0" smtClean="0"/>
            <a:t>ล่อแหลม</a:t>
          </a:r>
          <a:endParaRPr lang="en-US" sz="4600" kern="1200" dirty="0"/>
        </a:p>
      </dsp:txBody>
      <dsp:txXfrm>
        <a:off x="2075383" y="0"/>
        <a:ext cx="3413760" cy="1950720"/>
      </dsp:txXfrm>
    </dsp:sp>
    <dsp:sp modelId="{32F53437-D14F-4BF4-A01C-AA4A6E9DE3D5}">
      <dsp:nvSpPr>
        <dsp:cNvPr id="0" name=""/>
        <dsp:cNvSpPr/>
      </dsp:nvSpPr>
      <dsp:spPr>
        <a:xfrm>
          <a:off x="606856" y="2113280"/>
          <a:ext cx="2011680" cy="1950720"/>
        </a:xfrm>
        <a:prstGeom prst="downArrow">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5583B6-B344-4315-9A0D-63712FFF764B}">
      <dsp:nvSpPr>
        <dsp:cNvPr id="0" name=""/>
        <dsp:cNvSpPr/>
      </dsp:nvSpPr>
      <dsp:spPr>
        <a:xfrm>
          <a:off x="2678887" y="2113280"/>
          <a:ext cx="3413760" cy="1950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7152" tIns="0" rIns="327152" bIns="327152" numCol="1" spcCol="1270" anchor="ctr" anchorCtr="0">
          <a:noAutofit/>
        </a:bodyPr>
        <a:lstStyle/>
        <a:p>
          <a:pPr lvl="0" algn="l" defTabSz="2044700">
            <a:lnSpc>
              <a:spcPct val="90000"/>
            </a:lnSpc>
            <a:spcBef>
              <a:spcPct val="0"/>
            </a:spcBef>
            <a:spcAft>
              <a:spcPct val="35000"/>
            </a:spcAft>
          </a:pPr>
          <a:r>
            <a:rPr lang="th-TH" sz="4600" kern="1200" dirty="0" smtClean="0"/>
            <a:t>ศักยภาพ</a:t>
          </a:r>
          <a:endParaRPr lang="en-US" sz="4600" kern="1200" dirty="0"/>
        </a:p>
      </dsp:txBody>
      <dsp:txXfrm>
        <a:off x="2678887" y="2113280"/>
        <a:ext cx="3413760" cy="19507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1A131A-7698-447C-8BBA-EF966CFEBC11}">
      <dsp:nvSpPr>
        <dsp:cNvPr id="0" name=""/>
        <dsp:cNvSpPr/>
      </dsp:nvSpPr>
      <dsp:spPr>
        <a:xfrm>
          <a:off x="3352" y="0"/>
          <a:ext cx="2011680" cy="1950720"/>
        </a:xfrm>
        <a:prstGeom prst="upArrow">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CA0636-28B5-46B9-8195-6660AEB7F8C1}">
      <dsp:nvSpPr>
        <dsp:cNvPr id="0" name=""/>
        <dsp:cNvSpPr/>
      </dsp:nvSpPr>
      <dsp:spPr>
        <a:xfrm>
          <a:off x="2075383" y="0"/>
          <a:ext cx="3413760" cy="1950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7152" tIns="0" rIns="327152" bIns="327152" numCol="1" spcCol="1270" anchor="ctr" anchorCtr="0">
          <a:noAutofit/>
        </a:bodyPr>
        <a:lstStyle/>
        <a:p>
          <a:pPr lvl="0" algn="l" defTabSz="2044700">
            <a:lnSpc>
              <a:spcPct val="90000"/>
            </a:lnSpc>
            <a:spcBef>
              <a:spcPct val="0"/>
            </a:spcBef>
            <a:spcAft>
              <a:spcPct val="35000"/>
            </a:spcAft>
          </a:pPr>
          <a:r>
            <a:rPr lang="th-TH" sz="4600" kern="1200" dirty="0" smtClean="0"/>
            <a:t>ศักยภาพ</a:t>
          </a:r>
          <a:endParaRPr lang="en-US" sz="4600" kern="1200" dirty="0"/>
        </a:p>
      </dsp:txBody>
      <dsp:txXfrm>
        <a:off x="2075383" y="0"/>
        <a:ext cx="3413760" cy="1950720"/>
      </dsp:txXfrm>
    </dsp:sp>
    <dsp:sp modelId="{32F53437-D14F-4BF4-A01C-AA4A6E9DE3D5}">
      <dsp:nvSpPr>
        <dsp:cNvPr id="0" name=""/>
        <dsp:cNvSpPr/>
      </dsp:nvSpPr>
      <dsp:spPr>
        <a:xfrm>
          <a:off x="606856" y="2113280"/>
          <a:ext cx="2011680" cy="1950720"/>
        </a:xfrm>
        <a:prstGeom prst="downArrow">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5583B6-B344-4315-9A0D-63712FFF764B}">
      <dsp:nvSpPr>
        <dsp:cNvPr id="0" name=""/>
        <dsp:cNvSpPr/>
      </dsp:nvSpPr>
      <dsp:spPr>
        <a:xfrm>
          <a:off x="2678887" y="2113280"/>
          <a:ext cx="3413760" cy="1950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7152" tIns="0" rIns="327152" bIns="327152" numCol="1" spcCol="1270" anchor="ctr" anchorCtr="0">
          <a:noAutofit/>
        </a:bodyPr>
        <a:lstStyle/>
        <a:p>
          <a:pPr lvl="0" algn="l" defTabSz="2044700">
            <a:lnSpc>
              <a:spcPct val="90000"/>
            </a:lnSpc>
            <a:spcBef>
              <a:spcPct val="0"/>
            </a:spcBef>
            <a:spcAft>
              <a:spcPct val="35000"/>
            </a:spcAft>
          </a:pPr>
          <a:r>
            <a:rPr lang="th-TH" sz="4600" kern="1200" dirty="0" smtClean="0"/>
            <a:t>ความเปราะบาง</a:t>
          </a:r>
          <a:r>
            <a:rPr lang="en-US" sz="4600" kern="1200" dirty="0" smtClean="0"/>
            <a:t>/</a:t>
          </a:r>
          <a:r>
            <a:rPr lang="th-TH" sz="4600" kern="1200" dirty="0" smtClean="0"/>
            <a:t>ล่อแหลม</a:t>
          </a:r>
          <a:endParaRPr lang="en-US" sz="4600" kern="1200" dirty="0"/>
        </a:p>
      </dsp:txBody>
      <dsp:txXfrm>
        <a:off x="2678887" y="2113280"/>
        <a:ext cx="3413760" cy="1950720"/>
      </dsp:txXfrm>
    </dsp:sp>
  </dsp:spTree>
</dsp:drawing>
</file>

<file path=ppt/diagrams/layout1.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FCD17A2E-01AE-8744-8BF2-0E8BF9AF35EB}" type="datetimeFigureOut">
              <a:rPr lang="fr-FR" smtClean="0"/>
              <a:t>14/06/2019</a:t>
            </a:fld>
            <a:endParaRPr lang="fr-FR"/>
          </a:p>
        </p:txBody>
      </p:sp>
      <p:sp>
        <p:nvSpPr>
          <p:cNvPr id="4" name="Espace réservé du pied de page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0BEF196B-4847-304B-B661-79EE4B71ED2C}" type="slidenum">
              <a:rPr lang="fr-FR" smtClean="0"/>
              <a:t>‹#›</a:t>
            </a:fld>
            <a:endParaRPr lang="fr-FR"/>
          </a:p>
        </p:txBody>
      </p:sp>
    </p:spTree>
    <p:extLst>
      <p:ext uri="{BB962C8B-B14F-4D97-AF65-F5344CB8AC3E}">
        <p14:creationId xmlns:p14="http://schemas.microsoft.com/office/powerpoint/2010/main" val="2148939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40763EE3-9C80-4A72-95D0-3388DE87E0A0}" type="datetimeFigureOut">
              <a:rPr lang="en-GB" smtClean="0"/>
              <a:t>14/06/2019</a:t>
            </a:fld>
            <a:endParaRPr lang="en-GB"/>
          </a:p>
        </p:txBody>
      </p:sp>
      <p:sp>
        <p:nvSpPr>
          <p:cNvPr id="4" name="Slide Image Placeholder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776788"/>
            <a:ext cx="5335588"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021970C6-C73E-460B-9489-8D0AD645328D}" type="slidenum">
              <a:rPr lang="en-GB" smtClean="0"/>
              <a:t>‹#›</a:t>
            </a:fld>
            <a:endParaRPr lang="en-GB"/>
          </a:p>
        </p:txBody>
      </p:sp>
    </p:spTree>
    <p:extLst>
      <p:ext uri="{BB962C8B-B14F-4D97-AF65-F5344CB8AC3E}">
        <p14:creationId xmlns:p14="http://schemas.microsoft.com/office/powerpoint/2010/main" val="457086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21970C6-C73E-460B-9489-8D0AD645328D}" type="slidenum">
              <a:rPr lang="en-GB" smtClean="0"/>
              <a:t>1</a:t>
            </a:fld>
            <a:endParaRPr lang="en-GB"/>
          </a:p>
        </p:txBody>
      </p:sp>
    </p:spTree>
    <p:extLst>
      <p:ext uri="{BB962C8B-B14F-4D97-AF65-F5344CB8AC3E}">
        <p14:creationId xmlns:p14="http://schemas.microsoft.com/office/powerpoint/2010/main" val="3806632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Loss of Home</a:t>
            </a:r>
          </a:p>
          <a:p>
            <a:r>
              <a:rPr lang="en-US" dirty="0"/>
              <a:t>Displacement / Space to rebuild</a:t>
            </a:r>
          </a:p>
          <a:p>
            <a:r>
              <a:rPr lang="en-US" dirty="0"/>
              <a:t>Congestion in Resettlement</a:t>
            </a:r>
          </a:p>
          <a:p>
            <a:r>
              <a:rPr lang="en-US" dirty="0"/>
              <a:t>Damaged properties (WASH facilities)</a:t>
            </a:r>
          </a:p>
          <a:p>
            <a:r>
              <a:rPr lang="en-US" dirty="0"/>
              <a:t>Loss of lives and injury</a:t>
            </a:r>
          </a:p>
          <a:p>
            <a:r>
              <a:rPr lang="en-US" dirty="0"/>
              <a:t>Changed priorities</a:t>
            </a:r>
          </a:p>
          <a:p>
            <a:r>
              <a:rPr lang="en-US" dirty="0"/>
              <a:t>Unavailable resources (clean water, medicine, food, materials to rebuild)</a:t>
            </a:r>
          </a:p>
          <a:p>
            <a:endParaRPr lang="en-US" dirty="0"/>
          </a:p>
          <a:p>
            <a:r>
              <a:rPr lang="en-US" dirty="0"/>
              <a:t>If people are more vulnerable, then they are more susceptible </a:t>
            </a:r>
            <a:r>
              <a:rPr lang="en-US"/>
              <a:t>to diseases</a:t>
            </a:r>
            <a:endParaRPr lang="en-US" dirty="0"/>
          </a:p>
        </p:txBody>
      </p:sp>
      <p:sp>
        <p:nvSpPr>
          <p:cNvPr id="4" name="Slide Number Placeholder 3"/>
          <p:cNvSpPr>
            <a:spLocks noGrp="1"/>
          </p:cNvSpPr>
          <p:nvPr>
            <p:ph type="sldNum" sz="quarter" idx="5"/>
          </p:nvPr>
        </p:nvSpPr>
        <p:spPr/>
        <p:txBody>
          <a:bodyPr/>
          <a:lstStyle/>
          <a:p>
            <a:fld id="{021970C6-C73E-460B-9489-8D0AD645328D}" type="slidenum">
              <a:rPr lang="en-GB" smtClean="0"/>
              <a:t>3</a:t>
            </a:fld>
            <a:endParaRPr lang="en-GB"/>
          </a:p>
        </p:txBody>
      </p:sp>
    </p:spTree>
    <p:extLst>
      <p:ext uri="{BB962C8B-B14F-4D97-AF65-F5344CB8AC3E}">
        <p14:creationId xmlns:p14="http://schemas.microsoft.com/office/powerpoint/2010/main" val="3070421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we aim in WASH during emergency is to prevent and reduce WASH related disease transmission.</a:t>
            </a:r>
          </a:p>
        </p:txBody>
      </p:sp>
      <p:sp>
        <p:nvSpPr>
          <p:cNvPr id="4" name="Slide Number Placeholder 3"/>
          <p:cNvSpPr>
            <a:spLocks noGrp="1"/>
          </p:cNvSpPr>
          <p:nvPr>
            <p:ph type="sldNum" sz="quarter" idx="5"/>
          </p:nvPr>
        </p:nvSpPr>
        <p:spPr/>
        <p:txBody>
          <a:bodyPr/>
          <a:lstStyle/>
          <a:p>
            <a:fld id="{021970C6-C73E-460B-9489-8D0AD645328D}" type="slidenum">
              <a:rPr lang="en-GB" smtClean="0"/>
              <a:t>4</a:t>
            </a:fld>
            <a:endParaRPr lang="en-GB"/>
          </a:p>
        </p:txBody>
      </p:sp>
    </p:spTree>
    <p:extLst>
      <p:ext uri="{BB962C8B-B14F-4D97-AF65-F5344CB8AC3E}">
        <p14:creationId xmlns:p14="http://schemas.microsoft.com/office/powerpoint/2010/main" val="2403553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Although we provide toilets, there may be other interventions we can provide to further decrease their vulnerability. We can provide clean water, but safe storage and proper food handling may be reinforced through hygiene promotion. Health of individuals and communities are influenced by different factors. It is with this approach, we try to address priority problems to reduce the people’s vulnerability to diseases.</a:t>
            </a:r>
          </a:p>
          <a:p>
            <a:endParaRPr lang="en-CH" dirty="0"/>
          </a:p>
        </p:txBody>
      </p:sp>
      <p:sp>
        <p:nvSpPr>
          <p:cNvPr id="4" name="Slide Number Placeholder 3"/>
          <p:cNvSpPr>
            <a:spLocks noGrp="1"/>
          </p:cNvSpPr>
          <p:nvPr>
            <p:ph type="sldNum" sz="quarter" idx="5"/>
          </p:nvPr>
        </p:nvSpPr>
        <p:spPr/>
        <p:txBody>
          <a:bodyPr/>
          <a:lstStyle/>
          <a:p>
            <a:fld id="{021970C6-C73E-460B-9489-8D0AD645328D}" type="slidenum">
              <a:rPr lang="en-GB" smtClean="0"/>
              <a:t>5</a:t>
            </a:fld>
            <a:endParaRPr lang="en-GB"/>
          </a:p>
        </p:txBody>
      </p:sp>
    </p:spTree>
    <p:extLst>
      <p:ext uri="{BB962C8B-B14F-4D97-AF65-F5344CB8AC3E}">
        <p14:creationId xmlns:p14="http://schemas.microsoft.com/office/powerpoint/2010/main" val="31708067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124744"/>
            <a:ext cx="8839200" cy="5616624"/>
          </a:xfrm>
          <a:prstGeom prst="rect">
            <a:avLst/>
          </a:prstGeom>
          <a:solidFill>
            <a:srgbClr val="95898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990600" y="2819400"/>
            <a:ext cx="7239000" cy="647591"/>
          </a:xfrm>
          <a:prstGeom prst="rect">
            <a:avLst/>
          </a:prstGeom>
        </p:spPr>
        <p:txBody>
          <a:bodyPr/>
          <a:lstStyle>
            <a:lvl1pPr algn="r">
              <a:defRPr b="1">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990600" y="3886200"/>
            <a:ext cx="7239000" cy="2135088"/>
          </a:xfrm>
          <a:prstGeom prst="rect">
            <a:avLst/>
          </a:prstGeo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9" name="Rectangle 8"/>
          <p:cNvSpPr/>
          <p:nvPr userDrawn="1"/>
        </p:nvSpPr>
        <p:spPr>
          <a:xfrm>
            <a:off x="152400" y="188640"/>
            <a:ext cx="8812088" cy="93610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 name="Image 9" descr="IFRC-Logo-RGB-Tagline-EN.jpg"/>
          <p:cNvPicPr>
            <a:picLocks noChangeAspect="1"/>
          </p:cNvPicPr>
          <p:nvPr userDrawn="1"/>
        </p:nvPicPr>
        <p:blipFill rotWithShape="1">
          <a:blip r:embed="rId2" cstate="print">
            <a:extLst>
              <a:ext uri="{28A0092B-C50C-407E-A947-70E740481C1C}">
                <a14:useLocalDpi xmlns:a14="http://schemas.microsoft.com/office/drawing/2010/main" val="0"/>
              </a:ext>
            </a:extLst>
          </a:blip>
          <a:srcRect l="6126" t="1905" b="-2"/>
          <a:stretch/>
        </p:blipFill>
        <p:spPr>
          <a:xfrm>
            <a:off x="222334" y="0"/>
            <a:ext cx="3845610" cy="107041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5" name="Straight Connector 4"/>
          <p:cNvCxnSpPr/>
          <p:nvPr/>
        </p:nvCxnSpPr>
        <p:spPr>
          <a:xfrm>
            <a:off x="395536" y="2060848"/>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4"/>
          <p:cNvCxnSpPr/>
          <p:nvPr userDrawn="1"/>
        </p:nvCxnSpPr>
        <p:spPr>
          <a:xfrm>
            <a:off x="395536" y="908720"/>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 name="Title Placeholder 1"/>
          <p:cNvSpPr>
            <a:spLocks noGrp="1"/>
          </p:cNvSpPr>
          <p:nvPr>
            <p:ph type="title"/>
          </p:nvPr>
        </p:nvSpPr>
        <p:spPr bwMode="auto">
          <a:xfrm>
            <a:off x="395536" y="908720"/>
            <a:ext cx="828092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dirty="0"/>
          </a:p>
        </p:txBody>
      </p:sp>
      <p:sp>
        <p:nvSpPr>
          <p:cNvPr id="8" name="Text Placeholder 2"/>
          <p:cNvSpPr>
            <a:spLocks noGrp="1"/>
          </p:cNvSpPr>
          <p:nvPr>
            <p:ph idx="1"/>
          </p:nvPr>
        </p:nvSpPr>
        <p:spPr bwMode="auto">
          <a:xfrm>
            <a:off x="1828800" y="2234282"/>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sp>
        <p:nvSpPr>
          <p:cNvPr id="4" name="Chart Placeholder 3"/>
          <p:cNvSpPr>
            <a:spLocks noGrp="1"/>
          </p:cNvSpPr>
          <p:nvPr>
            <p:ph type="chart" sz="quarter" idx="10"/>
          </p:nvPr>
        </p:nvSpPr>
        <p:spPr>
          <a:xfrm>
            <a:off x="395536" y="2204864"/>
            <a:ext cx="3414464" cy="3960440"/>
          </a:xfrm>
          <a:prstGeom prst="rect">
            <a:avLst/>
          </a:prstGeom>
        </p:spPr>
        <p:txBody>
          <a:bodyPr rtlCol="0">
            <a:normAutofit/>
          </a:bodyPr>
          <a:lstStyle/>
          <a:p>
            <a:pPr lvl="0"/>
            <a:r>
              <a:rPr lang="en-US" noProof="0"/>
              <a:t>Click icon to add chart</a:t>
            </a:r>
            <a:endParaRPr lang="en-GB" noProof="0" dirty="0"/>
          </a:p>
        </p:txBody>
      </p:sp>
      <p:sp>
        <p:nvSpPr>
          <p:cNvPr id="7" name="Text Placeholder 6"/>
          <p:cNvSpPr>
            <a:spLocks noGrp="1"/>
          </p:cNvSpPr>
          <p:nvPr>
            <p:ph type="body" sz="quarter" idx="11"/>
          </p:nvPr>
        </p:nvSpPr>
        <p:spPr>
          <a:xfrm>
            <a:off x="3959770" y="2204864"/>
            <a:ext cx="4724400" cy="396044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8" name="Straight Connector 4"/>
          <p:cNvCxnSpPr/>
          <p:nvPr userDrawn="1"/>
        </p:nvCxnSpPr>
        <p:spPr>
          <a:xfrm>
            <a:off x="395536" y="2060848"/>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4"/>
          <p:cNvCxnSpPr/>
          <p:nvPr userDrawn="1"/>
        </p:nvCxnSpPr>
        <p:spPr>
          <a:xfrm>
            <a:off x="395536" y="908720"/>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bwMode="auto">
          <a:xfrm>
            <a:off x="395536" y="908720"/>
            <a:ext cx="828092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828800" y="3468732"/>
            <a:ext cx="6858000" cy="2755776"/>
          </a:xfrm>
          <a:prstGeom prst="rect">
            <a:avLst/>
          </a:prstGeom>
        </p:spPr>
        <p:txBody>
          <a:bodyPr rtlCol="0">
            <a:normAutofit/>
          </a:bodyPr>
          <a:lstStyle/>
          <a:p>
            <a:pPr lvl="0"/>
            <a:r>
              <a:rPr lang="en-US" noProof="0"/>
              <a:t>Click icon to add picture</a:t>
            </a:r>
            <a:endParaRPr lang="en-GB" noProof="0" dirty="0"/>
          </a:p>
        </p:txBody>
      </p:sp>
      <p:sp>
        <p:nvSpPr>
          <p:cNvPr id="6" name="Text Placeholder 5"/>
          <p:cNvSpPr>
            <a:spLocks noGrp="1"/>
          </p:cNvSpPr>
          <p:nvPr>
            <p:ph type="body" sz="quarter" idx="11"/>
          </p:nvPr>
        </p:nvSpPr>
        <p:spPr>
          <a:xfrm>
            <a:off x="1828800" y="2204864"/>
            <a:ext cx="6858000" cy="1143000"/>
          </a:xfrm>
          <a:prstGeom prst="rect">
            <a:avLst/>
          </a:prstGeom>
        </p:spPr>
        <p:txBody>
          <a:bodyPr/>
          <a:lstStyle/>
          <a:p>
            <a:pPr lvl="0"/>
            <a:r>
              <a:rPr lang="en-US"/>
              <a:t>Edit Master text styles</a:t>
            </a:r>
          </a:p>
        </p:txBody>
      </p:sp>
      <p:sp>
        <p:nvSpPr>
          <p:cNvPr id="7" name="Title Placeholder 1"/>
          <p:cNvSpPr>
            <a:spLocks noGrp="1"/>
          </p:cNvSpPr>
          <p:nvPr>
            <p:ph type="title"/>
          </p:nvPr>
        </p:nvSpPr>
        <p:spPr bwMode="auto">
          <a:xfrm>
            <a:off x="395536" y="908720"/>
            <a:ext cx="828092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dirty="0"/>
          </a:p>
        </p:txBody>
      </p:sp>
      <p:cxnSp>
        <p:nvCxnSpPr>
          <p:cNvPr id="12" name="Straight Connector 4"/>
          <p:cNvCxnSpPr/>
          <p:nvPr userDrawn="1"/>
        </p:nvCxnSpPr>
        <p:spPr>
          <a:xfrm>
            <a:off x="395536" y="2060848"/>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4"/>
          <p:cNvCxnSpPr/>
          <p:nvPr userDrawn="1"/>
        </p:nvCxnSpPr>
        <p:spPr>
          <a:xfrm>
            <a:off x="395536" y="908720"/>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userDrawn="1"/>
          </p:nvSpPr>
          <p:spPr>
            <a:xfrm>
              <a:off x="152400" y="76200"/>
              <a:ext cx="8839200" cy="57600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p:nvSpPr>
          <p:spPr>
            <a:xfrm>
              <a:off x="533400" y="498475"/>
              <a:ext cx="4724400" cy="4431983"/>
            </a:xfrm>
            <a:prstGeom prst="rect">
              <a:avLst/>
            </a:prstGeom>
            <a:noFill/>
          </p:spPr>
          <p:txBody>
            <a:bodyPr lIns="0" tIns="0" rIns="0" bIns="0">
              <a:spAutoFit/>
            </a:bodyPr>
            <a:lstStyle/>
            <a:p>
              <a:pPr fontAlgn="auto">
                <a:spcBef>
                  <a:spcPts val="0"/>
                </a:spcBef>
                <a:spcAft>
                  <a:spcPts val="0"/>
                </a:spcAft>
                <a:defRPr/>
              </a:pPr>
              <a:r>
                <a:rPr lang="en-US" sz="1600" b="1" baseline="0" dirty="0">
                  <a:solidFill>
                    <a:schemeClr val="bg1"/>
                  </a:solidFill>
                  <a:latin typeface="Arial" pitchFamily="34" charset="0"/>
                  <a:cs typeface="Arial" pitchFamily="34" charset="0"/>
                </a:rPr>
                <a:t>FOR FURTHER INFORMATION ON XXXXXXXXX XXXXXXXX XXXXXXXXX XXXX, PLEASE CONTACT:</a:t>
              </a:r>
            </a:p>
            <a:p>
              <a:pPr fontAlgn="auto">
                <a:spcBef>
                  <a:spcPts val="0"/>
                </a:spcBef>
                <a:spcAft>
                  <a:spcPts val="0"/>
                </a:spcAft>
                <a:defRPr/>
              </a:pPr>
              <a:endParaRPr lang="en-US" sz="1600" b="1" baseline="0" dirty="0">
                <a:solidFill>
                  <a:schemeClr val="bg1"/>
                </a:solidFill>
                <a:latin typeface="Arial" pitchFamily="34" charset="0"/>
                <a:cs typeface="Arial" pitchFamily="34" charset="0"/>
              </a:endParaRPr>
            </a:p>
            <a:p>
              <a:pPr fontAlgn="auto">
                <a:spcBef>
                  <a:spcPts val="0"/>
                </a:spcBef>
                <a:spcAft>
                  <a:spcPts val="0"/>
                </a:spcAft>
                <a:defRPr/>
              </a:pPr>
              <a:r>
                <a:rPr lang="en-US" sz="1600" b="1" baseline="0" dirty="0">
                  <a:solidFill>
                    <a:schemeClr val="bg1"/>
                  </a:solidFill>
                  <a:latin typeface="Arial" pitchFamily="34" charset="0"/>
                  <a:cs typeface="Arial" pitchFamily="34" charset="0"/>
                </a:rPr>
                <a:t>IFRC XXXXXXXXXXXXX DEPARTMENT</a:t>
              </a:r>
            </a:p>
            <a:p>
              <a:pPr fontAlgn="auto">
                <a:spcBef>
                  <a:spcPts val="0"/>
                </a:spcBef>
                <a:spcAft>
                  <a:spcPts val="0"/>
                </a:spcAft>
                <a:defRPr/>
              </a:pPr>
              <a:r>
                <a:rPr lang="en-US" sz="1600" baseline="0" dirty="0">
                  <a:solidFill>
                    <a:schemeClr val="bg1"/>
                  </a:solidFill>
                  <a:latin typeface="Arial" pitchFamily="34" charset="0"/>
                  <a:cs typeface="Arial" pitchFamily="34" charset="0"/>
                </a:rPr>
                <a:t>NAME SURNAME, TITLE</a:t>
              </a:r>
              <a:br>
                <a:rPr lang="en-US" sz="1600" baseline="0" dirty="0">
                  <a:solidFill>
                    <a:schemeClr val="bg1"/>
                  </a:solidFill>
                  <a:latin typeface="Arial" pitchFamily="34" charset="0"/>
                  <a:cs typeface="Arial" pitchFamily="34" charset="0"/>
                </a:rPr>
              </a:br>
              <a:r>
                <a:rPr lang="en-US" sz="1600" b="1" baseline="0" dirty="0">
                  <a:solidFill>
                    <a:schemeClr val="bg1"/>
                  </a:solidFill>
                  <a:latin typeface="Arial" pitchFamily="34" charset="0"/>
                  <a:cs typeface="Arial" pitchFamily="34" charset="0"/>
                </a:rPr>
                <a:t>TEL. : +41 022 730 XXXX</a:t>
              </a:r>
            </a:p>
            <a:p>
              <a:pPr fontAlgn="auto">
                <a:spcBef>
                  <a:spcPts val="0"/>
                </a:spcBef>
                <a:spcAft>
                  <a:spcPts val="0"/>
                </a:spcAft>
                <a:defRPr/>
              </a:pPr>
              <a:r>
                <a:rPr lang="en-US" sz="1600" b="1" baseline="0" dirty="0">
                  <a:solidFill>
                    <a:schemeClr val="bg1"/>
                  </a:solidFill>
                  <a:latin typeface="Arial" pitchFamily="34" charset="0"/>
                  <a:cs typeface="Arial" pitchFamily="34" charset="0"/>
                </a:rPr>
                <a:t>EMAIL: name.surname@ifrc.org</a:t>
              </a:r>
            </a:p>
            <a:p>
              <a:pPr fontAlgn="auto">
                <a:spcBef>
                  <a:spcPts val="0"/>
                </a:spcBef>
                <a:spcAft>
                  <a:spcPts val="0"/>
                </a:spcAft>
                <a:defRPr/>
              </a:pPr>
              <a:endParaRPr lang="en-US" sz="1600" b="1" baseline="0" dirty="0">
                <a:solidFill>
                  <a:schemeClr val="bg1"/>
                </a:solidFill>
                <a:latin typeface="Arial" pitchFamily="34" charset="0"/>
                <a:cs typeface="Arial" pitchFamily="34" charset="0"/>
              </a:endParaRPr>
            </a:p>
            <a:p>
              <a:pPr fontAlgn="auto">
                <a:spcBef>
                  <a:spcPts val="0"/>
                </a:spcBef>
                <a:spcAft>
                  <a:spcPts val="0"/>
                </a:spcAft>
                <a:defRPr/>
              </a:pPr>
              <a:r>
                <a:rPr lang="en-US" sz="1600" b="1" baseline="0" dirty="0">
                  <a:solidFill>
                    <a:schemeClr val="bg1"/>
                  </a:solidFill>
                  <a:latin typeface="Arial" pitchFamily="34" charset="0"/>
                  <a:cs typeface="Arial" pitchFamily="34" charset="0"/>
                </a:rPr>
                <a:t>THIS PRESENTATION IS PUBLISHED BY</a:t>
              </a:r>
            </a:p>
            <a:p>
              <a:pPr fontAlgn="auto">
                <a:spcBef>
                  <a:spcPts val="0"/>
                </a:spcBef>
                <a:spcAft>
                  <a:spcPts val="0"/>
                </a:spcAft>
                <a:defRPr/>
              </a:pPr>
              <a:r>
                <a:rPr lang="en-US" sz="1600" b="1" baseline="0" dirty="0">
                  <a:solidFill>
                    <a:schemeClr val="bg1"/>
                  </a:solidFill>
                  <a:latin typeface="Arial" pitchFamily="34" charset="0"/>
                  <a:cs typeface="Arial" pitchFamily="34" charset="0"/>
                </a:rPr>
                <a:t>INTERNATIONAL FEDERATION OF </a:t>
              </a:r>
              <a:br>
                <a:rPr lang="en-US" sz="1600" b="1" baseline="0" dirty="0">
                  <a:solidFill>
                    <a:schemeClr val="bg1"/>
                  </a:solidFill>
                  <a:latin typeface="Arial" pitchFamily="34" charset="0"/>
                  <a:cs typeface="Arial" pitchFamily="34" charset="0"/>
                </a:rPr>
              </a:br>
              <a:r>
                <a:rPr lang="en-US" sz="1600" b="1" baseline="0" dirty="0">
                  <a:solidFill>
                    <a:schemeClr val="bg1"/>
                  </a:solidFill>
                  <a:latin typeface="Arial" pitchFamily="34" charset="0"/>
                  <a:cs typeface="Arial" pitchFamily="34" charset="0"/>
                </a:rPr>
                <a:t>RED CROSS AND RED CRESCENT SOCIETIES</a:t>
              </a:r>
            </a:p>
            <a:p>
              <a:pPr fontAlgn="auto">
                <a:spcBef>
                  <a:spcPts val="0"/>
                </a:spcBef>
                <a:spcAft>
                  <a:spcPts val="0"/>
                </a:spcAft>
                <a:defRPr/>
              </a:pPr>
              <a:r>
                <a:rPr lang="en-US" sz="1600" b="1" baseline="0" dirty="0">
                  <a:solidFill>
                    <a:schemeClr val="bg1"/>
                  </a:solidFill>
                  <a:latin typeface="Arial" pitchFamily="34" charset="0"/>
                  <a:cs typeface="Arial" pitchFamily="34" charset="0"/>
                </a:rPr>
                <a:t>P.O. BOX 303</a:t>
              </a:r>
            </a:p>
            <a:p>
              <a:pPr fontAlgn="auto">
                <a:spcBef>
                  <a:spcPts val="0"/>
                </a:spcBef>
                <a:spcAft>
                  <a:spcPts val="0"/>
                </a:spcAft>
                <a:defRPr/>
              </a:pPr>
              <a:r>
                <a:rPr lang="en-US" sz="1600" b="1" baseline="0" dirty="0">
                  <a:solidFill>
                    <a:schemeClr val="bg1"/>
                  </a:solidFill>
                  <a:latin typeface="Arial" pitchFamily="34" charset="0"/>
                  <a:cs typeface="Arial" pitchFamily="34" charset="0"/>
                </a:rPr>
                <a:t>CH-1211 GENEVA 19</a:t>
              </a:r>
            </a:p>
            <a:p>
              <a:pPr fontAlgn="auto">
                <a:spcBef>
                  <a:spcPts val="0"/>
                </a:spcBef>
                <a:spcAft>
                  <a:spcPts val="0"/>
                </a:spcAft>
                <a:defRPr/>
              </a:pPr>
              <a:r>
                <a:rPr lang="en-US" sz="1600" b="1" baseline="0" dirty="0">
                  <a:solidFill>
                    <a:schemeClr val="bg1"/>
                  </a:solidFill>
                  <a:latin typeface="Arial" pitchFamily="34" charset="0"/>
                  <a:cs typeface="Arial" pitchFamily="34" charset="0"/>
                </a:rPr>
                <a:t>SWITZERLAND</a:t>
              </a:r>
            </a:p>
            <a:p>
              <a:pPr fontAlgn="auto">
                <a:spcBef>
                  <a:spcPts val="0"/>
                </a:spcBef>
                <a:spcAft>
                  <a:spcPts val="0"/>
                </a:spcAft>
                <a:defRPr/>
              </a:pPr>
              <a:endParaRPr lang="en-US" sz="1600" b="1" baseline="0" dirty="0">
                <a:solidFill>
                  <a:schemeClr val="bg1"/>
                </a:solidFill>
                <a:latin typeface="Arial" pitchFamily="34" charset="0"/>
                <a:cs typeface="Arial" pitchFamily="34" charset="0"/>
              </a:endParaRPr>
            </a:p>
            <a:p>
              <a:pPr fontAlgn="auto">
                <a:spcBef>
                  <a:spcPts val="0"/>
                </a:spcBef>
                <a:spcAft>
                  <a:spcPts val="0"/>
                </a:spcAft>
                <a:defRPr/>
              </a:pPr>
              <a:r>
                <a:rPr lang="en-US" sz="1600" b="1" baseline="0" dirty="0">
                  <a:solidFill>
                    <a:schemeClr val="bg1"/>
                  </a:solidFill>
                  <a:latin typeface="Arial" pitchFamily="34" charset="0"/>
                  <a:cs typeface="Arial" pitchFamily="34" charset="0"/>
                </a:rPr>
                <a:t>TEL.: +41 22 730 42 22</a:t>
              </a:r>
            </a:p>
            <a:p>
              <a:pPr fontAlgn="auto">
                <a:spcBef>
                  <a:spcPts val="0"/>
                </a:spcBef>
                <a:spcAft>
                  <a:spcPts val="0"/>
                </a:spcAft>
                <a:defRPr/>
              </a:pPr>
              <a:r>
                <a:rPr lang="en-US" sz="1600" b="1" baseline="0" dirty="0">
                  <a:solidFill>
                    <a:schemeClr val="bg1"/>
                  </a:solidFill>
                  <a:latin typeface="Arial" pitchFamily="34" charset="0"/>
                  <a:cs typeface="Arial" pitchFamily="34" charset="0"/>
                </a:rPr>
                <a:t>FAX.: +41 22 733 03 95</a:t>
              </a:r>
              <a:endParaRPr lang="en-US" sz="1600" baseline="0" dirty="0">
                <a:solidFill>
                  <a:schemeClr val="bg1"/>
                </a:solidFill>
                <a:latin typeface="Arial" pitchFamily="34" charset="0"/>
                <a:cs typeface="Arial" pitchFamily="34" charset="0"/>
              </a:endParaRPr>
            </a:p>
          </p:txBody>
        </p:sp>
      </p:grpSp>
      <p:pic>
        <p:nvPicPr>
          <p:cNvPr id="11" name="Image 10" descr="IFRC-tagline-logo-EN.jpg"/>
          <p:cNvPicPr>
            <a:picLocks noChangeAspect="1"/>
          </p:cNvPicPr>
          <p:nvPr userDrawn="1"/>
        </p:nvPicPr>
        <p:blipFill rotWithShape="1">
          <a:blip r:embed="rId2" cstate="print">
            <a:extLst>
              <a:ext uri="{28A0092B-C50C-407E-A947-70E740481C1C}">
                <a14:useLocalDpi xmlns:a14="http://schemas.microsoft.com/office/drawing/2010/main" val="0"/>
              </a:ext>
            </a:extLst>
          </a:blip>
          <a:srcRect r="67805"/>
          <a:stretch/>
        </p:blipFill>
        <p:spPr>
          <a:xfrm>
            <a:off x="179512" y="5949280"/>
            <a:ext cx="2433619" cy="789432"/>
          </a:xfrm>
          <a:prstGeom prst="rect">
            <a:avLst/>
          </a:prstGeom>
        </p:spPr>
      </p:pic>
      <p:pic>
        <p:nvPicPr>
          <p:cNvPr id="12" name="Image 11" descr="IFRC-tagline-logo-EN.jpg"/>
          <p:cNvPicPr>
            <a:picLocks noChangeAspect="1"/>
          </p:cNvPicPr>
          <p:nvPr userDrawn="1"/>
        </p:nvPicPr>
        <p:blipFill rotWithShape="1">
          <a:blip r:embed="rId2" cstate="print">
            <a:extLst>
              <a:ext uri="{28A0092B-C50C-407E-A947-70E740481C1C}">
                <a14:useLocalDpi xmlns:a14="http://schemas.microsoft.com/office/drawing/2010/main" val="0"/>
              </a:ext>
            </a:extLst>
          </a:blip>
          <a:srcRect l="46391"/>
          <a:stretch/>
        </p:blipFill>
        <p:spPr>
          <a:xfrm>
            <a:off x="5004048" y="5949280"/>
            <a:ext cx="4052320" cy="78943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5" name="Image 1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004048" y="260648"/>
            <a:ext cx="3737926" cy="553245"/>
          </a:xfrm>
          <a:prstGeom prst="rect">
            <a:avLst/>
          </a:prstGeom>
        </p:spPr>
      </p:pic>
      <p:sp>
        <p:nvSpPr>
          <p:cNvPr id="16" name="Title Placeholder 1"/>
          <p:cNvSpPr>
            <a:spLocks noGrp="1"/>
          </p:cNvSpPr>
          <p:nvPr>
            <p:ph type="title"/>
          </p:nvPr>
        </p:nvSpPr>
        <p:spPr bwMode="auto">
          <a:xfrm>
            <a:off x="395536" y="908720"/>
            <a:ext cx="828092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dirty="0"/>
          </a:p>
        </p:txBody>
      </p:sp>
      <p:sp>
        <p:nvSpPr>
          <p:cNvPr id="18" name="Text Placeholder 2"/>
          <p:cNvSpPr>
            <a:spLocks noGrp="1"/>
          </p:cNvSpPr>
          <p:nvPr>
            <p:ph type="body" idx="1"/>
          </p:nvPr>
        </p:nvSpPr>
        <p:spPr bwMode="auto">
          <a:xfrm>
            <a:off x="1828800" y="2234282"/>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1" name="TextBox 18"/>
          <p:cNvSpPr txBox="1"/>
          <p:nvPr/>
        </p:nvSpPr>
        <p:spPr bwMode="auto">
          <a:xfrm>
            <a:off x="395536" y="404664"/>
            <a:ext cx="3456384" cy="169277"/>
          </a:xfrm>
          <a:prstGeom prst="rect">
            <a:avLst/>
          </a:prstGeom>
          <a:noFill/>
        </p:spPr>
        <p:txBody>
          <a:bodyPr wrap="square" lIns="0" tIns="0" rIns="0" bIns="0">
            <a:spAutoFit/>
          </a:bodyPr>
          <a:lstStyle/>
          <a:p>
            <a:pPr algn="l" fontAlgn="auto">
              <a:spcBef>
                <a:spcPts val="0"/>
              </a:spcBef>
              <a:spcAft>
                <a:spcPts val="0"/>
              </a:spcAft>
              <a:defRPr/>
            </a:pPr>
            <a:r>
              <a:rPr lang="en-US" sz="1100" b="0" dirty="0">
                <a:solidFill>
                  <a:schemeClr val="tx1"/>
                </a:solidFill>
                <a:latin typeface="Arial" pitchFamily="34" charset="0"/>
                <a:cs typeface="Arial" pitchFamily="34" charset="0"/>
              </a:rPr>
              <a:t>Hygiene Promotion in Emergencies training </a:t>
            </a:r>
          </a:p>
        </p:txBody>
      </p:sp>
      <p:cxnSp>
        <p:nvCxnSpPr>
          <p:cNvPr id="3" name="Connecteur droit 2"/>
          <p:cNvCxnSpPr/>
          <p:nvPr userDrawn="1"/>
        </p:nvCxnSpPr>
        <p:spPr>
          <a:xfrm>
            <a:off x="395536" y="332656"/>
            <a:ext cx="3456384" cy="0"/>
          </a:xfrm>
          <a:prstGeom prst="line">
            <a:avLst/>
          </a:prstGeom>
          <a:ln w="38100">
            <a:solidFill>
              <a:schemeClr val="tx1"/>
            </a:solidFill>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30" r:id="rId5"/>
  </p:sldLayoutIdLst>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hyperlink" Target="../S02%20IFRC%20guidelines%20HPiE%20assesstment%20STEP%201.2.3/WelcometoZuboumbaMSM2018.wm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990600" y="2564904"/>
            <a:ext cx="7239000" cy="647700"/>
          </a:xfrm>
        </p:spPr>
        <p:txBody>
          <a:bodyPr/>
          <a:lstStyle/>
          <a:p>
            <a:r>
              <a:rPr lang="th-TH" dirty="0" smtClean="0">
                <a:latin typeface="Arial" charset="0"/>
                <a:cs typeface="Arial" charset="0"/>
              </a:rPr>
              <a:t>สาธารณสุขกับงานน้ำ สุขาภิบาลฯ</a:t>
            </a:r>
            <a:r>
              <a:rPr lang="en-US" dirty="0" smtClean="0">
                <a:latin typeface="Arial" charset="0"/>
                <a:cs typeface="Arial" charset="0"/>
              </a:rPr>
              <a:t>: </a:t>
            </a:r>
            <a:br>
              <a:rPr lang="en-US" dirty="0" smtClean="0">
                <a:latin typeface="Arial" charset="0"/>
                <a:cs typeface="Arial" charset="0"/>
              </a:rPr>
            </a:br>
            <a:r>
              <a:rPr lang="en-GB" dirty="0" smtClean="0">
                <a:latin typeface="Arial" charset="0"/>
                <a:cs typeface="Arial" charset="0"/>
              </a:rPr>
              <a:t>Public </a:t>
            </a:r>
            <a:r>
              <a:rPr lang="en-GB" dirty="0">
                <a:latin typeface="Arial" charset="0"/>
                <a:cs typeface="Arial" charset="0"/>
              </a:rPr>
              <a:t>Health and WASH</a:t>
            </a:r>
            <a:br>
              <a:rPr lang="en-GB" dirty="0">
                <a:latin typeface="Arial" charset="0"/>
                <a:cs typeface="Arial" charset="0"/>
              </a:rPr>
            </a:br>
            <a:r>
              <a:rPr lang="en-GB" dirty="0">
                <a:latin typeface="Arial" charset="0"/>
                <a:cs typeface="Arial" charset="0"/>
              </a:rPr>
              <a:t/>
            </a:r>
            <a:br>
              <a:rPr lang="en-GB" dirty="0">
                <a:latin typeface="Arial" charset="0"/>
                <a:cs typeface="Arial" charset="0"/>
              </a:rPr>
            </a:br>
            <a:r>
              <a:rPr lang="en-GB" sz="1400" dirty="0">
                <a:latin typeface="Arial" charset="0"/>
                <a:cs typeface="Arial" charset="0"/>
              </a:rPr>
              <a:t>Hygiene promotion in Emergency Training</a:t>
            </a:r>
            <a:br>
              <a:rPr lang="en-GB" sz="1400" dirty="0">
                <a:latin typeface="Arial" charset="0"/>
                <a:cs typeface="Arial" charset="0"/>
              </a:rPr>
            </a:br>
            <a:endParaRPr lang="en-GB" dirty="0">
              <a:latin typeface="Arial" charset="0"/>
              <a:cs typeface="Arial" charset="0"/>
            </a:endParaRPr>
          </a:p>
        </p:txBody>
      </p:sp>
      <p:sp>
        <p:nvSpPr>
          <p:cNvPr id="10243" name="Subtitle 2"/>
          <p:cNvSpPr>
            <a:spLocks noGrp="1"/>
          </p:cNvSpPr>
          <p:nvPr>
            <p:ph type="subTitle" idx="1"/>
          </p:nvPr>
        </p:nvSpPr>
        <p:spPr/>
        <p:txBody>
          <a:bodyPr>
            <a:normAutofit/>
          </a:bodyPr>
          <a:lstStyle/>
          <a:p>
            <a:endParaRPr lang="en-GB" sz="1800" dirty="0">
              <a:latin typeface="Arial"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8E547-BBA9-437A-ACA9-1C11AA7885DC}"/>
              </a:ext>
            </a:extLst>
          </p:cNvPr>
          <p:cNvSpPr>
            <a:spLocks noGrp="1"/>
          </p:cNvSpPr>
          <p:nvPr>
            <p:ph type="title"/>
          </p:nvPr>
        </p:nvSpPr>
        <p:spPr/>
        <p:txBody>
          <a:bodyPr/>
          <a:lstStyle/>
          <a:p>
            <a:r>
              <a:rPr lang="th-TH" dirty="0" smtClean="0"/>
              <a:t>วัตถุประสงค์บทเรียน</a:t>
            </a:r>
            <a:endParaRPr lang="en-US" dirty="0"/>
          </a:p>
        </p:txBody>
      </p:sp>
      <p:sp>
        <p:nvSpPr>
          <p:cNvPr id="3" name="Content Placeholder 2">
            <a:extLst>
              <a:ext uri="{FF2B5EF4-FFF2-40B4-BE49-F238E27FC236}">
                <a16:creationId xmlns:a16="http://schemas.microsoft.com/office/drawing/2014/main" id="{33400256-4BBB-485C-ADA6-37F05EDE081B}"/>
              </a:ext>
            </a:extLst>
          </p:cNvPr>
          <p:cNvSpPr>
            <a:spLocks noGrp="1"/>
          </p:cNvSpPr>
          <p:nvPr>
            <p:ph idx="1"/>
          </p:nvPr>
        </p:nvSpPr>
        <p:spPr>
          <a:xfrm>
            <a:off x="323528" y="1772816"/>
            <a:ext cx="8424936" cy="4191000"/>
          </a:xfrm>
        </p:spPr>
        <p:txBody>
          <a:bodyPr/>
          <a:lstStyle/>
          <a:p>
            <a:pPr marL="450850" lvl="2" indent="0">
              <a:buNone/>
            </a:pPr>
            <a:endParaRPr lang="en-GB" sz="2400" dirty="0"/>
          </a:p>
          <a:p>
            <a:r>
              <a:rPr lang="th-TH" sz="2400" dirty="0" smtClean="0"/>
              <a:t>เข้าใจถึงความเชื่อมโยงระหว่างน้ำ สุขาภิบาลฯ และงานสาธารณสุข</a:t>
            </a:r>
            <a:endParaRPr lang="en-US" sz="2400" dirty="0"/>
          </a:p>
          <a:p>
            <a:pPr lvl="0"/>
            <a:r>
              <a:rPr lang="th-TH" sz="2400" dirty="0"/>
              <a:t>สามารถวิเคราะห์ความเสี่ยงพื้นฐานของพฤติกรรมด้านสาธารณสุขโดยใช้หนังสือสเฟียร์</a:t>
            </a:r>
            <a:endParaRPr lang="en-US" sz="2400" dirty="0"/>
          </a:p>
          <a:p>
            <a:pPr lvl="0"/>
            <a:r>
              <a:rPr lang="th-TH" sz="2400" dirty="0"/>
              <a:t>มีความเข้าใจถึงความสำคัญของการระบุสถานการณ์และธรรมชาติของความเสี่ยงที่อาจจะเกิดขึ้นก่อนที่จะดำเนินการให้ความช่วยเหลือตามประเภทของกิจกรรมน้ำ สุขาภิบาลฯ เพื่อแก้ไขปัญหา</a:t>
            </a:r>
            <a:endParaRPr lang="en-US" sz="2400" dirty="0"/>
          </a:p>
        </p:txBody>
      </p:sp>
    </p:spTree>
    <p:extLst>
      <p:ext uri="{BB962C8B-B14F-4D97-AF65-F5344CB8AC3E}">
        <p14:creationId xmlns:p14="http://schemas.microsoft.com/office/powerpoint/2010/main" val="2435703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04FE8A-525B-4842-A42D-779FDE277D85}"/>
              </a:ext>
            </a:extLst>
          </p:cNvPr>
          <p:cNvSpPr>
            <a:spLocks noGrp="1"/>
          </p:cNvSpPr>
          <p:nvPr>
            <p:ph type="title"/>
          </p:nvPr>
        </p:nvSpPr>
        <p:spPr/>
        <p:txBody>
          <a:bodyPr/>
          <a:lstStyle/>
          <a:p>
            <a:r>
              <a:rPr lang="th-TH" dirty="0" smtClean="0"/>
              <a:t>อะไรจะเกิดขึ้นหากเกิดสาธารณภัย</a:t>
            </a:r>
            <a:r>
              <a:rPr lang="en-US" dirty="0" smtClean="0"/>
              <a:t>?</a:t>
            </a:r>
            <a:endParaRPr lang="en-US" dirty="0"/>
          </a:p>
        </p:txBody>
      </p:sp>
      <p:graphicFrame>
        <p:nvGraphicFramePr>
          <p:cNvPr id="14" name="Diagram 13">
            <a:extLst>
              <a:ext uri="{FF2B5EF4-FFF2-40B4-BE49-F238E27FC236}">
                <a16:creationId xmlns:a16="http://schemas.microsoft.com/office/drawing/2014/main" id="{96EC57C8-E15D-42FD-973F-818E0023ABCA}"/>
              </a:ext>
            </a:extLst>
          </p:cNvPr>
          <p:cNvGraphicFramePr/>
          <p:nvPr>
            <p:extLst>
              <p:ext uri="{D42A27DB-BD31-4B8C-83A1-F6EECF244321}">
                <p14:modId xmlns:p14="http://schemas.microsoft.com/office/powerpoint/2010/main" val="2138696062"/>
              </p:ext>
            </p:extLst>
          </p:nvPr>
        </p:nvGraphicFramePr>
        <p:xfrm>
          <a:off x="1524000" y="2492896"/>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34316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graphicEl>
                                              <a:dgm id="{091A131A-7698-447C-8BBA-EF966CFEBC11}"/>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graphicEl>
                                              <a:dgm id="{FECA0636-28B5-46B9-8195-6660AEB7F8C1}"/>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graphicEl>
                                              <a:dgm id="{32F53437-D14F-4BF4-A01C-AA4A6E9DE3D5}"/>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graphicEl>
                                              <a:dgm id="{D35583B6-B344-4315-9A0D-63712FFF764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14"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04FE8A-525B-4842-A42D-779FDE277D85}"/>
              </a:ext>
            </a:extLst>
          </p:cNvPr>
          <p:cNvSpPr>
            <a:spLocks noGrp="1"/>
          </p:cNvSpPr>
          <p:nvPr>
            <p:ph type="title"/>
          </p:nvPr>
        </p:nvSpPr>
        <p:spPr/>
        <p:txBody>
          <a:bodyPr/>
          <a:lstStyle/>
          <a:p>
            <a:r>
              <a:rPr lang="th-TH" dirty="0" smtClean="0"/>
              <a:t>สิ่งที่เรามุ่งหวังคืออะไร</a:t>
            </a:r>
            <a:r>
              <a:rPr lang="en-US" dirty="0" smtClean="0"/>
              <a:t>?</a:t>
            </a:r>
            <a:endParaRPr lang="en-US" dirty="0"/>
          </a:p>
        </p:txBody>
      </p:sp>
      <p:graphicFrame>
        <p:nvGraphicFramePr>
          <p:cNvPr id="15" name="Diagram 14">
            <a:extLst>
              <a:ext uri="{FF2B5EF4-FFF2-40B4-BE49-F238E27FC236}">
                <a16:creationId xmlns:a16="http://schemas.microsoft.com/office/drawing/2014/main" id="{123A289D-92F9-415F-8AC4-E2E5C76A79DC}"/>
              </a:ext>
            </a:extLst>
          </p:cNvPr>
          <p:cNvGraphicFramePr/>
          <p:nvPr>
            <p:extLst>
              <p:ext uri="{D42A27DB-BD31-4B8C-83A1-F6EECF244321}">
                <p14:modId xmlns:p14="http://schemas.microsoft.com/office/powerpoint/2010/main" val="416215365"/>
              </p:ext>
            </p:extLst>
          </p:nvPr>
        </p:nvGraphicFramePr>
        <p:xfrm>
          <a:off x="2051720" y="2492896"/>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85767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graphicEl>
                                              <a:dgm id="{091A131A-7698-447C-8BBA-EF966CFEBC11}"/>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graphicEl>
                                              <a:dgm id="{FECA0636-28B5-46B9-8195-6660AEB7F8C1}"/>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graphicEl>
                                              <a:dgm id="{32F53437-D14F-4BF4-A01C-AA4A6E9DE3D5}"/>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graphicEl>
                                              <a:dgm id="{D35583B6-B344-4315-9A0D-63712FFF764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15"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CBCBFC-552C-46A2-9378-4C8B45DB66AA}"/>
              </a:ext>
            </a:extLst>
          </p:cNvPr>
          <p:cNvSpPr>
            <a:spLocks noGrp="1"/>
          </p:cNvSpPr>
          <p:nvPr>
            <p:ph type="title"/>
          </p:nvPr>
        </p:nvSpPr>
        <p:spPr/>
        <p:txBody>
          <a:bodyPr/>
          <a:lstStyle/>
          <a:p>
            <a:r>
              <a:rPr lang="th-TH" dirty="0" smtClean="0">
                <a:hlinkClick r:id="rId3" action="ppaction://hlinkfile"/>
              </a:rPr>
              <a:t>สถานการณ์</a:t>
            </a:r>
            <a:r>
              <a:rPr lang="en-US" dirty="0" smtClean="0"/>
              <a:t> </a:t>
            </a:r>
            <a:r>
              <a:rPr lang="en-US" dirty="0"/>
              <a:t>– </a:t>
            </a:r>
            <a:r>
              <a:rPr lang="th-TH" dirty="0" smtClean="0"/>
              <a:t>งานกลุ่ม</a:t>
            </a:r>
            <a:endParaRPr lang="en-US" dirty="0"/>
          </a:p>
        </p:txBody>
      </p:sp>
      <p:sp>
        <p:nvSpPr>
          <p:cNvPr id="5" name="Content Placeholder 4">
            <a:extLst>
              <a:ext uri="{FF2B5EF4-FFF2-40B4-BE49-F238E27FC236}">
                <a16:creationId xmlns:a16="http://schemas.microsoft.com/office/drawing/2014/main" id="{BA430CFE-3079-4ECD-833A-41909787B91B}"/>
              </a:ext>
            </a:extLst>
          </p:cNvPr>
          <p:cNvSpPr>
            <a:spLocks noGrp="1"/>
          </p:cNvSpPr>
          <p:nvPr>
            <p:ph idx="1"/>
          </p:nvPr>
        </p:nvSpPr>
        <p:spPr>
          <a:xfrm>
            <a:off x="395536" y="2234282"/>
            <a:ext cx="8424936" cy="4191000"/>
          </a:xfrm>
        </p:spPr>
        <p:txBody>
          <a:bodyPr/>
          <a:lstStyle/>
          <a:p>
            <a:r>
              <a:rPr lang="th-TH" dirty="0" smtClean="0"/>
              <a:t>ให้ใช้แบบฟอร์มการรายงานสถานการณ์ หมายเลข </a:t>
            </a:r>
            <a:r>
              <a:rPr lang="en-US" dirty="0" smtClean="0"/>
              <a:t>001 </a:t>
            </a:r>
            <a:r>
              <a:rPr lang="en-US" dirty="0"/>
              <a:t>(</a:t>
            </a:r>
            <a:r>
              <a:rPr lang="en-US" dirty="0" smtClean="0"/>
              <a:t>Situation </a:t>
            </a:r>
            <a:r>
              <a:rPr lang="en-US" dirty="0"/>
              <a:t>Report No. </a:t>
            </a:r>
            <a:r>
              <a:rPr lang="en-US" dirty="0" smtClean="0"/>
              <a:t>001)</a:t>
            </a:r>
            <a:endParaRPr lang="en-US" dirty="0"/>
          </a:p>
          <a:p>
            <a:r>
              <a:rPr lang="th-TH" dirty="0" smtClean="0"/>
              <a:t>ให้ภายในกลุ่มระบุเกี่ยวกับน้ำ สุขาภิบาลฯ ที่มีความสัมพันธ์กับปัญหาต่างๆ หลังจากนั้นให้ระดมความคิดเห็นเกี่ยวกับความเสี่ยงด้านสุขภาพหรือโรคที่อาจจะเกิดขึ้นหากปัญหาไม่ได้รับการแก้ไข</a:t>
            </a:r>
            <a:r>
              <a:rPr lang="en-US" dirty="0" smtClean="0"/>
              <a:t> </a:t>
            </a:r>
            <a:endParaRPr lang="en-US" dirty="0"/>
          </a:p>
          <a:p>
            <a:r>
              <a:rPr lang="th-TH" dirty="0" smtClean="0"/>
              <a:t>ให้เปิดหนังสือสเฟียร์ด้านน้ำ สุขาภิบาลฯ ภาคผนวก </a:t>
            </a:r>
            <a:r>
              <a:rPr lang="en-US" dirty="0" smtClean="0"/>
              <a:t>5 </a:t>
            </a:r>
            <a:r>
              <a:rPr lang="th-TH" dirty="0" smtClean="0"/>
              <a:t>จากนั้นเรียงลำดับความเสี่ยงด้านสุขภาพหรือโรคโดยให้ภายในกลุ่มระบุเป็นประเภทต่างๆ</a:t>
            </a:r>
          </a:p>
          <a:p>
            <a:r>
              <a:rPr lang="th-TH" dirty="0" smtClean="0"/>
              <a:t>ให้ระบุความเสี่ยงภาวะสุขภาพที่มาจากน้ำหรืออุจจาระก่อนเป็นลำดับแรก</a:t>
            </a:r>
            <a:endParaRPr lang="en-US" dirty="0"/>
          </a:p>
        </p:txBody>
      </p:sp>
    </p:spTree>
    <p:extLst>
      <p:ext uri="{BB962C8B-B14F-4D97-AF65-F5344CB8AC3E}">
        <p14:creationId xmlns:p14="http://schemas.microsoft.com/office/powerpoint/2010/main" val="1221877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theme/theme1.xml><?xml version="1.0" encoding="utf-8"?>
<a:theme xmlns:a="http://schemas.openxmlformats.org/drawingml/2006/main" name="IFRC_2011 presentation-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IFRC_2014 Presentation EN</Template>
  <TotalTime>270</TotalTime>
  <Words>330</Words>
  <Application>Microsoft Office PowerPoint</Application>
  <PresentationFormat>On-screen Show (4:3)</PresentationFormat>
  <Paragraphs>32</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Cordia New</vt:lpstr>
      <vt:lpstr>Wingdings</vt:lpstr>
      <vt:lpstr>IFRC_2011 presentation-EN</vt:lpstr>
      <vt:lpstr>สาธารณสุขกับงานน้ำ สุขาภิบาลฯ:  Public Health and WASH  Hygiene promotion in Emergency Training </vt:lpstr>
      <vt:lpstr>วัตถุประสงค์บทเรียน</vt:lpstr>
      <vt:lpstr>อะไรจะเกิดขึ้นหากเกิดสาธารณภัย?</vt:lpstr>
      <vt:lpstr>สิ่งที่เรามุ่งหวังคืออะไร?</vt:lpstr>
      <vt:lpstr>สถานการณ์ – งานกลุ่ม</vt:lpstr>
    </vt:vector>
  </TitlesOfParts>
  <Company>IFRC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Volunteering in Emergencies</dc:title>
  <dc:creator>Bernd SCHELL</dc:creator>
  <cp:lastModifiedBy>Windows User</cp:lastModifiedBy>
  <cp:revision>57</cp:revision>
  <cp:lastPrinted>2018-03-14T13:38:23Z</cp:lastPrinted>
  <dcterms:created xsi:type="dcterms:W3CDTF">2018-03-14T09:11:35Z</dcterms:created>
  <dcterms:modified xsi:type="dcterms:W3CDTF">2019-06-14T07:22:50Z</dcterms:modified>
</cp:coreProperties>
</file>