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notesSlides/notesSlide5.xml" ContentType="application/vnd.openxmlformats-officedocument.presentationml.notesSlide+xml"/>
  <Override PartName="/ppt/tags/tag6.xml" ContentType="application/vnd.openxmlformats-officedocument.presentationml.tags+xml"/>
  <Override PartName="/ppt/notesSlides/notesSlide6.xml" ContentType="application/vnd.openxmlformats-officedocument.presentationml.notesSlide+xml"/>
  <Override PartName="/ppt/tags/tag7.xml" ContentType="application/vnd.openxmlformats-officedocument.presentationml.tags+xml"/>
  <Override PartName="/ppt/notesSlides/notesSlide7.xml" ContentType="application/vnd.openxmlformats-officedocument.presentationml.notesSlide+xml"/>
  <Override PartName="/ppt/tags/tag8.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0"/>
  </p:notesMasterIdLst>
  <p:sldIdLst>
    <p:sldId id="298" r:id="rId2"/>
    <p:sldId id="260" r:id="rId3"/>
    <p:sldId id="259" r:id="rId4"/>
    <p:sldId id="279" r:id="rId5"/>
    <p:sldId id="280" r:id="rId6"/>
    <p:sldId id="299" r:id="rId7"/>
    <p:sldId id="281" r:id="rId8"/>
    <p:sldId id="28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CB6BBEF7-9717-4733-A929-535518E6EBF6}">
          <p14:sldIdLst>
            <p14:sldId id="298"/>
            <p14:sldId id="260"/>
            <p14:sldId id="259"/>
            <p14:sldId id="279"/>
            <p14:sldId id="280"/>
            <p14:sldId id="299"/>
            <p14:sldId id="281"/>
            <p14:sldId id="282"/>
          </p14:sldIdLst>
        </p14:section>
        <p14:section name="Author Your Presentation" id="{16378913-E5ED-4281-BAF5-F1F938CB0BED}">
          <p14:sldIdLst/>
        </p14:section>
        <p14:section name="Enrich Your Presentation" id="{E2D565D1-BA5E-44E6-A40E-50A644912248}">
          <p14:sldIdLst/>
        </p14:section>
        <p14:section name="Share Your Presentation" id="{71D59651-8EFA-4415-9623-98B4C4A8699C}">
          <p14:sldIdLst/>
        </p14:section>
        <p14:section name="What's Your Message?" id="{3DAC647D-1BDE-4B25-A7F1-4DBC272CFF2F}">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74" autoAdjust="0"/>
    <p:restoredTop sz="99351" autoAdjust="0"/>
  </p:normalViewPr>
  <p:slideViewPr>
    <p:cSldViewPr>
      <p:cViewPr>
        <p:scale>
          <a:sx n="100" d="100"/>
          <a:sy n="100" d="100"/>
        </p:scale>
        <p:origin x="-1264" y="-288"/>
      </p:cViewPr>
      <p:guideLst>
        <p:guide orient="horz" pos="2160"/>
        <p:guide pos="2880"/>
      </p:guideLst>
    </p:cSldViewPr>
  </p:slideViewPr>
  <p:outlineViewPr>
    <p:cViewPr>
      <p:scale>
        <a:sx n="33" d="100"/>
        <a:sy n="33" d="100"/>
      </p:scale>
      <p:origin x="0" y="198"/>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F830A1-3891-4B82-A120-081866556DA0}" type="datetimeFigureOut">
              <a:rPr lang="en-US" smtClean="0"/>
              <a:pPr/>
              <a:t>17/12/17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CC9574-A819-4FE4-99A7-1E27AD09ADC2}" type="slidenum">
              <a:rPr lang="en-US" smtClean="0"/>
              <a:pPr/>
              <a:t>‹#›</a:t>
            </a:fld>
            <a:endParaRPr lang="en-US" dirty="0"/>
          </a:p>
        </p:txBody>
      </p:sp>
    </p:spTree>
    <p:extLst>
      <p:ext uri="{BB962C8B-B14F-4D97-AF65-F5344CB8AC3E}">
        <p14:creationId xmlns:p14="http://schemas.microsoft.com/office/powerpoint/2010/main" val="32641735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8</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5" Type="http://schemas.openxmlformats.org/officeDocument/2006/relationships/image" Target="../media/image5.jpeg"/><Relationship Id="rId6" Type="http://schemas.openxmlformats.org/officeDocument/2006/relationships/image" Target="../media/image6.jpeg"/><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6.jpe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6.jpe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7.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8.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jpeg"/><Relationship Id="rId3" Type="http://schemas.openxmlformats.org/officeDocument/2006/relationships/image" Target="../media/image1.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jpe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1.jpeg"/><Relationship Id="rId3" Type="http://schemas.openxmlformats.org/officeDocument/2006/relationships/image" Target="../media/image12.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3.jpe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4.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5.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stretch>
            <a:fillRect/>
          </a:stretch>
        </p:blipFill>
        <p:spPr>
          <a:xfrm>
            <a:off x="20548" y="20547"/>
            <a:ext cx="3498527" cy="2825393"/>
          </a:xfrm>
          <a:prstGeom prst="rect">
            <a:avLst/>
          </a:prstGeom>
        </p:spPr>
      </p:pic>
      <p:pic>
        <p:nvPicPr>
          <p:cNvPr id="8" name="Picture 7"/>
          <p:cNvPicPr>
            <a:picLocks noChangeAspect="1"/>
          </p:cNvPicPr>
          <p:nvPr userDrawn="1"/>
        </p:nvPicPr>
        <p:blipFill>
          <a:blip r:embed="rId3" cstate="print"/>
          <a:stretch>
            <a:fillRect/>
          </a:stretch>
        </p:blipFill>
        <p:spPr>
          <a:xfrm>
            <a:off x="3503486" y="20548"/>
            <a:ext cx="5624418" cy="2825496"/>
          </a:xfrm>
          <a:prstGeom prst="rect">
            <a:avLst/>
          </a:prstGeom>
        </p:spPr>
      </p:pic>
      <p:pic>
        <p:nvPicPr>
          <p:cNvPr id="9" name="Picture 8"/>
          <p:cNvPicPr>
            <a:picLocks noChangeAspect="1"/>
          </p:cNvPicPr>
          <p:nvPr userDrawn="1"/>
        </p:nvPicPr>
        <p:blipFill>
          <a:blip r:embed="rId4" cstate="print"/>
          <a:stretch>
            <a:fillRect/>
          </a:stretch>
        </p:blipFill>
        <p:spPr>
          <a:xfrm>
            <a:off x="20923" y="2818500"/>
            <a:ext cx="7668994" cy="2296266"/>
          </a:xfrm>
          <a:prstGeom prst="rect">
            <a:avLst/>
          </a:prstGeom>
        </p:spPr>
      </p:pic>
      <p:pic>
        <p:nvPicPr>
          <p:cNvPr id="10" name="Picture 9"/>
          <p:cNvPicPr>
            <a:picLocks noChangeAspect="1"/>
          </p:cNvPicPr>
          <p:nvPr userDrawn="1"/>
        </p:nvPicPr>
        <p:blipFill>
          <a:blip r:embed="rId5" cstate="print"/>
          <a:stretch>
            <a:fillRect/>
          </a:stretch>
        </p:blipFill>
        <p:spPr>
          <a:xfrm>
            <a:off x="7662119" y="2819400"/>
            <a:ext cx="1461333" cy="2293850"/>
          </a:xfrm>
          <a:prstGeom prst="rect">
            <a:avLst/>
          </a:prstGeom>
        </p:spPr>
      </p:pic>
      <p:pic>
        <p:nvPicPr>
          <p:cNvPr id="11" name="Picture 10"/>
          <p:cNvPicPr>
            <a:picLocks/>
          </p:cNvPicPr>
          <p:nvPr userDrawn="1"/>
        </p:nvPicPr>
        <p:blipFill>
          <a:blip r:embed="rId6" cstate="print"/>
          <a:stretch>
            <a:fillRect/>
          </a:stretch>
        </p:blipFill>
        <p:spPr>
          <a:xfrm>
            <a:off x="20548" y="5089818"/>
            <a:ext cx="9098280" cy="1737360"/>
          </a:xfrm>
          <a:prstGeom prst="rect">
            <a:avLst/>
          </a:prstGeom>
        </p:spPr>
      </p:pic>
      <p:sp>
        <p:nvSpPr>
          <p:cNvPr id="14" name="Rectangle 13"/>
          <p:cNvSpPr/>
          <p:nvPr userDrawn="1"/>
        </p:nvSpPr>
        <p:spPr>
          <a:xfrm>
            <a:off x="8755230" y="2469776"/>
            <a:ext cx="304800" cy="152400"/>
          </a:xfrm>
          <a:prstGeom prst="rect">
            <a:avLst/>
          </a:prstGeom>
          <a:solidFill>
            <a:srgbClr val="F274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47F28"/>
              </a:solidFill>
            </a:endParaRPr>
          </a:p>
        </p:txBody>
      </p:sp>
      <p:sp>
        <p:nvSpPr>
          <p:cNvPr id="4" name="Date Placeholder 3"/>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17/12/17</a:t>
            </a:fld>
            <a:endParaRPr 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
        <p:nvSpPr>
          <p:cNvPr id="15" name="Text Placeholder 15"/>
          <p:cNvSpPr>
            <a:spLocks noGrp="1"/>
          </p:cNvSpPr>
          <p:nvPr>
            <p:ph type="body" sz="quarter" idx="14" hasCustomPrompt="1"/>
          </p:nvPr>
        </p:nvSpPr>
        <p:spPr>
          <a:xfrm>
            <a:off x="3581400" y="1295400"/>
            <a:ext cx="5105400" cy="1416269"/>
          </a:xfrm>
        </p:spPr>
        <p:txBody>
          <a:bodyPr anchor="b">
            <a:normAutofit/>
          </a:bodyPr>
          <a:lstStyle>
            <a:lvl1pPr algn="r">
              <a:buNone/>
              <a:defRPr lang="en-US" sz="2200" kern="1200" dirty="0" smtClean="0">
                <a:solidFill>
                  <a:schemeClr val="tx1">
                    <a:lumMod val="75000"/>
                    <a:lumOff val="25000"/>
                  </a:schemeClr>
                </a:solidFill>
                <a:latin typeface="Calibri" pitchFamily="34" charset="0"/>
                <a:ea typeface="+mn-ea"/>
                <a:cs typeface="+mn-cs"/>
              </a:defRPr>
            </a:lvl1pPr>
          </a:lstStyle>
          <a:p>
            <a:pPr lvl="0"/>
            <a:r>
              <a:rPr lang="en-US" dirty="0" smtClean="0"/>
              <a:t>Click to edit Master subtitle style</a:t>
            </a:r>
            <a:endParaRPr lang="en-US" dirty="0"/>
          </a:p>
        </p:txBody>
      </p:sp>
      <p:sp>
        <p:nvSpPr>
          <p:cNvPr id="2" name="Title 1"/>
          <p:cNvSpPr>
            <a:spLocks noGrp="1"/>
          </p:cNvSpPr>
          <p:nvPr>
            <p:ph type="title"/>
          </p:nvPr>
        </p:nvSpPr>
        <p:spPr>
          <a:xfrm>
            <a:off x="106344" y="4114800"/>
            <a:ext cx="7315200" cy="914400"/>
          </a:xfrm>
        </p:spPr>
        <p:txBody>
          <a:bodyPr anchor="b" anchorCtr="0">
            <a:normAutofit/>
          </a:bodyPr>
          <a:lstStyle>
            <a:lvl1pPr marL="0" indent="0">
              <a:defRPr lang="en-US" sz="3600" b="1" kern="1200" baseline="0">
                <a:solidFill>
                  <a:schemeClr val="bg1"/>
                </a:solidFill>
                <a:latin typeface="Arial" pitchFamily="34" charset="0"/>
                <a:ea typeface="+mn-ea"/>
                <a:cs typeface="Arial" pitchFamily="34" charset="0"/>
              </a:defRPr>
            </a:lvl1pPr>
          </a:lstStyle>
          <a:p>
            <a:pPr marL="342900" lvl="0" indent="-342900" algn="l" defTabSz="914400" rtl="0" eaLnBrk="1" latinLnBrk="0" hangingPunct="1">
              <a:spcBef>
                <a:spcPct val="20000"/>
              </a:spcBef>
              <a:buFont typeface="Arial" pitchFamily="34" charset="0"/>
              <a:buNone/>
            </a:pPr>
            <a:r>
              <a:rPr lang="en-GB" smtClean="0"/>
              <a:t>Click to edit Master title style</a:t>
            </a: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0-#ppt_h/2"/>
                                          </p:val>
                                        </p:tav>
                                        <p:tav tm="100000">
                                          <p:val>
                                            <p:strVal val="#ppt_y"/>
                                          </p:val>
                                        </p:tav>
                                      </p:tavLst>
                                    </p:anim>
                                  </p:childTnLst>
                                </p:cTn>
                              </p:par>
                              <p:par>
                                <p:cTn id="9" presetID="2" presetClass="entr" presetSubtype="3" fill="hold"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1+#ppt_w/2"/>
                                          </p:val>
                                        </p:tav>
                                        <p:tav tm="100000">
                                          <p:val>
                                            <p:strVal val="#ppt_x"/>
                                          </p:val>
                                        </p:tav>
                                      </p:tavLst>
                                    </p:anim>
                                    <p:anim calcmode="lin" valueType="num">
                                      <p:cBhvr additive="base">
                                        <p:cTn id="12" dur="500" fill="hold"/>
                                        <p:tgtEl>
                                          <p:spTgt spid="8"/>
                                        </p:tgtEl>
                                        <p:attrNameLst>
                                          <p:attrName>ppt_y</p:attrName>
                                        </p:attrNameLst>
                                      </p:cBhvr>
                                      <p:tavLst>
                                        <p:tav tm="0">
                                          <p:val>
                                            <p:strVal val="0-#ppt_h/2"/>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5">
                                            <p:txEl>
                                              <p:pRg st="0" end="0"/>
                                            </p:txEl>
                                          </p:spTgt>
                                        </p:tgtEl>
                                        <p:attrNameLst>
                                          <p:attrName>style.visibility</p:attrName>
                                        </p:attrNameLst>
                                      </p:cBhvr>
                                      <p:to>
                                        <p:strVal val="visible"/>
                                      </p:to>
                                    </p:set>
                                    <p:anim calcmode="lin" valueType="num">
                                      <p:cBhvr additive="base">
                                        <p:cTn id="15" dur="500" fill="hold"/>
                                        <p:tgtEl>
                                          <p:spTgt spid="15">
                                            <p:txEl>
                                              <p:pRg st="0" end="0"/>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15">
                                            <p:txEl>
                                              <p:pRg st="0" end="0"/>
                                            </p:txEl>
                                          </p:spTgt>
                                        </p:tgtEl>
                                        <p:attrNameLst>
                                          <p:attrName>ppt_y</p:attrName>
                                        </p:attrNameLst>
                                      </p:cBhvr>
                                      <p:tavLst>
                                        <p:tav tm="0">
                                          <p:val>
                                            <p:strVal val="#ppt_y"/>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anim calcmode="lin" valueType="num">
                                      <p:cBhvr>
                                        <p:cTn id="20" dur="500" fill="hold"/>
                                        <p:tgtEl>
                                          <p:spTgt spid="11"/>
                                        </p:tgtEl>
                                        <p:attrNameLst>
                                          <p:attrName>ppt_x</p:attrName>
                                        </p:attrNameLst>
                                      </p:cBhvr>
                                      <p:tavLst>
                                        <p:tav tm="0">
                                          <p:val>
                                            <p:strVal val="#ppt_x"/>
                                          </p:val>
                                        </p:tav>
                                        <p:tav tm="100000">
                                          <p:val>
                                            <p:strVal val="#ppt_x"/>
                                          </p:val>
                                        </p:tav>
                                      </p:tavLst>
                                    </p:anim>
                                    <p:anim calcmode="lin" valueType="num">
                                      <p:cBhvr>
                                        <p:cTn id="21" dur="500" fill="hold"/>
                                        <p:tgtEl>
                                          <p:spTgt spid="11"/>
                                        </p:tgtEl>
                                        <p:attrNameLst>
                                          <p:attrName>ppt_y</p:attrName>
                                        </p:attrNameLst>
                                      </p:cBhvr>
                                      <p:tavLst>
                                        <p:tav tm="0">
                                          <p:val>
                                            <p:strVal val="#ppt_y+.1"/>
                                          </p:val>
                                        </p:tav>
                                        <p:tav tm="100000">
                                          <p:val>
                                            <p:strVal val="#ppt_y"/>
                                          </p:val>
                                        </p:tav>
                                      </p:tavLst>
                                    </p:anim>
                                  </p:childTnLst>
                                </p:cTn>
                              </p:par>
                              <p:par>
                                <p:cTn id="22" presetID="2" presetClass="entr" presetSubtype="8" fill="hold" nodeType="with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fill="hold"/>
                                        <p:tgtEl>
                                          <p:spTgt spid="9"/>
                                        </p:tgtEl>
                                        <p:attrNameLst>
                                          <p:attrName>ppt_x</p:attrName>
                                        </p:attrNameLst>
                                      </p:cBhvr>
                                      <p:tavLst>
                                        <p:tav tm="0">
                                          <p:val>
                                            <p:strVal val="0-#ppt_w/2"/>
                                          </p:val>
                                        </p:tav>
                                        <p:tav tm="100000">
                                          <p:val>
                                            <p:strVal val="#ppt_x"/>
                                          </p:val>
                                        </p:tav>
                                      </p:tavLst>
                                    </p:anim>
                                    <p:anim calcmode="lin" valueType="num">
                                      <p:cBhvr additive="base">
                                        <p:cTn id="25" dur="500" fill="hold"/>
                                        <p:tgtEl>
                                          <p:spTgt spid="9"/>
                                        </p:tgtEl>
                                        <p:attrNameLst>
                                          <p:attrName>ppt_y</p:attrName>
                                        </p:attrNameLst>
                                      </p:cBhvr>
                                      <p:tavLst>
                                        <p:tav tm="0">
                                          <p:val>
                                            <p:strVal val="#ppt_y"/>
                                          </p:val>
                                        </p:tav>
                                        <p:tav tm="100000">
                                          <p:val>
                                            <p:strVal val="#ppt_y"/>
                                          </p:val>
                                        </p:tav>
                                      </p:tavLst>
                                    </p:anim>
                                  </p:childTnLst>
                                </p:cTn>
                              </p:par>
                              <p:par>
                                <p:cTn id="26" presetID="2" presetClass="entr" presetSubtype="2" fill="hold" nodeType="with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additive="base">
                                        <p:cTn id="28" dur="500" fill="hold"/>
                                        <p:tgtEl>
                                          <p:spTgt spid="10"/>
                                        </p:tgtEl>
                                        <p:attrNameLst>
                                          <p:attrName>ppt_x</p:attrName>
                                        </p:attrNameLst>
                                      </p:cBhvr>
                                      <p:tavLst>
                                        <p:tav tm="0">
                                          <p:val>
                                            <p:strVal val="1+#ppt_w/2"/>
                                          </p:val>
                                        </p:tav>
                                        <p:tav tm="100000">
                                          <p:val>
                                            <p:strVal val="#ppt_x"/>
                                          </p:val>
                                        </p:tav>
                                      </p:tavLst>
                                    </p:anim>
                                    <p:anim calcmode="lin" valueType="num">
                                      <p:cBhvr additive="base">
                                        <p:cTn id="29" dur="500" fill="hold"/>
                                        <p:tgtEl>
                                          <p:spTgt spid="10"/>
                                        </p:tgtEl>
                                        <p:attrNameLst>
                                          <p:attrName>ppt_y</p:attrName>
                                        </p:attrNameLst>
                                      </p:cBhvr>
                                      <p:tavLst>
                                        <p:tav tm="0">
                                          <p:val>
                                            <p:strVal val="#ppt_y"/>
                                          </p:val>
                                        </p:tav>
                                        <p:tav tm="100000">
                                          <p:val>
                                            <p:strVal val="#ppt_y"/>
                                          </p:val>
                                        </p:tav>
                                      </p:tavLst>
                                    </p:anim>
                                  </p:childTnLst>
                                </p:cTn>
                              </p:par>
                              <p:par>
                                <p:cTn id="30" presetID="10" presetClass="entr" presetSubtype="0" fill="hold" grpId="0" nodeType="withEffect">
                                  <p:stCondLst>
                                    <p:cond delay="500"/>
                                  </p:stCondLst>
                                  <p:childTnLst>
                                    <p:set>
                                      <p:cBhvr>
                                        <p:cTn id="31" dur="1" fill="hold">
                                          <p:stCondLst>
                                            <p:cond delay="0"/>
                                          </p:stCondLst>
                                        </p:cTn>
                                        <p:tgtEl>
                                          <p:spTgt spid="14"/>
                                        </p:tgtEl>
                                        <p:attrNameLst>
                                          <p:attrName>style.visibility</p:attrName>
                                        </p:attrNameLst>
                                      </p:cBhvr>
                                      <p:to>
                                        <p:strVal val="visible"/>
                                      </p:to>
                                    </p:set>
                                    <p:animEffect transition="in" filter="fade">
                                      <p:cBhvr>
                                        <p:cTn id="32"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build="p">
        <p:tmplLst>
          <p:tmpl lvl="1">
            <p:tnLst>
              <p:par>
                <p:cTn xmlns:p14="http://schemas.microsoft.com/office/powerpoint/2010/main" presetID="2" presetClass="entr" presetSubtype="2" fill="hold" nodeType="withEffect">
                  <p:stCondLst>
                    <p:cond delay="0"/>
                  </p:stCondLst>
                  <p:childTnLst>
                    <p:set>
                      <p:cBhvr>
                        <p:cTn dur="1" fill="hold">
                          <p:stCondLst>
                            <p:cond delay="0"/>
                          </p:stCondLst>
                        </p:cTn>
                        <p:tgtEl>
                          <p:spTgt spid="15"/>
                        </p:tgtEl>
                        <p:attrNameLst>
                          <p:attrName>style.visibility</p:attrName>
                        </p:attrNameLst>
                      </p:cBhvr>
                      <p:to>
                        <p:strVal val="visible"/>
                      </p:to>
                    </p:set>
                    <p:anim calcmode="lin" valueType="num">
                      <p:cBhvr additive="base">
                        <p:cTn dur="500" fill="hold"/>
                        <p:tgtEl>
                          <p:spTgt spid="15"/>
                        </p:tgtEl>
                        <p:attrNameLst>
                          <p:attrName>ppt_x</p:attrName>
                        </p:attrNameLst>
                      </p:cBhvr>
                      <p:tavLst>
                        <p:tav tm="0">
                          <p:val>
                            <p:strVal val="1+#ppt_w/2"/>
                          </p:val>
                        </p:tav>
                        <p:tav tm="100000">
                          <p:val>
                            <p:strVal val="#ppt_x"/>
                          </p:val>
                        </p:tav>
                      </p:tavLst>
                    </p:anim>
                    <p:anim calcmode="lin" valueType="num">
                      <p:cBhvr additive="base">
                        <p:cTn dur="500" fill="hold"/>
                        <p:tgtEl>
                          <p:spTgt spid="15"/>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Media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17/12/17</a:t>
            </a:fld>
            <a:endParaRPr lang="en-US" dirty="0"/>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
        <p:nvSpPr>
          <p:cNvPr id="6" name="Rectangle 5"/>
          <p:cNvSpPr/>
          <p:nvPr userDrawn="1"/>
        </p:nvSpPr>
        <p:spPr>
          <a:xfrm>
            <a:off x="595263" y="4800600"/>
            <a:ext cx="4873752" cy="685800"/>
          </a:xfrm>
          <a:prstGeom prst="rect">
            <a:avLst/>
          </a:prstGeom>
          <a:solidFill>
            <a:schemeClr val="tx1">
              <a:lumMod val="95000"/>
              <a:lumOff val="5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Georgia" pitchFamily="18" charset="0"/>
            </a:endParaRPr>
          </a:p>
        </p:txBody>
      </p:sp>
      <p:sp>
        <p:nvSpPr>
          <p:cNvPr id="7" name="Title 1"/>
          <p:cNvSpPr>
            <a:spLocks noGrp="1"/>
          </p:cNvSpPr>
          <p:nvPr>
            <p:ph type="title"/>
          </p:nvPr>
        </p:nvSpPr>
        <p:spPr>
          <a:xfrm>
            <a:off x="606552" y="4800600"/>
            <a:ext cx="4809244" cy="566738"/>
          </a:xfrm>
        </p:spPr>
        <p:txBody>
          <a:bodyPr anchor="b">
            <a:normAutofit/>
          </a:bodyPr>
          <a:lstStyle>
            <a:lvl1pPr algn="ctr">
              <a:defRPr sz="1800" b="0" i="1">
                <a:solidFill>
                  <a:schemeClr val="bg1">
                    <a:lumMod val="85000"/>
                  </a:schemeClr>
                </a:solidFill>
                <a:latin typeface="Georgia" pitchFamily="18" charset="0"/>
              </a:defRPr>
            </a:lvl1pPr>
          </a:lstStyle>
          <a:p>
            <a:r>
              <a:rPr lang="en-GB" smtClean="0"/>
              <a:t>Click to edit Master title style</a:t>
            </a:r>
            <a:endParaRPr lang="en-US" dirty="0"/>
          </a:p>
        </p:txBody>
      </p:sp>
      <p:sp>
        <p:nvSpPr>
          <p:cNvPr id="9" name="Media Placeholder 8"/>
          <p:cNvSpPr>
            <a:spLocks noGrp="1"/>
          </p:cNvSpPr>
          <p:nvPr>
            <p:ph type="media" sz="quarter" idx="13"/>
          </p:nvPr>
        </p:nvSpPr>
        <p:spPr>
          <a:xfrm>
            <a:off x="587022" y="838200"/>
            <a:ext cx="4873752" cy="3812822"/>
          </a:xfrm>
        </p:spPr>
        <p:txBody>
          <a:bodyPr/>
          <a:lstStyle>
            <a:lvl1pPr>
              <a:buNone/>
              <a:defRPr/>
            </a:lvl1pPr>
          </a:lstStyle>
          <a:p>
            <a:r>
              <a:rPr lang="en-GB" smtClean="0"/>
              <a:t>Click icon to add media</a:t>
            </a:r>
            <a:endParaRPr lang="en-US" dirty="0"/>
          </a:p>
        </p:txBody>
      </p:sp>
      <p:sp>
        <p:nvSpPr>
          <p:cNvPr id="11" name="Text Placeholder 10"/>
          <p:cNvSpPr>
            <a:spLocks noGrp="1"/>
          </p:cNvSpPr>
          <p:nvPr>
            <p:ph type="body" sz="quarter" idx="14"/>
          </p:nvPr>
        </p:nvSpPr>
        <p:spPr>
          <a:xfrm>
            <a:off x="5776863" y="838200"/>
            <a:ext cx="2819400" cy="4636911"/>
          </a:xfrm>
        </p:spPr>
        <p:txBody>
          <a:bodyPr>
            <a:normAutofit/>
          </a:bodyPr>
          <a:lstStyle>
            <a:lvl1pPr marL="0" indent="0" algn="l">
              <a:buNone/>
              <a:defRPr sz="2400">
                <a:solidFill>
                  <a:schemeClr val="bg1"/>
                </a:solidFill>
              </a:defRPr>
            </a:lvl1pPr>
          </a:lstStyle>
          <a:p>
            <a:pPr lvl="0"/>
            <a:r>
              <a:rPr lang="en-GB"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dur="2000">
        <p:wipe/>
      </p:transition>
    </mc:Choice>
    <mc:Fallback xmlns="">
      <p:transition spd="slow">
        <p:wipe/>
      </p:transition>
    </mc:Fallback>
  </mc:AlternateContent>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a:xfrm>
            <a:off x="1792800" y="4800600"/>
            <a:ext cx="5500800" cy="685800"/>
          </a:xfrm>
          <a:prstGeom prst="rect">
            <a:avLst/>
          </a:prstGeom>
          <a:solidFill>
            <a:schemeClr val="tx1">
              <a:lumMod val="95000"/>
              <a:lumOff val="5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Georgia" pitchFamily="18" charset="0"/>
            </a:endParaRPr>
          </a:p>
        </p:txBody>
      </p:sp>
      <p:sp>
        <p:nvSpPr>
          <p:cNvPr id="2" name="Title 1"/>
          <p:cNvSpPr>
            <a:spLocks noGrp="1"/>
          </p:cNvSpPr>
          <p:nvPr>
            <p:ph type="title"/>
          </p:nvPr>
        </p:nvSpPr>
        <p:spPr>
          <a:xfrm>
            <a:off x="1792288" y="4800600"/>
            <a:ext cx="5486400" cy="566738"/>
          </a:xfrm>
        </p:spPr>
        <p:txBody>
          <a:bodyPr anchor="b">
            <a:normAutofit/>
          </a:bodyPr>
          <a:lstStyle>
            <a:lvl1pPr algn="ctr">
              <a:defRPr sz="1800" b="0" i="1">
                <a:solidFill>
                  <a:schemeClr val="bg1">
                    <a:lumMod val="85000"/>
                  </a:schemeClr>
                </a:solidFill>
                <a:latin typeface="Georgia" pitchFamily="18" charset="0"/>
              </a:defRPr>
            </a:lvl1pPr>
          </a:lstStyle>
          <a:p>
            <a:r>
              <a:rPr lang="en-GB"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lang="en-US" dirty="0"/>
          </a:p>
        </p:txBody>
      </p:sp>
      <p:sp>
        <p:nvSpPr>
          <p:cNvPr id="4" name="Text Placeholder 3"/>
          <p:cNvSpPr>
            <a:spLocks noGrp="1"/>
          </p:cNvSpPr>
          <p:nvPr>
            <p:ph type="body" sz="half" idx="2"/>
          </p:nvPr>
        </p:nvSpPr>
        <p:spPr>
          <a:xfrm>
            <a:off x="1792288" y="5562600"/>
            <a:ext cx="5486400" cy="609600"/>
          </a:xfrm>
        </p:spPr>
        <p:txBody>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17/12/17</a:t>
            </a:fld>
            <a:endParaRPr lang="en-US" dirty="0"/>
          </a:p>
        </p:txBody>
      </p:sp>
      <p:sp>
        <p:nvSpPr>
          <p:cNvPr id="6" name="Footer Placeholder 5"/>
          <p:cNvSpPr>
            <a:spLocks noGrp="1"/>
          </p:cNvSpPr>
          <p:nvPr>
            <p:ph type="ftr" sz="quarter" idx="11"/>
          </p:nvPr>
        </p:nvSpPr>
        <p:spPr/>
        <p:txBody>
          <a:bodyPr/>
          <a:lstStyle>
            <a:lvl1pPr>
              <a:defRPr>
                <a:solidFill>
                  <a:schemeClr val="bg1"/>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and Vertical Tex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A258050E-B668-4FA7-85AD-C750C80A6E9B}" type="datetimeFigureOut">
              <a:rPr lang="en-US" smtClean="0"/>
              <a:pPr/>
              <a:t>17/12/17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40D5ECE-8B49-45CD-BE81-EF81920D1969}" type="slidenum">
              <a:rPr lang="en-US" smtClean="0"/>
              <a:pPr/>
              <a:t>‹#›</a:t>
            </a:fld>
            <a:endParaRPr lang="en-US" dirty="0"/>
          </a:p>
        </p:txBody>
      </p:sp>
      <p:sp>
        <p:nvSpPr>
          <p:cNvPr id="14" name="Title 1"/>
          <p:cNvSpPr>
            <a:spLocks noGrp="1"/>
          </p:cNvSpPr>
          <p:nvPr>
            <p:ph type="title" hasCustomPrompt="1"/>
          </p:nvPr>
        </p:nvSpPr>
        <p:spPr>
          <a:xfrm>
            <a:off x="0" y="414867"/>
            <a:ext cx="5029200" cy="457200"/>
          </a:xfrm>
          <a:solidFill>
            <a:schemeClr val="tx1">
              <a:lumMod val="50000"/>
              <a:lumOff val="50000"/>
            </a:schemeClr>
          </a:solidFill>
        </p:spPr>
        <p:txBody>
          <a:bodyPr>
            <a:normAutofit/>
          </a:bodyPr>
          <a:lstStyle>
            <a:lvl1pPr algn="l">
              <a:defRPr lang="en-US" sz="2800" b="1" kern="1200" baseline="0" dirty="0">
                <a:solidFill>
                  <a:schemeClr val="bg1"/>
                </a:solidFill>
                <a:latin typeface="+mn-lt"/>
                <a:ea typeface="+mn-ea"/>
                <a:cs typeface="+mn-cs"/>
              </a:defRPr>
            </a:lvl1pPr>
          </a:lstStyle>
          <a:p>
            <a:r>
              <a:rPr lang="en-US" dirty="0" smtClean="0"/>
              <a:t>    Click to edit Master title style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715000" y="274638"/>
            <a:ext cx="2057400" cy="5851525"/>
          </a:xfrm>
        </p:spPr>
        <p:txBody>
          <a:bodyPr vert="eaVert"/>
          <a:lstStyle/>
          <a:p>
            <a:r>
              <a:rPr lang="en-GB" smtClean="0"/>
              <a:t>Click to edit Master title style</a:t>
            </a:r>
            <a:endParaRPr lang="en-US" dirty="0"/>
          </a:p>
        </p:txBody>
      </p:sp>
      <p:sp>
        <p:nvSpPr>
          <p:cNvPr id="3" name="Vertical Text Placeholder 2"/>
          <p:cNvSpPr>
            <a:spLocks noGrp="1"/>
          </p:cNvSpPr>
          <p:nvPr>
            <p:ph type="body" orient="vert" idx="1"/>
          </p:nvPr>
        </p:nvSpPr>
        <p:spPr>
          <a:xfrm>
            <a:off x="457200" y="274638"/>
            <a:ext cx="51054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solidFill>
                  <a:schemeClr val="tx1">
                    <a:lumMod val="85000"/>
                    <a:lumOff val="15000"/>
                  </a:schemeClr>
                </a:solidFill>
              </a:defRPr>
            </a:lvl1pPr>
          </a:lstStyle>
          <a:p>
            <a:fld id="{A258050E-B668-4FA7-85AD-C750C80A6E9B}" type="datetimeFigureOut">
              <a:rPr lang="en-US" smtClean="0"/>
              <a:pPr/>
              <a:t>17/12/17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971800" y="1992354"/>
            <a:ext cx="5867400" cy="1970046"/>
          </a:xfrm>
        </p:spPr>
        <p:txBody>
          <a:bodyPr anchor="ctr">
            <a:normAutofit/>
          </a:bodyPr>
          <a:lstStyle>
            <a:lvl1pPr algn="l">
              <a:defRPr sz="3000" b="1" cap="all"/>
            </a:lvl1pPr>
          </a:lstStyle>
          <a:p>
            <a:r>
              <a:rPr lang="en-GB" smtClean="0"/>
              <a:t>Click to edit Master title style</a:t>
            </a:r>
            <a:endParaRPr lang="en-US" dirty="0"/>
          </a:p>
        </p:txBody>
      </p:sp>
      <p:sp>
        <p:nvSpPr>
          <p:cNvPr id="3" name="Text Placeholder 2"/>
          <p:cNvSpPr>
            <a:spLocks noGrp="1"/>
          </p:cNvSpPr>
          <p:nvPr>
            <p:ph type="body" idx="1"/>
          </p:nvPr>
        </p:nvSpPr>
        <p:spPr>
          <a:xfrm>
            <a:off x="381000" y="5105400"/>
            <a:ext cx="8229601" cy="375787"/>
          </a:xfrm>
        </p:spPr>
        <p:txBody>
          <a:bodyPr anchor="b">
            <a:normAutofit/>
          </a:bodyPr>
          <a:lstStyle>
            <a:lvl1pPr marL="0" indent="0" algn="r">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5" name="Footer Placeholder 4"/>
          <p:cNvSpPr>
            <a:spLocks noGrp="1"/>
          </p:cNvSpPr>
          <p:nvPr>
            <p:ph type="ftr" sz="quarter" idx="11"/>
          </p:nvPr>
        </p:nvSpPr>
        <p:spPr/>
        <p:txBody>
          <a:bodyPr/>
          <a:lstStyle>
            <a:lvl1pPr>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
        <p:nvSpPr>
          <p:cNvPr id="7" name="Oval 6"/>
          <p:cNvSpPr/>
          <p:nvPr userDrawn="1"/>
        </p:nvSpPr>
        <p:spPr>
          <a:xfrm>
            <a:off x="762000" y="1946209"/>
            <a:ext cx="2057400" cy="2057400"/>
          </a:xfrm>
          <a:prstGeom prst="ellipse">
            <a:avLst/>
          </a:prstGeom>
          <a:gradFill flip="none" rotWithShape="1">
            <a:gsLst>
              <a:gs pos="0">
                <a:srgbClr val="F39C29"/>
              </a:gs>
              <a:gs pos="50000">
                <a:srgbClr val="F7931D"/>
              </a:gs>
              <a:gs pos="100000">
                <a:srgbClr val="FF6600"/>
              </a:gs>
            </a:gsLst>
            <a:path path="circle">
              <a:fillToRect l="50000" t="50000" r="50000" b="50000"/>
            </a:path>
            <a:tileRect/>
          </a:gradFill>
          <a:ln w="8255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
        <p:nvSpPr>
          <p:cNvPr id="8" name="Rectangle 7"/>
          <p:cNvSpPr/>
          <p:nvPr userDrawn="1"/>
        </p:nvSpPr>
        <p:spPr>
          <a:xfrm>
            <a:off x="8686800" y="5265376"/>
            <a:ext cx="457200" cy="9667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6600"/>
                </a:solidFill>
              </a:rPr>
              <a:t>           </a:t>
            </a:r>
            <a:endParaRPr lang="en-US" dirty="0">
              <a:solidFill>
                <a:srgbClr val="FF6600"/>
              </a:solidFill>
            </a:endParaRPr>
          </a:p>
        </p:txBody>
      </p:sp>
      <p:sp>
        <p:nvSpPr>
          <p:cNvPr id="9" name="Oval 8"/>
          <p:cNvSpPr/>
          <p:nvPr userDrawn="1"/>
        </p:nvSpPr>
        <p:spPr>
          <a:xfrm>
            <a:off x="1007328" y="1992354"/>
            <a:ext cx="1583472" cy="1295400"/>
          </a:xfrm>
          <a:prstGeom prst="ellipse">
            <a:avLst/>
          </a:prstGeom>
          <a:gradFill flip="none" rotWithShape="1">
            <a:gsLst>
              <a:gs pos="63000">
                <a:schemeClr val="bg1">
                  <a:alpha val="7000"/>
                </a:schemeClr>
              </a:gs>
              <a:gs pos="72000">
                <a:schemeClr val="bg1">
                  <a:alpha val="15000"/>
                </a:schemeClr>
              </a:gs>
              <a:gs pos="91000">
                <a:schemeClr val="bg1">
                  <a:alpha val="28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3" cstate="print"/>
          <a:srcRect l="2599" r="5874" b="5262"/>
          <a:stretch/>
        </p:blipFill>
        <p:spPr>
          <a:xfrm>
            <a:off x="3530" y="5867400"/>
            <a:ext cx="9144000" cy="1053694"/>
          </a:xfrm>
          <a:prstGeom prst="rect">
            <a:avLst/>
          </a:prstGeom>
        </p:spPr>
      </p:pic>
      <p:sp>
        <p:nvSpPr>
          <p:cNvPr id="2" name="Title 1"/>
          <p:cNvSpPr>
            <a:spLocks noGrp="1"/>
          </p:cNvSpPr>
          <p:nvPr>
            <p:ph type="title"/>
          </p:nvPr>
        </p:nvSpPr>
        <p:spPr>
          <a:xfrm>
            <a:off x="436180" y="76200"/>
            <a:ext cx="8403020" cy="685800"/>
          </a:xfrm>
        </p:spPr>
        <p:txBody>
          <a:bodyPr anchor="ctr" anchorCtr="0">
            <a:normAutofit/>
          </a:bodyPr>
          <a:lstStyle>
            <a:lvl1pPr algn="l">
              <a:defRPr sz="3000" b="0">
                <a:solidFill>
                  <a:schemeClr val="tx1">
                    <a:lumMod val="85000"/>
                    <a:lumOff val="15000"/>
                  </a:schemeClr>
                </a:solidFill>
              </a:defRPr>
            </a:lvl1pPr>
          </a:lstStyle>
          <a:p>
            <a:r>
              <a:rPr lang="en-GB"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10"/>
          </p:nvPr>
        </p:nvSpPr>
        <p:spPr/>
        <p:txBody>
          <a:bodyPr/>
          <a:lstStyle>
            <a:lvl1pPr>
              <a:defRPr>
                <a:solidFill>
                  <a:schemeClr val="tx1">
                    <a:lumMod val="85000"/>
                    <a:lumOff val="15000"/>
                  </a:schemeClr>
                </a:solidFill>
              </a:defRPr>
            </a:lvl1pPr>
          </a:lstStyle>
          <a:p>
            <a:fld id="{A258050E-B668-4FA7-85AD-C750C80A6E9B}" type="datetimeFigureOut">
              <a:rPr lang="en-US" smtClean="0"/>
              <a:pPr/>
              <a:t>17/12/17</a:t>
            </a:fld>
            <a:endParaRPr lang="en-US" dirty="0"/>
          </a:p>
        </p:txBody>
      </p:sp>
      <p:sp>
        <p:nvSpPr>
          <p:cNvPr id="5" name="Footer Placeholder 4"/>
          <p:cNvSpPr>
            <a:spLocks noGrp="1"/>
          </p:cNvSpPr>
          <p:nvPr>
            <p:ph type="ftr" sz="quarter" idx="11"/>
          </p:nvPr>
        </p:nvSpPr>
        <p:spPr/>
        <p:txBody>
          <a:bodyPr/>
          <a:lstStyle>
            <a:lvl1pPr>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ppt_x"/>
                                          </p:val>
                                        </p:tav>
                                        <p:tav tm="100000">
                                          <p:val>
                                            <p:strVal val="#ppt_x"/>
                                          </p:val>
                                        </p:tav>
                                      </p:tavLst>
                                    </p:anim>
                                    <p:anim calcmode="lin" valueType="num">
                                      <p:cBhvr additive="base">
                                        <p:cTn id="8"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Emphasi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lvl1pPr>
              <a:defRPr>
                <a:solidFill>
                  <a:schemeClr val="tx1">
                    <a:lumMod val="85000"/>
                    <a:lumOff val="15000"/>
                  </a:schemeClr>
                </a:solidFill>
              </a:defRPr>
            </a:lvl1pPr>
          </a:lstStyle>
          <a:p>
            <a:fld id="{A258050E-B668-4FA7-85AD-C750C80A6E9B}" type="datetimeFigureOut">
              <a:rPr lang="en-US" smtClean="0"/>
              <a:pPr/>
              <a:t>17/12/17</a:t>
            </a:fld>
            <a:endParaRPr lang="en-US" dirty="0"/>
          </a:p>
        </p:txBody>
      </p:sp>
      <p:sp>
        <p:nvSpPr>
          <p:cNvPr id="4" name="Footer Placeholder 3"/>
          <p:cNvSpPr>
            <a:spLocks noGrp="1"/>
          </p:cNvSpPr>
          <p:nvPr>
            <p:ph type="ftr" sz="quarter" idx="11"/>
          </p:nvPr>
        </p:nvSpPr>
        <p:spPr/>
        <p:txBody>
          <a:bodyPr/>
          <a:lstStyle>
            <a:lvl1pPr>
              <a:defRPr>
                <a:solidFill>
                  <a:schemeClr val="tx1">
                    <a:lumMod val="85000"/>
                    <a:lumOff val="15000"/>
                  </a:schemeClr>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
        <p:nvSpPr>
          <p:cNvPr id="6" name="Content Placeholder 2"/>
          <p:cNvSpPr>
            <a:spLocks noGrp="1"/>
          </p:cNvSpPr>
          <p:nvPr>
            <p:ph idx="1"/>
          </p:nvPr>
        </p:nvSpPr>
        <p:spPr>
          <a:xfrm>
            <a:off x="457200" y="1600200"/>
            <a:ext cx="8229600" cy="4525963"/>
          </a:xfrm>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Two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0999" y="1"/>
            <a:ext cx="7068015" cy="838200"/>
          </a:xfrm>
        </p:spPr>
        <p:txBody>
          <a:bodyPr anchor="b">
            <a:normAutofit/>
          </a:bodyPr>
          <a:lstStyle>
            <a:lvl1pPr algn="l">
              <a:defRPr sz="2800">
                <a:solidFill>
                  <a:schemeClr val="bg1"/>
                </a:solidFill>
              </a:defRPr>
            </a:lvl1pPr>
          </a:lstStyle>
          <a:p>
            <a:r>
              <a:rPr lang="en-GB" smtClean="0"/>
              <a:t>Click to edit Master title style</a:t>
            </a:r>
            <a:endParaRPr lang="en-US" dirty="0"/>
          </a:p>
        </p:txBody>
      </p:sp>
      <p:sp>
        <p:nvSpPr>
          <p:cNvPr id="3" name="Content Placeholder 2"/>
          <p:cNvSpPr>
            <a:spLocks noGrp="1"/>
          </p:cNvSpPr>
          <p:nvPr>
            <p:ph sz="half" idx="1"/>
          </p:nvPr>
        </p:nvSpPr>
        <p:spPr>
          <a:xfrm>
            <a:off x="457200" y="1676402"/>
            <a:ext cx="4038600" cy="3971455"/>
          </a:xfrm>
        </p:spPr>
        <p:txBody>
          <a:bodyPr/>
          <a:lstStyle>
            <a:lvl1pPr>
              <a:defRPr sz="2800">
                <a:solidFill>
                  <a:schemeClr val="tx1">
                    <a:lumMod val="85000"/>
                    <a:lumOff val="15000"/>
                  </a:schemeClr>
                </a:solidFill>
              </a:defRPr>
            </a:lvl1pPr>
            <a:lvl2pPr>
              <a:defRPr sz="2400">
                <a:solidFill>
                  <a:schemeClr val="tx1">
                    <a:lumMod val="85000"/>
                    <a:lumOff val="15000"/>
                  </a:schemeClr>
                </a:solidFill>
              </a:defRPr>
            </a:lvl2pPr>
            <a:lvl3pPr>
              <a:defRPr sz="2000">
                <a:solidFill>
                  <a:schemeClr val="tx1">
                    <a:lumMod val="85000"/>
                    <a:lumOff val="15000"/>
                  </a:schemeClr>
                </a:solidFill>
              </a:defRPr>
            </a:lvl3pPr>
            <a:lvl4pPr>
              <a:defRPr sz="1800">
                <a:solidFill>
                  <a:schemeClr val="tx1">
                    <a:lumMod val="85000"/>
                    <a:lumOff val="15000"/>
                  </a:schemeClr>
                </a:solidFill>
              </a:defRPr>
            </a:lvl4pPr>
            <a:lvl5pPr>
              <a:defRPr sz="1800">
                <a:solidFill>
                  <a:schemeClr val="tx1">
                    <a:lumMod val="85000"/>
                    <a:lumOff val="15000"/>
                  </a:schemeClr>
                </a:solidFill>
              </a:defRPr>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Content Placeholder 3"/>
          <p:cNvSpPr>
            <a:spLocks noGrp="1"/>
          </p:cNvSpPr>
          <p:nvPr>
            <p:ph sz="half" idx="2"/>
          </p:nvPr>
        </p:nvSpPr>
        <p:spPr>
          <a:xfrm>
            <a:off x="4648200" y="1676400"/>
            <a:ext cx="4038600" cy="3971454"/>
          </a:xfrm>
        </p:spPr>
        <p:txBody>
          <a:bodyPr/>
          <a:lstStyle>
            <a:lvl1pPr>
              <a:defRPr sz="2800">
                <a:solidFill>
                  <a:schemeClr val="tx1">
                    <a:lumMod val="85000"/>
                    <a:lumOff val="15000"/>
                  </a:schemeClr>
                </a:solidFill>
              </a:defRPr>
            </a:lvl1pPr>
            <a:lvl2pPr>
              <a:defRPr sz="2400">
                <a:solidFill>
                  <a:schemeClr val="tx1">
                    <a:lumMod val="85000"/>
                    <a:lumOff val="15000"/>
                  </a:schemeClr>
                </a:solidFill>
              </a:defRPr>
            </a:lvl2pPr>
            <a:lvl3pPr>
              <a:defRPr sz="2000">
                <a:solidFill>
                  <a:schemeClr val="tx1">
                    <a:lumMod val="85000"/>
                    <a:lumOff val="15000"/>
                  </a:schemeClr>
                </a:solidFill>
              </a:defRPr>
            </a:lvl3pPr>
            <a:lvl4pPr>
              <a:defRPr sz="1800">
                <a:solidFill>
                  <a:schemeClr val="tx1">
                    <a:lumMod val="85000"/>
                    <a:lumOff val="15000"/>
                  </a:schemeClr>
                </a:solidFill>
              </a:defRPr>
            </a:lvl4pPr>
            <a:lvl5pPr>
              <a:defRPr sz="1800">
                <a:solidFill>
                  <a:schemeClr val="tx1">
                    <a:lumMod val="85000"/>
                    <a:lumOff val="15000"/>
                  </a:schemeClr>
                </a:solidFill>
              </a:defRPr>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5" name="Date Placeholder 4"/>
          <p:cNvSpPr>
            <a:spLocks noGrp="1"/>
          </p:cNvSpPr>
          <p:nvPr>
            <p:ph type="dt" sz="half" idx="10"/>
          </p:nvPr>
        </p:nvSpPr>
        <p:spPr/>
        <p:txBody>
          <a:bodyPr/>
          <a:lstStyle/>
          <a:p>
            <a:fld id="{A258050E-B668-4FA7-85AD-C750C80A6E9B}" type="datetimeFigureOut">
              <a:rPr lang="en-US" smtClean="0"/>
              <a:pPr/>
              <a:t>17/12/17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40D5ECE-8B49-45CD-BE81-EF81920D1969}" type="slidenum">
              <a:rPr lang="en-US" smtClean="0"/>
              <a:pPr/>
              <a:t>‹#›</a:t>
            </a:fld>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17/12/17</a:t>
            </a:fld>
            <a:endParaRPr lang="en-US" dirty="0"/>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pic>
        <p:nvPicPr>
          <p:cNvPr id="6" name="Picture 5"/>
          <p:cNvPicPr>
            <a:picLocks noChangeAspect="1"/>
          </p:cNvPicPr>
          <p:nvPr userDrawn="1"/>
        </p:nvPicPr>
        <p:blipFill>
          <a:blip r:embed="rId3" cstate="print"/>
          <a:stretch>
            <a:fillRect/>
          </a:stretch>
        </p:blipFill>
        <p:spPr>
          <a:xfrm>
            <a:off x="0" y="762000"/>
            <a:ext cx="2445488" cy="2286000"/>
          </a:xfrm>
          <a:prstGeom prst="rect">
            <a:avLst/>
          </a:prstGeom>
        </p:spPr>
      </p:pic>
      <p:sp>
        <p:nvSpPr>
          <p:cNvPr id="2" name="Title 1"/>
          <p:cNvSpPr>
            <a:spLocks noGrp="1"/>
          </p:cNvSpPr>
          <p:nvPr>
            <p:ph type="title"/>
          </p:nvPr>
        </p:nvSpPr>
        <p:spPr>
          <a:xfrm>
            <a:off x="1124400" y="2077200"/>
            <a:ext cx="7010400" cy="1143000"/>
          </a:xfrm>
        </p:spPr>
        <p:txBody>
          <a:bodyPr/>
          <a:lstStyle>
            <a:lvl1pPr algn="l">
              <a:defRPr/>
            </a:lvl1pPr>
          </a:lstStyle>
          <a:p>
            <a:r>
              <a:rPr lang="en-GB" smtClean="0"/>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50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Only: Emphasi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58050E-B668-4FA7-85AD-C750C80A6E9B}" type="datetimeFigureOut">
              <a:rPr lang="en-US" smtClean="0"/>
              <a:pPr/>
              <a:t>17/12/17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40D5ECE-8B49-45CD-BE81-EF81920D1969}" type="slidenum">
              <a:rPr lang="en-US" smtClean="0"/>
              <a:pPr/>
              <a:t>‹#›</a:t>
            </a:fld>
            <a:endParaRPr lang="en-US" dirty="0"/>
          </a:p>
        </p:txBody>
      </p:sp>
      <p:sp>
        <p:nvSpPr>
          <p:cNvPr id="6" name="Title 1"/>
          <p:cNvSpPr>
            <a:spLocks noGrp="1"/>
          </p:cNvSpPr>
          <p:nvPr>
            <p:ph type="title" hasCustomPrompt="1"/>
          </p:nvPr>
        </p:nvSpPr>
        <p:spPr>
          <a:xfrm>
            <a:off x="290400" y="3081000"/>
            <a:ext cx="8686800" cy="1095600"/>
          </a:xfrm>
        </p:spPr>
        <p:txBody>
          <a:bodyPr>
            <a:normAutofit/>
          </a:bodyPr>
          <a:lstStyle>
            <a:lvl1pPr algn="ctr">
              <a:defRPr lang="en-US" sz="4600" b="1" kern="1200" spc="-150" baseline="0" dirty="0" smtClean="0">
                <a:ln>
                  <a:gradFill>
                    <a:gsLst>
                      <a:gs pos="0">
                        <a:schemeClr val="bg1"/>
                      </a:gs>
                      <a:gs pos="50000">
                        <a:schemeClr val="bg1">
                          <a:lumMod val="75000"/>
                        </a:schemeClr>
                      </a:gs>
                    </a:gsLst>
                    <a:lin ang="5400000" scaled="0"/>
                  </a:gradFill>
                </a:ln>
                <a:gradFill>
                  <a:gsLst>
                    <a:gs pos="11000">
                      <a:schemeClr val="bg1">
                        <a:lumMod val="75000"/>
                      </a:schemeClr>
                    </a:gs>
                    <a:gs pos="91000">
                      <a:schemeClr val="bg1"/>
                    </a:gs>
                  </a:gsLst>
                  <a:lin ang="16200000" scaled="1"/>
                </a:gradFill>
                <a:effectLst>
                  <a:outerShdw blurRad="38100" algn="ctr" rotWithShape="0">
                    <a:prstClr val="black">
                      <a:alpha val="25000"/>
                    </a:prstClr>
                  </a:outerShdw>
                  <a:reflection blurRad="6350" stA="60000" endA="900" endPos="58000" dir="5400000" sy="-100000" algn="bl" rotWithShape="0"/>
                </a:effectLst>
                <a:latin typeface="+mn-lt"/>
                <a:ea typeface="+mn-ea"/>
                <a:cs typeface="+mn-cs"/>
              </a:defRPr>
            </a:lvl1pPr>
          </a:lstStyle>
          <a:p>
            <a:r>
              <a:rPr lang="en-US" dirty="0" smtClean="0"/>
              <a:t>Click to edit Master Title Style</a:t>
            </a:r>
            <a:endParaRPr lang="en-US" dirty="0"/>
          </a:p>
        </p:txBody>
      </p:sp>
      <p:sp>
        <p:nvSpPr>
          <p:cNvPr id="7" name="Text Placeholder 2"/>
          <p:cNvSpPr>
            <a:spLocks noGrp="1"/>
          </p:cNvSpPr>
          <p:nvPr>
            <p:ph type="body" idx="1"/>
          </p:nvPr>
        </p:nvSpPr>
        <p:spPr>
          <a:xfrm>
            <a:off x="283952" y="2424752"/>
            <a:ext cx="8694000" cy="639762"/>
          </a:xfrm>
        </p:spPr>
        <p:txBody>
          <a:bodyPr anchor="b">
            <a:normAutofit/>
          </a:bodyPr>
          <a:lstStyle>
            <a:lvl1pPr marL="0" indent="0" algn="ctr">
              <a:buNone/>
              <a:defRPr lang="en-US" sz="2800" kern="1200" dirty="0" smtClean="0">
                <a:solidFill>
                  <a:srgbClr val="2E507A">
                    <a:alpha val="81000"/>
                  </a:srgb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dur="2000">
        <p:push dir="u"/>
      </p:transition>
    </mc:Choice>
    <mc:Fallback xmlns="">
      <p:transition spd="slow">
        <p:push dir="u"/>
      </p:transition>
    </mc:Fallback>
  </mc:AlternateContent>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with Text ">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17/12/17</a:t>
            </a:fld>
            <a:endParaRPr lang="en-US" dirty="0"/>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
        <p:nvSpPr>
          <p:cNvPr id="7" name="Rectangle 6"/>
          <p:cNvSpPr/>
          <p:nvPr userDrawn="1"/>
        </p:nvSpPr>
        <p:spPr>
          <a:xfrm>
            <a:off x="0" y="2895600"/>
            <a:ext cx="7543800" cy="2133600"/>
          </a:xfrm>
          <a:prstGeom prst="rect">
            <a:avLst/>
          </a:prstGeom>
          <a:gradFill flip="none" rotWithShape="1">
            <a:gsLst>
              <a:gs pos="63000">
                <a:schemeClr val="tx1">
                  <a:lumMod val="85000"/>
                  <a:lumOff val="15000"/>
                  <a:alpha val="49000"/>
                </a:schemeClr>
              </a:gs>
              <a:gs pos="100000">
                <a:schemeClr val="tx1">
                  <a:lumMod val="95000"/>
                  <a:lumOff val="5000"/>
                  <a:alpha val="56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1"/>
          <p:cNvSpPr>
            <a:spLocks noGrp="1"/>
          </p:cNvSpPr>
          <p:nvPr>
            <p:ph type="title"/>
          </p:nvPr>
        </p:nvSpPr>
        <p:spPr>
          <a:xfrm>
            <a:off x="414867" y="3200400"/>
            <a:ext cx="7010400" cy="1676400"/>
          </a:xfrm>
        </p:spPr>
        <p:txBody>
          <a:bodyPr>
            <a:normAutofit/>
          </a:bodyPr>
          <a:lstStyle>
            <a:lvl1pPr marL="0" algn="l" defTabSz="914400" rtl="0" eaLnBrk="1" latinLnBrk="0" hangingPunct="1">
              <a:defRPr lang="en-US" sz="4000" kern="1200" dirty="0">
                <a:solidFill>
                  <a:schemeClr val="bg1"/>
                </a:solidFill>
                <a:latin typeface="+mn-lt"/>
                <a:ea typeface="+mn-ea"/>
                <a:cs typeface="+mn-cs"/>
              </a:defRPr>
            </a:lvl1pPr>
          </a:lstStyle>
          <a:p>
            <a:r>
              <a:rPr lang="en-GB" smtClean="0"/>
              <a:t>Click to edit Master title style</a:t>
            </a:r>
            <a:endParaRPr lang="en-US" dirty="0"/>
          </a:p>
        </p:txBody>
      </p:sp>
      <p:sp>
        <p:nvSpPr>
          <p:cNvPr id="10" name="Text Placeholder 15"/>
          <p:cNvSpPr>
            <a:spLocks noGrp="1"/>
          </p:cNvSpPr>
          <p:nvPr>
            <p:ph type="body" sz="quarter" idx="14" hasCustomPrompt="1"/>
          </p:nvPr>
        </p:nvSpPr>
        <p:spPr>
          <a:xfrm>
            <a:off x="4648200" y="664780"/>
            <a:ext cx="4191000" cy="381000"/>
          </a:xfrm>
        </p:spPr>
        <p:txBody>
          <a:bodyPr>
            <a:normAutofit/>
          </a:bodyPr>
          <a:lstStyle>
            <a:lvl1pPr algn="r">
              <a:buNone/>
              <a:defRPr lang="en-US" sz="1800" b="1" kern="1200" dirty="0" smtClean="0">
                <a:solidFill>
                  <a:schemeClr val="bg1">
                    <a:lumMod val="65000"/>
                  </a:schemeClr>
                </a:solidFill>
                <a:latin typeface="Calibri" pitchFamily="34" charset="0"/>
                <a:ea typeface="+mn-ea"/>
                <a:cs typeface="+mn-cs"/>
              </a:defRPr>
            </a:lvl1pPr>
          </a:lstStyle>
          <a:p>
            <a:pPr lvl="0"/>
            <a:r>
              <a:rPr lang="en-US" dirty="0" smtClean="0"/>
              <a:t>Click to edit Master subtitle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p14:vortex/>
      </p:transition>
    </mc:Choice>
    <mc:Fallback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75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par>
                                <p:cTn id="9" presetID="10" presetClass="entr" presetSubtype="0" fill="hold" grpId="0" nodeType="withEffect">
                                  <p:stCondLst>
                                    <p:cond delay="125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utoUpdateAnimBg="0"/>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3008313" cy="825500"/>
          </a:xfrm>
        </p:spPr>
        <p:txBody>
          <a:bodyPr anchor="b"/>
          <a:lstStyle>
            <a:lvl1pPr algn="l">
              <a:defRPr sz="2000" b="1"/>
            </a:lvl1pPr>
          </a:lstStyle>
          <a:p>
            <a:r>
              <a:rPr lang="en-GB" smtClean="0"/>
              <a:t>Click to edit Master title style</a:t>
            </a:r>
            <a:endParaRPr lang="en-US" dirty="0"/>
          </a:p>
        </p:txBody>
      </p:sp>
      <p:sp>
        <p:nvSpPr>
          <p:cNvPr id="3" name="Content Placeholder 2"/>
          <p:cNvSpPr>
            <a:spLocks noGrp="1"/>
          </p:cNvSpPr>
          <p:nvPr>
            <p:ph idx="1"/>
          </p:nvPr>
        </p:nvSpPr>
        <p:spPr>
          <a:xfrm>
            <a:off x="3803650" y="609600"/>
            <a:ext cx="5111750" cy="5334000"/>
          </a:xfrm>
        </p:spPr>
        <p:txBody>
          <a:bodyPr/>
          <a:lstStyle>
            <a:lvl1pPr>
              <a:defRPr sz="2800">
                <a:solidFill>
                  <a:schemeClr val="bg1"/>
                </a:solidFill>
              </a:defRPr>
            </a:lvl1pPr>
            <a:lvl2pPr>
              <a:defRPr sz="2800">
                <a:solidFill>
                  <a:schemeClr val="bg1"/>
                </a:solidFill>
              </a:defRPr>
            </a:lvl2pPr>
            <a:lvl3pPr>
              <a:defRPr sz="2400">
                <a:solidFill>
                  <a:schemeClr val="bg1"/>
                </a:solidFill>
              </a:defRPr>
            </a:lvl3pPr>
            <a:lvl4pPr>
              <a:defRPr sz="2000">
                <a:solidFill>
                  <a:schemeClr val="bg1"/>
                </a:solidFill>
              </a:defRPr>
            </a:lvl4pPr>
            <a:lvl5pPr>
              <a:defRPr sz="2000">
                <a:solidFill>
                  <a:schemeClr val="bg1"/>
                </a:solidFill>
              </a:defRPr>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Text Placeholder 3"/>
          <p:cNvSpPr>
            <a:spLocks noGrp="1"/>
          </p:cNvSpPr>
          <p:nvPr>
            <p:ph type="body" sz="half" idx="2"/>
          </p:nvPr>
        </p:nvSpPr>
        <p:spPr>
          <a:xfrm>
            <a:off x="228600" y="1435101"/>
            <a:ext cx="3008313" cy="3822699"/>
          </a:xfrm>
        </p:spPr>
        <p:txBody>
          <a:bodyPr/>
          <a:lstStyle>
            <a:lvl1pPr marL="0" indent="0">
              <a:buNone/>
              <a:defRPr sz="1400">
                <a:solidFill>
                  <a:schemeClr val="tx1">
                    <a:lumMod val="75000"/>
                    <a:lumOff val="2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17/12/17</a:t>
            </a:fld>
            <a:endParaRPr lang="en-US" dirty="0"/>
          </a:p>
        </p:txBody>
      </p:sp>
      <p:sp>
        <p:nvSpPr>
          <p:cNvPr id="6" name="Footer Placeholder 5"/>
          <p:cNvSpPr>
            <a:spLocks noGrp="1"/>
          </p:cNvSpPr>
          <p:nvPr>
            <p:ph type="ftr" sz="quarter" idx="11"/>
          </p:nvPr>
        </p:nvSpPr>
        <p:spPr/>
        <p:txBody>
          <a:bodyPr/>
          <a:lstStyle>
            <a:lvl1pPr>
              <a:defRPr>
                <a:solidFill>
                  <a:schemeClr val="bg1"/>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5"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5" cstate="print"/>
          <a:srcRect l="2599" r="5874" b="5262"/>
          <a:stretch/>
        </p:blipFill>
        <p:spPr>
          <a:xfrm>
            <a:off x="3530" y="5867400"/>
            <a:ext cx="9144000" cy="1053694"/>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58050E-B668-4FA7-85AD-C750C80A6E9B}" type="datetimeFigureOut">
              <a:rPr lang="en-US" smtClean="0"/>
              <a:pPr/>
              <a:t>17/12/17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0D5ECE-8B49-45CD-BE81-EF81920D1969}" type="slidenum">
              <a:rPr lang="en-US" smtClean="0"/>
              <a:pPr/>
              <a:t>‹#›</a:t>
            </a:fld>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61" r:id="rId4"/>
    <p:sldLayoutId id="2147483652" r:id="rId5"/>
    <p:sldLayoutId id="2147483654" r:id="rId6"/>
    <p:sldLayoutId id="2147483655" r:id="rId7"/>
    <p:sldLayoutId id="2147483660" r:id="rId8"/>
    <p:sldLayoutId id="2147483656" r:id="rId9"/>
    <p:sldLayoutId id="2147483676" r:id="rId10"/>
    <p:sldLayoutId id="2147483657" r:id="rId11"/>
    <p:sldLayoutId id="2147483658" r:id="rId12"/>
    <p:sldLayoutId id="2147483659" r:id="rId13"/>
  </p:sldLayoutIdLst>
  <p:timing>
    <p:tnLst>
      <p:par>
        <p:cTn xmlns:p14="http://schemas.microsoft.com/office/powerpoint/2010/mai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tags" Target="../tags/tag1.xml"/><Relationship Id="rId2" Type="http://schemas.openxmlformats.org/officeDocument/2006/relationships/slideLayout" Target="../slideLayouts/slideLayout4.xml"/><Relationship Id="rId3"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tags" Target="../tags/tag2.xml"/><Relationship Id="rId2" Type="http://schemas.openxmlformats.org/officeDocument/2006/relationships/slideLayout" Target="../slideLayouts/slideLayout4.xml"/><Relationship Id="rId3"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tags" Target="../tags/tag3.xml"/><Relationship Id="rId2" Type="http://schemas.openxmlformats.org/officeDocument/2006/relationships/slideLayout" Target="../slideLayouts/slideLayout4.xml"/><Relationship Id="rId3"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tags" Target="../tags/tag4.xml"/><Relationship Id="rId2" Type="http://schemas.openxmlformats.org/officeDocument/2006/relationships/slideLayout" Target="../slideLayouts/slideLayout4.xml"/><Relationship Id="rId3"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tags" Target="../tags/tag5.xml"/><Relationship Id="rId2" Type="http://schemas.openxmlformats.org/officeDocument/2006/relationships/slideLayout" Target="../slideLayouts/slideLayout4.xml"/><Relationship Id="rId3"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tags" Target="../tags/tag6.xml"/><Relationship Id="rId2" Type="http://schemas.openxmlformats.org/officeDocument/2006/relationships/slideLayout" Target="../slideLayouts/slideLayout4.xml"/><Relationship Id="rId3"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tags" Target="../tags/tag7.xml"/><Relationship Id="rId2" Type="http://schemas.openxmlformats.org/officeDocument/2006/relationships/slideLayout" Target="../slideLayouts/slideLayout4.xml"/><Relationship Id="rId3"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tags" Target="../tags/tag8.xml"/><Relationship Id="rId2" Type="http://schemas.openxmlformats.org/officeDocument/2006/relationships/slideLayout" Target="../slideLayouts/slideLayout4.xml"/><Relationship Id="rId3"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81000"/>
            <a:ext cx="7924800" cy="707886"/>
          </a:xfrm>
          <a:prstGeom prst="rect">
            <a:avLst/>
          </a:prstGeom>
          <a:noFill/>
        </p:spPr>
        <p:txBody>
          <a:bodyPr wrap="square" rtlCol="0">
            <a:normAutofit fontScale="47500" lnSpcReduction="20000"/>
          </a:bodyPr>
          <a:lstStyle/>
          <a:p>
            <a:pPr algn="ctr"/>
            <a:r>
              <a:rPr lang="en-US" sz="2400" dirty="0"/>
              <a:t/>
            </a:r>
            <a:br>
              <a:rPr lang="en-US" sz="2400" dirty="0"/>
            </a:br>
            <a:r>
              <a:rPr lang="en-US" sz="4500" b="1" dirty="0" smtClean="0">
                <a:solidFill>
                  <a:srgbClr val="FF0000"/>
                </a:solidFill>
                <a:latin typeface="Arial Black"/>
                <a:cs typeface="Arial Black"/>
              </a:rPr>
              <a:t>OFFENCES AGAINST PROPERTY</a:t>
            </a:r>
            <a:r>
              <a:rPr lang="en-US" sz="2400" b="1" dirty="0">
                <a:solidFill>
                  <a:srgbClr val="FF0000"/>
                </a:solidFill>
                <a:latin typeface="Arial Black"/>
                <a:cs typeface="Arial Black"/>
              </a:rPr>
              <a:t/>
            </a:r>
            <a:br>
              <a:rPr lang="en-US" sz="2400" b="1" dirty="0">
                <a:solidFill>
                  <a:srgbClr val="FF0000"/>
                </a:solidFill>
                <a:latin typeface="Arial Black"/>
                <a:cs typeface="Arial Black"/>
              </a:rPr>
            </a:br>
            <a:endParaRPr lang="en-US" sz="2400" dirty="0">
              <a:solidFill>
                <a:srgbClr val="FF0000"/>
              </a:solidFill>
              <a:latin typeface="+mj-lt"/>
              <a:cs typeface="Arial" pitchFamily="34" charset="0"/>
            </a:endParaRPr>
          </a:p>
        </p:txBody>
      </p:sp>
      <p:sp>
        <p:nvSpPr>
          <p:cNvPr id="4" name="Content Placeholder 3"/>
          <p:cNvSpPr>
            <a:spLocks noGrp="1"/>
          </p:cNvSpPr>
          <p:nvPr>
            <p:ph idx="1"/>
          </p:nvPr>
        </p:nvSpPr>
        <p:spPr>
          <a:xfrm>
            <a:off x="228600" y="914400"/>
            <a:ext cx="8686800" cy="5211763"/>
          </a:xfrm>
        </p:spPr>
        <p:txBody>
          <a:bodyPr>
            <a:normAutofit/>
          </a:bodyPr>
          <a:lstStyle/>
          <a:p>
            <a:pPr marL="0" indent="0">
              <a:buNone/>
            </a:pPr>
            <a:r>
              <a:rPr lang="en-US" dirty="0" smtClean="0">
                <a:solidFill>
                  <a:srgbClr val="0000FF"/>
                </a:solidFill>
              </a:rPr>
              <a:t>PENAL CODE (ACT 574)</a:t>
            </a:r>
            <a:endParaRPr lang="en-US" dirty="0">
              <a:solidFill>
                <a:srgbClr val="0000FF"/>
              </a:solidFill>
            </a:endParaRPr>
          </a:p>
          <a:p>
            <a:pPr marL="0" indent="0" algn="ctr">
              <a:buNone/>
            </a:pPr>
            <a:endParaRPr lang="en-US" sz="2400" dirty="0" smtClean="0"/>
          </a:p>
          <a:p>
            <a:pPr marL="0" lvl="0" indent="0">
              <a:buNone/>
            </a:pPr>
            <a:r>
              <a:rPr lang="en-US" sz="2400" b="1" dirty="0" smtClean="0">
                <a:solidFill>
                  <a:srgbClr val="FF0000"/>
                </a:solidFill>
              </a:rPr>
              <a:t>378. THEFT</a:t>
            </a:r>
            <a:r>
              <a:rPr lang="en-US" sz="2400" dirty="0">
                <a:solidFill>
                  <a:srgbClr val="FF0000"/>
                </a:solidFill>
              </a:rPr>
              <a:t> </a:t>
            </a:r>
          </a:p>
          <a:p>
            <a:pPr marL="0" indent="0" algn="just">
              <a:buNone/>
            </a:pPr>
            <a:r>
              <a:rPr lang="en-US" sz="2400" dirty="0"/>
              <a:t>Whoever intending to take dishonestly any movable property out of the possession of any person without that person’s consent, moves that property in order to such taking, is said to commit </a:t>
            </a:r>
            <a:r>
              <a:rPr lang="en-US" sz="2400" dirty="0" smtClean="0"/>
              <a:t>theft</a:t>
            </a:r>
            <a:endParaRPr lang="en-US" sz="2400" dirty="0"/>
          </a:p>
        </p:txBody>
      </p:sp>
    </p:spTree>
    <p:custDataLst>
      <p:tags r:id="rId1"/>
    </p:custDataLst>
    <p:extLst>
      <p:ext uri="{BB962C8B-B14F-4D97-AF65-F5344CB8AC3E}">
        <p14:creationId xmlns:p14="http://schemas.microsoft.com/office/powerpoint/2010/main" val="20419552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52400"/>
            <a:ext cx="7924800" cy="609600"/>
          </a:xfrm>
          <a:prstGeom prst="rect">
            <a:avLst/>
          </a:prstGeom>
          <a:noFill/>
        </p:spPr>
        <p:txBody>
          <a:bodyPr wrap="square" rtlCol="0">
            <a:normAutofit fontScale="55000" lnSpcReduction="20000"/>
          </a:bodyPr>
          <a:lstStyle/>
          <a:p>
            <a:pPr algn="ctr"/>
            <a:r>
              <a:rPr lang="en-US" sz="2400" dirty="0"/>
              <a:t/>
            </a:r>
            <a:br>
              <a:rPr lang="en-US" sz="2400" dirty="0"/>
            </a:br>
            <a:r>
              <a:rPr lang="en-US" sz="2400" b="1" dirty="0">
                <a:solidFill>
                  <a:srgbClr val="FF0000"/>
                </a:solidFill>
                <a:latin typeface="Arial Black"/>
                <a:cs typeface="Arial Black"/>
              </a:rPr>
              <a:t/>
            </a:r>
            <a:br>
              <a:rPr lang="en-US" sz="2400" b="1" dirty="0">
                <a:solidFill>
                  <a:srgbClr val="FF0000"/>
                </a:solidFill>
                <a:latin typeface="Arial Black"/>
                <a:cs typeface="Arial Black"/>
              </a:rPr>
            </a:br>
            <a:endParaRPr lang="en-US" sz="2400" dirty="0">
              <a:solidFill>
                <a:srgbClr val="FF0000"/>
              </a:solidFill>
              <a:latin typeface="+mj-lt"/>
              <a:cs typeface="Arial" pitchFamily="34" charset="0"/>
            </a:endParaRPr>
          </a:p>
        </p:txBody>
      </p:sp>
      <p:sp>
        <p:nvSpPr>
          <p:cNvPr id="4" name="Content Placeholder 3"/>
          <p:cNvSpPr>
            <a:spLocks noGrp="1"/>
          </p:cNvSpPr>
          <p:nvPr>
            <p:ph idx="1"/>
          </p:nvPr>
        </p:nvSpPr>
        <p:spPr>
          <a:xfrm>
            <a:off x="228600" y="533400"/>
            <a:ext cx="8686800" cy="5592763"/>
          </a:xfrm>
        </p:spPr>
        <p:txBody>
          <a:bodyPr>
            <a:normAutofit/>
          </a:bodyPr>
          <a:lstStyle/>
          <a:p>
            <a:pPr marL="0" indent="0">
              <a:buNone/>
            </a:pPr>
            <a:endParaRPr lang="en-US" dirty="0" smtClean="0"/>
          </a:p>
          <a:p>
            <a:pPr marL="514350" lvl="0" indent="-514350">
              <a:buAutoNum type="arabicPeriod" startAt="379"/>
            </a:pPr>
            <a:r>
              <a:rPr lang="en-US" sz="2400" b="1" dirty="0" smtClean="0"/>
              <a:t> Punishment </a:t>
            </a:r>
            <a:r>
              <a:rPr lang="en-US" sz="2400" b="1" dirty="0"/>
              <a:t>for </a:t>
            </a:r>
            <a:r>
              <a:rPr lang="en-US" sz="2400" b="1" dirty="0" smtClean="0"/>
              <a:t>theft</a:t>
            </a:r>
          </a:p>
          <a:p>
            <a:pPr marL="0" lvl="0" indent="0">
              <a:buNone/>
            </a:pPr>
            <a:endParaRPr lang="en-US" sz="2400" dirty="0"/>
          </a:p>
          <a:p>
            <a:pPr marL="0" lvl="0" indent="0" algn="just">
              <a:buNone/>
            </a:pPr>
            <a:r>
              <a:rPr lang="en-US" sz="2400" dirty="0" smtClean="0"/>
              <a:t>Whoever </a:t>
            </a:r>
            <a:r>
              <a:rPr lang="en-US" sz="2400" dirty="0"/>
              <a:t>commits theft shall be punished with imprisonment for a term which may extend to </a:t>
            </a:r>
            <a:r>
              <a:rPr lang="en-US" sz="2400" dirty="0">
                <a:solidFill>
                  <a:srgbClr val="FF0000"/>
                </a:solidFill>
              </a:rPr>
              <a:t>seven years</a:t>
            </a:r>
            <a:r>
              <a:rPr lang="en-US" sz="2400" dirty="0"/>
              <a:t>, or with fine, or with both, and for a second or subsequent offence </a:t>
            </a:r>
            <a:r>
              <a:rPr lang="en-US" sz="2400" dirty="0">
                <a:solidFill>
                  <a:srgbClr val="FF0000"/>
                </a:solidFill>
              </a:rPr>
              <a:t>shall</a:t>
            </a:r>
            <a:r>
              <a:rPr lang="en-US" sz="2400" dirty="0"/>
              <a:t> be punished with </a:t>
            </a:r>
            <a:r>
              <a:rPr lang="en-US" sz="2400" dirty="0">
                <a:solidFill>
                  <a:srgbClr val="FF0000"/>
                </a:solidFill>
              </a:rPr>
              <a:t>imprisonment</a:t>
            </a:r>
            <a:r>
              <a:rPr lang="en-US" sz="2400" dirty="0"/>
              <a:t> and </a:t>
            </a:r>
            <a:r>
              <a:rPr lang="en-US" sz="2400" dirty="0">
                <a:solidFill>
                  <a:srgbClr val="FF0000"/>
                </a:solidFill>
              </a:rPr>
              <a:t>shall</a:t>
            </a:r>
            <a:r>
              <a:rPr lang="en-US" sz="2400" dirty="0"/>
              <a:t> also be liable to </a:t>
            </a:r>
            <a:r>
              <a:rPr lang="en-US" sz="2400" dirty="0">
                <a:solidFill>
                  <a:srgbClr val="FF0000"/>
                </a:solidFill>
              </a:rPr>
              <a:t>fine</a:t>
            </a:r>
            <a:r>
              <a:rPr lang="en-US" sz="2400" dirty="0"/>
              <a:t> or </a:t>
            </a:r>
            <a:r>
              <a:rPr lang="en-US" sz="2400" dirty="0" smtClean="0">
                <a:solidFill>
                  <a:srgbClr val="FF0000"/>
                </a:solidFill>
              </a:rPr>
              <a:t>whipping</a:t>
            </a:r>
            <a:endParaRPr lang="en-US" sz="2400" dirty="0">
              <a:solidFill>
                <a:srgbClr val="FF0000"/>
              </a:solidFill>
            </a:endParaRPr>
          </a:p>
          <a:p>
            <a:pPr marL="0" indent="0">
              <a:buNone/>
            </a:pPr>
            <a:endParaRPr lang="en-US" dirty="0">
              <a:solidFill>
                <a:srgbClr val="0000FF"/>
              </a:solidFill>
            </a:endParaRPr>
          </a:p>
          <a:p>
            <a:pPr marL="0" indent="0" algn="ctr">
              <a:buNone/>
            </a:pPr>
            <a:endParaRPr lang="en-US" dirty="0"/>
          </a:p>
        </p:txBody>
      </p:sp>
    </p:spTree>
    <p:custDataLst>
      <p:tags r:id="rId1"/>
    </p:custDataLst>
    <p:extLst>
      <p:ext uri="{BB962C8B-B14F-4D97-AF65-F5344CB8AC3E}">
        <p14:creationId xmlns:p14="http://schemas.microsoft.com/office/powerpoint/2010/main" val="10362595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81000"/>
            <a:ext cx="7924800" cy="707886"/>
          </a:xfrm>
          <a:prstGeom prst="rect">
            <a:avLst/>
          </a:prstGeom>
          <a:noFill/>
        </p:spPr>
        <p:txBody>
          <a:bodyPr wrap="square" rtlCol="0">
            <a:normAutofit fontScale="92500" lnSpcReduction="10000"/>
          </a:bodyPr>
          <a:lstStyle/>
          <a:p>
            <a:pPr algn="ctr"/>
            <a:r>
              <a:rPr lang="en-US" sz="2400" b="1" dirty="0">
                <a:solidFill>
                  <a:srgbClr val="FF0000"/>
                </a:solidFill>
                <a:latin typeface="Arial Black"/>
                <a:cs typeface="Arial Black"/>
              </a:rPr>
              <a:t/>
            </a:r>
            <a:br>
              <a:rPr lang="en-US" sz="2400" b="1" dirty="0">
                <a:solidFill>
                  <a:srgbClr val="FF0000"/>
                </a:solidFill>
                <a:latin typeface="Arial Black"/>
                <a:cs typeface="Arial Black"/>
              </a:rPr>
            </a:br>
            <a:endParaRPr lang="en-US" sz="2400" dirty="0">
              <a:solidFill>
                <a:srgbClr val="FF0000"/>
              </a:solidFill>
              <a:latin typeface="+mj-lt"/>
              <a:cs typeface="Arial" pitchFamily="34" charset="0"/>
            </a:endParaRPr>
          </a:p>
        </p:txBody>
      </p:sp>
      <p:sp>
        <p:nvSpPr>
          <p:cNvPr id="4" name="Content Placeholder 3"/>
          <p:cNvSpPr>
            <a:spLocks noGrp="1"/>
          </p:cNvSpPr>
          <p:nvPr>
            <p:ph idx="1"/>
          </p:nvPr>
        </p:nvSpPr>
        <p:spPr>
          <a:xfrm>
            <a:off x="228600" y="457200"/>
            <a:ext cx="8686800" cy="5668963"/>
          </a:xfrm>
        </p:spPr>
        <p:txBody>
          <a:bodyPr>
            <a:normAutofit/>
          </a:bodyPr>
          <a:lstStyle/>
          <a:p>
            <a:pPr marL="0" lvl="0" indent="0" algn="just">
              <a:buNone/>
            </a:pPr>
            <a:r>
              <a:rPr lang="en-US" sz="2400" b="1" dirty="0" smtClean="0"/>
              <a:t>380. Theft </a:t>
            </a:r>
            <a:r>
              <a:rPr lang="en-US" sz="2400" b="1" dirty="0"/>
              <a:t>by clerk or servant of property in possession of </a:t>
            </a:r>
            <a:r>
              <a:rPr lang="en-US" sz="2400" b="1" dirty="0" smtClean="0"/>
              <a:t>master</a:t>
            </a:r>
          </a:p>
          <a:p>
            <a:pPr marL="0" lvl="0" indent="0" algn="just">
              <a:buNone/>
            </a:pPr>
            <a:endParaRPr lang="en-US" sz="2400" dirty="0"/>
          </a:p>
          <a:p>
            <a:pPr marL="0" indent="0" algn="just">
              <a:buNone/>
            </a:pPr>
            <a:r>
              <a:rPr lang="en-US" sz="2400" dirty="0"/>
              <a:t>Whoever being a </a:t>
            </a:r>
            <a:r>
              <a:rPr lang="en-US" sz="2400" dirty="0">
                <a:solidFill>
                  <a:srgbClr val="FF0000"/>
                </a:solidFill>
              </a:rPr>
              <a:t>clerk or servant</a:t>
            </a:r>
            <a:r>
              <a:rPr lang="en-US" sz="2400" dirty="0"/>
              <a:t>, or being </a:t>
            </a:r>
            <a:r>
              <a:rPr lang="en-US" sz="2400" dirty="0">
                <a:solidFill>
                  <a:srgbClr val="FF0000"/>
                </a:solidFill>
              </a:rPr>
              <a:t>employed</a:t>
            </a:r>
            <a:r>
              <a:rPr lang="en-US" sz="2400" dirty="0"/>
              <a:t> in the capacity of a clerk or servant, commits </a:t>
            </a:r>
            <a:r>
              <a:rPr lang="en-US" sz="2400" dirty="0">
                <a:solidFill>
                  <a:srgbClr val="FF0000"/>
                </a:solidFill>
              </a:rPr>
              <a:t>theft</a:t>
            </a:r>
            <a:r>
              <a:rPr lang="en-US" sz="2400" dirty="0"/>
              <a:t> in respect of any </a:t>
            </a:r>
            <a:r>
              <a:rPr lang="en-US" sz="2400" dirty="0">
                <a:solidFill>
                  <a:srgbClr val="FF0000"/>
                </a:solidFill>
              </a:rPr>
              <a:t>property</a:t>
            </a:r>
            <a:r>
              <a:rPr lang="en-US" sz="2400" dirty="0"/>
              <a:t> in the possession of his master or employer, shall be punished with imprisonment for a term which </a:t>
            </a:r>
            <a:r>
              <a:rPr lang="en-US" sz="2400" dirty="0">
                <a:solidFill>
                  <a:srgbClr val="FF0000"/>
                </a:solidFill>
              </a:rPr>
              <a:t>may </a:t>
            </a:r>
            <a:r>
              <a:rPr lang="en-US" sz="2400" dirty="0"/>
              <a:t>extend to </a:t>
            </a:r>
            <a:r>
              <a:rPr lang="en-US" sz="2400" dirty="0">
                <a:solidFill>
                  <a:srgbClr val="FF0000"/>
                </a:solidFill>
              </a:rPr>
              <a:t>seven years </a:t>
            </a:r>
            <a:r>
              <a:rPr lang="en-US" sz="2400" dirty="0"/>
              <a:t>and shall also be liable to </a:t>
            </a:r>
            <a:r>
              <a:rPr lang="en-US" sz="2400" dirty="0" smtClean="0">
                <a:solidFill>
                  <a:srgbClr val="FF0000"/>
                </a:solidFill>
              </a:rPr>
              <a:t>fine</a:t>
            </a:r>
            <a:endParaRPr lang="en-US" sz="2400" dirty="0"/>
          </a:p>
          <a:p>
            <a:pPr marL="0" indent="0">
              <a:buNone/>
            </a:pPr>
            <a:endParaRPr lang="en-US" dirty="0" smtClean="0">
              <a:solidFill>
                <a:schemeClr val="tx1"/>
              </a:solidFill>
            </a:endParaRPr>
          </a:p>
          <a:p>
            <a:pPr marL="0" indent="0">
              <a:buNone/>
            </a:pPr>
            <a:endParaRPr lang="en-US" dirty="0">
              <a:solidFill>
                <a:schemeClr val="tx1"/>
              </a:solidFill>
            </a:endParaRPr>
          </a:p>
        </p:txBody>
      </p:sp>
    </p:spTree>
    <p:custDataLst>
      <p:tags r:id="rId1"/>
    </p:custDataLst>
    <p:extLst>
      <p:ext uri="{BB962C8B-B14F-4D97-AF65-F5344CB8AC3E}">
        <p14:creationId xmlns:p14="http://schemas.microsoft.com/office/powerpoint/2010/main" val="34271705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228600"/>
            <a:ext cx="8686800" cy="6049963"/>
          </a:xfrm>
        </p:spPr>
        <p:txBody>
          <a:bodyPr>
            <a:normAutofit/>
          </a:bodyPr>
          <a:lstStyle/>
          <a:p>
            <a:pPr marL="0" indent="0" algn="ctr">
              <a:buNone/>
            </a:pPr>
            <a:r>
              <a:rPr lang="en-US" sz="2400" i="1" dirty="0"/>
              <a:t>Criminal Misappropriation of Property</a:t>
            </a:r>
            <a:endParaRPr lang="en-US" sz="2400" dirty="0"/>
          </a:p>
          <a:p>
            <a:pPr marL="0" indent="0" algn="just">
              <a:buNone/>
            </a:pPr>
            <a:endParaRPr lang="en-US" sz="2400" dirty="0" smtClean="0"/>
          </a:p>
          <a:p>
            <a:pPr marL="0" indent="0">
              <a:buNone/>
            </a:pPr>
            <a:r>
              <a:rPr lang="en-US" sz="2400" b="1" i="1" dirty="0" smtClean="0">
                <a:solidFill>
                  <a:srgbClr val="FF0000"/>
                </a:solidFill>
              </a:rPr>
              <a:t>403</a:t>
            </a:r>
            <a:r>
              <a:rPr lang="en-US" sz="2400" b="1" i="1" dirty="0">
                <a:solidFill>
                  <a:srgbClr val="FF0000"/>
                </a:solidFill>
              </a:rPr>
              <a:t>. Dishonest misappropriation of </a:t>
            </a:r>
            <a:r>
              <a:rPr lang="en-US" sz="2400" b="1" i="1" dirty="0" smtClean="0">
                <a:solidFill>
                  <a:srgbClr val="FF0000"/>
                </a:solidFill>
              </a:rPr>
              <a:t>property</a:t>
            </a:r>
          </a:p>
          <a:p>
            <a:pPr marL="0" indent="0">
              <a:buNone/>
            </a:pPr>
            <a:endParaRPr lang="en-US" sz="2400" dirty="0"/>
          </a:p>
          <a:p>
            <a:pPr marL="0" indent="0" algn="just">
              <a:buNone/>
            </a:pPr>
            <a:r>
              <a:rPr lang="en-US" sz="2400" dirty="0" smtClean="0"/>
              <a:t>Whoever </a:t>
            </a:r>
            <a:r>
              <a:rPr lang="en-US" sz="2400" dirty="0"/>
              <a:t>dishonestly </a:t>
            </a:r>
            <a:r>
              <a:rPr lang="en-US" sz="2400" dirty="0">
                <a:solidFill>
                  <a:srgbClr val="FF0000"/>
                </a:solidFill>
              </a:rPr>
              <a:t>misappropriates</a:t>
            </a:r>
            <a:r>
              <a:rPr lang="en-US" sz="2400" dirty="0"/>
              <a:t> or converts to his </a:t>
            </a:r>
            <a:r>
              <a:rPr lang="en-US" sz="2400" dirty="0">
                <a:solidFill>
                  <a:srgbClr val="FF0000"/>
                </a:solidFill>
              </a:rPr>
              <a:t>own use</a:t>
            </a:r>
            <a:r>
              <a:rPr lang="en-US" sz="2400" dirty="0"/>
              <a:t>, or </a:t>
            </a:r>
            <a:r>
              <a:rPr lang="en-US" sz="2400" dirty="0">
                <a:solidFill>
                  <a:srgbClr val="FF0000"/>
                </a:solidFill>
              </a:rPr>
              <a:t>causes any other person to dispose of, any property</a:t>
            </a:r>
            <a:r>
              <a:rPr lang="en-US" sz="2400" dirty="0"/>
              <a:t>, shall be punished with imprisonment for a term which shall not be less than </a:t>
            </a:r>
            <a:r>
              <a:rPr lang="en-US" sz="2400" dirty="0">
                <a:solidFill>
                  <a:srgbClr val="0000FF"/>
                </a:solidFill>
              </a:rPr>
              <a:t>six months and not more than five years </a:t>
            </a:r>
            <a:r>
              <a:rPr lang="en-US" sz="2400" dirty="0"/>
              <a:t>and with </a:t>
            </a:r>
            <a:r>
              <a:rPr lang="en-US" sz="2400" dirty="0">
                <a:solidFill>
                  <a:srgbClr val="0000FF"/>
                </a:solidFill>
              </a:rPr>
              <a:t>whipping</a:t>
            </a:r>
            <a:r>
              <a:rPr lang="en-US" sz="2400" dirty="0"/>
              <a:t> and shall also be liable to </a:t>
            </a:r>
            <a:r>
              <a:rPr lang="en-US" sz="2400" dirty="0" smtClean="0">
                <a:solidFill>
                  <a:srgbClr val="0000FF"/>
                </a:solidFill>
              </a:rPr>
              <a:t>fine</a:t>
            </a:r>
            <a:endParaRPr lang="en-US" sz="2400" dirty="0"/>
          </a:p>
          <a:p>
            <a:pPr marL="0" indent="0" algn="ctr">
              <a:buNone/>
            </a:pPr>
            <a:endParaRPr lang="en-US" sz="2400" dirty="0"/>
          </a:p>
        </p:txBody>
      </p:sp>
    </p:spTree>
    <p:custDataLst>
      <p:tags r:id="rId1"/>
    </p:custDataLst>
    <p:extLst>
      <p:ext uri="{BB962C8B-B14F-4D97-AF65-F5344CB8AC3E}">
        <p14:creationId xmlns:p14="http://schemas.microsoft.com/office/powerpoint/2010/main" val="13919239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28600" y="381000"/>
            <a:ext cx="8686800" cy="5745163"/>
          </a:xfrm>
        </p:spPr>
        <p:txBody>
          <a:bodyPr>
            <a:normAutofit/>
          </a:bodyPr>
          <a:lstStyle/>
          <a:p>
            <a:pPr marL="0" indent="0">
              <a:buNone/>
            </a:pPr>
            <a:endParaRPr lang="en-US" sz="2400" dirty="0" smtClean="0"/>
          </a:p>
          <a:p>
            <a:pPr marL="0" indent="0">
              <a:buNone/>
            </a:pPr>
            <a:r>
              <a:rPr lang="en-US" sz="2400" b="1" i="1" dirty="0" smtClean="0"/>
              <a:t>	</a:t>
            </a:r>
            <a:r>
              <a:rPr lang="en-US" sz="2400" b="1" i="1" dirty="0" smtClean="0">
                <a:solidFill>
                  <a:srgbClr val="FF0000"/>
                </a:solidFill>
              </a:rPr>
              <a:t>402A</a:t>
            </a:r>
            <a:r>
              <a:rPr lang="en-US" sz="2400" b="1" i="1" dirty="0">
                <a:solidFill>
                  <a:srgbClr val="FF0000"/>
                </a:solidFill>
              </a:rPr>
              <a:t>. Definition of “agent”. “company”. “director”. </a:t>
            </a:r>
            <a:r>
              <a:rPr lang="en-US" sz="2400" b="1" i="1" dirty="0" smtClean="0">
                <a:solidFill>
                  <a:srgbClr val="FF0000"/>
                </a:solidFill>
              </a:rPr>
              <a:t>	“</a:t>
            </a:r>
            <a:r>
              <a:rPr lang="en-US" sz="2400" b="1" i="1" dirty="0">
                <a:solidFill>
                  <a:srgbClr val="FF0000"/>
                </a:solidFill>
              </a:rPr>
              <a:t>officer”.</a:t>
            </a:r>
            <a:endParaRPr lang="en-US" sz="2400" dirty="0">
              <a:solidFill>
                <a:srgbClr val="FF0000"/>
              </a:solidFill>
            </a:endParaRPr>
          </a:p>
          <a:p>
            <a:pPr marL="0" indent="0">
              <a:buNone/>
            </a:pPr>
            <a:endParaRPr lang="en-US" sz="2400" dirty="0"/>
          </a:p>
          <a:p>
            <a:pPr marL="0" indent="0">
              <a:buNone/>
            </a:pPr>
            <a:r>
              <a:rPr lang="en-US" sz="2400" dirty="0">
                <a:solidFill>
                  <a:srgbClr val="FF0000"/>
                </a:solidFill>
              </a:rPr>
              <a:t>“company” </a:t>
            </a:r>
            <a:r>
              <a:rPr lang="en-US" sz="2400" dirty="0"/>
              <a:t>means a company incorporated under any relevant law for the time being in force or pursuant to any corresponding previous </a:t>
            </a:r>
            <a:r>
              <a:rPr lang="en-US" sz="2400" dirty="0" smtClean="0"/>
              <a:t>enactment </a:t>
            </a:r>
            <a:r>
              <a:rPr lang="en-US" sz="2400" dirty="0"/>
              <a:t>and </a:t>
            </a:r>
            <a:r>
              <a:rPr lang="en-US" sz="2400" b="1" i="1" u="sng" dirty="0">
                <a:solidFill>
                  <a:srgbClr val="FF0000"/>
                </a:solidFill>
              </a:rPr>
              <a:t>include any statutory corporations:</a:t>
            </a:r>
            <a:endParaRPr lang="en-US" sz="2400" b="1" dirty="0">
              <a:solidFill>
                <a:srgbClr val="FF0000"/>
              </a:solidFill>
            </a:endParaRPr>
          </a:p>
          <a:p>
            <a:pPr marL="0" indent="0">
              <a:buNone/>
            </a:pPr>
            <a:endParaRPr lang="en-US" sz="2400" dirty="0"/>
          </a:p>
          <a:p>
            <a:pPr marL="0" indent="0">
              <a:buNone/>
            </a:pPr>
            <a:r>
              <a:rPr lang="en-US" sz="2400" i="1" dirty="0" smtClean="0">
                <a:solidFill>
                  <a:srgbClr val="FF0000"/>
                </a:solidFill>
              </a:rPr>
              <a:t>“</a:t>
            </a:r>
            <a:r>
              <a:rPr lang="en-US" sz="2400" i="1" dirty="0">
                <a:solidFill>
                  <a:srgbClr val="FF0000"/>
                </a:solidFill>
              </a:rPr>
              <a:t>officer”</a:t>
            </a:r>
            <a:r>
              <a:rPr lang="en-US" sz="2400" dirty="0">
                <a:solidFill>
                  <a:srgbClr val="FF0000"/>
                </a:solidFill>
              </a:rPr>
              <a:t> </a:t>
            </a:r>
            <a:r>
              <a:rPr lang="en-US" sz="2400" dirty="0"/>
              <a:t>in relation to a company includes –</a:t>
            </a:r>
          </a:p>
          <a:p>
            <a:pPr marL="0" indent="0">
              <a:buNone/>
            </a:pPr>
            <a:r>
              <a:rPr lang="en-US" sz="2400" dirty="0"/>
              <a:t> </a:t>
            </a:r>
          </a:p>
          <a:p>
            <a:pPr marL="0" lvl="0" indent="0">
              <a:buNone/>
            </a:pPr>
            <a:r>
              <a:rPr lang="en-US" sz="2400" dirty="0">
                <a:solidFill>
                  <a:srgbClr val="FF0000"/>
                </a:solidFill>
              </a:rPr>
              <a:t>any director, </a:t>
            </a:r>
            <a:r>
              <a:rPr lang="en-US" sz="2400" i="1" u="sng" dirty="0">
                <a:solidFill>
                  <a:srgbClr val="FF0000"/>
                </a:solidFill>
              </a:rPr>
              <a:t>secretary or employee of the company</a:t>
            </a:r>
            <a:endParaRPr lang="en-US" sz="2400" dirty="0">
              <a:solidFill>
                <a:srgbClr val="FF0000"/>
              </a:solidFill>
            </a:endParaRPr>
          </a:p>
          <a:p>
            <a:pPr marL="0" indent="0">
              <a:buNone/>
            </a:pPr>
            <a:endParaRPr lang="en-US" sz="2400" dirty="0" smtClean="0"/>
          </a:p>
          <a:p>
            <a:pPr marL="0" indent="0">
              <a:buNone/>
            </a:pPr>
            <a:endParaRPr lang="en-US" sz="2800" dirty="0"/>
          </a:p>
        </p:txBody>
      </p:sp>
    </p:spTree>
    <p:custDataLst>
      <p:tags r:id="rId1"/>
    </p:custDataLst>
    <p:extLst>
      <p:ext uri="{BB962C8B-B14F-4D97-AF65-F5344CB8AC3E}">
        <p14:creationId xmlns:p14="http://schemas.microsoft.com/office/powerpoint/2010/main" val="36360519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28600" y="381000"/>
            <a:ext cx="8686800" cy="5745163"/>
          </a:xfrm>
        </p:spPr>
        <p:txBody>
          <a:bodyPr>
            <a:normAutofit/>
          </a:bodyPr>
          <a:lstStyle/>
          <a:p>
            <a:pPr marL="0" indent="0" algn="ctr">
              <a:buNone/>
            </a:pPr>
            <a:r>
              <a:rPr lang="en-US" sz="2400" i="1" dirty="0" smtClean="0"/>
              <a:t>Criminal </a:t>
            </a:r>
            <a:r>
              <a:rPr lang="en-US" sz="2400" i="1" dirty="0"/>
              <a:t>Breach of </a:t>
            </a:r>
            <a:r>
              <a:rPr lang="en-US" sz="2400" i="1" dirty="0" smtClean="0"/>
              <a:t>Trust</a:t>
            </a:r>
          </a:p>
          <a:p>
            <a:pPr marL="0" indent="0">
              <a:buNone/>
            </a:pPr>
            <a:endParaRPr lang="en-US" sz="2400" dirty="0"/>
          </a:p>
          <a:p>
            <a:pPr marL="0" indent="0">
              <a:buNone/>
            </a:pPr>
            <a:r>
              <a:rPr lang="en-US" sz="2400" b="1" i="1" dirty="0" smtClean="0"/>
              <a:t>405</a:t>
            </a:r>
            <a:r>
              <a:rPr lang="en-US" sz="2400" b="1" i="1" dirty="0"/>
              <a:t>. Criminal breach of trust</a:t>
            </a:r>
            <a:endParaRPr lang="en-US" sz="2400" dirty="0"/>
          </a:p>
          <a:p>
            <a:pPr marL="0" indent="0" algn="just">
              <a:buNone/>
            </a:pPr>
            <a:r>
              <a:rPr lang="en-US" sz="2400" dirty="0" smtClean="0"/>
              <a:t>Whoever</a:t>
            </a:r>
            <a:r>
              <a:rPr lang="en-US" sz="2400" dirty="0"/>
              <a:t>, being in any manner </a:t>
            </a:r>
            <a:r>
              <a:rPr lang="en-US" sz="2400" dirty="0">
                <a:solidFill>
                  <a:srgbClr val="FF0000"/>
                </a:solidFill>
              </a:rPr>
              <a:t>entrusted</a:t>
            </a:r>
            <a:r>
              <a:rPr lang="en-US" sz="2400" dirty="0"/>
              <a:t> with property, or with any dominion over property either solely or jointly with any other person </a:t>
            </a:r>
            <a:r>
              <a:rPr lang="en-US" sz="2400" dirty="0">
                <a:solidFill>
                  <a:srgbClr val="FF0000"/>
                </a:solidFill>
              </a:rPr>
              <a:t>dishonestly misappropriates</a:t>
            </a:r>
            <a:r>
              <a:rPr lang="en-US" sz="2400" dirty="0"/>
              <a:t>, or </a:t>
            </a:r>
            <a:r>
              <a:rPr lang="en-US" sz="2400" dirty="0">
                <a:solidFill>
                  <a:srgbClr val="FF0000"/>
                </a:solidFill>
              </a:rPr>
              <a:t>converts to his own use</a:t>
            </a:r>
            <a:r>
              <a:rPr lang="en-US" sz="2400" dirty="0"/>
              <a:t>, that property, or </a:t>
            </a:r>
            <a:r>
              <a:rPr lang="en-US" sz="2400" dirty="0">
                <a:solidFill>
                  <a:srgbClr val="FF0000"/>
                </a:solidFill>
              </a:rPr>
              <a:t>dishonestly uses </a:t>
            </a:r>
            <a:r>
              <a:rPr lang="en-US" sz="2400" dirty="0"/>
              <a:t>or </a:t>
            </a:r>
            <a:r>
              <a:rPr lang="en-US" sz="2400" dirty="0">
                <a:solidFill>
                  <a:srgbClr val="FF0000"/>
                </a:solidFill>
              </a:rPr>
              <a:t>disposes</a:t>
            </a:r>
            <a:r>
              <a:rPr lang="en-US" sz="2400" dirty="0"/>
              <a:t> of that property in </a:t>
            </a:r>
            <a:r>
              <a:rPr lang="en-US" sz="2400" dirty="0">
                <a:solidFill>
                  <a:srgbClr val="0000FF"/>
                </a:solidFill>
              </a:rPr>
              <a:t>violation of any direction of law prescribing the mode in which such trust is to be discharged</a:t>
            </a:r>
            <a:r>
              <a:rPr lang="en-US" sz="2400" dirty="0"/>
              <a:t>, or of any legal contract, express or implied, which he has made touching the discharge of such trust, or willfully suffers any other person so to do, commits </a:t>
            </a:r>
            <a:r>
              <a:rPr lang="en-US" sz="2400" dirty="0">
                <a:solidFill>
                  <a:srgbClr val="FF0000"/>
                </a:solidFill>
              </a:rPr>
              <a:t>“criminal breach of trust</a:t>
            </a:r>
            <a:r>
              <a:rPr lang="en-US" sz="2400" dirty="0" smtClean="0">
                <a:solidFill>
                  <a:srgbClr val="FF0000"/>
                </a:solidFill>
              </a:rPr>
              <a:t>”</a:t>
            </a:r>
            <a:endParaRPr lang="en-US" sz="2400" dirty="0">
              <a:solidFill>
                <a:srgbClr val="FF0000"/>
              </a:solidFill>
            </a:endParaRPr>
          </a:p>
          <a:p>
            <a:pPr marL="0" indent="0" algn="just">
              <a:buNone/>
            </a:pPr>
            <a:endParaRPr lang="en-US" sz="2800" dirty="0"/>
          </a:p>
        </p:txBody>
      </p:sp>
    </p:spTree>
    <p:custDataLst>
      <p:tags r:id="rId1"/>
    </p:custDataLst>
    <p:extLst>
      <p:ext uri="{BB962C8B-B14F-4D97-AF65-F5344CB8AC3E}">
        <p14:creationId xmlns:p14="http://schemas.microsoft.com/office/powerpoint/2010/main" val="32180734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81000"/>
            <a:ext cx="7924800" cy="707886"/>
          </a:xfrm>
          <a:prstGeom prst="rect">
            <a:avLst/>
          </a:prstGeom>
          <a:noFill/>
        </p:spPr>
        <p:txBody>
          <a:bodyPr wrap="square" rtlCol="0">
            <a:normAutofit fontScale="92500" lnSpcReduction="10000"/>
          </a:bodyPr>
          <a:lstStyle/>
          <a:p>
            <a:pPr algn="ctr"/>
            <a:r>
              <a:rPr lang="en-US" sz="2400" b="1" dirty="0">
                <a:solidFill>
                  <a:srgbClr val="FF0000"/>
                </a:solidFill>
                <a:latin typeface="Arial Black"/>
                <a:cs typeface="Arial Black"/>
              </a:rPr>
              <a:t/>
            </a:r>
            <a:br>
              <a:rPr lang="en-US" sz="2400" b="1" dirty="0">
                <a:solidFill>
                  <a:srgbClr val="FF0000"/>
                </a:solidFill>
                <a:latin typeface="Arial Black"/>
                <a:cs typeface="Arial Black"/>
              </a:rPr>
            </a:br>
            <a:endParaRPr lang="en-US" sz="2400" dirty="0">
              <a:solidFill>
                <a:srgbClr val="FF0000"/>
              </a:solidFill>
              <a:latin typeface="+mj-lt"/>
              <a:cs typeface="Arial" pitchFamily="34" charset="0"/>
            </a:endParaRPr>
          </a:p>
        </p:txBody>
      </p:sp>
      <p:sp>
        <p:nvSpPr>
          <p:cNvPr id="4" name="Content Placeholder 3"/>
          <p:cNvSpPr>
            <a:spLocks noGrp="1"/>
          </p:cNvSpPr>
          <p:nvPr>
            <p:ph idx="1"/>
          </p:nvPr>
        </p:nvSpPr>
        <p:spPr>
          <a:xfrm>
            <a:off x="228600" y="533400"/>
            <a:ext cx="8686800" cy="5592763"/>
          </a:xfrm>
        </p:spPr>
        <p:txBody>
          <a:bodyPr>
            <a:normAutofit/>
          </a:bodyPr>
          <a:lstStyle/>
          <a:p>
            <a:pPr marL="0" indent="0">
              <a:buNone/>
            </a:pPr>
            <a:r>
              <a:rPr lang="en-US" sz="2400" dirty="0">
                <a:solidFill>
                  <a:srgbClr val="FF0000"/>
                </a:solidFill>
              </a:rPr>
              <a:t>Illustrations:</a:t>
            </a:r>
          </a:p>
          <a:p>
            <a:pPr marL="0" indent="0">
              <a:buNone/>
            </a:pPr>
            <a:endParaRPr lang="en-US" sz="2400" dirty="0" smtClean="0"/>
          </a:p>
          <a:p>
            <a:pPr marL="0" indent="0" algn="just">
              <a:buNone/>
            </a:pPr>
            <a:r>
              <a:rPr lang="en-US" sz="2400" dirty="0" smtClean="0"/>
              <a:t>(</a:t>
            </a:r>
            <a:r>
              <a:rPr lang="en-US" sz="2400" dirty="0"/>
              <a:t>e) A, a collector of government money, or a clerk in a government office, is </a:t>
            </a:r>
            <a:r>
              <a:rPr lang="en-US" sz="2400" dirty="0">
                <a:solidFill>
                  <a:srgbClr val="0000FF"/>
                </a:solidFill>
              </a:rPr>
              <a:t>entrusted with public money</a:t>
            </a:r>
            <a:r>
              <a:rPr lang="en-US" sz="2400" dirty="0"/>
              <a:t>, and is either directed by law, or bound by a contract express or implied, with the Government, to </a:t>
            </a:r>
            <a:r>
              <a:rPr lang="en-US" sz="2400" dirty="0">
                <a:solidFill>
                  <a:srgbClr val="FF0000"/>
                </a:solidFill>
              </a:rPr>
              <a:t>pay into a certain treasury all the public money which he holds</a:t>
            </a:r>
            <a:r>
              <a:rPr lang="en-US" sz="2400" dirty="0"/>
              <a:t>. A dishonestly appropriates the money. A has committed criminal breach of trust</a:t>
            </a:r>
          </a:p>
          <a:p>
            <a:pPr marL="0" indent="0">
              <a:buNone/>
            </a:pPr>
            <a:endParaRPr lang="en-US" sz="2800" dirty="0"/>
          </a:p>
        </p:txBody>
      </p:sp>
    </p:spTree>
    <p:custDataLst>
      <p:tags r:id="rId1"/>
    </p:custDataLst>
    <p:extLst>
      <p:ext uri="{BB962C8B-B14F-4D97-AF65-F5344CB8AC3E}">
        <p14:creationId xmlns:p14="http://schemas.microsoft.com/office/powerpoint/2010/main" val="15238381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81000"/>
            <a:ext cx="7924800" cy="707886"/>
          </a:xfrm>
          <a:prstGeom prst="rect">
            <a:avLst/>
          </a:prstGeom>
          <a:noFill/>
        </p:spPr>
        <p:txBody>
          <a:bodyPr wrap="square" rtlCol="0">
            <a:normAutofit fontScale="92500" lnSpcReduction="10000"/>
          </a:bodyPr>
          <a:lstStyle/>
          <a:p>
            <a:pPr algn="ctr"/>
            <a:r>
              <a:rPr lang="en-US" sz="2400" b="1" dirty="0">
                <a:solidFill>
                  <a:srgbClr val="FF0000"/>
                </a:solidFill>
                <a:latin typeface="Arial Black"/>
                <a:cs typeface="Arial Black"/>
              </a:rPr>
              <a:t/>
            </a:r>
            <a:br>
              <a:rPr lang="en-US" sz="2400" b="1" dirty="0">
                <a:solidFill>
                  <a:srgbClr val="FF0000"/>
                </a:solidFill>
                <a:latin typeface="Arial Black"/>
                <a:cs typeface="Arial Black"/>
              </a:rPr>
            </a:br>
            <a:endParaRPr lang="en-US" sz="2400" dirty="0">
              <a:solidFill>
                <a:srgbClr val="FF0000"/>
              </a:solidFill>
              <a:latin typeface="+mj-lt"/>
              <a:cs typeface="Arial" pitchFamily="34" charset="0"/>
            </a:endParaRPr>
          </a:p>
        </p:txBody>
      </p:sp>
      <p:sp>
        <p:nvSpPr>
          <p:cNvPr id="4" name="Content Placeholder 3"/>
          <p:cNvSpPr>
            <a:spLocks noGrp="1"/>
          </p:cNvSpPr>
          <p:nvPr>
            <p:ph idx="1"/>
          </p:nvPr>
        </p:nvSpPr>
        <p:spPr>
          <a:xfrm>
            <a:off x="228600" y="914400"/>
            <a:ext cx="8686800" cy="5211763"/>
          </a:xfrm>
        </p:spPr>
        <p:txBody>
          <a:bodyPr>
            <a:normAutofit/>
          </a:bodyPr>
          <a:lstStyle/>
          <a:p>
            <a:pPr marL="0" indent="0">
              <a:buNone/>
            </a:pPr>
            <a:endParaRPr lang="en-US" dirty="0" smtClean="0"/>
          </a:p>
          <a:p>
            <a:pPr marL="0" indent="0" algn="ctr">
              <a:buNone/>
            </a:pPr>
            <a:endParaRPr lang="en-US" dirty="0" smtClean="0"/>
          </a:p>
          <a:p>
            <a:pPr marL="0" indent="0" algn="ctr">
              <a:buNone/>
            </a:pPr>
            <a:r>
              <a:rPr lang="en-US" sz="4800" b="1" dirty="0" smtClean="0">
                <a:solidFill>
                  <a:srgbClr val="FF0000"/>
                </a:solidFill>
              </a:rPr>
              <a:t>THANK YOU</a:t>
            </a:r>
            <a:endParaRPr lang="en-US" sz="4800" b="1" dirty="0">
              <a:solidFill>
                <a:srgbClr val="FF0000"/>
              </a:solidFill>
            </a:endParaRPr>
          </a:p>
        </p:txBody>
      </p:sp>
    </p:spTree>
    <p:custDataLst>
      <p:tags r:id="rId1"/>
    </p:custDataLst>
    <p:extLst>
      <p:ext uri="{BB962C8B-B14F-4D97-AF65-F5344CB8AC3E}">
        <p14:creationId xmlns:p14="http://schemas.microsoft.com/office/powerpoint/2010/main" val="33319515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12"/>
</p:tagLst>
</file>

<file path=ppt/tags/tag2.xml><?xml version="1.0" encoding="utf-8"?>
<p:tagLst xmlns:a="http://schemas.openxmlformats.org/drawingml/2006/main" xmlns:r="http://schemas.openxmlformats.org/officeDocument/2006/relationships" xmlns:p="http://schemas.openxmlformats.org/presentationml/2006/main">
  <p:tag name="TIMING" val="|12"/>
</p:tagLst>
</file>

<file path=ppt/tags/tag3.xml><?xml version="1.0" encoding="utf-8"?>
<p:tagLst xmlns:a="http://schemas.openxmlformats.org/drawingml/2006/main" xmlns:r="http://schemas.openxmlformats.org/officeDocument/2006/relationships" xmlns:p="http://schemas.openxmlformats.org/presentationml/2006/main">
  <p:tag name="TIMING" val="|12"/>
</p:tagLst>
</file>

<file path=ppt/tags/tag4.xml><?xml version="1.0" encoding="utf-8"?>
<p:tagLst xmlns:a="http://schemas.openxmlformats.org/drawingml/2006/main" xmlns:r="http://schemas.openxmlformats.org/officeDocument/2006/relationships" xmlns:p="http://schemas.openxmlformats.org/presentationml/2006/main">
  <p:tag name="TIMING" val="|12"/>
</p:tagLst>
</file>

<file path=ppt/tags/tag5.xml><?xml version="1.0" encoding="utf-8"?>
<p:tagLst xmlns:a="http://schemas.openxmlformats.org/drawingml/2006/main" xmlns:r="http://schemas.openxmlformats.org/officeDocument/2006/relationships" xmlns:p="http://schemas.openxmlformats.org/presentationml/2006/main">
  <p:tag name="TIMING" val="|12"/>
</p:tagLst>
</file>

<file path=ppt/tags/tag6.xml><?xml version="1.0" encoding="utf-8"?>
<p:tagLst xmlns:a="http://schemas.openxmlformats.org/drawingml/2006/main" xmlns:r="http://schemas.openxmlformats.org/officeDocument/2006/relationships" xmlns:p="http://schemas.openxmlformats.org/presentationml/2006/main">
  <p:tag name="TIMING" val="|12"/>
</p:tagLst>
</file>

<file path=ppt/tags/tag7.xml><?xml version="1.0" encoding="utf-8"?>
<p:tagLst xmlns:a="http://schemas.openxmlformats.org/drawingml/2006/main" xmlns:r="http://schemas.openxmlformats.org/officeDocument/2006/relationships" xmlns:p="http://schemas.openxmlformats.org/presentationml/2006/main">
  <p:tag name="TIMING" val="|12"/>
</p:tagLst>
</file>

<file path=ppt/tags/tag8.xml><?xml version="1.0" encoding="utf-8"?>
<p:tagLst xmlns:a="http://schemas.openxmlformats.org/drawingml/2006/main" xmlns:r="http://schemas.openxmlformats.org/officeDocument/2006/relationships" xmlns:p="http://schemas.openxmlformats.org/presentationml/2006/main">
  <p:tag name="TIMING" val="|12"/>
</p:tagLst>
</file>

<file path=ppt/theme/theme1.xml><?xml version="1.0" encoding="utf-8"?>
<a:theme xmlns:a="http://schemas.openxmlformats.org/drawingml/2006/main" name="Introducing PowerPoint 2011">
  <a:themeElements>
    <a:clrScheme name="Fresh">
      <a:dk1>
        <a:srgbClr val="262626"/>
      </a:dk1>
      <a:lt1>
        <a:sysClr val="window" lastClr="FFFFFF"/>
      </a:lt1>
      <a:dk2>
        <a:srgbClr val="595959"/>
      </a:dk2>
      <a:lt2>
        <a:srgbClr val="EEECE1"/>
      </a:lt2>
      <a:accent1>
        <a:srgbClr val="F4891E"/>
      </a:accent1>
      <a:accent2>
        <a:srgbClr val="7BCF27"/>
      </a:accent2>
      <a:accent3>
        <a:srgbClr val="9BBB59"/>
      </a:accent3>
      <a:accent4>
        <a:srgbClr val="00B0F0"/>
      </a:accent4>
      <a:accent5>
        <a:srgbClr val="4BACC6"/>
      </a:accent5>
      <a:accent6>
        <a:srgbClr val="F79646"/>
      </a:accent6>
      <a:hlink>
        <a:srgbClr val="00B0F0"/>
      </a:hlink>
      <a:folHlink>
        <a:srgbClr val="F4891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Introducing PowerPoint 2011.potx</Template>
  <TotalTime>0</TotalTime>
  <Words>389</Words>
  <Application>Microsoft Macintosh PowerPoint</Application>
  <PresentationFormat>On-screen Show (4:3)</PresentationFormat>
  <Paragraphs>47</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Introducing PowerPoint 2011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2010-05-03T20:57:59Z</dcterms:created>
  <dcterms:modified xsi:type="dcterms:W3CDTF">2017-12-16T22:20:46Z</dcterms:modified>
</cp:coreProperties>
</file>