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7" r:id="rId2"/>
    <p:sldMasterId id="2147483654" r:id="rId3"/>
    <p:sldMasterId id="2147483655" r:id="rId4"/>
    <p:sldMasterId id="2147483656" r:id="rId5"/>
    <p:sldMasterId id="2147484195" r:id="rId6"/>
  </p:sldMasterIdLst>
  <p:notesMasterIdLst>
    <p:notesMasterId r:id="rId21"/>
  </p:notesMasterIdLst>
  <p:handoutMasterIdLst>
    <p:handoutMasterId r:id="rId22"/>
  </p:handoutMasterIdLst>
  <p:sldIdLst>
    <p:sldId id="372" r:id="rId7"/>
    <p:sldId id="332" r:id="rId8"/>
    <p:sldId id="331" r:id="rId9"/>
    <p:sldId id="339" r:id="rId10"/>
    <p:sldId id="374" r:id="rId11"/>
    <p:sldId id="341" r:id="rId12"/>
    <p:sldId id="342" r:id="rId13"/>
    <p:sldId id="343" r:id="rId14"/>
    <p:sldId id="344" r:id="rId15"/>
    <p:sldId id="345" r:id="rId16"/>
    <p:sldId id="348" r:id="rId17"/>
    <p:sldId id="349" r:id="rId18"/>
    <p:sldId id="353" r:id="rId19"/>
    <p:sldId id="355" r:id="rId20"/>
  </p:sldIdLst>
  <p:sldSz cx="9144000" cy="6858000" type="letter"/>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7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00"/>
    <a:srgbClr val="FFDDBB"/>
    <a:srgbClr val="6699FF"/>
    <a:srgbClr val="9999FF"/>
    <a:srgbClr val="CCECFF"/>
    <a:srgbClr val="3399FF"/>
    <a:srgbClr val="A6E1F8"/>
    <a:srgbClr val="C0F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1023" autoAdjust="0"/>
  </p:normalViewPr>
  <p:slideViewPr>
    <p:cSldViewPr>
      <p:cViewPr varScale="1">
        <p:scale>
          <a:sx n="64" d="100"/>
          <a:sy n="64" d="100"/>
        </p:scale>
        <p:origin x="1360" y="36"/>
      </p:cViewPr>
      <p:guideLst>
        <p:guide orient="horz" pos="2160"/>
        <p:guide pos="768"/>
      </p:guideLst>
    </p:cSldViewPr>
  </p:slideViewPr>
  <p:outlineViewPr>
    <p:cViewPr>
      <p:scale>
        <a:sx n="33" d="100"/>
        <a:sy n="33" d="100"/>
      </p:scale>
      <p:origin x="0" y="40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F258B-3062-4ABC-8D29-42A3659E6E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F55A3EA-A973-4D9A-97BD-9245E5F148EF}">
      <dgm:prSet phldrT="[Text]"/>
      <dgm:spPr>
        <a:solidFill>
          <a:srgbClr val="FF9900"/>
        </a:solidFill>
      </dgm:spPr>
      <dgm:t>
        <a:bodyPr/>
        <a:lstStyle/>
        <a:p>
          <a:r>
            <a:rPr lang="en-US" dirty="0" smtClean="0"/>
            <a:t>Step 2</a:t>
          </a:r>
          <a:endParaRPr lang="en-GB" dirty="0"/>
        </a:p>
      </dgm:t>
    </dgm:pt>
    <dgm:pt modelId="{4231C0A1-9603-41E3-84F2-897C26B5674C}" type="parTrans" cxnId="{A44FFCAB-401C-4278-B1F9-471D48CF2AA2}">
      <dgm:prSet/>
      <dgm:spPr/>
      <dgm:t>
        <a:bodyPr/>
        <a:lstStyle/>
        <a:p>
          <a:endParaRPr lang="en-GB"/>
        </a:p>
      </dgm:t>
    </dgm:pt>
    <dgm:pt modelId="{2BADC677-F66A-4744-8760-65D502DEFDFA}" type="sibTrans" cxnId="{A44FFCAB-401C-4278-B1F9-471D48CF2AA2}">
      <dgm:prSet/>
      <dgm:spPr/>
      <dgm:t>
        <a:bodyPr/>
        <a:lstStyle/>
        <a:p>
          <a:endParaRPr lang="en-GB"/>
        </a:p>
      </dgm:t>
    </dgm:pt>
    <dgm:pt modelId="{49B7CB25-9FC8-48EB-9ED1-BCF43987F2CD}">
      <dgm:prSet phldrT="[Text]" custT="1"/>
      <dgm:spPr>
        <a:solidFill>
          <a:srgbClr val="FF9900"/>
        </a:solidFill>
      </dgm:spPr>
      <dgm:t>
        <a:bodyPr/>
        <a:lstStyle/>
        <a:p>
          <a:r>
            <a:rPr lang="en-US" sz="1400" dirty="0" smtClean="0"/>
            <a:t>Step 3</a:t>
          </a:r>
          <a:endParaRPr lang="en-GB" sz="1400" dirty="0"/>
        </a:p>
      </dgm:t>
    </dgm:pt>
    <dgm:pt modelId="{D3DF86DD-1729-4495-9033-385F26CCA1AE}" type="parTrans" cxnId="{50874C9B-CD49-4E3E-B492-A05513EF63C8}">
      <dgm:prSet/>
      <dgm:spPr/>
      <dgm:t>
        <a:bodyPr/>
        <a:lstStyle/>
        <a:p>
          <a:endParaRPr lang="en-GB"/>
        </a:p>
      </dgm:t>
    </dgm:pt>
    <dgm:pt modelId="{B7E53FCD-A8C3-4B00-A8A1-7ECA19CFFB33}" type="sibTrans" cxnId="{50874C9B-CD49-4E3E-B492-A05513EF63C8}">
      <dgm:prSet/>
      <dgm:spPr/>
      <dgm:t>
        <a:bodyPr/>
        <a:lstStyle/>
        <a:p>
          <a:endParaRPr lang="en-GB"/>
        </a:p>
      </dgm:t>
    </dgm:pt>
    <dgm:pt modelId="{5AE685AB-19DA-4CBD-82AE-4CDDAF89E698}">
      <dgm:prSet phldrT="[Text]" custT="1"/>
      <dgm:spPr>
        <a:solidFill>
          <a:srgbClr val="FFCC66">
            <a:alpha val="90000"/>
          </a:srgbClr>
        </a:solidFill>
      </dgm:spPr>
      <dgm:t>
        <a:bodyPr/>
        <a:lstStyle/>
        <a:p>
          <a:r>
            <a:rPr lang="en-US" sz="2400" dirty="0" smtClean="0"/>
            <a:t>Planning for solutions</a:t>
          </a:r>
          <a:endParaRPr lang="en-GB" sz="2400" dirty="0"/>
        </a:p>
      </dgm:t>
    </dgm:pt>
    <dgm:pt modelId="{D34EE7BB-529E-482E-AF27-0E6B4AE70237}" type="parTrans" cxnId="{51D5BFA2-7F6F-438C-8BC3-8C6B54078EB9}">
      <dgm:prSet/>
      <dgm:spPr/>
      <dgm:t>
        <a:bodyPr/>
        <a:lstStyle/>
        <a:p>
          <a:endParaRPr lang="en-GB"/>
        </a:p>
      </dgm:t>
    </dgm:pt>
    <dgm:pt modelId="{8769CD3E-464A-452F-8359-C8278FACC157}" type="sibTrans" cxnId="{51D5BFA2-7F6F-438C-8BC3-8C6B54078EB9}">
      <dgm:prSet/>
      <dgm:spPr/>
      <dgm:t>
        <a:bodyPr/>
        <a:lstStyle/>
        <a:p>
          <a:endParaRPr lang="en-GB"/>
        </a:p>
      </dgm:t>
    </dgm:pt>
    <dgm:pt modelId="{3AAB97FC-2A7C-448F-9DD9-18F9B72A85F3}">
      <dgm:prSet custT="1"/>
      <dgm:spPr>
        <a:solidFill>
          <a:srgbClr val="FFCC66">
            <a:alpha val="90000"/>
          </a:srgbClr>
        </a:solidFill>
      </dgm:spPr>
      <dgm:t>
        <a:bodyPr/>
        <a:lstStyle/>
        <a:p>
          <a:r>
            <a:rPr lang="en-US" sz="2400" dirty="0" smtClean="0"/>
            <a:t>Problem analysis</a:t>
          </a:r>
          <a:endParaRPr lang="en-GB" sz="2400" dirty="0"/>
        </a:p>
      </dgm:t>
    </dgm:pt>
    <dgm:pt modelId="{9B4E2341-CB8C-49A1-AFF3-2E778A4C71B5}" type="parTrans" cxnId="{740337B1-0D2D-4193-94AA-DEE1BDF49C29}">
      <dgm:prSet/>
      <dgm:spPr/>
      <dgm:t>
        <a:bodyPr/>
        <a:lstStyle/>
        <a:p>
          <a:endParaRPr lang="en-GB"/>
        </a:p>
      </dgm:t>
    </dgm:pt>
    <dgm:pt modelId="{AEC50368-951A-4C5D-8B8A-6B192463182B}" type="sibTrans" cxnId="{740337B1-0D2D-4193-94AA-DEE1BDF49C29}">
      <dgm:prSet/>
      <dgm:spPr/>
      <dgm:t>
        <a:bodyPr/>
        <a:lstStyle/>
        <a:p>
          <a:endParaRPr lang="en-GB"/>
        </a:p>
      </dgm:t>
    </dgm:pt>
    <dgm:pt modelId="{D9C0B89C-287C-4DBA-B2B5-9721DFF20773}">
      <dgm:prSet custT="1"/>
      <dgm:spPr>
        <a:solidFill>
          <a:srgbClr val="FF9900"/>
        </a:solidFill>
      </dgm:spPr>
      <dgm:t>
        <a:bodyPr/>
        <a:lstStyle/>
        <a:p>
          <a:r>
            <a:rPr lang="en-US" sz="1400" dirty="0" smtClean="0"/>
            <a:t>Step 4</a:t>
          </a:r>
          <a:endParaRPr lang="en-GB" sz="1400" dirty="0"/>
        </a:p>
      </dgm:t>
    </dgm:pt>
    <dgm:pt modelId="{658DB2B8-8B6F-4DB7-9E6A-D82672D3E94D}" type="parTrans" cxnId="{1C7F655B-779A-4332-A709-947C606C9C36}">
      <dgm:prSet/>
      <dgm:spPr/>
      <dgm:t>
        <a:bodyPr/>
        <a:lstStyle/>
        <a:p>
          <a:endParaRPr lang="en-GB"/>
        </a:p>
      </dgm:t>
    </dgm:pt>
    <dgm:pt modelId="{6E36293C-C5BA-4D29-B0C4-7881ED093F00}" type="sibTrans" cxnId="{1C7F655B-779A-4332-A709-947C606C9C36}">
      <dgm:prSet/>
      <dgm:spPr/>
      <dgm:t>
        <a:bodyPr/>
        <a:lstStyle/>
        <a:p>
          <a:endParaRPr lang="en-GB"/>
        </a:p>
      </dgm:t>
    </dgm:pt>
    <dgm:pt modelId="{94030A0B-4446-4EAF-8011-AB037F40B652}">
      <dgm:prSet/>
      <dgm:spPr>
        <a:solidFill>
          <a:srgbClr val="FF9900"/>
        </a:solidFill>
      </dgm:spPr>
      <dgm:t>
        <a:bodyPr/>
        <a:lstStyle/>
        <a:p>
          <a:r>
            <a:rPr lang="en-US" dirty="0" smtClean="0"/>
            <a:t>Step 5	</a:t>
          </a:r>
          <a:endParaRPr lang="en-GB" dirty="0"/>
        </a:p>
      </dgm:t>
    </dgm:pt>
    <dgm:pt modelId="{74B96013-9AAD-4848-A009-9C63F15814F3}" type="parTrans" cxnId="{7FC34863-5102-40A1-96E4-C4E47110D2C1}">
      <dgm:prSet/>
      <dgm:spPr/>
      <dgm:t>
        <a:bodyPr/>
        <a:lstStyle/>
        <a:p>
          <a:endParaRPr lang="en-GB"/>
        </a:p>
      </dgm:t>
    </dgm:pt>
    <dgm:pt modelId="{6599BBF4-17F5-40B5-9A8D-9873544F5056}" type="sibTrans" cxnId="{7FC34863-5102-40A1-96E4-C4E47110D2C1}">
      <dgm:prSet/>
      <dgm:spPr/>
      <dgm:t>
        <a:bodyPr/>
        <a:lstStyle/>
        <a:p>
          <a:endParaRPr lang="en-GB"/>
        </a:p>
      </dgm:t>
    </dgm:pt>
    <dgm:pt modelId="{A4079586-6134-4EEA-B7CA-A8FEA1B790AF}">
      <dgm:prSet custT="1"/>
      <dgm:spPr>
        <a:solidFill>
          <a:srgbClr val="FF9900"/>
        </a:solidFill>
      </dgm:spPr>
      <dgm:t>
        <a:bodyPr/>
        <a:lstStyle/>
        <a:p>
          <a:r>
            <a:rPr lang="en-US" sz="1400" dirty="0" smtClean="0"/>
            <a:t>Step 6</a:t>
          </a:r>
          <a:endParaRPr lang="en-GB" sz="1400" dirty="0"/>
        </a:p>
      </dgm:t>
    </dgm:pt>
    <dgm:pt modelId="{7C86E94D-A7FA-4F20-B8BA-79F1C25C95B8}" type="parTrans" cxnId="{FBA98F22-BF69-466E-AA91-7DCEF31AB3B3}">
      <dgm:prSet/>
      <dgm:spPr/>
      <dgm:t>
        <a:bodyPr/>
        <a:lstStyle/>
        <a:p>
          <a:endParaRPr lang="en-GB"/>
        </a:p>
      </dgm:t>
    </dgm:pt>
    <dgm:pt modelId="{03872302-A639-4D31-BF79-A7D043FA338F}" type="sibTrans" cxnId="{FBA98F22-BF69-466E-AA91-7DCEF31AB3B3}">
      <dgm:prSet/>
      <dgm:spPr/>
      <dgm:t>
        <a:bodyPr/>
        <a:lstStyle/>
        <a:p>
          <a:endParaRPr lang="en-GB"/>
        </a:p>
      </dgm:t>
    </dgm:pt>
    <dgm:pt modelId="{64792A6C-0B58-40B0-BC44-9C8C0F05A77C}">
      <dgm:prSet custT="1"/>
      <dgm:spPr>
        <a:solidFill>
          <a:srgbClr val="FF9900"/>
        </a:solidFill>
      </dgm:spPr>
      <dgm:t>
        <a:bodyPr/>
        <a:lstStyle/>
        <a:p>
          <a:r>
            <a:rPr lang="en-US" sz="1400" dirty="0" smtClean="0"/>
            <a:t>Step 7 </a:t>
          </a:r>
          <a:endParaRPr lang="en-GB" sz="1400" dirty="0"/>
        </a:p>
      </dgm:t>
    </dgm:pt>
    <dgm:pt modelId="{66D8D4AD-DD07-4FCA-BFAB-2EDC464442B4}" type="parTrans" cxnId="{60E4043A-9F04-473A-83A3-92637ABF6CF8}">
      <dgm:prSet/>
      <dgm:spPr/>
      <dgm:t>
        <a:bodyPr/>
        <a:lstStyle/>
        <a:p>
          <a:endParaRPr lang="en-GB"/>
        </a:p>
      </dgm:t>
    </dgm:pt>
    <dgm:pt modelId="{CA7E7D35-5B69-443E-A023-A2005BE23355}" type="sibTrans" cxnId="{60E4043A-9F04-473A-83A3-92637ABF6CF8}">
      <dgm:prSet/>
      <dgm:spPr/>
      <dgm:t>
        <a:bodyPr/>
        <a:lstStyle/>
        <a:p>
          <a:endParaRPr lang="en-GB"/>
        </a:p>
      </dgm:t>
    </dgm:pt>
    <dgm:pt modelId="{5684B5BA-F4A8-4B5D-9DB8-1AFFAD3A2B70}">
      <dgm:prSet custT="1"/>
      <dgm:spPr>
        <a:solidFill>
          <a:srgbClr val="FF9900"/>
        </a:solidFill>
      </dgm:spPr>
      <dgm:t>
        <a:bodyPr/>
        <a:lstStyle/>
        <a:p>
          <a:r>
            <a:rPr lang="en-US" sz="1400" dirty="0" smtClean="0"/>
            <a:t>Step 1</a:t>
          </a:r>
          <a:endParaRPr lang="en-GB" sz="1400" dirty="0"/>
        </a:p>
      </dgm:t>
    </dgm:pt>
    <dgm:pt modelId="{5DB894F0-1742-45F5-BC02-D409C64A77F9}" type="parTrans" cxnId="{84119B01-A39A-4682-BE3F-41C33A51FA23}">
      <dgm:prSet/>
      <dgm:spPr/>
      <dgm:t>
        <a:bodyPr/>
        <a:lstStyle/>
        <a:p>
          <a:endParaRPr lang="en-GB"/>
        </a:p>
      </dgm:t>
    </dgm:pt>
    <dgm:pt modelId="{12CF1051-4996-4354-882C-3F7D7DFDAE24}" type="sibTrans" cxnId="{84119B01-A39A-4682-BE3F-41C33A51FA23}">
      <dgm:prSet/>
      <dgm:spPr/>
      <dgm:t>
        <a:bodyPr/>
        <a:lstStyle/>
        <a:p>
          <a:endParaRPr lang="en-GB"/>
        </a:p>
      </dgm:t>
    </dgm:pt>
    <dgm:pt modelId="{60FD8B0A-AE93-48C6-B701-5649EA2421C0}">
      <dgm:prSet/>
      <dgm:spPr>
        <a:solidFill>
          <a:srgbClr val="FFCC66">
            <a:alpha val="90000"/>
          </a:srgbClr>
        </a:solidFill>
      </dgm:spPr>
      <dgm:t>
        <a:bodyPr/>
        <a:lstStyle/>
        <a:p>
          <a:r>
            <a:rPr lang="en-US" dirty="0" smtClean="0"/>
            <a:t>Problem identification </a:t>
          </a:r>
          <a:endParaRPr lang="en-GB" dirty="0"/>
        </a:p>
      </dgm:t>
    </dgm:pt>
    <dgm:pt modelId="{48E00BDC-CC74-4896-82F6-BB436C15DD2D}" type="parTrans" cxnId="{5490E784-95BA-4576-BE74-C17F2B6E3878}">
      <dgm:prSet/>
      <dgm:spPr/>
      <dgm:t>
        <a:bodyPr/>
        <a:lstStyle/>
        <a:p>
          <a:endParaRPr lang="en-GB"/>
        </a:p>
      </dgm:t>
    </dgm:pt>
    <dgm:pt modelId="{5E626072-9D10-412E-BAC6-DCB464266A85}" type="sibTrans" cxnId="{5490E784-95BA-4576-BE74-C17F2B6E3878}">
      <dgm:prSet/>
      <dgm:spPr/>
      <dgm:t>
        <a:bodyPr/>
        <a:lstStyle/>
        <a:p>
          <a:endParaRPr lang="en-GB"/>
        </a:p>
      </dgm:t>
    </dgm:pt>
    <dgm:pt modelId="{84771BA9-5BF5-433A-A202-A2ADD90EAED5}">
      <dgm:prSet/>
      <dgm:spPr/>
      <dgm:t>
        <a:bodyPr/>
        <a:lstStyle/>
        <a:p>
          <a:r>
            <a:rPr lang="en-US" dirty="0" smtClean="0"/>
            <a:t>Selecting options</a:t>
          </a:r>
          <a:endParaRPr lang="en-GB" dirty="0"/>
        </a:p>
      </dgm:t>
    </dgm:pt>
    <dgm:pt modelId="{8940344D-ADB5-48A9-9568-36C5F022F571}" type="parTrans" cxnId="{0F7E4F0F-83F1-4335-91F9-381E8A5D7687}">
      <dgm:prSet/>
      <dgm:spPr/>
      <dgm:t>
        <a:bodyPr/>
        <a:lstStyle/>
        <a:p>
          <a:endParaRPr lang="en-GB"/>
        </a:p>
      </dgm:t>
    </dgm:pt>
    <dgm:pt modelId="{AA95BA69-6A57-42C8-8811-F73933D42D24}" type="sibTrans" cxnId="{0F7E4F0F-83F1-4335-91F9-381E8A5D7687}">
      <dgm:prSet/>
      <dgm:spPr/>
      <dgm:t>
        <a:bodyPr/>
        <a:lstStyle/>
        <a:p>
          <a:endParaRPr lang="en-GB"/>
        </a:p>
      </dgm:t>
    </dgm:pt>
    <dgm:pt modelId="{4AD84238-81FF-4E6E-BB18-3DB51223DB8A}">
      <dgm:prSet/>
      <dgm:spPr/>
      <dgm:t>
        <a:bodyPr/>
        <a:lstStyle/>
        <a:p>
          <a:r>
            <a:rPr lang="en-US" dirty="0" smtClean="0"/>
            <a:t>Planning for new facilities and </a:t>
          </a:r>
          <a:r>
            <a:rPr lang="en-US" dirty="0" err="1" smtClean="0"/>
            <a:t>behaviour</a:t>
          </a:r>
          <a:r>
            <a:rPr lang="en-US" dirty="0" smtClean="0"/>
            <a:t> change</a:t>
          </a:r>
          <a:endParaRPr lang="en-GB" dirty="0"/>
        </a:p>
      </dgm:t>
    </dgm:pt>
    <dgm:pt modelId="{CE2267A6-ED54-413F-B6B1-DDF5157CE5CC}" type="parTrans" cxnId="{2A81B2CD-5349-4CA1-8B81-C476A64D44B0}">
      <dgm:prSet/>
      <dgm:spPr/>
      <dgm:t>
        <a:bodyPr/>
        <a:lstStyle/>
        <a:p>
          <a:endParaRPr lang="en-GB"/>
        </a:p>
      </dgm:t>
    </dgm:pt>
    <dgm:pt modelId="{3EC644CD-8FA6-4E3A-8CD1-F6C79F8DC401}" type="sibTrans" cxnId="{2A81B2CD-5349-4CA1-8B81-C476A64D44B0}">
      <dgm:prSet/>
      <dgm:spPr/>
      <dgm:t>
        <a:bodyPr/>
        <a:lstStyle/>
        <a:p>
          <a:endParaRPr lang="en-GB"/>
        </a:p>
      </dgm:t>
    </dgm:pt>
    <dgm:pt modelId="{6036CFAA-DEA3-407F-8FAE-A023FDD62E6F}">
      <dgm:prSet/>
      <dgm:spPr/>
      <dgm:t>
        <a:bodyPr/>
        <a:lstStyle/>
        <a:p>
          <a:r>
            <a:rPr lang="en-US" dirty="0" smtClean="0"/>
            <a:t>Planning for monitoring and evaluation</a:t>
          </a:r>
          <a:endParaRPr lang="en-GB" dirty="0"/>
        </a:p>
      </dgm:t>
    </dgm:pt>
    <dgm:pt modelId="{621557A7-13D5-4591-B868-F66DEC905DDC}" type="parTrans" cxnId="{550762EA-F31C-48F2-9608-4C17A7F1B7A4}">
      <dgm:prSet/>
      <dgm:spPr/>
      <dgm:t>
        <a:bodyPr/>
        <a:lstStyle/>
        <a:p>
          <a:endParaRPr lang="en-GB"/>
        </a:p>
      </dgm:t>
    </dgm:pt>
    <dgm:pt modelId="{F8BFC4A8-3447-4880-9B1E-D63BE1D2E8A0}" type="sibTrans" cxnId="{550762EA-F31C-48F2-9608-4C17A7F1B7A4}">
      <dgm:prSet/>
      <dgm:spPr/>
      <dgm:t>
        <a:bodyPr/>
        <a:lstStyle/>
        <a:p>
          <a:endParaRPr lang="en-GB"/>
        </a:p>
      </dgm:t>
    </dgm:pt>
    <dgm:pt modelId="{889178B4-2058-4AB4-828B-9F689C427BD2}">
      <dgm:prSet/>
      <dgm:spPr/>
      <dgm:t>
        <a:bodyPr/>
        <a:lstStyle/>
        <a:p>
          <a:r>
            <a:rPr lang="en-US" dirty="0" err="1" smtClean="0"/>
            <a:t>Paticipatory</a:t>
          </a:r>
          <a:r>
            <a:rPr lang="en-US" dirty="0" smtClean="0"/>
            <a:t> evaluation </a:t>
          </a:r>
          <a:endParaRPr lang="en-GB" dirty="0"/>
        </a:p>
      </dgm:t>
    </dgm:pt>
    <dgm:pt modelId="{92C12DE3-1C71-4886-9E45-56BADDFDDF43}" type="parTrans" cxnId="{6CEB0333-39F4-4659-A91A-2D86158484C8}">
      <dgm:prSet/>
      <dgm:spPr/>
      <dgm:t>
        <a:bodyPr/>
        <a:lstStyle/>
        <a:p>
          <a:endParaRPr lang="en-GB"/>
        </a:p>
      </dgm:t>
    </dgm:pt>
    <dgm:pt modelId="{176F8FE9-A7B9-4BBF-89DC-C868E61EE302}" type="sibTrans" cxnId="{6CEB0333-39F4-4659-A91A-2D86158484C8}">
      <dgm:prSet/>
      <dgm:spPr/>
      <dgm:t>
        <a:bodyPr/>
        <a:lstStyle/>
        <a:p>
          <a:endParaRPr lang="en-GB"/>
        </a:p>
      </dgm:t>
    </dgm:pt>
    <dgm:pt modelId="{35D90E58-AD8C-421F-AF56-587D642D623D}" type="pres">
      <dgm:prSet presAssocID="{DE9F258B-3062-4ABC-8D29-42A3659E6E09}" presName="linearFlow" presStyleCnt="0">
        <dgm:presLayoutVars>
          <dgm:dir/>
          <dgm:animLvl val="lvl"/>
          <dgm:resizeHandles val="exact"/>
        </dgm:presLayoutVars>
      </dgm:prSet>
      <dgm:spPr/>
      <dgm:t>
        <a:bodyPr/>
        <a:lstStyle/>
        <a:p>
          <a:endParaRPr lang="en-GB"/>
        </a:p>
      </dgm:t>
    </dgm:pt>
    <dgm:pt modelId="{F73CE2A8-EFEE-4E02-87B5-574CAC48EF76}" type="pres">
      <dgm:prSet presAssocID="{5684B5BA-F4A8-4B5D-9DB8-1AFFAD3A2B70}" presName="composite" presStyleCnt="0"/>
      <dgm:spPr/>
    </dgm:pt>
    <dgm:pt modelId="{E1BE2B11-6E7E-4B4F-B9C1-614E62D587B8}" type="pres">
      <dgm:prSet presAssocID="{5684B5BA-F4A8-4B5D-9DB8-1AFFAD3A2B70}" presName="parentText" presStyleLbl="alignNode1" presStyleIdx="0" presStyleCnt="7">
        <dgm:presLayoutVars>
          <dgm:chMax val="1"/>
          <dgm:bulletEnabled val="1"/>
        </dgm:presLayoutVars>
      </dgm:prSet>
      <dgm:spPr/>
      <dgm:t>
        <a:bodyPr/>
        <a:lstStyle/>
        <a:p>
          <a:endParaRPr lang="en-GB"/>
        </a:p>
      </dgm:t>
    </dgm:pt>
    <dgm:pt modelId="{DD0DDF30-46AB-4C85-A043-D6405E8ABEB4}" type="pres">
      <dgm:prSet presAssocID="{5684B5BA-F4A8-4B5D-9DB8-1AFFAD3A2B70}" presName="descendantText" presStyleLbl="alignAcc1" presStyleIdx="0" presStyleCnt="7" custLinFactNeighborX="-575" custLinFactNeighborY="9808">
        <dgm:presLayoutVars>
          <dgm:bulletEnabled val="1"/>
        </dgm:presLayoutVars>
      </dgm:prSet>
      <dgm:spPr/>
      <dgm:t>
        <a:bodyPr/>
        <a:lstStyle/>
        <a:p>
          <a:endParaRPr lang="en-GB"/>
        </a:p>
      </dgm:t>
    </dgm:pt>
    <dgm:pt modelId="{5CC63612-890C-452A-A22B-B4B7AFCC3C8D}" type="pres">
      <dgm:prSet presAssocID="{12CF1051-4996-4354-882C-3F7D7DFDAE24}" presName="sp" presStyleCnt="0"/>
      <dgm:spPr/>
    </dgm:pt>
    <dgm:pt modelId="{78140D20-92D7-4397-949B-259A0D750F51}" type="pres">
      <dgm:prSet presAssocID="{4F55A3EA-A973-4D9A-97BD-9245E5F148EF}" presName="composite" presStyleCnt="0"/>
      <dgm:spPr/>
    </dgm:pt>
    <dgm:pt modelId="{F0DACA8F-7E44-4CC6-A7E6-13668B204FF4}" type="pres">
      <dgm:prSet presAssocID="{4F55A3EA-A973-4D9A-97BD-9245E5F148EF}" presName="parentText" presStyleLbl="alignNode1" presStyleIdx="1" presStyleCnt="7" custLinFactNeighborX="-15203" custLinFactNeighborY="-8102">
        <dgm:presLayoutVars>
          <dgm:chMax val="1"/>
          <dgm:bulletEnabled val="1"/>
        </dgm:presLayoutVars>
      </dgm:prSet>
      <dgm:spPr/>
      <dgm:t>
        <a:bodyPr/>
        <a:lstStyle/>
        <a:p>
          <a:endParaRPr lang="en-GB"/>
        </a:p>
      </dgm:t>
    </dgm:pt>
    <dgm:pt modelId="{61355799-8F64-43C4-B5A5-89FF558EF4DE}" type="pres">
      <dgm:prSet presAssocID="{4F55A3EA-A973-4D9A-97BD-9245E5F148EF}" presName="descendantText" presStyleLbl="alignAcc1" presStyleIdx="1" presStyleCnt="7" custLinFactNeighborX="172" custLinFactNeighborY="-4525">
        <dgm:presLayoutVars>
          <dgm:bulletEnabled val="1"/>
        </dgm:presLayoutVars>
      </dgm:prSet>
      <dgm:spPr/>
      <dgm:t>
        <a:bodyPr/>
        <a:lstStyle/>
        <a:p>
          <a:endParaRPr lang="en-GB"/>
        </a:p>
      </dgm:t>
    </dgm:pt>
    <dgm:pt modelId="{1B504067-DEC2-42AC-962D-85AEACE1F8B9}" type="pres">
      <dgm:prSet presAssocID="{2BADC677-F66A-4744-8760-65D502DEFDFA}" presName="sp" presStyleCnt="0"/>
      <dgm:spPr/>
    </dgm:pt>
    <dgm:pt modelId="{F6F3F591-020F-4660-961A-FE4C813BC699}" type="pres">
      <dgm:prSet presAssocID="{49B7CB25-9FC8-48EB-9ED1-BCF43987F2CD}" presName="composite" presStyleCnt="0"/>
      <dgm:spPr/>
    </dgm:pt>
    <dgm:pt modelId="{A6D6FF41-1553-4C1C-9264-FBC177786B42}" type="pres">
      <dgm:prSet presAssocID="{49B7CB25-9FC8-48EB-9ED1-BCF43987F2CD}" presName="parentText" presStyleLbl="alignNode1" presStyleIdx="2" presStyleCnt="7">
        <dgm:presLayoutVars>
          <dgm:chMax val="1"/>
          <dgm:bulletEnabled val="1"/>
        </dgm:presLayoutVars>
      </dgm:prSet>
      <dgm:spPr/>
      <dgm:t>
        <a:bodyPr/>
        <a:lstStyle/>
        <a:p>
          <a:endParaRPr lang="en-GB"/>
        </a:p>
      </dgm:t>
    </dgm:pt>
    <dgm:pt modelId="{36DAD151-0DC1-432D-8263-EA7BED10D7FF}" type="pres">
      <dgm:prSet presAssocID="{49B7CB25-9FC8-48EB-9ED1-BCF43987F2CD}" presName="descendantText" presStyleLbl="alignAcc1" presStyleIdx="2" presStyleCnt="7" custLinFactNeighborX="421" custLinFactNeighborY="-1991">
        <dgm:presLayoutVars>
          <dgm:bulletEnabled val="1"/>
        </dgm:presLayoutVars>
      </dgm:prSet>
      <dgm:spPr/>
      <dgm:t>
        <a:bodyPr/>
        <a:lstStyle/>
        <a:p>
          <a:endParaRPr lang="en-GB"/>
        </a:p>
      </dgm:t>
    </dgm:pt>
    <dgm:pt modelId="{418E503E-DA4F-4826-9D03-6975D8618F30}" type="pres">
      <dgm:prSet presAssocID="{B7E53FCD-A8C3-4B00-A8A1-7ECA19CFFB33}" presName="sp" presStyleCnt="0"/>
      <dgm:spPr/>
    </dgm:pt>
    <dgm:pt modelId="{8F23698D-395D-45BE-BFB3-4605733A0469}" type="pres">
      <dgm:prSet presAssocID="{D9C0B89C-287C-4DBA-B2B5-9721DFF20773}" presName="composite" presStyleCnt="0"/>
      <dgm:spPr/>
    </dgm:pt>
    <dgm:pt modelId="{A04BDEEE-526A-4EC5-A79D-BBAC61E725D9}" type="pres">
      <dgm:prSet presAssocID="{D9C0B89C-287C-4DBA-B2B5-9721DFF20773}" presName="parentText" presStyleLbl="alignNode1" presStyleIdx="3" presStyleCnt="7">
        <dgm:presLayoutVars>
          <dgm:chMax val="1"/>
          <dgm:bulletEnabled val="1"/>
        </dgm:presLayoutVars>
      </dgm:prSet>
      <dgm:spPr/>
      <dgm:t>
        <a:bodyPr/>
        <a:lstStyle/>
        <a:p>
          <a:endParaRPr lang="en-GB"/>
        </a:p>
      </dgm:t>
    </dgm:pt>
    <dgm:pt modelId="{5B925115-3794-434D-B818-1C0DBC7FBA41}" type="pres">
      <dgm:prSet presAssocID="{D9C0B89C-287C-4DBA-B2B5-9721DFF20773}" presName="descendantText" presStyleLbl="alignAcc1" presStyleIdx="3" presStyleCnt="7" custLinFactNeighborX="725" custLinFactNeighborY="355">
        <dgm:presLayoutVars>
          <dgm:bulletEnabled val="1"/>
        </dgm:presLayoutVars>
      </dgm:prSet>
      <dgm:spPr/>
      <dgm:t>
        <a:bodyPr/>
        <a:lstStyle/>
        <a:p>
          <a:endParaRPr lang="en-GB"/>
        </a:p>
      </dgm:t>
    </dgm:pt>
    <dgm:pt modelId="{E7D19541-AB45-46EC-8153-845411A8F3F8}" type="pres">
      <dgm:prSet presAssocID="{6E36293C-C5BA-4D29-B0C4-7881ED093F00}" presName="sp" presStyleCnt="0"/>
      <dgm:spPr/>
    </dgm:pt>
    <dgm:pt modelId="{A23DF95A-AB29-4633-B930-4D6BED30F558}" type="pres">
      <dgm:prSet presAssocID="{94030A0B-4446-4EAF-8011-AB037F40B652}" presName="composite" presStyleCnt="0"/>
      <dgm:spPr/>
    </dgm:pt>
    <dgm:pt modelId="{C19DCA7E-F77E-4EC0-B3C7-F4133349B682}" type="pres">
      <dgm:prSet presAssocID="{94030A0B-4446-4EAF-8011-AB037F40B652}" presName="parentText" presStyleLbl="alignNode1" presStyleIdx="4" presStyleCnt="7">
        <dgm:presLayoutVars>
          <dgm:chMax val="1"/>
          <dgm:bulletEnabled val="1"/>
        </dgm:presLayoutVars>
      </dgm:prSet>
      <dgm:spPr/>
      <dgm:t>
        <a:bodyPr/>
        <a:lstStyle/>
        <a:p>
          <a:endParaRPr lang="en-GB"/>
        </a:p>
      </dgm:t>
    </dgm:pt>
    <dgm:pt modelId="{75016C61-E7AF-4C7B-8297-395F63381A0B}" type="pres">
      <dgm:prSet presAssocID="{94030A0B-4446-4EAF-8011-AB037F40B652}" presName="descendantText" presStyleLbl="alignAcc1" presStyleIdx="4" presStyleCnt="7">
        <dgm:presLayoutVars>
          <dgm:bulletEnabled val="1"/>
        </dgm:presLayoutVars>
      </dgm:prSet>
      <dgm:spPr/>
      <dgm:t>
        <a:bodyPr/>
        <a:lstStyle/>
        <a:p>
          <a:endParaRPr lang="en-GB"/>
        </a:p>
      </dgm:t>
    </dgm:pt>
    <dgm:pt modelId="{55A55887-DDA8-4991-A86A-EBDEFB3DE2A8}" type="pres">
      <dgm:prSet presAssocID="{6599BBF4-17F5-40B5-9A8D-9873544F5056}" presName="sp" presStyleCnt="0"/>
      <dgm:spPr/>
    </dgm:pt>
    <dgm:pt modelId="{B7792A09-32C2-4000-A9DC-E37AB86878A7}" type="pres">
      <dgm:prSet presAssocID="{A4079586-6134-4EEA-B7CA-A8FEA1B790AF}" presName="composite" presStyleCnt="0"/>
      <dgm:spPr/>
    </dgm:pt>
    <dgm:pt modelId="{4BAE0EF3-7665-41CD-B50D-FEEFC9573C00}" type="pres">
      <dgm:prSet presAssocID="{A4079586-6134-4EEA-B7CA-A8FEA1B790AF}" presName="parentText" presStyleLbl="alignNode1" presStyleIdx="5" presStyleCnt="7">
        <dgm:presLayoutVars>
          <dgm:chMax val="1"/>
          <dgm:bulletEnabled val="1"/>
        </dgm:presLayoutVars>
      </dgm:prSet>
      <dgm:spPr/>
      <dgm:t>
        <a:bodyPr/>
        <a:lstStyle/>
        <a:p>
          <a:endParaRPr lang="en-GB"/>
        </a:p>
      </dgm:t>
    </dgm:pt>
    <dgm:pt modelId="{E682F080-FEED-4E89-970C-23053A8CEC4C}" type="pres">
      <dgm:prSet presAssocID="{A4079586-6134-4EEA-B7CA-A8FEA1B790AF}" presName="descendantText" presStyleLbl="alignAcc1" presStyleIdx="5" presStyleCnt="7" custLinFactNeighborX="-342" custLinFactNeighborY="-16270">
        <dgm:presLayoutVars>
          <dgm:bulletEnabled val="1"/>
        </dgm:presLayoutVars>
      </dgm:prSet>
      <dgm:spPr/>
      <dgm:t>
        <a:bodyPr/>
        <a:lstStyle/>
        <a:p>
          <a:endParaRPr lang="en-GB"/>
        </a:p>
      </dgm:t>
    </dgm:pt>
    <dgm:pt modelId="{4FB5DDB8-2112-4A92-9F74-6450AE192673}" type="pres">
      <dgm:prSet presAssocID="{03872302-A639-4D31-BF79-A7D043FA338F}" presName="sp" presStyleCnt="0"/>
      <dgm:spPr/>
    </dgm:pt>
    <dgm:pt modelId="{B90123D9-8C39-4C3B-8FFB-ADFF6A7885A0}" type="pres">
      <dgm:prSet presAssocID="{64792A6C-0B58-40B0-BC44-9C8C0F05A77C}" presName="composite" presStyleCnt="0"/>
      <dgm:spPr/>
    </dgm:pt>
    <dgm:pt modelId="{9828A712-BF94-4BEC-B16B-121B19679213}" type="pres">
      <dgm:prSet presAssocID="{64792A6C-0B58-40B0-BC44-9C8C0F05A77C}" presName="parentText" presStyleLbl="alignNode1" presStyleIdx="6" presStyleCnt="7">
        <dgm:presLayoutVars>
          <dgm:chMax val="1"/>
          <dgm:bulletEnabled val="1"/>
        </dgm:presLayoutVars>
      </dgm:prSet>
      <dgm:spPr/>
      <dgm:t>
        <a:bodyPr/>
        <a:lstStyle/>
        <a:p>
          <a:endParaRPr lang="en-GB"/>
        </a:p>
      </dgm:t>
    </dgm:pt>
    <dgm:pt modelId="{B94ED016-FFBA-4EA5-80DA-1976D739294F}" type="pres">
      <dgm:prSet presAssocID="{64792A6C-0B58-40B0-BC44-9C8C0F05A77C}" presName="descendantText" presStyleLbl="alignAcc1" presStyleIdx="6" presStyleCnt="7">
        <dgm:presLayoutVars>
          <dgm:bulletEnabled val="1"/>
        </dgm:presLayoutVars>
      </dgm:prSet>
      <dgm:spPr/>
      <dgm:t>
        <a:bodyPr/>
        <a:lstStyle/>
        <a:p>
          <a:endParaRPr lang="en-GB"/>
        </a:p>
      </dgm:t>
    </dgm:pt>
  </dgm:ptLst>
  <dgm:cxnLst>
    <dgm:cxn modelId="{2AB07CE0-2145-4575-8399-6038C27E4270}" type="presOf" srcId="{84771BA9-5BF5-433A-A202-A2ADD90EAED5}" destId="{5B925115-3794-434D-B818-1C0DBC7FBA41}" srcOrd="0" destOrd="0" presId="urn:microsoft.com/office/officeart/2005/8/layout/chevron2"/>
    <dgm:cxn modelId="{345B8626-5DF0-4D9B-9C38-D79E4502734E}" type="presOf" srcId="{A4079586-6134-4EEA-B7CA-A8FEA1B790AF}" destId="{4BAE0EF3-7665-41CD-B50D-FEEFC9573C00}" srcOrd="0" destOrd="0" presId="urn:microsoft.com/office/officeart/2005/8/layout/chevron2"/>
    <dgm:cxn modelId="{5B7B78C8-1DB7-48DE-A796-75E1834CF547}" type="presOf" srcId="{4AD84238-81FF-4E6E-BB18-3DB51223DB8A}" destId="{75016C61-E7AF-4C7B-8297-395F63381A0B}" srcOrd="0" destOrd="0" presId="urn:microsoft.com/office/officeart/2005/8/layout/chevron2"/>
    <dgm:cxn modelId="{0C234CC3-BFBE-4E53-8B8C-072584BBE129}" type="presOf" srcId="{889178B4-2058-4AB4-828B-9F689C427BD2}" destId="{B94ED016-FFBA-4EA5-80DA-1976D739294F}" srcOrd="0" destOrd="0" presId="urn:microsoft.com/office/officeart/2005/8/layout/chevron2"/>
    <dgm:cxn modelId="{F59E0511-02D3-451A-9910-77E3EF9BC18B}" type="presOf" srcId="{DE9F258B-3062-4ABC-8D29-42A3659E6E09}" destId="{35D90E58-AD8C-421F-AF56-587D642D623D}" srcOrd="0" destOrd="0" presId="urn:microsoft.com/office/officeart/2005/8/layout/chevron2"/>
    <dgm:cxn modelId="{51D5BFA2-7F6F-438C-8BC3-8C6B54078EB9}" srcId="{49B7CB25-9FC8-48EB-9ED1-BCF43987F2CD}" destId="{5AE685AB-19DA-4CBD-82AE-4CDDAF89E698}" srcOrd="0" destOrd="0" parTransId="{D34EE7BB-529E-482E-AF27-0E6B4AE70237}" sibTransId="{8769CD3E-464A-452F-8359-C8278FACC157}"/>
    <dgm:cxn modelId="{FBA98F22-BF69-466E-AA91-7DCEF31AB3B3}" srcId="{DE9F258B-3062-4ABC-8D29-42A3659E6E09}" destId="{A4079586-6134-4EEA-B7CA-A8FEA1B790AF}" srcOrd="5" destOrd="0" parTransId="{7C86E94D-A7FA-4F20-B8BA-79F1C25C95B8}" sibTransId="{03872302-A639-4D31-BF79-A7D043FA338F}"/>
    <dgm:cxn modelId="{50874C9B-CD49-4E3E-B492-A05513EF63C8}" srcId="{DE9F258B-3062-4ABC-8D29-42A3659E6E09}" destId="{49B7CB25-9FC8-48EB-9ED1-BCF43987F2CD}" srcOrd="2" destOrd="0" parTransId="{D3DF86DD-1729-4495-9033-385F26CCA1AE}" sibTransId="{B7E53FCD-A8C3-4B00-A8A1-7ECA19CFFB33}"/>
    <dgm:cxn modelId="{60E4043A-9F04-473A-83A3-92637ABF6CF8}" srcId="{DE9F258B-3062-4ABC-8D29-42A3659E6E09}" destId="{64792A6C-0B58-40B0-BC44-9C8C0F05A77C}" srcOrd="6" destOrd="0" parTransId="{66D8D4AD-DD07-4FCA-BFAB-2EDC464442B4}" sibTransId="{CA7E7D35-5B69-443E-A023-A2005BE23355}"/>
    <dgm:cxn modelId="{A44FFCAB-401C-4278-B1F9-471D48CF2AA2}" srcId="{DE9F258B-3062-4ABC-8D29-42A3659E6E09}" destId="{4F55A3EA-A973-4D9A-97BD-9245E5F148EF}" srcOrd="1" destOrd="0" parTransId="{4231C0A1-9603-41E3-84F2-897C26B5674C}" sibTransId="{2BADC677-F66A-4744-8760-65D502DEFDFA}"/>
    <dgm:cxn modelId="{04FF8B0A-3920-4FA7-8F11-345C9E297865}" type="presOf" srcId="{4F55A3EA-A973-4D9A-97BD-9245E5F148EF}" destId="{F0DACA8F-7E44-4CC6-A7E6-13668B204FF4}" srcOrd="0" destOrd="0" presId="urn:microsoft.com/office/officeart/2005/8/layout/chevron2"/>
    <dgm:cxn modelId="{550762EA-F31C-48F2-9608-4C17A7F1B7A4}" srcId="{A4079586-6134-4EEA-B7CA-A8FEA1B790AF}" destId="{6036CFAA-DEA3-407F-8FAE-A023FDD62E6F}" srcOrd="0" destOrd="0" parTransId="{621557A7-13D5-4591-B868-F66DEC905DDC}" sibTransId="{F8BFC4A8-3447-4880-9B1E-D63BE1D2E8A0}"/>
    <dgm:cxn modelId="{821261BF-0B1F-4B2E-B2B9-5C67BC414152}" type="presOf" srcId="{64792A6C-0B58-40B0-BC44-9C8C0F05A77C}" destId="{9828A712-BF94-4BEC-B16B-121B19679213}" srcOrd="0" destOrd="0" presId="urn:microsoft.com/office/officeart/2005/8/layout/chevron2"/>
    <dgm:cxn modelId="{84119B01-A39A-4682-BE3F-41C33A51FA23}" srcId="{DE9F258B-3062-4ABC-8D29-42A3659E6E09}" destId="{5684B5BA-F4A8-4B5D-9DB8-1AFFAD3A2B70}" srcOrd="0" destOrd="0" parTransId="{5DB894F0-1742-45F5-BC02-D409C64A77F9}" sibTransId="{12CF1051-4996-4354-882C-3F7D7DFDAE24}"/>
    <dgm:cxn modelId="{2A81B2CD-5349-4CA1-8B81-C476A64D44B0}" srcId="{94030A0B-4446-4EAF-8011-AB037F40B652}" destId="{4AD84238-81FF-4E6E-BB18-3DB51223DB8A}" srcOrd="0" destOrd="0" parTransId="{CE2267A6-ED54-413F-B6B1-DDF5157CE5CC}" sibTransId="{3EC644CD-8FA6-4E3A-8CD1-F6C79F8DC401}"/>
    <dgm:cxn modelId="{5490E784-95BA-4576-BE74-C17F2B6E3878}" srcId="{5684B5BA-F4A8-4B5D-9DB8-1AFFAD3A2B70}" destId="{60FD8B0A-AE93-48C6-B701-5649EA2421C0}" srcOrd="0" destOrd="0" parTransId="{48E00BDC-CC74-4896-82F6-BB436C15DD2D}" sibTransId="{5E626072-9D10-412E-BAC6-DCB464266A85}"/>
    <dgm:cxn modelId="{CBCD8021-D25E-479E-96E5-4C6C5E880040}" type="presOf" srcId="{60FD8B0A-AE93-48C6-B701-5649EA2421C0}" destId="{DD0DDF30-46AB-4C85-A043-D6405E8ABEB4}" srcOrd="0" destOrd="0" presId="urn:microsoft.com/office/officeart/2005/8/layout/chevron2"/>
    <dgm:cxn modelId="{07D018B5-3E14-4368-9DB5-8C07A3092235}" type="presOf" srcId="{5684B5BA-F4A8-4B5D-9DB8-1AFFAD3A2B70}" destId="{E1BE2B11-6E7E-4B4F-B9C1-614E62D587B8}" srcOrd="0" destOrd="0" presId="urn:microsoft.com/office/officeart/2005/8/layout/chevron2"/>
    <dgm:cxn modelId="{0F7E4F0F-83F1-4335-91F9-381E8A5D7687}" srcId="{D9C0B89C-287C-4DBA-B2B5-9721DFF20773}" destId="{84771BA9-5BF5-433A-A202-A2ADD90EAED5}" srcOrd="0" destOrd="0" parTransId="{8940344D-ADB5-48A9-9568-36C5F022F571}" sibTransId="{AA95BA69-6A57-42C8-8811-F73933D42D24}"/>
    <dgm:cxn modelId="{1C7F655B-779A-4332-A709-947C606C9C36}" srcId="{DE9F258B-3062-4ABC-8D29-42A3659E6E09}" destId="{D9C0B89C-287C-4DBA-B2B5-9721DFF20773}" srcOrd="3" destOrd="0" parTransId="{658DB2B8-8B6F-4DB7-9E6A-D82672D3E94D}" sibTransId="{6E36293C-C5BA-4D29-B0C4-7881ED093F00}"/>
    <dgm:cxn modelId="{6CEB0333-39F4-4659-A91A-2D86158484C8}" srcId="{64792A6C-0B58-40B0-BC44-9C8C0F05A77C}" destId="{889178B4-2058-4AB4-828B-9F689C427BD2}" srcOrd="0" destOrd="0" parTransId="{92C12DE3-1C71-4886-9E45-56BADDFDDF43}" sibTransId="{176F8FE9-A7B9-4BBF-89DC-C868E61EE302}"/>
    <dgm:cxn modelId="{740337B1-0D2D-4193-94AA-DEE1BDF49C29}" srcId="{4F55A3EA-A973-4D9A-97BD-9245E5F148EF}" destId="{3AAB97FC-2A7C-448F-9DD9-18F9B72A85F3}" srcOrd="0" destOrd="0" parTransId="{9B4E2341-CB8C-49A1-AFF3-2E778A4C71B5}" sibTransId="{AEC50368-951A-4C5D-8B8A-6B192463182B}"/>
    <dgm:cxn modelId="{2C0C8B4C-4A1D-4CA5-8BE0-D04050E3D71B}" type="presOf" srcId="{49B7CB25-9FC8-48EB-9ED1-BCF43987F2CD}" destId="{A6D6FF41-1553-4C1C-9264-FBC177786B42}" srcOrd="0" destOrd="0" presId="urn:microsoft.com/office/officeart/2005/8/layout/chevron2"/>
    <dgm:cxn modelId="{EF0F4C80-017E-482F-9042-8BC20484129A}" type="presOf" srcId="{5AE685AB-19DA-4CBD-82AE-4CDDAF89E698}" destId="{36DAD151-0DC1-432D-8263-EA7BED10D7FF}" srcOrd="0" destOrd="0" presId="urn:microsoft.com/office/officeart/2005/8/layout/chevron2"/>
    <dgm:cxn modelId="{C0EE2A64-8103-4DA6-A92A-18541B8B3681}" type="presOf" srcId="{94030A0B-4446-4EAF-8011-AB037F40B652}" destId="{C19DCA7E-F77E-4EC0-B3C7-F4133349B682}" srcOrd="0" destOrd="0" presId="urn:microsoft.com/office/officeart/2005/8/layout/chevron2"/>
    <dgm:cxn modelId="{F9C94814-2D39-4E61-A8C7-07E51016CA64}" type="presOf" srcId="{3AAB97FC-2A7C-448F-9DD9-18F9B72A85F3}" destId="{61355799-8F64-43C4-B5A5-89FF558EF4DE}" srcOrd="0" destOrd="0" presId="urn:microsoft.com/office/officeart/2005/8/layout/chevron2"/>
    <dgm:cxn modelId="{15B31947-C675-476F-B9C7-10C8F748A2D0}" type="presOf" srcId="{D9C0B89C-287C-4DBA-B2B5-9721DFF20773}" destId="{A04BDEEE-526A-4EC5-A79D-BBAC61E725D9}" srcOrd="0" destOrd="0" presId="urn:microsoft.com/office/officeart/2005/8/layout/chevron2"/>
    <dgm:cxn modelId="{230F9A1F-F5C0-462D-AEB8-BFC9D8313533}" type="presOf" srcId="{6036CFAA-DEA3-407F-8FAE-A023FDD62E6F}" destId="{E682F080-FEED-4E89-970C-23053A8CEC4C}" srcOrd="0" destOrd="0" presId="urn:microsoft.com/office/officeart/2005/8/layout/chevron2"/>
    <dgm:cxn modelId="{7FC34863-5102-40A1-96E4-C4E47110D2C1}" srcId="{DE9F258B-3062-4ABC-8D29-42A3659E6E09}" destId="{94030A0B-4446-4EAF-8011-AB037F40B652}" srcOrd="4" destOrd="0" parTransId="{74B96013-9AAD-4848-A009-9C63F15814F3}" sibTransId="{6599BBF4-17F5-40B5-9A8D-9873544F5056}"/>
    <dgm:cxn modelId="{049536F0-7BBA-4EF6-A626-9182BB13C2F8}" type="presParOf" srcId="{35D90E58-AD8C-421F-AF56-587D642D623D}" destId="{F73CE2A8-EFEE-4E02-87B5-574CAC48EF76}" srcOrd="0" destOrd="0" presId="urn:microsoft.com/office/officeart/2005/8/layout/chevron2"/>
    <dgm:cxn modelId="{AC925EC5-819D-4577-A515-EADDB1D58151}" type="presParOf" srcId="{F73CE2A8-EFEE-4E02-87B5-574CAC48EF76}" destId="{E1BE2B11-6E7E-4B4F-B9C1-614E62D587B8}" srcOrd="0" destOrd="0" presId="urn:microsoft.com/office/officeart/2005/8/layout/chevron2"/>
    <dgm:cxn modelId="{6F9C35A1-9A07-478A-9011-CF4C928E4EE5}" type="presParOf" srcId="{F73CE2A8-EFEE-4E02-87B5-574CAC48EF76}" destId="{DD0DDF30-46AB-4C85-A043-D6405E8ABEB4}" srcOrd="1" destOrd="0" presId="urn:microsoft.com/office/officeart/2005/8/layout/chevron2"/>
    <dgm:cxn modelId="{BA55D390-FF96-48A1-9CCC-4EB5062863F8}" type="presParOf" srcId="{35D90E58-AD8C-421F-AF56-587D642D623D}" destId="{5CC63612-890C-452A-A22B-B4B7AFCC3C8D}" srcOrd="1" destOrd="0" presId="urn:microsoft.com/office/officeart/2005/8/layout/chevron2"/>
    <dgm:cxn modelId="{8E814C0C-CD42-4629-8831-2C4767B2F125}" type="presParOf" srcId="{35D90E58-AD8C-421F-AF56-587D642D623D}" destId="{78140D20-92D7-4397-949B-259A0D750F51}" srcOrd="2" destOrd="0" presId="urn:microsoft.com/office/officeart/2005/8/layout/chevron2"/>
    <dgm:cxn modelId="{FC1F4C39-8679-4820-A63E-E426A33ECF3D}" type="presParOf" srcId="{78140D20-92D7-4397-949B-259A0D750F51}" destId="{F0DACA8F-7E44-4CC6-A7E6-13668B204FF4}" srcOrd="0" destOrd="0" presId="urn:microsoft.com/office/officeart/2005/8/layout/chevron2"/>
    <dgm:cxn modelId="{9B9CB714-3711-425A-A5E1-1E47954A4A90}" type="presParOf" srcId="{78140D20-92D7-4397-949B-259A0D750F51}" destId="{61355799-8F64-43C4-B5A5-89FF558EF4DE}" srcOrd="1" destOrd="0" presId="urn:microsoft.com/office/officeart/2005/8/layout/chevron2"/>
    <dgm:cxn modelId="{E9E79243-7902-4C2F-BB02-C2881FFAD26A}" type="presParOf" srcId="{35D90E58-AD8C-421F-AF56-587D642D623D}" destId="{1B504067-DEC2-42AC-962D-85AEACE1F8B9}" srcOrd="3" destOrd="0" presId="urn:microsoft.com/office/officeart/2005/8/layout/chevron2"/>
    <dgm:cxn modelId="{7C95800C-B477-416B-9530-BAC92AD947D6}" type="presParOf" srcId="{35D90E58-AD8C-421F-AF56-587D642D623D}" destId="{F6F3F591-020F-4660-961A-FE4C813BC699}" srcOrd="4" destOrd="0" presId="urn:microsoft.com/office/officeart/2005/8/layout/chevron2"/>
    <dgm:cxn modelId="{C454E1F4-A343-4253-8149-EC581E43E5E9}" type="presParOf" srcId="{F6F3F591-020F-4660-961A-FE4C813BC699}" destId="{A6D6FF41-1553-4C1C-9264-FBC177786B42}" srcOrd="0" destOrd="0" presId="urn:microsoft.com/office/officeart/2005/8/layout/chevron2"/>
    <dgm:cxn modelId="{75BBDEAA-D3AC-4805-8AD6-7A1B53642F5D}" type="presParOf" srcId="{F6F3F591-020F-4660-961A-FE4C813BC699}" destId="{36DAD151-0DC1-432D-8263-EA7BED10D7FF}" srcOrd="1" destOrd="0" presId="urn:microsoft.com/office/officeart/2005/8/layout/chevron2"/>
    <dgm:cxn modelId="{D61CE4D1-D845-49A8-A970-CB8FB9BB3DEB}" type="presParOf" srcId="{35D90E58-AD8C-421F-AF56-587D642D623D}" destId="{418E503E-DA4F-4826-9D03-6975D8618F30}" srcOrd="5" destOrd="0" presId="urn:microsoft.com/office/officeart/2005/8/layout/chevron2"/>
    <dgm:cxn modelId="{6CB52A53-D217-4F4B-BA45-BD956DFC3D46}" type="presParOf" srcId="{35D90E58-AD8C-421F-AF56-587D642D623D}" destId="{8F23698D-395D-45BE-BFB3-4605733A0469}" srcOrd="6" destOrd="0" presId="urn:microsoft.com/office/officeart/2005/8/layout/chevron2"/>
    <dgm:cxn modelId="{63DC3FE6-DA26-48E6-A1C7-5BF5E9313BA3}" type="presParOf" srcId="{8F23698D-395D-45BE-BFB3-4605733A0469}" destId="{A04BDEEE-526A-4EC5-A79D-BBAC61E725D9}" srcOrd="0" destOrd="0" presId="urn:microsoft.com/office/officeart/2005/8/layout/chevron2"/>
    <dgm:cxn modelId="{4A6D609E-A1D3-47C2-A171-8F24ED298D01}" type="presParOf" srcId="{8F23698D-395D-45BE-BFB3-4605733A0469}" destId="{5B925115-3794-434D-B818-1C0DBC7FBA41}" srcOrd="1" destOrd="0" presId="urn:microsoft.com/office/officeart/2005/8/layout/chevron2"/>
    <dgm:cxn modelId="{F813E9CF-0226-48DC-9599-D503BE1CB549}" type="presParOf" srcId="{35D90E58-AD8C-421F-AF56-587D642D623D}" destId="{E7D19541-AB45-46EC-8153-845411A8F3F8}" srcOrd="7" destOrd="0" presId="urn:microsoft.com/office/officeart/2005/8/layout/chevron2"/>
    <dgm:cxn modelId="{07D8A178-2A8B-4139-A056-84BFF061AEE2}" type="presParOf" srcId="{35D90E58-AD8C-421F-AF56-587D642D623D}" destId="{A23DF95A-AB29-4633-B930-4D6BED30F558}" srcOrd="8" destOrd="0" presId="urn:microsoft.com/office/officeart/2005/8/layout/chevron2"/>
    <dgm:cxn modelId="{76B9C1ED-D720-49A2-A347-FA28387FE2E8}" type="presParOf" srcId="{A23DF95A-AB29-4633-B930-4D6BED30F558}" destId="{C19DCA7E-F77E-4EC0-B3C7-F4133349B682}" srcOrd="0" destOrd="0" presId="urn:microsoft.com/office/officeart/2005/8/layout/chevron2"/>
    <dgm:cxn modelId="{BE70E07A-D6C6-469D-A52C-9279850552A6}" type="presParOf" srcId="{A23DF95A-AB29-4633-B930-4D6BED30F558}" destId="{75016C61-E7AF-4C7B-8297-395F63381A0B}" srcOrd="1" destOrd="0" presId="urn:microsoft.com/office/officeart/2005/8/layout/chevron2"/>
    <dgm:cxn modelId="{C73543FF-840E-4640-BD75-C07F2D73707F}" type="presParOf" srcId="{35D90E58-AD8C-421F-AF56-587D642D623D}" destId="{55A55887-DDA8-4991-A86A-EBDEFB3DE2A8}" srcOrd="9" destOrd="0" presId="urn:microsoft.com/office/officeart/2005/8/layout/chevron2"/>
    <dgm:cxn modelId="{92C86271-6EA4-4CD7-A195-D9B2C5CC89ED}" type="presParOf" srcId="{35D90E58-AD8C-421F-AF56-587D642D623D}" destId="{B7792A09-32C2-4000-A9DC-E37AB86878A7}" srcOrd="10" destOrd="0" presId="urn:microsoft.com/office/officeart/2005/8/layout/chevron2"/>
    <dgm:cxn modelId="{9F2E9998-6E0E-415C-BB31-F03E34451F24}" type="presParOf" srcId="{B7792A09-32C2-4000-A9DC-E37AB86878A7}" destId="{4BAE0EF3-7665-41CD-B50D-FEEFC9573C00}" srcOrd="0" destOrd="0" presId="urn:microsoft.com/office/officeart/2005/8/layout/chevron2"/>
    <dgm:cxn modelId="{89788274-82A4-4154-B957-0EB0726DB330}" type="presParOf" srcId="{B7792A09-32C2-4000-A9DC-E37AB86878A7}" destId="{E682F080-FEED-4E89-970C-23053A8CEC4C}" srcOrd="1" destOrd="0" presId="urn:microsoft.com/office/officeart/2005/8/layout/chevron2"/>
    <dgm:cxn modelId="{3551C7B9-0225-4564-A681-A89873CDCEFC}" type="presParOf" srcId="{35D90E58-AD8C-421F-AF56-587D642D623D}" destId="{4FB5DDB8-2112-4A92-9F74-6450AE192673}" srcOrd="11" destOrd="0" presId="urn:microsoft.com/office/officeart/2005/8/layout/chevron2"/>
    <dgm:cxn modelId="{D98C041B-799F-4472-A679-CE62EF067C45}" type="presParOf" srcId="{35D90E58-AD8C-421F-AF56-587D642D623D}" destId="{B90123D9-8C39-4C3B-8FFB-ADFF6A7885A0}" srcOrd="12" destOrd="0" presId="urn:microsoft.com/office/officeart/2005/8/layout/chevron2"/>
    <dgm:cxn modelId="{B6369A84-D4DD-4D0C-A5CA-6E356A6A0A45}" type="presParOf" srcId="{B90123D9-8C39-4C3B-8FFB-ADFF6A7885A0}" destId="{9828A712-BF94-4BEC-B16B-121B19679213}" srcOrd="0" destOrd="0" presId="urn:microsoft.com/office/officeart/2005/8/layout/chevron2"/>
    <dgm:cxn modelId="{2F513504-4C08-4F90-A3E7-749AA1270C73}" type="presParOf" srcId="{B90123D9-8C39-4C3B-8FFB-ADFF6A7885A0}" destId="{B94ED016-FFBA-4EA5-80DA-1976D739294F}"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16253-C50A-4532-A782-65057E564A3C}" type="doc">
      <dgm:prSet loTypeId="urn:microsoft.com/office/officeart/2005/8/layout/process1" loCatId="process" qsTypeId="urn:microsoft.com/office/officeart/2005/8/quickstyle/simple1" qsCatId="simple" csTypeId="urn:microsoft.com/office/officeart/2005/8/colors/accent1_2" csCatId="accent1" phldr="1"/>
      <dgm:spPr/>
    </dgm:pt>
    <dgm:pt modelId="{CB808BB0-37A3-4DCA-A287-75A8F02FCCFF}">
      <dgm:prSet phldrT="[Text]" custT="1"/>
      <dgm:spPr>
        <a:solidFill>
          <a:srgbClr val="FF9900"/>
        </a:solidFill>
      </dgm:spPr>
      <dgm:t>
        <a:bodyPr/>
        <a:lstStyle/>
        <a:p>
          <a:r>
            <a:rPr lang="en-US" sz="1600" b="1" dirty="0" smtClean="0"/>
            <a:t>Step 4</a:t>
          </a:r>
        </a:p>
        <a:p>
          <a:r>
            <a:rPr lang="en-US" sz="1200" b="1" dirty="0" smtClean="0"/>
            <a:t>Selecting options </a:t>
          </a:r>
          <a:endParaRPr lang="en-GB" sz="1200" b="1" dirty="0"/>
        </a:p>
      </dgm:t>
    </dgm:pt>
    <dgm:pt modelId="{89EA2B1F-A0F2-4DB7-ADCF-8DB05BECFD93}" type="parTrans" cxnId="{1D8F3710-6811-47E8-A636-E94E15967E48}">
      <dgm:prSet/>
      <dgm:spPr/>
      <dgm:t>
        <a:bodyPr/>
        <a:lstStyle/>
        <a:p>
          <a:endParaRPr lang="en-GB"/>
        </a:p>
      </dgm:t>
    </dgm:pt>
    <dgm:pt modelId="{473F692E-B0D1-48E1-B429-2CA25BFC23AD}" type="sibTrans" cxnId="{1D8F3710-6811-47E8-A636-E94E15967E48}">
      <dgm:prSet/>
      <dgm:spPr>
        <a:solidFill>
          <a:srgbClr val="FFDDBB"/>
        </a:solidFill>
        <a:ln>
          <a:solidFill>
            <a:srgbClr val="FF9900"/>
          </a:solidFill>
        </a:ln>
      </dgm:spPr>
      <dgm:t>
        <a:bodyPr/>
        <a:lstStyle/>
        <a:p>
          <a:endParaRPr lang="en-GB"/>
        </a:p>
      </dgm:t>
    </dgm:pt>
    <dgm:pt modelId="{155A7562-046B-473B-B0DA-6F59DDD6FCF4}">
      <dgm:prSet phldrT="[Text]" custT="1"/>
      <dgm:spPr>
        <a:solidFill>
          <a:schemeClr val="bg1"/>
        </a:solidFill>
        <a:ln>
          <a:solidFill>
            <a:srgbClr val="FF9900"/>
          </a:solidFill>
        </a:ln>
      </dgm:spPr>
      <dgm:t>
        <a:bodyPr/>
        <a:lstStyle/>
        <a:p>
          <a:pPr algn="ctr"/>
          <a:r>
            <a:rPr lang="en-US" sz="1600" b="1" dirty="0" smtClean="0">
              <a:solidFill>
                <a:schemeClr val="tx1"/>
              </a:solidFill>
            </a:rPr>
            <a:t>Activity </a:t>
          </a:r>
        </a:p>
        <a:p>
          <a:pPr algn="l"/>
          <a:r>
            <a:rPr lang="en-US" sz="1200" b="1" dirty="0" smtClean="0">
              <a:solidFill>
                <a:schemeClr val="tx1"/>
              </a:solidFill>
            </a:rPr>
            <a:t>1. Choosing sanitation improvements</a:t>
          </a:r>
        </a:p>
        <a:p>
          <a:pPr algn="l"/>
          <a:r>
            <a:rPr lang="en-US" sz="1200" b="1" dirty="0" smtClean="0">
              <a:solidFill>
                <a:schemeClr val="tx1"/>
              </a:solidFill>
            </a:rPr>
            <a:t>2. Choosing improved hygiene behaviors</a:t>
          </a:r>
        </a:p>
        <a:p>
          <a:pPr algn="l"/>
          <a:r>
            <a:rPr lang="en-US" sz="1200" b="1" dirty="0" smtClean="0">
              <a:solidFill>
                <a:schemeClr val="tx1"/>
              </a:solidFill>
            </a:rPr>
            <a:t>3. Taking time for questions</a:t>
          </a:r>
          <a:endParaRPr lang="en-GB" sz="1200" b="1" dirty="0">
            <a:solidFill>
              <a:schemeClr val="tx1"/>
            </a:solidFill>
          </a:endParaRPr>
        </a:p>
      </dgm:t>
    </dgm:pt>
    <dgm:pt modelId="{096A2F96-2C7E-4F75-82B3-DC213C7C4E56}" type="parTrans" cxnId="{27339F73-0515-49BB-8896-E27FDF732E85}">
      <dgm:prSet/>
      <dgm:spPr/>
      <dgm:t>
        <a:bodyPr/>
        <a:lstStyle/>
        <a:p>
          <a:endParaRPr lang="en-GB"/>
        </a:p>
      </dgm:t>
    </dgm:pt>
    <dgm:pt modelId="{1EE19A07-379E-4D08-80A9-CF00E68A9F77}" type="sibTrans" cxnId="{27339F73-0515-49BB-8896-E27FDF732E85}">
      <dgm:prSet/>
      <dgm:spPr>
        <a:solidFill>
          <a:srgbClr val="FFDDBB"/>
        </a:solidFill>
        <a:ln>
          <a:solidFill>
            <a:srgbClr val="FF9900"/>
          </a:solidFill>
        </a:ln>
      </dgm:spPr>
      <dgm:t>
        <a:bodyPr/>
        <a:lstStyle/>
        <a:p>
          <a:endParaRPr lang="en-GB"/>
        </a:p>
      </dgm:t>
    </dgm:pt>
    <dgm:pt modelId="{92315938-AA91-4463-ADBC-3BA0B484545E}">
      <dgm:prSet phldrT="[Text]" custT="1"/>
      <dgm:spPr>
        <a:solidFill>
          <a:srgbClr val="FFDDBB"/>
        </a:solidFill>
        <a:ln>
          <a:solidFill>
            <a:srgbClr val="FF9900"/>
          </a:solidFill>
        </a:ln>
      </dgm:spPr>
      <dgm:t>
        <a:bodyPr/>
        <a:lstStyle/>
        <a:p>
          <a:pPr algn="ctr"/>
          <a:r>
            <a:rPr lang="en-US" sz="1600" b="1" dirty="0" smtClean="0">
              <a:solidFill>
                <a:schemeClr val="tx1"/>
              </a:solidFill>
            </a:rPr>
            <a:t>Tool</a:t>
          </a:r>
        </a:p>
        <a:p>
          <a:pPr algn="l"/>
          <a:r>
            <a:rPr lang="en-US" sz="1200" b="1" dirty="0" smtClean="0">
              <a:solidFill>
                <a:schemeClr val="tx1"/>
              </a:solidFill>
            </a:rPr>
            <a:t>1. Sanitation options</a:t>
          </a:r>
        </a:p>
        <a:p>
          <a:pPr algn="l"/>
          <a:r>
            <a:rPr lang="en-US" sz="1200" b="1" dirty="0" smtClean="0">
              <a:solidFill>
                <a:schemeClr val="tx1"/>
              </a:solidFill>
            </a:rPr>
            <a:t>2. Three-pile sorting</a:t>
          </a:r>
        </a:p>
        <a:p>
          <a:pPr algn="l"/>
          <a:r>
            <a:rPr lang="en-US" sz="1200" b="1" dirty="0" smtClean="0">
              <a:solidFill>
                <a:schemeClr val="tx1"/>
              </a:solidFill>
            </a:rPr>
            <a:t>3. Question box</a:t>
          </a:r>
          <a:endParaRPr lang="en-GB" sz="1200" b="1" dirty="0">
            <a:solidFill>
              <a:schemeClr val="tx1"/>
            </a:solidFill>
          </a:endParaRPr>
        </a:p>
      </dgm:t>
    </dgm:pt>
    <dgm:pt modelId="{638C8389-6B6C-4FE5-AAF5-C8A7F99898BF}" type="parTrans" cxnId="{AE932E0B-E980-4272-BE15-E9D8498633BD}">
      <dgm:prSet/>
      <dgm:spPr/>
      <dgm:t>
        <a:bodyPr/>
        <a:lstStyle/>
        <a:p>
          <a:endParaRPr lang="en-GB"/>
        </a:p>
      </dgm:t>
    </dgm:pt>
    <dgm:pt modelId="{063A2577-07FB-4AE9-A5CB-477E8A526230}" type="sibTrans" cxnId="{AE932E0B-E980-4272-BE15-E9D8498633BD}">
      <dgm:prSet/>
      <dgm:spPr/>
      <dgm:t>
        <a:bodyPr/>
        <a:lstStyle/>
        <a:p>
          <a:endParaRPr lang="en-GB"/>
        </a:p>
      </dgm:t>
    </dgm:pt>
    <dgm:pt modelId="{992D9C46-3CB1-4189-BDE2-BA878A2C2C32}" type="pres">
      <dgm:prSet presAssocID="{D5716253-C50A-4532-A782-65057E564A3C}" presName="Name0" presStyleCnt="0">
        <dgm:presLayoutVars>
          <dgm:dir/>
          <dgm:resizeHandles val="exact"/>
        </dgm:presLayoutVars>
      </dgm:prSet>
      <dgm:spPr/>
    </dgm:pt>
    <dgm:pt modelId="{FF326E7A-1411-4766-A0CF-BF0C5CD2BBCB}" type="pres">
      <dgm:prSet presAssocID="{CB808BB0-37A3-4DCA-A287-75A8F02FCCFF}" presName="node" presStyleLbl="node1" presStyleIdx="0" presStyleCnt="3" custLinFactNeighborX="-1301">
        <dgm:presLayoutVars>
          <dgm:bulletEnabled val="1"/>
        </dgm:presLayoutVars>
      </dgm:prSet>
      <dgm:spPr/>
      <dgm:t>
        <a:bodyPr/>
        <a:lstStyle/>
        <a:p>
          <a:endParaRPr lang="en-GB"/>
        </a:p>
      </dgm:t>
    </dgm:pt>
    <dgm:pt modelId="{7333BE03-C71F-4124-A7BE-9852D92712E9}" type="pres">
      <dgm:prSet presAssocID="{473F692E-B0D1-48E1-B429-2CA25BFC23AD}" presName="sibTrans" presStyleLbl="sibTrans2D1" presStyleIdx="0" presStyleCnt="2"/>
      <dgm:spPr/>
      <dgm:t>
        <a:bodyPr/>
        <a:lstStyle/>
        <a:p>
          <a:endParaRPr lang="en-GB"/>
        </a:p>
      </dgm:t>
    </dgm:pt>
    <dgm:pt modelId="{708DB4CE-B2F4-44AE-A2F2-8D4F56FD90C8}" type="pres">
      <dgm:prSet presAssocID="{473F692E-B0D1-48E1-B429-2CA25BFC23AD}" presName="connectorText" presStyleLbl="sibTrans2D1" presStyleIdx="0" presStyleCnt="2"/>
      <dgm:spPr/>
      <dgm:t>
        <a:bodyPr/>
        <a:lstStyle/>
        <a:p>
          <a:endParaRPr lang="en-GB"/>
        </a:p>
      </dgm:t>
    </dgm:pt>
    <dgm:pt modelId="{C8063D25-E879-47E3-96A6-50CEE8F82734}" type="pres">
      <dgm:prSet presAssocID="{155A7562-046B-473B-B0DA-6F59DDD6FCF4}" presName="node" presStyleLbl="node1" presStyleIdx="1" presStyleCnt="3" custScaleX="161812" custScaleY="102856">
        <dgm:presLayoutVars>
          <dgm:bulletEnabled val="1"/>
        </dgm:presLayoutVars>
      </dgm:prSet>
      <dgm:spPr/>
      <dgm:t>
        <a:bodyPr/>
        <a:lstStyle/>
        <a:p>
          <a:endParaRPr lang="en-GB"/>
        </a:p>
      </dgm:t>
    </dgm:pt>
    <dgm:pt modelId="{3926E1C8-8612-49B4-8CBD-13BB4A85583D}" type="pres">
      <dgm:prSet presAssocID="{1EE19A07-379E-4D08-80A9-CF00E68A9F77}" presName="sibTrans" presStyleLbl="sibTrans2D1" presStyleIdx="1" presStyleCnt="2" custLinFactNeighborX="31155" custLinFactNeighborY="34"/>
      <dgm:spPr/>
      <dgm:t>
        <a:bodyPr/>
        <a:lstStyle/>
        <a:p>
          <a:endParaRPr lang="en-GB"/>
        </a:p>
      </dgm:t>
    </dgm:pt>
    <dgm:pt modelId="{64537B24-C9AD-4734-9DB9-50DD7C690ADF}" type="pres">
      <dgm:prSet presAssocID="{1EE19A07-379E-4D08-80A9-CF00E68A9F77}" presName="connectorText" presStyleLbl="sibTrans2D1" presStyleIdx="1" presStyleCnt="2"/>
      <dgm:spPr/>
      <dgm:t>
        <a:bodyPr/>
        <a:lstStyle/>
        <a:p>
          <a:endParaRPr lang="en-GB"/>
        </a:p>
      </dgm:t>
    </dgm:pt>
    <dgm:pt modelId="{64E5CAE4-9D0F-4AC1-A9BB-331195469ED3}" type="pres">
      <dgm:prSet presAssocID="{92315938-AA91-4463-ADBC-3BA0B484545E}" presName="node" presStyleLbl="node1" presStyleIdx="2" presStyleCnt="3">
        <dgm:presLayoutVars>
          <dgm:bulletEnabled val="1"/>
        </dgm:presLayoutVars>
      </dgm:prSet>
      <dgm:spPr/>
      <dgm:t>
        <a:bodyPr/>
        <a:lstStyle/>
        <a:p>
          <a:endParaRPr lang="en-GB"/>
        </a:p>
      </dgm:t>
    </dgm:pt>
  </dgm:ptLst>
  <dgm:cxnLst>
    <dgm:cxn modelId="{98B44A81-1F1A-46E7-8892-463E10A0A488}" type="presOf" srcId="{92315938-AA91-4463-ADBC-3BA0B484545E}" destId="{64E5CAE4-9D0F-4AC1-A9BB-331195469ED3}" srcOrd="0" destOrd="0" presId="urn:microsoft.com/office/officeart/2005/8/layout/process1"/>
    <dgm:cxn modelId="{137FAC2A-1F35-470B-A16F-D331174042CD}" type="presOf" srcId="{D5716253-C50A-4532-A782-65057E564A3C}" destId="{992D9C46-3CB1-4189-BDE2-BA878A2C2C32}" srcOrd="0" destOrd="0" presId="urn:microsoft.com/office/officeart/2005/8/layout/process1"/>
    <dgm:cxn modelId="{DA2C6366-2B68-4028-87BD-80C7A0F291EB}" type="presOf" srcId="{155A7562-046B-473B-B0DA-6F59DDD6FCF4}" destId="{C8063D25-E879-47E3-96A6-50CEE8F82734}" srcOrd="0" destOrd="0" presId="urn:microsoft.com/office/officeart/2005/8/layout/process1"/>
    <dgm:cxn modelId="{AE932E0B-E980-4272-BE15-E9D8498633BD}" srcId="{D5716253-C50A-4532-A782-65057E564A3C}" destId="{92315938-AA91-4463-ADBC-3BA0B484545E}" srcOrd="2" destOrd="0" parTransId="{638C8389-6B6C-4FE5-AAF5-C8A7F99898BF}" sibTransId="{063A2577-07FB-4AE9-A5CB-477E8A526230}"/>
    <dgm:cxn modelId="{94A02420-A550-4D05-B861-142973782E08}" type="presOf" srcId="{473F692E-B0D1-48E1-B429-2CA25BFC23AD}" destId="{708DB4CE-B2F4-44AE-A2F2-8D4F56FD90C8}" srcOrd="1" destOrd="0" presId="urn:microsoft.com/office/officeart/2005/8/layout/process1"/>
    <dgm:cxn modelId="{4D6BF100-76D5-48A8-92EF-A17EAF46A81B}" type="presOf" srcId="{1EE19A07-379E-4D08-80A9-CF00E68A9F77}" destId="{64537B24-C9AD-4734-9DB9-50DD7C690ADF}" srcOrd="1" destOrd="0" presId="urn:microsoft.com/office/officeart/2005/8/layout/process1"/>
    <dgm:cxn modelId="{D4BBCB2B-9FE0-4AA7-92AA-AB0F3A7C59C9}" type="presOf" srcId="{473F692E-B0D1-48E1-B429-2CA25BFC23AD}" destId="{7333BE03-C71F-4124-A7BE-9852D92712E9}" srcOrd="0" destOrd="0" presId="urn:microsoft.com/office/officeart/2005/8/layout/process1"/>
    <dgm:cxn modelId="{1D8F3710-6811-47E8-A636-E94E15967E48}" srcId="{D5716253-C50A-4532-A782-65057E564A3C}" destId="{CB808BB0-37A3-4DCA-A287-75A8F02FCCFF}" srcOrd="0" destOrd="0" parTransId="{89EA2B1F-A0F2-4DB7-ADCF-8DB05BECFD93}" sibTransId="{473F692E-B0D1-48E1-B429-2CA25BFC23AD}"/>
    <dgm:cxn modelId="{27339F73-0515-49BB-8896-E27FDF732E85}" srcId="{D5716253-C50A-4532-A782-65057E564A3C}" destId="{155A7562-046B-473B-B0DA-6F59DDD6FCF4}" srcOrd="1" destOrd="0" parTransId="{096A2F96-2C7E-4F75-82B3-DC213C7C4E56}" sibTransId="{1EE19A07-379E-4D08-80A9-CF00E68A9F77}"/>
    <dgm:cxn modelId="{A57DDE38-5B98-4751-ADB7-1ED6C43329E5}" type="presOf" srcId="{CB808BB0-37A3-4DCA-A287-75A8F02FCCFF}" destId="{FF326E7A-1411-4766-A0CF-BF0C5CD2BBCB}" srcOrd="0" destOrd="0" presId="urn:microsoft.com/office/officeart/2005/8/layout/process1"/>
    <dgm:cxn modelId="{6477FDB6-58F6-4E14-BDF9-15C2A1523E79}" type="presOf" srcId="{1EE19A07-379E-4D08-80A9-CF00E68A9F77}" destId="{3926E1C8-8612-49B4-8CBD-13BB4A85583D}" srcOrd="0" destOrd="0" presId="urn:microsoft.com/office/officeart/2005/8/layout/process1"/>
    <dgm:cxn modelId="{BA139737-E33A-483E-9CE1-665651F92C92}" type="presParOf" srcId="{992D9C46-3CB1-4189-BDE2-BA878A2C2C32}" destId="{FF326E7A-1411-4766-A0CF-BF0C5CD2BBCB}" srcOrd="0" destOrd="0" presId="urn:microsoft.com/office/officeart/2005/8/layout/process1"/>
    <dgm:cxn modelId="{220D56FF-51AD-4507-BA9C-373E2762FA75}" type="presParOf" srcId="{992D9C46-3CB1-4189-BDE2-BA878A2C2C32}" destId="{7333BE03-C71F-4124-A7BE-9852D92712E9}" srcOrd="1" destOrd="0" presId="urn:microsoft.com/office/officeart/2005/8/layout/process1"/>
    <dgm:cxn modelId="{7AAD9A59-DD79-4B16-8EB0-0D19C054978C}" type="presParOf" srcId="{7333BE03-C71F-4124-A7BE-9852D92712E9}" destId="{708DB4CE-B2F4-44AE-A2F2-8D4F56FD90C8}" srcOrd="0" destOrd="0" presId="urn:microsoft.com/office/officeart/2005/8/layout/process1"/>
    <dgm:cxn modelId="{68252A9C-0C46-46D0-8320-ABED04A34D16}" type="presParOf" srcId="{992D9C46-3CB1-4189-BDE2-BA878A2C2C32}" destId="{C8063D25-E879-47E3-96A6-50CEE8F82734}" srcOrd="2" destOrd="0" presId="urn:microsoft.com/office/officeart/2005/8/layout/process1"/>
    <dgm:cxn modelId="{76AB6536-2007-4A7E-8CFA-850B81CF1C60}" type="presParOf" srcId="{992D9C46-3CB1-4189-BDE2-BA878A2C2C32}" destId="{3926E1C8-8612-49B4-8CBD-13BB4A85583D}" srcOrd="3" destOrd="0" presId="urn:microsoft.com/office/officeart/2005/8/layout/process1"/>
    <dgm:cxn modelId="{966C102D-8AFF-4D5A-85BB-F1EA673F120D}" type="presParOf" srcId="{3926E1C8-8612-49B4-8CBD-13BB4A85583D}" destId="{64537B24-C9AD-4734-9DB9-50DD7C690ADF}" srcOrd="0" destOrd="0" presId="urn:microsoft.com/office/officeart/2005/8/layout/process1"/>
    <dgm:cxn modelId="{E89AA4D4-977C-4DE4-86F9-BF857F83EAE2}" type="presParOf" srcId="{992D9C46-3CB1-4189-BDE2-BA878A2C2C32}" destId="{64E5CAE4-9D0F-4AC1-A9BB-331195469E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F258B-3062-4ABC-8D29-42A3659E6E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F55A3EA-A973-4D9A-97BD-9245E5F148EF}">
      <dgm:prSet phldrT="[Text]"/>
      <dgm:spPr>
        <a:solidFill>
          <a:srgbClr val="FF9900"/>
        </a:solidFill>
      </dgm:spPr>
      <dgm:t>
        <a:bodyPr/>
        <a:lstStyle/>
        <a:p>
          <a:r>
            <a:rPr lang="en-US" dirty="0" smtClean="0"/>
            <a:t>Step 2</a:t>
          </a:r>
          <a:endParaRPr lang="en-GB" dirty="0"/>
        </a:p>
      </dgm:t>
    </dgm:pt>
    <dgm:pt modelId="{4231C0A1-9603-41E3-84F2-897C26B5674C}" type="parTrans" cxnId="{A44FFCAB-401C-4278-B1F9-471D48CF2AA2}">
      <dgm:prSet/>
      <dgm:spPr/>
      <dgm:t>
        <a:bodyPr/>
        <a:lstStyle/>
        <a:p>
          <a:endParaRPr lang="en-GB"/>
        </a:p>
      </dgm:t>
    </dgm:pt>
    <dgm:pt modelId="{2BADC677-F66A-4744-8760-65D502DEFDFA}" type="sibTrans" cxnId="{A44FFCAB-401C-4278-B1F9-471D48CF2AA2}">
      <dgm:prSet/>
      <dgm:spPr/>
      <dgm:t>
        <a:bodyPr/>
        <a:lstStyle/>
        <a:p>
          <a:endParaRPr lang="en-GB"/>
        </a:p>
      </dgm:t>
    </dgm:pt>
    <dgm:pt modelId="{49B7CB25-9FC8-48EB-9ED1-BCF43987F2CD}">
      <dgm:prSet phldrT="[Text]" custT="1"/>
      <dgm:spPr>
        <a:solidFill>
          <a:srgbClr val="FF9900"/>
        </a:solidFill>
      </dgm:spPr>
      <dgm:t>
        <a:bodyPr/>
        <a:lstStyle/>
        <a:p>
          <a:r>
            <a:rPr lang="en-US" sz="1400" dirty="0" smtClean="0"/>
            <a:t>Step 3</a:t>
          </a:r>
          <a:endParaRPr lang="en-GB" sz="1400" dirty="0"/>
        </a:p>
      </dgm:t>
    </dgm:pt>
    <dgm:pt modelId="{D3DF86DD-1729-4495-9033-385F26CCA1AE}" type="parTrans" cxnId="{50874C9B-CD49-4E3E-B492-A05513EF63C8}">
      <dgm:prSet/>
      <dgm:spPr/>
      <dgm:t>
        <a:bodyPr/>
        <a:lstStyle/>
        <a:p>
          <a:endParaRPr lang="en-GB"/>
        </a:p>
      </dgm:t>
    </dgm:pt>
    <dgm:pt modelId="{B7E53FCD-A8C3-4B00-A8A1-7ECA19CFFB33}" type="sibTrans" cxnId="{50874C9B-CD49-4E3E-B492-A05513EF63C8}">
      <dgm:prSet/>
      <dgm:spPr/>
      <dgm:t>
        <a:bodyPr/>
        <a:lstStyle/>
        <a:p>
          <a:endParaRPr lang="en-GB"/>
        </a:p>
      </dgm:t>
    </dgm:pt>
    <dgm:pt modelId="{5AE685AB-19DA-4CBD-82AE-4CDDAF89E698}">
      <dgm:prSet phldrT="[Text]" custT="1"/>
      <dgm:spPr>
        <a:solidFill>
          <a:srgbClr val="FFCC66">
            <a:alpha val="90000"/>
          </a:srgbClr>
        </a:solidFill>
      </dgm:spPr>
      <dgm:t>
        <a:bodyPr/>
        <a:lstStyle/>
        <a:p>
          <a:r>
            <a:rPr lang="en-US" sz="2400" dirty="0" smtClean="0"/>
            <a:t>Planning for solutions</a:t>
          </a:r>
          <a:endParaRPr lang="en-GB" sz="2400" dirty="0"/>
        </a:p>
      </dgm:t>
    </dgm:pt>
    <dgm:pt modelId="{D34EE7BB-529E-482E-AF27-0E6B4AE70237}" type="parTrans" cxnId="{51D5BFA2-7F6F-438C-8BC3-8C6B54078EB9}">
      <dgm:prSet/>
      <dgm:spPr/>
      <dgm:t>
        <a:bodyPr/>
        <a:lstStyle/>
        <a:p>
          <a:endParaRPr lang="en-GB"/>
        </a:p>
      </dgm:t>
    </dgm:pt>
    <dgm:pt modelId="{8769CD3E-464A-452F-8359-C8278FACC157}" type="sibTrans" cxnId="{51D5BFA2-7F6F-438C-8BC3-8C6B54078EB9}">
      <dgm:prSet/>
      <dgm:spPr/>
      <dgm:t>
        <a:bodyPr/>
        <a:lstStyle/>
        <a:p>
          <a:endParaRPr lang="en-GB"/>
        </a:p>
      </dgm:t>
    </dgm:pt>
    <dgm:pt modelId="{3AAB97FC-2A7C-448F-9DD9-18F9B72A85F3}">
      <dgm:prSet custT="1"/>
      <dgm:spPr>
        <a:solidFill>
          <a:srgbClr val="FFCC66">
            <a:alpha val="90000"/>
          </a:srgbClr>
        </a:solidFill>
      </dgm:spPr>
      <dgm:t>
        <a:bodyPr/>
        <a:lstStyle/>
        <a:p>
          <a:r>
            <a:rPr lang="en-US" sz="2400" dirty="0" smtClean="0"/>
            <a:t>Problem analysis</a:t>
          </a:r>
          <a:endParaRPr lang="en-GB" sz="2400" dirty="0"/>
        </a:p>
      </dgm:t>
    </dgm:pt>
    <dgm:pt modelId="{9B4E2341-CB8C-49A1-AFF3-2E778A4C71B5}" type="parTrans" cxnId="{740337B1-0D2D-4193-94AA-DEE1BDF49C29}">
      <dgm:prSet/>
      <dgm:spPr/>
      <dgm:t>
        <a:bodyPr/>
        <a:lstStyle/>
        <a:p>
          <a:endParaRPr lang="en-GB"/>
        </a:p>
      </dgm:t>
    </dgm:pt>
    <dgm:pt modelId="{AEC50368-951A-4C5D-8B8A-6B192463182B}" type="sibTrans" cxnId="{740337B1-0D2D-4193-94AA-DEE1BDF49C29}">
      <dgm:prSet/>
      <dgm:spPr/>
      <dgm:t>
        <a:bodyPr/>
        <a:lstStyle/>
        <a:p>
          <a:endParaRPr lang="en-GB"/>
        </a:p>
      </dgm:t>
    </dgm:pt>
    <dgm:pt modelId="{D9C0B89C-287C-4DBA-B2B5-9721DFF20773}">
      <dgm:prSet custT="1"/>
      <dgm:spPr>
        <a:solidFill>
          <a:srgbClr val="FF9900"/>
        </a:solidFill>
      </dgm:spPr>
      <dgm:t>
        <a:bodyPr/>
        <a:lstStyle/>
        <a:p>
          <a:r>
            <a:rPr lang="en-US" sz="1400" dirty="0" smtClean="0"/>
            <a:t>Step 4</a:t>
          </a:r>
          <a:endParaRPr lang="en-GB" sz="1400" dirty="0"/>
        </a:p>
      </dgm:t>
    </dgm:pt>
    <dgm:pt modelId="{658DB2B8-8B6F-4DB7-9E6A-D82672D3E94D}" type="parTrans" cxnId="{1C7F655B-779A-4332-A709-947C606C9C36}">
      <dgm:prSet/>
      <dgm:spPr/>
      <dgm:t>
        <a:bodyPr/>
        <a:lstStyle/>
        <a:p>
          <a:endParaRPr lang="en-GB"/>
        </a:p>
      </dgm:t>
    </dgm:pt>
    <dgm:pt modelId="{6E36293C-C5BA-4D29-B0C4-7881ED093F00}" type="sibTrans" cxnId="{1C7F655B-779A-4332-A709-947C606C9C36}">
      <dgm:prSet/>
      <dgm:spPr/>
      <dgm:t>
        <a:bodyPr/>
        <a:lstStyle/>
        <a:p>
          <a:endParaRPr lang="en-GB"/>
        </a:p>
      </dgm:t>
    </dgm:pt>
    <dgm:pt modelId="{94030A0B-4446-4EAF-8011-AB037F40B652}">
      <dgm:prSet/>
      <dgm:spPr>
        <a:solidFill>
          <a:srgbClr val="FF9900"/>
        </a:solidFill>
      </dgm:spPr>
      <dgm:t>
        <a:bodyPr/>
        <a:lstStyle/>
        <a:p>
          <a:r>
            <a:rPr lang="en-US" dirty="0" smtClean="0"/>
            <a:t>Step 5	</a:t>
          </a:r>
          <a:endParaRPr lang="en-GB" dirty="0"/>
        </a:p>
      </dgm:t>
    </dgm:pt>
    <dgm:pt modelId="{74B96013-9AAD-4848-A009-9C63F15814F3}" type="parTrans" cxnId="{7FC34863-5102-40A1-96E4-C4E47110D2C1}">
      <dgm:prSet/>
      <dgm:spPr/>
      <dgm:t>
        <a:bodyPr/>
        <a:lstStyle/>
        <a:p>
          <a:endParaRPr lang="en-GB"/>
        </a:p>
      </dgm:t>
    </dgm:pt>
    <dgm:pt modelId="{6599BBF4-17F5-40B5-9A8D-9873544F5056}" type="sibTrans" cxnId="{7FC34863-5102-40A1-96E4-C4E47110D2C1}">
      <dgm:prSet/>
      <dgm:spPr/>
      <dgm:t>
        <a:bodyPr/>
        <a:lstStyle/>
        <a:p>
          <a:endParaRPr lang="en-GB"/>
        </a:p>
      </dgm:t>
    </dgm:pt>
    <dgm:pt modelId="{A4079586-6134-4EEA-B7CA-A8FEA1B790AF}">
      <dgm:prSet custT="1"/>
      <dgm:spPr>
        <a:solidFill>
          <a:srgbClr val="FF9900"/>
        </a:solidFill>
      </dgm:spPr>
      <dgm:t>
        <a:bodyPr/>
        <a:lstStyle/>
        <a:p>
          <a:r>
            <a:rPr lang="en-US" sz="1400" dirty="0" smtClean="0"/>
            <a:t>Step 6</a:t>
          </a:r>
          <a:endParaRPr lang="en-GB" sz="1400" dirty="0"/>
        </a:p>
      </dgm:t>
    </dgm:pt>
    <dgm:pt modelId="{7C86E94D-A7FA-4F20-B8BA-79F1C25C95B8}" type="parTrans" cxnId="{FBA98F22-BF69-466E-AA91-7DCEF31AB3B3}">
      <dgm:prSet/>
      <dgm:spPr/>
      <dgm:t>
        <a:bodyPr/>
        <a:lstStyle/>
        <a:p>
          <a:endParaRPr lang="en-GB"/>
        </a:p>
      </dgm:t>
    </dgm:pt>
    <dgm:pt modelId="{03872302-A639-4D31-BF79-A7D043FA338F}" type="sibTrans" cxnId="{FBA98F22-BF69-466E-AA91-7DCEF31AB3B3}">
      <dgm:prSet/>
      <dgm:spPr/>
      <dgm:t>
        <a:bodyPr/>
        <a:lstStyle/>
        <a:p>
          <a:endParaRPr lang="en-GB"/>
        </a:p>
      </dgm:t>
    </dgm:pt>
    <dgm:pt modelId="{64792A6C-0B58-40B0-BC44-9C8C0F05A77C}">
      <dgm:prSet custT="1"/>
      <dgm:spPr>
        <a:solidFill>
          <a:srgbClr val="FF9900"/>
        </a:solidFill>
      </dgm:spPr>
      <dgm:t>
        <a:bodyPr/>
        <a:lstStyle/>
        <a:p>
          <a:r>
            <a:rPr lang="en-US" sz="1400" dirty="0" smtClean="0"/>
            <a:t>Step 7 </a:t>
          </a:r>
          <a:endParaRPr lang="en-GB" sz="1400" dirty="0"/>
        </a:p>
      </dgm:t>
    </dgm:pt>
    <dgm:pt modelId="{66D8D4AD-DD07-4FCA-BFAB-2EDC464442B4}" type="parTrans" cxnId="{60E4043A-9F04-473A-83A3-92637ABF6CF8}">
      <dgm:prSet/>
      <dgm:spPr/>
      <dgm:t>
        <a:bodyPr/>
        <a:lstStyle/>
        <a:p>
          <a:endParaRPr lang="en-GB"/>
        </a:p>
      </dgm:t>
    </dgm:pt>
    <dgm:pt modelId="{CA7E7D35-5B69-443E-A023-A2005BE23355}" type="sibTrans" cxnId="{60E4043A-9F04-473A-83A3-92637ABF6CF8}">
      <dgm:prSet/>
      <dgm:spPr/>
      <dgm:t>
        <a:bodyPr/>
        <a:lstStyle/>
        <a:p>
          <a:endParaRPr lang="en-GB"/>
        </a:p>
      </dgm:t>
    </dgm:pt>
    <dgm:pt modelId="{5684B5BA-F4A8-4B5D-9DB8-1AFFAD3A2B70}">
      <dgm:prSet custT="1"/>
      <dgm:spPr>
        <a:solidFill>
          <a:srgbClr val="FF9900"/>
        </a:solidFill>
      </dgm:spPr>
      <dgm:t>
        <a:bodyPr/>
        <a:lstStyle/>
        <a:p>
          <a:r>
            <a:rPr lang="en-US" sz="1400" dirty="0" smtClean="0"/>
            <a:t>Step 1</a:t>
          </a:r>
          <a:endParaRPr lang="en-GB" sz="1400" dirty="0"/>
        </a:p>
      </dgm:t>
    </dgm:pt>
    <dgm:pt modelId="{5DB894F0-1742-45F5-BC02-D409C64A77F9}" type="parTrans" cxnId="{84119B01-A39A-4682-BE3F-41C33A51FA23}">
      <dgm:prSet/>
      <dgm:spPr/>
      <dgm:t>
        <a:bodyPr/>
        <a:lstStyle/>
        <a:p>
          <a:endParaRPr lang="en-GB"/>
        </a:p>
      </dgm:t>
    </dgm:pt>
    <dgm:pt modelId="{12CF1051-4996-4354-882C-3F7D7DFDAE24}" type="sibTrans" cxnId="{84119B01-A39A-4682-BE3F-41C33A51FA23}">
      <dgm:prSet/>
      <dgm:spPr/>
      <dgm:t>
        <a:bodyPr/>
        <a:lstStyle/>
        <a:p>
          <a:endParaRPr lang="en-GB"/>
        </a:p>
      </dgm:t>
    </dgm:pt>
    <dgm:pt modelId="{60FD8B0A-AE93-48C6-B701-5649EA2421C0}">
      <dgm:prSet/>
      <dgm:spPr>
        <a:solidFill>
          <a:srgbClr val="FFCC66">
            <a:alpha val="90000"/>
          </a:srgbClr>
        </a:solidFill>
      </dgm:spPr>
      <dgm:t>
        <a:bodyPr/>
        <a:lstStyle/>
        <a:p>
          <a:r>
            <a:rPr lang="en-US" dirty="0" smtClean="0"/>
            <a:t>Problem identification </a:t>
          </a:r>
          <a:endParaRPr lang="en-GB" dirty="0"/>
        </a:p>
      </dgm:t>
    </dgm:pt>
    <dgm:pt modelId="{48E00BDC-CC74-4896-82F6-BB436C15DD2D}" type="parTrans" cxnId="{5490E784-95BA-4576-BE74-C17F2B6E3878}">
      <dgm:prSet/>
      <dgm:spPr/>
      <dgm:t>
        <a:bodyPr/>
        <a:lstStyle/>
        <a:p>
          <a:endParaRPr lang="en-GB"/>
        </a:p>
      </dgm:t>
    </dgm:pt>
    <dgm:pt modelId="{5E626072-9D10-412E-BAC6-DCB464266A85}" type="sibTrans" cxnId="{5490E784-95BA-4576-BE74-C17F2B6E3878}">
      <dgm:prSet/>
      <dgm:spPr/>
      <dgm:t>
        <a:bodyPr/>
        <a:lstStyle/>
        <a:p>
          <a:endParaRPr lang="en-GB"/>
        </a:p>
      </dgm:t>
    </dgm:pt>
    <dgm:pt modelId="{84771BA9-5BF5-433A-A202-A2ADD90EAED5}">
      <dgm:prSet/>
      <dgm:spPr>
        <a:solidFill>
          <a:srgbClr val="FFCC66">
            <a:alpha val="90000"/>
          </a:srgbClr>
        </a:solidFill>
      </dgm:spPr>
      <dgm:t>
        <a:bodyPr/>
        <a:lstStyle/>
        <a:p>
          <a:r>
            <a:rPr lang="en-US" dirty="0" smtClean="0"/>
            <a:t>Selecting options</a:t>
          </a:r>
          <a:endParaRPr lang="en-GB" dirty="0"/>
        </a:p>
      </dgm:t>
    </dgm:pt>
    <dgm:pt modelId="{8940344D-ADB5-48A9-9568-36C5F022F571}" type="parTrans" cxnId="{0F7E4F0F-83F1-4335-91F9-381E8A5D7687}">
      <dgm:prSet/>
      <dgm:spPr/>
      <dgm:t>
        <a:bodyPr/>
        <a:lstStyle/>
        <a:p>
          <a:endParaRPr lang="en-GB"/>
        </a:p>
      </dgm:t>
    </dgm:pt>
    <dgm:pt modelId="{AA95BA69-6A57-42C8-8811-F73933D42D24}" type="sibTrans" cxnId="{0F7E4F0F-83F1-4335-91F9-381E8A5D7687}">
      <dgm:prSet/>
      <dgm:spPr/>
      <dgm:t>
        <a:bodyPr/>
        <a:lstStyle/>
        <a:p>
          <a:endParaRPr lang="en-GB"/>
        </a:p>
      </dgm:t>
    </dgm:pt>
    <dgm:pt modelId="{4AD84238-81FF-4E6E-BB18-3DB51223DB8A}">
      <dgm:prSet/>
      <dgm:spPr/>
      <dgm:t>
        <a:bodyPr/>
        <a:lstStyle/>
        <a:p>
          <a:r>
            <a:rPr lang="en-US" dirty="0" smtClean="0"/>
            <a:t>Planning for new facilities and behavior change</a:t>
          </a:r>
          <a:endParaRPr lang="en-GB" dirty="0"/>
        </a:p>
      </dgm:t>
    </dgm:pt>
    <dgm:pt modelId="{CE2267A6-ED54-413F-B6B1-DDF5157CE5CC}" type="parTrans" cxnId="{2A81B2CD-5349-4CA1-8B81-C476A64D44B0}">
      <dgm:prSet/>
      <dgm:spPr/>
      <dgm:t>
        <a:bodyPr/>
        <a:lstStyle/>
        <a:p>
          <a:endParaRPr lang="en-GB"/>
        </a:p>
      </dgm:t>
    </dgm:pt>
    <dgm:pt modelId="{3EC644CD-8FA6-4E3A-8CD1-F6C79F8DC401}" type="sibTrans" cxnId="{2A81B2CD-5349-4CA1-8B81-C476A64D44B0}">
      <dgm:prSet/>
      <dgm:spPr/>
      <dgm:t>
        <a:bodyPr/>
        <a:lstStyle/>
        <a:p>
          <a:endParaRPr lang="en-GB"/>
        </a:p>
      </dgm:t>
    </dgm:pt>
    <dgm:pt modelId="{6036CFAA-DEA3-407F-8FAE-A023FDD62E6F}">
      <dgm:prSet/>
      <dgm:spPr/>
      <dgm:t>
        <a:bodyPr/>
        <a:lstStyle/>
        <a:p>
          <a:r>
            <a:rPr lang="en-US" dirty="0" smtClean="0"/>
            <a:t>Planning for monitoring and evaluation</a:t>
          </a:r>
          <a:endParaRPr lang="en-GB" dirty="0"/>
        </a:p>
      </dgm:t>
    </dgm:pt>
    <dgm:pt modelId="{621557A7-13D5-4591-B868-F66DEC905DDC}" type="parTrans" cxnId="{550762EA-F31C-48F2-9608-4C17A7F1B7A4}">
      <dgm:prSet/>
      <dgm:spPr/>
      <dgm:t>
        <a:bodyPr/>
        <a:lstStyle/>
        <a:p>
          <a:endParaRPr lang="en-GB"/>
        </a:p>
      </dgm:t>
    </dgm:pt>
    <dgm:pt modelId="{F8BFC4A8-3447-4880-9B1E-D63BE1D2E8A0}" type="sibTrans" cxnId="{550762EA-F31C-48F2-9608-4C17A7F1B7A4}">
      <dgm:prSet/>
      <dgm:spPr/>
      <dgm:t>
        <a:bodyPr/>
        <a:lstStyle/>
        <a:p>
          <a:endParaRPr lang="en-GB"/>
        </a:p>
      </dgm:t>
    </dgm:pt>
    <dgm:pt modelId="{889178B4-2058-4AB4-828B-9F689C427BD2}">
      <dgm:prSet/>
      <dgm:spPr/>
      <dgm:t>
        <a:bodyPr/>
        <a:lstStyle/>
        <a:p>
          <a:r>
            <a:rPr lang="en-US" dirty="0" smtClean="0"/>
            <a:t>Participatory evaluation </a:t>
          </a:r>
          <a:endParaRPr lang="en-GB" dirty="0"/>
        </a:p>
      </dgm:t>
    </dgm:pt>
    <dgm:pt modelId="{92C12DE3-1C71-4886-9E45-56BADDFDDF43}" type="parTrans" cxnId="{6CEB0333-39F4-4659-A91A-2D86158484C8}">
      <dgm:prSet/>
      <dgm:spPr/>
      <dgm:t>
        <a:bodyPr/>
        <a:lstStyle/>
        <a:p>
          <a:endParaRPr lang="en-GB"/>
        </a:p>
      </dgm:t>
    </dgm:pt>
    <dgm:pt modelId="{176F8FE9-A7B9-4BBF-89DC-C868E61EE302}" type="sibTrans" cxnId="{6CEB0333-39F4-4659-A91A-2D86158484C8}">
      <dgm:prSet/>
      <dgm:spPr/>
      <dgm:t>
        <a:bodyPr/>
        <a:lstStyle/>
        <a:p>
          <a:endParaRPr lang="en-GB"/>
        </a:p>
      </dgm:t>
    </dgm:pt>
    <dgm:pt modelId="{35D90E58-AD8C-421F-AF56-587D642D623D}" type="pres">
      <dgm:prSet presAssocID="{DE9F258B-3062-4ABC-8D29-42A3659E6E09}" presName="linearFlow" presStyleCnt="0">
        <dgm:presLayoutVars>
          <dgm:dir/>
          <dgm:animLvl val="lvl"/>
          <dgm:resizeHandles val="exact"/>
        </dgm:presLayoutVars>
      </dgm:prSet>
      <dgm:spPr/>
      <dgm:t>
        <a:bodyPr/>
        <a:lstStyle/>
        <a:p>
          <a:endParaRPr lang="en-GB"/>
        </a:p>
      </dgm:t>
    </dgm:pt>
    <dgm:pt modelId="{F73CE2A8-EFEE-4E02-87B5-574CAC48EF76}" type="pres">
      <dgm:prSet presAssocID="{5684B5BA-F4A8-4B5D-9DB8-1AFFAD3A2B70}" presName="composite" presStyleCnt="0"/>
      <dgm:spPr/>
    </dgm:pt>
    <dgm:pt modelId="{E1BE2B11-6E7E-4B4F-B9C1-614E62D587B8}" type="pres">
      <dgm:prSet presAssocID="{5684B5BA-F4A8-4B5D-9DB8-1AFFAD3A2B70}" presName="parentText" presStyleLbl="alignNode1" presStyleIdx="0" presStyleCnt="7">
        <dgm:presLayoutVars>
          <dgm:chMax val="1"/>
          <dgm:bulletEnabled val="1"/>
        </dgm:presLayoutVars>
      </dgm:prSet>
      <dgm:spPr/>
      <dgm:t>
        <a:bodyPr/>
        <a:lstStyle/>
        <a:p>
          <a:endParaRPr lang="en-GB"/>
        </a:p>
      </dgm:t>
    </dgm:pt>
    <dgm:pt modelId="{DD0DDF30-46AB-4C85-A043-D6405E8ABEB4}" type="pres">
      <dgm:prSet presAssocID="{5684B5BA-F4A8-4B5D-9DB8-1AFFAD3A2B70}" presName="descendantText" presStyleLbl="alignAcc1" presStyleIdx="0" presStyleCnt="7" custLinFactNeighborX="-575" custLinFactNeighborY="9808">
        <dgm:presLayoutVars>
          <dgm:bulletEnabled val="1"/>
        </dgm:presLayoutVars>
      </dgm:prSet>
      <dgm:spPr/>
      <dgm:t>
        <a:bodyPr/>
        <a:lstStyle/>
        <a:p>
          <a:endParaRPr lang="en-GB"/>
        </a:p>
      </dgm:t>
    </dgm:pt>
    <dgm:pt modelId="{5CC63612-890C-452A-A22B-B4B7AFCC3C8D}" type="pres">
      <dgm:prSet presAssocID="{12CF1051-4996-4354-882C-3F7D7DFDAE24}" presName="sp" presStyleCnt="0"/>
      <dgm:spPr/>
    </dgm:pt>
    <dgm:pt modelId="{78140D20-92D7-4397-949B-259A0D750F51}" type="pres">
      <dgm:prSet presAssocID="{4F55A3EA-A973-4D9A-97BD-9245E5F148EF}" presName="composite" presStyleCnt="0"/>
      <dgm:spPr/>
    </dgm:pt>
    <dgm:pt modelId="{F0DACA8F-7E44-4CC6-A7E6-13668B204FF4}" type="pres">
      <dgm:prSet presAssocID="{4F55A3EA-A973-4D9A-97BD-9245E5F148EF}" presName="parentText" presStyleLbl="alignNode1" presStyleIdx="1" presStyleCnt="7" custLinFactNeighborX="-15203" custLinFactNeighborY="-8102">
        <dgm:presLayoutVars>
          <dgm:chMax val="1"/>
          <dgm:bulletEnabled val="1"/>
        </dgm:presLayoutVars>
      </dgm:prSet>
      <dgm:spPr/>
      <dgm:t>
        <a:bodyPr/>
        <a:lstStyle/>
        <a:p>
          <a:endParaRPr lang="en-GB"/>
        </a:p>
      </dgm:t>
    </dgm:pt>
    <dgm:pt modelId="{61355799-8F64-43C4-B5A5-89FF558EF4DE}" type="pres">
      <dgm:prSet presAssocID="{4F55A3EA-A973-4D9A-97BD-9245E5F148EF}" presName="descendantText" presStyleLbl="alignAcc1" presStyleIdx="1" presStyleCnt="7" custLinFactNeighborX="172" custLinFactNeighborY="-4525">
        <dgm:presLayoutVars>
          <dgm:bulletEnabled val="1"/>
        </dgm:presLayoutVars>
      </dgm:prSet>
      <dgm:spPr/>
      <dgm:t>
        <a:bodyPr/>
        <a:lstStyle/>
        <a:p>
          <a:endParaRPr lang="en-GB"/>
        </a:p>
      </dgm:t>
    </dgm:pt>
    <dgm:pt modelId="{1B504067-DEC2-42AC-962D-85AEACE1F8B9}" type="pres">
      <dgm:prSet presAssocID="{2BADC677-F66A-4744-8760-65D502DEFDFA}" presName="sp" presStyleCnt="0"/>
      <dgm:spPr/>
    </dgm:pt>
    <dgm:pt modelId="{F6F3F591-020F-4660-961A-FE4C813BC699}" type="pres">
      <dgm:prSet presAssocID="{49B7CB25-9FC8-48EB-9ED1-BCF43987F2CD}" presName="composite" presStyleCnt="0"/>
      <dgm:spPr/>
    </dgm:pt>
    <dgm:pt modelId="{A6D6FF41-1553-4C1C-9264-FBC177786B42}" type="pres">
      <dgm:prSet presAssocID="{49B7CB25-9FC8-48EB-9ED1-BCF43987F2CD}" presName="parentText" presStyleLbl="alignNode1" presStyleIdx="2" presStyleCnt="7">
        <dgm:presLayoutVars>
          <dgm:chMax val="1"/>
          <dgm:bulletEnabled val="1"/>
        </dgm:presLayoutVars>
      </dgm:prSet>
      <dgm:spPr/>
      <dgm:t>
        <a:bodyPr/>
        <a:lstStyle/>
        <a:p>
          <a:endParaRPr lang="en-GB"/>
        </a:p>
      </dgm:t>
    </dgm:pt>
    <dgm:pt modelId="{36DAD151-0DC1-432D-8263-EA7BED10D7FF}" type="pres">
      <dgm:prSet presAssocID="{49B7CB25-9FC8-48EB-9ED1-BCF43987F2CD}" presName="descendantText" presStyleLbl="alignAcc1" presStyleIdx="2" presStyleCnt="7" custLinFactNeighborX="421" custLinFactNeighborY="-1991">
        <dgm:presLayoutVars>
          <dgm:bulletEnabled val="1"/>
        </dgm:presLayoutVars>
      </dgm:prSet>
      <dgm:spPr/>
      <dgm:t>
        <a:bodyPr/>
        <a:lstStyle/>
        <a:p>
          <a:endParaRPr lang="en-GB"/>
        </a:p>
      </dgm:t>
    </dgm:pt>
    <dgm:pt modelId="{418E503E-DA4F-4826-9D03-6975D8618F30}" type="pres">
      <dgm:prSet presAssocID="{B7E53FCD-A8C3-4B00-A8A1-7ECA19CFFB33}" presName="sp" presStyleCnt="0"/>
      <dgm:spPr/>
    </dgm:pt>
    <dgm:pt modelId="{8F23698D-395D-45BE-BFB3-4605733A0469}" type="pres">
      <dgm:prSet presAssocID="{D9C0B89C-287C-4DBA-B2B5-9721DFF20773}" presName="composite" presStyleCnt="0"/>
      <dgm:spPr/>
    </dgm:pt>
    <dgm:pt modelId="{A04BDEEE-526A-4EC5-A79D-BBAC61E725D9}" type="pres">
      <dgm:prSet presAssocID="{D9C0B89C-287C-4DBA-B2B5-9721DFF20773}" presName="parentText" presStyleLbl="alignNode1" presStyleIdx="3" presStyleCnt="7">
        <dgm:presLayoutVars>
          <dgm:chMax val="1"/>
          <dgm:bulletEnabled val="1"/>
        </dgm:presLayoutVars>
      </dgm:prSet>
      <dgm:spPr/>
      <dgm:t>
        <a:bodyPr/>
        <a:lstStyle/>
        <a:p>
          <a:endParaRPr lang="en-GB"/>
        </a:p>
      </dgm:t>
    </dgm:pt>
    <dgm:pt modelId="{5B925115-3794-434D-B818-1C0DBC7FBA41}" type="pres">
      <dgm:prSet presAssocID="{D9C0B89C-287C-4DBA-B2B5-9721DFF20773}" presName="descendantText" presStyleLbl="alignAcc1" presStyleIdx="3" presStyleCnt="7" custLinFactNeighborX="725" custLinFactNeighborY="355">
        <dgm:presLayoutVars>
          <dgm:bulletEnabled val="1"/>
        </dgm:presLayoutVars>
      </dgm:prSet>
      <dgm:spPr/>
      <dgm:t>
        <a:bodyPr/>
        <a:lstStyle/>
        <a:p>
          <a:endParaRPr lang="en-GB"/>
        </a:p>
      </dgm:t>
    </dgm:pt>
    <dgm:pt modelId="{E7D19541-AB45-46EC-8153-845411A8F3F8}" type="pres">
      <dgm:prSet presAssocID="{6E36293C-C5BA-4D29-B0C4-7881ED093F00}" presName="sp" presStyleCnt="0"/>
      <dgm:spPr/>
    </dgm:pt>
    <dgm:pt modelId="{A23DF95A-AB29-4633-B930-4D6BED30F558}" type="pres">
      <dgm:prSet presAssocID="{94030A0B-4446-4EAF-8011-AB037F40B652}" presName="composite" presStyleCnt="0"/>
      <dgm:spPr/>
    </dgm:pt>
    <dgm:pt modelId="{C19DCA7E-F77E-4EC0-B3C7-F4133349B682}" type="pres">
      <dgm:prSet presAssocID="{94030A0B-4446-4EAF-8011-AB037F40B652}" presName="parentText" presStyleLbl="alignNode1" presStyleIdx="4" presStyleCnt="7">
        <dgm:presLayoutVars>
          <dgm:chMax val="1"/>
          <dgm:bulletEnabled val="1"/>
        </dgm:presLayoutVars>
      </dgm:prSet>
      <dgm:spPr/>
      <dgm:t>
        <a:bodyPr/>
        <a:lstStyle/>
        <a:p>
          <a:endParaRPr lang="en-GB"/>
        </a:p>
      </dgm:t>
    </dgm:pt>
    <dgm:pt modelId="{75016C61-E7AF-4C7B-8297-395F63381A0B}" type="pres">
      <dgm:prSet presAssocID="{94030A0B-4446-4EAF-8011-AB037F40B652}" presName="descendantText" presStyleLbl="alignAcc1" presStyleIdx="4" presStyleCnt="7">
        <dgm:presLayoutVars>
          <dgm:bulletEnabled val="1"/>
        </dgm:presLayoutVars>
      </dgm:prSet>
      <dgm:spPr/>
      <dgm:t>
        <a:bodyPr/>
        <a:lstStyle/>
        <a:p>
          <a:endParaRPr lang="en-GB"/>
        </a:p>
      </dgm:t>
    </dgm:pt>
    <dgm:pt modelId="{55A55887-DDA8-4991-A86A-EBDEFB3DE2A8}" type="pres">
      <dgm:prSet presAssocID="{6599BBF4-17F5-40B5-9A8D-9873544F5056}" presName="sp" presStyleCnt="0"/>
      <dgm:spPr/>
    </dgm:pt>
    <dgm:pt modelId="{B7792A09-32C2-4000-A9DC-E37AB86878A7}" type="pres">
      <dgm:prSet presAssocID="{A4079586-6134-4EEA-B7CA-A8FEA1B790AF}" presName="composite" presStyleCnt="0"/>
      <dgm:spPr/>
    </dgm:pt>
    <dgm:pt modelId="{4BAE0EF3-7665-41CD-B50D-FEEFC9573C00}" type="pres">
      <dgm:prSet presAssocID="{A4079586-6134-4EEA-B7CA-A8FEA1B790AF}" presName="parentText" presStyleLbl="alignNode1" presStyleIdx="5" presStyleCnt="7">
        <dgm:presLayoutVars>
          <dgm:chMax val="1"/>
          <dgm:bulletEnabled val="1"/>
        </dgm:presLayoutVars>
      </dgm:prSet>
      <dgm:spPr/>
      <dgm:t>
        <a:bodyPr/>
        <a:lstStyle/>
        <a:p>
          <a:endParaRPr lang="en-GB"/>
        </a:p>
      </dgm:t>
    </dgm:pt>
    <dgm:pt modelId="{E682F080-FEED-4E89-970C-23053A8CEC4C}" type="pres">
      <dgm:prSet presAssocID="{A4079586-6134-4EEA-B7CA-A8FEA1B790AF}" presName="descendantText" presStyleLbl="alignAcc1" presStyleIdx="5" presStyleCnt="7" custLinFactNeighborX="-342" custLinFactNeighborY="-16270">
        <dgm:presLayoutVars>
          <dgm:bulletEnabled val="1"/>
        </dgm:presLayoutVars>
      </dgm:prSet>
      <dgm:spPr/>
      <dgm:t>
        <a:bodyPr/>
        <a:lstStyle/>
        <a:p>
          <a:endParaRPr lang="en-GB"/>
        </a:p>
      </dgm:t>
    </dgm:pt>
    <dgm:pt modelId="{4FB5DDB8-2112-4A92-9F74-6450AE192673}" type="pres">
      <dgm:prSet presAssocID="{03872302-A639-4D31-BF79-A7D043FA338F}" presName="sp" presStyleCnt="0"/>
      <dgm:spPr/>
    </dgm:pt>
    <dgm:pt modelId="{B90123D9-8C39-4C3B-8FFB-ADFF6A7885A0}" type="pres">
      <dgm:prSet presAssocID="{64792A6C-0B58-40B0-BC44-9C8C0F05A77C}" presName="composite" presStyleCnt="0"/>
      <dgm:spPr/>
    </dgm:pt>
    <dgm:pt modelId="{9828A712-BF94-4BEC-B16B-121B19679213}" type="pres">
      <dgm:prSet presAssocID="{64792A6C-0B58-40B0-BC44-9C8C0F05A77C}" presName="parentText" presStyleLbl="alignNode1" presStyleIdx="6" presStyleCnt="7">
        <dgm:presLayoutVars>
          <dgm:chMax val="1"/>
          <dgm:bulletEnabled val="1"/>
        </dgm:presLayoutVars>
      </dgm:prSet>
      <dgm:spPr/>
      <dgm:t>
        <a:bodyPr/>
        <a:lstStyle/>
        <a:p>
          <a:endParaRPr lang="en-GB"/>
        </a:p>
      </dgm:t>
    </dgm:pt>
    <dgm:pt modelId="{B94ED016-FFBA-4EA5-80DA-1976D739294F}" type="pres">
      <dgm:prSet presAssocID="{64792A6C-0B58-40B0-BC44-9C8C0F05A77C}" presName="descendantText" presStyleLbl="alignAcc1" presStyleIdx="6" presStyleCnt="7">
        <dgm:presLayoutVars>
          <dgm:bulletEnabled val="1"/>
        </dgm:presLayoutVars>
      </dgm:prSet>
      <dgm:spPr/>
      <dgm:t>
        <a:bodyPr/>
        <a:lstStyle/>
        <a:p>
          <a:endParaRPr lang="en-GB"/>
        </a:p>
      </dgm:t>
    </dgm:pt>
  </dgm:ptLst>
  <dgm:cxnLst>
    <dgm:cxn modelId="{08C02EB2-761E-4B52-9D0B-FE39DC5A06E0}" type="presOf" srcId="{5684B5BA-F4A8-4B5D-9DB8-1AFFAD3A2B70}" destId="{E1BE2B11-6E7E-4B4F-B9C1-614E62D587B8}" srcOrd="0" destOrd="0" presId="urn:microsoft.com/office/officeart/2005/8/layout/chevron2"/>
    <dgm:cxn modelId="{9AD143C9-8E62-4D8C-95C1-77D9D86E2450}" type="presOf" srcId="{5AE685AB-19DA-4CBD-82AE-4CDDAF89E698}" destId="{36DAD151-0DC1-432D-8263-EA7BED10D7FF}" srcOrd="0" destOrd="0" presId="urn:microsoft.com/office/officeart/2005/8/layout/chevron2"/>
    <dgm:cxn modelId="{51D5BFA2-7F6F-438C-8BC3-8C6B54078EB9}" srcId="{49B7CB25-9FC8-48EB-9ED1-BCF43987F2CD}" destId="{5AE685AB-19DA-4CBD-82AE-4CDDAF89E698}" srcOrd="0" destOrd="0" parTransId="{D34EE7BB-529E-482E-AF27-0E6B4AE70237}" sibTransId="{8769CD3E-464A-452F-8359-C8278FACC157}"/>
    <dgm:cxn modelId="{2CD238AB-DEBA-4BEB-8864-DEAB56344CF9}" type="presOf" srcId="{60FD8B0A-AE93-48C6-B701-5649EA2421C0}" destId="{DD0DDF30-46AB-4C85-A043-D6405E8ABEB4}" srcOrd="0" destOrd="0" presId="urn:microsoft.com/office/officeart/2005/8/layout/chevron2"/>
    <dgm:cxn modelId="{6B2A5216-EFAC-41A2-BB28-B267E3E02E18}" type="presOf" srcId="{DE9F258B-3062-4ABC-8D29-42A3659E6E09}" destId="{35D90E58-AD8C-421F-AF56-587D642D623D}" srcOrd="0" destOrd="0" presId="urn:microsoft.com/office/officeart/2005/8/layout/chevron2"/>
    <dgm:cxn modelId="{FBA98F22-BF69-466E-AA91-7DCEF31AB3B3}" srcId="{DE9F258B-3062-4ABC-8D29-42A3659E6E09}" destId="{A4079586-6134-4EEA-B7CA-A8FEA1B790AF}" srcOrd="5" destOrd="0" parTransId="{7C86E94D-A7FA-4F20-B8BA-79F1C25C95B8}" sibTransId="{03872302-A639-4D31-BF79-A7D043FA338F}"/>
    <dgm:cxn modelId="{50874C9B-CD49-4E3E-B492-A05513EF63C8}" srcId="{DE9F258B-3062-4ABC-8D29-42A3659E6E09}" destId="{49B7CB25-9FC8-48EB-9ED1-BCF43987F2CD}" srcOrd="2" destOrd="0" parTransId="{D3DF86DD-1729-4495-9033-385F26CCA1AE}" sibTransId="{B7E53FCD-A8C3-4B00-A8A1-7ECA19CFFB33}"/>
    <dgm:cxn modelId="{60E4043A-9F04-473A-83A3-92637ABF6CF8}" srcId="{DE9F258B-3062-4ABC-8D29-42A3659E6E09}" destId="{64792A6C-0B58-40B0-BC44-9C8C0F05A77C}" srcOrd="6" destOrd="0" parTransId="{66D8D4AD-DD07-4FCA-BFAB-2EDC464442B4}" sibTransId="{CA7E7D35-5B69-443E-A023-A2005BE23355}"/>
    <dgm:cxn modelId="{A44FFCAB-401C-4278-B1F9-471D48CF2AA2}" srcId="{DE9F258B-3062-4ABC-8D29-42A3659E6E09}" destId="{4F55A3EA-A973-4D9A-97BD-9245E5F148EF}" srcOrd="1" destOrd="0" parTransId="{4231C0A1-9603-41E3-84F2-897C26B5674C}" sibTransId="{2BADC677-F66A-4744-8760-65D502DEFDFA}"/>
    <dgm:cxn modelId="{550762EA-F31C-48F2-9608-4C17A7F1B7A4}" srcId="{A4079586-6134-4EEA-B7CA-A8FEA1B790AF}" destId="{6036CFAA-DEA3-407F-8FAE-A023FDD62E6F}" srcOrd="0" destOrd="0" parTransId="{621557A7-13D5-4591-B868-F66DEC905DDC}" sibTransId="{F8BFC4A8-3447-4880-9B1E-D63BE1D2E8A0}"/>
    <dgm:cxn modelId="{84119B01-A39A-4682-BE3F-41C33A51FA23}" srcId="{DE9F258B-3062-4ABC-8D29-42A3659E6E09}" destId="{5684B5BA-F4A8-4B5D-9DB8-1AFFAD3A2B70}" srcOrd="0" destOrd="0" parTransId="{5DB894F0-1742-45F5-BC02-D409C64A77F9}" sibTransId="{12CF1051-4996-4354-882C-3F7D7DFDAE24}"/>
    <dgm:cxn modelId="{2A81B2CD-5349-4CA1-8B81-C476A64D44B0}" srcId="{94030A0B-4446-4EAF-8011-AB037F40B652}" destId="{4AD84238-81FF-4E6E-BB18-3DB51223DB8A}" srcOrd="0" destOrd="0" parTransId="{CE2267A6-ED54-413F-B6B1-DDF5157CE5CC}" sibTransId="{3EC644CD-8FA6-4E3A-8CD1-F6C79F8DC401}"/>
    <dgm:cxn modelId="{5490E784-95BA-4576-BE74-C17F2B6E3878}" srcId="{5684B5BA-F4A8-4B5D-9DB8-1AFFAD3A2B70}" destId="{60FD8B0A-AE93-48C6-B701-5649EA2421C0}" srcOrd="0" destOrd="0" parTransId="{48E00BDC-CC74-4896-82F6-BB436C15DD2D}" sibTransId="{5E626072-9D10-412E-BAC6-DCB464266A85}"/>
    <dgm:cxn modelId="{695048C3-52FF-4BBA-A0A1-5F0C90DAC417}" type="presOf" srcId="{4F55A3EA-A973-4D9A-97BD-9245E5F148EF}" destId="{F0DACA8F-7E44-4CC6-A7E6-13668B204FF4}" srcOrd="0" destOrd="0" presId="urn:microsoft.com/office/officeart/2005/8/layout/chevron2"/>
    <dgm:cxn modelId="{BEC56965-FC99-499B-9E6B-CF52FA04F3A1}" type="presOf" srcId="{64792A6C-0B58-40B0-BC44-9C8C0F05A77C}" destId="{9828A712-BF94-4BEC-B16B-121B19679213}" srcOrd="0" destOrd="0" presId="urn:microsoft.com/office/officeart/2005/8/layout/chevron2"/>
    <dgm:cxn modelId="{86BE5B8D-D07F-4BEA-B1B3-C5C9E677950F}" type="presOf" srcId="{3AAB97FC-2A7C-448F-9DD9-18F9B72A85F3}" destId="{61355799-8F64-43C4-B5A5-89FF558EF4DE}" srcOrd="0" destOrd="0" presId="urn:microsoft.com/office/officeart/2005/8/layout/chevron2"/>
    <dgm:cxn modelId="{0F7E4F0F-83F1-4335-91F9-381E8A5D7687}" srcId="{D9C0B89C-287C-4DBA-B2B5-9721DFF20773}" destId="{84771BA9-5BF5-433A-A202-A2ADD90EAED5}" srcOrd="0" destOrd="0" parTransId="{8940344D-ADB5-48A9-9568-36C5F022F571}" sibTransId="{AA95BA69-6A57-42C8-8811-F73933D42D24}"/>
    <dgm:cxn modelId="{503127FF-53DC-4860-86D2-7AC05823E7CF}" type="presOf" srcId="{889178B4-2058-4AB4-828B-9F689C427BD2}" destId="{B94ED016-FFBA-4EA5-80DA-1976D739294F}" srcOrd="0" destOrd="0" presId="urn:microsoft.com/office/officeart/2005/8/layout/chevron2"/>
    <dgm:cxn modelId="{15FC2AF3-04AF-4E87-A96C-EC0A47F24C05}" type="presOf" srcId="{49B7CB25-9FC8-48EB-9ED1-BCF43987F2CD}" destId="{A6D6FF41-1553-4C1C-9264-FBC177786B42}" srcOrd="0" destOrd="0" presId="urn:microsoft.com/office/officeart/2005/8/layout/chevron2"/>
    <dgm:cxn modelId="{1C7F655B-779A-4332-A709-947C606C9C36}" srcId="{DE9F258B-3062-4ABC-8D29-42A3659E6E09}" destId="{D9C0B89C-287C-4DBA-B2B5-9721DFF20773}" srcOrd="3" destOrd="0" parTransId="{658DB2B8-8B6F-4DB7-9E6A-D82672D3E94D}" sibTransId="{6E36293C-C5BA-4D29-B0C4-7881ED093F00}"/>
    <dgm:cxn modelId="{6CEB0333-39F4-4659-A91A-2D86158484C8}" srcId="{64792A6C-0B58-40B0-BC44-9C8C0F05A77C}" destId="{889178B4-2058-4AB4-828B-9F689C427BD2}" srcOrd="0" destOrd="0" parTransId="{92C12DE3-1C71-4886-9E45-56BADDFDDF43}" sibTransId="{176F8FE9-A7B9-4BBF-89DC-C868E61EE302}"/>
    <dgm:cxn modelId="{740337B1-0D2D-4193-94AA-DEE1BDF49C29}" srcId="{4F55A3EA-A973-4D9A-97BD-9245E5F148EF}" destId="{3AAB97FC-2A7C-448F-9DD9-18F9B72A85F3}" srcOrd="0" destOrd="0" parTransId="{9B4E2341-CB8C-49A1-AFF3-2E778A4C71B5}" sibTransId="{AEC50368-951A-4C5D-8B8A-6B192463182B}"/>
    <dgm:cxn modelId="{5688A081-5303-4322-BB0F-45C2B50AEFF9}" type="presOf" srcId="{6036CFAA-DEA3-407F-8FAE-A023FDD62E6F}" destId="{E682F080-FEED-4E89-970C-23053A8CEC4C}" srcOrd="0" destOrd="0" presId="urn:microsoft.com/office/officeart/2005/8/layout/chevron2"/>
    <dgm:cxn modelId="{BC6632B6-E3C4-4795-965C-2359C10B0810}" type="presOf" srcId="{D9C0B89C-287C-4DBA-B2B5-9721DFF20773}" destId="{A04BDEEE-526A-4EC5-A79D-BBAC61E725D9}" srcOrd="0" destOrd="0" presId="urn:microsoft.com/office/officeart/2005/8/layout/chevron2"/>
    <dgm:cxn modelId="{3EE50372-A530-4088-98DA-8B22127C405E}" type="presOf" srcId="{A4079586-6134-4EEA-B7CA-A8FEA1B790AF}" destId="{4BAE0EF3-7665-41CD-B50D-FEEFC9573C00}" srcOrd="0" destOrd="0" presId="urn:microsoft.com/office/officeart/2005/8/layout/chevron2"/>
    <dgm:cxn modelId="{F710CE71-88FF-4815-AA44-FD252BFFB681}" type="presOf" srcId="{84771BA9-5BF5-433A-A202-A2ADD90EAED5}" destId="{5B925115-3794-434D-B818-1C0DBC7FBA41}" srcOrd="0" destOrd="0" presId="urn:microsoft.com/office/officeart/2005/8/layout/chevron2"/>
    <dgm:cxn modelId="{64295E21-843F-44E8-B2C3-9F4B1102A652}" type="presOf" srcId="{94030A0B-4446-4EAF-8011-AB037F40B652}" destId="{C19DCA7E-F77E-4EC0-B3C7-F4133349B682}" srcOrd="0" destOrd="0" presId="urn:microsoft.com/office/officeart/2005/8/layout/chevron2"/>
    <dgm:cxn modelId="{79E76A91-FCDC-4143-A13B-9E46B2CA30C9}" type="presOf" srcId="{4AD84238-81FF-4E6E-BB18-3DB51223DB8A}" destId="{75016C61-E7AF-4C7B-8297-395F63381A0B}" srcOrd="0" destOrd="0" presId="urn:microsoft.com/office/officeart/2005/8/layout/chevron2"/>
    <dgm:cxn modelId="{7FC34863-5102-40A1-96E4-C4E47110D2C1}" srcId="{DE9F258B-3062-4ABC-8D29-42A3659E6E09}" destId="{94030A0B-4446-4EAF-8011-AB037F40B652}" srcOrd="4" destOrd="0" parTransId="{74B96013-9AAD-4848-A009-9C63F15814F3}" sibTransId="{6599BBF4-17F5-40B5-9A8D-9873544F5056}"/>
    <dgm:cxn modelId="{472E17FB-D1E6-48D2-8BDC-2DE33357ED21}" type="presParOf" srcId="{35D90E58-AD8C-421F-AF56-587D642D623D}" destId="{F73CE2A8-EFEE-4E02-87B5-574CAC48EF76}" srcOrd="0" destOrd="0" presId="urn:microsoft.com/office/officeart/2005/8/layout/chevron2"/>
    <dgm:cxn modelId="{7C018EE6-9E18-43DF-A2F5-115B90F3C088}" type="presParOf" srcId="{F73CE2A8-EFEE-4E02-87B5-574CAC48EF76}" destId="{E1BE2B11-6E7E-4B4F-B9C1-614E62D587B8}" srcOrd="0" destOrd="0" presId="urn:microsoft.com/office/officeart/2005/8/layout/chevron2"/>
    <dgm:cxn modelId="{8DBC09DB-7AB3-4ECC-B811-FFB5059675B0}" type="presParOf" srcId="{F73CE2A8-EFEE-4E02-87B5-574CAC48EF76}" destId="{DD0DDF30-46AB-4C85-A043-D6405E8ABEB4}" srcOrd="1" destOrd="0" presId="urn:microsoft.com/office/officeart/2005/8/layout/chevron2"/>
    <dgm:cxn modelId="{120C6110-BAA3-4282-9F4D-ED01CEB7171A}" type="presParOf" srcId="{35D90E58-AD8C-421F-AF56-587D642D623D}" destId="{5CC63612-890C-452A-A22B-B4B7AFCC3C8D}" srcOrd="1" destOrd="0" presId="urn:microsoft.com/office/officeart/2005/8/layout/chevron2"/>
    <dgm:cxn modelId="{D823E17D-B694-45A1-8B0E-D2ACA409EA16}" type="presParOf" srcId="{35D90E58-AD8C-421F-AF56-587D642D623D}" destId="{78140D20-92D7-4397-949B-259A0D750F51}" srcOrd="2" destOrd="0" presId="urn:microsoft.com/office/officeart/2005/8/layout/chevron2"/>
    <dgm:cxn modelId="{E33D63C6-D7A4-4B19-9BAA-606A49643D03}" type="presParOf" srcId="{78140D20-92D7-4397-949B-259A0D750F51}" destId="{F0DACA8F-7E44-4CC6-A7E6-13668B204FF4}" srcOrd="0" destOrd="0" presId="urn:microsoft.com/office/officeart/2005/8/layout/chevron2"/>
    <dgm:cxn modelId="{5566C8C9-E276-437F-A224-9F0C2F6CB4E0}" type="presParOf" srcId="{78140D20-92D7-4397-949B-259A0D750F51}" destId="{61355799-8F64-43C4-B5A5-89FF558EF4DE}" srcOrd="1" destOrd="0" presId="urn:microsoft.com/office/officeart/2005/8/layout/chevron2"/>
    <dgm:cxn modelId="{7567F892-900F-48D9-A0ED-53B211426A78}" type="presParOf" srcId="{35D90E58-AD8C-421F-AF56-587D642D623D}" destId="{1B504067-DEC2-42AC-962D-85AEACE1F8B9}" srcOrd="3" destOrd="0" presId="urn:microsoft.com/office/officeart/2005/8/layout/chevron2"/>
    <dgm:cxn modelId="{F0521031-4757-4D62-87CB-28E2872A5C6E}" type="presParOf" srcId="{35D90E58-AD8C-421F-AF56-587D642D623D}" destId="{F6F3F591-020F-4660-961A-FE4C813BC699}" srcOrd="4" destOrd="0" presId="urn:microsoft.com/office/officeart/2005/8/layout/chevron2"/>
    <dgm:cxn modelId="{86CCFE32-B19B-4C82-A901-9DE43AFD1D94}" type="presParOf" srcId="{F6F3F591-020F-4660-961A-FE4C813BC699}" destId="{A6D6FF41-1553-4C1C-9264-FBC177786B42}" srcOrd="0" destOrd="0" presId="urn:microsoft.com/office/officeart/2005/8/layout/chevron2"/>
    <dgm:cxn modelId="{6DAEE78D-3E44-427B-AD08-0D9B405C1605}" type="presParOf" srcId="{F6F3F591-020F-4660-961A-FE4C813BC699}" destId="{36DAD151-0DC1-432D-8263-EA7BED10D7FF}" srcOrd="1" destOrd="0" presId="urn:microsoft.com/office/officeart/2005/8/layout/chevron2"/>
    <dgm:cxn modelId="{4E710C25-8688-4889-AE32-6888332CF1DA}" type="presParOf" srcId="{35D90E58-AD8C-421F-AF56-587D642D623D}" destId="{418E503E-DA4F-4826-9D03-6975D8618F30}" srcOrd="5" destOrd="0" presId="urn:microsoft.com/office/officeart/2005/8/layout/chevron2"/>
    <dgm:cxn modelId="{CD64B512-2608-4FE2-838E-58EAAC162097}" type="presParOf" srcId="{35D90E58-AD8C-421F-AF56-587D642D623D}" destId="{8F23698D-395D-45BE-BFB3-4605733A0469}" srcOrd="6" destOrd="0" presId="urn:microsoft.com/office/officeart/2005/8/layout/chevron2"/>
    <dgm:cxn modelId="{5F8C110E-8FF1-4F69-B167-F6EACDDA4E02}" type="presParOf" srcId="{8F23698D-395D-45BE-BFB3-4605733A0469}" destId="{A04BDEEE-526A-4EC5-A79D-BBAC61E725D9}" srcOrd="0" destOrd="0" presId="urn:microsoft.com/office/officeart/2005/8/layout/chevron2"/>
    <dgm:cxn modelId="{947F6408-430B-474F-9D2D-ED42834AF99B}" type="presParOf" srcId="{8F23698D-395D-45BE-BFB3-4605733A0469}" destId="{5B925115-3794-434D-B818-1C0DBC7FBA41}" srcOrd="1" destOrd="0" presId="urn:microsoft.com/office/officeart/2005/8/layout/chevron2"/>
    <dgm:cxn modelId="{F43EF5F9-59EE-46E7-8E18-B6CADF0F18F2}" type="presParOf" srcId="{35D90E58-AD8C-421F-AF56-587D642D623D}" destId="{E7D19541-AB45-46EC-8153-845411A8F3F8}" srcOrd="7" destOrd="0" presId="urn:microsoft.com/office/officeart/2005/8/layout/chevron2"/>
    <dgm:cxn modelId="{C0F2F901-226C-4699-A041-C08AF53E8CE4}" type="presParOf" srcId="{35D90E58-AD8C-421F-AF56-587D642D623D}" destId="{A23DF95A-AB29-4633-B930-4D6BED30F558}" srcOrd="8" destOrd="0" presId="urn:microsoft.com/office/officeart/2005/8/layout/chevron2"/>
    <dgm:cxn modelId="{A7FE9468-261B-4E9B-9237-985526DD706E}" type="presParOf" srcId="{A23DF95A-AB29-4633-B930-4D6BED30F558}" destId="{C19DCA7E-F77E-4EC0-B3C7-F4133349B682}" srcOrd="0" destOrd="0" presId="urn:microsoft.com/office/officeart/2005/8/layout/chevron2"/>
    <dgm:cxn modelId="{0ECEAD2A-282B-49D1-9736-B9D3CB07B308}" type="presParOf" srcId="{A23DF95A-AB29-4633-B930-4D6BED30F558}" destId="{75016C61-E7AF-4C7B-8297-395F63381A0B}" srcOrd="1" destOrd="0" presId="urn:microsoft.com/office/officeart/2005/8/layout/chevron2"/>
    <dgm:cxn modelId="{045870DB-45A5-451E-8731-677D5D6C4C72}" type="presParOf" srcId="{35D90E58-AD8C-421F-AF56-587D642D623D}" destId="{55A55887-DDA8-4991-A86A-EBDEFB3DE2A8}" srcOrd="9" destOrd="0" presId="urn:microsoft.com/office/officeart/2005/8/layout/chevron2"/>
    <dgm:cxn modelId="{5C46D5FA-7323-46A9-89B0-16CCA67897C8}" type="presParOf" srcId="{35D90E58-AD8C-421F-AF56-587D642D623D}" destId="{B7792A09-32C2-4000-A9DC-E37AB86878A7}" srcOrd="10" destOrd="0" presId="urn:microsoft.com/office/officeart/2005/8/layout/chevron2"/>
    <dgm:cxn modelId="{62453993-6E65-4CC4-AFA5-DA8E2A953F1C}" type="presParOf" srcId="{B7792A09-32C2-4000-A9DC-E37AB86878A7}" destId="{4BAE0EF3-7665-41CD-B50D-FEEFC9573C00}" srcOrd="0" destOrd="0" presId="urn:microsoft.com/office/officeart/2005/8/layout/chevron2"/>
    <dgm:cxn modelId="{7CF12999-7CA2-4E79-8A72-D3858D92EF64}" type="presParOf" srcId="{B7792A09-32C2-4000-A9DC-E37AB86878A7}" destId="{E682F080-FEED-4E89-970C-23053A8CEC4C}" srcOrd="1" destOrd="0" presId="urn:microsoft.com/office/officeart/2005/8/layout/chevron2"/>
    <dgm:cxn modelId="{5145D3FF-D618-46BE-9689-DD73B01D3415}" type="presParOf" srcId="{35D90E58-AD8C-421F-AF56-587D642D623D}" destId="{4FB5DDB8-2112-4A92-9F74-6450AE192673}" srcOrd="11" destOrd="0" presId="urn:microsoft.com/office/officeart/2005/8/layout/chevron2"/>
    <dgm:cxn modelId="{8F3B9D2B-0FDA-4B13-A02B-B44BDC8E7D90}" type="presParOf" srcId="{35D90E58-AD8C-421F-AF56-587D642D623D}" destId="{B90123D9-8C39-4C3B-8FFB-ADFF6A7885A0}" srcOrd="12" destOrd="0" presId="urn:microsoft.com/office/officeart/2005/8/layout/chevron2"/>
    <dgm:cxn modelId="{BB09D943-AEED-4CC1-A53C-A7AC223BD4F3}" type="presParOf" srcId="{B90123D9-8C39-4C3B-8FFB-ADFF6A7885A0}" destId="{9828A712-BF94-4BEC-B16B-121B19679213}" srcOrd="0" destOrd="0" presId="urn:microsoft.com/office/officeart/2005/8/layout/chevron2"/>
    <dgm:cxn modelId="{4FCF8B92-F6E6-4146-A348-1CB3F35D3F76}" type="presParOf" srcId="{B90123D9-8C39-4C3B-8FFB-ADFF6A7885A0}" destId="{B94ED016-FFBA-4EA5-80DA-1976D739294F}"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16253-C50A-4532-A782-65057E564A3C}" type="doc">
      <dgm:prSet loTypeId="urn:microsoft.com/office/officeart/2005/8/layout/process1" loCatId="process" qsTypeId="urn:microsoft.com/office/officeart/2005/8/quickstyle/simple1" qsCatId="simple" csTypeId="urn:microsoft.com/office/officeart/2005/8/colors/accent1_2" csCatId="accent1" phldr="1"/>
      <dgm:spPr/>
    </dgm:pt>
    <dgm:pt modelId="{CB808BB0-37A3-4DCA-A287-75A8F02FCCFF}">
      <dgm:prSet phldrT="[Text]" custT="1"/>
      <dgm:spPr>
        <a:solidFill>
          <a:srgbClr val="FF9900"/>
        </a:solidFill>
      </dgm:spPr>
      <dgm:t>
        <a:bodyPr/>
        <a:lstStyle/>
        <a:p>
          <a:r>
            <a:rPr lang="en-US" sz="1600" b="1" dirty="0" smtClean="0"/>
            <a:t>Step 5</a:t>
          </a:r>
        </a:p>
        <a:p>
          <a:r>
            <a:rPr lang="en-US" sz="1200" b="1" dirty="0" smtClean="0"/>
            <a:t>Planning for new facilities and behavior change </a:t>
          </a:r>
          <a:endParaRPr lang="en-GB" sz="1200" b="1" dirty="0"/>
        </a:p>
      </dgm:t>
    </dgm:pt>
    <dgm:pt modelId="{89EA2B1F-A0F2-4DB7-ADCF-8DB05BECFD93}" type="parTrans" cxnId="{1D8F3710-6811-47E8-A636-E94E15967E48}">
      <dgm:prSet/>
      <dgm:spPr/>
      <dgm:t>
        <a:bodyPr/>
        <a:lstStyle/>
        <a:p>
          <a:endParaRPr lang="en-GB"/>
        </a:p>
      </dgm:t>
    </dgm:pt>
    <dgm:pt modelId="{473F692E-B0D1-48E1-B429-2CA25BFC23AD}" type="sibTrans" cxnId="{1D8F3710-6811-47E8-A636-E94E15967E48}">
      <dgm:prSet/>
      <dgm:spPr>
        <a:solidFill>
          <a:srgbClr val="FFDDBB"/>
        </a:solidFill>
        <a:ln>
          <a:solidFill>
            <a:srgbClr val="FF9900"/>
          </a:solidFill>
        </a:ln>
      </dgm:spPr>
      <dgm:t>
        <a:bodyPr/>
        <a:lstStyle/>
        <a:p>
          <a:endParaRPr lang="en-GB"/>
        </a:p>
      </dgm:t>
    </dgm:pt>
    <dgm:pt modelId="{155A7562-046B-473B-B0DA-6F59DDD6FCF4}">
      <dgm:prSet phldrT="[Text]" custT="1"/>
      <dgm:spPr>
        <a:solidFill>
          <a:schemeClr val="bg1"/>
        </a:solidFill>
        <a:ln>
          <a:solidFill>
            <a:srgbClr val="FF9900"/>
          </a:solidFill>
        </a:ln>
      </dgm:spPr>
      <dgm:t>
        <a:bodyPr/>
        <a:lstStyle/>
        <a:p>
          <a:pPr algn="ctr"/>
          <a:r>
            <a:rPr lang="en-US" sz="1600" b="1" dirty="0" smtClean="0">
              <a:solidFill>
                <a:schemeClr val="tx1"/>
              </a:solidFill>
            </a:rPr>
            <a:t>Activity </a:t>
          </a:r>
        </a:p>
        <a:p>
          <a:pPr algn="l"/>
          <a:r>
            <a:rPr lang="en-US" sz="1200" b="1" dirty="0" smtClean="0">
              <a:solidFill>
                <a:schemeClr val="tx1"/>
              </a:solidFill>
            </a:rPr>
            <a:t>1. Planning for change</a:t>
          </a:r>
        </a:p>
        <a:p>
          <a:pPr algn="l"/>
          <a:r>
            <a:rPr lang="en-US" sz="1200" b="1" dirty="0" smtClean="0">
              <a:solidFill>
                <a:schemeClr val="tx1"/>
              </a:solidFill>
            </a:rPr>
            <a:t>2. Planning who does what</a:t>
          </a:r>
        </a:p>
        <a:p>
          <a:pPr algn="l"/>
          <a:r>
            <a:rPr lang="en-US" sz="1200" b="1" dirty="0" smtClean="0">
              <a:solidFill>
                <a:schemeClr val="tx1"/>
              </a:solidFill>
            </a:rPr>
            <a:t>3. Identifying what might go wrong</a:t>
          </a:r>
          <a:endParaRPr lang="en-GB" sz="1200" b="1" dirty="0">
            <a:solidFill>
              <a:schemeClr val="tx1"/>
            </a:solidFill>
          </a:endParaRPr>
        </a:p>
      </dgm:t>
    </dgm:pt>
    <dgm:pt modelId="{096A2F96-2C7E-4F75-82B3-DC213C7C4E56}" type="parTrans" cxnId="{27339F73-0515-49BB-8896-E27FDF732E85}">
      <dgm:prSet/>
      <dgm:spPr/>
      <dgm:t>
        <a:bodyPr/>
        <a:lstStyle/>
        <a:p>
          <a:endParaRPr lang="en-GB"/>
        </a:p>
      </dgm:t>
    </dgm:pt>
    <dgm:pt modelId="{1EE19A07-379E-4D08-80A9-CF00E68A9F77}" type="sibTrans" cxnId="{27339F73-0515-49BB-8896-E27FDF732E85}">
      <dgm:prSet/>
      <dgm:spPr>
        <a:solidFill>
          <a:srgbClr val="FFDDBB"/>
        </a:solidFill>
        <a:ln>
          <a:solidFill>
            <a:srgbClr val="FF9900"/>
          </a:solidFill>
        </a:ln>
      </dgm:spPr>
      <dgm:t>
        <a:bodyPr/>
        <a:lstStyle/>
        <a:p>
          <a:endParaRPr lang="en-GB"/>
        </a:p>
      </dgm:t>
    </dgm:pt>
    <dgm:pt modelId="{92315938-AA91-4463-ADBC-3BA0B484545E}">
      <dgm:prSet phldrT="[Text]" custT="1"/>
      <dgm:spPr>
        <a:solidFill>
          <a:srgbClr val="FFDDBB"/>
        </a:solidFill>
        <a:ln>
          <a:solidFill>
            <a:srgbClr val="FF9900"/>
          </a:solidFill>
        </a:ln>
      </dgm:spPr>
      <dgm:t>
        <a:bodyPr/>
        <a:lstStyle/>
        <a:p>
          <a:pPr algn="ctr"/>
          <a:r>
            <a:rPr lang="en-US" sz="1600" b="1" dirty="0" smtClean="0">
              <a:solidFill>
                <a:schemeClr val="tx1"/>
              </a:solidFill>
            </a:rPr>
            <a:t>Tool</a:t>
          </a:r>
        </a:p>
        <a:p>
          <a:pPr algn="l"/>
          <a:r>
            <a:rPr lang="en-US" sz="1200" b="1" dirty="0" smtClean="0">
              <a:solidFill>
                <a:schemeClr val="tx1"/>
              </a:solidFill>
            </a:rPr>
            <a:t>1. Planning posters</a:t>
          </a:r>
        </a:p>
        <a:p>
          <a:pPr algn="l"/>
          <a:r>
            <a:rPr lang="en-US" sz="1200" b="1" dirty="0" smtClean="0">
              <a:solidFill>
                <a:schemeClr val="tx1"/>
              </a:solidFill>
            </a:rPr>
            <a:t>2. Planning posters</a:t>
          </a:r>
        </a:p>
        <a:p>
          <a:pPr algn="l"/>
          <a:r>
            <a:rPr lang="en-US" sz="1200" b="1" dirty="0" smtClean="0">
              <a:solidFill>
                <a:schemeClr val="tx1"/>
              </a:solidFill>
            </a:rPr>
            <a:t>3. Problem box</a:t>
          </a:r>
          <a:endParaRPr lang="en-GB" sz="1200" b="1" dirty="0">
            <a:solidFill>
              <a:schemeClr val="tx1"/>
            </a:solidFill>
          </a:endParaRPr>
        </a:p>
      </dgm:t>
    </dgm:pt>
    <dgm:pt modelId="{638C8389-6B6C-4FE5-AAF5-C8A7F99898BF}" type="parTrans" cxnId="{AE932E0B-E980-4272-BE15-E9D8498633BD}">
      <dgm:prSet/>
      <dgm:spPr/>
      <dgm:t>
        <a:bodyPr/>
        <a:lstStyle/>
        <a:p>
          <a:endParaRPr lang="en-GB"/>
        </a:p>
      </dgm:t>
    </dgm:pt>
    <dgm:pt modelId="{063A2577-07FB-4AE9-A5CB-477E8A526230}" type="sibTrans" cxnId="{AE932E0B-E980-4272-BE15-E9D8498633BD}">
      <dgm:prSet/>
      <dgm:spPr/>
      <dgm:t>
        <a:bodyPr/>
        <a:lstStyle/>
        <a:p>
          <a:endParaRPr lang="en-GB"/>
        </a:p>
      </dgm:t>
    </dgm:pt>
    <dgm:pt modelId="{992D9C46-3CB1-4189-BDE2-BA878A2C2C32}" type="pres">
      <dgm:prSet presAssocID="{D5716253-C50A-4532-A782-65057E564A3C}" presName="Name0" presStyleCnt="0">
        <dgm:presLayoutVars>
          <dgm:dir/>
          <dgm:resizeHandles val="exact"/>
        </dgm:presLayoutVars>
      </dgm:prSet>
      <dgm:spPr/>
    </dgm:pt>
    <dgm:pt modelId="{FF326E7A-1411-4766-A0CF-BF0C5CD2BBCB}" type="pres">
      <dgm:prSet presAssocID="{CB808BB0-37A3-4DCA-A287-75A8F02FCCFF}" presName="node" presStyleLbl="node1" presStyleIdx="0" presStyleCnt="3" custLinFactNeighborX="-1301">
        <dgm:presLayoutVars>
          <dgm:bulletEnabled val="1"/>
        </dgm:presLayoutVars>
      </dgm:prSet>
      <dgm:spPr/>
      <dgm:t>
        <a:bodyPr/>
        <a:lstStyle/>
        <a:p>
          <a:endParaRPr lang="en-GB"/>
        </a:p>
      </dgm:t>
    </dgm:pt>
    <dgm:pt modelId="{7333BE03-C71F-4124-A7BE-9852D92712E9}" type="pres">
      <dgm:prSet presAssocID="{473F692E-B0D1-48E1-B429-2CA25BFC23AD}" presName="sibTrans" presStyleLbl="sibTrans2D1" presStyleIdx="0" presStyleCnt="2"/>
      <dgm:spPr/>
      <dgm:t>
        <a:bodyPr/>
        <a:lstStyle/>
        <a:p>
          <a:endParaRPr lang="en-GB"/>
        </a:p>
      </dgm:t>
    </dgm:pt>
    <dgm:pt modelId="{708DB4CE-B2F4-44AE-A2F2-8D4F56FD90C8}" type="pres">
      <dgm:prSet presAssocID="{473F692E-B0D1-48E1-B429-2CA25BFC23AD}" presName="connectorText" presStyleLbl="sibTrans2D1" presStyleIdx="0" presStyleCnt="2"/>
      <dgm:spPr/>
      <dgm:t>
        <a:bodyPr/>
        <a:lstStyle/>
        <a:p>
          <a:endParaRPr lang="en-GB"/>
        </a:p>
      </dgm:t>
    </dgm:pt>
    <dgm:pt modelId="{C8063D25-E879-47E3-96A6-50CEE8F82734}" type="pres">
      <dgm:prSet presAssocID="{155A7562-046B-473B-B0DA-6F59DDD6FCF4}" presName="node" presStyleLbl="node1" presStyleIdx="1" presStyleCnt="3" custScaleX="161812" custScaleY="102856">
        <dgm:presLayoutVars>
          <dgm:bulletEnabled val="1"/>
        </dgm:presLayoutVars>
      </dgm:prSet>
      <dgm:spPr/>
      <dgm:t>
        <a:bodyPr/>
        <a:lstStyle/>
        <a:p>
          <a:endParaRPr lang="en-GB"/>
        </a:p>
      </dgm:t>
    </dgm:pt>
    <dgm:pt modelId="{3926E1C8-8612-49B4-8CBD-13BB4A85583D}" type="pres">
      <dgm:prSet presAssocID="{1EE19A07-379E-4D08-80A9-CF00E68A9F77}" presName="sibTrans" presStyleLbl="sibTrans2D1" presStyleIdx="1" presStyleCnt="2" custLinFactNeighborX="31155" custLinFactNeighborY="34"/>
      <dgm:spPr/>
      <dgm:t>
        <a:bodyPr/>
        <a:lstStyle/>
        <a:p>
          <a:endParaRPr lang="en-GB"/>
        </a:p>
      </dgm:t>
    </dgm:pt>
    <dgm:pt modelId="{64537B24-C9AD-4734-9DB9-50DD7C690ADF}" type="pres">
      <dgm:prSet presAssocID="{1EE19A07-379E-4D08-80A9-CF00E68A9F77}" presName="connectorText" presStyleLbl="sibTrans2D1" presStyleIdx="1" presStyleCnt="2"/>
      <dgm:spPr/>
      <dgm:t>
        <a:bodyPr/>
        <a:lstStyle/>
        <a:p>
          <a:endParaRPr lang="en-GB"/>
        </a:p>
      </dgm:t>
    </dgm:pt>
    <dgm:pt modelId="{64E5CAE4-9D0F-4AC1-A9BB-331195469ED3}" type="pres">
      <dgm:prSet presAssocID="{92315938-AA91-4463-ADBC-3BA0B484545E}" presName="node" presStyleLbl="node1" presStyleIdx="2" presStyleCnt="3">
        <dgm:presLayoutVars>
          <dgm:bulletEnabled val="1"/>
        </dgm:presLayoutVars>
      </dgm:prSet>
      <dgm:spPr/>
      <dgm:t>
        <a:bodyPr/>
        <a:lstStyle/>
        <a:p>
          <a:endParaRPr lang="en-GB"/>
        </a:p>
      </dgm:t>
    </dgm:pt>
  </dgm:ptLst>
  <dgm:cxnLst>
    <dgm:cxn modelId="{92FE0C5C-74C7-400E-A709-8A6C1F0A00E9}" type="presOf" srcId="{1EE19A07-379E-4D08-80A9-CF00E68A9F77}" destId="{64537B24-C9AD-4734-9DB9-50DD7C690ADF}" srcOrd="1" destOrd="0" presId="urn:microsoft.com/office/officeart/2005/8/layout/process1"/>
    <dgm:cxn modelId="{9F5E39C5-713B-408C-B497-867A81F18844}" type="presOf" srcId="{1EE19A07-379E-4D08-80A9-CF00E68A9F77}" destId="{3926E1C8-8612-49B4-8CBD-13BB4A85583D}" srcOrd="0" destOrd="0" presId="urn:microsoft.com/office/officeart/2005/8/layout/process1"/>
    <dgm:cxn modelId="{61AAF044-219D-40B5-A3F0-97CA2AE9B3D7}" type="presOf" srcId="{D5716253-C50A-4532-A782-65057E564A3C}" destId="{992D9C46-3CB1-4189-BDE2-BA878A2C2C32}" srcOrd="0" destOrd="0" presId="urn:microsoft.com/office/officeart/2005/8/layout/process1"/>
    <dgm:cxn modelId="{AE932E0B-E980-4272-BE15-E9D8498633BD}" srcId="{D5716253-C50A-4532-A782-65057E564A3C}" destId="{92315938-AA91-4463-ADBC-3BA0B484545E}" srcOrd="2" destOrd="0" parTransId="{638C8389-6B6C-4FE5-AAF5-C8A7F99898BF}" sibTransId="{063A2577-07FB-4AE9-A5CB-477E8A526230}"/>
    <dgm:cxn modelId="{485F1224-57D4-4C9A-B93D-CE5AA8CD8E82}" type="presOf" srcId="{CB808BB0-37A3-4DCA-A287-75A8F02FCCFF}" destId="{FF326E7A-1411-4766-A0CF-BF0C5CD2BBCB}" srcOrd="0" destOrd="0" presId="urn:microsoft.com/office/officeart/2005/8/layout/process1"/>
    <dgm:cxn modelId="{22EC0E44-7505-431F-8254-29494B646366}" type="presOf" srcId="{155A7562-046B-473B-B0DA-6F59DDD6FCF4}" destId="{C8063D25-E879-47E3-96A6-50CEE8F82734}" srcOrd="0" destOrd="0" presId="urn:microsoft.com/office/officeart/2005/8/layout/process1"/>
    <dgm:cxn modelId="{6112E9A2-813D-421F-985D-4E710D134C50}" type="presOf" srcId="{473F692E-B0D1-48E1-B429-2CA25BFC23AD}" destId="{7333BE03-C71F-4124-A7BE-9852D92712E9}" srcOrd="0" destOrd="0" presId="urn:microsoft.com/office/officeart/2005/8/layout/process1"/>
    <dgm:cxn modelId="{1D8F3710-6811-47E8-A636-E94E15967E48}" srcId="{D5716253-C50A-4532-A782-65057E564A3C}" destId="{CB808BB0-37A3-4DCA-A287-75A8F02FCCFF}" srcOrd="0" destOrd="0" parTransId="{89EA2B1F-A0F2-4DB7-ADCF-8DB05BECFD93}" sibTransId="{473F692E-B0D1-48E1-B429-2CA25BFC23AD}"/>
    <dgm:cxn modelId="{74CE3A51-9E70-4871-B65B-FE259138A003}" type="presOf" srcId="{473F692E-B0D1-48E1-B429-2CA25BFC23AD}" destId="{708DB4CE-B2F4-44AE-A2F2-8D4F56FD90C8}" srcOrd="1" destOrd="0" presId="urn:microsoft.com/office/officeart/2005/8/layout/process1"/>
    <dgm:cxn modelId="{27339F73-0515-49BB-8896-E27FDF732E85}" srcId="{D5716253-C50A-4532-A782-65057E564A3C}" destId="{155A7562-046B-473B-B0DA-6F59DDD6FCF4}" srcOrd="1" destOrd="0" parTransId="{096A2F96-2C7E-4F75-82B3-DC213C7C4E56}" sibTransId="{1EE19A07-379E-4D08-80A9-CF00E68A9F77}"/>
    <dgm:cxn modelId="{9F7C162C-8085-4BEF-BD40-A5A9463B3927}" type="presOf" srcId="{92315938-AA91-4463-ADBC-3BA0B484545E}" destId="{64E5CAE4-9D0F-4AC1-A9BB-331195469ED3}" srcOrd="0" destOrd="0" presId="urn:microsoft.com/office/officeart/2005/8/layout/process1"/>
    <dgm:cxn modelId="{D960990F-2527-43EE-9F7A-21FE42BDB6A7}" type="presParOf" srcId="{992D9C46-3CB1-4189-BDE2-BA878A2C2C32}" destId="{FF326E7A-1411-4766-A0CF-BF0C5CD2BBCB}" srcOrd="0" destOrd="0" presId="urn:microsoft.com/office/officeart/2005/8/layout/process1"/>
    <dgm:cxn modelId="{64F72322-2F84-4B87-89ED-6583C8D66F43}" type="presParOf" srcId="{992D9C46-3CB1-4189-BDE2-BA878A2C2C32}" destId="{7333BE03-C71F-4124-A7BE-9852D92712E9}" srcOrd="1" destOrd="0" presId="urn:microsoft.com/office/officeart/2005/8/layout/process1"/>
    <dgm:cxn modelId="{86A9E5BC-87A2-4711-971E-4C7EC51B05F3}" type="presParOf" srcId="{7333BE03-C71F-4124-A7BE-9852D92712E9}" destId="{708DB4CE-B2F4-44AE-A2F2-8D4F56FD90C8}" srcOrd="0" destOrd="0" presId="urn:microsoft.com/office/officeart/2005/8/layout/process1"/>
    <dgm:cxn modelId="{1738EE4B-C568-4E63-BC1B-4974ABE605E9}" type="presParOf" srcId="{992D9C46-3CB1-4189-BDE2-BA878A2C2C32}" destId="{C8063D25-E879-47E3-96A6-50CEE8F82734}" srcOrd="2" destOrd="0" presId="urn:microsoft.com/office/officeart/2005/8/layout/process1"/>
    <dgm:cxn modelId="{D6849578-DD9B-43C6-83E2-FCBBF3B1E9BE}" type="presParOf" srcId="{992D9C46-3CB1-4189-BDE2-BA878A2C2C32}" destId="{3926E1C8-8612-49B4-8CBD-13BB4A85583D}" srcOrd="3" destOrd="0" presId="urn:microsoft.com/office/officeart/2005/8/layout/process1"/>
    <dgm:cxn modelId="{82209716-0737-4D19-AB60-E404C36DC737}" type="presParOf" srcId="{3926E1C8-8612-49B4-8CBD-13BB4A85583D}" destId="{64537B24-C9AD-4734-9DB9-50DD7C690ADF}" srcOrd="0" destOrd="0" presId="urn:microsoft.com/office/officeart/2005/8/layout/process1"/>
    <dgm:cxn modelId="{0B9F461F-A091-43D1-82BB-D727F311757A}" type="presParOf" srcId="{992D9C46-3CB1-4189-BDE2-BA878A2C2C32}" destId="{64E5CAE4-9D0F-4AC1-A9BB-331195469E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16253-C50A-4532-A782-65057E564A3C}" type="doc">
      <dgm:prSet loTypeId="urn:microsoft.com/office/officeart/2005/8/layout/process1" loCatId="process" qsTypeId="urn:microsoft.com/office/officeart/2005/8/quickstyle/simple1" qsCatId="simple" csTypeId="urn:microsoft.com/office/officeart/2005/8/colors/accent1_2" csCatId="accent1" phldr="1"/>
      <dgm:spPr/>
    </dgm:pt>
    <dgm:pt modelId="{CB808BB0-37A3-4DCA-A287-75A8F02FCCFF}">
      <dgm:prSet phldrT="[Text]" custT="1"/>
      <dgm:spPr>
        <a:solidFill>
          <a:srgbClr val="FF9900"/>
        </a:solidFill>
      </dgm:spPr>
      <dgm:t>
        <a:bodyPr/>
        <a:lstStyle/>
        <a:p>
          <a:r>
            <a:rPr lang="en-US" sz="1600" b="1" dirty="0" smtClean="0"/>
            <a:t>Step 6</a:t>
          </a:r>
        </a:p>
        <a:p>
          <a:r>
            <a:rPr lang="en-US" sz="1200" b="1" dirty="0" smtClean="0"/>
            <a:t>Planning for monitoring and evaluation</a:t>
          </a:r>
          <a:endParaRPr lang="en-GB" sz="1200" b="1" dirty="0"/>
        </a:p>
      </dgm:t>
    </dgm:pt>
    <dgm:pt modelId="{89EA2B1F-A0F2-4DB7-ADCF-8DB05BECFD93}" type="parTrans" cxnId="{1D8F3710-6811-47E8-A636-E94E15967E48}">
      <dgm:prSet/>
      <dgm:spPr/>
      <dgm:t>
        <a:bodyPr/>
        <a:lstStyle/>
        <a:p>
          <a:endParaRPr lang="en-GB"/>
        </a:p>
      </dgm:t>
    </dgm:pt>
    <dgm:pt modelId="{473F692E-B0D1-48E1-B429-2CA25BFC23AD}" type="sibTrans" cxnId="{1D8F3710-6811-47E8-A636-E94E15967E48}">
      <dgm:prSet/>
      <dgm:spPr>
        <a:solidFill>
          <a:srgbClr val="FFDDBB"/>
        </a:solidFill>
        <a:ln>
          <a:solidFill>
            <a:srgbClr val="FF9900"/>
          </a:solidFill>
        </a:ln>
      </dgm:spPr>
      <dgm:t>
        <a:bodyPr/>
        <a:lstStyle/>
        <a:p>
          <a:endParaRPr lang="en-GB"/>
        </a:p>
      </dgm:t>
    </dgm:pt>
    <dgm:pt modelId="{155A7562-046B-473B-B0DA-6F59DDD6FCF4}">
      <dgm:prSet phldrT="[Text]" custT="1"/>
      <dgm:spPr>
        <a:solidFill>
          <a:schemeClr val="bg1"/>
        </a:solidFill>
        <a:ln>
          <a:solidFill>
            <a:srgbClr val="FF9900"/>
          </a:solidFill>
        </a:ln>
      </dgm:spPr>
      <dgm:t>
        <a:bodyPr/>
        <a:lstStyle/>
        <a:p>
          <a:pPr algn="ctr"/>
          <a:r>
            <a:rPr lang="en-US" sz="1600" b="1" dirty="0" smtClean="0">
              <a:solidFill>
                <a:schemeClr val="tx1"/>
              </a:solidFill>
            </a:rPr>
            <a:t>Activity </a:t>
          </a:r>
        </a:p>
        <a:p>
          <a:pPr algn="l"/>
          <a:r>
            <a:rPr lang="en-US" sz="1200" b="1" dirty="0" smtClean="0">
              <a:solidFill>
                <a:schemeClr val="tx1"/>
              </a:solidFill>
            </a:rPr>
            <a:t>1. Preparing to check our progress</a:t>
          </a:r>
        </a:p>
      </dgm:t>
    </dgm:pt>
    <dgm:pt modelId="{096A2F96-2C7E-4F75-82B3-DC213C7C4E56}" type="parTrans" cxnId="{27339F73-0515-49BB-8896-E27FDF732E85}">
      <dgm:prSet/>
      <dgm:spPr/>
      <dgm:t>
        <a:bodyPr/>
        <a:lstStyle/>
        <a:p>
          <a:endParaRPr lang="en-GB"/>
        </a:p>
      </dgm:t>
    </dgm:pt>
    <dgm:pt modelId="{1EE19A07-379E-4D08-80A9-CF00E68A9F77}" type="sibTrans" cxnId="{27339F73-0515-49BB-8896-E27FDF732E85}">
      <dgm:prSet/>
      <dgm:spPr>
        <a:solidFill>
          <a:srgbClr val="FFDDBB"/>
        </a:solidFill>
        <a:ln>
          <a:solidFill>
            <a:srgbClr val="FF9900"/>
          </a:solidFill>
        </a:ln>
      </dgm:spPr>
      <dgm:t>
        <a:bodyPr/>
        <a:lstStyle/>
        <a:p>
          <a:endParaRPr lang="en-GB"/>
        </a:p>
      </dgm:t>
    </dgm:pt>
    <dgm:pt modelId="{92315938-AA91-4463-ADBC-3BA0B484545E}">
      <dgm:prSet phldrT="[Text]" custT="1"/>
      <dgm:spPr>
        <a:solidFill>
          <a:srgbClr val="FFDDBB"/>
        </a:solidFill>
        <a:ln>
          <a:solidFill>
            <a:srgbClr val="FF9900"/>
          </a:solidFill>
        </a:ln>
      </dgm:spPr>
      <dgm:t>
        <a:bodyPr/>
        <a:lstStyle/>
        <a:p>
          <a:pPr algn="ctr"/>
          <a:r>
            <a:rPr lang="en-US" sz="1600" b="1" dirty="0" smtClean="0">
              <a:solidFill>
                <a:schemeClr val="tx1"/>
              </a:solidFill>
            </a:rPr>
            <a:t>Tool</a:t>
          </a:r>
        </a:p>
        <a:p>
          <a:pPr algn="l"/>
          <a:r>
            <a:rPr lang="en-US" sz="1200" b="1" dirty="0" smtClean="0">
              <a:solidFill>
                <a:schemeClr val="tx1"/>
              </a:solidFill>
            </a:rPr>
            <a:t>1. Monitoring (checking) chart</a:t>
          </a:r>
        </a:p>
      </dgm:t>
    </dgm:pt>
    <dgm:pt modelId="{638C8389-6B6C-4FE5-AAF5-C8A7F99898BF}" type="parTrans" cxnId="{AE932E0B-E980-4272-BE15-E9D8498633BD}">
      <dgm:prSet/>
      <dgm:spPr/>
      <dgm:t>
        <a:bodyPr/>
        <a:lstStyle/>
        <a:p>
          <a:endParaRPr lang="en-GB"/>
        </a:p>
      </dgm:t>
    </dgm:pt>
    <dgm:pt modelId="{063A2577-07FB-4AE9-A5CB-477E8A526230}" type="sibTrans" cxnId="{AE932E0B-E980-4272-BE15-E9D8498633BD}">
      <dgm:prSet/>
      <dgm:spPr/>
      <dgm:t>
        <a:bodyPr/>
        <a:lstStyle/>
        <a:p>
          <a:endParaRPr lang="en-GB"/>
        </a:p>
      </dgm:t>
    </dgm:pt>
    <dgm:pt modelId="{992D9C46-3CB1-4189-BDE2-BA878A2C2C32}" type="pres">
      <dgm:prSet presAssocID="{D5716253-C50A-4532-A782-65057E564A3C}" presName="Name0" presStyleCnt="0">
        <dgm:presLayoutVars>
          <dgm:dir/>
          <dgm:resizeHandles val="exact"/>
        </dgm:presLayoutVars>
      </dgm:prSet>
      <dgm:spPr/>
    </dgm:pt>
    <dgm:pt modelId="{FF326E7A-1411-4766-A0CF-BF0C5CD2BBCB}" type="pres">
      <dgm:prSet presAssocID="{CB808BB0-37A3-4DCA-A287-75A8F02FCCFF}" presName="node" presStyleLbl="node1" presStyleIdx="0" presStyleCnt="3" custLinFactNeighborX="-1301">
        <dgm:presLayoutVars>
          <dgm:bulletEnabled val="1"/>
        </dgm:presLayoutVars>
      </dgm:prSet>
      <dgm:spPr/>
      <dgm:t>
        <a:bodyPr/>
        <a:lstStyle/>
        <a:p>
          <a:endParaRPr lang="en-GB"/>
        </a:p>
      </dgm:t>
    </dgm:pt>
    <dgm:pt modelId="{7333BE03-C71F-4124-A7BE-9852D92712E9}" type="pres">
      <dgm:prSet presAssocID="{473F692E-B0D1-48E1-B429-2CA25BFC23AD}" presName="sibTrans" presStyleLbl="sibTrans2D1" presStyleIdx="0" presStyleCnt="2"/>
      <dgm:spPr/>
      <dgm:t>
        <a:bodyPr/>
        <a:lstStyle/>
        <a:p>
          <a:endParaRPr lang="en-GB"/>
        </a:p>
      </dgm:t>
    </dgm:pt>
    <dgm:pt modelId="{708DB4CE-B2F4-44AE-A2F2-8D4F56FD90C8}" type="pres">
      <dgm:prSet presAssocID="{473F692E-B0D1-48E1-B429-2CA25BFC23AD}" presName="connectorText" presStyleLbl="sibTrans2D1" presStyleIdx="0" presStyleCnt="2"/>
      <dgm:spPr/>
      <dgm:t>
        <a:bodyPr/>
        <a:lstStyle/>
        <a:p>
          <a:endParaRPr lang="en-GB"/>
        </a:p>
      </dgm:t>
    </dgm:pt>
    <dgm:pt modelId="{C8063D25-E879-47E3-96A6-50CEE8F82734}" type="pres">
      <dgm:prSet presAssocID="{155A7562-046B-473B-B0DA-6F59DDD6FCF4}" presName="node" presStyleLbl="node1" presStyleIdx="1" presStyleCnt="3" custScaleX="161812" custScaleY="102856">
        <dgm:presLayoutVars>
          <dgm:bulletEnabled val="1"/>
        </dgm:presLayoutVars>
      </dgm:prSet>
      <dgm:spPr/>
      <dgm:t>
        <a:bodyPr/>
        <a:lstStyle/>
        <a:p>
          <a:endParaRPr lang="en-GB"/>
        </a:p>
      </dgm:t>
    </dgm:pt>
    <dgm:pt modelId="{3926E1C8-8612-49B4-8CBD-13BB4A85583D}" type="pres">
      <dgm:prSet presAssocID="{1EE19A07-379E-4D08-80A9-CF00E68A9F77}" presName="sibTrans" presStyleLbl="sibTrans2D1" presStyleIdx="1" presStyleCnt="2" custLinFactNeighborX="-20296" custLinFactNeighborY="7240"/>
      <dgm:spPr/>
      <dgm:t>
        <a:bodyPr/>
        <a:lstStyle/>
        <a:p>
          <a:endParaRPr lang="en-GB"/>
        </a:p>
      </dgm:t>
    </dgm:pt>
    <dgm:pt modelId="{64537B24-C9AD-4734-9DB9-50DD7C690ADF}" type="pres">
      <dgm:prSet presAssocID="{1EE19A07-379E-4D08-80A9-CF00E68A9F77}" presName="connectorText" presStyleLbl="sibTrans2D1" presStyleIdx="1" presStyleCnt="2"/>
      <dgm:spPr/>
      <dgm:t>
        <a:bodyPr/>
        <a:lstStyle/>
        <a:p>
          <a:endParaRPr lang="en-GB"/>
        </a:p>
      </dgm:t>
    </dgm:pt>
    <dgm:pt modelId="{64E5CAE4-9D0F-4AC1-A9BB-331195469ED3}" type="pres">
      <dgm:prSet presAssocID="{92315938-AA91-4463-ADBC-3BA0B484545E}" presName="node" presStyleLbl="node1" presStyleIdx="2" presStyleCnt="3">
        <dgm:presLayoutVars>
          <dgm:bulletEnabled val="1"/>
        </dgm:presLayoutVars>
      </dgm:prSet>
      <dgm:spPr/>
      <dgm:t>
        <a:bodyPr/>
        <a:lstStyle/>
        <a:p>
          <a:endParaRPr lang="en-GB"/>
        </a:p>
      </dgm:t>
    </dgm:pt>
  </dgm:ptLst>
  <dgm:cxnLst>
    <dgm:cxn modelId="{5DEE272F-D218-47FB-84D6-F7BC9CE15436}" type="presOf" srcId="{1EE19A07-379E-4D08-80A9-CF00E68A9F77}" destId="{3926E1C8-8612-49B4-8CBD-13BB4A85583D}" srcOrd="0" destOrd="0" presId="urn:microsoft.com/office/officeart/2005/8/layout/process1"/>
    <dgm:cxn modelId="{4ECD2AC6-B20C-4273-88E2-115DE4F8849D}" type="presOf" srcId="{473F692E-B0D1-48E1-B429-2CA25BFC23AD}" destId="{708DB4CE-B2F4-44AE-A2F2-8D4F56FD90C8}" srcOrd="1" destOrd="0" presId="urn:microsoft.com/office/officeart/2005/8/layout/process1"/>
    <dgm:cxn modelId="{1AFD3B0B-B2FA-4FD1-A098-722A944DDEF2}" type="presOf" srcId="{CB808BB0-37A3-4DCA-A287-75A8F02FCCFF}" destId="{FF326E7A-1411-4766-A0CF-BF0C5CD2BBCB}" srcOrd="0" destOrd="0" presId="urn:microsoft.com/office/officeart/2005/8/layout/process1"/>
    <dgm:cxn modelId="{C899F822-1835-4BE1-93C4-8BCF11FC3A43}" type="presOf" srcId="{92315938-AA91-4463-ADBC-3BA0B484545E}" destId="{64E5CAE4-9D0F-4AC1-A9BB-331195469ED3}" srcOrd="0" destOrd="0" presId="urn:microsoft.com/office/officeart/2005/8/layout/process1"/>
    <dgm:cxn modelId="{F3624CAA-8B77-46B3-B95D-03C90D819AE0}" type="presOf" srcId="{155A7562-046B-473B-B0DA-6F59DDD6FCF4}" destId="{C8063D25-E879-47E3-96A6-50CEE8F82734}" srcOrd="0" destOrd="0" presId="urn:microsoft.com/office/officeart/2005/8/layout/process1"/>
    <dgm:cxn modelId="{AE932E0B-E980-4272-BE15-E9D8498633BD}" srcId="{D5716253-C50A-4532-A782-65057E564A3C}" destId="{92315938-AA91-4463-ADBC-3BA0B484545E}" srcOrd="2" destOrd="0" parTransId="{638C8389-6B6C-4FE5-AAF5-C8A7F99898BF}" sibTransId="{063A2577-07FB-4AE9-A5CB-477E8A526230}"/>
    <dgm:cxn modelId="{1D8F3710-6811-47E8-A636-E94E15967E48}" srcId="{D5716253-C50A-4532-A782-65057E564A3C}" destId="{CB808BB0-37A3-4DCA-A287-75A8F02FCCFF}" srcOrd="0" destOrd="0" parTransId="{89EA2B1F-A0F2-4DB7-ADCF-8DB05BECFD93}" sibTransId="{473F692E-B0D1-48E1-B429-2CA25BFC23AD}"/>
    <dgm:cxn modelId="{1D83A545-4D89-4CD6-8B5B-D55420F4DD1D}" type="presOf" srcId="{D5716253-C50A-4532-A782-65057E564A3C}" destId="{992D9C46-3CB1-4189-BDE2-BA878A2C2C32}" srcOrd="0" destOrd="0" presId="urn:microsoft.com/office/officeart/2005/8/layout/process1"/>
    <dgm:cxn modelId="{27339F73-0515-49BB-8896-E27FDF732E85}" srcId="{D5716253-C50A-4532-A782-65057E564A3C}" destId="{155A7562-046B-473B-B0DA-6F59DDD6FCF4}" srcOrd="1" destOrd="0" parTransId="{096A2F96-2C7E-4F75-82B3-DC213C7C4E56}" sibTransId="{1EE19A07-379E-4D08-80A9-CF00E68A9F77}"/>
    <dgm:cxn modelId="{7C0A08E7-38DE-4817-BF6F-829DD0321FC2}" type="presOf" srcId="{473F692E-B0D1-48E1-B429-2CA25BFC23AD}" destId="{7333BE03-C71F-4124-A7BE-9852D92712E9}" srcOrd="0" destOrd="0" presId="urn:microsoft.com/office/officeart/2005/8/layout/process1"/>
    <dgm:cxn modelId="{1214BF65-7289-4C9E-AF49-64ED07163C90}" type="presOf" srcId="{1EE19A07-379E-4D08-80A9-CF00E68A9F77}" destId="{64537B24-C9AD-4734-9DB9-50DD7C690ADF}" srcOrd="1" destOrd="0" presId="urn:microsoft.com/office/officeart/2005/8/layout/process1"/>
    <dgm:cxn modelId="{ED91CE3F-E78C-4076-8584-08C91D9F9C19}" type="presParOf" srcId="{992D9C46-3CB1-4189-BDE2-BA878A2C2C32}" destId="{FF326E7A-1411-4766-A0CF-BF0C5CD2BBCB}" srcOrd="0" destOrd="0" presId="urn:microsoft.com/office/officeart/2005/8/layout/process1"/>
    <dgm:cxn modelId="{7C62EDBF-75BE-4764-A8DE-5EBAEFDD4F8B}" type="presParOf" srcId="{992D9C46-3CB1-4189-BDE2-BA878A2C2C32}" destId="{7333BE03-C71F-4124-A7BE-9852D92712E9}" srcOrd="1" destOrd="0" presId="urn:microsoft.com/office/officeart/2005/8/layout/process1"/>
    <dgm:cxn modelId="{EAF7955E-8CD8-43AA-84E0-7E09BB79A669}" type="presParOf" srcId="{7333BE03-C71F-4124-A7BE-9852D92712E9}" destId="{708DB4CE-B2F4-44AE-A2F2-8D4F56FD90C8}" srcOrd="0" destOrd="0" presId="urn:microsoft.com/office/officeart/2005/8/layout/process1"/>
    <dgm:cxn modelId="{421A48E0-47A7-4979-B7C4-EB85830F2064}" type="presParOf" srcId="{992D9C46-3CB1-4189-BDE2-BA878A2C2C32}" destId="{C8063D25-E879-47E3-96A6-50CEE8F82734}" srcOrd="2" destOrd="0" presId="urn:microsoft.com/office/officeart/2005/8/layout/process1"/>
    <dgm:cxn modelId="{21EAE32C-5F81-492D-ACF7-FA819E69D1C1}" type="presParOf" srcId="{992D9C46-3CB1-4189-BDE2-BA878A2C2C32}" destId="{3926E1C8-8612-49B4-8CBD-13BB4A85583D}" srcOrd="3" destOrd="0" presId="urn:microsoft.com/office/officeart/2005/8/layout/process1"/>
    <dgm:cxn modelId="{F17DE369-D92F-4CBA-81DA-AF3D9F5F23FB}" type="presParOf" srcId="{3926E1C8-8612-49B4-8CBD-13BB4A85583D}" destId="{64537B24-C9AD-4734-9DB9-50DD7C690ADF}" srcOrd="0" destOrd="0" presId="urn:microsoft.com/office/officeart/2005/8/layout/process1"/>
    <dgm:cxn modelId="{0E61BF0B-19F0-479F-B583-91D341048F8C}" type="presParOf" srcId="{992D9C46-3CB1-4189-BDE2-BA878A2C2C32}" destId="{64E5CAE4-9D0F-4AC1-A9BB-331195469E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16253-C50A-4532-A782-65057E564A3C}" type="doc">
      <dgm:prSet loTypeId="urn:microsoft.com/office/officeart/2005/8/layout/process1" loCatId="process" qsTypeId="urn:microsoft.com/office/officeart/2005/8/quickstyle/simple1" qsCatId="simple" csTypeId="urn:microsoft.com/office/officeart/2005/8/colors/accent1_2" csCatId="accent1" phldr="1"/>
      <dgm:spPr/>
    </dgm:pt>
    <dgm:pt modelId="{CB808BB0-37A3-4DCA-A287-75A8F02FCCFF}">
      <dgm:prSet phldrT="[Text]" custT="1"/>
      <dgm:spPr>
        <a:solidFill>
          <a:srgbClr val="FF9900"/>
        </a:solidFill>
      </dgm:spPr>
      <dgm:t>
        <a:bodyPr/>
        <a:lstStyle/>
        <a:p>
          <a:r>
            <a:rPr lang="en-US" sz="1600" b="1" dirty="0" smtClean="0"/>
            <a:t>Step 7</a:t>
          </a:r>
        </a:p>
        <a:p>
          <a:r>
            <a:rPr lang="en-US" sz="1200" b="1" dirty="0" smtClean="0"/>
            <a:t>Participatory evaluation </a:t>
          </a:r>
          <a:endParaRPr lang="en-GB" sz="1200" b="1" dirty="0"/>
        </a:p>
      </dgm:t>
    </dgm:pt>
    <dgm:pt modelId="{89EA2B1F-A0F2-4DB7-ADCF-8DB05BECFD93}" type="parTrans" cxnId="{1D8F3710-6811-47E8-A636-E94E15967E48}">
      <dgm:prSet/>
      <dgm:spPr/>
      <dgm:t>
        <a:bodyPr/>
        <a:lstStyle/>
        <a:p>
          <a:endParaRPr lang="en-GB"/>
        </a:p>
      </dgm:t>
    </dgm:pt>
    <dgm:pt modelId="{473F692E-B0D1-48E1-B429-2CA25BFC23AD}" type="sibTrans" cxnId="{1D8F3710-6811-47E8-A636-E94E15967E48}">
      <dgm:prSet/>
      <dgm:spPr>
        <a:solidFill>
          <a:srgbClr val="FFDDBB"/>
        </a:solidFill>
        <a:ln>
          <a:solidFill>
            <a:srgbClr val="FF9900"/>
          </a:solidFill>
        </a:ln>
      </dgm:spPr>
      <dgm:t>
        <a:bodyPr/>
        <a:lstStyle/>
        <a:p>
          <a:endParaRPr lang="en-GB"/>
        </a:p>
      </dgm:t>
    </dgm:pt>
    <dgm:pt modelId="{155A7562-046B-473B-B0DA-6F59DDD6FCF4}">
      <dgm:prSet phldrT="[Text]" custT="1"/>
      <dgm:spPr>
        <a:solidFill>
          <a:schemeClr val="bg1"/>
        </a:solidFill>
        <a:ln>
          <a:solidFill>
            <a:srgbClr val="FF9900"/>
          </a:solidFill>
        </a:ln>
      </dgm:spPr>
      <dgm:t>
        <a:bodyPr/>
        <a:lstStyle/>
        <a:p>
          <a:pPr algn="ctr"/>
          <a:r>
            <a:rPr lang="en-US" sz="1600" b="1" dirty="0" smtClean="0">
              <a:solidFill>
                <a:schemeClr val="tx1"/>
              </a:solidFill>
            </a:rPr>
            <a:t>Activity </a:t>
          </a:r>
        </a:p>
        <a:p>
          <a:pPr algn="ctr"/>
          <a:r>
            <a:rPr lang="en-US" sz="1200" b="1" dirty="0" smtClean="0">
              <a:solidFill>
                <a:schemeClr val="tx1"/>
              </a:solidFill>
            </a:rPr>
            <a:t>1. Checking our progress</a:t>
          </a:r>
        </a:p>
      </dgm:t>
    </dgm:pt>
    <dgm:pt modelId="{096A2F96-2C7E-4F75-82B3-DC213C7C4E56}" type="parTrans" cxnId="{27339F73-0515-49BB-8896-E27FDF732E85}">
      <dgm:prSet/>
      <dgm:spPr/>
      <dgm:t>
        <a:bodyPr/>
        <a:lstStyle/>
        <a:p>
          <a:endParaRPr lang="en-GB"/>
        </a:p>
      </dgm:t>
    </dgm:pt>
    <dgm:pt modelId="{1EE19A07-379E-4D08-80A9-CF00E68A9F77}" type="sibTrans" cxnId="{27339F73-0515-49BB-8896-E27FDF732E85}">
      <dgm:prSet/>
      <dgm:spPr>
        <a:solidFill>
          <a:srgbClr val="FFDDBB"/>
        </a:solidFill>
        <a:ln>
          <a:solidFill>
            <a:srgbClr val="FF9900"/>
          </a:solidFill>
        </a:ln>
      </dgm:spPr>
      <dgm:t>
        <a:bodyPr/>
        <a:lstStyle/>
        <a:p>
          <a:endParaRPr lang="en-GB"/>
        </a:p>
      </dgm:t>
    </dgm:pt>
    <dgm:pt modelId="{92315938-AA91-4463-ADBC-3BA0B484545E}">
      <dgm:prSet phldrT="[Text]" custT="1"/>
      <dgm:spPr>
        <a:solidFill>
          <a:srgbClr val="FFDDBB"/>
        </a:solidFill>
        <a:ln>
          <a:solidFill>
            <a:srgbClr val="FF9900"/>
          </a:solidFill>
        </a:ln>
      </dgm:spPr>
      <dgm:t>
        <a:bodyPr/>
        <a:lstStyle/>
        <a:p>
          <a:pPr algn="ctr"/>
          <a:r>
            <a:rPr lang="en-US" sz="1600" b="1" dirty="0" smtClean="0">
              <a:solidFill>
                <a:schemeClr val="tx1"/>
              </a:solidFill>
            </a:rPr>
            <a:t>Tool</a:t>
          </a:r>
        </a:p>
        <a:p>
          <a:pPr algn="l"/>
          <a:r>
            <a:rPr lang="en-US" sz="1200" b="1" dirty="0" smtClean="0">
              <a:solidFill>
                <a:schemeClr val="tx1"/>
              </a:solidFill>
            </a:rPr>
            <a:t>1. Various tool options</a:t>
          </a:r>
        </a:p>
      </dgm:t>
    </dgm:pt>
    <dgm:pt modelId="{638C8389-6B6C-4FE5-AAF5-C8A7F99898BF}" type="parTrans" cxnId="{AE932E0B-E980-4272-BE15-E9D8498633BD}">
      <dgm:prSet/>
      <dgm:spPr/>
      <dgm:t>
        <a:bodyPr/>
        <a:lstStyle/>
        <a:p>
          <a:endParaRPr lang="en-GB"/>
        </a:p>
      </dgm:t>
    </dgm:pt>
    <dgm:pt modelId="{063A2577-07FB-4AE9-A5CB-477E8A526230}" type="sibTrans" cxnId="{AE932E0B-E980-4272-BE15-E9D8498633BD}">
      <dgm:prSet/>
      <dgm:spPr/>
      <dgm:t>
        <a:bodyPr/>
        <a:lstStyle/>
        <a:p>
          <a:endParaRPr lang="en-GB"/>
        </a:p>
      </dgm:t>
    </dgm:pt>
    <dgm:pt modelId="{992D9C46-3CB1-4189-BDE2-BA878A2C2C32}" type="pres">
      <dgm:prSet presAssocID="{D5716253-C50A-4532-A782-65057E564A3C}" presName="Name0" presStyleCnt="0">
        <dgm:presLayoutVars>
          <dgm:dir/>
          <dgm:resizeHandles val="exact"/>
        </dgm:presLayoutVars>
      </dgm:prSet>
      <dgm:spPr/>
    </dgm:pt>
    <dgm:pt modelId="{FF326E7A-1411-4766-A0CF-BF0C5CD2BBCB}" type="pres">
      <dgm:prSet presAssocID="{CB808BB0-37A3-4DCA-A287-75A8F02FCCFF}" presName="node" presStyleLbl="node1" presStyleIdx="0" presStyleCnt="3" custLinFactNeighborX="-1301">
        <dgm:presLayoutVars>
          <dgm:bulletEnabled val="1"/>
        </dgm:presLayoutVars>
      </dgm:prSet>
      <dgm:spPr/>
      <dgm:t>
        <a:bodyPr/>
        <a:lstStyle/>
        <a:p>
          <a:endParaRPr lang="en-GB"/>
        </a:p>
      </dgm:t>
    </dgm:pt>
    <dgm:pt modelId="{7333BE03-C71F-4124-A7BE-9852D92712E9}" type="pres">
      <dgm:prSet presAssocID="{473F692E-B0D1-48E1-B429-2CA25BFC23AD}" presName="sibTrans" presStyleLbl="sibTrans2D1" presStyleIdx="0" presStyleCnt="2"/>
      <dgm:spPr/>
      <dgm:t>
        <a:bodyPr/>
        <a:lstStyle/>
        <a:p>
          <a:endParaRPr lang="en-GB"/>
        </a:p>
      </dgm:t>
    </dgm:pt>
    <dgm:pt modelId="{708DB4CE-B2F4-44AE-A2F2-8D4F56FD90C8}" type="pres">
      <dgm:prSet presAssocID="{473F692E-B0D1-48E1-B429-2CA25BFC23AD}" presName="connectorText" presStyleLbl="sibTrans2D1" presStyleIdx="0" presStyleCnt="2"/>
      <dgm:spPr/>
      <dgm:t>
        <a:bodyPr/>
        <a:lstStyle/>
        <a:p>
          <a:endParaRPr lang="en-GB"/>
        </a:p>
      </dgm:t>
    </dgm:pt>
    <dgm:pt modelId="{C8063D25-E879-47E3-96A6-50CEE8F82734}" type="pres">
      <dgm:prSet presAssocID="{155A7562-046B-473B-B0DA-6F59DDD6FCF4}" presName="node" presStyleLbl="node1" presStyleIdx="1" presStyleCnt="3" custScaleX="161812" custScaleY="102856">
        <dgm:presLayoutVars>
          <dgm:bulletEnabled val="1"/>
        </dgm:presLayoutVars>
      </dgm:prSet>
      <dgm:spPr/>
      <dgm:t>
        <a:bodyPr/>
        <a:lstStyle/>
        <a:p>
          <a:endParaRPr lang="en-GB"/>
        </a:p>
      </dgm:t>
    </dgm:pt>
    <dgm:pt modelId="{3926E1C8-8612-49B4-8CBD-13BB4A85583D}" type="pres">
      <dgm:prSet presAssocID="{1EE19A07-379E-4D08-80A9-CF00E68A9F77}" presName="sibTrans" presStyleLbl="sibTrans2D1" presStyleIdx="1" presStyleCnt="2" custLinFactNeighborX="-20296" custLinFactNeighborY="7240"/>
      <dgm:spPr/>
      <dgm:t>
        <a:bodyPr/>
        <a:lstStyle/>
        <a:p>
          <a:endParaRPr lang="en-GB"/>
        </a:p>
      </dgm:t>
    </dgm:pt>
    <dgm:pt modelId="{64537B24-C9AD-4734-9DB9-50DD7C690ADF}" type="pres">
      <dgm:prSet presAssocID="{1EE19A07-379E-4D08-80A9-CF00E68A9F77}" presName="connectorText" presStyleLbl="sibTrans2D1" presStyleIdx="1" presStyleCnt="2"/>
      <dgm:spPr/>
      <dgm:t>
        <a:bodyPr/>
        <a:lstStyle/>
        <a:p>
          <a:endParaRPr lang="en-GB"/>
        </a:p>
      </dgm:t>
    </dgm:pt>
    <dgm:pt modelId="{64E5CAE4-9D0F-4AC1-A9BB-331195469ED3}" type="pres">
      <dgm:prSet presAssocID="{92315938-AA91-4463-ADBC-3BA0B484545E}" presName="node" presStyleLbl="node1" presStyleIdx="2" presStyleCnt="3">
        <dgm:presLayoutVars>
          <dgm:bulletEnabled val="1"/>
        </dgm:presLayoutVars>
      </dgm:prSet>
      <dgm:spPr/>
      <dgm:t>
        <a:bodyPr/>
        <a:lstStyle/>
        <a:p>
          <a:endParaRPr lang="en-GB"/>
        </a:p>
      </dgm:t>
    </dgm:pt>
  </dgm:ptLst>
  <dgm:cxnLst>
    <dgm:cxn modelId="{5AABD14A-DECD-413F-A551-E316622EA99B}" type="presOf" srcId="{D5716253-C50A-4532-A782-65057E564A3C}" destId="{992D9C46-3CB1-4189-BDE2-BA878A2C2C32}" srcOrd="0" destOrd="0" presId="urn:microsoft.com/office/officeart/2005/8/layout/process1"/>
    <dgm:cxn modelId="{B94A94B3-EB86-4077-8588-B819ECB71BF5}" type="presOf" srcId="{155A7562-046B-473B-B0DA-6F59DDD6FCF4}" destId="{C8063D25-E879-47E3-96A6-50CEE8F82734}" srcOrd="0" destOrd="0" presId="urn:microsoft.com/office/officeart/2005/8/layout/process1"/>
    <dgm:cxn modelId="{9F848632-F031-4C9D-B259-A4763CFB1B19}" type="presOf" srcId="{1EE19A07-379E-4D08-80A9-CF00E68A9F77}" destId="{64537B24-C9AD-4734-9DB9-50DD7C690ADF}" srcOrd="1" destOrd="0" presId="urn:microsoft.com/office/officeart/2005/8/layout/process1"/>
    <dgm:cxn modelId="{AE932E0B-E980-4272-BE15-E9D8498633BD}" srcId="{D5716253-C50A-4532-A782-65057E564A3C}" destId="{92315938-AA91-4463-ADBC-3BA0B484545E}" srcOrd="2" destOrd="0" parTransId="{638C8389-6B6C-4FE5-AAF5-C8A7F99898BF}" sibTransId="{063A2577-07FB-4AE9-A5CB-477E8A526230}"/>
    <dgm:cxn modelId="{0A867D9D-B945-47E5-ACE4-B9851866B870}" type="presOf" srcId="{473F692E-B0D1-48E1-B429-2CA25BFC23AD}" destId="{7333BE03-C71F-4124-A7BE-9852D92712E9}" srcOrd="0" destOrd="0" presId="urn:microsoft.com/office/officeart/2005/8/layout/process1"/>
    <dgm:cxn modelId="{1D8F3710-6811-47E8-A636-E94E15967E48}" srcId="{D5716253-C50A-4532-A782-65057E564A3C}" destId="{CB808BB0-37A3-4DCA-A287-75A8F02FCCFF}" srcOrd="0" destOrd="0" parTransId="{89EA2B1F-A0F2-4DB7-ADCF-8DB05BECFD93}" sibTransId="{473F692E-B0D1-48E1-B429-2CA25BFC23AD}"/>
    <dgm:cxn modelId="{27339F73-0515-49BB-8896-E27FDF732E85}" srcId="{D5716253-C50A-4532-A782-65057E564A3C}" destId="{155A7562-046B-473B-B0DA-6F59DDD6FCF4}" srcOrd="1" destOrd="0" parTransId="{096A2F96-2C7E-4F75-82B3-DC213C7C4E56}" sibTransId="{1EE19A07-379E-4D08-80A9-CF00E68A9F77}"/>
    <dgm:cxn modelId="{7E06948E-FE26-4A5B-ADA2-9F60FD2BD3A2}" type="presOf" srcId="{92315938-AA91-4463-ADBC-3BA0B484545E}" destId="{64E5CAE4-9D0F-4AC1-A9BB-331195469ED3}" srcOrd="0" destOrd="0" presId="urn:microsoft.com/office/officeart/2005/8/layout/process1"/>
    <dgm:cxn modelId="{A61A720F-7D06-4FDC-BB88-FE2666F1F925}" type="presOf" srcId="{1EE19A07-379E-4D08-80A9-CF00E68A9F77}" destId="{3926E1C8-8612-49B4-8CBD-13BB4A85583D}" srcOrd="0" destOrd="0" presId="urn:microsoft.com/office/officeart/2005/8/layout/process1"/>
    <dgm:cxn modelId="{142B3502-06DB-47A4-856D-F70D24D5C88F}" type="presOf" srcId="{CB808BB0-37A3-4DCA-A287-75A8F02FCCFF}" destId="{FF326E7A-1411-4766-A0CF-BF0C5CD2BBCB}" srcOrd="0" destOrd="0" presId="urn:microsoft.com/office/officeart/2005/8/layout/process1"/>
    <dgm:cxn modelId="{D2527876-E410-4A47-AF72-A9ADC2313507}" type="presOf" srcId="{473F692E-B0D1-48E1-B429-2CA25BFC23AD}" destId="{708DB4CE-B2F4-44AE-A2F2-8D4F56FD90C8}" srcOrd="1" destOrd="0" presId="urn:microsoft.com/office/officeart/2005/8/layout/process1"/>
    <dgm:cxn modelId="{833D3B07-A7BC-49D0-931A-8830C88ED76E}" type="presParOf" srcId="{992D9C46-3CB1-4189-BDE2-BA878A2C2C32}" destId="{FF326E7A-1411-4766-A0CF-BF0C5CD2BBCB}" srcOrd="0" destOrd="0" presId="urn:microsoft.com/office/officeart/2005/8/layout/process1"/>
    <dgm:cxn modelId="{DC248BE2-7847-4290-BCE8-EEFE1FB47C59}" type="presParOf" srcId="{992D9C46-3CB1-4189-BDE2-BA878A2C2C32}" destId="{7333BE03-C71F-4124-A7BE-9852D92712E9}" srcOrd="1" destOrd="0" presId="urn:microsoft.com/office/officeart/2005/8/layout/process1"/>
    <dgm:cxn modelId="{C0897046-E136-4DD8-BD35-87C24EF3663E}" type="presParOf" srcId="{7333BE03-C71F-4124-A7BE-9852D92712E9}" destId="{708DB4CE-B2F4-44AE-A2F2-8D4F56FD90C8}" srcOrd="0" destOrd="0" presId="urn:microsoft.com/office/officeart/2005/8/layout/process1"/>
    <dgm:cxn modelId="{E35B1D90-55BA-4C37-B634-DCCA122A28EE}" type="presParOf" srcId="{992D9C46-3CB1-4189-BDE2-BA878A2C2C32}" destId="{C8063D25-E879-47E3-96A6-50CEE8F82734}" srcOrd="2" destOrd="0" presId="urn:microsoft.com/office/officeart/2005/8/layout/process1"/>
    <dgm:cxn modelId="{D585D64C-61C5-4349-939D-1D9D899C4491}" type="presParOf" srcId="{992D9C46-3CB1-4189-BDE2-BA878A2C2C32}" destId="{3926E1C8-8612-49B4-8CBD-13BB4A85583D}" srcOrd="3" destOrd="0" presId="urn:microsoft.com/office/officeart/2005/8/layout/process1"/>
    <dgm:cxn modelId="{C3914E2A-9E13-4A95-8F61-BB1CB3A2EFF7}" type="presParOf" srcId="{3926E1C8-8612-49B4-8CBD-13BB4A85583D}" destId="{64537B24-C9AD-4734-9DB9-50DD7C690ADF}" srcOrd="0" destOrd="0" presId="urn:microsoft.com/office/officeart/2005/8/layout/process1"/>
    <dgm:cxn modelId="{8975CADC-BB80-453F-8E81-BFD277B54673}" type="presParOf" srcId="{992D9C46-3CB1-4189-BDE2-BA878A2C2C32}" destId="{64E5CAE4-9D0F-4AC1-A9BB-331195469E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921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GB"/>
          </a:p>
        </p:txBody>
      </p:sp>
      <p:sp>
        <p:nvSpPr>
          <p:cNvPr id="921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921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2252341-2E4A-4E93-A12C-34794F4D954A}" type="slidenum">
              <a:rPr lang="en-GB"/>
              <a:pPr>
                <a:defRPr/>
              </a:pPr>
              <a:t>‹#›</a:t>
            </a:fld>
            <a:endParaRPr lang="en-GB"/>
          </a:p>
        </p:txBody>
      </p:sp>
    </p:spTree>
    <p:extLst>
      <p:ext uri="{BB962C8B-B14F-4D97-AF65-F5344CB8AC3E}">
        <p14:creationId xmlns:p14="http://schemas.microsoft.com/office/powerpoint/2010/main" val="180480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en-US"/>
          </a:p>
        </p:txBody>
      </p:sp>
      <p:sp>
        <p:nvSpPr>
          <p:cNvPr id="604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endParaRPr lang="en-US"/>
          </a:p>
        </p:txBody>
      </p:sp>
      <p:sp>
        <p:nvSpPr>
          <p:cNvPr id="604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mn-cs"/>
              </a:defRPr>
            </a:lvl1pPr>
          </a:lstStyle>
          <a:p>
            <a:pPr>
              <a:defRPr/>
            </a:pPr>
            <a:fld id="{C1442812-D28E-404F-99BE-50102C58CA06}" type="slidenum">
              <a:rPr lang="en-US"/>
              <a:pPr>
                <a:defRPr/>
              </a:pPr>
              <a:t>‹#›</a:t>
            </a:fld>
            <a:endParaRPr lang="en-US"/>
          </a:p>
        </p:txBody>
      </p:sp>
    </p:spTree>
    <p:extLst>
      <p:ext uri="{BB962C8B-B14F-4D97-AF65-F5344CB8AC3E}">
        <p14:creationId xmlns:p14="http://schemas.microsoft.com/office/powerpoint/2010/main" val="1634625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latin typeface="Times"/>
              </a:rPr>
              <a:t>Hardware sanitation facilities , Water supply systems, soap , jerricans , toilets, pipes , taps </a:t>
            </a:r>
          </a:p>
          <a:p>
            <a:r>
              <a:rPr lang="en-US" altLang="zh-CN" smtClean="0">
                <a:latin typeface="Times"/>
              </a:rPr>
              <a:t>Software : Hygiene and sanitation promotion, social mobilization , organization , monitoring and evaluation  </a:t>
            </a:r>
          </a:p>
          <a:p>
            <a:endParaRPr lang="en-US" altLang="zh-CN" smtClean="0">
              <a:latin typeface="Times"/>
            </a:endParaRPr>
          </a:p>
          <a:p>
            <a:r>
              <a:rPr lang="en-US" altLang="zh-CN" b="1" smtClean="0">
                <a:solidFill>
                  <a:srgbClr val="FF0000"/>
                </a:solidFill>
                <a:latin typeface="Times"/>
              </a:rPr>
              <a:t>The most importantly software is about human behavior and interaction and is therefore highly culturally and socially sensitive </a:t>
            </a:r>
          </a:p>
          <a:p>
            <a:endParaRPr lang="nl-NL" b="1" smtClean="0">
              <a:solidFill>
                <a:schemeClr val="bg1"/>
              </a:solidFill>
              <a:latin typeface="Times"/>
            </a:endParaRPr>
          </a:p>
          <a:p>
            <a:r>
              <a:rPr lang="nl-NL" b="1" smtClean="0">
                <a:solidFill>
                  <a:schemeClr val="bg1"/>
                </a:solidFill>
                <a:latin typeface="Times"/>
              </a:rPr>
              <a:t>Without the right software, no behaviour change </a:t>
            </a:r>
          </a:p>
          <a:p>
            <a:r>
              <a:rPr lang="fr-CH" b="1" smtClean="0">
                <a:latin typeface="Times"/>
              </a:rPr>
              <a:t>Without water access, nobody will wash their hands</a:t>
            </a:r>
          </a:p>
          <a:p>
            <a:endParaRPr lang="en-US" altLang="zh-CN" b="1" smtClean="0">
              <a:latin typeface="Times"/>
            </a:endParaRPr>
          </a:p>
          <a:p>
            <a:pPr eaLnBrk="1" hangingPunct="1">
              <a:spcBef>
                <a:spcPct val="0"/>
              </a:spcBef>
            </a:pPr>
            <a:r>
              <a:rPr lang="en-GB" b="1" smtClean="0">
                <a:latin typeface="Times"/>
              </a:rPr>
              <a:t>Factors:</a:t>
            </a:r>
            <a:r>
              <a:rPr lang="en-GB" smtClean="0">
                <a:latin typeface="Times"/>
              </a:rPr>
              <a:t> social (class, position, age, gender), cultural (sex, gender), ethical &amp; spiritual (rituals, religion, believes), legal (observance of laws), political (limit access to information), resources (financial and material, knowledge and skills, items for exchange)</a:t>
            </a:r>
          </a:p>
          <a:p>
            <a:endParaRPr lang="en-GB"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49106-E4FF-4253-A3E4-30A795599DE0}"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Tree>
    <p:extLst>
      <p:ext uri="{BB962C8B-B14F-4D97-AF65-F5344CB8AC3E}">
        <p14:creationId xmlns:p14="http://schemas.microsoft.com/office/powerpoint/2010/main" val="389054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762000"/>
          </a:xfrm>
          <a:prstGeom prst="rect">
            <a:avLst/>
          </a:prstGeom>
          <a:solidFill>
            <a:srgbClr val="E00034"/>
          </a:solidFill>
          <a:ln w="9525">
            <a:noFill/>
            <a:miter lim="800000"/>
            <a:headEnd/>
            <a:tailEnd/>
          </a:ln>
          <a:effectLst/>
        </p:spPr>
        <p:txBody>
          <a:bodyPr wrap="none" anchor="ctr"/>
          <a:lstStyle/>
          <a:p>
            <a:pPr>
              <a:defRPr/>
            </a:pPr>
            <a:endParaRPr lang="en-GB">
              <a:cs typeface="+mn-cs"/>
            </a:endParaRPr>
          </a:p>
        </p:txBody>
      </p:sp>
      <p:graphicFrame>
        <p:nvGraphicFramePr>
          <p:cNvPr id="5" name="Object 8"/>
          <p:cNvGraphicFramePr>
            <a:graphicFrameLocks noChangeAspect="1"/>
          </p:cNvGraphicFramePr>
          <p:nvPr/>
        </p:nvGraphicFramePr>
        <p:xfrm>
          <a:off x="282575" y="130175"/>
          <a:ext cx="4340225" cy="490538"/>
        </p:xfrm>
        <a:graphic>
          <a:graphicData uri="http://schemas.openxmlformats.org/presentationml/2006/ole">
            <mc:AlternateContent xmlns:mc="http://schemas.openxmlformats.org/markup-compatibility/2006">
              <mc:Choice xmlns:v="urn:schemas-microsoft-com:vml" Requires="v">
                <p:oleObj spid="_x0000_s119811" name="Drawing" r:id="rId3" imgW="5029200" imgH="568800" progId="">
                  <p:embed/>
                </p:oleObj>
              </mc:Choice>
              <mc:Fallback>
                <p:oleObj name="Drawing" r:id="rId3" imgW="5029200" imgH="5688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30175"/>
                        <a:ext cx="43402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9"/>
          <p:cNvSpPr txBox="1">
            <a:spLocks noChangeArrowheads="1"/>
          </p:cNvSpPr>
          <p:nvPr userDrawn="1"/>
        </p:nvSpPr>
        <p:spPr bwMode="auto">
          <a:xfrm>
            <a:off x="57150" y="784225"/>
            <a:ext cx="7394575" cy="334963"/>
          </a:xfrm>
          <a:prstGeom prst="rect">
            <a:avLst/>
          </a:prstGeom>
          <a:noFill/>
          <a:ln w="9525">
            <a:noFill/>
            <a:miter lim="800000"/>
            <a:headEnd/>
            <a:tailEnd/>
          </a:ln>
          <a:effectLst/>
        </p:spPr>
        <p:txBody>
          <a:bodyPr lIns="75749" tIns="37874" rIns="75749" bIns="37874">
            <a:spAutoFit/>
          </a:bodyPr>
          <a:lstStyle/>
          <a:p>
            <a:pPr defTabSz="757238">
              <a:defRPr/>
            </a:pPr>
            <a:r>
              <a:rPr lang="en-GB" sz="1700" b="1">
                <a:cs typeface="+mn-cs"/>
              </a:rPr>
              <a:t>Pan American Disaster Response Unit – Water and Sanitation</a:t>
            </a:r>
          </a:p>
        </p:txBody>
      </p:sp>
      <p:sp>
        <p:nvSpPr>
          <p:cNvPr id="7" name="Line 10"/>
          <p:cNvSpPr>
            <a:spLocks noChangeShapeType="1"/>
          </p:cNvSpPr>
          <p:nvPr userDrawn="1"/>
        </p:nvSpPr>
        <p:spPr bwMode="auto">
          <a:xfrm>
            <a:off x="0" y="1109663"/>
            <a:ext cx="9144000" cy="0"/>
          </a:xfrm>
          <a:prstGeom prst="line">
            <a:avLst/>
          </a:prstGeom>
          <a:noFill/>
          <a:ln w="38100">
            <a:solidFill>
              <a:srgbClr val="FF0000"/>
            </a:solidFill>
            <a:round/>
            <a:headEnd/>
            <a:tailEnd/>
          </a:ln>
          <a:effectLst/>
        </p:spPr>
        <p:txBody>
          <a:bodyPr/>
          <a:lstStyle/>
          <a:p>
            <a:pPr>
              <a:defRPr/>
            </a:pPr>
            <a:endParaRPr lang="en-GB">
              <a:cs typeface="+mn-cs"/>
            </a:endParaRPr>
          </a:p>
        </p:txBody>
      </p:sp>
      <p:sp>
        <p:nvSpPr>
          <p:cNvPr id="149509" name="Rectangle 5"/>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149510"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8" name="Rectangle 2"/>
          <p:cNvSpPr>
            <a:spLocks noGrp="1" noChangeArrowheads="1"/>
          </p:cNvSpPr>
          <p:nvPr>
            <p:ph type="dt" sz="half" idx="10"/>
          </p:nvPr>
        </p:nvSpPr>
        <p:spPr/>
        <p:txBody>
          <a:bodyPr/>
          <a:lstStyle>
            <a:lvl1pPr>
              <a:defRPr/>
            </a:lvl1pPr>
          </a:lstStyle>
          <a:p>
            <a:pPr>
              <a:defRPr/>
            </a:pPr>
            <a:endParaRPr lang="en-GB"/>
          </a:p>
        </p:txBody>
      </p:sp>
      <p:sp>
        <p:nvSpPr>
          <p:cNvPr id="9" name="Rectangle 3"/>
          <p:cNvSpPr>
            <a:spLocks noGrp="1" noChangeArrowheads="1"/>
          </p:cNvSpPr>
          <p:nvPr>
            <p:ph type="ftr" sz="quarter" idx="11"/>
          </p:nvPr>
        </p:nvSpPr>
        <p:spPr/>
        <p:txBody>
          <a:bodyPr/>
          <a:lstStyle>
            <a:lvl1pPr>
              <a:defRPr/>
            </a:lvl1pPr>
          </a:lstStyle>
          <a:p>
            <a:pPr>
              <a:defRPr/>
            </a:pPr>
            <a:endParaRPr lang="en-GB"/>
          </a:p>
        </p:txBody>
      </p:sp>
      <p:sp>
        <p:nvSpPr>
          <p:cNvPr id="10" name="Rectangle 4"/>
          <p:cNvSpPr>
            <a:spLocks noGrp="1" noChangeArrowheads="1"/>
          </p:cNvSpPr>
          <p:nvPr>
            <p:ph type="sldNum" sz="quarter" idx="12"/>
          </p:nvPr>
        </p:nvSpPr>
        <p:spPr/>
        <p:txBody>
          <a:bodyPr/>
          <a:lstStyle>
            <a:lvl1pPr>
              <a:defRPr/>
            </a:lvl1pPr>
          </a:lstStyle>
          <a:p>
            <a:pPr>
              <a:defRPr/>
            </a:pPr>
            <a:fld id="{FC3263E4-5660-4792-82EB-B9C11436ED44}" type="slidenum">
              <a:rPr lang="en-GB"/>
              <a:pPr>
                <a:defRPr/>
              </a:pPr>
              <a:t>‹#›</a:t>
            </a:fld>
            <a:endParaRPr lang="en-GB"/>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A37C53-402F-4DF0-BDCA-95430DDBA73A}" type="slidenum">
              <a:rPr lang="en-GB"/>
              <a:pPr>
                <a:defRPr/>
              </a:pPr>
              <a:t>‹#›</a:t>
            </a:fld>
            <a:endParaRPr lang="en-GB"/>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196975"/>
            <a:ext cx="2051050" cy="5184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6725" y="1196975"/>
            <a:ext cx="6005513"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647703-8AF6-46FA-9270-19C26C94D926}" type="slidenum">
              <a:rPr lang="en-GB"/>
              <a:pPr>
                <a:defRPr/>
              </a:pPr>
              <a:t>‹#›</a:t>
            </a:fld>
            <a:endParaRPr lang="en-GB"/>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402907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133460-AB5E-4882-AAC5-DF2AFD5DFD75}" type="slidenum">
              <a:rPr lang="en-GB"/>
              <a:pPr>
                <a:defRPr/>
              </a:pPr>
              <a:t>‹#›</a:t>
            </a:fld>
            <a:endParaRPr lang="en-GB"/>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989138"/>
            <a:ext cx="4029075"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4260850"/>
            <a:ext cx="4029075"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D8042D3-1C88-4663-AA05-B115BD617407}" type="slidenum">
              <a:rPr lang="en-GB"/>
              <a:pPr>
                <a:defRPr/>
              </a:pPr>
              <a:t>‹#›</a:t>
            </a:fld>
            <a:endParaRPr lang="en-GB"/>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6725" y="1196975"/>
            <a:ext cx="8208963"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5E16D18-AECE-403C-891F-B45866146624}" type="slidenum">
              <a:rPr lang="en-GB"/>
              <a:pPr>
                <a:defRPr/>
              </a:pPr>
              <a:t>‹#›</a:t>
            </a:fld>
            <a:endParaRPr lang="en-GB"/>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D39AC2-CEA9-4DB4-AE16-CF07CC86E803}" type="slidenum">
              <a:rPr lang="en-US"/>
              <a:pPr>
                <a:defRPr/>
              </a:pPr>
              <a:t>‹#›</a:t>
            </a:fld>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647ADF-E297-4EC5-92A7-72ACFAF30210}" type="slidenum">
              <a:rPr lang="en-US"/>
              <a:pPr>
                <a:defRPr/>
              </a:pPr>
              <a:t>‹#›</a:t>
            </a:fld>
            <a:endParaRPr lang="en-US"/>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4272E-D48E-4C29-AB3B-9A145E850C30}" type="slidenum">
              <a:rPr lang="en-US"/>
              <a:pPr>
                <a:defRPr/>
              </a:pPr>
              <a:t>‹#›</a:t>
            </a:fld>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A78B2F-77DD-4FED-A6A9-C95803655EB0}" type="slidenum">
              <a:rPr lang="en-US"/>
              <a:pPr>
                <a:defRPr/>
              </a:pPr>
              <a:t>‹#›</a:t>
            </a:fld>
            <a:endParaRPr lang="en-US"/>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E915D1-4FD6-424D-B31C-B0C6BE288219}" type="slidenum">
              <a:rPr lang="en-US"/>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165650-E895-4DFE-BCA1-0B013A35A041}" type="slidenum">
              <a:rPr lang="en-GB"/>
              <a:pPr>
                <a:defRPr/>
              </a:pPr>
              <a:t>‹#›</a:t>
            </a:fld>
            <a:endParaRPr lang="en-GB"/>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F03C50-760D-4D3A-9CBD-54E8209FF59B}" type="slidenum">
              <a:rPr lang="en-US"/>
              <a:pPr>
                <a:defRPr/>
              </a:pPr>
              <a:t>‹#›</a:t>
            </a:fld>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D9D5E0-A989-40C0-AEC5-DC7F90610900}" type="slidenum">
              <a:rPr lang="en-US"/>
              <a:pPr>
                <a:defRPr/>
              </a:pPr>
              <a:t>‹#›</a:t>
            </a:fld>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8BA70C-A3F8-4D68-A220-40397A23A93A}" type="slidenum">
              <a:rPr lang="en-US"/>
              <a:pPr>
                <a:defRPr/>
              </a:pPr>
              <a:t>‹#›</a:t>
            </a:fld>
            <a:endParaRPr lang="en-US"/>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FD89D-05E8-40F6-8117-4C0E630A1AAE}" type="slidenum">
              <a:rPr lang="en-US"/>
              <a:pPr>
                <a:defRPr/>
              </a:pPr>
              <a:t>‹#›</a:t>
            </a:fld>
            <a:endParaRPr lang="en-US"/>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22847-E440-44BE-8A63-0AA1D19F0AEA}" type="slidenum">
              <a:rPr lang="en-US"/>
              <a:pPr>
                <a:defRPr/>
              </a:pPr>
              <a:t>‹#›</a:t>
            </a:fld>
            <a:endParaRPr lang="en-US"/>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FACCFA-29DC-4522-8F88-A91BC753631C}" type="slidenum">
              <a:rPr lang="en-US"/>
              <a:pPr>
                <a:defRPr/>
              </a:pPr>
              <a:t>‹#›</a:t>
            </a:fld>
            <a:endParaRPr lang="en-US"/>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989138"/>
            <a:ext cx="4029075"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4260850"/>
            <a:ext cx="4029075"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D8042D3-1C88-4663-AA05-B115BD617407}" type="slidenum">
              <a:rPr lang="en-GB"/>
              <a:pPr>
                <a:defRPr/>
              </a:pPr>
              <a:t>‹#›</a:t>
            </a:fld>
            <a:endParaRPr lang="en-GB"/>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6725" y="1196975"/>
            <a:ext cx="8208963"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5E16D18-AECE-403C-891F-B45866146624}" type="slidenum">
              <a:rPr lang="en-GB"/>
              <a:pPr>
                <a:defRPr/>
              </a:pPr>
              <a:t>‹#›</a:t>
            </a:fld>
            <a:endParaRPr lang="en-GB"/>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402907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133460-AB5E-4882-AAC5-DF2AFD5DFD75}" type="slidenum">
              <a:rPr lang="en-GB"/>
              <a:pPr>
                <a:defRPr/>
              </a:pPr>
              <a:t>‹#›</a:t>
            </a:fld>
            <a:endParaRPr lang="en-GB"/>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AA786-91D2-48E3-A916-5C48EE7E1AED}"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0B5D63-3BA2-4CD9-BE87-289FC1A2869D}" type="slidenum">
              <a:rPr lang="en-GB"/>
              <a:pPr>
                <a:defRPr/>
              </a:pPr>
              <a:t>‹#›</a:t>
            </a:fld>
            <a:endParaRPr lang="en-GB"/>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552DE-B6C2-4200-A5B8-2CCD60BB3821}" type="slidenum">
              <a:rPr lang="en-US"/>
              <a:pPr>
                <a:defRPr/>
              </a:pPr>
              <a:t>‹#›</a:t>
            </a:fld>
            <a:endParaRPr lang="en-US"/>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71DDB-5561-4CFB-B089-4607455DA514}" type="slidenum">
              <a:rPr lang="en-US"/>
              <a:pPr>
                <a:defRPr/>
              </a:pPr>
              <a:t>‹#›</a:t>
            </a:fld>
            <a:endParaRPr lang="en-US"/>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D5B81-CC1E-4D41-9D8B-AB0513A9F269}" type="slidenum">
              <a:rPr lang="en-US"/>
              <a:pPr>
                <a:defRPr/>
              </a:pPr>
              <a:t>‹#›</a:t>
            </a:fld>
            <a:endParaRPr lang="en-US"/>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7B2C52-B09D-4642-BC07-83D89CB1CDA6}" type="slidenum">
              <a:rPr lang="en-US"/>
              <a:pPr>
                <a:defRPr/>
              </a:pPr>
              <a:t>‹#›</a:t>
            </a:fld>
            <a:endParaRPr lang="en-US"/>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67991F-926E-4E80-BD52-5F7DE0E4DB00}" type="slidenum">
              <a:rPr lang="en-US"/>
              <a:pPr>
                <a:defRPr/>
              </a:pPr>
              <a:t>‹#›</a:t>
            </a:fld>
            <a:endParaRPr lang="en-US"/>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0F048F-64ED-4C33-8BD3-1A64980B9813}" type="slidenum">
              <a:rPr lang="en-US"/>
              <a:pPr>
                <a:defRPr/>
              </a:pPr>
              <a:t>‹#›</a:t>
            </a:fld>
            <a:endParaRPr lang="en-US"/>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747B4E-594C-45A1-BEEF-6DE2EB26930E}" type="slidenum">
              <a:rPr lang="en-US"/>
              <a:pPr>
                <a:defRPr/>
              </a:pPr>
              <a:t>‹#›</a:t>
            </a:fld>
            <a:endParaRPr lang="en-US"/>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6A7143-F413-46FE-A4A3-598BA414D30F}" type="slidenum">
              <a:rPr lang="en-US"/>
              <a:pPr>
                <a:defRPr/>
              </a:pPr>
              <a:t>‹#›</a:t>
            </a:fld>
            <a:endParaRPr lang="en-US"/>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C3C19-4022-4B61-8A72-330825701C70}" type="slidenum">
              <a:rPr lang="en-US"/>
              <a:pPr>
                <a:defRPr/>
              </a:pPr>
              <a:t>‹#›</a:t>
            </a:fld>
            <a:endParaRPr lang="en-US"/>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0201E-3690-4882-9EAD-4B1D5F81FD80}" type="slidenum">
              <a:rPr lang="en-US"/>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1989138"/>
            <a:ext cx="40274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40290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423795-7153-4816-A66C-423AA033DD03}" type="slidenum">
              <a:rPr lang="en-GB"/>
              <a:pPr>
                <a:defRPr/>
              </a:pPr>
              <a:t>‹#›</a:t>
            </a:fld>
            <a:endParaRPr lang="en-GB"/>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989138"/>
            <a:ext cx="4029075"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4260850"/>
            <a:ext cx="4029075"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D8042D3-1C88-4663-AA05-B115BD617407}" type="slidenum">
              <a:rPr lang="en-GB"/>
              <a:pPr>
                <a:defRPr/>
              </a:pPr>
              <a:t>‹#›</a:t>
            </a:fld>
            <a:endParaRPr lang="en-GB"/>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6725" y="1196975"/>
            <a:ext cx="8208963"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5E16D18-AECE-403C-891F-B45866146624}" type="slidenum">
              <a:rPr lang="en-GB"/>
              <a:pPr>
                <a:defRPr/>
              </a:pPr>
              <a:t>‹#›</a:t>
            </a:fld>
            <a:endParaRPr lang="en-GB"/>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402907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133460-AB5E-4882-AAC5-DF2AFD5DFD75}" type="slidenum">
              <a:rPr lang="en-GB"/>
              <a:pPr>
                <a:defRPr/>
              </a:pPr>
              <a:t>‹#›</a:t>
            </a:fld>
            <a:endParaRPr lang="en-GB"/>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2A6C2-CD58-497F-984B-10DD882209D1}" type="slidenum">
              <a:rPr lang="en-US"/>
              <a:pPr>
                <a:defRPr/>
              </a:pPr>
              <a:t>‹#›</a:t>
            </a:fld>
            <a:endParaRPr lang="en-US"/>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3ECC4-E746-4AC3-B34F-5708F46724F5}" type="slidenum">
              <a:rPr lang="en-US"/>
              <a:pPr>
                <a:defRPr/>
              </a:pPr>
              <a:t>‹#›</a:t>
            </a:fld>
            <a:endParaRPr lang="en-US"/>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8C7D0E-0189-4E0D-99BA-91F6D7944B07}" type="slidenum">
              <a:rPr lang="en-US"/>
              <a:pPr>
                <a:defRPr/>
              </a:pPr>
              <a:t>‹#›</a:t>
            </a:fld>
            <a:endParaRPr lang="en-US"/>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32140F-A47A-40ED-BD02-A746E0CF9E4D}" type="slidenum">
              <a:rPr lang="en-US"/>
              <a:pPr>
                <a:defRPr/>
              </a:pPr>
              <a:t>‹#›</a:t>
            </a:fld>
            <a:endParaRPr lang="en-US"/>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5D2A98-E424-45F3-A226-881D945051FE}" type="slidenum">
              <a:rPr lang="en-US"/>
              <a:pPr>
                <a:defRPr/>
              </a:pPr>
              <a:t>‹#›</a:t>
            </a:fld>
            <a:endParaRPr lang="en-US"/>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10BF6E-8D92-49B0-AA6C-627145260A03}" type="slidenum">
              <a:rPr lang="en-US"/>
              <a:pPr>
                <a:defRPr/>
              </a:pPr>
              <a:t>‹#›</a:t>
            </a:fld>
            <a:endParaRPr lang="en-US"/>
          </a:p>
        </p:txBody>
      </p:sp>
    </p:spTree>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907FB0-2786-41B5-8BBC-0AD5A642C453}"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A47F606-5507-4D40-9E3D-0B67CC414039}" type="slidenum">
              <a:rPr lang="en-GB"/>
              <a:pPr>
                <a:defRPr/>
              </a:pPr>
              <a:t>‹#›</a:t>
            </a:fld>
            <a:endParaRPr lang="en-GB"/>
          </a:p>
        </p:txBody>
      </p: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183C9-DB31-4F30-A447-085B77398AA2}" type="slidenum">
              <a:rPr lang="en-US"/>
              <a:pPr>
                <a:defRPr/>
              </a:pPr>
              <a:t>‹#›</a:t>
            </a:fld>
            <a:endParaRPr lang="en-US"/>
          </a:p>
        </p:txBody>
      </p:sp>
    </p:spTree>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0373D3-A716-46CC-9349-E70E1CD451B6}" type="slidenum">
              <a:rPr lang="en-US"/>
              <a:pPr>
                <a:defRPr/>
              </a:pPr>
              <a:t>‹#›</a:t>
            </a:fld>
            <a:endParaRPr lang="en-US"/>
          </a:p>
        </p:txBody>
      </p:sp>
    </p:spTree>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863B0-81D8-4777-AC8C-C2B32B4CC794}" type="slidenum">
              <a:rPr lang="en-US"/>
              <a:pPr>
                <a:defRPr/>
              </a:pPr>
              <a:t>‹#›</a:t>
            </a:fld>
            <a:endParaRPr lang="en-US"/>
          </a:p>
        </p:txBody>
      </p:sp>
    </p:spTree>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CC1B4-F2A8-4E84-8998-C1DDE6E2A6DD}" type="slidenum">
              <a:rPr lang="en-US"/>
              <a:pPr>
                <a:defRPr/>
              </a:pPr>
              <a:t>‹#›</a:t>
            </a:fld>
            <a:endParaRPr lang="en-US"/>
          </a:p>
        </p:txBody>
      </p:sp>
    </p:spTree>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CE673-7382-43B4-A2C1-42B6007CB8D4}" type="slidenum">
              <a:rPr lang="en-US"/>
              <a:pPr>
                <a:defRPr/>
              </a:pPr>
              <a:t>‹#›</a:t>
            </a:fld>
            <a:endParaRPr lang="en-US"/>
          </a:p>
        </p:txBody>
      </p:sp>
    </p:spTree>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353AA-726B-4818-AF14-C1FC189021F3}" type="slidenum">
              <a:rPr lang="en-US"/>
              <a:pPr>
                <a:defRPr/>
              </a:pPr>
              <a:t>‹#›</a:t>
            </a:fld>
            <a:endParaRPr lang="en-US"/>
          </a:p>
        </p:txBody>
      </p:sp>
    </p:spTree>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03925-42C2-4A4A-9BFF-89469EA9987E}" type="slidenum">
              <a:rPr lang="en-US"/>
              <a:pPr>
                <a:defRPr/>
              </a:pPr>
              <a:t>‹#›</a:t>
            </a:fld>
            <a:endParaRPr lang="en-US"/>
          </a:p>
        </p:txBody>
      </p:sp>
    </p:spTree>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30EE0C-91D7-4822-88A9-7C9C07397AD4}" type="slidenum">
              <a:rPr lang="en-US"/>
              <a:pPr>
                <a:defRPr/>
              </a:pPr>
              <a:t>‹#›</a:t>
            </a:fld>
            <a:endParaRPr lang="en-US"/>
          </a:p>
        </p:txBody>
      </p:sp>
    </p:spTree>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969A0A-EF76-4497-9421-C5F22EA692FB}" type="slidenum">
              <a:rPr lang="en-US"/>
              <a:pPr>
                <a:defRPr/>
              </a:pPr>
              <a:t>‹#›</a:t>
            </a:fld>
            <a:endParaRPr lang="en-US"/>
          </a:p>
        </p:txBody>
      </p:sp>
    </p:spTree>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F4FCF-29AD-47E8-85A0-F00DD4AB26D0}"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905E7EF-0B92-4AB4-B9DD-A440D88A3EF2}" type="slidenum">
              <a:rPr lang="en-GB"/>
              <a:pPr>
                <a:defRPr/>
              </a:pPr>
              <a:t>‹#›</a:t>
            </a:fld>
            <a:endParaRPr lang="en-GB"/>
          </a:p>
        </p:txBody>
      </p:sp>
    </p:spTree>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4A5A5C-59F6-4438-8604-9C82F4C9E739}" type="slidenum">
              <a:rPr lang="en-US"/>
              <a:pPr>
                <a:defRPr/>
              </a:pPr>
              <a:t>‹#›</a:t>
            </a:fld>
            <a:endParaRPr lang="en-US"/>
          </a:p>
        </p:txBody>
      </p:sp>
    </p:spTree>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444EE5-2E97-4D86-8A98-04D2241C159E}" type="slidenum">
              <a:rPr lang="en-US"/>
              <a:pPr>
                <a:defRPr/>
              </a:pPr>
              <a:t>‹#›</a:t>
            </a:fld>
            <a:endParaRPr lang="en-US"/>
          </a:p>
        </p:txBody>
      </p:sp>
    </p:spTree>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A80C17-CBB8-4413-BC1F-E0793B7973DE}" type="slidenum">
              <a:rPr lang="en-US"/>
              <a:pPr>
                <a:defRPr/>
              </a:pPr>
              <a:t>‹#›</a:t>
            </a:fld>
            <a:endParaRPr lang="en-US"/>
          </a:p>
        </p:txBody>
      </p:sp>
    </p:spTree>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1E905-3999-4C15-86D9-1A210647F6D9}" type="slidenum">
              <a:rPr lang="en-US"/>
              <a:pPr>
                <a:defRPr/>
              </a:pPr>
              <a:t>‹#›</a:t>
            </a:fld>
            <a:endParaRPr lang="en-US"/>
          </a:p>
        </p:txBody>
      </p:sp>
    </p:spTree>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D44BE1-710B-4BCF-8A76-8F6D40B92874}" type="slidenum">
              <a:rPr lang="en-US"/>
              <a:pPr>
                <a:defRPr/>
              </a:pPr>
              <a:t>‹#›</a:t>
            </a:fld>
            <a:endParaRPr lang="en-US"/>
          </a:p>
        </p:txBody>
      </p:sp>
    </p:spTree>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rPr>
                <a:t>Water and Sanitation in Asia Pacific</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3B0F5E1-5D15-4E1C-BCD8-3C55B16953D3}" type="slidenum">
              <a:rPr lang="en-GB"/>
              <a:pPr>
                <a:defRPr/>
              </a:pPr>
              <a:t>‹#›</a:t>
            </a:fld>
            <a:endParaRPr lang="en-GB"/>
          </a:p>
        </p:txBody>
      </p:sp>
    </p:spTree>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rPr>
                <a:t>FOR FURTHER INFORMATION ON XXXXXXXXX XXXXXXXX XXXXXXXXX XXXX, PLEASE CONTACT:</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000" b="1" baseline="30000" dirty="0">
                  <a:solidFill>
                    <a:srgbClr val="E8C7B0"/>
                  </a:solidFill>
                </a:rPr>
                <a:t>IFRC XXXXXXXXXXXXX DEPARTMENT</a:t>
              </a:r>
            </a:p>
            <a:p>
              <a:pPr fontAlgn="auto">
                <a:spcBef>
                  <a:spcPts val="0"/>
                </a:spcBef>
                <a:spcAft>
                  <a:spcPts val="0"/>
                </a:spcAft>
                <a:defRPr/>
              </a:pPr>
              <a:r>
                <a:rPr lang="en-US" sz="2000" baseline="30000" dirty="0">
                  <a:solidFill>
                    <a:schemeClr val="bg1"/>
                  </a:solidFill>
                </a:rPr>
                <a:t>NAME SURNAME, TITLE</a:t>
              </a:r>
              <a:br>
                <a:rPr lang="en-US" sz="2000" baseline="30000" dirty="0">
                  <a:solidFill>
                    <a:schemeClr val="bg1"/>
                  </a:solidFill>
                </a:rPr>
              </a:br>
              <a:r>
                <a:rPr lang="en-US" sz="2000" b="1" baseline="30000" dirty="0">
                  <a:solidFill>
                    <a:schemeClr val="bg1"/>
                  </a:solidFill>
                </a:rPr>
                <a:t>TEL. : +41 022 730 XXXX</a:t>
              </a:r>
            </a:p>
            <a:p>
              <a:pPr fontAlgn="auto">
                <a:spcBef>
                  <a:spcPts val="0"/>
                </a:spcBef>
                <a:spcAft>
                  <a:spcPts val="0"/>
                </a:spcAft>
                <a:defRPr/>
              </a:pPr>
              <a:r>
                <a:rPr lang="en-US" sz="2000" b="1" baseline="30000" dirty="0">
                  <a:solidFill>
                    <a:schemeClr val="bg1"/>
                  </a:solidFill>
                </a:rPr>
                <a:t>EMAIL: name.surname@ifrc.org</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000" b="1" baseline="30000" dirty="0">
                  <a:solidFill>
                    <a:srgbClr val="E8C7B0"/>
                  </a:solidFill>
                </a:rPr>
                <a:t>THIS PRESENTATION IS PUBLISHED BY</a:t>
              </a:r>
            </a:p>
            <a:p>
              <a:pPr fontAlgn="auto">
                <a:spcBef>
                  <a:spcPts val="0"/>
                </a:spcBef>
                <a:spcAft>
                  <a:spcPts val="0"/>
                </a:spcAft>
                <a:defRPr/>
              </a:pPr>
              <a:r>
                <a:rPr lang="en-US" sz="2000" b="1" baseline="30000" dirty="0">
                  <a:solidFill>
                    <a:schemeClr val="bg1"/>
                  </a:solidFill>
                </a:rPr>
                <a:t>INTERNATIONAL FEDERATION OF </a:t>
              </a:r>
              <a:br>
                <a:rPr lang="en-US" sz="2000" b="1" baseline="30000" dirty="0">
                  <a:solidFill>
                    <a:schemeClr val="bg1"/>
                  </a:solidFill>
                </a:rPr>
              </a:br>
              <a:r>
                <a:rPr lang="en-US" sz="2000" b="1" baseline="30000" dirty="0">
                  <a:solidFill>
                    <a:schemeClr val="bg1"/>
                  </a:solidFill>
                </a:rPr>
                <a:t>RED CROSS AND RED CRESCENT SOCIETIES</a:t>
              </a:r>
            </a:p>
            <a:p>
              <a:pPr fontAlgn="auto">
                <a:spcBef>
                  <a:spcPts val="0"/>
                </a:spcBef>
                <a:spcAft>
                  <a:spcPts val="0"/>
                </a:spcAft>
                <a:defRPr/>
              </a:pPr>
              <a:r>
                <a:rPr lang="en-US" sz="2000" b="1" baseline="30000" dirty="0">
                  <a:solidFill>
                    <a:schemeClr val="bg1"/>
                  </a:solidFill>
                </a:rPr>
                <a:t>P.O. BOX 372</a:t>
              </a:r>
            </a:p>
            <a:p>
              <a:pPr fontAlgn="auto">
                <a:spcBef>
                  <a:spcPts val="0"/>
                </a:spcBef>
                <a:spcAft>
                  <a:spcPts val="0"/>
                </a:spcAft>
                <a:defRPr/>
              </a:pPr>
              <a:r>
                <a:rPr lang="en-US" sz="2000" b="1" baseline="30000" dirty="0">
                  <a:solidFill>
                    <a:schemeClr val="bg1"/>
                  </a:solidFill>
                </a:rPr>
                <a:t>CH-1211 GENEVA 19</a:t>
              </a:r>
            </a:p>
            <a:p>
              <a:pPr fontAlgn="auto">
                <a:spcBef>
                  <a:spcPts val="0"/>
                </a:spcBef>
                <a:spcAft>
                  <a:spcPts val="0"/>
                </a:spcAft>
                <a:defRPr/>
              </a:pPr>
              <a:r>
                <a:rPr lang="en-US" sz="2000" b="1" baseline="30000" dirty="0">
                  <a:solidFill>
                    <a:schemeClr val="bg1"/>
                  </a:solidFill>
                </a:rPr>
                <a:t>SWITZERLAND</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000" b="1" baseline="30000" dirty="0">
                  <a:solidFill>
                    <a:schemeClr val="bg1"/>
                  </a:solidFill>
                </a:rPr>
                <a:t>TEL.: +41 22 730 42 22</a:t>
              </a:r>
            </a:p>
            <a:p>
              <a:pPr fontAlgn="auto">
                <a:spcBef>
                  <a:spcPts val="0"/>
                </a:spcBef>
                <a:spcAft>
                  <a:spcPts val="0"/>
                </a:spcAft>
                <a:defRPr/>
              </a:pPr>
              <a:r>
                <a:rPr lang="en-US" sz="2000" b="1" baseline="30000" dirty="0">
                  <a:solidFill>
                    <a:schemeClr val="bg1"/>
                  </a:solidFill>
                </a:rPr>
                <a:t>FAX.: +41 22 733 03 95</a:t>
              </a:r>
              <a:endParaRPr lang="en-US" sz="2000" dirty="0">
                <a:solidFill>
                  <a:schemeClr val="bg1"/>
                </a:solidFill>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transition>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Marine presentation 2">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784225"/>
          </a:xfrm>
          <a:prstGeom prst="rect">
            <a:avLst/>
          </a:prstGeom>
          <a:solidFill>
            <a:srgbClr val="E00034"/>
          </a:solidFill>
          <a:ln w="9525">
            <a:noFill/>
            <a:miter lim="800000"/>
            <a:headEnd/>
            <a:tailEnd/>
          </a:ln>
          <a:effectLst/>
        </p:spPr>
        <p:txBody>
          <a:bodyPr wrap="none" lIns="79352" tIns="39676" rIns="79352" bIns="39676" anchor="ctr"/>
          <a:lstStyle/>
          <a:p>
            <a:pPr algn="ctr" defTabSz="793750">
              <a:defRPr/>
            </a:pPr>
            <a:endParaRPr lang="fr-CH" sz="3100"/>
          </a:p>
        </p:txBody>
      </p:sp>
      <p:graphicFrame>
        <p:nvGraphicFramePr>
          <p:cNvPr id="3" name="Object 2"/>
          <p:cNvGraphicFramePr>
            <a:graphicFrameLocks noChangeAspect="1"/>
          </p:cNvGraphicFramePr>
          <p:nvPr/>
        </p:nvGraphicFramePr>
        <p:xfrm>
          <a:off x="214313" y="128588"/>
          <a:ext cx="3911600" cy="490537"/>
        </p:xfrm>
        <a:graphic>
          <a:graphicData uri="http://schemas.openxmlformats.org/presentationml/2006/ole">
            <mc:AlternateContent xmlns:mc="http://schemas.openxmlformats.org/markup-compatibility/2006">
              <mc:Choice xmlns:v="urn:schemas-microsoft-com:vml" Requires="v">
                <p:oleObj spid="_x0000_s122883" name="Drawing" r:id="rId3" imgW="5029200" imgH="568800" progId="">
                  <p:embed/>
                </p:oleObj>
              </mc:Choice>
              <mc:Fallback>
                <p:oleObj name="Drawing" r:id="rId3" imgW="5029200" imgH="5688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8588"/>
                        <a:ext cx="3911600" cy="4905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402907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C50510-0132-43AD-BF6F-5F12699A6BF9}" type="slidenum">
              <a:rPr lang="en-GB"/>
              <a:pPr>
                <a:defRPr/>
              </a:pPr>
              <a:t>‹#›</a:t>
            </a:fld>
            <a:endParaRPr lang="en-GB"/>
          </a:p>
        </p:txBody>
      </p:sp>
    </p:spTree>
  </p:cSld>
  <p:clrMapOvr>
    <a:masterClrMapping/>
  </p:clrMapOvr>
  <p:transition>
    <p:split orient="vert"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196975"/>
            <a:ext cx="8208963" cy="717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1989138"/>
            <a:ext cx="402748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989138"/>
            <a:ext cx="4029075"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4260850"/>
            <a:ext cx="4029075"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D8042D3-1C88-4663-AA05-B115BD617407}" type="slidenum">
              <a:rPr lang="en-GB"/>
              <a:pPr>
                <a:defRPr/>
              </a:pPr>
              <a:t>‹#›</a:t>
            </a:fld>
            <a:endParaRPr lang="en-GB"/>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25B388-1870-469B-BBE7-526A056984EB}" type="slidenum">
              <a:rPr lang="en-GB"/>
              <a:pPr>
                <a:defRPr/>
              </a:pPr>
              <a:t>‹#›</a:t>
            </a:fld>
            <a:endParaRPr lang="en-GB"/>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0D64BA-7A2D-49E3-B7C8-32E1144B510B}" type="slidenum">
              <a:rPr lang="en-GB"/>
              <a:pPr>
                <a:defRPr/>
              </a:pPr>
              <a:t>‹#›</a:t>
            </a:fld>
            <a:endParaRPr lang="en-GB"/>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GB"/>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GB"/>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33882265-064D-476F-8DD5-9DD6F5C42134}" type="slidenum">
              <a:rPr lang="en-GB"/>
              <a:pPr>
                <a:defRPr/>
              </a:pPr>
              <a:t>‹#›</a:t>
            </a:fld>
            <a:endParaRPr lang="en-GB"/>
          </a:p>
        </p:txBody>
      </p:sp>
      <p:sp>
        <p:nvSpPr>
          <p:cNvPr id="148494" name="Rectangle 14"/>
          <p:cNvSpPr>
            <a:spLocks noGrp="1" noChangeArrowheads="1"/>
          </p:cNvSpPr>
          <p:nvPr>
            <p:ph type="title"/>
          </p:nvPr>
        </p:nvSpPr>
        <p:spPr bwMode="auto">
          <a:xfrm>
            <a:off x="466725" y="1196975"/>
            <a:ext cx="8208963" cy="717550"/>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endParaRPr lang="en-US" smtClean="0"/>
          </a:p>
        </p:txBody>
      </p:sp>
      <p:sp>
        <p:nvSpPr>
          <p:cNvPr id="148495" name="Rectangle 15"/>
          <p:cNvSpPr>
            <a:spLocks noGrp="1" noChangeArrowheads="1"/>
          </p:cNvSpPr>
          <p:nvPr>
            <p:ph type="body" idx="1"/>
          </p:nvPr>
        </p:nvSpPr>
        <p:spPr bwMode="auto">
          <a:xfrm>
            <a:off x="466725" y="1989138"/>
            <a:ext cx="8208963" cy="4392612"/>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1"/>
            <a:r>
              <a:rPr lang="en-US" smtClean="0"/>
              <a:t>econd level</a:t>
            </a:r>
          </a:p>
          <a:p>
            <a:pPr lvl="2"/>
            <a:r>
              <a:rPr lang="en-US" smtClean="0"/>
              <a:t>Third leve</a:t>
            </a:r>
            <a:r>
              <a:rPr lang="fr-CH" smtClean="0"/>
              <a:t>l</a:t>
            </a:r>
            <a:endParaRPr lang="en-US" smtClean="0"/>
          </a:p>
        </p:txBody>
      </p:sp>
      <p:sp>
        <p:nvSpPr>
          <p:cNvPr id="148496" name="Rectangle 16"/>
          <p:cNvSpPr>
            <a:spLocks noChangeArrowheads="1"/>
          </p:cNvSpPr>
          <p:nvPr userDrawn="1"/>
        </p:nvSpPr>
        <p:spPr bwMode="auto">
          <a:xfrm>
            <a:off x="0" y="0"/>
            <a:ext cx="9144000" cy="762000"/>
          </a:xfrm>
          <a:prstGeom prst="rect">
            <a:avLst/>
          </a:prstGeom>
          <a:solidFill>
            <a:srgbClr val="E00034"/>
          </a:solidFill>
          <a:ln w="9525">
            <a:noFill/>
            <a:miter lim="800000"/>
            <a:headEnd/>
            <a:tailEnd/>
          </a:ln>
          <a:effectLst/>
        </p:spPr>
        <p:txBody>
          <a:bodyPr wrap="none" anchor="ctr"/>
          <a:lstStyle/>
          <a:p>
            <a:pPr>
              <a:defRPr/>
            </a:pPr>
            <a:endParaRPr lang="en-GB">
              <a:cs typeface="+mn-cs"/>
            </a:endParaRPr>
          </a:p>
        </p:txBody>
      </p:sp>
      <p:graphicFrame>
        <p:nvGraphicFramePr>
          <p:cNvPr id="1026" name="Object 17"/>
          <p:cNvGraphicFramePr>
            <a:graphicFrameLocks noChangeAspect="1"/>
          </p:cNvGraphicFramePr>
          <p:nvPr/>
        </p:nvGraphicFramePr>
        <p:xfrm>
          <a:off x="282575" y="0"/>
          <a:ext cx="4340225" cy="620713"/>
        </p:xfrm>
        <a:graphic>
          <a:graphicData uri="http://schemas.openxmlformats.org/presentationml/2006/ole">
            <mc:AlternateContent xmlns:mc="http://schemas.openxmlformats.org/markup-compatibility/2006">
              <mc:Choice xmlns:v="urn:schemas-microsoft-com:vml" Requires="v">
                <p:oleObj spid="_x0000_s1027" name="Drawing" r:id="rId17" imgW="5029200" imgH="568800" progId="">
                  <p:embed/>
                </p:oleObj>
              </mc:Choice>
              <mc:Fallback>
                <p:oleObj name="Drawing" r:id="rId17" imgW="5029200" imgH="568800" progId="">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575" y="0"/>
                        <a:ext cx="4340225" cy="6207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8499" name="Line 19"/>
          <p:cNvSpPr>
            <a:spLocks noChangeShapeType="1"/>
          </p:cNvSpPr>
          <p:nvPr userDrawn="1"/>
        </p:nvSpPr>
        <p:spPr bwMode="auto">
          <a:xfrm>
            <a:off x="0" y="1196975"/>
            <a:ext cx="9144000" cy="0"/>
          </a:xfrm>
          <a:prstGeom prst="line">
            <a:avLst/>
          </a:prstGeom>
          <a:noFill/>
          <a:ln w="38100">
            <a:solidFill>
              <a:srgbClr val="FF0000"/>
            </a:solidFill>
            <a:round/>
            <a:headEnd/>
            <a:tailEnd/>
          </a:ln>
          <a:effectLst/>
        </p:spPr>
        <p:txBody>
          <a:bodyPr/>
          <a:lstStyle/>
          <a:p>
            <a:pPr>
              <a:defRPr/>
            </a:pPr>
            <a:endParaRPr lang="en-GB">
              <a:cs typeface="+mn-cs"/>
            </a:endParaRPr>
          </a:p>
        </p:txBody>
      </p:sp>
    </p:spTree>
  </p:cSld>
  <p:clrMap bg1="lt1" tx1="dk1" bg2="lt2" tx2="dk2" accent1="accent1" accent2="accent2" accent3="accent3" accent4="accent4" accent5="accent5" accent6="accent6" hlink="hlink" folHlink="folHlink"/>
  <p:sldLayoutIdLst>
    <p:sldLayoutId id="2147484188"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48494"/>
                                        </p:tgtEl>
                                        <p:attrNameLst>
                                          <p:attrName>style.visibility</p:attrName>
                                        </p:attrNameLst>
                                      </p:cBhvr>
                                      <p:to>
                                        <p:strVal val="visible"/>
                                      </p:to>
                                    </p:set>
                                    <p:anim calcmode="lin" valueType="num">
                                      <p:cBhvr>
                                        <p:cTn id="7" dur="1000" fill="hold"/>
                                        <p:tgtEl>
                                          <p:spTgt spid="148494"/>
                                        </p:tgtEl>
                                        <p:attrNameLst>
                                          <p:attrName>ppt_w</p:attrName>
                                        </p:attrNameLst>
                                      </p:cBhvr>
                                      <p:tavLst>
                                        <p:tav tm="0">
                                          <p:val>
                                            <p:strVal val="#ppt_w+.3"/>
                                          </p:val>
                                        </p:tav>
                                        <p:tav tm="100000">
                                          <p:val>
                                            <p:strVal val="#ppt_w"/>
                                          </p:val>
                                        </p:tav>
                                      </p:tavLst>
                                    </p:anim>
                                    <p:anim calcmode="lin" valueType="num">
                                      <p:cBhvr>
                                        <p:cTn id="8" dur="1000" fill="hold"/>
                                        <p:tgtEl>
                                          <p:spTgt spid="148494"/>
                                        </p:tgtEl>
                                        <p:attrNameLst>
                                          <p:attrName>ppt_h</p:attrName>
                                        </p:attrNameLst>
                                      </p:cBhvr>
                                      <p:tavLst>
                                        <p:tav tm="0">
                                          <p:val>
                                            <p:strVal val="#ppt_h"/>
                                          </p:val>
                                        </p:tav>
                                        <p:tav tm="100000">
                                          <p:val>
                                            <p:strVal val="#ppt_h"/>
                                          </p:val>
                                        </p:tav>
                                      </p:tavLst>
                                    </p:anim>
                                    <p:animEffect transition="in" filter="fade">
                                      <p:cBhvr>
                                        <p:cTn id="9" dur="1000"/>
                                        <p:tgtEl>
                                          <p:spTgt spid="14849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8495">
                                            <p:txEl>
                                              <p:pRg st="0" end="0"/>
                                            </p:txEl>
                                          </p:spTgt>
                                        </p:tgtEl>
                                        <p:attrNameLst>
                                          <p:attrName>style.visibility</p:attrName>
                                        </p:attrNameLst>
                                      </p:cBhvr>
                                      <p:to>
                                        <p:strVal val="visible"/>
                                      </p:to>
                                    </p:set>
                                    <p:anim calcmode="lin" valueType="num">
                                      <p:cBhvr>
                                        <p:cTn id="14" dur="1000" fill="hold"/>
                                        <p:tgtEl>
                                          <p:spTgt spid="1484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484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48495">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48495">
                                            <p:txEl>
                                              <p:pRg st="1" end="1"/>
                                            </p:txEl>
                                          </p:spTgt>
                                        </p:tgtEl>
                                        <p:attrNameLst>
                                          <p:attrName>style.visibility</p:attrName>
                                        </p:attrNameLst>
                                      </p:cBhvr>
                                      <p:to>
                                        <p:strVal val="visible"/>
                                      </p:to>
                                    </p:set>
                                    <p:anim calcmode="lin" valueType="num">
                                      <p:cBhvr>
                                        <p:cTn id="19" dur="1000" fill="hold"/>
                                        <p:tgtEl>
                                          <p:spTgt spid="14849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484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484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p:bldP spid="148495" grpId="0" build="p">
        <p:tmplLst>
          <p:tmpl lvl="2">
            <p:tnLst>
              <p:par>
                <p:cTn presetID="50" presetClass="entr" presetSubtype="0" decel="100000" fill="hold" nodeType="clickEffect">
                  <p:stCondLst>
                    <p:cond delay="0"/>
                  </p:stCondLst>
                  <p:childTnLst>
                    <p:set>
                      <p:cBhvr>
                        <p:cTn dur="1" fill="hold">
                          <p:stCondLst>
                            <p:cond delay="0"/>
                          </p:stCondLst>
                        </p:cTn>
                        <p:tgtEl>
                          <p:spTgt spid="148495"/>
                        </p:tgtEl>
                        <p:attrNameLst>
                          <p:attrName>style.visibility</p:attrName>
                        </p:attrNameLst>
                      </p:cBhvr>
                      <p:to>
                        <p:strVal val="visible"/>
                      </p:to>
                    </p:set>
                    <p:anim calcmode="lin" valueType="num">
                      <p:cBhvr>
                        <p:cTn dur="1000" fill="hold"/>
                        <p:tgtEl>
                          <p:spTgt spid="148495"/>
                        </p:tgtEl>
                        <p:attrNameLst>
                          <p:attrName>ppt_w</p:attrName>
                        </p:attrNameLst>
                      </p:cBhvr>
                      <p:tavLst>
                        <p:tav tm="0">
                          <p:val>
                            <p:strVal val="#ppt_w+.3"/>
                          </p:val>
                        </p:tav>
                        <p:tav tm="100000">
                          <p:val>
                            <p:strVal val="#ppt_w"/>
                          </p:val>
                        </p:tav>
                      </p:tavLst>
                    </p:anim>
                    <p:anim calcmode="lin" valueType="num">
                      <p:cBhvr>
                        <p:cTn dur="1000" fill="hold"/>
                        <p:tgtEl>
                          <p:spTgt spid="148495"/>
                        </p:tgtEl>
                        <p:attrNameLst>
                          <p:attrName>ppt_h</p:attrName>
                        </p:attrNameLst>
                      </p:cBhvr>
                      <p:tavLst>
                        <p:tav tm="0">
                          <p:val>
                            <p:strVal val="#ppt_h"/>
                          </p:val>
                        </p:tav>
                        <p:tav tm="100000">
                          <p:val>
                            <p:strVal val="#ppt_h"/>
                          </p:val>
                        </p:tav>
                      </p:tavLst>
                    </p:anim>
                    <p:animEffect transition="in" filter="fade">
                      <p:cBhvr>
                        <p:cTn dur="1000"/>
                        <p:tgtEl>
                          <p:spTgt spid="148495"/>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48495"/>
                        </p:tgtEl>
                        <p:attrNameLst>
                          <p:attrName>style.visibility</p:attrName>
                        </p:attrNameLst>
                      </p:cBhvr>
                      <p:to>
                        <p:strVal val="visible"/>
                      </p:to>
                    </p:set>
                    <p:anim calcmode="lin" valueType="num">
                      <p:cBhvr>
                        <p:cTn dur="1000" fill="hold"/>
                        <p:tgtEl>
                          <p:spTgt spid="148495"/>
                        </p:tgtEl>
                        <p:attrNameLst>
                          <p:attrName>ppt_w</p:attrName>
                        </p:attrNameLst>
                      </p:cBhvr>
                      <p:tavLst>
                        <p:tav tm="0">
                          <p:val>
                            <p:strVal val="#ppt_w+.3"/>
                          </p:val>
                        </p:tav>
                        <p:tav tm="100000">
                          <p:val>
                            <p:strVal val="#ppt_w"/>
                          </p:val>
                        </p:tav>
                      </p:tavLst>
                    </p:anim>
                    <p:anim calcmode="lin" valueType="num">
                      <p:cBhvr>
                        <p:cTn dur="1000" fill="hold"/>
                        <p:tgtEl>
                          <p:spTgt spid="148495"/>
                        </p:tgtEl>
                        <p:attrNameLst>
                          <p:attrName>ppt_h</p:attrName>
                        </p:attrNameLst>
                      </p:cBhvr>
                      <p:tavLst>
                        <p:tav tm="0">
                          <p:val>
                            <p:strVal val="#ppt_h"/>
                          </p:val>
                        </p:tav>
                        <p:tav tm="100000">
                          <p:val>
                            <p:strVal val="#ppt_h"/>
                          </p:val>
                        </p:tav>
                      </p:tavLst>
                    </p:anim>
                    <p:animEffect transition="in" filter="fade">
                      <p:cBhvr>
                        <p:cTn dur="1000"/>
                        <p:tgtEl>
                          <p:spTgt spid="148495"/>
                        </p:tgtEl>
                      </p:cBhvr>
                    </p:animEffect>
                  </p:childTnLst>
                </p:cTn>
              </p:par>
            </p:tnLst>
          </p:tmpl>
        </p:tmplLst>
      </p:bldP>
    </p:bldLst>
  </p:timing>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fontAlgn="base">
        <a:spcBef>
          <a:spcPct val="0"/>
        </a:spcBef>
        <a:spcAft>
          <a:spcPct val="0"/>
        </a:spcAft>
        <a:defRPr sz="4400">
          <a:solidFill>
            <a:schemeClr val="accent2"/>
          </a:solidFill>
          <a:latin typeface="Arial" charset="0"/>
          <a:cs typeface="Arial" charset="0"/>
        </a:defRPr>
      </a:lvl6pPr>
      <a:lvl7pPr marL="914400" algn="ctr" rtl="0" fontAlgn="base">
        <a:spcBef>
          <a:spcPct val="0"/>
        </a:spcBef>
        <a:spcAft>
          <a:spcPct val="0"/>
        </a:spcAft>
        <a:defRPr sz="4400">
          <a:solidFill>
            <a:schemeClr val="accent2"/>
          </a:solidFill>
          <a:latin typeface="Arial" charset="0"/>
          <a:cs typeface="Arial" charset="0"/>
        </a:defRPr>
      </a:lvl7pPr>
      <a:lvl8pPr marL="1371600" algn="ctr" rtl="0" fontAlgn="base">
        <a:spcBef>
          <a:spcPct val="0"/>
        </a:spcBef>
        <a:spcAft>
          <a:spcPct val="0"/>
        </a:spcAft>
        <a:defRPr sz="4400">
          <a:solidFill>
            <a:schemeClr val="accent2"/>
          </a:solidFill>
          <a:latin typeface="Arial" charset="0"/>
          <a:cs typeface="Arial" charset="0"/>
        </a:defRPr>
      </a:lvl8pPr>
      <a:lvl9pPr marL="1828800" algn="ctr" rtl="0" fontAlgn="base">
        <a:spcBef>
          <a:spcPct val="0"/>
        </a:spcBef>
        <a:spcAft>
          <a:spcPct val="0"/>
        </a:spcAft>
        <a:defRPr sz="4400">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Verdana" pitchFamily="34" charset="0"/>
          <a:cs typeface="+mn-cs"/>
        </a:defRPr>
      </a:lvl2pPr>
      <a:lvl3pPr marL="1143000" indent="-228600" algn="l" rtl="0" eaLnBrk="0" fontAlgn="base" hangingPunct="0">
        <a:spcBef>
          <a:spcPct val="20000"/>
        </a:spcBef>
        <a:spcAft>
          <a:spcPct val="0"/>
        </a:spcAft>
        <a:buChar char="•"/>
        <a:defRPr sz="2400">
          <a:solidFill>
            <a:schemeClr val="accent2"/>
          </a:solidFill>
          <a:latin typeface="Verdana"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95EB3367-2568-4145-91E1-901BAEA159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89" r:id="rId12"/>
    <p:sldLayoutId id="2147484190" r:id="rId13"/>
    <p:sldLayoutId id="2147484191" r:id="rId14"/>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p:cTn id="7" dur="1000" fill="hold"/>
                                        <p:tgtEl>
                                          <p:spTgt spid="193538"/>
                                        </p:tgtEl>
                                        <p:attrNameLst>
                                          <p:attrName>ppt_w</p:attrName>
                                        </p:attrNameLst>
                                      </p:cBhvr>
                                      <p:tavLst>
                                        <p:tav tm="0">
                                          <p:val>
                                            <p:strVal val="#ppt_w+.3"/>
                                          </p:val>
                                        </p:tav>
                                        <p:tav tm="100000">
                                          <p:val>
                                            <p:strVal val="#ppt_w"/>
                                          </p:val>
                                        </p:tav>
                                      </p:tavLst>
                                    </p:anim>
                                    <p:anim calcmode="lin" valueType="num">
                                      <p:cBhvr>
                                        <p:cTn id="8" dur="1000" fill="hold"/>
                                        <p:tgtEl>
                                          <p:spTgt spid="193538"/>
                                        </p:tgtEl>
                                        <p:attrNameLst>
                                          <p:attrName>ppt_h</p:attrName>
                                        </p:attrNameLst>
                                      </p:cBhvr>
                                      <p:tavLst>
                                        <p:tav tm="0">
                                          <p:val>
                                            <p:strVal val="#ppt_h"/>
                                          </p:val>
                                        </p:tav>
                                        <p:tav tm="100000">
                                          <p:val>
                                            <p:strVal val="#ppt_h"/>
                                          </p:val>
                                        </p:tav>
                                      </p:tavLst>
                                    </p:anim>
                                    <p:animEffect transition="in" filter="fade">
                                      <p:cBhvr>
                                        <p:cTn id="9" dur="1000"/>
                                        <p:tgtEl>
                                          <p:spTgt spid="19353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3539">
                                            <p:txEl>
                                              <p:pRg st="0" end="0"/>
                                            </p:txEl>
                                          </p:spTgt>
                                        </p:tgtEl>
                                        <p:attrNameLst>
                                          <p:attrName>style.visibility</p:attrName>
                                        </p:attrNameLst>
                                      </p:cBhvr>
                                      <p:to>
                                        <p:strVal val="visible"/>
                                      </p:to>
                                    </p:set>
                                    <p:anim calcmode="lin" valueType="num">
                                      <p:cBhvr>
                                        <p:cTn id="14" dur="1000" fill="hold"/>
                                        <p:tgtEl>
                                          <p:spTgt spid="19353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935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9353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93539">
                                            <p:txEl>
                                              <p:pRg st="1" end="1"/>
                                            </p:txEl>
                                          </p:spTgt>
                                        </p:tgtEl>
                                        <p:attrNameLst>
                                          <p:attrName>style.visibility</p:attrName>
                                        </p:attrNameLst>
                                      </p:cBhvr>
                                      <p:to>
                                        <p:strVal val="visible"/>
                                      </p:to>
                                    </p:set>
                                    <p:anim calcmode="lin" valueType="num">
                                      <p:cBhvr>
                                        <p:cTn id="19" dur="1000" fill="hold"/>
                                        <p:tgtEl>
                                          <p:spTgt spid="19353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9353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9353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93539">
                                            <p:txEl>
                                              <p:pRg st="2" end="2"/>
                                            </p:txEl>
                                          </p:spTgt>
                                        </p:tgtEl>
                                        <p:attrNameLst>
                                          <p:attrName>style.visibility</p:attrName>
                                        </p:attrNameLst>
                                      </p:cBhvr>
                                      <p:to>
                                        <p:strVal val="visible"/>
                                      </p:to>
                                    </p:set>
                                    <p:anim calcmode="lin" valueType="num">
                                      <p:cBhvr>
                                        <p:cTn id="24" dur="1000" fill="hold"/>
                                        <p:tgtEl>
                                          <p:spTgt spid="19353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9353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9353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93539">
                                            <p:txEl>
                                              <p:pRg st="3" end="3"/>
                                            </p:txEl>
                                          </p:spTgt>
                                        </p:tgtEl>
                                        <p:attrNameLst>
                                          <p:attrName>style.visibility</p:attrName>
                                        </p:attrNameLst>
                                      </p:cBhvr>
                                      <p:to>
                                        <p:strVal val="visible"/>
                                      </p:to>
                                    </p:set>
                                    <p:anim calcmode="lin" valueType="num">
                                      <p:cBhvr>
                                        <p:cTn id="29" dur="1000" fill="hold"/>
                                        <p:tgtEl>
                                          <p:spTgt spid="19353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9353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93539">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93539">
                                            <p:txEl>
                                              <p:pRg st="4" end="4"/>
                                            </p:txEl>
                                          </p:spTgt>
                                        </p:tgtEl>
                                        <p:attrNameLst>
                                          <p:attrName>style.visibility</p:attrName>
                                        </p:attrNameLst>
                                      </p:cBhvr>
                                      <p:to>
                                        <p:strVal val="visible"/>
                                      </p:to>
                                    </p:set>
                                    <p:anim calcmode="lin" valueType="num">
                                      <p:cBhvr>
                                        <p:cTn id="34" dur="1000" fill="hold"/>
                                        <p:tgtEl>
                                          <p:spTgt spid="193539">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93539">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93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build="p">
        <p:tmplLst>
          <p:tmpl lvl="1">
            <p:tnLst>
              <p:par>
                <p:cTn presetID="50" presetClass="entr" presetSubtype="0" decel="100000" fill="hold" nodeType="clickEffect">
                  <p:stCondLst>
                    <p:cond delay="0"/>
                  </p:stCondLst>
                  <p:childTnLst>
                    <p:set>
                      <p:cBhvr>
                        <p:cTn dur="1" fill="hold">
                          <p:stCondLst>
                            <p:cond delay="0"/>
                          </p:stCondLst>
                        </p:cTn>
                        <p:tgtEl>
                          <p:spTgt spid="193539"/>
                        </p:tgtEl>
                        <p:attrNameLst>
                          <p:attrName>style.visibility</p:attrName>
                        </p:attrNameLst>
                      </p:cBhvr>
                      <p:to>
                        <p:strVal val="visible"/>
                      </p:to>
                    </p:set>
                    <p:anim calcmode="lin" valueType="num">
                      <p:cBhvr>
                        <p:cTn dur="1000" fill="hold"/>
                        <p:tgtEl>
                          <p:spTgt spid="193539"/>
                        </p:tgtEl>
                        <p:attrNameLst>
                          <p:attrName>ppt_w</p:attrName>
                        </p:attrNameLst>
                      </p:cBhvr>
                      <p:tavLst>
                        <p:tav tm="0">
                          <p:val>
                            <p:strVal val="#ppt_w+.3"/>
                          </p:val>
                        </p:tav>
                        <p:tav tm="100000">
                          <p:val>
                            <p:strVal val="#ppt_w"/>
                          </p:val>
                        </p:tav>
                      </p:tavLst>
                    </p:anim>
                    <p:anim calcmode="lin" valueType="num">
                      <p:cBhvr>
                        <p:cTn dur="1000" fill="hold"/>
                        <p:tgtEl>
                          <p:spTgt spid="193539"/>
                        </p:tgtEl>
                        <p:attrNameLst>
                          <p:attrName>ppt_h</p:attrName>
                        </p:attrNameLst>
                      </p:cBhvr>
                      <p:tavLst>
                        <p:tav tm="0">
                          <p:val>
                            <p:strVal val="#ppt_h"/>
                          </p:val>
                        </p:tav>
                        <p:tav tm="100000">
                          <p:val>
                            <p:strVal val="#ppt_h"/>
                          </p:val>
                        </p:tav>
                      </p:tavLst>
                    </p:anim>
                    <p:animEffect transition="in" filter="fade">
                      <p:cBhvr>
                        <p:cTn dur="1000"/>
                        <p:tgtEl>
                          <p:spTgt spid="193539"/>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93539"/>
                        </p:tgtEl>
                        <p:attrNameLst>
                          <p:attrName>style.visibility</p:attrName>
                        </p:attrNameLst>
                      </p:cBhvr>
                      <p:to>
                        <p:strVal val="visible"/>
                      </p:to>
                    </p:set>
                    <p:anim calcmode="lin" valueType="num">
                      <p:cBhvr>
                        <p:cTn dur="1000" fill="hold"/>
                        <p:tgtEl>
                          <p:spTgt spid="193539"/>
                        </p:tgtEl>
                        <p:attrNameLst>
                          <p:attrName>ppt_w</p:attrName>
                        </p:attrNameLst>
                      </p:cBhvr>
                      <p:tavLst>
                        <p:tav tm="0">
                          <p:val>
                            <p:strVal val="#ppt_w+.3"/>
                          </p:val>
                        </p:tav>
                        <p:tav tm="100000">
                          <p:val>
                            <p:strVal val="#ppt_w"/>
                          </p:val>
                        </p:tav>
                      </p:tavLst>
                    </p:anim>
                    <p:anim calcmode="lin" valueType="num">
                      <p:cBhvr>
                        <p:cTn dur="1000" fill="hold"/>
                        <p:tgtEl>
                          <p:spTgt spid="193539"/>
                        </p:tgtEl>
                        <p:attrNameLst>
                          <p:attrName>ppt_h</p:attrName>
                        </p:attrNameLst>
                      </p:cBhvr>
                      <p:tavLst>
                        <p:tav tm="0">
                          <p:val>
                            <p:strVal val="#ppt_h"/>
                          </p:val>
                        </p:tav>
                        <p:tav tm="100000">
                          <p:val>
                            <p:strVal val="#ppt_h"/>
                          </p:val>
                        </p:tav>
                      </p:tavLst>
                    </p:anim>
                    <p:animEffect transition="in" filter="fade">
                      <p:cBhvr>
                        <p:cTn dur="1000"/>
                        <p:tgtEl>
                          <p:spTgt spid="19353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93539"/>
                        </p:tgtEl>
                        <p:attrNameLst>
                          <p:attrName>style.visibility</p:attrName>
                        </p:attrNameLst>
                      </p:cBhvr>
                      <p:to>
                        <p:strVal val="visible"/>
                      </p:to>
                    </p:set>
                    <p:anim calcmode="lin" valueType="num">
                      <p:cBhvr>
                        <p:cTn dur="1000" fill="hold"/>
                        <p:tgtEl>
                          <p:spTgt spid="193539"/>
                        </p:tgtEl>
                        <p:attrNameLst>
                          <p:attrName>ppt_w</p:attrName>
                        </p:attrNameLst>
                      </p:cBhvr>
                      <p:tavLst>
                        <p:tav tm="0">
                          <p:val>
                            <p:strVal val="#ppt_w+.3"/>
                          </p:val>
                        </p:tav>
                        <p:tav tm="100000">
                          <p:val>
                            <p:strVal val="#ppt_w"/>
                          </p:val>
                        </p:tav>
                      </p:tavLst>
                    </p:anim>
                    <p:anim calcmode="lin" valueType="num">
                      <p:cBhvr>
                        <p:cTn dur="1000" fill="hold"/>
                        <p:tgtEl>
                          <p:spTgt spid="193539"/>
                        </p:tgtEl>
                        <p:attrNameLst>
                          <p:attrName>ppt_h</p:attrName>
                        </p:attrNameLst>
                      </p:cBhvr>
                      <p:tavLst>
                        <p:tav tm="0">
                          <p:val>
                            <p:strVal val="#ppt_h"/>
                          </p:val>
                        </p:tav>
                        <p:tav tm="100000">
                          <p:val>
                            <p:strVal val="#ppt_h"/>
                          </p:val>
                        </p:tav>
                      </p:tavLst>
                    </p:anim>
                    <p:animEffect transition="in" filter="fade">
                      <p:cBhvr>
                        <p:cTn dur="1000"/>
                        <p:tgtEl>
                          <p:spTgt spid="193539"/>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93539"/>
                        </p:tgtEl>
                        <p:attrNameLst>
                          <p:attrName>style.visibility</p:attrName>
                        </p:attrNameLst>
                      </p:cBhvr>
                      <p:to>
                        <p:strVal val="visible"/>
                      </p:to>
                    </p:set>
                    <p:anim calcmode="lin" valueType="num">
                      <p:cBhvr>
                        <p:cTn dur="1000" fill="hold"/>
                        <p:tgtEl>
                          <p:spTgt spid="193539"/>
                        </p:tgtEl>
                        <p:attrNameLst>
                          <p:attrName>ppt_w</p:attrName>
                        </p:attrNameLst>
                      </p:cBhvr>
                      <p:tavLst>
                        <p:tav tm="0">
                          <p:val>
                            <p:strVal val="#ppt_w+.3"/>
                          </p:val>
                        </p:tav>
                        <p:tav tm="100000">
                          <p:val>
                            <p:strVal val="#ppt_w"/>
                          </p:val>
                        </p:tav>
                      </p:tavLst>
                    </p:anim>
                    <p:anim calcmode="lin" valueType="num">
                      <p:cBhvr>
                        <p:cTn dur="1000" fill="hold"/>
                        <p:tgtEl>
                          <p:spTgt spid="193539"/>
                        </p:tgtEl>
                        <p:attrNameLst>
                          <p:attrName>ppt_h</p:attrName>
                        </p:attrNameLst>
                      </p:cBhvr>
                      <p:tavLst>
                        <p:tav tm="0">
                          <p:val>
                            <p:strVal val="#ppt_h"/>
                          </p:val>
                        </p:tav>
                        <p:tav tm="100000">
                          <p:val>
                            <p:strVal val="#ppt_h"/>
                          </p:val>
                        </p:tav>
                      </p:tavLst>
                    </p:anim>
                    <p:animEffect transition="in" filter="fade">
                      <p:cBhvr>
                        <p:cTn dur="1000"/>
                        <p:tgtEl>
                          <p:spTgt spid="193539"/>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93539"/>
                        </p:tgtEl>
                        <p:attrNameLst>
                          <p:attrName>style.visibility</p:attrName>
                        </p:attrNameLst>
                      </p:cBhvr>
                      <p:to>
                        <p:strVal val="visible"/>
                      </p:to>
                    </p:set>
                    <p:anim calcmode="lin" valueType="num">
                      <p:cBhvr>
                        <p:cTn dur="1000" fill="hold"/>
                        <p:tgtEl>
                          <p:spTgt spid="193539"/>
                        </p:tgtEl>
                        <p:attrNameLst>
                          <p:attrName>ppt_w</p:attrName>
                        </p:attrNameLst>
                      </p:cBhvr>
                      <p:tavLst>
                        <p:tav tm="0">
                          <p:val>
                            <p:strVal val="#ppt_w+.3"/>
                          </p:val>
                        </p:tav>
                        <p:tav tm="100000">
                          <p:val>
                            <p:strVal val="#ppt_w"/>
                          </p:val>
                        </p:tav>
                      </p:tavLst>
                    </p:anim>
                    <p:anim calcmode="lin" valueType="num">
                      <p:cBhvr>
                        <p:cTn dur="1000" fill="hold"/>
                        <p:tgtEl>
                          <p:spTgt spid="193539"/>
                        </p:tgtEl>
                        <p:attrNameLst>
                          <p:attrName>ppt_h</p:attrName>
                        </p:attrNameLst>
                      </p:cBhvr>
                      <p:tavLst>
                        <p:tav tm="0">
                          <p:val>
                            <p:strVal val="#ppt_h"/>
                          </p:val>
                        </p:tav>
                        <p:tav tm="100000">
                          <p:val>
                            <p:strVal val="#ppt_h"/>
                          </p:val>
                        </p:tav>
                      </p:tavLst>
                    </p:anim>
                    <p:animEffect transition="in" filter="fade">
                      <p:cBhvr>
                        <p:cTn dur="1000"/>
                        <p:tgtEl>
                          <p:spTgt spid="193539"/>
                        </p:tgtEl>
                      </p:cBhvr>
                    </p:animEffect>
                  </p:childTnLst>
                </p:cTn>
              </p:par>
            </p:tnLst>
          </p:tmpl>
        </p:tmplLst>
      </p:bldP>
    </p:bldLst>
  </p:timing>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5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8C587236-DE79-45C7-AB20-6F749E1822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92" r:id="rId12"/>
    <p:sldLayoutId id="2147484193" r:id="rId13"/>
    <p:sldLayoutId id="2147484194" r:id="rId14"/>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1000" fill="hold"/>
                                        <p:tgtEl>
                                          <p:spTgt spid="157698"/>
                                        </p:tgtEl>
                                        <p:attrNameLst>
                                          <p:attrName>ppt_w</p:attrName>
                                        </p:attrNameLst>
                                      </p:cBhvr>
                                      <p:tavLst>
                                        <p:tav tm="0">
                                          <p:val>
                                            <p:strVal val="#ppt_w+.3"/>
                                          </p:val>
                                        </p:tav>
                                        <p:tav tm="100000">
                                          <p:val>
                                            <p:strVal val="#ppt_w"/>
                                          </p:val>
                                        </p:tav>
                                      </p:tavLst>
                                    </p:anim>
                                    <p:anim calcmode="lin" valueType="num">
                                      <p:cBhvr>
                                        <p:cTn id="8" dur="1000" fill="hold"/>
                                        <p:tgtEl>
                                          <p:spTgt spid="157698"/>
                                        </p:tgtEl>
                                        <p:attrNameLst>
                                          <p:attrName>ppt_h</p:attrName>
                                        </p:attrNameLst>
                                      </p:cBhvr>
                                      <p:tavLst>
                                        <p:tav tm="0">
                                          <p:val>
                                            <p:strVal val="#ppt_h"/>
                                          </p:val>
                                        </p:tav>
                                        <p:tav tm="100000">
                                          <p:val>
                                            <p:strVal val="#ppt_h"/>
                                          </p:val>
                                        </p:tav>
                                      </p:tavLst>
                                    </p:anim>
                                    <p:animEffect transition="in" filter="fade">
                                      <p:cBhvr>
                                        <p:cTn id="9" dur="1000"/>
                                        <p:tgtEl>
                                          <p:spTgt spid="1576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7699">
                                            <p:txEl>
                                              <p:pRg st="0" end="0"/>
                                            </p:txEl>
                                          </p:spTgt>
                                        </p:tgtEl>
                                        <p:attrNameLst>
                                          <p:attrName>style.visibility</p:attrName>
                                        </p:attrNameLst>
                                      </p:cBhvr>
                                      <p:to>
                                        <p:strVal val="visible"/>
                                      </p:to>
                                    </p:set>
                                    <p:anim calcmode="lin" valueType="num">
                                      <p:cBhvr>
                                        <p:cTn id="14" dur="1000" fill="hold"/>
                                        <p:tgtEl>
                                          <p:spTgt spid="1576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76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769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57699">
                                            <p:txEl>
                                              <p:pRg st="1" end="1"/>
                                            </p:txEl>
                                          </p:spTgt>
                                        </p:tgtEl>
                                        <p:attrNameLst>
                                          <p:attrName>style.visibility</p:attrName>
                                        </p:attrNameLst>
                                      </p:cBhvr>
                                      <p:to>
                                        <p:strVal val="visible"/>
                                      </p:to>
                                    </p:set>
                                    <p:anim calcmode="lin" valueType="num">
                                      <p:cBhvr>
                                        <p:cTn id="19" dur="1000" fill="hold"/>
                                        <p:tgtEl>
                                          <p:spTgt spid="15769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769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769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57699">
                                            <p:txEl>
                                              <p:pRg st="2" end="2"/>
                                            </p:txEl>
                                          </p:spTgt>
                                        </p:tgtEl>
                                        <p:attrNameLst>
                                          <p:attrName>style.visibility</p:attrName>
                                        </p:attrNameLst>
                                      </p:cBhvr>
                                      <p:to>
                                        <p:strVal val="visible"/>
                                      </p:to>
                                    </p:set>
                                    <p:anim calcmode="lin" valueType="num">
                                      <p:cBhvr>
                                        <p:cTn id="24" dur="1000" fill="hold"/>
                                        <p:tgtEl>
                                          <p:spTgt spid="15769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5769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5769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57699">
                                            <p:txEl>
                                              <p:pRg st="3" end="3"/>
                                            </p:txEl>
                                          </p:spTgt>
                                        </p:tgtEl>
                                        <p:attrNameLst>
                                          <p:attrName>style.visibility</p:attrName>
                                        </p:attrNameLst>
                                      </p:cBhvr>
                                      <p:to>
                                        <p:strVal val="visible"/>
                                      </p:to>
                                    </p:set>
                                    <p:anim calcmode="lin" valueType="num">
                                      <p:cBhvr>
                                        <p:cTn id="29" dur="1000" fill="hold"/>
                                        <p:tgtEl>
                                          <p:spTgt spid="15769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5769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57699">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7699">
                                            <p:txEl>
                                              <p:pRg st="4" end="4"/>
                                            </p:txEl>
                                          </p:spTgt>
                                        </p:tgtEl>
                                        <p:attrNameLst>
                                          <p:attrName>style.visibility</p:attrName>
                                        </p:attrNameLst>
                                      </p:cBhvr>
                                      <p:to>
                                        <p:strVal val="visible"/>
                                      </p:to>
                                    </p:set>
                                    <p:anim calcmode="lin" valueType="num">
                                      <p:cBhvr>
                                        <p:cTn id="34" dur="1000" fill="hold"/>
                                        <p:tgtEl>
                                          <p:spTgt spid="157699">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57699">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tmplLst>
          <p:tmpl lvl="1">
            <p:tnLst>
              <p:par>
                <p:cTn presetID="50" presetClass="entr" presetSubtype="0" decel="100000" fill="hold" nodeType="clickEffect">
                  <p:stCondLst>
                    <p:cond delay="0"/>
                  </p:stCondLst>
                  <p:childTnLst>
                    <p:set>
                      <p:cBhvr>
                        <p:cTn dur="1" fill="hold">
                          <p:stCondLst>
                            <p:cond delay="0"/>
                          </p:stCondLst>
                        </p:cTn>
                        <p:tgtEl>
                          <p:spTgt spid="157699"/>
                        </p:tgtEl>
                        <p:attrNameLst>
                          <p:attrName>style.visibility</p:attrName>
                        </p:attrNameLst>
                      </p:cBhvr>
                      <p:to>
                        <p:strVal val="visible"/>
                      </p:to>
                    </p:set>
                    <p:anim calcmode="lin" valueType="num">
                      <p:cBhvr>
                        <p:cTn dur="1000" fill="hold"/>
                        <p:tgtEl>
                          <p:spTgt spid="157699"/>
                        </p:tgtEl>
                        <p:attrNameLst>
                          <p:attrName>ppt_w</p:attrName>
                        </p:attrNameLst>
                      </p:cBhvr>
                      <p:tavLst>
                        <p:tav tm="0">
                          <p:val>
                            <p:strVal val="#ppt_w+.3"/>
                          </p:val>
                        </p:tav>
                        <p:tav tm="100000">
                          <p:val>
                            <p:strVal val="#ppt_w"/>
                          </p:val>
                        </p:tav>
                      </p:tavLst>
                    </p:anim>
                    <p:anim calcmode="lin" valueType="num">
                      <p:cBhvr>
                        <p:cTn dur="1000" fill="hold"/>
                        <p:tgtEl>
                          <p:spTgt spid="157699"/>
                        </p:tgtEl>
                        <p:attrNameLst>
                          <p:attrName>ppt_h</p:attrName>
                        </p:attrNameLst>
                      </p:cBhvr>
                      <p:tavLst>
                        <p:tav tm="0">
                          <p:val>
                            <p:strVal val="#ppt_h"/>
                          </p:val>
                        </p:tav>
                        <p:tav tm="100000">
                          <p:val>
                            <p:strVal val="#ppt_h"/>
                          </p:val>
                        </p:tav>
                      </p:tavLst>
                    </p:anim>
                    <p:animEffect transition="in" filter="fade">
                      <p:cBhvr>
                        <p:cTn dur="1000"/>
                        <p:tgtEl>
                          <p:spTgt spid="157699"/>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 calcmode="lin" valueType="num">
                      <p:cBhvr>
                        <p:cTn dur="1000" fill="hold"/>
                        <p:tgtEl>
                          <p:spTgt spid="157699"/>
                        </p:tgtEl>
                        <p:attrNameLst>
                          <p:attrName>ppt_w</p:attrName>
                        </p:attrNameLst>
                      </p:cBhvr>
                      <p:tavLst>
                        <p:tav tm="0">
                          <p:val>
                            <p:strVal val="#ppt_w+.3"/>
                          </p:val>
                        </p:tav>
                        <p:tav tm="100000">
                          <p:val>
                            <p:strVal val="#ppt_w"/>
                          </p:val>
                        </p:tav>
                      </p:tavLst>
                    </p:anim>
                    <p:anim calcmode="lin" valueType="num">
                      <p:cBhvr>
                        <p:cTn dur="1000" fill="hold"/>
                        <p:tgtEl>
                          <p:spTgt spid="157699"/>
                        </p:tgtEl>
                        <p:attrNameLst>
                          <p:attrName>ppt_h</p:attrName>
                        </p:attrNameLst>
                      </p:cBhvr>
                      <p:tavLst>
                        <p:tav tm="0">
                          <p:val>
                            <p:strVal val="#ppt_h"/>
                          </p:val>
                        </p:tav>
                        <p:tav tm="100000">
                          <p:val>
                            <p:strVal val="#ppt_h"/>
                          </p:val>
                        </p:tav>
                      </p:tavLst>
                    </p:anim>
                    <p:animEffect transition="in" filter="fade">
                      <p:cBhvr>
                        <p:cTn dur="1000"/>
                        <p:tgtEl>
                          <p:spTgt spid="15769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 calcmode="lin" valueType="num">
                      <p:cBhvr>
                        <p:cTn dur="1000" fill="hold"/>
                        <p:tgtEl>
                          <p:spTgt spid="157699"/>
                        </p:tgtEl>
                        <p:attrNameLst>
                          <p:attrName>ppt_w</p:attrName>
                        </p:attrNameLst>
                      </p:cBhvr>
                      <p:tavLst>
                        <p:tav tm="0">
                          <p:val>
                            <p:strVal val="#ppt_w+.3"/>
                          </p:val>
                        </p:tav>
                        <p:tav tm="100000">
                          <p:val>
                            <p:strVal val="#ppt_w"/>
                          </p:val>
                        </p:tav>
                      </p:tavLst>
                    </p:anim>
                    <p:anim calcmode="lin" valueType="num">
                      <p:cBhvr>
                        <p:cTn dur="1000" fill="hold"/>
                        <p:tgtEl>
                          <p:spTgt spid="157699"/>
                        </p:tgtEl>
                        <p:attrNameLst>
                          <p:attrName>ppt_h</p:attrName>
                        </p:attrNameLst>
                      </p:cBhvr>
                      <p:tavLst>
                        <p:tav tm="0">
                          <p:val>
                            <p:strVal val="#ppt_h"/>
                          </p:val>
                        </p:tav>
                        <p:tav tm="100000">
                          <p:val>
                            <p:strVal val="#ppt_h"/>
                          </p:val>
                        </p:tav>
                      </p:tavLst>
                    </p:anim>
                    <p:animEffect transition="in" filter="fade">
                      <p:cBhvr>
                        <p:cTn dur="1000"/>
                        <p:tgtEl>
                          <p:spTgt spid="157699"/>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 calcmode="lin" valueType="num">
                      <p:cBhvr>
                        <p:cTn dur="1000" fill="hold"/>
                        <p:tgtEl>
                          <p:spTgt spid="157699"/>
                        </p:tgtEl>
                        <p:attrNameLst>
                          <p:attrName>ppt_w</p:attrName>
                        </p:attrNameLst>
                      </p:cBhvr>
                      <p:tavLst>
                        <p:tav tm="0">
                          <p:val>
                            <p:strVal val="#ppt_w+.3"/>
                          </p:val>
                        </p:tav>
                        <p:tav tm="100000">
                          <p:val>
                            <p:strVal val="#ppt_w"/>
                          </p:val>
                        </p:tav>
                      </p:tavLst>
                    </p:anim>
                    <p:anim calcmode="lin" valueType="num">
                      <p:cBhvr>
                        <p:cTn dur="1000" fill="hold"/>
                        <p:tgtEl>
                          <p:spTgt spid="157699"/>
                        </p:tgtEl>
                        <p:attrNameLst>
                          <p:attrName>ppt_h</p:attrName>
                        </p:attrNameLst>
                      </p:cBhvr>
                      <p:tavLst>
                        <p:tav tm="0">
                          <p:val>
                            <p:strVal val="#ppt_h"/>
                          </p:val>
                        </p:tav>
                        <p:tav tm="100000">
                          <p:val>
                            <p:strVal val="#ppt_h"/>
                          </p:val>
                        </p:tav>
                      </p:tavLst>
                    </p:anim>
                    <p:animEffect transition="in" filter="fade">
                      <p:cBhvr>
                        <p:cTn dur="1000"/>
                        <p:tgtEl>
                          <p:spTgt spid="157699"/>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 calcmode="lin" valueType="num">
                      <p:cBhvr>
                        <p:cTn dur="1000" fill="hold"/>
                        <p:tgtEl>
                          <p:spTgt spid="157699"/>
                        </p:tgtEl>
                        <p:attrNameLst>
                          <p:attrName>ppt_w</p:attrName>
                        </p:attrNameLst>
                      </p:cBhvr>
                      <p:tavLst>
                        <p:tav tm="0">
                          <p:val>
                            <p:strVal val="#ppt_w+.3"/>
                          </p:val>
                        </p:tav>
                        <p:tav tm="100000">
                          <p:val>
                            <p:strVal val="#ppt_w"/>
                          </p:val>
                        </p:tav>
                      </p:tavLst>
                    </p:anim>
                    <p:anim calcmode="lin" valueType="num">
                      <p:cBhvr>
                        <p:cTn dur="1000" fill="hold"/>
                        <p:tgtEl>
                          <p:spTgt spid="157699"/>
                        </p:tgtEl>
                        <p:attrNameLst>
                          <p:attrName>ppt_h</p:attrName>
                        </p:attrNameLst>
                      </p:cBhvr>
                      <p:tavLst>
                        <p:tav tm="0">
                          <p:val>
                            <p:strVal val="#ppt_h"/>
                          </p:val>
                        </p:tav>
                        <p:tav tm="100000">
                          <p:val>
                            <p:strVal val="#ppt_h"/>
                          </p:val>
                        </p:tav>
                      </p:tavLst>
                    </p:anim>
                    <p:animEffect transition="in" filter="fade">
                      <p:cBhvr>
                        <p:cTn dur="1000"/>
                        <p:tgtEl>
                          <p:spTgt spid="15769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914A1A0F-97C5-4B72-AF51-CF93FE13FE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ppt_w</p:attrName>
                                        </p:attrNameLst>
                                      </p:cBhvr>
                                      <p:tavLst>
                                        <p:tav tm="0">
                                          <p:val>
                                            <p:strVal val="#ppt_w+.3"/>
                                          </p:val>
                                        </p:tav>
                                        <p:tav tm="100000">
                                          <p:val>
                                            <p:strVal val="#ppt_w"/>
                                          </p:val>
                                        </p:tav>
                                      </p:tavLst>
                                    </p:anim>
                                    <p:anim calcmode="lin" valueType="num">
                                      <p:cBhvr>
                                        <p:cTn id="8" dur="1000" fill="hold"/>
                                        <p:tgtEl>
                                          <p:spTgt spid="158722"/>
                                        </p:tgtEl>
                                        <p:attrNameLst>
                                          <p:attrName>ppt_h</p:attrName>
                                        </p:attrNameLst>
                                      </p:cBhvr>
                                      <p:tavLst>
                                        <p:tav tm="0">
                                          <p:val>
                                            <p:strVal val="#ppt_h"/>
                                          </p:val>
                                        </p:tav>
                                        <p:tav tm="100000">
                                          <p:val>
                                            <p:strVal val="#ppt_h"/>
                                          </p:val>
                                        </p:tav>
                                      </p:tavLst>
                                    </p:anim>
                                    <p:animEffect transition="in" filter="fade">
                                      <p:cBhvr>
                                        <p:cTn id="9" dur="1000"/>
                                        <p:tgtEl>
                                          <p:spTgt spid="15872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8723">
                                            <p:txEl>
                                              <p:pRg st="0" end="0"/>
                                            </p:txEl>
                                          </p:spTgt>
                                        </p:tgtEl>
                                        <p:attrNameLst>
                                          <p:attrName>style.visibility</p:attrName>
                                        </p:attrNameLst>
                                      </p:cBhvr>
                                      <p:to>
                                        <p:strVal val="visible"/>
                                      </p:to>
                                    </p:set>
                                    <p:anim calcmode="lin" valueType="num">
                                      <p:cBhvr>
                                        <p:cTn id="14" dur="1000" fill="hold"/>
                                        <p:tgtEl>
                                          <p:spTgt spid="1587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87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872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58723">
                                            <p:txEl>
                                              <p:pRg st="1" end="1"/>
                                            </p:txEl>
                                          </p:spTgt>
                                        </p:tgtEl>
                                        <p:attrNameLst>
                                          <p:attrName>style.visibility</p:attrName>
                                        </p:attrNameLst>
                                      </p:cBhvr>
                                      <p:to>
                                        <p:strVal val="visible"/>
                                      </p:to>
                                    </p:set>
                                    <p:anim calcmode="lin" valueType="num">
                                      <p:cBhvr>
                                        <p:cTn id="19" dur="1000" fill="hold"/>
                                        <p:tgtEl>
                                          <p:spTgt spid="1587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87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872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58723">
                                            <p:txEl>
                                              <p:pRg st="2" end="2"/>
                                            </p:txEl>
                                          </p:spTgt>
                                        </p:tgtEl>
                                        <p:attrNameLst>
                                          <p:attrName>style.visibility</p:attrName>
                                        </p:attrNameLst>
                                      </p:cBhvr>
                                      <p:to>
                                        <p:strVal val="visible"/>
                                      </p:to>
                                    </p:set>
                                    <p:anim calcmode="lin" valueType="num">
                                      <p:cBhvr>
                                        <p:cTn id="24" dur="1000" fill="hold"/>
                                        <p:tgtEl>
                                          <p:spTgt spid="15872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5872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5872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58723">
                                            <p:txEl>
                                              <p:pRg st="3" end="3"/>
                                            </p:txEl>
                                          </p:spTgt>
                                        </p:tgtEl>
                                        <p:attrNameLst>
                                          <p:attrName>style.visibility</p:attrName>
                                        </p:attrNameLst>
                                      </p:cBhvr>
                                      <p:to>
                                        <p:strVal val="visible"/>
                                      </p:to>
                                    </p:set>
                                    <p:anim calcmode="lin" valueType="num">
                                      <p:cBhvr>
                                        <p:cTn id="29" dur="1000" fill="hold"/>
                                        <p:tgtEl>
                                          <p:spTgt spid="15872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5872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5872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8723">
                                            <p:txEl>
                                              <p:pRg st="4" end="4"/>
                                            </p:txEl>
                                          </p:spTgt>
                                        </p:tgtEl>
                                        <p:attrNameLst>
                                          <p:attrName>style.visibility</p:attrName>
                                        </p:attrNameLst>
                                      </p:cBhvr>
                                      <p:to>
                                        <p:strVal val="visible"/>
                                      </p:to>
                                    </p:set>
                                    <p:anim calcmode="lin" valueType="num">
                                      <p:cBhvr>
                                        <p:cTn id="34" dur="1000" fill="hold"/>
                                        <p:tgtEl>
                                          <p:spTgt spid="15872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5872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58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tmplLst>
          <p:tmpl lvl="1">
            <p:tnLst>
              <p:par>
                <p:cTn presetID="50" presetClass="entr" presetSubtype="0" decel="100000" fill="hold" nodeType="clickEffect">
                  <p:stCondLst>
                    <p:cond delay="0"/>
                  </p:stCondLst>
                  <p:childTnLst>
                    <p:set>
                      <p:cBhvr>
                        <p:cTn dur="1" fill="hold">
                          <p:stCondLst>
                            <p:cond delay="0"/>
                          </p:stCondLst>
                        </p:cTn>
                        <p:tgtEl>
                          <p:spTgt spid="158723"/>
                        </p:tgtEl>
                        <p:attrNameLst>
                          <p:attrName>style.visibility</p:attrName>
                        </p:attrNameLst>
                      </p:cBhvr>
                      <p:to>
                        <p:strVal val="visible"/>
                      </p:to>
                    </p:set>
                    <p:anim calcmode="lin" valueType="num">
                      <p:cBhvr>
                        <p:cTn dur="1000" fill="hold"/>
                        <p:tgtEl>
                          <p:spTgt spid="158723"/>
                        </p:tgtEl>
                        <p:attrNameLst>
                          <p:attrName>ppt_w</p:attrName>
                        </p:attrNameLst>
                      </p:cBhvr>
                      <p:tavLst>
                        <p:tav tm="0">
                          <p:val>
                            <p:strVal val="#ppt_w+.3"/>
                          </p:val>
                        </p:tav>
                        <p:tav tm="100000">
                          <p:val>
                            <p:strVal val="#ppt_w"/>
                          </p:val>
                        </p:tav>
                      </p:tavLst>
                    </p:anim>
                    <p:anim calcmode="lin" valueType="num">
                      <p:cBhvr>
                        <p:cTn dur="1000" fill="hold"/>
                        <p:tgtEl>
                          <p:spTgt spid="158723"/>
                        </p:tgtEl>
                        <p:attrNameLst>
                          <p:attrName>ppt_h</p:attrName>
                        </p:attrNameLst>
                      </p:cBhvr>
                      <p:tavLst>
                        <p:tav tm="0">
                          <p:val>
                            <p:strVal val="#ppt_h"/>
                          </p:val>
                        </p:tav>
                        <p:tav tm="100000">
                          <p:val>
                            <p:strVal val="#ppt_h"/>
                          </p:val>
                        </p:tav>
                      </p:tavLst>
                    </p:anim>
                    <p:animEffect transition="in" filter="fade">
                      <p:cBhvr>
                        <p:cTn dur="1000"/>
                        <p:tgtEl>
                          <p:spTgt spid="15872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58723"/>
                        </p:tgtEl>
                        <p:attrNameLst>
                          <p:attrName>style.visibility</p:attrName>
                        </p:attrNameLst>
                      </p:cBhvr>
                      <p:to>
                        <p:strVal val="visible"/>
                      </p:to>
                    </p:set>
                    <p:anim calcmode="lin" valueType="num">
                      <p:cBhvr>
                        <p:cTn dur="1000" fill="hold"/>
                        <p:tgtEl>
                          <p:spTgt spid="158723"/>
                        </p:tgtEl>
                        <p:attrNameLst>
                          <p:attrName>ppt_w</p:attrName>
                        </p:attrNameLst>
                      </p:cBhvr>
                      <p:tavLst>
                        <p:tav tm="0">
                          <p:val>
                            <p:strVal val="#ppt_w+.3"/>
                          </p:val>
                        </p:tav>
                        <p:tav tm="100000">
                          <p:val>
                            <p:strVal val="#ppt_w"/>
                          </p:val>
                        </p:tav>
                      </p:tavLst>
                    </p:anim>
                    <p:anim calcmode="lin" valueType="num">
                      <p:cBhvr>
                        <p:cTn dur="1000" fill="hold"/>
                        <p:tgtEl>
                          <p:spTgt spid="158723"/>
                        </p:tgtEl>
                        <p:attrNameLst>
                          <p:attrName>ppt_h</p:attrName>
                        </p:attrNameLst>
                      </p:cBhvr>
                      <p:tavLst>
                        <p:tav tm="0">
                          <p:val>
                            <p:strVal val="#ppt_h"/>
                          </p:val>
                        </p:tav>
                        <p:tav tm="100000">
                          <p:val>
                            <p:strVal val="#ppt_h"/>
                          </p:val>
                        </p:tav>
                      </p:tavLst>
                    </p:anim>
                    <p:animEffect transition="in" filter="fade">
                      <p:cBhvr>
                        <p:cTn dur="1000"/>
                        <p:tgtEl>
                          <p:spTgt spid="15872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58723"/>
                        </p:tgtEl>
                        <p:attrNameLst>
                          <p:attrName>style.visibility</p:attrName>
                        </p:attrNameLst>
                      </p:cBhvr>
                      <p:to>
                        <p:strVal val="visible"/>
                      </p:to>
                    </p:set>
                    <p:anim calcmode="lin" valueType="num">
                      <p:cBhvr>
                        <p:cTn dur="1000" fill="hold"/>
                        <p:tgtEl>
                          <p:spTgt spid="158723"/>
                        </p:tgtEl>
                        <p:attrNameLst>
                          <p:attrName>ppt_w</p:attrName>
                        </p:attrNameLst>
                      </p:cBhvr>
                      <p:tavLst>
                        <p:tav tm="0">
                          <p:val>
                            <p:strVal val="#ppt_w+.3"/>
                          </p:val>
                        </p:tav>
                        <p:tav tm="100000">
                          <p:val>
                            <p:strVal val="#ppt_w"/>
                          </p:val>
                        </p:tav>
                      </p:tavLst>
                    </p:anim>
                    <p:anim calcmode="lin" valueType="num">
                      <p:cBhvr>
                        <p:cTn dur="1000" fill="hold"/>
                        <p:tgtEl>
                          <p:spTgt spid="158723"/>
                        </p:tgtEl>
                        <p:attrNameLst>
                          <p:attrName>ppt_h</p:attrName>
                        </p:attrNameLst>
                      </p:cBhvr>
                      <p:tavLst>
                        <p:tav tm="0">
                          <p:val>
                            <p:strVal val="#ppt_h"/>
                          </p:val>
                        </p:tav>
                        <p:tav tm="100000">
                          <p:val>
                            <p:strVal val="#ppt_h"/>
                          </p:val>
                        </p:tav>
                      </p:tavLst>
                    </p:anim>
                    <p:animEffect transition="in" filter="fade">
                      <p:cBhvr>
                        <p:cTn dur="1000"/>
                        <p:tgtEl>
                          <p:spTgt spid="15872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58723"/>
                        </p:tgtEl>
                        <p:attrNameLst>
                          <p:attrName>style.visibility</p:attrName>
                        </p:attrNameLst>
                      </p:cBhvr>
                      <p:to>
                        <p:strVal val="visible"/>
                      </p:to>
                    </p:set>
                    <p:anim calcmode="lin" valueType="num">
                      <p:cBhvr>
                        <p:cTn dur="1000" fill="hold"/>
                        <p:tgtEl>
                          <p:spTgt spid="158723"/>
                        </p:tgtEl>
                        <p:attrNameLst>
                          <p:attrName>ppt_w</p:attrName>
                        </p:attrNameLst>
                      </p:cBhvr>
                      <p:tavLst>
                        <p:tav tm="0">
                          <p:val>
                            <p:strVal val="#ppt_w+.3"/>
                          </p:val>
                        </p:tav>
                        <p:tav tm="100000">
                          <p:val>
                            <p:strVal val="#ppt_w"/>
                          </p:val>
                        </p:tav>
                      </p:tavLst>
                    </p:anim>
                    <p:anim calcmode="lin" valueType="num">
                      <p:cBhvr>
                        <p:cTn dur="1000" fill="hold"/>
                        <p:tgtEl>
                          <p:spTgt spid="158723"/>
                        </p:tgtEl>
                        <p:attrNameLst>
                          <p:attrName>ppt_h</p:attrName>
                        </p:attrNameLst>
                      </p:cBhvr>
                      <p:tavLst>
                        <p:tav tm="0">
                          <p:val>
                            <p:strVal val="#ppt_h"/>
                          </p:val>
                        </p:tav>
                        <p:tav tm="100000">
                          <p:val>
                            <p:strVal val="#ppt_h"/>
                          </p:val>
                        </p:tav>
                      </p:tavLst>
                    </p:anim>
                    <p:animEffect transition="in" filter="fade">
                      <p:cBhvr>
                        <p:cTn dur="1000"/>
                        <p:tgtEl>
                          <p:spTgt spid="15872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58723"/>
                        </p:tgtEl>
                        <p:attrNameLst>
                          <p:attrName>style.visibility</p:attrName>
                        </p:attrNameLst>
                      </p:cBhvr>
                      <p:to>
                        <p:strVal val="visible"/>
                      </p:to>
                    </p:set>
                    <p:anim calcmode="lin" valueType="num">
                      <p:cBhvr>
                        <p:cTn dur="1000" fill="hold"/>
                        <p:tgtEl>
                          <p:spTgt spid="158723"/>
                        </p:tgtEl>
                        <p:attrNameLst>
                          <p:attrName>ppt_w</p:attrName>
                        </p:attrNameLst>
                      </p:cBhvr>
                      <p:tavLst>
                        <p:tav tm="0">
                          <p:val>
                            <p:strVal val="#ppt_w+.3"/>
                          </p:val>
                        </p:tav>
                        <p:tav tm="100000">
                          <p:val>
                            <p:strVal val="#ppt_w"/>
                          </p:val>
                        </p:tav>
                      </p:tavLst>
                    </p:anim>
                    <p:anim calcmode="lin" valueType="num">
                      <p:cBhvr>
                        <p:cTn dur="1000" fill="hold"/>
                        <p:tgtEl>
                          <p:spTgt spid="158723"/>
                        </p:tgtEl>
                        <p:attrNameLst>
                          <p:attrName>ppt_h</p:attrName>
                        </p:attrNameLst>
                      </p:cBhvr>
                      <p:tavLst>
                        <p:tav tm="0">
                          <p:val>
                            <p:strVal val="#ppt_h"/>
                          </p:val>
                        </p:tav>
                        <p:tav tm="100000">
                          <p:val>
                            <p:strVal val="#ppt_h"/>
                          </p:val>
                        </p:tav>
                      </p:tavLst>
                    </p:anim>
                    <p:animEffect transition="in" filter="fade">
                      <p:cBhvr>
                        <p:cTn dur="1000"/>
                        <p:tgtEl>
                          <p:spTgt spid="158723"/>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9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CE0E89D0-C78A-4F7A-8355-5A050E772F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1000" fill="hold"/>
                                        <p:tgtEl>
                                          <p:spTgt spid="159746"/>
                                        </p:tgtEl>
                                        <p:attrNameLst>
                                          <p:attrName>ppt_w</p:attrName>
                                        </p:attrNameLst>
                                      </p:cBhvr>
                                      <p:tavLst>
                                        <p:tav tm="0">
                                          <p:val>
                                            <p:strVal val="#ppt_w+.3"/>
                                          </p:val>
                                        </p:tav>
                                        <p:tav tm="100000">
                                          <p:val>
                                            <p:strVal val="#ppt_w"/>
                                          </p:val>
                                        </p:tav>
                                      </p:tavLst>
                                    </p:anim>
                                    <p:anim calcmode="lin" valueType="num">
                                      <p:cBhvr>
                                        <p:cTn id="8" dur="1000" fill="hold"/>
                                        <p:tgtEl>
                                          <p:spTgt spid="159746"/>
                                        </p:tgtEl>
                                        <p:attrNameLst>
                                          <p:attrName>ppt_h</p:attrName>
                                        </p:attrNameLst>
                                      </p:cBhvr>
                                      <p:tavLst>
                                        <p:tav tm="0">
                                          <p:val>
                                            <p:strVal val="#ppt_h"/>
                                          </p:val>
                                        </p:tav>
                                        <p:tav tm="100000">
                                          <p:val>
                                            <p:strVal val="#ppt_h"/>
                                          </p:val>
                                        </p:tav>
                                      </p:tavLst>
                                    </p:anim>
                                    <p:animEffect transition="in" filter="fade">
                                      <p:cBhvr>
                                        <p:cTn id="9" dur="1000"/>
                                        <p:tgtEl>
                                          <p:spTgt spid="15974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txEl>
                                              <p:pRg st="0" end="0"/>
                                            </p:txEl>
                                          </p:spTgt>
                                        </p:tgtEl>
                                        <p:attrNameLst>
                                          <p:attrName>style.visibility</p:attrName>
                                        </p:attrNameLst>
                                      </p:cBhvr>
                                      <p:to>
                                        <p:strVal val="visible"/>
                                      </p:to>
                                    </p:set>
                                    <p:anim calcmode="lin" valueType="num">
                                      <p:cBhvr>
                                        <p:cTn id="14" dur="1000" fill="hold"/>
                                        <p:tgtEl>
                                          <p:spTgt spid="1597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97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974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59747">
                                            <p:txEl>
                                              <p:pRg st="1" end="1"/>
                                            </p:txEl>
                                          </p:spTgt>
                                        </p:tgtEl>
                                        <p:attrNameLst>
                                          <p:attrName>style.visibility</p:attrName>
                                        </p:attrNameLst>
                                      </p:cBhvr>
                                      <p:to>
                                        <p:strVal val="visible"/>
                                      </p:to>
                                    </p:set>
                                    <p:anim calcmode="lin" valueType="num">
                                      <p:cBhvr>
                                        <p:cTn id="19"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974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59747">
                                            <p:txEl>
                                              <p:pRg st="2" end="2"/>
                                            </p:txEl>
                                          </p:spTgt>
                                        </p:tgtEl>
                                        <p:attrNameLst>
                                          <p:attrName>style.visibility</p:attrName>
                                        </p:attrNameLst>
                                      </p:cBhvr>
                                      <p:to>
                                        <p:strVal val="visible"/>
                                      </p:to>
                                    </p:set>
                                    <p:anim calcmode="lin" valueType="num">
                                      <p:cBhvr>
                                        <p:cTn id="24" dur="1000" fill="hold"/>
                                        <p:tgtEl>
                                          <p:spTgt spid="15974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5974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5974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59747">
                                            <p:txEl>
                                              <p:pRg st="3" end="3"/>
                                            </p:txEl>
                                          </p:spTgt>
                                        </p:tgtEl>
                                        <p:attrNameLst>
                                          <p:attrName>style.visibility</p:attrName>
                                        </p:attrNameLst>
                                      </p:cBhvr>
                                      <p:to>
                                        <p:strVal val="visible"/>
                                      </p:to>
                                    </p:set>
                                    <p:anim calcmode="lin" valueType="num">
                                      <p:cBhvr>
                                        <p:cTn id="29" dur="1000" fill="hold"/>
                                        <p:tgtEl>
                                          <p:spTgt spid="15974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5974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5974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9747">
                                            <p:txEl>
                                              <p:pRg st="4" end="4"/>
                                            </p:txEl>
                                          </p:spTgt>
                                        </p:tgtEl>
                                        <p:attrNameLst>
                                          <p:attrName>style.visibility</p:attrName>
                                        </p:attrNameLst>
                                      </p:cBhvr>
                                      <p:to>
                                        <p:strVal val="visible"/>
                                      </p:to>
                                    </p:set>
                                    <p:anim calcmode="lin" valueType="num">
                                      <p:cBhvr>
                                        <p:cTn id="34" dur="1000" fill="hold"/>
                                        <p:tgtEl>
                                          <p:spTgt spid="15974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5974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59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tmplLst>
          <p:tmpl lvl="1">
            <p:tnLst>
              <p:par>
                <p:cTn presetID="50" presetClass="entr" presetSubtype="0" decel="100000" fill="hold" nodeType="clickEffect">
                  <p:stCondLst>
                    <p:cond delay="0"/>
                  </p:stCondLst>
                  <p:childTnLst>
                    <p:set>
                      <p:cBhvr>
                        <p:cTn dur="1" fill="hold">
                          <p:stCondLst>
                            <p:cond delay="0"/>
                          </p:stCondLst>
                        </p:cTn>
                        <p:tgtEl>
                          <p:spTgt spid="159747"/>
                        </p:tgtEl>
                        <p:attrNameLst>
                          <p:attrName>style.visibility</p:attrName>
                        </p:attrNameLst>
                      </p:cBhvr>
                      <p:to>
                        <p:strVal val="visible"/>
                      </p:to>
                    </p:set>
                    <p:anim calcmode="lin" valueType="num">
                      <p:cBhvr>
                        <p:cTn dur="1000" fill="hold"/>
                        <p:tgtEl>
                          <p:spTgt spid="159747"/>
                        </p:tgtEl>
                        <p:attrNameLst>
                          <p:attrName>ppt_w</p:attrName>
                        </p:attrNameLst>
                      </p:cBhvr>
                      <p:tavLst>
                        <p:tav tm="0">
                          <p:val>
                            <p:strVal val="#ppt_w+.3"/>
                          </p:val>
                        </p:tav>
                        <p:tav tm="100000">
                          <p:val>
                            <p:strVal val="#ppt_w"/>
                          </p:val>
                        </p:tav>
                      </p:tavLst>
                    </p:anim>
                    <p:anim calcmode="lin" valueType="num">
                      <p:cBhvr>
                        <p:cTn dur="1000" fill="hold"/>
                        <p:tgtEl>
                          <p:spTgt spid="159747"/>
                        </p:tgtEl>
                        <p:attrNameLst>
                          <p:attrName>ppt_h</p:attrName>
                        </p:attrNameLst>
                      </p:cBhvr>
                      <p:tavLst>
                        <p:tav tm="0">
                          <p:val>
                            <p:strVal val="#ppt_h"/>
                          </p:val>
                        </p:tav>
                        <p:tav tm="100000">
                          <p:val>
                            <p:strVal val="#ppt_h"/>
                          </p:val>
                        </p:tav>
                      </p:tavLst>
                    </p:anim>
                    <p:animEffect transition="in" filter="fade">
                      <p:cBhvr>
                        <p:cTn dur="1000"/>
                        <p:tgtEl>
                          <p:spTgt spid="15974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59747"/>
                        </p:tgtEl>
                        <p:attrNameLst>
                          <p:attrName>style.visibility</p:attrName>
                        </p:attrNameLst>
                      </p:cBhvr>
                      <p:to>
                        <p:strVal val="visible"/>
                      </p:to>
                    </p:set>
                    <p:anim calcmode="lin" valueType="num">
                      <p:cBhvr>
                        <p:cTn dur="1000" fill="hold"/>
                        <p:tgtEl>
                          <p:spTgt spid="159747"/>
                        </p:tgtEl>
                        <p:attrNameLst>
                          <p:attrName>ppt_w</p:attrName>
                        </p:attrNameLst>
                      </p:cBhvr>
                      <p:tavLst>
                        <p:tav tm="0">
                          <p:val>
                            <p:strVal val="#ppt_w+.3"/>
                          </p:val>
                        </p:tav>
                        <p:tav tm="100000">
                          <p:val>
                            <p:strVal val="#ppt_w"/>
                          </p:val>
                        </p:tav>
                      </p:tavLst>
                    </p:anim>
                    <p:anim calcmode="lin" valueType="num">
                      <p:cBhvr>
                        <p:cTn dur="1000" fill="hold"/>
                        <p:tgtEl>
                          <p:spTgt spid="159747"/>
                        </p:tgtEl>
                        <p:attrNameLst>
                          <p:attrName>ppt_h</p:attrName>
                        </p:attrNameLst>
                      </p:cBhvr>
                      <p:tavLst>
                        <p:tav tm="0">
                          <p:val>
                            <p:strVal val="#ppt_h"/>
                          </p:val>
                        </p:tav>
                        <p:tav tm="100000">
                          <p:val>
                            <p:strVal val="#ppt_h"/>
                          </p:val>
                        </p:tav>
                      </p:tavLst>
                    </p:anim>
                    <p:animEffect transition="in" filter="fade">
                      <p:cBhvr>
                        <p:cTn dur="1000"/>
                        <p:tgtEl>
                          <p:spTgt spid="15974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59747"/>
                        </p:tgtEl>
                        <p:attrNameLst>
                          <p:attrName>style.visibility</p:attrName>
                        </p:attrNameLst>
                      </p:cBhvr>
                      <p:to>
                        <p:strVal val="visible"/>
                      </p:to>
                    </p:set>
                    <p:anim calcmode="lin" valueType="num">
                      <p:cBhvr>
                        <p:cTn dur="1000" fill="hold"/>
                        <p:tgtEl>
                          <p:spTgt spid="159747"/>
                        </p:tgtEl>
                        <p:attrNameLst>
                          <p:attrName>ppt_w</p:attrName>
                        </p:attrNameLst>
                      </p:cBhvr>
                      <p:tavLst>
                        <p:tav tm="0">
                          <p:val>
                            <p:strVal val="#ppt_w+.3"/>
                          </p:val>
                        </p:tav>
                        <p:tav tm="100000">
                          <p:val>
                            <p:strVal val="#ppt_w"/>
                          </p:val>
                        </p:tav>
                      </p:tavLst>
                    </p:anim>
                    <p:anim calcmode="lin" valueType="num">
                      <p:cBhvr>
                        <p:cTn dur="1000" fill="hold"/>
                        <p:tgtEl>
                          <p:spTgt spid="159747"/>
                        </p:tgtEl>
                        <p:attrNameLst>
                          <p:attrName>ppt_h</p:attrName>
                        </p:attrNameLst>
                      </p:cBhvr>
                      <p:tavLst>
                        <p:tav tm="0">
                          <p:val>
                            <p:strVal val="#ppt_h"/>
                          </p:val>
                        </p:tav>
                        <p:tav tm="100000">
                          <p:val>
                            <p:strVal val="#ppt_h"/>
                          </p:val>
                        </p:tav>
                      </p:tavLst>
                    </p:anim>
                    <p:animEffect transition="in" filter="fade">
                      <p:cBhvr>
                        <p:cTn dur="1000"/>
                        <p:tgtEl>
                          <p:spTgt spid="15974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59747"/>
                        </p:tgtEl>
                        <p:attrNameLst>
                          <p:attrName>style.visibility</p:attrName>
                        </p:attrNameLst>
                      </p:cBhvr>
                      <p:to>
                        <p:strVal val="visible"/>
                      </p:to>
                    </p:set>
                    <p:anim calcmode="lin" valueType="num">
                      <p:cBhvr>
                        <p:cTn dur="1000" fill="hold"/>
                        <p:tgtEl>
                          <p:spTgt spid="159747"/>
                        </p:tgtEl>
                        <p:attrNameLst>
                          <p:attrName>ppt_w</p:attrName>
                        </p:attrNameLst>
                      </p:cBhvr>
                      <p:tavLst>
                        <p:tav tm="0">
                          <p:val>
                            <p:strVal val="#ppt_w+.3"/>
                          </p:val>
                        </p:tav>
                        <p:tav tm="100000">
                          <p:val>
                            <p:strVal val="#ppt_w"/>
                          </p:val>
                        </p:tav>
                      </p:tavLst>
                    </p:anim>
                    <p:anim calcmode="lin" valueType="num">
                      <p:cBhvr>
                        <p:cTn dur="1000" fill="hold"/>
                        <p:tgtEl>
                          <p:spTgt spid="159747"/>
                        </p:tgtEl>
                        <p:attrNameLst>
                          <p:attrName>ppt_h</p:attrName>
                        </p:attrNameLst>
                      </p:cBhvr>
                      <p:tavLst>
                        <p:tav tm="0">
                          <p:val>
                            <p:strVal val="#ppt_h"/>
                          </p:val>
                        </p:tav>
                        <p:tav tm="100000">
                          <p:val>
                            <p:strVal val="#ppt_h"/>
                          </p:val>
                        </p:tav>
                      </p:tavLst>
                    </p:anim>
                    <p:animEffect transition="in" filter="fade">
                      <p:cBhvr>
                        <p:cTn dur="1000"/>
                        <p:tgtEl>
                          <p:spTgt spid="15974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59747"/>
                        </p:tgtEl>
                        <p:attrNameLst>
                          <p:attrName>style.visibility</p:attrName>
                        </p:attrNameLst>
                      </p:cBhvr>
                      <p:to>
                        <p:strVal val="visible"/>
                      </p:to>
                    </p:set>
                    <p:anim calcmode="lin" valueType="num">
                      <p:cBhvr>
                        <p:cTn dur="1000" fill="hold"/>
                        <p:tgtEl>
                          <p:spTgt spid="159747"/>
                        </p:tgtEl>
                        <p:attrNameLst>
                          <p:attrName>ppt_w</p:attrName>
                        </p:attrNameLst>
                      </p:cBhvr>
                      <p:tavLst>
                        <p:tav tm="0">
                          <p:val>
                            <p:strVal val="#ppt_w+.3"/>
                          </p:val>
                        </p:tav>
                        <p:tav tm="100000">
                          <p:val>
                            <p:strVal val="#ppt_w"/>
                          </p:val>
                        </p:tav>
                      </p:tavLst>
                    </p:anim>
                    <p:anim calcmode="lin" valueType="num">
                      <p:cBhvr>
                        <p:cTn dur="1000" fill="hold"/>
                        <p:tgtEl>
                          <p:spTgt spid="159747"/>
                        </p:tgtEl>
                        <p:attrNameLst>
                          <p:attrName>ppt_h</p:attrName>
                        </p:attrNameLst>
                      </p:cBhvr>
                      <p:tavLst>
                        <p:tav tm="0">
                          <p:val>
                            <p:strVal val="#ppt_h"/>
                          </p:val>
                        </p:tav>
                        <p:tav tm="100000">
                          <p:val>
                            <p:strVal val="#ppt_h"/>
                          </p:val>
                        </p:tav>
                      </p:tavLst>
                    </p:anim>
                    <p:animEffect transition="in" filter="fade">
                      <p:cBhvr>
                        <p:cTn dur="1000"/>
                        <p:tgtEl>
                          <p:spTgt spid="15974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4106" name="Picture 14" descr="IFRC_logo_EN.gif"/>
            <p:cNvPicPr>
              <a:picLocks noChangeAspect="1"/>
            </p:cNvPicPr>
            <p:nvPr userDrawn="1"/>
          </p:nvPicPr>
          <p:blipFill>
            <a:blip r:embed="rId14" cstate="print"/>
            <a:srcRect/>
            <a:stretch>
              <a:fillRect/>
            </a:stretch>
          </p:blipFill>
          <p:spPr bwMode="auto">
            <a:xfrm>
              <a:off x="5613869" y="6172201"/>
              <a:ext cx="3225331" cy="304800"/>
            </a:xfrm>
            <a:prstGeom prst="rect">
              <a:avLst/>
            </a:prstGeom>
            <a:noFill/>
            <a:ln w="9525">
              <a:noFill/>
              <a:miter lim="800000"/>
              <a:headEnd/>
              <a:tailEnd/>
            </a:ln>
          </p:spPr>
        </p:pic>
      </p:grpSp>
      <p:sp>
        <p:nvSpPr>
          <p:cNvPr id="4099"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100"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3" name="Group 16"/>
          <p:cNvGrpSpPr>
            <a:grpSpLocks/>
          </p:cNvGrpSpPr>
          <p:nvPr/>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userDrawn="1"/>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rPr>
                <a:t>Water and Sanitation in Asia Pacific</a:t>
              </a:r>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7" r:id="rId11"/>
    <p:sldLayoutId id="2147484208"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3"/>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00">
                                            <p:txEl>
                                              <p:pRg st="0" end="0"/>
                                            </p:txEl>
                                          </p:spTgt>
                                        </p:tgtEl>
                                        <p:attrNameLst>
                                          <p:attrName>style.visibility</p:attrName>
                                        </p:attrNameLst>
                                      </p:cBhvr>
                                      <p:to>
                                        <p:strVal val="visible"/>
                                      </p:to>
                                    </p:set>
                                    <p:anim calcmode="lin" valueType="num">
                                      <p:cBhvr>
                                        <p:cTn id="14" dur="1000" fill="hold"/>
                                        <p:tgtEl>
                                          <p:spTgt spid="410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0">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anim calcmode="lin" valueType="num">
                                      <p:cBhvr>
                                        <p:cTn id="19" dur="1000" fill="hold"/>
                                        <p:tgtEl>
                                          <p:spTgt spid="410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100">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100">
                                            <p:txEl>
                                              <p:pRg st="2" end="2"/>
                                            </p:txEl>
                                          </p:spTgt>
                                        </p:tgtEl>
                                        <p:attrNameLst>
                                          <p:attrName>style.visibility</p:attrName>
                                        </p:attrNameLst>
                                      </p:cBhvr>
                                      <p:to>
                                        <p:strVal val="visible"/>
                                      </p:to>
                                    </p:set>
                                    <p:anim calcmode="lin" valueType="num">
                                      <p:cBhvr>
                                        <p:cTn id="24" dur="1000" fill="hold"/>
                                        <p:tgtEl>
                                          <p:spTgt spid="4100">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100">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100">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100">
                                            <p:txEl>
                                              <p:pRg st="3" end="3"/>
                                            </p:txEl>
                                          </p:spTgt>
                                        </p:tgtEl>
                                        <p:attrNameLst>
                                          <p:attrName>style.visibility</p:attrName>
                                        </p:attrNameLst>
                                      </p:cBhvr>
                                      <p:to>
                                        <p:strVal val="visible"/>
                                      </p:to>
                                    </p:set>
                                    <p:anim calcmode="lin" valueType="num">
                                      <p:cBhvr>
                                        <p:cTn id="29" dur="1000" fill="hold"/>
                                        <p:tgtEl>
                                          <p:spTgt spid="4100">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4100">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100">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100">
                                            <p:txEl>
                                              <p:pRg st="4" end="4"/>
                                            </p:txEl>
                                          </p:spTgt>
                                        </p:tgtEl>
                                        <p:attrNameLst>
                                          <p:attrName>style.visibility</p:attrName>
                                        </p:attrNameLst>
                                      </p:cBhvr>
                                      <p:to>
                                        <p:strVal val="visible"/>
                                      </p:to>
                                    </p:set>
                                    <p:anim calcmode="lin" valueType="num">
                                      <p:cBhvr>
                                        <p:cTn id="34" dur="1000" fill="hold"/>
                                        <p:tgtEl>
                                          <p:spTgt spid="4100">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4100">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6.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66.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466725" y="981075"/>
            <a:ext cx="8208963" cy="933450"/>
          </a:xfrm>
        </p:spPr>
        <p:txBody>
          <a:bodyPr/>
          <a:lstStyle/>
          <a:p>
            <a:pPr algn="ctr" eaLnBrk="1" hangingPunct="1"/>
            <a:r>
              <a:rPr lang="en-US" dirty="0" smtClean="0"/>
              <a:t>  </a:t>
            </a:r>
          </a:p>
        </p:txBody>
      </p:sp>
      <p:sp>
        <p:nvSpPr>
          <p:cNvPr id="8196" name="Text Box 10"/>
          <p:cNvSpPr txBox="1">
            <a:spLocks noChangeArrowheads="1"/>
          </p:cNvSpPr>
          <p:nvPr/>
        </p:nvSpPr>
        <p:spPr bwMode="auto">
          <a:xfrm>
            <a:off x="-252536" y="548680"/>
            <a:ext cx="8856985" cy="4031873"/>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1400" b="1" dirty="0">
                <a:solidFill>
                  <a:schemeClr val="accent2"/>
                </a:solidFill>
              </a:rPr>
              <a:t/>
            </a:r>
            <a:br>
              <a:rPr lang="en-US" sz="1400" b="1" dirty="0">
                <a:solidFill>
                  <a:schemeClr val="accent2"/>
                </a:solidFill>
              </a:rPr>
            </a:br>
            <a:endParaRPr lang="en-US" sz="1400" b="1" dirty="0" smtClean="0">
              <a:solidFill>
                <a:schemeClr val="accent2"/>
              </a:solidFill>
            </a:endParaRPr>
          </a:p>
          <a:p>
            <a:pPr algn="ctr">
              <a:spcBef>
                <a:spcPct val="50000"/>
              </a:spcBef>
            </a:pPr>
            <a:endParaRPr lang="en-US" sz="1400" b="1" dirty="0" smtClean="0">
              <a:solidFill>
                <a:schemeClr val="accent2"/>
              </a:solidFill>
            </a:endParaRPr>
          </a:p>
          <a:p>
            <a:pPr algn="ctr">
              <a:spcBef>
                <a:spcPct val="50000"/>
              </a:spcBef>
            </a:pPr>
            <a:endParaRPr lang="en-US" sz="1400" b="1" dirty="0" smtClean="0">
              <a:solidFill>
                <a:schemeClr val="accent2"/>
              </a:solidFill>
            </a:endParaRPr>
          </a:p>
          <a:p>
            <a:pPr algn="ctr">
              <a:spcBef>
                <a:spcPct val="50000"/>
              </a:spcBef>
            </a:pPr>
            <a:endParaRPr lang="en-US" sz="1400" b="1" dirty="0" smtClean="0">
              <a:solidFill>
                <a:schemeClr val="accent2"/>
              </a:solidFill>
            </a:endParaRPr>
          </a:p>
          <a:p>
            <a:pPr algn="ctr">
              <a:spcBef>
                <a:spcPct val="50000"/>
              </a:spcBef>
            </a:pPr>
            <a:endParaRPr lang="en-US" sz="1400" b="1" dirty="0" smtClean="0">
              <a:solidFill>
                <a:schemeClr val="accent2"/>
              </a:solidFill>
            </a:endParaRPr>
          </a:p>
          <a:p>
            <a:pPr algn="ctr">
              <a:spcBef>
                <a:spcPct val="50000"/>
              </a:spcBef>
            </a:pPr>
            <a:r>
              <a:rPr lang="en-US" sz="3600" dirty="0" smtClean="0">
                <a:solidFill>
                  <a:srgbClr val="C00000"/>
                </a:solidFill>
              </a:rPr>
              <a:t>PHAST</a:t>
            </a:r>
            <a:r>
              <a:rPr lang="en-US" sz="3600" dirty="0" smtClean="0">
                <a:solidFill>
                  <a:schemeClr val="bg1"/>
                </a:solidFill>
              </a:rPr>
              <a:t> Process II </a:t>
            </a:r>
            <a:endParaRPr lang="en-GB" sz="3600" dirty="0" smtClean="0">
              <a:solidFill>
                <a:schemeClr val="bg1"/>
              </a:solidFill>
            </a:endParaRPr>
          </a:p>
          <a:p>
            <a:pPr algn="ctr">
              <a:spcBef>
                <a:spcPct val="50000"/>
              </a:spcBef>
            </a:pPr>
            <a:r>
              <a:rPr lang="en-US" sz="3600" b="1" dirty="0" smtClean="0"/>
              <a:t> </a:t>
            </a:r>
          </a:p>
          <a:p>
            <a:pPr algn="r">
              <a:spcBef>
                <a:spcPct val="50000"/>
              </a:spcBef>
            </a:pPr>
            <a:r>
              <a:rPr lang="en-US" sz="2400" b="1" smtClean="0">
                <a:solidFill>
                  <a:schemeClr val="accent2"/>
                </a:solidFill>
              </a:rPr>
              <a:t> </a:t>
            </a:r>
            <a:endParaRPr lang="en-US" sz="2400" b="1" dirty="0">
              <a:solidFill>
                <a:schemeClr val="accent2"/>
              </a:solidFill>
            </a:endParaRPr>
          </a:p>
        </p:txBody>
      </p:sp>
      <p:pic>
        <p:nvPicPr>
          <p:cNvPr id="4" name="Picture 2" descr="portada guia"/>
          <p:cNvPicPr>
            <a:picLocks noChangeAspect="1" noChangeArrowheads="1"/>
          </p:cNvPicPr>
          <p:nvPr/>
        </p:nvPicPr>
        <p:blipFill>
          <a:blip r:embed="rId2" cstate="print"/>
          <a:srcRect/>
          <a:stretch>
            <a:fillRect/>
          </a:stretch>
        </p:blipFill>
        <p:spPr bwMode="auto">
          <a:xfrm>
            <a:off x="6660232" y="0"/>
            <a:ext cx="2483768" cy="594707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43042" y="1214422"/>
            <a:ext cx="6858048" cy="714379"/>
          </a:xfrm>
        </p:spPr>
        <p:txBody>
          <a:bodyPr/>
          <a:lstStyle/>
          <a:p>
            <a:pPr algn="l" eaLnBrk="1" hangingPunct="1"/>
            <a:r>
              <a:rPr lang="en-US" altLang="zh-CN" sz="2000" b="1" u="sng" dirty="0" smtClean="0">
                <a:ea typeface="宋体" pitchFamily="2" charset="-122"/>
              </a:rPr>
              <a:t>Activity 3. IDENTIFYING WHAT MIGHT GO WRONG</a:t>
            </a:r>
            <a:r>
              <a:rPr lang="en-US" altLang="zh-CN" sz="2000" b="1" dirty="0" smtClean="0">
                <a:ea typeface="宋体" pitchFamily="2" charset="-122"/>
              </a:rPr>
              <a:t/>
            </a:r>
            <a:br>
              <a:rPr lang="en-US" altLang="zh-CN" sz="2000" b="1" dirty="0" smtClean="0">
                <a:ea typeface="宋体" pitchFamily="2" charset="-122"/>
              </a:rPr>
            </a:br>
            <a:endParaRPr lang="en-US" sz="2000" b="1" dirty="0" smtClean="0">
              <a:ea typeface="宋体" pitchFamily="2" charset="-122"/>
            </a:endParaRPr>
          </a:p>
        </p:txBody>
      </p:sp>
      <p:sp>
        <p:nvSpPr>
          <p:cNvPr id="53251" name="Rectangle 3"/>
          <p:cNvSpPr>
            <a:spLocks noGrp="1" noChangeArrowheads="1"/>
          </p:cNvSpPr>
          <p:nvPr>
            <p:ph type="body" sz="half" idx="1"/>
          </p:nvPr>
        </p:nvSpPr>
        <p:spPr>
          <a:xfrm>
            <a:off x="785786" y="2143116"/>
            <a:ext cx="7715304" cy="3643338"/>
          </a:xfrm>
        </p:spPr>
        <p:txBody>
          <a:bodyPr/>
          <a:lstStyle/>
          <a:p>
            <a:pPr eaLnBrk="1" hangingPunct="1">
              <a:buFontTx/>
              <a:buNone/>
            </a:pPr>
            <a:r>
              <a:rPr lang="en-US" sz="2000" dirty="0" smtClean="0"/>
              <a:t>The question box is used</a:t>
            </a:r>
          </a:p>
          <a:p>
            <a:pPr eaLnBrk="1" hangingPunct="1">
              <a:buFontTx/>
              <a:buNone/>
            </a:pPr>
            <a:r>
              <a:rPr lang="en-US" sz="2000" dirty="0" smtClean="0"/>
              <a:t> to: </a:t>
            </a:r>
          </a:p>
          <a:p>
            <a:pPr eaLnBrk="1" hangingPunct="1"/>
            <a:r>
              <a:rPr lang="en-US" sz="2000" dirty="0" smtClean="0"/>
              <a:t>Identify what possible problems may arise during the implementation of the action plan.</a:t>
            </a:r>
          </a:p>
          <a:p>
            <a:pPr eaLnBrk="1" hangingPunct="1"/>
            <a:r>
              <a:rPr lang="en-US" sz="2000" dirty="0" smtClean="0"/>
              <a:t>Assist the communities and agency to think ahead of how to solve such possible problems.</a:t>
            </a:r>
          </a:p>
          <a:p>
            <a:pPr eaLnBrk="1" hangingPunct="1"/>
            <a:endParaRPr lang="en-US" sz="1800" dirty="0" smtClean="0"/>
          </a:p>
          <a:p>
            <a:pPr eaLnBrk="1" hangingPunct="1"/>
            <a:endParaRPr lang="en-US" sz="1800" dirty="0" smtClean="0"/>
          </a:p>
        </p:txBody>
      </p:sp>
      <p:sp>
        <p:nvSpPr>
          <p:cNvPr id="53260" name="Rectangle 21"/>
          <p:cNvSpPr>
            <a:spLocks noChangeArrowheads="1"/>
          </p:cNvSpPr>
          <p:nvPr/>
        </p:nvSpPr>
        <p:spPr bwMode="auto">
          <a:xfrm>
            <a:off x="1071538" y="4643446"/>
            <a:ext cx="2927350" cy="641350"/>
          </a:xfrm>
          <a:prstGeom prst="rect">
            <a:avLst/>
          </a:prstGeom>
          <a:noFill/>
          <a:ln w="12700">
            <a:noFill/>
            <a:miter lim="800000"/>
            <a:headEnd type="none" w="sm" len="sm"/>
            <a:tailEnd type="none" w="sm" len="sm"/>
          </a:ln>
        </p:spPr>
        <p:txBody>
          <a:bodyPr wrap="none">
            <a:spAutoFit/>
          </a:bodyPr>
          <a:lstStyle/>
          <a:p>
            <a:pPr>
              <a:buFontTx/>
              <a:buChar char="•"/>
            </a:pPr>
            <a:r>
              <a:rPr lang="en-US" altLang="zh-CN" b="1" dirty="0">
                <a:solidFill>
                  <a:schemeClr val="tx2"/>
                </a:solidFill>
                <a:ea typeface="宋体" pitchFamily="2" charset="-122"/>
              </a:rPr>
              <a:t>PROBLEM BOX TOOL 	</a:t>
            </a:r>
            <a:br>
              <a:rPr lang="en-US" altLang="zh-CN" b="1" dirty="0">
                <a:solidFill>
                  <a:schemeClr val="tx2"/>
                </a:solidFill>
                <a:ea typeface="宋体" pitchFamily="2" charset="-122"/>
              </a:rPr>
            </a:br>
            <a:endParaRPr lang="en-US" b="1" dirty="0">
              <a:solidFill>
                <a:schemeClr val="tx2"/>
              </a:solidFill>
            </a:endParaRPr>
          </a:p>
        </p:txBody>
      </p:sp>
      <p:sp>
        <p:nvSpPr>
          <p:cNvPr id="6" name="TextBox 5"/>
          <p:cNvSpPr txBox="1"/>
          <p:nvPr/>
        </p:nvSpPr>
        <p:spPr>
          <a:xfrm>
            <a:off x="1785918" y="714356"/>
            <a:ext cx="6500826" cy="369332"/>
          </a:xfrm>
          <a:prstGeom prst="rect">
            <a:avLst/>
          </a:prstGeom>
          <a:noFill/>
        </p:spPr>
        <p:txBody>
          <a:bodyPr wrap="square" rtlCol="0">
            <a:spAutoFit/>
          </a:bodyPr>
          <a:lstStyle/>
          <a:p>
            <a:r>
              <a:rPr lang="en-US" b="1" dirty="0" smtClean="0">
                <a:solidFill>
                  <a:srgbClr val="FF0000"/>
                </a:solidFill>
              </a:rPr>
              <a:t>Step 5. Planning for new facilities and behavior change  </a:t>
            </a:r>
            <a:endParaRPr lang="en-GB" b="1" dirty="0">
              <a:solidFill>
                <a:srgbClr val="FF0000"/>
              </a:solidFill>
            </a:endParaRP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43042" y="857232"/>
            <a:ext cx="7043758" cy="1000132"/>
          </a:xfrm>
        </p:spPr>
        <p:txBody>
          <a:bodyPr/>
          <a:lstStyle/>
          <a:p>
            <a:pPr eaLnBrk="1" hangingPunct="1"/>
            <a:r>
              <a:rPr lang="en-US" sz="2000" b="1" u="sng" dirty="0" smtClean="0"/>
              <a:t>STEP 6: PLANNING FOR MONITORING AND EVALUATION</a:t>
            </a:r>
          </a:p>
        </p:txBody>
      </p:sp>
      <p:sp>
        <p:nvSpPr>
          <p:cNvPr id="55299" name="Rectangle 3"/>
          <p:cNvSpPr>
            <a:spLocks noGrp="1" noChangeArrowheads="1"/>
          </p:cNvSpPr>
          <p:nvPr>
            <p:ph type="body" idx="1"/>
          </p:nvPr>
        </p:nvSpPr>
        <p:spPr>
          <a:xfrm>
            <a:off x="428597" y="4071942"/>
            <a:ext cx="8247092" cy="2309808"/>
          </a:xfrm>
        </p:spPr>
        <p:txBody>
          <a:bodyPr/>
          <a:lstStyle/>
          <a:p>
            <a:pPr eaLnBrk="1" hangingPunct="1"/>
            <a:r>
              <a:rPr lang="en-US" sz="2000" dirty="0" smtClean="0"/>
              <a:t>How to measure the progress being made</a:t>
            </a:r>
          </a:p>
          <a:p>
            <a:pPr eaLnBrk="1" hangingPunct="1"/>
            <a:r>
              <a:rPr lang="en-US" sz="2000" dirty="0" smtClean="0"/>
              <a:t>How often progress should be measured </a:t>
            </a:r>
          </a:p>
          <a:p>
            <a:pPr eaLnBrk="1" hangingPunct="1"/>
            <a:r>
              <a:rPr lang="en-US" sz="2000" dirty="0" smtClean="0"/>
              <a:t>Who should be responsible for measuring progress</a:t>
            </a:r>
          </a:p>
          <a:p>
            <a:pPr eaLnBrk="1" hangingPunct="1"/>
            <a:r>
              <a:rPr lang="en-US" sz="2000" dirty="0" smtClean="0"/>
              <a:t>How to involve other members of the community in checking progress and the achievement of project goals </a:t>
            </a:r>
          </a:p>
          <a:p>
            <a:pPr eaLnBrk="1" hangingPunct="1"/>
            <a:endParaRPr lang="en-US" dirty="0" smtClean="0"/>
          </a:p>
        </p:txBody>
      </p:sp>
      <p:graphicFrame>
        <p:nvGraphicFramePr>
          <p:cNvPr id="4" name="Diagram 3"/>
          <p:cNvGraphicFramePr/>
          <p:nvPr/>
        </p:nvGraphicFramePr>
        <p:xfrm>
          <a:off x="0" y="1928802"/>
          <a:ext cx="8929718"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43042" y="357166"/>
            <a:ext cx="6500826" cy="369332"/>
          </a:xfrm>
          <a:prstGeom prst="rect">
            <a:avLst/>
          </a:prstGeom>
          <a:noFill/>
        </p:spPr>
        <p:txBody>
          <a:bodyPr wrap="square" rtlCol="0">
            <a:spAutoFit/>
          </a:bodyPr>
          <a:lstStyle/>
          <a:p>
            <a:r>
              <a:rPr lang="en-US" b="1" dirty="0" smtClean="0">
                <a:solidFill>
                  <a:srgbClr val="FF0000"/>
                </a:solidFill>
              </a:rPr>
              <a:t>Step 6. Planning for monitoring and </a:t>
            </a:r>
            <a:r>
              <a:rPr lang="en-US" b="1" dirty="0" err="1" smtClean="0">
                <a:solidFill>
                  <a:srgbClr val="FF0000"/>
                </a:solidFill>
              </a:rPr>
              <a:t>evaluatio</a:t>
            </a:r>
            <a:r>
              <a:rPr lang="en-US" b="1" dirty="0" smtClean="0">
                <a:solidFill>
                  <a:srgbClr val="FF0000"/>
                </a:solidFill>
              </a:rPr>
              <a:t>  </a:t>
            </a:r>
            <a:endParaRPr lang="en-GB" b="1" dirty="0">
              <a:solidFill>
                <a:srgbClr val="FF0000"/>
              </a:solidFill>
            </a:endParaRPr>
          </a:p>
        </p:txBody>
      </p:sp>
    </p:spTree>
  </p:cSld>
  <p:clrMapOvr>
    <a:masterClrMapping/>
  </p:clrMapOvr>
  <p:transition>
    <p:wipe dir="d"/>
  </p:transition>
  <p:timing>
    <p:tnLst>
      <p:par>
        <p:cTn id="1" dur="indefinite" restart="never" nodeType="tmRoot"/>
      </p:par>
    </p:tnLst>
    <p:bldLst>
      <p:bldP spid="55298" grpId="0"/>
      <p:bldP spid="55299" grpId="0" build="p">
        <p:tmplLst>
          <p:tmpl lvl="2">
            <p:tnLst>
              <p:par>
                <p:cTn presetID="50" presetClass="entr" presetSubtype="0" decel="100000" fill="hold" nodeType="clickEffect">
                  <p:stCondLst>
                    <p:cond delay="0"/>
                  </p:stCondLst>
                  <p:childTnLst>
                    <p:set>
                      <p:cBhvr>
                        <p:cTn dur="1" fill="hold">
                          <p:stCondLst>
                            <p:cond delay="0"/>
                          </p:stCondLst>
                        </p:cTn>
                        <p:tgtEl>
                          <p:spTgt spid="55299"/>
                        </p:tgtEl>
                        <p:attrNameLst>
                          <p:attrName>style.visibility</p:attrName>
                        </p:attrNameLst>
                      </p:cBhvr>
                      <p:to>
                        <p:strVal val="visible"/>
                      </p:to>
                    </p:set>
                    <p:anim calcmode="lin" valueType="num">
                      <p:cBhvr>
                        <p:cTn dur="1000" fill="hold"/>
                        <p:tgtEl>
                          <p:spTgt spid="55299"/>
                        </p:tgtEl>
                        <p:attrNameLst>
                          <p:attrName>ppt_w</p:attrName>
                        </p:attrNameLst>
                      </p:cBhvr>
                      <p:tavLst>
                        <p:tav tm="0">
                          <p:val>
                            <p:strVal val="#ppt_w+.3"/>
                          </p:val>
                        </p:tav>
                        <p:tav tm="100000">
                          <p:val>
                            <p:strVal val="#ppt_w"/>
                          </p:val>
                        </p:tav>
                      </p:tavLst>
                    </p:anim>
                    <p:anim calcmode="lin" valueType="num">
                      <p:cBhvr>
                        <p:cTn dur="1000" fill="hold"/>
                        <p:tgtEl>
                          <p:spTgt spid="55299"/>
                        </p:tgtEl>
                        <p:attrNameLst>
                          <p:attrName>ppt_h</p:attrName>
                        </p:attrNameLst>
                      </p:cBhvr>
                      <p:tavLst>
                        <p:tav tm="0">
                          <p:val>
                            <p:strVal val="#ppt_h"/>
                          </p:val>
                        </p:tav>
                        <p:tav tm="100000">
                          <p:val>
                            <p:strVal val="#ppt_h"/>
                          </p:val>
                        </p:tav>
                      </p:tavLst>
                    </p:anim>
                    <p:animEffect transition="in" filter="fade">
                      <p:cBhvr>
                        <p:cTn dur="1000"/>
                        <p:tgtEl>
                          <p:spTgt spid="5529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55299"/>
                        </p:tgtEl>
                        <p:attrNameLst>
                          <p:attrName>style.visibility</p:attrName>
                        </p:attrNameLst>
                      </p:cBhvr>
                      <p:to>
                        <p:strVal val="visible"/>
                      </p:to>
                    </p:set>
                    <p:anim calcmode="lin" valueType="num">
                      <p:cBhvr>
                        <p:cTn dur="1000" fill="hold"/>
                        <p:tgtEl>
                          <p:spTgt spid="55299"/>
                        </p:tgtEl>
                        <p:attrNameLst>
                          <p:attrName>ppt_w</p:attrName>
                        </p:attrNameLst>
                      </p:cBhvr>
                      <p:tavLst>
                        <p:tav tm="0">
                          <p:val>
                            <p:strVal val="#ppt_w+.3"/>
                          </p:val>
                        </p:tav>
                        <p:tav tm="100000">
                          <p:val>
                            <p:strVal val="#ppt_w"/>
                          </p:val>
                        </p:tav>
                      </p:tavLst>
                    </p:anim>
                    <p:anim calcmode="lin" valueType="num">
                      <p:cBhvr>
                        <p:cTn dur="1000" fill="hold"/>
                        <p:tgtEl>
                          <p:spTgt spid="55299"/>
                        </p:tgtEl>
                        <p:attrNameLst>
                          <p:attrName>ppt_h</p:attrName>
                        </p:attrNameLst>
                      </p:cBhvr>
                      <p:tavLst>
                        <p:tav tm="0">
                          <p:val>
                            <p:strVal val="#ppt_h"/>
                          </p:val>
                        </p:tav>
                        <p:tav tm="100000">
                          <p:val>
                            <p:strVal val="#ppt_h"/>
                          </p:val>
                        </p:tav>
                      </p:tavLst>
                    </p:anim>
                    <p:animEffect transition="in" filter="fade">
                      <p:cBhvr>
                        <p:cTn dur="1000"/>
                        <p:tgtEl>
                          <p:spTgt spid="55299"/>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14480" y="714356"/>
            <a:ext cx="8675688" cy="660389"/>
          </a:xfrm>
        </p:spPr>
        <p:txBody>
          <a:bodyPr/>
          <a:lstStyle/>
          <a:p>
            <a:pPr algn="l" eaLnBrk="1" hangingPunct="1"/>
            <a:r>
              <a:rPr lang="en-US" sz="2000" b="1" u="sng" dirty="0" smtClean="0"/>
              <a:t>STEP 6: PLANNING FOR MONITORING AND EVALUATION</a:t>
            </a:r>
            <a:r>
              <a:rPr lang="en-US" sz="4000" dirty="0" smtClean="0"/>
              <a:t> </a:t>
            </a:r>
          </a:p>
        </p:txBody>
      </p:sp>
      <p:sp>
        <p:nvSpPr>
          <p:cNvPr id="56323" name="Rectangle 3"/>
          <p:cNvSpPr>
            <a:spLocks noGrp="1" noChangeArrowheads="1"/>
          </p:cNvSpPr>
          <p:nvPr>
            <p:ph type="body" sz="half" idx="1"/>
          </p:nvPr>
        </p:nvSpPr>
        <p:spPr>
          <a:xfrm>
            <a:off x="0" y="1844675"/>
            <a:ext cx="8316913" cy="1441449"/>
          </a:xfrm>
        </p:spPr>
        <p:txBody>
          <a:bodyPr/>
          <a:lstStyle/>
          <a:p>
            <a:pPr eaLnBrk="1" hangingPunct="1"/>
            <a:r>
              <a:rPr lang="en-US" sz="2000" dirty="0" smtClean="0"/>
              <a:t>This step has only one activity. In this activity the group fills in a chart for checking (monitoring) its progress towards achieving its goals means are identified for measuring progress, how often this needs to be done and who will be responsible for doing it.</a:t>
            </a:r>
          </a:p>
          <a:p>
            <a:pPr eaLnBrk="1" hangingPunct="1"/>
            <a:endParaRPr lang="en-US" sz="2000" dirty="0" smtClean="0"/>
          </a:p>
          <a:p>
            <a:pPr eaLnBrk="1" hangingPunct="1"/>
            <a:r>
              <a:rPr lang="en-US" sz="2000" b="1" dirty="0" smtClean="0"/>
              <a:t>Monitoring chart tool</a:t>
            </a:r>
          </a:p>
          <a:p>
            <a:pPr eaLnBrk="1" hangingPunct="1">
              <a:buNone/>
            </a:pPr>
            <a:endParaRPr lang="en-US" sz="2000" dirty="0" smtClean="0"/>
          </a:p>
          <a:p>
            <a:pPr eaLnBrk="1" hangingPunct="1"/>
            <a:endParaRPr lang="en-US" sz="2000" dirty="0" smtClean="0"/>
          </a:p>
        </p:txBody>
      </p:sp>
      <p:graphicFrame>
        <p:nvGraphicFramePr>
          <p:cNvPr id="353395" name="Group 115"/>
          <p:cNvGraphicFramePr>
            <a:graphicFrameLocks noGrp="1"/>
          </p:cNvGraphicFramePr>
          <p:nvPr>
            <p:ph sz="half" idx="2"/>
          </p:nvPr>
        </p:nvGraphicFramePr>
        <p:xfrm>
          <a:off x="611188" y="4221163"/>
          <a:ext cx="8064500" cy="1356614"/>
        </p:xfrm>
        <a:graphic>
          <a:graphicData uri="http://schemas.openxmlformats.org/drawingml/2006/table">
            <a:tbl>
              <a:tblPr/>
              <a:tblGrid>
                <a:gridCol w="2665412"/>
                <a:gridCol w="1366838"/>
                <a:gridCol w="1512887"/>
                <a:gridCol w="1368425"/>
                <a:gridCol w="1150938"/>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GOAL</a:t>
                      </a:r>
                      <a:r>
                        <a:rPr kumimoji="0" lang="en-US" sz="14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(What do you want to achieve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Number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or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Amount</a:t>
                      </a:r>
                      <a:r>
                        <a:rPr kumimoji="0" lang="en-US" sz="14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How to measure</a:t>
                      </a:r>
                      <a:r>
                        <a:rPr kumimoji="0" lang="en-US" sz="14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How often</a:t>
                      </a:r>
                      <a:r>
                        <a:rPr kumimoji="0" lang="en-US" sz="14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By whom</a:t>
                      </a:r>
                      <a:r>
                        <a:rPr kumimoji="0" lang="en-US" sz="14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1643042" y="285728"/>
            <a:ext cx="6500826" cy="369332"/>
          </a:xfrm>
          <a:prstGeom prst="rect">
            <a:avLst/>
          </a:prstGeom>
          <a:noFill/>
        </p:spPr>
        <p:txBody>
          <a:bodyPr wrap="square" rtlCol="0">
            <a:spAutoFit/>
          </a:bodyPr>
          <a:lstStyle/>
          <a:p>
            <a:r>
              <a:rPr lang="en-US" b="1" dirty="0" smtClean="0">
                <a:solidFill>
                  <a:srgbClr val="FF0000"/>
                </a:solidFill>
              </a:rPr>
              <a:t>Step 6. Planning for monitoring and evaluation  </a:t>
            </a:r>
            <a:endParaRPr lang="en-GB" b="1" dirty="0">
              <a:solidFill>
                <a:srgbClr val="FF0000"/>
              </a:solidFill>
            </a:endParaRPr>
          </a:p>
        </p:txBody>
      </p:sp>
    </p:spTree>
  </p:cSld>
  <p:clrMapOvr>
    <a:masterClrMapping/>
  </p:clrMapOvr>
  <p:transition>
    <p:split orient="vert" dir="in"/>
  </p:transition>
  <p:timing>
    <p:tnLst>
      <p:par>
        <p:cTn id="1" dur="indefinite" restart="never" nodeType="tmRoot"/>
      </p:par>
    </p:tnLst>
    <p:bldLst>
      <p:bldP spid="56322" grpId="0"/>
      <p:bldP spid="56323" grpId="0" build="p">
        <p:tmplLst>
          <p:tmpl lvl="2">
            <p:tnLst>
              <p:par>
                <p:cTn presetID="50" presetClass="entr" presetSubtype="0" decel="100000"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 calcmode="lin" valueType="num">
                      <p:cBhvr>
                        <p:cTn dur="1000" fill="hold"/>
                        <p:tgtEl>
                          <p:spTgt spid="56323"/>
                        </p:tgtEl>
                        <p:attrNameLst>
                          <p:attrName>ppt_w</p:attrName>
                        </p:attrNameLst>
                      </p:cBhvr>
                      <p:tavLst>
                        <p:tav tm="0">
                          <p:val>
                            <p:strVal val="#ppt_w+.3"/>
                          </p:val>
                        </p:tav>
                        <p:tav tm="100000">
                          <p:val>
                            <p:strVal val="#ppt_w"/>
                          </p:val>
                        </p:tav>
                      </p:tavLst>
                    </p:anim>
                    <p:anim calcmode="lin" valueType="num">
                      <p:cBhvr>
                        <p:cTn dur="1000" fill="hold"/>
                        <p:tgtEl>
                          <p:spTgt spid="56323"/>
                        </p:tgtEl>
                        <p:attrNameLst>
                          <p:attrName>ppt_h</p:attrName>
                        </p:attrNameLst>
                      </p:cBhvr>
                      <p:tavLst>
                        <p:tav tm="0">
                          <p:val>
                            <p:strVal val="#ppt_h"/>
                          </p:val>
                        </p:tav>
                        <p:tav tm="100000">
                          <p:val>
                            <p:strVal val="#ppt_h"/>
                          </p:val>
                        </p:tav>
                      </p:tavLst>
                    </p:anim>
                    <p:animEffect transition="in" filter="fade">
                      <p:cBhvr>
                        <p:cTn dur="1000"/>
                        <p:tgtEl>
                          <p:spTgt spid="5632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 calcmode="lin" valueType="num">
                      <p:cBhvr>
                        <p:cTn dur="1000" fill="hold"/>
                        <p:tgtEl>
                          <p:spTgt spid="56323"/>
                        </p:tgtEl>
                        <p:attrNameLst>
                          <p:attrName>ppt_w</p:attrName>
                        </p:attrNameLst>
                      </p:cBhvr>
                      <p:tavLst>
                        <p:tav tm="0">
                          <p:val>
                            <p:strVal val="#ppt_w+.3"/>
                          </p:val>
                        </p:tav>
                        <p:tav tm="100000">
                          <p:val>
                            <p:strVal val="#ppt_w"/>
                          </p:val>
                        </p:tav>
                      </p:tavLst>
                    </p:anim>
                    <p:anim calcmode="lin" valueType="num">
                      <p:cBhvr>
                        <p:cTn dur="1000" fill="hold"/>
                        <p:tgtEl>
                          <p:spTgt spid="56323"/>
                        </p:tgtEl>
                        <p:attrNameLst>
                          <p:attrName>ppt_h</p:attrName>
                        </p:attrNameLst>
                      </p:cBhvr>
                      <p:tavLst>
                        <p:tav tm="0">
                          <p:val>
                            <p:strVal val="#ppt_h"/>
                          </p:val>
                        </p:tav>
                        <p:tav tm="100000">
                          <p:val>
                            <p:strVal val="#ppt_h"/>
                          </p:val>
                        </p:tav>
                      </p:tavLst>
                    </p:anim>
                    <p:animEffect transition="in" filter="fade">
                      <p:cBhvr>
                        <p:cTn dur="1000"/>
                        <p:tgtEl>
                          <p:spTgt spid="56323"/>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8800" y="642918"/>
            <a:ext cx="6858000" cy="1071570"/>
          </a:xfrm>
        </p:spPr>
        <p:txBody>
          <a:bodyPr/>
          <a:lstStyle/>
          <a:p>
            <a:pPr eaLnBrk="1" hangingPunct="1"/>
            <a:r>
              <a:rPr lang="en-US" sz="2400" b="1" u="sng" dirty="0" smtClean="0"/>
              <a:t>Step 7: PARTICIPATORY EVALUATION</a:t>
            </a:r>
            <a:endParaRPr lang="en-US" sz="2400" dirty="0" smtClean="0"/>
          </a:p>
        </p:txBody>
      </p:sp>
      <p:sp>
        <p:nvSpPr>
          <p:cNvPr id="58371" name="Rectangle 3"/>
          <p:cNvSpPr>
            <a:spLocks noGrp="1" noChangeArrowheads="1"/>
          </p:cNvSpPr>
          <p:nvPr>
            <p:ph type="body" idx="1"/>
          </p:nvPr>
        </p:nvSpPr>
        <p:spPr>
          <a:xfrm>
            <a:off x="357159" y="3429000"/>
            <a:ext cx="7858180" cy="2500330"/>
          </a:xfrm>
        </p:spPr>
        <p:txBody>
          <a:bodyPr/>
          <a:lstStyle/>
          <a:p>
            <a:pPr eaLnBrk="1" hangingPunct="1">
              <a:lnSpc>
                <a:spcPct val="80000"/>
              </a:lnSpc>
              <a:buFontTx/>
              <a:buNone/>
            </a:pPr>
            <a:r>
              <a:rPr lang="en-US" sz="2000" b="1" dirty="0" smtClean="0"/>
              <a:t>This step is carried out after the community has implemented its plan, perhaps months or one year after</a:t>
            </a:r>
            <a:r>
              <a:rPr lang="en-US" sz="2000" dirty="0" smtClean="0"/>
              <a:t>. </a:t>
            </a:r>
          </a:p>
          <a:p>
            <a:pPr eaLnBrk="1" hangingPunct="1">
              <a:lnSpc>
                <a:spcPct val="80000"/>
              </a:lnSpc>
            </a:pPr>
            <a:r>
              <a:rPr lang="en-US" sz="2000" dirty="0" smtClean="0"/>
              <a:t>It is normally carried out jointly with the community members and other stakeholders based on the indicators that had been agreed upon during the action plan. </a:t>
            </a:r>
          </a:p>
          <a:p>
            <a:pPr eaLnBrk="1" hangingPunct="1">
              <a:lnSpc>
                <a:spcPct val="80000"/>
              </a:lnSpc>
            </a:pPr>
            <a:r>
              <a:rPr lang="en-US" sz="2000" dirty="0" smtClean="0"/>
              <a:t>How much has been done in the community </a:t>
            </a:r>
          </a:p>
          <a:p>
            <a:pPr eaLnBrk="1" hangingPunct="1">
              <a:lnSpc>
                <a:spcPct val="80000"/>
              </a:lnSpc>
            </a:pPr>
            <a:r>
              <a:rPr lang="en-US" sz="2000" dirty="0" smtClean="0"/>
              <a:t>How much of the plan still needs to be done </a:t>
            </a:r>
          </a:p>
          <a:p>
            <a:pPr eaLnBrk="1" hangingPunct="1">
              <a:lnSpc>
                <a:spcPct val="80000"/>
              </a:lnSpc>
            </a:pPr>
            <a:r>
              <a:rPr lang="en-US" sz="2000" dirty="0" smtClean="0"/>
              <a:t>Any problems or difficulties encountered  </a:t>
            </a:r>
          </a:p>
          <a:p>
            <a:pPr eaLnBrk="1" hangingPunct="1">
              <a:lnSpc>
                <a:spcPct val="80000"/>
              </a:lnSpc>
            </a:pPr>
            <a:r>
              <a:rPr lang="en-US" sz="2000" dirty="0" smtClean="0"/>
              <a:t>Any corrective actions that is needed </a:t>
            </a:r>
          </a:p>
        </p:txBody>
      </p:sp>
      <p:sp>
        <p:nvSpPr>
          <p:cNvPr id="6" name="TextBox 5"/>
          <p:cNvSpPr txBox="1"/>
          <p:nvPr/>
        </p:nvSpPr>
        <p:spPr>
          <a:xfrm>
            <a:off x="1714480" y="285728"/>
            <a:ext cx="4857720" cy="369332"/>
          </a:xfrm>
          <a:prstGeom prst="rect">
            <a:avLst/>
          </a:prstGeom>
          <a:noFill/>
        </p:spPr>
        <p:txBody>
          <a:bodyPr wrap="square" rtlCol="0">
            <a:spAutoFit/>
          </a:bodyPr>
          <a:lstStyle/>
          <a:p>
            <a:r>
              <a:rPr lang="en-US" b="1" dirty="0" smtClean="0">
                <a:solidFill>
                  <a:srgbClr val="FF0000"/>
                </a:solidFill>
              </a:rPr>
              <a:t>Step 7. Participatory evaluation   </a:t>
            </a:r>
            <a:endParaRPr lang="en-GB" b="1" dirty="0">
              <a:solidFill>
                <a:srgbClr val="FF0000"/>
              </a:solidFill>
            </a:endParaRPr>
          </a:p>
        </p:txBody>
      </p:sp>
      <p:graphicFrame>
        <p:nvGraphicFramePr>
          <p:cNvPr id="7" name="Diagram 6"/>
          <p:cNvGraphicFramePr/>
          <p:nvPr/>
        </p:nvGraphicFramePr>
        <p:xfrm>
          <a:off x="0" y="1571612"/>
          <a:ext cx="8929718"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bldLst>
      <p:bldP spid="58370" grpId="0"/>
      <p:bldP spid="58371" grpId="0" build="p">
        <p:tmplLst>
          <p:tmpl lvl="2">
            <p:tnLst>
              <p:par>
                <p:cTn presetID="50" presetClass="entr" presetSubtype="0" decel="100000" fill="hold" nodeType="clickEffect">
                  <p:stCondLst>
                    <p:cond delay="0"/>
                  </p:stCondLst>
                  <p:childTnLst>
                    <p:set>
                      <p:cBhvr>
                        <p:cTn dur="1" fill="hold">
                          <p:stCondLst>
                            <p:cond delay="0"/>
                          </p:stCondLst>
                        </p:cTn>
                        <p:tgtEl>
                          <p:spTgt spid="58371"/>
                        </p:tgtEl>
                        <p:attrNameLst>
                          <p:attrName>style.visibility</p:attrName>
                        </p:attrNameLst>
                      </p:cBhvr>
                      <p:to>
                        <p:strVal val="visible"/>
                      </p:to>
                    </p:set>
                    <p:anim calcmode="lin" valueType="num">
                      <p:cBhvr>
                        <p:cTn dur="1000" fill="hold"/>
                        <p:tgtEl>
                          <p:spTgt spid="58371"/>
                        </p:tgtEl>
                        <p:attrNameLst>
                          <p:attrName>ppt_w</p:attrName>
                        </p:attrNameLst>
                      </p:cBhvr>
                      <p:tavLst>
                        <p:tav tm="0">
                          <p:val>
                            <p:strVal val="#ppt_w+.3"/>
                          </p:val>
                        </p:tav>
                        <p:tav tm="100000">
                          <p:val>
                            <p:strVal val="#ppt_w"/>
                          </p:val>
                        </p:tav>
                      </p:tavLst>
                    </p:anim>
                    <p:anim calcmode="lin" valueType="num">
                      <p:cBhvr>
                        <p:cTn dur="1000" fill="hold"/>
                        <p:tgtEl>
                          <p:spTgt spid="58371"/>
                        </p:tgtEl>
                        <p:attrNameLst>
                          <p:attrName>ppt_h</p:attrName>
                        </p:attrNameLst>
                      </p:cBhvr>
                      <p:tavLst>
                        <p:tav tm="0">
                          <p:val>
                            <p:strVal val="#ppt_h"/>
                          </p:val>
                        </p:tav>
                        <p:tav tm="100000">
                          <p:val>
                            <p:strVal val="#ppt_h"/>
                          </p:val>
                        </p:tav>
                      </p:tavLst>
                    </p:anim>
                    <p:animEffect transition="in" filter="fade">
                      <p:cBhvr>
                        <p:cTn dur="1000"/>
                        <p:tgtEl>
                          <p:spTgt spid="58371"/>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58371"/>
                        </p:tgtEl>
                        <p:attrNameLst>
                          <p:attrName>style.visibility</p:attrName>
                        </p:attrNameLst>
                      </p:cBhvr>
                      <p:to>
                        <p:strVal val="visible"/>
                      </p:to>
                    </p:set>
                    <p:anim calcmode="lin" valueType="num">
                      <p:cBhvr>
                        <p:cTn dur="1000" fill="hold"/>
                        <p:tgtEl>
                          <p:spTgt spid="58371"/>
                        </p:tgtEl>
                        <p:attrNameLst>
                          <p:attrName>ppt_w</p:attrName>
                        </p:attrNameLst>
                      </p:cBhvr>
                      <p:tavLst>
                        <p:tav tm="0">
                          <p:val>
                            <p:strVal val="#ppt_w+.3"/>
                          </p:val>
                        </p:tav>
                        <p:tav tm="100000">
                          <p:val>
                            <p:strVal val="#ppt_w"/>
                          </p:val>
                        </p:tav>
                      </p:tavLst>
                    </p:anim>
                    <p:anim calcmode="lin" valueType="num">
                      <p:cBhvr>
                        <p:cTn dur="1000" fill="hold"/>
                        <p:tgtEl>
                          <p:spTgt spid="58371"/>
                        </p:tgtEl>
                        <p:attrNameLst>
                          <p:attrName>ppt_h</p:attrName>
                        </p:attrNameLst>
                      </p:cBhvr>
                      <p:tavLst>
                        <p:tav tm="0">
                          <p:val>
                            <p:strVal val="#ppt_h"/>
                          </p:val>
                        </p:tav>
                        <p:tav tm="100000">
                          <p:val>
                            <p:strVal val="#ppt_h"/>
                          </p:val>
                        </p:tav>
                      </p:tavLst>
                    </p:anim>
                    <p:animEffect transition="in" filter="fade">
                      <p:cBhvr>
                        <p:cTn dur="1000"/>
                        <p:tgtEl>
                          <p:spTgt spid="58371"/>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43042" y="857232"/>
            <a:ext cx="8675688" cy="731827"/>
          </a:xfrm>
        </p:spPr>
        <p:txBody>
          <a:bodyPr/>
          <a:lstStyle/>
          <a:p>
            <a:pPr algn="l" eaLnBrk="1" hangingPunct="1"/>
            <a:r>
              <a:rPr lang="en-US" sz="2400" b="1" u="sng" dirty="0" smtClean="0"/>
              <a:t>1. Checking our progress</a:t>
            </a:r>
            <a:br>
              <a:rPr lang="en-US" sz="2400" b="1" u="sng" dirty="0" smtClean="0"/>
            </a:br>
            <a:endParaRPr lang="en-US" sz="2400" b="1" u="sng" dirty="0" smtClean="0"/>
          </a:p>
        </p:txBody>
      </p:sp>
      <p:sp>
        <p:nvSpPr>
          <p:cNvPr id="60419" name="Rectangle 3"/>
          <p:cNvSpPr>
            <a:spLocks noGrp="1" noChangeArrowheads="1"/>
          </p:cNvSpPr>
          <p:nvPr>
            <p:ph type="body" idx="1"/>
          </p:nvPr>
        </p:nvSpPr>
        <p:spPr>
          <a:xfrm>
            <a:off x="214282" y="1571612"/>
            <a:ext cx="8715437" cy="4357718"/>
          </a:xfrm>
        </p:spPr>
        <p:txBody>
          <a:bodyPr/>
          <a:lstStyle/>
          <a:p>
            <a:pPr eaLnBrk="1" hangingPunct="1">
              <a:buNone/>
            </a:pPr>
            <a:r>
              <a:rPr lang="en-US" sz="2000" b="1" u="sng" dirty="0" smtClean="0"/>
              <a:t>Various tool options </a:t>
            </a:r>
          </a:p>
          <a:p>
            <a:pPr eaLnBrk="1" hangingPunct="1"/>
            <a:r>
              <a:rPr lang="en-US" sz="2000" b="1" dirty="0" smtClean="0"/>
              <a:t>Monitoring checking chart </a:t>
            </a:r>
          </a:p>
          <a:p>
            <a:pPr eaLnBrk="1" hangingPunct="1">
              <a:buFontTx/>
              <a:buNone/>
            </a:pPr>
            <a:r>
              <a:rPr lang="en-US" sz="2000" dirty="0" smtClean="0"/>
              <a:t>Purpose :To see if goals have been met </a:t>
            </a:r>
          </a:p>
          <a:p>
            <a:pPr eaLnBrk="1" hangingPunct="1"/>
            <a:r>
              <a:rPr lang="en-US" sz="2000" b="1" dirty="0" smtClean="0"/>
              <a:t>Community Map </a:t>
            </a:r>
          </a:p>
          <a:p>
            <a:pPr eaLnBrk="1" hangingPunct="1">
              <a:buNone/>
            </a:pPr>
            <a:r>
              <a:rPr lang="en-US" sz="2000" dirty="0" smtClean="0"/>
              <a:t>Purpose :To see if the community has undergone any physical changes </a:t>
            </a:r>
          </a:p>
          <a:p>
            <a:pPr eaLnBrk="1" hangingPunct="1"/>
            <a:r>
              <a:rPr lang="en-US" sz="2000" b="1" dirty="0" smtClean="0"/>
              <a:t>Planning posters and who does what</a:t>
            </a:r>
          </a:p>
          <a:p>
            <a:pPr eaLnBrk="1" hangingPunct="1">
              <a:buNone/>
            </a:pPr>
            <a:r>
              <a:rPr lang="en-US" sz="2000" dirty="0" smtClean="0"/>
              <a:t>Purpose :To see if goals have been met </a:t>
            </a:r>
          </a:p>
          <a:p>
            <a:pPr eaLnBrk="1" hangingPunct="1"/>
            <a:r>
              <a:rPr lang="en-US" sz="2000" b="1" dirty="0" smtClean="0"/>
              <a:t>Pocket chart </a:t>
            </a:r>
          </a:p>
          <a:p>
            <a:pPr eaLnBrk="1" hangingPunct="1">
              <a:buNone/>
            </a:pPr>
            <a:r>
              <a:rPr lang="en-US" sz="2000" dirty="0" smtClean="0"/>
              <a:t>Purpose :To see if hygiene behaviors have </a:t>
            </a:r>
            <a:r>
              <a:rPr lang="en-US" sz="2000" b="1" dirty="0" smtClean="0"/>
              <a:t>changed </a:t>
            </a:r>
          </a:p>
          <a:p>
            <a:pPr eaLnBrk="1" hangingPunct="1">
              <a:buNone/>
            </a:pPr>
            <a:r>
              <a:rPr lang="en-US" sz="2000" dirty="0" smtClean="0"/>
              <a:t>Whether this result is an </a:t>
            </a:r>
            <a:r>
              <a:rPr lang="en-US" sz="2000" b="1" dirty="0" smtClean="0"/>
              <a:t>improvement </a:t>
            </a:r>
          </a:p>
          <a:p>
            <a:pPr eaLnBrk="1" hangingPunct="1">
              <a:buNone/>
            </a:pPr>
            <a:r>
              <a:rPr lang="en-US" sz="2000" dirty="0" smtClean="0"/>
              <a:t>How this result compares with the group’s plan</a:t>
            </a:r>
          </a:p>
          <a:p>
            <a:pPr eaLnBrk="1" hangingPunct="1">
              <a:buNone/>
            </a:pPr>
            <a:r>
              <a:rPr lang="en-US" sz="2000" dirty="0" smtClean="0"/>
              <a:t>The reasons why people voted as they did  </a:t>
            </a:r>
          </a:p>
          <a:p>
            <a:pPr eaLnBrk="1" hangingPunct="1">
              <a:buNone/>
            </a:pPr>
            <a:endParaRPr lang="en-US" sz="2000" dirty="0" smtClean="0"/>
          </a:p>
          <a:p>
            <a:pPr eaLnBrk="1" hangingPunct="1">
              <a:buNone/>
            </a:pPr>
            <a:endParaRPr lang="en-US" sz="2000" dirty="0" smtClean="0"/>
          </a:p>
          <a:p>
            <a:pPr eaLnBrk="1" hangingPunct="1"/>
            <a:endParaRPr lang="en-US" sz="2000" b="1" dirty="0" smtClean="0"/>
          </a:p>
          <a:p>
            <a:pPr eaLnBrk="1" hangingPunct="1"/>
            <a:endParaRPr lang="en-US" sz="2000" b="1" dirty="0" smtClean="0"/>
          </a:p>
          <a:p>
            <a:pPr eaLnBrk="1" hangingPunct="1">
              <a:buNone/>
            </a:pPr>
            <a:endParaRPr lang="en-US" sz="2000" dirty="0" smtClean="0"/>
          </a:p>
          <a:p>
            <a:pPr eaLnBrk="1" hangingPunct="1">
              <a:buNone/>
            </a:pPr>
            <a:r>
              <a:rPr lang="en-US" sz="2000" dirty="0" smtClean="0"/>
              <a:t>  </a:t>
            </a:r>
          </a:p>
          <a:p>
            <a:pPr eaLnBrk="1" hangingPunct="1">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endParaRPr lang="en-US" dirty="0" smtClean="0"/>
          </a:p>
        </p:txBody>
      </p:sp>
      <p:sp>
        <p:nvSpPr>
          <p:cNvPr id="4" name="TextBox 3"/>
          <p:cNvSpPr txBox="1"/>
          <p:nvPr/>
        </p:nvSpPr>
        <p:spPr>
          <a:xfrm>
            <a:off x="1571604" y="357166"/>
            <a:ext cx="6572264" cy="369332"/>
          </a:xfrm>
          <a:prstGeom prst="rect">
            <a:avLst/>
          </a:prstGeom>
          <a:noFill/>
        </p:spPr>
        <p:txBody>
          <a:bodyPr wrap="square" rtlCol="0">
            <a:spAutoFit/>
          </a:bodyPr>
          <a:lstStyle/>
          <a:p>
            <a:r>
              <a:rPr lang="en-US" b="1" dirty="0" smtClean="0">
                <a:solidFill>
                  <a:srgbClr val="FF0000"/>
                </a:solidFill>
              </a:rPr>
              <a:t>Step 7. Participatory evaluation  </a:t>
            </a:r>
            <a:endParaRPr lang="en-GB" b="1" dirty="0">
              <a:solidFill>
                <a:srgbClr val="FF0000"/>
              </a:solidFill>
            </a:endParaRPr>
          </a:p>
        </p:txBody>
      </p:sp>
    </p:spTree>
  </p:cSld>
  <p:clrMapOvr>
    <a:masterClrMapping/>
  </p:clrMapOvr>
  <p:transition>
    <p:wipe dir="d"/>
  </p:transition>
  <p:timing>
    <p:tnLst>
      <p:par>
        <p:cTn id="1" dur="indefinite" restart="never" nodeType="tmRoot"/>
      </p:par>
    </p:tnLst>
    <p:bldLst>
      <p:bldP spid="60418" grpId="0"/>
      <p:bldP spid="60419" grpId="0" build="p">
        <p:tmplLst>
          <p:tmpl lvl="2">
            <p:tnLst>
              <p:par>
                <p:cTn presetID="50" presetClass="entr" presetSubtype="0" decel="100000" fill="hold" nodeType="clickEffect">
                  <p:stCondLst>
                    <p:cond delay="0"/>
                  </p:stCondLst>
                  <p:childTnLst>
                    <p:set>
                      <p:cBhvr>
                        <p:cTn dur="1" fill="hold">
                          <p:stCondLst>
                            <p:cond delay="0"/>
                          </p:stCondLst>
                        </p:cTn>
                        <p:tgtEl>
                          <p:spTgt spid="60419"/>
                        </p:tgtEl>
                        <p:attrNameLst>
                          <p:attrName>style.visibility</p:attrName>
                        </p:attrNameLst>
                      </p:cBhvr>
                      <p:to>
                        <p:strVal val="visible"/>
                      </p:to>
                    </p:set>
                    <p:anim calcmode="lin" valueType="num">
                      <p:cBhvr>
                        <p:cTn dur="1000" fill="hold"/>
                        <p:tgtEl>
                          <p:spTgt spid="60419"/>
                        </p:tgtEl>
                        <p:attrNameLst>
                          <p:attrName>ppt_w</p:attrName>
                        </p:attrNameLst>
                      </p:cBhvr>
                      <p:tavLst>
                        <p:tav tm="0">
                          <p:val>
                            <p:strVal val="#ppt_w+.3"/>
                          </p:val>
                        </p:tav>
                        <p:tav tm="100000">
                          <p:val>
                            <p:strVal val="#ppt_w"/>
                          </p:val>
                        </p:tav>
                      </p:tavLst>
                    </p:anim>
                    <p:anim calcmode="lin" valueType="num">
                      <p:cBhvr>
                        <p:cTn dur="1000" fill="hold"/>
                        <p:tgtEl>
                          <p:spTgt spid="60419"/>
                        </p:tgtEl>
                        <p:attrNameLst>
                          <p:attrName>ppt_h</p:attrName>
                        </p:attrNameLst>
                      </p:cBhvr>
                      <p:tavLst>
                        <p:tav tm="0">
                          <p:val>
                            <p:strVal val="#ppt_h"/>
                          </p:val>
                        </p:tav>
                        <p:tav tm="100000">
                          <p:val>
                            <p:strVal val="#ppt_h"/>
                          </p:val>
                        </p:tav>
                      </p:tavLst>
                    </p:anim>
                    <p:animEffect transition="in" filter="fade">
                      <p:cBhvr>
                        <p:cTn dur="1000"/>
                        <p:tgtEl>
                          <p:spTgt spid="6041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60419"/>
                        </p:tgtEl>
                        <p:attrNameLst>
                          <p:attrName>style.visibility</p:attrName>
                        </p:attrNameLst>
                      </p:cBhvr>
                      <p:to>
                        <p:strVal val="visible"/>
                      </p:to>
                    </p:set>
                    <p:anim calcmode="lin" valueType="num">
                      <p:cBhvr>
                        <p:cTn dur="1000" fill="hold"/>
                        <p:tgtEl>
                          <p:spTgt spid="60419"/>
                        </p:tgtEl>
                        <p:attrNameLst>
                          <p:attrName>ppt_w</p:attrName>
                        </p:attrNameLst>
                      </p:cBhvr>
                      <p:tavLst>
                        <p:tav tm="0">
                          <p:val>
                            <p:strVal val="#ppt_w+.3"/>
                          </p:val>
                        </p:tav>
                        <p:tav tm="100000">
                          <p:val>
                            <p:strVal val="#ppt_w"/>
                          </p:val>
                        </p:tav>
                      </p:tavLst>
                    </p:anim>
                    <p:anim calcmode="lin" valueType="num">
                      <p:cBhvr>
                        <p:cTn dur="1000" fill="hold"/>
                        <p:tgtEl>
                          <p:spTgt spid="60419"/>
                        </p:tgtEl>
                        <p:attrNameLst>
                          <p:attrName>ppt_h</p:attrName>
                        </p:attrNameLst>
                      </p:cBhvr>
                      <p:tavLst>
                        <p:tav tm="0">
                          <p:val>
                            <p:strVal val="#ppt_h"/>
                          </p:val>
                        </p:tav>
                        <p:tav tm="100000">
                          <p:val>
                            <p:strVal val="#ppt_h"/>
                          </p:val>
                        </p:tav>
                      </p:tavLst>
                    </p:anim>
                    <p:animEffect transition="in" filter="fade">
                      <p:cBhvr>
                        <p:cTn dur="1000"/>
                        <p:tgtEl>
                          <p:spTgt spid="60419"/>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1472" y="1071546"/>
            <a:ext cx="8572527" cy="642942"/>
          </a:xfrm>
        </p:spPr>
        <p:txBody>
          <a:bodyPr/>
          <a:lstStyle/>
          <a:p>
            <a:pPr algn="ctr" eaLnBrk="1" hangingPunct="1"/>
            <a:r>
              <a:rPr lang="en-US" sz="2000" b="1" dirty="0" smtClean="0"/>
              <a:t>Seven steps to community planning for the prevention of </a:t>
            </a:r>
            <a:br>
              <a:rPr lang="en-US" sz="2000" b="1" dirty="0" smtClean="0"/>
            </a:br>
            <a:r>
              <a:rPr lang="en-US" sz="2000" b="1" dirty="0" err="1" smtClean="0"/>
              <a:t>diarrhoeal</a:t>
            </a:r>
            <a:r>
              <a:rPr lang="en-US" sz="2000" b="1" dirty="0" smtClean="0"/>
              <a:t> disease</a:t>
            </a:r>
          </a:p>
        </p:txBody>
      </p:sp>
      <p:sp>
        <p:nvSpPr>
          <p:cNvPr id="9219" name="Rectangle 3"/>
          <p:cNvSpPr>
            <a:spLocks noGrp="1" noChangeArrowheads="1"/>
          </p:cNvSpPr>
          <p:nvPr>
            <p:ph type="body" idx="1"/>
          </p:nvPr>
        </p:nvSpPr>
        <p:spPr>
          <a:xfrm>
            <a:off x="468313" y="2420938"/>
            <a:ext cx="8207375" cy="3960812"/>
          </a:xfrm>
        </p:spPr>
        <p:txBody>
          <a:bodyPr/>
          <a:lstStyle/>
          <a:p>
            <a:pPr eaLnBrk="1" hangingPunct="1">
              <a:buFontTx/>
              <a:buNone/>
            </a:pPr>
            <a:r>
              <a:rPr lang="en-US" sz="1800" smtClean="0"/>
              <a:t> </a:t>
            </a:r>
          </a:p>
        </p:txBody>
      </p:sp>
      <p:sp>
        <p:nvSpPr>
          <p:cNvPr id="9220" name="Rectangle 7"/>
          <p:cNvSpPr>
            <a:spLocks noChangeArrowheads="1"/>
          </p:cNvSpPr>
          <p:nvPr/>
        </p:nvSpPr>
        <p:spPr bwMode="auto">
          <a:xfrm>
            <a:off x="2530475" y="2978150"/>
            <a:ext cx="4921250" cy="914400"/>
          </a:xfrm>
          <a:prstGeom prst="rect">
            <a:avLst/>
          </a:prstGeom>
          <a:noFill/>
          <a:ln w="12700">
            <a:noFill/>
            <a:miter lim="800000"/>
            <a:headEnd type="none" w="sm" len="sm"/>
            <a:tailEnd type="none" w="sm" len="sm"/>
          </a:ln>
        </p:spPr>
        <p:txBody>
          <a:bodyPr tIns="0" bIns="0" anchor="ctr">
            <a:spAutoFit/>
          </a:bodyPr>
          <a:lstStyle/>
          <a:p>
            <a:pPr algn="ctr"/>
            <a:endParaRPr lang="en-GB"/>
          </a:p>
          <a:p>
            <a:pPr algn="ctr"/>
            <a:endParaRPr lang="en-GB"/>
          </a:p>
          <a:p>
            <a:pPr algn="ctr" eaLnBrk="0" hangingPunct="0"/>
            <a:endParaRPr lang="en-GB" sz="2400">
              <a:latin typeface="Times New Roman" pitchFamily="18" charset="0"/>
            </a:endParaRPr>
          </a:p>
        </p:txBody>
      </p:sp>
      <p:graphicFrame>
        <p:nvGraphicFramePr>
          <p:cNvPr id="7" name="Diagram 6"/>
          <p:cNvGraphicFramePr/>
          <p:nvPr/>
        </p:nvGraphicFramePr>
        <p:xfrm>
          <a:off x="500034" y="1857364"/>
          <a:ext cx="7929618"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wipe dir="d"/>
  </p:transition>
  <p:timing>
    <p:tnLst>
      <p:par>
        <p:cTn id="1" dur="indefinite" restart="never" nodeType="tmRoot"/>
      </p:par>
    </p:tnLst>
    <p:bldLst>
      <p:bldP spid="9218" grpId="0"/>
      <p:bldP spid="9219" grpId="0" build="p">
        <p:tmplLst>
          <p:tmpl lvl="2">
            <p:tnLst>
              <p:par>
                <p:cTn presetID="50" presetClass="entr" presetSubtype="0" decel="100000" fill="hold" nodeType="click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1000" fill="hold"/>
                        <p:tgtEl>
                          <p:spTgt spid="9219"/>
                        </p:tgtEl>
                        <p:attrNameLst>
                          <p:attrName>ppt_w</p:attrName>
                        </p:attrNameLst>
                      </p:cBhvr>
                      <p:tavLst>
                        <p:tav tm="0">
                          <p:val>
                            <p:strVal val="#ppt_w+.3"/>
                          </p:val>
                        </p:tav>
                        <p:tav tm="100000">
                          <p:val>
                            <p:strVal val="#ppt_w"/>
                          </p:val>
                        </p:tav>
                      </p:tavLst>
                    </p:anim>
                    <p:anim calcmode="lin" valueType="num">
                      <p:cBhvr>
                        <p:cTn dur="1000" fill="hold"/>
                        <p:tgtEl>
                          <p:spTgt spid="9219"/>
                        </p:tgtEl>
                        <p:attrNameLst>
                          <p:attrName>ppt_h</p:attrName>
                        </p:attrNameLst>
                      </p:cBhvr>
                      <p:tavLst>
                        <p:tav tm="0">
                          <p:val>
                            <p:strVal val="#ppt_h"/>
                          </p:val>
                        </p:tav>
                        <p:tav tm="100000">
                          <p:val>
                            <p:strVal val="#ppt_h"/>
                          </p:val>
                        </p:tav>
                      </p:tavLst>
                    </p:anim>
                    <p:animEffect transition="in" filter="fade">
                      <p:cBhvr>
                        <p:cTn dur="1000"/>
                        <p:tgtEl>
                          <p:spTgt spid="921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1000" fill="hold"/>
                        <p:tgtEl>
                          <p:spTgt spid="9219"/>
                        </p:tgtEl>
                        <p:attrNameLst>
                          <p:attrName>ppt_w</p:attrName>
                        </p:attrNameLst>
                      </p:cBhvr>
                      <p:tavLst>
                        <p:tav tm="0">
                          <p:val>
                            <p:strVal val="#ppt_w+.3"/>
                          </p:val>
                        </p:tav>
                        <p:tav tm="100000">
                          <p:val>
                            <p:strVal val="#ppt_w"/>
                          </p:val>
                        </p:tav>
                      </p:tavLst>
                    </p:anim>
                    <p:anim calcmode="lin" valueType="num">
                      <p:cBhvr>
                        <p:cTn dur="1000" fill="hold"/>
                        <p:tgtEl>
                          <p:spTgt spid="9219"/>
                        </p:tgtEl>
                        <p:attrNameLst>
                          <p:attrName>ppt_h</p:attrName>
                        </p:attrNameLst>
                      </p:cBhvr>
                      <p:tavLst>
                        <p:tav tm="0">
                          <p:val>
                            <p:strVal val="#ppt_h"/>
                          </p:val>
                        </p:tav>
                        <p:tav tm="100000">
                          <p:val>
                            <p:strVal val="#ppt_h"/>
                          </p:val>
                        </p:tav>
                      </p:tavLst>
                    </p:anim>
                    <p:animEffect transition="in" filter="fade">
                      <p:cBhvr>
                        <p:cTn dur="1000"/>
                        <p:tgtEl>
                          <p:spTgt spid="9219"/>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85918" y="1000108"/>
            <a:ext cx="6858000" cy="428628"/>
          </a:xfrm>
        </p:spPr>
        <p:txBody>
          <a:bodyPr/>
          <a:lstStyle/>
          <a:p>
            <a:pPr eaLnBrk="1" hangingPunct="1"/>
            <a:r>
              <a:rPr lang="en-US" sz="2800" b="1" u="sng" dirty="0" smtClean="0"/>
              <a:t>STEP 4: SELECTING OPTIONS</a:t>
            </a:r>
            <a:br>
              <a:rPr lang="en-US" sz="2800" b="1" u="sng" dirty="0" smtClean="0"/>
            </a:br>
            <a:endParaRPr lang="en-US" sz="2800" b="1" u="sng" dirty="0" smtClean="0"/>
          </a:p>
        </p:txBody>
      </p:sp>
      <p:sp>
        <p:nvSpPr>
          <p:cNvPr id="34819" name="Rectangle 3"/>
          <p:cNvSpPr>
            <a:spLocks noGrp="1" noChangeArrowheads="1"/>
          </p:cNvSpPr>
          <p:nvPr>
            <p:ph type="body" idx="1"/>
          </p:nvPr>
        </p:nvSpPr>
        <p:spPr>
          <a:xfrm>
            <a:off x="0" y="3214686"/>
            <a:ext cx="8675688" cy="3286148"/>
          </a:xfrm>
        </p:spPr>
        <p:txBody>
          <a:bodyPr/>
          <a:lstStyle/>
          <a:p>
            <a:pPr eaLnBrk="1" hangingPunct="1">
              <a:buFontTx/>
              <a:buNone/>
            </a:pPr>
            <a:r>
              <a:rPr lang="en-US" altLang="zh-CN" sz="2000" b="1" u="sng" dirty="0" smtClean="0">
                <a:solidFill>
                  <a:srgbClr val="FF0000"/>
                </a:solidFill>
                <a:ea typeface="宋体" pitchFamily="2" charset="-122"/>
              </a:rPr>
              <a:t>Activity 1 and 2: Choosing Water and Sanitation Improvement and Choosing Hygiene Behaviors Improvement </a:t>
            </a:r>
          </a:p>
          <a:p>
            <a:pPr eaLnBrk="1" hangingPunct="1">
              <a:buFontTx/>
              <a:buNone/>
            </a:pPr>
            <a:endParaRPr lang="en-US" altLang="zh-CN" sz="2000" dirty="0" smtClean="0">
              <a:ea typeface="宋体" pitchFamily="2" charset="-122"/>
            </a:endParaRPr>
          </a:p>
          <a:p>
            <a:pPr eaLnBrk="1" hangingPunct="1"/>
            <a:r>
              <a:rPr lang="en-US" altLang="zh-CN" sz="2000" dirty="0" smtClean="0">
                <a:ea typeface="宋体" pitchFamily="2" charset="-122"/>
              </a:rPr>
              <a:t>Both activities assist the communities to assess their sanitation and hygiene situation and decide on what changes they want to make.</a:t>
            </a:r>
          </a:p>
          <a:p>
            <a:pPr eaLnBrk="1" hangingPunct="1"/>
            <a:r>
              <a:rPr lang="en-US" altLang="zh-CN" sz="2000" dirty="0" smtClean="0">
                <a:ea typeface="宋体" pitchFamily="2" charset="-122"/>
              </a:rPr>
              <a:t>Water and sanitation ladder tools</a:t>
            </a:r>
            <a:endParaRPr lang="en-US" sz="2000" dirty="0" smtClean="0"/>
          </a:p>
        </p:txBody>
      </p:sp>
      <p:sp>
        <p:nvSpPr>
          <p:cNvPr id="4" name="TextBox 3"/>
          <p:cNvSpPr txBox="1"/>
          <p:nvPr/>
        </p:nvSpPr>
        <p:spPr>
          <a:xfrm>
            <a:off x="1785918" y="357166"/>
            <a:ext cx="4214842" cy="369332"/>
          </a:xfrm>
          <a:prstGeom prst="rect">
            <a:avLst/>
          </a:prstGeom>
          <a:noFill/>
        </p:spPr>
        <p:txBody>
          <a:bodyPr wrap="square" rtlCol="0">
            <a:spAutoFit/>
          </a:bodyPr>
          <a:lstStyle/>
          <a:p>
            <a:r>
              <a:rPr lang="en-US" b="1" dirty="0" smtClean="0">
                <a:solidFill>
                  <a:srgbClr val="FF0000"/>
                </a:solidFill>
              </a:rPr>
              <a:t>Step 4. Selecting Options </a:t>
            </a:r>
            <a:endParaRPr lang="en-GB" b="1" dirty="0">
              <a:solidFill>
                <a:srgbClr val="FF0000"/>
              </a:solidFill>
            </a:endParaRPr>
          </a:p>
        </p:txBody>
      </p:sp>
      <p:graphicFrame>
        <p:nvGraphicFramePr>
          <p:cNvPr id="5" name="Diagram 4"/>
          <p:cNvGraphicFramePr/>
          <p:nvPr/>
        </p:nvGraphicFramePr>
        <p:xfrm>
          <a:off x="214282" y="1643050"/>
          <a:ext cx="8715436" cy="11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86000" y="857250"/>
            <a:ext cx="6858000" cy="1000125"/>
          </a:xfrm>
        </p:spPr>
        <p:txBody>
          <a:bodyPr/>
          <a:lstStyle/>
          <a:p>
            <a:pPr algn="l" eaLnBrk="1" hangingPunct="1"/>
            <a:r>
              <a:rPr lang="en-US" sz="2000" b="1" u="sng" dirty="0" smtClean="0"/>
              <a:t>ACTIVITY 2: CHOOSING IMPROVED HYGIENE BEHAVIORS</a:t>
            </a:r>
          </a:p>
        </p:txBody>
      </p:sp>
      <p:sp>
        <p:nvSpPr>
          <p:cNvPr id="43011" name="Rectangle 3"/>
          <p:cNvSpPr>
            <a:spLocks noGrp="1" noChangeArrowheads="1"/>
          </p:cNvSpPr>
          <p:nvPr>
            <p:ph type="body" idx="4294967295"/>
          </p:nvPr>
        </p:nvSpPr>
        <p:spPr>
          <a:xfrm>
            <a:off x="0" y="1928813"/>
            <a:ext cx="6858000" cy="3929062"/>
          </a:xfrm>
        </p:spPr>
        <p:txBody>
          <a:bodyPr/>
          <a:lstStyle/>
          <a:p>
            <a:pPr eaLnBrk="1" hangingPunct="1">
              <a:lnSpc>
                <a:spcPct val="80000"/>
              </a:lnSpc>
              <a:buFontTx/>
              <a:buNone/>
            </a:pPr>
            <a:r>
              <a:rPr lang="en-US" sz="2000" dirty="0" smtClean="0"/>
              <a:t>This helps the group to decide which hygiene behaviors it wants to work on with the community using  3 pile sorting tool.</a:t>
            </a:r>
          </a:p>
          <a:p>
            <a:pPr eaLnBrk="1" hangingPunct="1">
              <a:lnSpc>
                <a:spcPct val="80000"/>
              </a:lnSpc>
              <a:buFontTx/>
              <a:buNone/>
            </a:pPr>
            <a:endParaRPr lang="en-US" sz="2000" dirty="0" smtClean="0"/>
          </a:p>
          <a:p>
            <a:pPr eaLnBrk="1" hangingPunct="1">
              <a:lnSpc>
                <a:spcPct val="80000"/>
              </a:lnSpc>
              <a:buFontTx/>
              <a:buNone/>
            </a:pPr>
            <a:r>
              <a:rPr lang="en-US" sz="2000" dirty="0" smtClean="0"/>
              <a:t>The purpose of the tool is to assist the group identify hygiene behaviors they want to change, encourage and maybe introduce in the community.</a:t>
            </a:r>
          </a:p>
          <a:p>
            <a:pPr eaLnBrk="1" hangingPunct="1">
              <a:lnSpc>
                <a:spcPct val="80000"/>
              </a:lnSpc>
              <a:buFontTx/>
              <a:buNone/>
            </a:pPr>
            <a:endParaRPr lang="en-US" sz="2000" dirty="0" smtClean="0"/>
          </a:p>
          <a:p>
            <a:pPr lvl="2" eaLnBrk="1" hangingPunct="1">
              <a:lnSpc>
                <a:spcPct val="80000"/>
              </a:lnSpc>
            </a:pPr>
            <a:r>
              <a:rPr lang="en-US" sz="2000" b="1" dirty="0" smtClean="0"/>
              <a:t>3 PILE SORTING TOOL</a:t>
            </a:r>
          </a:p>
        </p:txBody>
      </p:sp>
      <p:sp>
        <p:nvSpPr>
          <p:cNvPr id="4" name="TextBox 3"/>
          <p:cNvSpPr txBox="1"/>
          <p:nvPr/>
        </p:nvSpPr>
        <p:spPr>
          <a:xfrm>
            <a:off x="1785918" y="428604"/>
            <a:ext cx="4214842" cy="369332"/>
          </a:xfrm>
          <a:prstGeom prst="rect">
            <a:avLst/>
          </a:prstGeom>
          <a:noFill/>
        </p:spPr>
        <p:txBody>
          <a:bodyPr wrap="square" rtlCol="0">
            <a:spAutoFit/>
          </a:bodyPr>
          <a:lstStyle/>
          <a:p>
            <a:r>
              <a:rPr lang="en-US" b="1" dirty="0" smtClean="0">
                <a:solidFill>
                  <a:srgbClr val="FF0000"/>
                </a:solidFill>
              </a:rPr>
              <a:t>Step 4. Selecting Options </a:t>
            </a:r>
            <a:endParaRPr lang="en-GB"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457200"/>
            <a:ext cx="8229600" cy="762000"/>
          </a:xfrm>
        </p:spPr>
        <p:txBody>
          <a:bodyPr/>
          <a:lstStyle/>
          <a:p>
            <a:r>
              <a:rPr lang="de-AT" sz="3200" b="1" smtClean="0">
                <a:solidFill>
                  <a:srgbClr val="C00000"/>
                </a:solidFill>
              </a:rPr>
              <a:t>Why to work together?</a:t>
            </a:r>
            <a:endParaRPr lang="en-GB" sz="3200" b="1" smtClean="0">
              <a:solidFill>
                <a:srgbClr val="C00000"/>
              </a:solidFill>
            </a:endParaRPr>
          </a:p>
        </p:txBody>
      </p:sp>
      <p:sp>
        <p:nvSpPr>
          <p:cNvPr id="17411" name="Text Placeholder 2"/>
          <p:cNvSpPr>
            <a:spLocks noGrp="1"/>
          </p:cNvSpPr>
          <p:nvPr>
            <p:ph type="body" idx="1"/>
          </p:nvPr>
        </p:nvSpPr>
        <p:spPr/>
        <p:txBody>
          <a:bodyPr/>
          <a:lstStyle/>
          <a:p>
            <a:r>
              <a:rPr lang="de-AT" smtClean="0"/>
              <a:t>Hardware	</a:t>
            </a:r>
            <a:endParaRPr lang="en-GB" smtClean="0"/>
          </a:p>
        </p:txBody>
      </p:sp>
      <p:sp>
        <p:nvSpPr>
          <p:cNvPr id="17412" name="Text Placeholder 4"/>
          <p:cNvSpPr>
            <a:spLocks noGrp="1"/>
          </p:cNvSpPr>
          <p:nvPr>
            <p:ph type="body" sz="quarter" idx="3"/>
          </p:nvPr>
        </p:nvSpPr>
        <p:spPr/>
        <p:txBody>
          <a:bodyPr/>
          <a:lstStyle/>
          <a:p>
            <a:r>
              <a:rPr lang="de-AT" smtClean="0"/>
              <a:t>Software</a:t>
            </a:r>
            <a:endParaRPr lang="en-GB" smtClean="0"/>
          </a:p>
        </p:txBody>
      </p:sp>
      <p:sp>
        <p:nvSpPr>
          <p:cNvPr id="7" name="Slide Number Placeholder 6"/>
          <p:cNvSpPr>
            <a:spLocks noGrp="1"/>
          </p:cNvSpPr>
          <p:nvPr>
            <p:ph type="sldNum" sz="quarter" idx="4294967295"/>
          </p:nvPr>
        </p:nvSpPr>
        <p:spPr>
          <a:xfrm>
            <a:off x="457200" y="6356350"/>
            <a:ext cx="2133600" cy="365125"/>
          </a:xfrm>
          <a:prstGeom prst="rect">
            <a:avLst/>
          </a:prstGeom>
        </p:spPr>
        <p:txBody>
          <a:bodyPr/>
          <a:lstStyle/>
          <a:p>
            <a:pPr algn="l">
              <a:defRPr/>
            </a:pPr>
            <a:fld id="{EAD178B8-C232-47F6-8AFF-17D921AB3451}" type="slidenum">
              <a:rPr lang="en-US" smtClean="0"/>
              <a:pPr algn="l">
                <a:defRPr/>
              </a:pPr>
              <a:t>5</a:t>
            </a:fld>
            <a:endParaRPr lang="en-US"/>
          </a:p>
        </p:txBody>
      </p:sp>
      <p:sp>
        <p:nvSpPr>
          <p:cNvPr id="8" name="Footer Placeholder 7"/>
          <p:cNvSpPr>
            <a:spLocks noGrp="1"/>
          </p:cNvSpPr>
          <p:nvPr>
            <p:ph type="ftr" sz="quarter" idx="4294967295"/>
          </p:nvPr>
        </p:nvSpPr>
        <p:spPr>
          <a:xfrm>
            <a:off x="3124200" y="6356350"/>
            <a:ext cx="2895600" cy="365125"/>
          </a:xfrm>
          <a:prstGeom prst="rect">
            <a:avLst/>
          </a:prstGeom>
        </p:spPr>
        <p:txBody>
          <a:bodyPr/>
          <a:lstStyle/>
          <a:p>
            <a:pPr>
              <a:defRPr/>
            </a:pPr>
            <a:r>
              <a:rPr lang="en-US" smtClean="0"/>
              <a:t>EU ACP WF Project</a:t>
            </a:r>
            <a:endParaRPr lang="en-US"/>
          </a:p>
        </p:txBody>
      </p:sp>
      <p:pic>
        <p:nvPicPr>
          <p:cNvPr id="17415" name="Content Placeholder 8"/>
          <p:cNvPicPr>
            <a:picLocks noGrp="1"/>
          </p:cNvPicPr>
          <p:nvPr>
            <p:ph sz="half" idx="2"/>
          </p:nvPr>
        </p:nvPicPr>
        <p:blipFill>
          <a:blip r:embed="rId3" cstate="print"/>
          <a:srcRect/>
          <a:stretch>
            <a:fillRect/>
          </a:stretch>
        </p:blipFill>
        <p:spPr>
          <a:xfrm>
            <a:off x="457200" y="2743200"/>
            <a:ext cx="4040188" cy="2892425"/>
          </a:xfrm>
        </p:spPr>
      </p:pic>
      <p:pic>
        <p:nvPicPr>
          <p:cNvPr id="17416" name="Content Placeholder 9"/>
          <p:cNvPicPr>
            <a:picLocks noGrp="1"/>
          </p:cNvPicPr>
          <p:nvPr>
            <p:ph sz="quarter" idx="4"/>
          </p:nvPr>
        </p:nvPicPr>
        <p:blipFill>
          <a:blip r:embed="rId4" cstate="print"/>
          <a:srcRect/>
          <a:stretch>
            <a:fillRect/>
          </a:stretch>
        </p:blipFill>
        <p:spPr>
          <a:xfrm>
            <a:off x="4876800" y="2209800"/>
            <a:ext cx="3886200" cy="3733800"/>
          </a:xfr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5984" y="1071546"/>
            <a:ext cx="6423012" cy="642942"/>
          </a:xfrm>
        </p:spPr>
        <p:txBody>
          <a:bodyPr/>
          <a:lstStyle/>
          <a:p>
            <a:pPr eaLnBrk="1" hangingPunct="1"/>
            <a:r>
              <a:rPr lang="en-US" altLang="zh-CN" sz="2400" b="1" u="sng" dirty="0" smtClean="0">
                <a:ea typeface="宋体" pitchFamily="2" charset="-122"/>
              </a:rPr>
              <a:t>ACTIVITY 3: TAKING TIME FOR QUESTIONS </a:t>
            </a:r>
            <a:r>
              <a:rPr lang="en-US" altLang="zh-CN" sz="2800" b="1" dirty="0" smtClean="0">
                <a:ea typeface="宋体" pitchFamily="2" charset="-122"/>
              </a:rPr>
              <a:t/>
            </a:r>
            <a:br>
              <a:rPr lang="en-US" altLang="zh-CN" sz="2800" b="1" dirty="0" smtClean="0">
                <a:ea typeface="宋体" pitchFamily="2" charset="-122"/>
              </a:rPr>
            </a:br>
            <a:endParaRPr lang="en-US" sz="2800" b="1" dirty="0" smtClean="0"/>
          </a:p>
        </p:txBody>
      </p:sp>
      <p:sp>
        <p:nvSpPr>
          <p:cNvPr id="44035" name="Rectangle 3"/>
          <p:cNvSpPr>
            <a:spLocks noGrp="1" noChangeArrowheads="1"/>
          </p:cNvSpPr>
          <p:nvPr>
            <p:ph type="body" idx="1"/>
          </p:nvPr>
        </p:nvSpPr>
        <p:spPr/>
        <p:txBody>
          <a:bodyPr/>
          <a:lstStyle/>
          <a:p>
            <a:pPr eaLnBrk="1" hangingPunct="1"/>
            <a:r>
              <a:rPr lang="en-US" sz="2000" dirty="0" smtClean="0"/>
              <a:t>This gives the participants a chance to ask questions and obtain feedback from fellow participants, thus increasing the confidence and self-reliance of the group.</a:t>
            </a:r>
          </a:p>
          <a:p>
            <a:pPr eaLnBrk="1" hangingPunct="1">
              <a:buFontTx/>
              <a:buNone/>
            </a:pPr>
            <a:r>
              <a:rPr lang="en-US" sz="2000" dirty="0" smtClean="0"/>
              <a:t> </a:t>
            </a:r>
            <a:endParaRPr lang="en-US" sz="2000" b="1" dirty="0" smtClean="0"/>
          </a:p>
          <a:p>
            <a:pPr eaLnBrk="1" hangingPunct="1"/>
            <a:r>
              <a:rPr lang="en-US" sz="2000" b="1" dirty="0" smtClean="0"/>
              <a:t>QUESTION BOX TOOL</a:t>
            </a:r>
            <a:r>
              <a:rPr lang="en-US" sz="2000" dirty="0" smtClean="0"/>
              <a:t> </a:t>
            </a:r>
          </a:p>
        </p:txBody>
      </p:sp>
      <p:sp>
        <p:nvSpPr>
          <p:cNvPr id="4" name="TextBox 3"/>
          <p:cNvSpPr txBox="1"/>
          <p:nvPr/>
        </p:nvSpPr>
        <p:spPr>
          <a:xfrm>
            <a:off x="1785918" y="357166"/>
            <a:ext cx="4214842" cy="369332"/>
          </a:xfrm>
          <a:prstGeom prst="rect">
            <a:avLst/>
          </a:prstGeom>
          <a:noFill/>
        </p:spPr>
        <p:txBody>
          <a:bodyPr wrap="square" rtlCol="0">
            <a:spAutoFit/>
          </a:bodyPr>
          <a:lstStyle/>
          <a:p>
            <a:r>
              <a:rPr lang="en-US" b="1" dirty="0" smtClean="0">
                <a:solidFill>
                  <a:srgbClr val="FF0000"/>
                </a:solidFill>
              </a:rPr>
              <a:t>Step 4. Selecting Options </a:t>
            </a:r>
            <a:endParaRPr lang="en-GB"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00043"/>
            <a:ext cx="9143999" cy="928694"/>
          </a:xfrm>
        </p:spPr>
        <p:txBody>
          <a:bodyPr/>
          <a:lstStyle/>
          <a:p>
            <a:pPr eaLnBrk="1" hangingPunct="1"/>
            <a:r>
              <a:rPr lang="en-US" sz="2000" b="1" dirty="0" smtClean="0"/>
              <a:t>		Seven steps to community planning for the prevention of </a:t>
            </a:r>
            <a:br>
              <a:rPr lang="en-US" sz="2000" b="1" dirty="0" smtClean="0"/>
            </a:br>
            <a:r>
              <a:rPr lang="en-US" sz="2000" b="1" dirty="0" smtClean="0"/>
              <a:t>		diarrheal disease</a:t>
            </a:r>
          </a:p>
        </p:txBody>
      </p:sp>
      <p:sp>
        <p:nvSpPr>
          <p:cNvPr id="9219" name="Rectangle 3"/>
          <p:cNvSpPr>
            <a:spLocks noGrp="1" noChangeArrowheads="1"/>
          </p:cNvSpPr>
          <p:nvPr>
            <p:ph type="body" idx="1"/>
          </p:nvPr>
        </p:nvSpPr>
        <p:spPr>
          <a:xfrm>
            <a:off x="468313" y="2420938"/>
            <a:ext cx="8207375" cy="3960812"/>
          </a:xfrm>
        </p:spPr>
        <p:txBody>
          <a:bodyPr/>
          <a:lstStyle/>
          <a:p>
            <a:pPr eaLnBrk="1" hangingPunct="1">
              <a:buFontTx/>
              <a:buNone/>
            </a:pPr>
            <a:r>
              <a:rPr lang="en-US" sz="1800" smtClean="0"/>
              <a:t> </a:t>
            </a:r>
          </a:p>
        </p:txBody>
      </p:sp>
      <p:sp>
        <p:nvSpPr>
          <p:cNvPr id="9220" name="Rectangle 7"/>
          <p:cNvSpPr>
            <a:spLocks noChangeArrowheads="1"/>
          </p:cNvSpPr>
          <p:nvPr/>
        </p:nvSpPr>
        <p:spPr bwMode="auto">
          <a:xfrm>
            <a:off x="2530475" y="2978150"/>
            <a:ext cx="4921250" cy="914400"/>
          </a:xfrm>
          <a:prstGeom prst="rect">
            <a:avLst/>
          </a:prstGeom>
          <a:noFill/>
          <a:ln w="12700">
            <a:noFill/>
            <a:miter lim="800000"/>
            <a:headEnd type="none" w="sm" len="sm"/>
            <a:tailEnd type="none" w="sm" len="sm"/>
          </a:ln>
        </p:spPr>
        <p:txBody>
          <a:bodyPr tIns="0" bIns="0" anchor="ctr">
            <a:spAutoFit/>
          </a:bodyPr>
          <a:lstStyle/>
          <a:p>
            <a:pPr algn="ctr"/>
            <a:endParaRPr lang="en-GB"/>
          </a:p>
          <a:p>
            <a:pPr algn="ctr"/>
            <a:endParaRPr lang="en-GB"/>
          </a:p>
          <a:p>
            <a:pPr algn="ctr" eaLnBrk="0" hangingPunct="0"/>
            <a:endParaRPr lang="en-GB" sz="2400">
              <a:latin typeface="Times New Roman" pitchFamily="18" charset="0"/>
            </a:endParaRPr>
          </a:p>
        </p:txBody>
      </p:sp>
      <p:graphicFrame>
        <p:nvGraphicFramePr>
          <p:cNvPr id="7" name="Diagram 6"/>
          <p:cNvGraphicFramePr/>
          <p:nvPr/>
        </p:nvGraphicFramePr>
        <p:xfrm>
          <a:off x="785786" y="1928802"/>
          <a:ext cx="7715304"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wipe dir="d"/>
  </p:transition>
  <p:timing>
    <p:tnLst>
      <p:par>
        <p:cTn id="1" dur="indefinite" restart="never" nodeType="tmRoot"/>
      </p:par>
    </p:tnLst>
    <p:bldLst>
      <p:bldP spid="9218" grpId="0"/>
      <p:bldP spid="9219" grpId="0" build="p">
        <p:tmplLst>
          <p:tmpl lvl="2">
            <p:tnLst>
              <p:par>
                <p:cTn presetID="50" presetClass="entr" presetSubtype="0" decel="100000" fill="hold" nodeType="click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1000" fill="hold"/>
                        <p:tgtEl>
                          <p:spTgt spid="9219"/>
                        </p:tgtEl>
                        <p:attrNameLst>
                          <p:attrName>ppt_w</p:attrName>
                        </p:attrNameLst>
                      </p:cBhvr>
                      <p:tavLst>
                        <p:tav tm="0">
                          <p:val>
                            <p:strVal val="#ppt_w+.3"/>
                          </p:val>
                        </p:tav>
                        <p:tav tm="100000">
                          <p:val>
                            <p:strVal val="#ppt_w"/>
                          </p:val>
                        </p:tav>
                      </p:tavLst>
                    </p:anim>
                    <p:anim calcmode="lin" valueType="num">
                      <p:cBhvr>
                        <p:cTn dur="1000" fill="hold"/>
                        <p:tgtEl>
                          <p:spTgt spid="9219"/>
                        </p:tgtEl>
                        <p:attrNameLst>
                          <p:attrName>ppt_h</p:attrName>
                        </p:attrNameLst>
                      </p:cBhvr>
                      <p:tavLst>
                        <p:tav tm="0">
                          <p:val>
                            <p:strVal val="#ppt_h"/>
                          </p:val>
                        </p:tav>
                        <p:tav tm="100000">
                          <p:val>
                            <p:strVal val="#ppt_h"/>
                          </p:val>
                        </p:tav>
                      </p:tavLst>
                    </p:anim>
                    <p:animEffect transition="in" filter="fade">
                      <p:cBhvr>
                        <p:cTn dur="1000"/>
                        <p:tgtEl>
                          <p:spTgt spid="921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1000" fill="hold"/>
                        <p:tgtEl>
                          <p:spTgt spid="9219"/>
                        </p:tgtEl>
                        <p:attrNameLst>
                          <p:attrName>ppt_w</p:attrName>
                        </p:attrNameLst>
                      </p:cBhvr>
                      <p:tavLst>
                        <p:tav tm="0">
                          <p:val>
                            <p:strVal val="#ppt_w+.3"/>
                          </p:val>
                        </p:tav>
                        <p:tav tm="100000">
                          <p:val>
                            <p:strVal val="#ppt_w"/>
                          </p:val>
                        </p:tav>
                      </p:tavLst>
                    </p:anim>
                    <p:anim calcmode="lin" valueType="num">
                      <p:cBhvr>
                        <p:cTn dur="1000" fill="hold"/>
                        <p:tgtEl>
                          <p:spTgt spid="9219"/>
                        </p:tgtEl>
                        <p:attrNameLst>
                          <p:attrName>ppt_h</p:attrName>
                        </p:attrNameLst>
                      </p:cBhvr>
                      <p:tavLst>
                        <p:tav tm="0">
                          <p:val>
                            <p:strVal val="#ppt_h"/>
                          </p:val>
                        </p:tav>
                        <p:tav tm="100000">
                          <p:val>
                            <p:strVal val="#ppt_h"/>
                          </p:val>
                        </p:tav>
                      </p:tavLst>
                    </p:anim>
                    <p:animEffect transition="in" filter="fade">
                      <p:cBhvr>
                        <p:cTn dur="1000"/>
                        <p:tgtEl>
                          <p:spTgt spid="921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11352" y="500042"/>
            <a:ext cx="8675688" cy="1285884"/>
          </a:xfrm>
        </p:spPr>
        <p:txBody>
          <a:bodyPr/>
          <a:lstStyle/>
          <a:p>
            <a:pPr algn="l" eaLnBrk="1" hangingPunct="1"/>
            <a:r>
              <a:rPr lang="en-US" sz="2000" b="1" u="sng" dirty="0" smtClean="0"/>
              <a:t>STEP 5</a:t>
            </a:r>
            <a:r>
              <a:rPr lang="en-US" sz="2000" b="1" i="1" u="sng" dirty="0" smtClean="0"/>
              <a:t>: PLANNING FOR NEW FACILITIES AND BEHAVIOUR </a:t>
            </a:r>
            <a:br>
              <a:rPr lang="en-US" sz="2000" b="1" i="1" u="sng" dirty="0" smtClean="0"/>
            </a:br>
            <a:r>
              <a:rPr lang="en-US" sz="2000" b="1" i="1" u="sng" dirty="0" smtClean="0"/>
              <a:t>CHANGE</a:t>
            </a:r>
            <a:r>
              <a:rPr lang="en-US" sz="2000" dirty="0" smtClean="0"/>
              <a:t> </a:t>
            </a:r>
          </a:p>
        </p:txBody>
      </p:sp>
      <p:sp>
        <p:nvSpPr>
          <p:cNvPr id="45059" name="Rectangle 3"/>
          <p:cNvSpPr>
            <a:spLocks noGrp="1" noChangeArrowheads="1"/>
          </p:cNvSpPr>
          <p:nvPr>
            <p:ph type="body" idx="1"/>
          </p:nvPr>
        </p:nvSpPr>
        <p:spPr>
          <a:xfrm>
            <a:off x="0" y="3571876"/>
            <a:ext cx="8748713" cy="2214578"/>
          </a:xfrm>
        </p:spPr>
        <p:txBody>
          <a:bodyPr/>
          <a:lstStyle/>
          <a:p>
            <a:pPr eaLnBrk="1" hangingPunct="1">
              <a:buFontTx/>
              <a:buNone/>
            </a:pPr>
            <a:r>
              <a:rPr lang="en-US" sz="2000" b="1" u="sng" dirty="0" smtClean="0">
                <a:solidFill>
                  <a:srgbClr val="FF0000"/>
                </a:solidFill>
              </a:rPr>
              <a:t>Activity 1 Planning for change </a:t>
            </a:r>
            <a:r>
              <a:rPr lang="en-US" sz="2000" b="1" u="sng" dirty="0" smtClean="0"/>
              <a:t> </a:t>
            </a:r>
          </a:p>
          <a:p>
            <a:pPr eaLnBrk="1" hangingPunct="1">
              <a:buFontTx/>
              <a:buNone/>
            </a:pPr>
            <a:endParaRPr lang="en-US" sz="2000" dirty="0" smtClean="0"/>
          </a:p>
          <a:p>
            <a:pPr eaLnBrk="1" hangingPunct="1"/>
            <a:r>
              <a:rPr lang="en-US" sz="2000" dirty="0" smtClean="0"/>
              <a:t>This helps the group plan the action steps for implementing solutions it has decided on. This is by developing a plan to implement changes in sanitation, water and hygiene behaviors </a:t>
            </a:r>
          </a:p>
          <a:p>
            <a:pPr lvl="2" eaLnBrk="1" hangingPunct="1">
              <a:buNone/>
            </a:pPr>
            <a:r>
              <a:rPr lang="en-US" dirty="0" smtClean="0"/>
              <a:t>. </a:t>
            </a:r>
            <a:r>
              <a:rPr lang="en-US" sz="2000" b="1" dirty="0" smtClean="0"/>
              <a:t>PLANNING POSTERS TOOL</a:t>
            </a:r>
            <a:r>
              <a:rPr lang="en-US" sz="2000" dirty="0" smtClean="0"/>
              <a:t> </a:t>
            </a:r>
          </a:p>
        </p:txBody>
      </p:sp>
      <p:sp>
        <p:nvSpPr>
          <p:cNvPr id="4" name="TextBox 3"/>
          <p:cNvSpPr txBox="1"/>
          <p:nvPr/>
        </p:nvSpPr>
        <p:spPr>
          <a:xfrm>
            <a:off x="1714480" y="357166"/>
            <a:ext cx="6500826" cy="369332"/>
          </a:xfrm>
          <a:prstGeom prst="rect">
            <a:avLst/>
          </a:prstGeom>
          <a:noFill/>
        </p:spPr>
        <p:txBody>
          <a:bodyPr wrap="square" rtlCol="0">
            <a:spAutoFit/>
          </a:bodyPr>
          <a:lstStyle/>
          <a:p>
            <a:r>
              <a:rPr lang="en-US" b="1" dirty="0" smtClean="0">
                <a:solidFill>
                  <a:srgbClr val="FF0000"/>
                </a:solidFill>
              </a:rPr>
              <a:t>Step 5. Planning for new facilities and behavior change  </a:t>
            </a:r>
            <a:endParaRPr lang="en-GB" b="1" dirty="0">
              <a:solidFill>
                <a:srgbClr val="FF0000"/>
              </a:solidFill>
            </a:endParaRPr>
          </a:p>
        </p:txBody>
      </p:sp>
      <p:graphicFrame>
        <p:nvGraphicFramePr>
          <p:cNvPr id="5" name="Diagram 4"/>
          <p:cNvGraphicFramePr/>
          <p:nvPr/>
        </p:nvGraphicFramePr>
        <p:xfrm>
          <a:off x="0" y="1928802"/>
          <a:ext cx="8929718"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43042" y="857232"/>
            <a:ext cx="8675688" cy="571504"/>
          </a:xfrm>
        </p:spPr>
        <p:txBody>
          <a:bodyPr/>
          <a:lstStyle/>
          <a:p>
            <a:pPr algn="l" eaLnBrk="1" hangingPunct="1"/>
            <a:r>
              <a:rPr lang="en-US" sz="2800" b="1" u="sng" dirty="0" smtClean="0"/>
              <a:t/>
            </a:r>
            <a:br>
              <a:rPr lang="en-US" sz="2800" b="1" u="sng" dirty="0" smtClean="0"/>
            </a:br>
            <a:r>
              <a:rPr lang="en-US" sz="2400" b="1" u="sng" dirty="0" smtClean="0"/>
              <a:t>Activity 2 Planning Who does what</a:t>
            </a:r>
            <a:r>
              <a:rPr lang="en-US" sz="2400" dirty="0" smtClean="0"/>
              <a:t> </a:t>
            </a:r>
            <a:br>
              <a:rPr lang="en-US" sz="2400" dirty="0" smtClean="0"/>
            </a:br>
            <a:endParaRPr lang="en-US" sz="2400" dirty="0" smtClean="0"/>
          </a:p>
        </p:txBody>
      </p:sp>
      <p:sp>
        <p:nvSpPr>
          <p:cNvPr id="52227" name="Rectangle 3"/>
          <p:cNvSpPr>
            <a:spLocks noGrp="1" noChangeArrowheads="1"/>
          </p:cNvSpPr>
          <p:nvPr>
            <p:ph type="body" idx="1"/>
          </p:nvPr>
        </p:nvSpPr>
        <p:spPr>
          <a:xfrm>
            <a:off x="1285852" y="1785926"/>
            <a:ext cx="6715124" cy="4000528"/>
          </a:xfrm>
        </p:spPr>
        <p:txBody>
          <a:bodyPr/>
          <a:lstStyle/>
          <a:p>
            <a:pPr eaLnBrk="1" hangingPunct="1"/>
            <a:r>
              <a:rPr lang="en-US" sz="2000" dirty="0" smtClean="0"/>
              <a:t>The purpose is to identify who takes </a:t>
            </a:r>
            <a:r>
              <a:rPr lang="en-US" sz="2000" b="1" dirty="0" smtClean="0"/>
              <a:t>responsibility </a:t>
            </a:r>
            <a:r>
              <a:rPr lang="en-US" sz="2000" dirty="0" smtClean="0"/>
              <a:t>for carrying out the steps in the plan and </a:t>
            </a:r>
            <a:r>
              <a:rPr lang="en-US" sz="2000" b="1" dirty="0" smtClean="0"/>
              <a:t>setting a time frame</a:t>
            </a:r>
            <a:r>
              <a:rPr lang="en-US" sz="2000" dirty="0" smtClean="0"/>
              <a:t> for the activity. </a:t>
            </a:r>
          </a:p>
          <a:p>
            <a:pPr eaLnBrk="1" hangingPunct="1"/>
            <a:endParaRPr lang="en-US" sz="2000" dirty="0" smtClean="0"/>
          </a:p>
          <a:p>
            <a:pPr eaLnBrk="1" hangingPunct="1"/>
            <a:r>
              <a:rPr lang="en-US" sz="2000" b="1" dirty="0" smtClean="0"/>
              <a:t>Planning posters tool</a:t>
            </a:r>
          </a:p>
        </p:txBody>
      </p:sp>
      <p:sp>
        <p:nvSpPr>
          <p:cNvPr id="4" name="TextBox 3"/>
          <p:cNvSpPr txBox="1"/>
          <p:nvPr/>
        </p:nvSpPr>
        <p:spPr>
          <a:xfrm>
            <a:off x="1714480" y="357166"/>
            <a:ext cx="6500826" cy="369332"/>
          </a:xfrm>
          <a:prstGeom prst="rect">
            <a:avLst/>
          </a:prstGeom>
          <a:noFill/>
        </p:spPr>
        <p:txBody>
          <a:bodyPr wrap="square" rtlCol="0">
            <a:spAutoFit/>
          </a:bodyPr>
          <a:lstStyle/>
          <a:p>
            <a:r>
              <a:rPr lang="en-US" b="1" dirty="0" smtClean="0">
                <a:solidFill>
                  <a:srgbClr val="FF0000"/>
                </a:solidFill>
              </a:rPr>
              <a:t>Step 5. Planning for new facilities and behavior change  </a:t>
            </a:r>
            <a:endParaRPr lang="en-GB"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6325</TotalTime>
  <Words>967</Words>
  <Application>Microsoft Office PowerPoint</Application>
  <PresentationFormat>Letter Paper (8.5x11 in)</PresentationFormat>
  <Paragraphs>175</Paragraphs>
  <Slides>14</Slides>
  <Notes>1</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30" baseType="lpstr">
      <vt:lpstr>宋体</vt:lpstr>
      <vt:lpstr>Arial</vt:lpstr>
      <vt:lpstr>Arial Rounded MT Bold</vt:lpstr>
      <vt:lpstr>Calibri</vt:lpstr>
      <vt:lpstr>Tahoma</vt:lpstr>
      <vt:lpstr>Times</vt:lpstr>
      <vt:lpstr>Times New Roman</vt:lpstr>
      <vt:lpstr>Verdana</vt:lpstr>
      <vt:lpstr>Wingdings</vt:lpstr>
      <vt:lpstr>Custom Design</vt:lpstr>
      <vt:lpstr>4_Custom Design</vt:lpstr>
      <vt:lpstr>1_Custom Design</vt:lpstr>
      <vt:lpstr>2_Custom Design</vt:lpstr>
      <vt:lpstr>3_Custom Design</vt:lpstr>
      <vt:lpstr>Theme1</vt:lpstr>
      <vt:lpstr>Drawing</vt:lpstr>
      <vt:lpstr>  </vt:lpstr>
      <vt:lpstr>Seven steps to community planning for the prevention of  diarrhoeal disease</vt:lpstr>
      <vt:lpstr>STEP 4: SELECTING OPTIONS </vt:lpstr>
      <vt:lpstr>ACTIVITY 2: CHOOSING IMPROVED HYGIENE BEHAVIORS</vt:lpstr>
      <vt:lpstr>Why to work together?</vt:lpstr>
      <vt:lpstr>ACTIVITY 3: TAKING TIME FOR QUESTIONS  </vt:lpstr>
      <vt:lpstr>  Seven steps to community planning for the prevention of    diarrheal disease</vt:lpstr>
      <vt:lpstr>STEP 5: PLANNING FOR NEW FACILITIES AND BEHAVIOUR  CHANGE </vt:lpstr>
      <vt:lpstr> Activity 2 Planning Who does what  </vt:lpstr>
      <vt:lpstr>Activity 3. IDENTIFYING WHAT MIGHT GO WRONG </vt:lpstr>
      <vt:lpstr>STEP 6: PLANNING FOR MONITORING AND EVALUATION</vt:lpstr>
      <vt:lpstr>STEP 6: PLANNING FOR MONITORING AND EVALUATION </vt:lpstr>
      <vt:lpstr>Step 7: PARTICIPATORY EVALUATION</vt:lpstr>
      <vt:lpstr>1. Checking our progress </vt:lpstr>
    </vt:vector>
  </TitlesOfParts>
  <Company>juan@saenz.net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Logistics</dc:title>
  <dc:creator>Webster and Saenz</dc:creator>
  <cp:lastModifiedBy>narendra singh</cp:lastModifiedBy>
  <cp:revision>254</cp:revision>
  <dcterms:created xsi:type="dcterms:W3CDTF">2002-06-03T12:26:01Z</dcterms:created>
  <dcterms:modified xsi:type="dcterms:W3CDTF">2015-08-11T06:28:20Z</dcterms:modified>
</cp:coreProperties>
</file>