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0" r:id="rId4"/>
    <p:sldMasterId id="2147483713" r:id="rId5"/>
  </p:sldMasterIdLst>
  <p:notesMasterIdLst>
    <p:notesMasterId r:id="rId20"/>
  </p:notesMasterIdLst>
  <p:sldIdLst>
    <p:sldId id="263" r:id="rId6"/>
    <p:sldId id="301" r:id="rId7"/>
    <p:sldId id="293" r:id="rId8"/>
    <p:sldId id="325" r:id="rId9"/>
    <p:sldId id="328" r:id="rId10"/>
    <p:sldId id="329" r:id="rId11"/>
    <p:sldId id="298" r:id="rId12"/>
    <p:sldId id="320" r:id="rId13"/>
    <p:sldId id="321" r:id="rId14"/>
    <p:sldId id="323" r:id="rId15"/>
    <p:sldId id="317" r:id="rId16"/>
    <p:sldId id="319" r:id="rId17"/>
    <p:sldId id="318" r:id="rId18"/>
    <p:sldId id="327" r:id="rId19"/>
  </p:sldIdLst>
  <p:sldSz cx="9144000" cy="6858000" type="screen4x3"/>
  <p:notesSz cx="6805613" cy="9944100"/>
  <p:embeddedFontLst>
    <p:embeddedFont>
      <p:font typeface="Angsana New" pitchFamily="18" charset="-34"/>
      <p:regular r:id="rId21"/>
      <p:bold r:id="rId22"/>
      <p:italic r:id="rId23"/>
      <p:boldItalic r:id="rId24"/>
    </p:embeddedFont>
    <p:embeddedFont>
      <p:font typeface="Calibri Light" charset="0"/>
      <p:regular r:id="rId25"/>
      <p:italic r:id="rId26"/>
    </p:embeddedFont>
    <p:embeddedFont>
      <p:font typeface="Raleway" charset="0"/>
      <p:regular r:id="rId27"/>
      <p:bold r:id="rId28"/>
      <p:italic r:id="rId29"/>
      <p:boldItalic r:id="rId30"/>
    </p:embeddedFont>
    <p:embeddedFont>
      <p:font typeface="Raleway ExtraBold" charset="0"/>
      <p:bold r:id="rId31"/>
      <p:boldItalic r:id="rId32"/>
    </p:embeddedFont>
    <p:embeddedFont>
      <p:font typeface="Raleway SemiBold" charset="0"/>
      <p:bold r:id="rId33"/>
      <p:boldItalic r:id="rId34"/>
    </p:embeddedFont>
    <p:embeddedFont>
      <p:font typeface="Raleway Black" charset="0"/>
      <p:bold r:id="rId35"/>
      <p:boldItalic r:id="rId36"/>
    </p:embeddedFont>
    <p:embeddedFont>
      <p:font typeface="Wingdings 3" pitchFamily="18" charset="2"/>
      <p:regular r:id="rId37"/>
    </p:embeddedFont>
    <p:embeddedFont>
      <p:font typeface="Calibri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828355" rtl="0" eaLnBrk="1" latinLnBrk="0" hangingPunct="1">
      <a:defRPr sz="1631" kern="1200">
        <a:solidFill>
          <a:schemeClr val="tx1"/>
        </a:solidFill>
        <a:latin typeface="+mn-lt"/>
        <a:ea typeface="+mn-ea"/>
        <a:cs typeface="+mn-cs"/>
      </a:defRPr>
    </a:lvl1pPr>
    <a:lvl2pPr marL="414177" algn="l" defTabSz="828355" rtl="0" eaLnBrk="1" latinLnBrk="0" hangingPunct="1">
      <a:defRPr sz="1631" kern="1200">
        <a:solidFill>
          <a:schemeClr val="tx1"/>
        </a:solidFill>
        <a:latin typeface="+mn-lt"/>
        <a:ea typeface="+mn-ea"/>
        <a:cs typeface="+mn-cs"/>
      </a:defRPr>
    </a:lvl2pPr>
    <a:lvl3pPr marL="828355" algn="l" defTabSz="828355" rtl="0" eaLnBrk="1" latinLnBrk="0" hangingPunct="1">
      <a:defRPr sz="1631" kern="1200">
        <a:solidFill>
          <a:schemeClr val="tx1"/>
        </a:solidFill>
        <a:latin typeface="+mn-lt"/>
        <a:ea typeface="+mn-ea"/>
        <a:cs typeface="+mn-cs"/>
      </a:defRPr>
    </a:lvl3pPr>
    <a:lvl4pPr marL="1242532" algn="l" defTabSz="828355" rtl="0" eaLnBrk="1" latinLnBrk="0" hangingPunct="1">
      <a:defRPr sz="1631" kern="1200">
        <a:solidFill>
          <a:schemeClr val="tx1"/>
        </a:solidFill>
        <a:latin typeface="+mn-lt"/>
        <a:ea typeface="+mn-ea"/>
        <a:cs typeface="+mn-cs"/>
      </a:defRPr>
    </a:lvl4pPr>
    <a:lvl5pPr marL="1656710" algn="l" defTabSz="828355" rtl="0" eaLnBrk="1" latinLnBrk="0" hangingPunct="1">
      <a:defRPr sz="1631" kern="1200">
        <a:solidFill>
          <a:schemeClr val="tx1"/>
        </a:solidFill>
        <a:latin typeface="+mn-lt"/>
        <a:ea typeface="+mn-ea"/>
        <a:cs typeface="+mn-cs"/>
      </a:defRPr>
    </a:lvl5pPr>
    <a:lvl6pPr marL="2070887" algn="l" defTabSz="828355" rtl="0" eaLnBrk="1" latinLnBrk="0" hangingPunct="1">
      <a:defRPr sz="1631" kern="1200">
        <a:solidFill>
          <a:schemeClr val="tx1"/>
        </a:solidFill>
        <a:latin typeface="+mn-lt"/>
        <a:ea typeface="+mn-ea"/>
        <a:cs typeface="+mn-cs"/>
      </a:defRPr>
    </a:lvl6pPr>
    <a:lvl7pPr marL="2485065" algn="l" defTabSz="828355" rtl="0" eaLnBrk="1" latinLnBrk="0" hangingPunct="1">
      <a:defRPr sz="1631" kern="1200">
        <a:solidFill>
          <a:schemeClr val="tx1"/>
        </a:solidFill>
        <a:latin typeface="+mn-lt"/>
        <a:ea typeface="+mn-ea"/>
        <a:cs typeface="+mn-cs"/>
      </a:defRPr>
    </a:lvl7pPr>
    <a:lvl8pPr marL="2899242" algn="l" defTabSz="828355" rtl="0" eaLnBrk="1" latinLnBrk="0" hangingPunct="1">
      <a:defRPr sz="1631" kern="1200">
        <a:solidFill>
          <a:schemeClr val="tx1"/>
        </a:solidFill>
        <a:latin typeface="+mn-lt"/>
        <a:ea typeface="+mn-ea"/>
        <a:cs typeface="+mn-cs"/>
      </a:defRPr>
    </a:lvl8pPr>
    <a:lvl9pPr marL="3313420" algn="l" defTabSz="828355" rtl="0" eaLnBrk="1" latinLnBrk="0" hangingPunct="1">
      <a:defRPr sz="163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A6F49F-23A4-409D-85C8-F8A06DA24847}">
          <p14:sldIdLst>
            <p14:sldId id="263"/>
            <p14:sldId id="301"/>
            <p14:sldId id="293"/>
            <p14:sldId id="325"/>
            <p14:sldId id="328"/>
            <p14:sldId id="329"/>
            <p14:sldId id="298"/>
            <p14:sldId id="320"/>
            <p14:sldId id="321"/>
            <p14:sldId id="323"/>
            <p14:sldId id="317"/>
            <p14:sldId id="319"/>
            <p14:sldId id="318"/>
            <p14:sldId id="327"/>
          </p14:sldIdLst>
        </p14:section>
        <p14:section name="Part I - strategy rebranding" id="{633A828B-3DA7-4943-961D-3975431406A0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ine Haemmerli" initials="SH" lastIdx="1" clrIdx="0">
    <p:extLst>
      <p:ext uri="{19B8F6BF-5375-455C-9EA6-DF929625EA0E}">
        <p15:presenceInfo xmlns:p15="http://schemas.microsoft.com/office/powerpoint/2012/main" xmlns="" userId="S-1-5-21-2160216369-3329932071-3968528880-988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6871"/>
    <a:srgbClr val="000000"/>
    <a:srgbClr val="76B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264" autoAdjust="0"/>
  </p:normalViewPr>
  <p:slideViewPr>
    <p:cSldViewPr snapToGrid="0">
      <p:cViewPr varScale="1">
        <p:scale>
          <a:sx n="37" d="100"/>
          <a:sy n="37" d="100"/>
        </p:scale>
        <p:origin x="-15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1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4D719-F5B9-472E-B66B-DE423F0B5152}" type="datetimeFigureOut">
              <a:rPr lang="en-US" smtClean="0"/>
              <a:t>11/28/2016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0A138-BE79-4F9D-A139-E3A4AAB7D8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8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8355" rtl="0" eaLnBrk="1" latinLnBrk="0" hangingPunct="1">
      <a:defRPr sz="1087" kern="1200">
        <a:solidFill>
          <a:schemeClr val="tx1"/>
        </a:solidFill>
        <a:latin typeface="+mn-lt"/>
        <a:ea typeface="+mn-ea"/>
        <a:cs typeface="+mn-cs"/>
      </a:defRPr>
    </a:lvl1pPr>
    <a:lvl2pPr marL="414177" algn="l" defTabSz="828355" rtl="0" eaLnBrk="1" latinLnBrk="0" hangingPunct="1">
      <a:defRPr sz="1087" kern="1200">
        <a:solidFill>
          <a:schemeClr val="tx1"/>
        </a:solidFill>
        <a:latin typeface="+mn-lt"/>
        <a:ea typeface="+mn-ea"/>
        <a:cs typeface="+mn-cs"/>
      </a:defRPr>
    </a:lvl2pPr>
    <a:lvl3pPr marL="828355" algn="l" defTabSz="828355" rtl="0" eaLnBrk="1" latinLnBrk="0" hangingPunct="1">
      <a:defRPr sz="1087" kern="1200">
        <a:solidFill>
          <a:schemeClr val="tx1"/>
        </a:solidFill>
        <a:latin typeface="+mn-lt"/>
        <a:ea typeface="+mn-ea"/>
        <a:cs typeface="+mn-cs"/>
      </a:defRPr>
    </a:lvl3pPr>
    <a:lvl4pPr marL="1242532" algn="l" defTabSz="828355" rtl="0" eaLnBrk="1" latinLnBrk="0" hangingPunct="1">
      <a:defRPr sz="1087" kern="1200">
        <a:solidFill>
          <a:schemeClr val="tx1"/>
        </a:solidFill>
        <a:latin typeface="+mn-lt"/>
        <a:ea typeface="+mn-ea"/>
        <a:cs typeface="+mn-cs"/>
      </a:defRPr>
    </a:lvl4pPr>
    <a:lvl5pPr marL="1656710" algn="l" defTabSz="828355" rtl="0" eaLnBrk="1" latinLnBrk="0" hangingPunct="1">
      <a:defRPr sz="1087" kern="1200">
        <a:solidFill>
          <a:schemeClr val="tx1"/>
        </a:solidFill>
        <a:latin typeface="+mn-lt"/>
        <a:ea typeface="+mn-ea"/>
        <a:cs typeface="+mn-cs"/>
      </a:defRPr>
    </a:lvl5pPr>
    <a:lvl6pPr marL="2070887" algn="l" defTabSz="828355" rtl="0" eaLnBrk="1" latinLnBrk="0" hangingPunct="1">
      <a:defRPr sz="1087" kern="1200">
        <a:solidFill>
          <a:schemeClr val="tx1"/>
        </a:solidFill>
        <a:latin typeface="+mn-lt"/>
        <a:ea typeface="+mn-ea"/>
        <a:cs typeface="+mn-cs"/>
      </a:defRPr>
    </a:lvl6pPr>
    <a:lvl7pPr marL="2485065" algn="l" defTabSz="828355" rtl="0" eaLnBrk="1" latinLnBrk="0" hangingPunct="1">
      <a:defRPr sz="1087" kern="1200">
        <a:solidFill>
          <a:schemeClr val="tx1"/>
        </a:solidFill>
        <a:latin typeface="+mn-lt"/>
        <a:ea typeface="+mn-ea"/>
        <a:cs typeface="+mn-cs"/>
      </a:defRPr>
    </a:lvl7pPr>
    <a:lvl8pPr marL="2899242" algn="l" defTabSz="828355" rtl="0" eaLnBrk="1" latinLnBrk="0" hangingPunct="1">
      <a:defRPr sz="1087" kern="1200">
        <a:solidFill>
          <a:schemeClr val="tx1"/>
        </a:solidFill>
        <a:latin typeface="+mn-lt"/>
        <a:ea typeface="+mn-ea"/>
        <a:cs typeface="+mn-cs"/>
      </a:defRPr>
    </a:lvl8pPr>
    <a:lvl9pPr marL="3313420" algn="l" defTabSz="828355" rtl="0" eaLnBrk="1" latinLnBrk="0" hangingPunct="1">
      <a:defRPr sz="10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Presentation for the South East Asia NS workshop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0A138-BE79-4F9D-A139-E3A4AAB7D8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30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0A138-BE79-4F9D-A139-E3A4AAB7D8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02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05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0A138-BE79-4F9D-A139-E3A4AAB7D8F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05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0A138-BE79-4F9D-A139-E3A4AAB7D8F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905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buFontTx/>
              <a:buNone/>
            </a:pPr>
            <a:endParaRPr lang="en-US" sz="105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0A138-BE79-4F9D-A139-E3A4AAB7D8F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58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endParaRPr lang="en-US" sz="105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0A138-BE79-4F9D-A139-E3A4AAB7D8F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23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0A138-BE79-4F9D-A139-E3A4AAB7D8F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17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2021 – mission statement</a:t>
            </a:r>
          </a:p>
          <a:p>
            <a:r>
              <a:rPr lang="en-US" dirty="0" smtClean="0"/>
              <a:t>We keep our core activity – Physical rehabilitation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0A138-BE79-4F9D-A139-E3A4AAB7D8F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79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28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contribution of the SFD</a:t>
            </a:r>
            <a:r>
              <a:rPr lang="en-US" baseline="0" dirty="0" smtClean="0"/>
              <a:t> </a:t>
            </a:r>
            <a:r>
              <a:rPr lang="en-US" dirty="0" smtClean="0"/>
              <a:t>to</a:t>
            </a:r>
            <a:r>
              <a:rPr lang="en-US" baseline="0" dirty="0" smtClean="0"/>
              <a:t> full participation and social inclusion</a:t>
            </a:r>
            <a:endParaRPr lang="en-US" dirty="0" smtClean="0"/>
          </a:p>
          <a:p>
            <a:pPr marL="0" marR="0" lvl="0" indent="0" algn="l" defTabSz="828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Rehabilitation </a:t>
            </a:r>
            <a:r>
              <a:rPr lang="en-US" dirty="0" smtClean="0">
                <a:sym typeface="Wingdings" panose="05000000000000000000" pitchFamily="2" charset="2"/>
              </a:rPr>
              <a:t> restoration/improvement</a:t>
            </a:r>
            <a:r>
              <a:rPr lang="en-US" baseline="0" dirty="0" smtClean="0">
                <a:sym typeface="Wingdings" panose="05000000000000000000" pitchFamily="2" charset="2"/>
              </a:rPr>
              <a:t> of mobility  </a:t>
            </a:r>
            <a:r>
              <a:rPr lang="en-US" dirty="0" smtClean="0"/>
              <a:t>Social</a:t>
            </a:r>
            <a:r>
              <a:rPr lang="en-US" baseline="0" dirty="0" smtClean="0"/>
              <a:t> and economical inclusion </a:t>
            </a:r>
            <a:endParaRPr lang="en-US" dirty="0" smtClean="0"/>
          </a:p>
          <a:p>
            <a:r>
              <a:rPr lang="en-US" dirty="0" smtClean="0"/>
              <a:t>Physical rehabilitation</a:t>
            </a:r>
            <a:r>
              <a:rPr lang="en-US" baseline="0" dirty="0" smtClean="0"/>
              <a:t> is essential for full inclusion 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0A138-BE79-4F9D-A139-E3A4AAB7D8F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910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0A138-BE79-4F9D-A139-E3A4AAB7D8F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575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0A138-BE79-4F9D-A139-E3A4AAB7D8F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12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D84BD-B57F-44ED-B432-012949432F9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809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0A138-BE79-4F9D-A139-E3A4AAB7D8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1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Priority 1</a:t>
            </a:r>
            <a:r>
              <a:rPr lang="en-US" baseline="0" dirty="0" smtClean="0"/>
              <a:t> – sustainability of the sector </a:t>
            </a:r>
            <a:r>
              <a:rPr lang="en-US" baseline="0" dirty="0" smtClean="0">
                <a:sym typeface="Wingdings" panose="05000000000000000000" pitchFamily="2" charset="2"/>
              </a:rPr>
              <a:t></a:t>
            </a:r>
            <a:r>
              <a:rPr lang="en-US" baseline="0" dirty="0" smtClean="0"/>
              <a:t> work with national authorities – structure </a:t>
            </a:r>
          </a:p>
          <a:p>
            <a:r>
              <a:rPr lang="en-US" baseline="0" dirty="0" smtClean="0"/>
              <a:t>Focus on quality and education </a:t>
            </a:r>
          </a:p>
          <a:p>
            <a:r>
              <a:rPr lang="en-US" baseline="0" dirty="0" smtClean="0"/>
              <a:t>Lack of financial resources </a:t>
            </a:r>
            <a:r>
              <a:rPr lang="en-US" baseline="0" dirty="0" smtClean="0">
                <a:sym typeface="Wingdings" panose="05000000000000000000" pitchFamily="2" charset="2"/>
              </a:rPr>
              <a:t> vulnerable PwD a</a:t>
            </a:r>
            <a:r>
              <a:rPr lang="en-US" baseline="0" dirty="0" smtClean="0"/>
              <a:t>ccess + social </a:t>
            </a:r>
            <a:r>
              <a:rPr lang="en-US" baseline="0" dirty="0" err="1" smtClean="0"/>
              <a:t>inclusio</a:t>
            </a:r>
            <a:endParaRPr lang="en-US" baseline="0" dirty="0" smtClean="0"/>
          </a:p>
          <a:p>
            <a:r>
              <a:rPr lang="en-US" baseline="0" dirty="0" smtClean="0"/>
              <a:t>Develop centres management capacities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0A138-BE79-4F9D-A139-E3A4AAB7D8F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27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1225551"/>
            <a:ext cx="64420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75430"/>
            <a:ext cx="9144000" cy="282575"/>
          </a:xfrm>
          <a:prstGeom prst="rect">
            <a:avLst/>
          </a:prstGeom>
          <a:solidFill>
            <a:srgbClr val="76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536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367582"/>
            <a:ext cx="6858000" cy="830111"/>
          </a:xfrm>
        </p:spPr>
        <p:txBody>
          <a:bodyPr>
            <a:noAutofit/>
          </a:bodyPr>
          <a:lstStyle>
            <a:lvl1pPr marL="0" marR="0" indent="0" algn="l" defTabSz="585056" rtl="0" eaLnBrk="1" fontAlgn="auto" latinLnBrk="0" hangingPunct="1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000" b="1" cap="small" baseline="0" smtClean="0">
                <a:solidFill>
                  <a:srgbClr val="5E6871"/>
                </a:solidFill>
                <a:effectLst/>
                <a:latin typeface="Raleway SemiBold" panose="020B0703030101060003" pitchFamily="34" charset="0"/>
              </a:defRPr>
            </a:lvl1pPr>
            <a:lvl2pPr marL="292528" indent="0" algn="ctr">
              <a:buNone/>
              <a:defRPr sz="1280"/>
            </a:lvl2pPr>
            <a:lvl3pPr marL="585056" indent="0" algn="ctr">
              <a:buNone/>
              <a:defRPr sz="1152"/>
            </a:lvl3pPr>
            <a:lvl4pPr marL="877584" indent="0" algn="ctr">
              <a:buNone/>
              <a:defRPr sz="1024"/>
            </a:lvl4pPr>
            <a:lvl5pPr marL="1170112" indent="0" algn="ctr">
              <a:buNone/>
              <a:defRPr sz="1024"/>
            </a:lvl5pPr>
            <a:lvl6pPr marL="1462640" indent="0" algn="ctr">
              <a:buNone/>
              <a:defRPr sz="1024"/>
            </a:lvl6pPr>
            <a:lvl7pPr marL="1755168" indent="0" algn="ctr">
              <a:buNone/>
              <a:defRPr sz="1024"/>
            </a:lvl7pPr>
            <a:lvl8pPr marL="2047696" indent="0" algn="ctr">
              <a:buNone/>
              <a:defRPr sz="1024"/>
            </a:lvl8pPr>
            <a:lvl9pPr marL="2340224" indent="0" algn="ctr">
              <a:buNone/>
              <a:defRPr sz="1024"/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143001" y="4198318"/>
            <a:ext cx="4318000" cy="792162"/>
          </a:xfrm>
        </p:spPr>
        <p:txBody>
          <a:bodyPr/>
          <a:lstStyle>
            <a:lvl1pPr marL="0" indent="0">
              <a:buNone/>
              <a:defRPr cap="small" baseline="0">
                <a:solidFill>
                  <a:schemeClr val="tx2"/>
                </a:solidFill>
                <a:latin typeface="Raleway SemiBold" panose="020B0604020202020204" charset="0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fr-CH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6721" y="4643383"/>
            <a:ext cx="0" cy="1961524"/>
          </a:xfrm>
          <a:prstGeom prst="line">
            <a:avLst/>
          </a:prstGeom>
          <a:ln>
            <a:solidFill>
              <a:srgbClr val="76B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682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95" y="5682483"/>
            <a:ext cx="863946" cy="8782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29166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1225551"/>
            <a:ext cx="64420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75430"/>
            <a:ext cx="9144000" cy="282575"/>
          </a:xfrm>
          <a:prstGeom prst="rect">
            <a:avLst/>
          </a:prstGeom>
          <a:solidFill>
            <a:srgbClr val="76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536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367582"/>
            <a:ext cx="6858000" cy="830111"/>
          </a:xfrm>
        </p:spPr>
        <p:txBody>
          <a:bodyPr>
            <a:noAutofit/>
          </a:bodyPr>
          <a:lstStyle>
            <a:lvl1pPr marL="0" marR="0" indent="0" algn="l" defTabSz="585056" rtl="0" eaLnBrk="1" fontAlgn="auto" latinLnBrk="0" hangingPunct="1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000" b="1" cap="small" baseline="0" smtClean="0">
                <a:solidFill>
                  <a:srgbClr val="5E6871"/>
                </a:solidFill>
                <a:effectLst/>
                <a:latin typeface="Raleway SemiBold" panose="020B0703030101060003" pitchFamily="34" charset="0"/>
              </a:defRPr>
            </a:lvl1pPr>
            <a:lvl2pPr marL="292528" indent="0" algn="ctr">
              <a:buNone/>
              <a:defRPr sz="1280"/>
            </a:lvl2pPr>
            <a:lvl3pPr marL="585056" indent="0" algn="ctr">
              <a:buNone/>
              <a:defRPr sz="1152"/>
            </a:lvl3pPr>
            <a:lvl4pPr marL="877584" indent="0" algn="ctr">
              <a:buNone/>
              <a:defRPr sz="1024"/>
            </a:lvl4pPr>
            <a:lvl5pPr marL="1170112" indent="0" algn="ctr">
              <a:buNone/>
              <a:defRPr sz="1024"/>
            </a:lvl5pPr>
            <a:lvl6pPr marL="1462640" indent="0" algn="ctr">
              <a:buNone/>
              <a:defRPr sz="1024"/>
            </a:lvl6pPr>
            <a:lvl7pPr marL="1755168" indent="0" algn="ctr">
              <a:buNone/>
              <a:defRPr sz="1024"/>
            </a:lvl7pPr>
            <a:lvl8pPr marL="2047696" indent="0" algn="ctr">
              <a:buNone/>
              <a:defRPr sz="1024"/>
            </a:lvl8pPr>
            <a:lvl9pPr marL="2340224" indent="0" algn="ctr">
              <a:buNone/>
              <a:defRPr sz="1024"/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143001" y="4198318"/>
            <a:ext cx="4318000" cy="792162"/>
          </a:xfrm>
        </p:spPr>
        <p:txBody>
          <a:bodyPr/>
          <a:lstStyle>
            <a:lvl1pPr marL="0" indent="0">
              <a:buNone/>
              <a:defRPr cap="small" baseline="0">
                <a:solidFill>
                  <a:schemeClr val="tx2"/>
                </a:solidFill>
                <a:latin typeface="Raleway SemiBold" panose="020B0604020202020204" charset="0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fr-CH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6721" y="4643383"/>
            <a:ext cx="0" cy="1961524"/>
          </a:xfrm>
          <a:prstGeom prst="line">
            <a:avLst/>
          </a:prstGeom>
          <a:ln>
            <a:solidFill>
              <a:srgbClr val="76B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619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619129"/>
            <a:ext cx="7886700" cy="543594"/>
          </a:xfrm>
        </p:spPr>
        <p:txBody>
          <a:bodyPr>
            <a:noAutofit/>
          </a:bodyPr>
          <a:lstStyle>
            <a:lvl1pPr>
              <a:defRPr sz="3500" b="0" cap="small" baseline="0">
                <a:solidFill>
                  <a:srgbClr val="76B82D"/>
                </a:solidFill>
                <a:latin typeface="Raleway SemiBold" panose="020B07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6385989"/>
            <a:ext cx="2057400" cy="179183"/>
          </a:xfrm>
        </p:spPr>
        <p:txBody>
          <a:bodyPr/>
          <a:lstStyle>
            <a:lvl1pPr algn="r">
              <a:defRPr smtClean="0"/>
            </a:lvl1pPr>
          </a:lstStyle>
          <a:p>
            <a:fld id="{DEF2A9E2-8BC9-4C47-9443-69FB461493E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7064" y="6385989"/>
            <a:ext cx="2057400" cy="191027"/>
          </a:xfrm>
        </p:spPr>
        <p:txBody>
          <a:bodyPr/>
          <a:lstStyle/>
          <a:p>
            <a:fld id="{55E9DD66-B363-4E86-990D-D6279C39B4E1}" type="datetime1">
              <a:rPr lang="en-US" smtClean="0"/>
              <a:t>11/28/2016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878115"/>
            <a:ext cx="756000" cy="0"/>
          </a:xfrm>
          <a:prstGeom prst="line">
            <a:avLst/>
          </a:prstGeom>
          <a:ln>
            <a:solidFill>
              <a:srgbClr val="76B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27063" y="1436688"/>
            <a:ext cx="7888287" cy="4743450"/>
          </a:xfrm>
        </p:spPr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35743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3"/>
            <a:ext cx="7886700" cy="2852737"/>
          </a:xfrm>
        </p:spPr>
        <p:txBody>
          <a:bodyPr anchor="b">
            <a:normAutofit/>
          </a:bodyPr>
          <a:lstStyle>
            <a:lvl1pPr>
              <a:defRPr sz="35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62480"/>
            <a:ext cx="7886700" cy="179652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292528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2pPr>
            <a:lvl3pPr marL="585056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3pPr>
            <a:lvl4pPr marL="877584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4pPr>
            <a:lvl5pPr marL="1170112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5pPr>
            <a:lvl6pPr marL="1462640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6pPr>
            <a:lvl7pPr marL="1755168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7pPr>
            <a:lvl8pPr marL="2047696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8pPr>
            <a:lvl9pPr marL="2340224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9" y="6376630"/>
            <a:ext cx="2057400" cy="179183"/>
          </a:xfrm>
        </p:spPr>
        <p:txBody>
          <a:bodyPr/>
          <a:lstStyle>
            <a:lvl1pPr algn="r">
              <a:defRPr sz="1000" smtClean="0">
                <a:latin typeface="+mn-lt"/>
              </a:defRPr>
            </a:lvl1pPr>
          </a:lstStyle>
          <a:p>
            <a:fld id="{DEF2A9E2-8BC9-4C47-9443-69FB461493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7064" y="6385989"/>
            <a:ext cx="2057400" cy="191027"/>
          </a:xfrm>
        </p:spPr>
        <p:txBody>
          <a:bodyPr/>
          <a:lstStyle/>
          <a:p>
            <a:fld id="{88BBEF28-C223-4540-BA7C-16E84AAF46FF}" type="datetime1">
              <a:rPr lang="en-US" smtClean="0"/>
              <a:t>11/28/2016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4269015"/>
            <a:ext cx="756000" cy="0"/>
          </a:xfrm>
          <a:prstGeom prst="line">
            <a:avLst/>
          </a:prstGeom>
          <a:ln>
            <a:solidFill>
              <a:srgbClr val="76B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54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556" y="507533"/>
            <a:ext cx="7886700" cy="707472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556" y="1268394"/>
            <a:ext cx="3868340" cy="471180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dirty="0" smtClean="0">
                <a:solidFill>
                  <a:srgbClr val="5E6871"/>
                </a:solidFill>
                <a:latin typeface="+mj-lt"/>
                <a:ea typeface="+mn-ea"/>
                <a:cs typeface="+mn-cs"/>
              </a:defRPr>
            </a:lvl1pPr>
            <a:lvl2pPr marL="292528" indent="0">
              <a:buNone/>
              <a:defRPr sz="1280" b="1"/>
            </a:lvl2pPr>
            <a:lvl3pPr marL="585056" indent="0">
              <a:buNone/>
              <a:defRPr sz="1152" b="1"/>
            </a:lvl3pPr>
            <a:lvl4pPr marL="877584" indent="0">
              <a:buNone/>
              <a:defRPr sz="1024" b="1"/>
            </a:lvl4pPr>
            <a:lvl5pPr marL="1170112" indent="0">
              <a:buNone/>
              <a:defRPr sz="1024" b="1"/>
            </a:lvl5pPr>
            <a:lvl6pPr marL="1462640" indent="0">
              <a:buNone/>
              <a:defRPr sz="1024" b="1"/>
            </a:lvl6pPr>
            <a:lvl7pPr marL="1755168" indent="0">
              <a:buNone/>
              <a:defRPr sz="1024" b="1"/>
            </a:lvl7pPr>
            <a:lvl8pPr marL="2047696" indent="0">
              <a:buNone/>
              <a:defRPr sz="1024" b="1"/>
            </a:lvl8pPr>
            <a:lvl9pPr marL="2340224" indent="0">
              <a:buNone/>
              <a:defRPr sz="1024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556" y="1814057"/>
            <a:ext cx="3868340" cy="4525075"/>
          </a:xfrm>
        </p:spPr>
        <p:txBody>
          <a:bodyPr/>
          <a:lstStyle>
            <a:lvl1pPr>
              <a:defRPr lang="en-US" sz="2000" kern="1200" dirty="0" smtClean="0">
                <a:solidFill>
                  <a:srgbClr val="5E6871"/>
                </a:solidFill>
                <a:latin typeface="+mn-lt"/>
                <a:ea typeface="+mn-ea"/>
                <a:cs typeface="+mn-cs"/>
              </a:defRPr>
            </a:lvl1pPr>
            <a:lvl2pPr>
              <a:defRPr sz="1800" b="0"/>
            </a:lvl2pPr>
            <a:lvl3pPr>
              <a:defRPr sz="1500"/>
            </a:lvl3pPr>
            <a:lvl4pPr>
              <a:defRPr sz="13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4864" y="1278941"/>
            <a:ext cx="3887391" cy="471180"/>
          </a:xfrm>
        </p:spPr>
        <p:txBody>
          <a:bodyPr anchor="b">
            <a:noAutofit/>
          </a:bodyPr>
          <a:lstStyle>
            <a:lvl1pPr marL="0" marR="0" indent="0" algn="l" defTabSz="585056" rtl="0" eaLnBrk="1" fontAlgn="base" latinLnBrk="0" hangingPunct="1">
              <a:lnSpc>
                <a:spcPct val="150000"/>
              </a:lnSpc>
              <a:spcBef>
                <a:spcPts val="64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lang="en-US" sz="2000" kern="1200" dirty="0" smtClean="0">
                <a:solidFill>
                  <a:srgbClr val="5E6871"/>
                </a:solidFill>
                <a:latin typeface="+mj-lt"/>
                <a:ea typeface="+mn-ea"/>
                <a:cs typeface="+mn-cs"/>
              </a:defRPr>
            </a:lvl1pPr>
            <a:lvl2pPr marL="292528" indent="0">
              <a:buNone/>
              <a:defRPr sz="1280" b="1"/>
            </a:lvl2pPr>
            <a:lvl3pPr marL="585056" indent="0">
              <a:buNone/>
              <a:defRPr sz="1152" b="1"/>
            </a:lvl3pPr>
            <a:lvl4pPr marL="877584" indent="0">
              <a:buNone/>
              <a:defRPr sz="1024" b="1"/>
            </a:lvl4pPr>
            <a:lvl5pPr marL="1170112" indent="0">
              <a:buNone/>
              <a:defRPr sz="1024" b="1"/>
            </a:lvl5pPr>
            <a:lvl6pPr marL="1462640" indent="0">
              <a:buNone/>
              <a:defRPr sz="1024" b="1"/>
            </a:lvl6pPr>
            <a:lvl7pPr marL="1755168" indent="0">
              <a:buNone/>
              <a:defRPr sz="1024" b="1"/>
            </a:lvl7pPr>
            <a:lvl8pPr marL="2047696" indent="0">
              <a:buNone/>
              <a:defRPr sz="1024" b="1"/>
            </a:lvl8pPr>
            <a:lvl9pPr marL="2340224" indent="0">
              <a:buNone/>
              <a:defRPr sz="1024" b="1"/>
            </a:lvl9pPr>
          </a:lstStyle>
          <a:p>
            <a:pPr marL="0" marR="0" lvl="0" indent="0" algn="l" defTabSz="585056" rtl="0" eaLnBrk="1" fontAlgn="base" latinLnBrk="0" hangingPunct="1">
              <a:lnSpc>
                <a:spcPct val="150000"/>
              </a:lnSpc>
              <a:spcBef>
                <a:spcPts val="64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4220" y="1814057"/>
            <a:ext cx="3878035" cy="4525075"/>
          </a:xfrm>
        </p:spPr>
        <p:txBody>
          <a:bodyPr/>
          <a:lstStyle>
            <a:lvl1pPr>
              <a:defRPr lang="en-US" sz="2000" kern="1200" dirty="0" smtClean="0">
                <a:solidFill>
                  <a:srgbClr val="5E6871"/>
                </a:solidFill>
                <a:latin typeface="+mn-lt"/>
                <a:ea typeface="+mn-ea"/>
                <a:cs typeface="+mn-cs"/>
              </a:defRPr>
            </a:lvl1pPr>
            <a:lvl2pPr>
              <a:defRPr sz="1800" b="0"/>
            </a:lvl2pPr>
            <a:lvl3pPr>
              <a:defRPr sz="1500"/>
            </a:lvl3pPr>
            <a:lvl4pPr>
              <a:defRPr sz="13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84855" y="6397833"/>
            <a:ext cx="2057400" cy="179183"/>
          </a:xfrm>
        </p:spPr>
        <p:txBody>
          <a:bodyPr/>
          <a:lstStyle>
            <a:lvl1pPr algn="r">
              <a:defRPr smtClean="0"/>
            </a:lvl1pPr>
          </a:lstStyle>
          <a:p>
            <a:fld id="{DEF2A9E2-8BC9-4C47-9443-69FB461493E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55556" y="6380066"/>
            <a:ext cx="2057400" cy="191027"/>
          </a:xfrm>
        </p:spPr>
        <p:txBody>
          <a:bodyPr/>
          <a:lstStyle/>
          <a:p>
            <a:fld id="{7949ABAF-175E-440C-A4C7-101891613699}" type="datetime1">
              <a:rPr lang="en-US" smtClean="0"/>
              <a:t>11/28/2016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865415"/>
            <a:ext cx="756000" cy="0"/>
          </a:xfrm>
          <a:prstGeom prst="line">
            <a:avLst/>
          </a:prstGeom>
          <a:ln>
            <a:solidFill>
              <a:srgbClr val="76B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379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95" y="5682483"/>
            <a:ext cx="863946" cy="87820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41" y="6387507"/>
            <a:ext cx="2057400" cy="179183"/>
          </a:xfrm>
        </p:spPr>
        <p:txBody>
          <a:bodyPr/>
          <a:lstStyle>
            <a:lvl1pPr algn="r">
              <a:defRPr smtClean="0"/>
            </a:lvl1pPr>
          </a:lstStyle>
          <a:p>
            <a:fld id="{DEF2A9E2-8BC9-4C47-9443-69FB461493E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27064" y="6385989"/>
            <a:ext cx="2057400" cy="191027"/>
          </a:xfrm>
        </p:spPr>
        <p:txBody>
          <a:bodyPr/>
          <a:lstStyle/>
          <a:p>
            <a:fld id="{25991CBD-EC9A-4E0C-9B83-285DED370EEB}" type="datetime1">
              <a:rPr lang="en-US" smtClean="0"/>
              <a:t>11/28/2016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759618"/>
          </a:xfrm>
        </p:spPr>
        <p:txBody>
          <a:bodyPr>
            <a:normAutofit/>
          </a:bodyPr>
          <a:lstStyle>
            <a:lvl1pPr>
              <a:defRPr sz="3500" b="0">
                <a:latin typeface="Raleway SemiBold" panose="020B07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738415"/>
            <a:ext cx="756000" cy="0"/>
          </a:xfrm>
          <a:prstGeom prst="line">
            <a:avLst/>
          </a:prstGeom>
          <a:ln>
            <a:solidFill>
              <a:srgbClr val="76B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7064" y="1443439"/>
            <a:ext cx="7889477" cy="4944067"/>
          </a:xfrm>
        </p:spPr>
        <p:txBody>
          <a:bodyPr/>
          <a:lstStyle/>
          <a:p>
            <a:pPr lvl="0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69344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538843"/>
            <a:ext cx="2949178" cy="1411514"/>
          </a:xfrm>
        </p:spPr>
        <p:txBody>
          <a:bodyPr anchor="b">
            <a:normAutofit/>
          </a:bodyPr>
          <a:lstStyle>
            <a:lvl1pPr>
              <a:defRPr sz="3000">
                <a:latin typeface="Raleway SemiBold" panose="020B07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1"/>
            <a:ext cx="4629150" cy="5330169"/>
          </a:xfrm>
        </p:spPr>
        <p:txBody>
          <a:bodyPr/>
          <a:lstStyle>
            <a:lvl1pPr>
              <a:buClr>
                <a:schemeClr val="tx2"/>
              </a:buClr>
              <a:defRPr lang="en-US" sz="2000" kern="1200" smtClean="0">
                <a:solidFill>
                  <a:srgbClr val="5E6871"/>
                </a:solidFill>
                <a:latin typeface="Raleway ExtraBold" panose="020B0903030101060003" pitchFamily="34" charset="0"/>
                <a:ea typeface="+mn-ea"/>
                <a:cs typeface="+mn-cs"/>
              </a:defRPr>
            </a:lvl1pPr>
            <a:lvl2pPr>
              <a:defRPr sz="1800" b="0"/>
            </a:lvl2pPr>
            <a:lvl3pPr>
              <a:defRPr sz="1500"/>
            </a:lvl3pPr>
            <a:lvl4pPr>
              <a:defRPr sz="1300"/>
            </a:lvl4pPr>
            <a:lvl5pPr>
              <a:defRPr sz="110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146302"/>
            <a:ext cx="2949178" cy="417129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aleway ExtraBold" panose="020B0903030101060003" pitchFamily="34" charset="0"/>
              </a:defRPr>
            </a:lvl1pPr>
            <a:lvl2pPr marL="292528" indent="0">
              <a:buNone/>
              <a:defRPr sz="896"/>
            </a:lvl2pPr>
            <a:lvl3pPr marL="585056" indent="0">
              <a:buNone/>
              <a:defRPr sz="768"/>
            </a:lvl3pPr>
            <a:lvl4pPr marL="877584" indent="0">
              <a:buNone/>
              <a:defRPr sz="640"/>
            </a:lvl4pPr>
            <a:lvl5pPr marL="1170112" indent="0">
              <a:buNone/>
              <a:defRPr sz="640"/>
            </a:lvl5pPr>
            <a:lvl6pPr marL="1462640" indent="0">
              <a:buNone/>
              <a:defRPr sz="640"/>
            </a:lvl6pPr>
            <a:lvl7pPr marL="1755168" indent="0">
              <a:buNone/>
              <a:defRPr sz="640"/>
            </a:lvl7pPr>
            <a:lvl8pPr marL="2047696" indent="0">
              <a:buNone/>
              <a:defRPr sz="640"/>
            </a:lvl8pPr>
            <a:lvl9pPr marL="2340224" indent="0">
              <a:buNone/>
              <a:defRPr sz="64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41" y="6397833"/>
            <a:ext cx="2057400" cy="179183"/>
          </a:xfrm>
        </p:spPr>
        <p:txBody>
          <a:bodyPr/>
          <a:lstStyle>
            <a:lvl1pPr algn="r">
              <a:defRPr smtClean="0"/>
            </a:lvl1pPr>
          </a:lstStyle>
          <a:p>
            <a:fld id="{DEF2A9E2-8BC9-4C47-9443-69FB461493E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7064" y="6385989"/>
            <a:ext cx="2057400" cy="191027"/>
          </a:xfrm>
        </p:spPr>
        <p:txBody>
          <a:bodyPr/>
          <a:lstStyle/>
          <a:p>
            <a:fld id="{5B7F1A88-C3F4-4D1E-BEDD-D4FFFBD451BE}" type="datetime1">
              <a:rPr lang="en-US" smtClean="0"/>
              <a:t>11/28/2016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65415"/>
            <a:ext cx="756000" cy="0"/>
          </a:xfrm>
          <a:prstGeom prst="line">
            <a:avLst/>
          </a:prstGeom>
          <a:ln>
            <a:solidFill>
              <a:srgbClr val="76B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611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00">
                <a:latin typeface="Raleway SemiBold" panose="020B07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474874"/>
          </a:xfrm>
        </p:spPr>
        <p:txBody>
          <a:bodyPr/>
          <a:lstStyle>
            <a:lvl1pPr>
              <a:buClr>
                <a:schemeClr val="tx2"/>
              </a:buClr>
              <a:defRPr sz="2000" b="1">
                <a:latin typeface="Raleway ExtraBold" panose="020B0903030101060003" pitchFamily="34" charset="0"/>
              </a:defRPr>
            </a:lvl1pPr>
            <a:lvl2pPr marL="438792" indent="-146264">
              <a:buClr>
                <a:schemeClr val="accent3"/>
              </a:buClr>
              <a:buFont typeface="Wingdings 3" panose="05040102010807070707" pitchFamily="18" charset="2"/>
              <a:buChar char="Â"/>
              <a:defRPr sz="1800" b="0"/>
            </a:lvl2pPr>
            <a:lvl3pPr>
              <a:defRPr sz="1500"/>
            </a:lvl3pPr>
            <a:lvl4pPr>
              <a:defRPr sz="13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8405" y="6385989"/>
            <a:ext cx="2057400" cy="179183"/>
          </a:xfrm>
        </p:spPr>
        <p:txBody>
          <a:bodyPr/>
          <a:lstStyle>
            <a:lvl1pPr algn="r">
              <a:defRPr sz="1000" smtClean="0">
                <a:latin typeface="+mn-lt"/>
              </a:defRPr>
            </a:lvl1pPr>
          </a:lstStyle>
          <a:p>
            <a:fld id="{DEF2A9E2-8BC9-4C47-9443-69FB461493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27064" y="6385989"/>
            <a:ext cx="2057400" cy="191027"/>
          </a:xfrm>
        </p:spPr>
        <p:txBody>
          <a:bodyPr/>
          <a:lstStyle/>
          <a:p>
            <a:fld id="{ADB10429-AC46-4629-AFC3-D50923A8FC2E}" type="datetime1">
              <a:rPr lang="en-US" smtClean="0"/>
              <a:t>11/28/2016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878115"/>
            <a:ext cx="756000" cy="0"/>
          </a:xfrm>
          <a:prstGeom prst="line">
            <a:avLst/>
          </a:prstGeom>
          <a:ln>
            <a:solidFill>
              <a:srgbClr val="76B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12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9B31-6297-446B-BE09-2C42A63F4711}" type="datetime1">
              <a:rPr lang="en-US" smtClean="0"/>
              <a:t>11/28/2016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2A9E2-8BC9-4C47-9443-69FB461493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916215"/>
            <a:ext cx="756000" cy="0"/>
          </a:xfrm>
          <a:prstGeom prst="line">
            <a:avLst/>
          </a:prstGeom>
          <a:ln>
            <a:solidFill>
              <a:srgbClr val="76B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474874"/>
          </a:xfrm>
        </p:spPr>
        <p:txBody>
          <a:bodyPr/>
          <a:lstStyle>
            <a:lvl1pPr marL="457200" indent="-457200">
              <a:buClr>
                <a:schemeClr val="tx2"/>
              </a:buClr>
              <a:buFont typeface="+mj-lt"/>
              <a:buAutoNum type="arabicPeriod"/>
              <a:defRPr sz="2000" b="1">
                <a:latin typeface="Raleway ExtraBold" panose="020B0903030101060003" pitchFamily="34" charset="0"/>
              </a:defRPr>
            </a:lvl1pPr>
            <a:lvl2pPr marL="749728" indent="-457200">
              <a:buClr>
                <a:schemeClr val="accent3"/>
              </a:buClr>
              <a:buFont typeface="+mj-lt"/>
              <a:buAutoNum type="alphaLcPeriod"/>
              <a:defRPr sz="1800" b="0"/>
            </a:lvl2pPr>
            <a:lvl3pPr marL="985106" indent="-400050">
              <a:buFont typeface="Arial" panose="020B0604020202020204" pitchFamily="34" charset="0"/>
              <a:buChar char="•"/>
              <a:defRPr sz="1500"/>
            </a:lvl3pPr>
            <a:lvl4pPr>
              <a:defRPr sz="13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231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13" y="380323"/>
            <a:ext cx="6096087" cy="6196693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41" y="6385988"/>
            <a:ext cx="2057400" cy="179183"/>
          </a:xfrm>
        </p:spPr>
        <p:txBody>
          <a:bodyPr/>
          <a:lstStyle>
            <a:lvl1pPr algn="r">
              <a:defRPr smtClean="0"/>
            </a:lvl1pPr>
          </a:lstStyle>
          <a:p>
            <a:fld id="{DEF2A9E2-8BC9-4C47-9443-69FB461493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27064" y="6385989"/>
            <a:ext cx="2057400" cy="191027"/>
          </a:xfrm>
        </p:spPr>
        <p:txBody>
          <a:bodyPr/>
          <a:lstStyle/>
          <a:p>
            <a:fld id="{D2823E5B-3CB1-4D23-B4E3-AD2097AB5469}" type="datetime1">
              <a:rPr lang="en-US" smtClean="0"/>
              <a:t>11/28/2016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759618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736600"/>
            <a:ext cx="756000" cy="0"/>
          </a:xfrm>
          <a:prstGeom prst="line">
            <a:avLst/>
          </a:prstGeom>
          <a:ln>
            <a:solidFill>
              <a:srgbClr val="76B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61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619129"/>
            <a:ext cx="7886700" cy="543594"/>
          </a:xfrm>
        </p:spPr>
        <p:txBody>
          <a:bodyPr>
            <a:noAutofit/>
          </a:bodyPr>
          <a:lstStyle>
            <a:lvl1pPr>
              <a:defRPr sz="3500" b="0" cap="small" baseline="0">
                <a:solidFill>
                  <a:srgbClr val="76B82D"/>
                </a:solidFill>
                <a:latin typeface="Raleway SemiBold" panose="020B07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6385989"/>
            <a:ext cx="2057400" cy="179183"/>
          </a:xfrm>
        </p:spPr>
        <p:txBody>
          <a:bodyPr/>
          <a:lstStyle>
            <a:lvl1pPr algn="r">
              <a:defRPr smtClean="0"/>
            </a:lvl1pPr>
          </a:lstStyle>
          <a:p>
            <a:fld id="{DEF2A9E2-8BC9-4C47-9443-69FB461493E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7064" y="6385989"/>
            <a:ext cx="2057400" cy="191027"/>
          </a:xfrm>
        </p:spPr>
        <p:txBody>
          <a:bodyPr/>
          <a:lstStyle/>
          <a:p>
            <a:fld id="{350A22C1-B13E-4B66-A5EF-0E87D64359E2}" type="datetimeFigureOut">
              <a:rPr lang="en-US"/>
              <a:pPr/>
              <a:t>11/28/2016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878115"/>
            <a:ext cx="756000" cy="0"/>
          </a:xfrm>
          <a:prstGeom prst="line">
            <a:avLst/>
          </a:prstGeom>
          <a:ln>
            <a:solidFill>
              <a:srgbClr val="76B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27063" y="1436688"/>
            <a:ext cx="7888287" cy="4743450"/>
          </a:xfrm>
        </p:spPr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71202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95" y="5682483"/>
            <a:ext cx="863946" cy="8782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09115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543594"/>
          </a:xfrm>
        </p:spPr>
        <p:txBody>
          <a:bodyPr>
            <a:noAutofit/>
          </a:bodyPr>
          <a:lstStyle>
            <a:lvl1pPr>
              <a:defRPr sz="3200" b="0" cap="small" baseline="0">
                <a:solidFill>
                  <a:srgbClr val="76B82D"/>
                </a:solidFill>
                <a:latin typeface="Raleway Black" panose="020B0A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96753"/>
            <a:ext cx="7886700" cy="5129392"/>
          </a:xfrm>
        </p:spPr>
        <p:txBody>
          <a:bodyPr/>
          <a:lstStyle>
            <a:lvl1pPr>
              <a:defRPr lang="en-US" sz="1792" kern="1200" dirty="0" smtClean="0">
                <a:solidFill>
                  <a:srgbClr val="5E6871"/>
                </a:solidFill>
                <a:latin typeface="+mn-lt"/>
                <a:ea typeface="+mn-ea"/>
                <a:cs typeface="+mn-cs"/>
              </a:defRPr>
            </a:lvl1pPr>
            <a:lvl2pPr>
              <a:defRPr sz="1365">
                <a:solidFill>
                  <a:srgbClr val="181617"/>
                </a:solidFill>
              </a:defRPr>
            </a:lvl2pPr>
            <a:lvl3pPr>
              <a:defRPr sz="1194">
                <a:solidFill>
                  <a:srgbClr val="181617"/>
                </a:solidFill>
              </a:defRPr>
            </a:lvl3pPr>
            <a:lvl4pPr>
              <a:defRPr sz="1024">
                <a:solidFill>
                  <a:srgbClr val="181617"/>
                </a:solidFill>
              </a:defRPr>
            </a:lvl4pPr>
            <a:lvl5pPr>
              <a:defRPr sz="1024">
                <a:solidFill>
                  <a:srgbClr val="18161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3075" y="6385987"/>
            <a:ext cx="3086100" cy="179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70625" y="6385987"/>
            <a:ext cx="2057400" cy="179183"/>
          </a:xfrm>
        </p:spPr>
        <p:txBody>
          <a:bodyPr/>
          <a:lstStyle>
            <a:lvl1pPr algn="r">
              <a:defRPr smtClean="0"/>
            </a:lvl1pPr>
          </a:lstStyle>
          <a:p>
            <a:fld id="{DEF2A9E2-8BC9-4C47-9443-69FB461493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7064" y="6385987"/>
            <a:ext cx="2057400" cy="191027"/>
          </a:xfrm>
        </p:spPr>
        <p:txBody>
          <a:bodyPr/>
          <a:lstStyle/>
          <a:p>
            <a:fld id="{77F857FD-FE5C-4987-978B-D57FFB19DB3B}" type="datetime1">
              <a:rPr lang="en-US" smtClean="0"/>
              <a:t>11/28/2016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83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1E4C-2F6E-495C-A5E0-A0FD97C1588E}" type="datetime1">
              <a:rPr lang="en-US" smtClean="0"/>
              <a:t>11/28/2016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2A9E2-8BC9-4C47-9443-69FB461493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916215"/>
            <a:ext cx="756000" cy="0"/>
          </a:xfrm>
          <a:prstGeom prst="line">
            <a:avLst/>
          </a:prstGeom>
          <a:ln>
            <a:solidFill>
              <a:srgbClr val="76B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474874"/>
          </a:xfrm>
        </p:spPr>
        <p:txBody>
          <a:bodyPr/>
          <a:lstStyle>
            <a:lvl1pPr marL="457200" indent="-457200">
              <a:buClr>
                <a:schemeClr val="tx2"/>
              </a:buClr>
              <a:buFont typeface="+mj-lt"/>
              <a:buAutoNum type="arabicPeriod"/>
              <a:defRPr sz="2400" b="1">
                <a:latin typeface="Raleway ExtraBold" panose="020B0903030101060003" pitchFamily="34" charset="0"/>
              </a:defRPr>
            </a:lvl1pPr>
            <a:lvl2pPr marL="749728" indent="-457200">
              <a:buClr>
                <a:schemeClr val="accent3"/>
              </a:buClr>
              <a:buFont typeface="+mj-lt"/>
              <a:buAutoNum type="alphaLcPeriod"/>
              <a:defRPr sz="2000"/>
            </a:lvl2pPr>
            <a:lvl3pPr marL="985106" indent="-400050">
              <a:buFont typeface="+mj-lt"/>
              <a:buAutoNum type="romanLcPeriod"/>
              <a:defRPr sz="1800"/>
            </a:lvl3pPr>
            <a:lvl4pPr>
              <a:defRPr sz="1500"/>
            </a:lvl4pPr>
            <a:lvl5pPr>
              <a:defRPr sz="1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87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3"/>
            <a:ext cx="7886700" cy="2852737"/>
          </a:xfrm>
        </p:spPr>
        <p:txBody>
          <a:bodyPr anchor="b">
            <a:normAutofit/>
          </a:bodyPr>
          <a:lstStyle>
            <a:lvl1pPr>
              <a:defRPr sz="35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62480"/>
            <a:ext cx="7886700" cy="179652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292528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2pPr>
            <a:lvl3pPr marL="585056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3pPr>
            <a:lvl4pPr marL="877584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4pPr>
            <a:lvl5pPr marL="1170112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5pPr>
            <a:lvl6pPr marL="1462640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6pPr>
            <a:lvl7pPr marL="1755168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7pPr>
            <a:lvl8pPr marL="2047696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8pPr>
            <a:lvl9pPr marL="2340224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9" y="6376630"/>
            <a:ext cx="2057400" cy="179183"/>
          </a:xfrm>
        </p:spPr>
        <p:txBody>
          <a:bodyPr/>
          <a:lstStyle>
            <a:lvl1pPr algn="r">
              <a:defRPr sz="1000" smtClean="0">
                <a:latin typeface="+mn-lt"/>
              </a:defRPr>
            </a:lvl1pPr>
          </a:lstStyle>
          <a:p>
            <a:fld id="{DEF2A9E2-8BC9-4C47-9443-69FB461493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7064" y="6385989"/>
            <a:ext cx="2057400" cy="191027"/>
          </a:xfrm>
        </p:spPr>
        <p:txBody>
          <a:bodyPr/>
          <a:lstStyle/>
          <a:p>
            <a:fld id="{350A22C1-B13E-4B66-A5EF-0E87D64359E2}" type="datetimeFigureOut">
              <a:rPr lang="en-US"/>
              <a:pPr/>
              <a:t>11/28/2016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4269015"/>
            <a:ext cx="756000" cy="0"/>
          </a:xfrm>
          <a:prstGeom prst="line">
            <a:avLst/>
          </a:prstGeom>
          <a:ln>
            <a:solidFill>
              <a:srgbClr val="76B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940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556" y="507533"/>
            <a:ext cx="7886700" cy="707472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556" y="1268394"/>
            <a:ext cx="3868340" cy="471180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dirty="0" smtClean="0">
                <a:solidFill>
                  <a:srgbClr val="5E6871"/>
                </a:solidFill>
                <a:latin typeface="+mj-lt"/>
                <a:ea typeface="+mn-ea"/>
                <a:cs typeface="+mn-cs"/>
              </a:defRPr>
            </a:lvl1pPr>
            <a:lvl2pPr marL="292528" indent="0">
              <a:buNone/>
              <a:defRPr sz="1280" b="1"/>
            </a:lvl2pPr>
            <a:lvl3pPr marL="585056" indent="0">
              <a:buNone/>
              <a:defRPr sz="1152" b="1"/>
            </a:lvl3pPr>
            <a:lvl4pPr marL="877584" indent="0">
              <a:buNone/>
              <a:defRPr sz="1024" b="1"/>
            </a:lvl4pPr>
            <a:lvl5pPr marL="1170112" indent="0">
              <a:buNone/>
              <a:defRPr sz="1024" b="1"/>
            </a:lvl5pPr>
            <a:lvl6pPr marL="1462640" indent="0">
              <a:buNone/>
              <a:defRPr sz="1024" b="1"/>
            </a:lvl6pPr>
            <a:lvl7pPr marL="1755168" indent="0">
              <a:buNone/>
              <a:defRPr sz="1024" b="1"/>
            </a:lvl7pPr>
            <a:lvl8pPr marL="2047696" indent="0">
              <a:buNone/>
              <a:defRPr sz="1024" b="1"/>
            </a:lvl8pPr>
            <a:lvl9pPr marL="2340224" indent="0">
              <a:buNone/>
              <a:defRPr sz="1024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556" y="1814057"/>
            <a:ext cx="3868340" cy="4525075"/>
          </a:xfrm>
        </p:spPr>
        <p:txBody>
          <a:bodyPr/>
          <a:lstStyle>
            <a:lvl1pPr>
              <a:defRPr lang="en-US" sz="2000" kern="1200" dirty="0" smtClean="0">
                <a:solidFill>
                  <a:srgbClr val="5E6871"/>
                </a:solidFill>
                <a:latin typeface="+mn-lt"/>
                <a:ea typeface="+mn-ea"/>
                <a:cs typeface="+mn-cs"/>
              </a:defRPr>
            </a:lvl1pPr>
            <a:lvl2pPr>
              <a:defRPr sz="1800" b="0"/>
            </a:lvl2pPr>
            <a:lvl3pPr>
              <a:defRPr sz="1500"/>
            </a:lvl3pPr>
            <a:lvl4pPr>
              <a:defRPr sz="13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4864" y="1278941"/>
            <a:ext cx="3887391" cy="471180"/>
          </a:xfrm>
        </p:spPr>
        <p:txBody>
          <a:bodyPr anchor="b">
            <a:noAutofit/>
          </a:bodyPr>
          <a:lstStyle>
            <a:lvl1pPr marL="0" marR="0" indent="0" algn="l" defTabSz="585056" rtl="0" eaLnBrk="1" fontAlgn="base" latinLnBrk="0" hangingPunct="1">
              <a:lnSpc>
                <a:spcPct val="150000"/>
              </a:lnSpc>
              <a:spcBef>
                <a:spcPts val="64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lang="en-US" sz="2000" kern="1200" dirty="0" smtClean="0">
                <a:solidFill>
                  <a:srgbClr val="5E6871"/>
                </a:solidFill>
                <a:latin typeface="+mj-lt"/>
                <a:ea typeface="+mn-ea"/>
                <a:cs typeface="+mn-cs"/>
              </a:defRPr>
            </a:lvl1pPr>
            <a:lvl2pPr marL="292528" indent="0">
              <a:buNone/>
              <a:defRPr sz="1280" b="1"/>
            </a:lvl2pPr>
            <a:lvl3pPr marL="585056" indent="0">
              <a:buNone/>
              <a:defRPr sz="1152" b="1"/>
            </a:lvl3pPr>
            <a:lvl4pPr marL="877584" indent="0">
              <a:buNone/>
              <a:defRPr sz="1024" b="1"/>
            </a:lvl4pPr>
            <a:lvl5pPr marL="1170112" indent="0">
              <a:buNone/>
              <a:defRPr sz="1024" b="1"/>
            </a:lvl5pPr>
            <a:lvl6pPr marL="1462640" indent="0">
              <a:buNone/>
              <a:defRPr sz="1024" b="1"/>
            </a:lvl6pPr>
            <a:lvl7pPr marL="1755168" indent="0">
              <a:buNone/>
              <a:defRPr sz="1024" b="1"/>
            </a:lvl7pPr>
            <a:lvl8pPr marL="2047696" indent="0">
              <a:buNone/>
              <a:defRPr sz="1024" b="1"/>
            </a:lvl8pPr>
            <a:lvl9pPr marL="2340224" indent="0">
              <a:buNone/>
              <a:defRPr sz="1024" b="1"/>
            </a:lvl9pPr>
          </a:lstStyle>
          <a:p>
            <a:pPr marL="0" marR="0" lvl="0" indent="0" algn="l" defTabSz="585056" rtl="0" eaLnBrk="1" fontAlgn="base" latinLnBrk="0" hangingPunct="1">
              <a:lnSpc>
                <a:spcPct val="150000"/>
              </a:lnSpc>
              <a:spcBef>
                <a:spcPts val="64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4220" y="1814057"/>
            <a:ext cx="3878035" cy="4525075"/>
          </a:xfrm>
        </p:spPr>
        <p:txBody>
          <a:bodyPr/>
          <a:lstStyle>
            <a:lvl1pPr>
              <a:defRPr lang="en-US" sz="2000" kern="1200" dirty="0" smtClean="0">
                <a:solidFill>
                  <a:srgbClr val="5E6871"/>
                </a:solidFill>
                <a:latin typeface="+mn-lt"/>
                <a:ea typeface="+mn-ea"/>
                <a:cs typeface="+mn-cs"/>
              </a:defRPr>
            </a:lvl1pPr>
            <a:lvl2pPr>
              <a:defRPr sz="1800" b="0"/>
            </a:lvl2pPr>
            <a:lvl3pPr>
              <a:defRPr sz="1500"/>
            </a:lvl3pPr>
            <a:lvl4pPr>
              <a:defRPr sz="13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84855" y="6397833"/>
            <a:ext cx="2057400" cy="179183"/>
          </a:xfrm>
        </p:spPr>
        <p:txBody>
          <a:bodyPr/>
          <a:lstStyle>
            <a:lvl1pPr algn="r">
              <a:defRPr smtClean="0"/>
            </a:lvl1pPr>
          </a:lstStyle>
          <a:p>
            <a:fld id="{DEF2A9E2-8BC9-4C47-9443-69FB461493E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55556" y="6380066"/>
            <a:ext cx="2057400" cy="191027"/>
          </a:xfrm>
        </p:spPr>
        <p:txBody>
          <a:bodyPr/>
          <a:lstStyle/>
          <a:p>
            <a:fld id="{350A22C1-B13E-4B66-A5EF-0E87D64359E2}" type="datetimeFigureOut">
              <a:rPr lang="en-US"/>
              <a:pPr/>
              <a:t>11/28/2016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865415"/>
            <a:ext cx="756000" cy="0"/>
          </a:xfrm>
          <a:prstGeom prst="line">
            <a:avLst/>
          </a:prstGeom>
          <a:ln>
            <a:solidFill>
              <a:srgbClr val="76B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40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95" y="5682483"/>
            <a:ext cx="863946" cy="87820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41" y="6387507"/>
            <a:ext cx="2057400" cy="179183"/>
          </a:xfrm>
        </p:spPr>
        <p:txBody>
          <a:bodyPr/>
          <a:lstStyle>
            <a:lvl1pPr algn="r">
              <a:defRPr smtClean="0"/>
            </a:lvl1pPr>
          </a:lstStyle>
          <a:p>
            <a:fld id="{DEF2A9E2-8BC9-4C47-9443-69FB461493E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27064" y="6385989"/>
            <a:ext cx="2057400" cy="191027"/>
          </a:xfrm>
        </p:spPr>
        <p:txBody>
          <a:bodyPr/>
          <a:lstStyle/>
          <a:p>
            <a:fld id="{350A22C1-B13E-4B66-A5EF-0E87D64359E2}" type="datetimeFigureOut">
              <a:rPr lang="en-US"/>
              <a:pPr/>
              <a:t>11/28/2016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759618"/>
          </a:xfrm>
        </p:spPr>
        <p:txBody>
          <a:bodyPr>
            <a:normAutofit/>
          </a:bodyPr>
          <a:lstStyle>
            <a:lvl1pPr>
              <a:defRPr sz="3500" b="0">
                <a:latin typeface="Raleway SemiBold" panose="020B07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738415"/>
            <a:ext cx="756000" cy="0"/>
          </a:xfrm>
          <a:prstGeom prst="line">
            <a:avLst/>
          </a:prstGeom>
          <a:ln>
            <a:solidFill>
              <a:srgbClr val="76B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7064" y="1443439"/>
            <a:ext cx="7889477" cy="4944067"/>
          </a:xfrm>
        </p:spPr>
        <p:txBody>
          <a:bodyPr/>
          <a:lstStyle/>
          <a:p>
            <a:pPr lvl="0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93768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538843"/>
            <a:ext cx="2949178" cy="1411514"/>
          </a:xfrm>
        </p:spPr>
        <p:txBody>
          <a:bodyPr anchor="b">
            <a:normAutofit/>
          </a:bodyPr>
          <a:lstStyle>
            <a:lvl1pPr>
              <a:defRPr sz="3000">
                <a:latin typeface="Raleway SemiBold" panose="020B07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1"/>
            <a:ext cx="4629150" cy="5330169"/>
          </a:xfrm>
        </p:spPr>
        <p:txBody>
          <a:bodyPr/>
          <a:lstStyle>
            <a:lvl1pPr>
              <a:buClr>
                <a:schemeClr val="tx2"/>
              </a:buClr>
              <a:defRPr lang="en-US" sz="2000" kern="1200" smtClean="0">
                <a:solidFill>
                  <a:srgbClr val="5E6871"/>
                </a:solidFill>
                <a:latin typeface="Raleway ExtraBold" panose="020B0903030101060003" pitchFamily="34" charset="0"/>
                <a:ea typeface="+mn-ea"/>
                <a:cs typeface="+mn-cs"/>
              </a:defRPr>
            </a:lvl1pPr>
            <a:lvl2pPr>
              <a:defRPr sz="1800" b="0"/>
            </a:lvl2pPr>
            <a:lvl3pPr>
              <a:defRPr sz="1500"/>
            </a:lvl3pPr>
            <a:lvl4pPr>
              <a:defRPr sz="1300"/>
            </a:lvl4pPr>
            <a:lvl5pPr>
              <a:defRPr sz="110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146302"/>
            <a:ext cx="2949178" cy="417129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aleway ExtraBold" panose="020B0903030101060003" pitchFamily="34" charset="0"/>
              </a:defRPr>
            </a:lvl1pPr>
            <a:lvl2pPr marL="292528" indent="0">
              <a:buNone/>
              <a:defRPr sz="896"/>
            </a:lvl2pPr>
            <a:lvl3pPr marL="585056" indent="0">
              <a:buNone/>
              <a:defRPr sz="768"/>
            </a:lvl3pPr>
            <a:lvl4pPr marL="877584" indent="0">
              <a:buNone/>
              <a:defRPr sz="640"/>
            </a:lvl4pPr>
            <a:lvl5pPr marL="1170112" indent="0">
              <a:buNone/>
              <a:defRPr sz="640"/>
            </a:lvl5pPr>
            <a:lvl6pPr marL="1462640" indent="0">
              <a:buNone/>
              <a:defRPr sz="640"/>
            </a:lvl6pPr>
            <a:lvl7pPr marL="1755168" indent="0">
              <a:buNone/>
              <a:defRPr sz="640"/>
            </a:lvl7pPr>
            <a:lvl8pPr marL="2047696" indent="0">
              <a:buNone/>
              <a:defRPr sz="640"/>
            </a:lvl8pPr>
            <a:lvl9pPr marL="2340224" indent="0">
              <a:buNone/>
              <a:defRPr sz="64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41" y="6397833"/>
            <a:ext cx="2057400" cy="179183"/>
          </a:xfrm>
        </p:spPr>
        <p:txBody>
          <a:bodyPr/>
          <a:lstStyle>
            <a:lvl1pPr algn="r">
              <a:defRPr smtClean="0"/>
            </a:lvl1pPr>
          </a:lstStyle>
          <a:p>
            <a:fld id="{DEF2A9E2-8BC9-4C47-9443-69FB461493E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7064" y="6385989"/>
            <a:ext cx="2057400" cy="191027"/>
          </a:xfrm>
        </p:spPr>
        <p:txBody>
          <a:bodyPr/>
          <a:lstStyle/>
          <a:p>
            <a:fld id="{350A22C1-B13E-4B66-A5EF-0E87D64359E2}" type="datetimeFigureOut">
              <a:rPr lang="en-US"/>
              <a:pPr/>
              <a:t>11/28/2016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65415"/>
            <a:ext cx="756000" cy="0"/>
          </a:xfrm>
          <a:prstGeom prst="line">
            <a:avLst/>
          </a:prstGeom>
          <a:ln>
            <a:solidFill>
              <a:srgbClr val="76B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195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00">
                <a:latin typeface="Raleway SemiBold" panose="020B07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474874"/>
          </a:xfrm>
        </p:spPr>
        <p:txBody>
          <a:bodyPr/>
          <a:lstStyle>
            <a:lvl1pPr marL="146264" marR="0" indent="-146264" algn="l" defTabSz="585056" rtl="0" eaLnBrk="1" fontAlgn="base" latinLnBrk="0" hangingPunct="1">
              <a:lnSpc>
                <a:spcPct val="150000"/>
              </a:lnSpc>
              <a:spcBef>
                <a:spcPts val="640"/>
              </a:spcBef>
              <a:spcAft>
                <a:spcPct val="0"/>
              </a:spcAft>
              <a:buClr>
                <a:srgbClr val="76B82D"/>
              </a:buClr>
              <a:buSzTx/>
              <a:buFont typeface="Arial" panose="020B0604020202020204" pitchFamily="34" charset="0"/>
              <a:buChar char="•"/>
              <a:tabLst/>
              <a:defRPr sz="2000" b="1">
                <a:latin typeface="Raleway ExtraBold" panose="020B0903030101060003" pitchFamily="34" charset="0"/>
              </a:defRPr>
            </a:lvl1pPr>
            <a:lvl2pPr marL="438792" marR="0" indent="-146264" algn="l" defTabSz="585056" rtl="0" eaLnBrk="1" fontAlgn="base" latinLnBrk="0" hangingPunct="1">
              <a:lnSpc>
                <a:spcPct val="150000"/>
              </a:lnSpc>
              <a:spcBef>
                <a:spcPts val="320"/>
              </a:spcBef>
              <a:spcAft>
                <a:spcPct val="0"/>
              </a:spcAft>
              <a:buClr>
                <a:srgbClr val="76B82D"/>
              </a:buClr>
              <a:buSzTx/>
              <a:buFont typeface="Wingdings" panose="05000000000000000000" pitchFamily="2" charset="2"/>
              <a:buChar char="ü"/>
              <a:tabLst/>
              <a:defRPr sz="1800" b="0"/>
            </a:lvl2pPr>
            <a:lvl3pPr marL="731320" marR="0" indent="-146264" algn="l" defTabSz="585056" rtl="0" eaLnBrk="1" fontAlgn="base" latinLnBrk="0" hangingPunct="1">
              <a:lnSpc>
                <a:spcPct val="150000"/>
              </a:lnSpc>
              <a:spcBef>
                <a:spcPts val="320"/>
              </a:spcBef>
              <a:spcAft>
                <a:spcPct val="0"/>
              </a:spcAft>
              <a:buClr>
                <a:srgbClr val="F18551"/>
              </a:buClr>
              <a:buSzTx/>
              <a:buFont typeface="Wingdings" panose="05000000000000000000" pitchFamily="2" charset="2"/>
              <a:buChar char="§"/>
              <a:tabLst/>
              <a:defRPr sz="1500"/>
            </a:lvl3pPr>
            <a:lvl4pPr marL="1023848" marR="0" indent="-146264" algn="l" defTabSz="585056" rtl="0" eaLnBrk="1" fontAlgn="base" latinLnBrk="0" hangingPunct="1">
              <a:lnSpc>
                <a:spcPct val="150000"/>
              </a:lnSpc>
              <a:spcBef>
                <a:spcPts val="32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00"/>
            </a:lvl4pPr>
            <a:lvl5pPr marL="1316376" marR="0" indent="-146264" algn="l" defTabSz="585056" rtl="0" eaLnBrk="1" fontAlgn="base" latinLnBrk="0" hangingPunct="1">
              <a:lnSpc>
                <a:spcPct val="150000"/>
              </a:lnSpc>
              <a:spcBef>
                <a:spcPts val="32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/>
            </a:lvl5pPr>
          </a:lstStyle>
          <a:p>
            <a:pPr marL="146264" marR="0" lvl="0" indent="-146264" algn="l" defTabSz="585056" rtl="0" eaLnBrk="1" fontAlgn="base" latinLnBrk="0" hangingPunct="1">
              <a:lnSpc>
                <a:spcPct val="150000"/>
              </a:lnSpc>
              <a:spcBef>
                <a:spcPts val="640"/>
              </a:spcBef>
              <a:spcAft>
                <a:spcPct val="0"/>
              </a:spcAft>
              <a:buClr>
                <a:srgbClr val="76B82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6871"/>
                </a:solidFill>
                <a:effectLst/>
                <a:uLnTx/>
                <a:uFillTx/>
                <a:latin typeface="Raleway ExtraBold" panose="020B0903030101060003" pitchFamily="34" charset="0"/>
                <a:ea typeface="+mn-ea"/>
                <a:cs typeface="+mn-cs"/>
              </a:rPr>
              <a:t>Click to edit Master text styles</a:t>
            </a:r>
          </a:p>
          <a:p>
            <a:pPr marL="438792" marR="0" lvl="1" indent="-146264" algn="l" defTabSz="585056" rtl="0" eaLnBrk="1" fontAlgn="base" latinLnBrk="0" hangingPunct="1">
              <a:lnSpc>
                <a:spcPct val="150000"/>
              </a:lnSpc>
              <a:spcBef>
                <a:spcPts val="320"/>
              </a:spcBef>
              <a:spcAft>
                <a:spcPct val="0"/>
              </a:spcAft>
              <a:buClr>
                <a:srgbClr val="76B82D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61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Second level</a:t>
            </a:r>
          </a:p>
          <a:p>
            <a:pPr marL="731320" marR="0" lvl="2" indent="-146264" algn="l" defTabSz="585056" rtl="0" eaLnBrk="1" fontAlgn="base" latinLnBrk="0" hangingPunct="1">
              <a:lnSpc>
                <a:spcPct val="150000"/>
              </a:lnSpc>
              <a:spcBef>
                <a:spcPts val="320"/>
              </a:spcBef>
              <a:spcAft>
                <a:spcPct val="0"/>
              </a:spcAft>
              <a:buClr>
                <a:srgbClr val="F1855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61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023848" marR="0" lvl="3" indent="-146264" algn="l" defTabSz="585056" rtl="0" eaLnBrk="1" fontAlgn="base" latinLnBrk="0" hangingPunct="1">
              <a:lnSpc>
                <a:spcPct val="150000"/>
              </a:lnSpc>
              <a:spcBef>
                <a:spcPts val="32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61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316376" marR="0" lvl="4" indent="-146264" algn="l" defTabSz="585056" rtl="0" eaLnBrk="1" fontAlgn="base" latinLnBrk="0" hangingPunct="1">
              <a:lnSpc>
                <a:spcPct val="150000"/>
              </a:lnSpc>
              <a:spcBef>
                <a:spcPts val="32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61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18161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8405" y="6385989"/>
            <a:ext cx="2057400" cy="179183"/>
          </a:xfrm>
        </p:spPr>
        <p:txBody>
          <a:bodyPr/>
          <a:lstStyle>
            <a:lvl1pPr algn="r">
              <a:defRPr sz="1000" smtClean="0">
                <a:latin typeface="+mn-lt"/>
              </a:defRPr>
            </a:lvl1pPr>
          </a:lstStyle>
          <a:p>
            <a:fld id="{DEF2A9E2-8BC9-4C47-9443-69FB461493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27064" y="6385989"/>
            <a:ext cx="2057400" cy="191027"/>
          </a:xfrm>
        </p:spPr>
        <p:txBody>
          <a:bodyPr/>
          <a:lstStyle/>
          <a:p>
            <a:fld id="{350A22C1-B13E-4B66-A5EF-0E87D64359E2}" type="datetimeFigureOut">
              <a:rPr lang="en-US"/>
              <a:pPr/>
              <a:t>11/28/2016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878115"/>
            <a:ext cx="756000" cy="0"/>
          </a:xfrm>
          <a:prstGeom prst="line">
            <a:avLst/>
          </a:prstGeom>
          <a:ln>
            <a:solidFill>
              <a:srgbClr val="76B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22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22C1-B13E-4B66-A5EF-0E87D64359E2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2A9E2-8BC9-4C47-9443-69FB461493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916215"/>
            <a:ext cx="756000" cy="0"/>
          </a:xfrm>
          <a:prstGeom prst="line">
            <a:avLst/>
          </a:prstGeom>
          <a:ln>
            <a:solidFill>
              <a:srgbClr val="76B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474874"/>
          </a:xfrm>
        </p:spPr>
        <p:txBody>
          <a:bodyPr/>
          <a:lstStyle>
            <a:lvl1pPr marL="457200" indent="-457200">
              <a:buClr>
                <a:schemeClr val="tx2"/>
              </a:buClr>
              <a:buFont typeface="+mj-lt"/>
              <a:buAutoNum type="arabicPeriod"/>
              <a:defRPr sz="2000" b="1">
                <a:latin typeface="Raleway ExtraBold" panose="020B0903030101060003" pitchFamily="34" charset="0"/>
              </a:defRPr>
            </a:lvl1pPr>
            <a:lvl2pPr marL="749728" indent="-457200">
              <a:buClr>
                <a:schemeClr val="tx2"/>
              </a:buClr>
              <a:buFont typeface="+mj-lt"/>
              <a:buAutoNum type="alphaLcPeriod"/>
              <a:defRPr sz="1800" b="0"/>
            </a:lvl2pPr>
            <a:lvl3pPr marL="985106" indent="-400050">
              <a:buFont typeface="Arial" panose="020B0604020202020204" pitchFamily="34" charset="0"/>
              <a:buChar char="•"/>
              <a:defRPr sz="1500"/>
            </a:lvl3pPr>
            <a:lvl4pPr>
              <a:defRPr sz="13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8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13" y="380323"/>
            <a:ext cx="6096087" cy="6196693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41" y="6385988"/>
            <a:ext cx="2057400" cy="179183"/>
          </a:xfrm>
        </p:spPr>
        <p:txBody>
          <a:bodyPr/>
          <a:lstStyle>
            <a:lvl1pPr algn="r">
              <a:defRPr smtClean="0"/>
            </a:lvl1pPr>
          </a:lstStyle>
          <a:p>
            <a:fld id="{DEF2A9E2-8BC9-4C47-9443-69FB461493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27064" y="6385989"/>
            <a:ext cx="2057400" cy="191027"/>
          </a:xfrm>
        </p:spPr>
        <p:txBody>
          <a:bodyPr/>
          <a:lstStyle/>
          <a:p>
            <a:fld id="{350A22C1-B13E-4B66-A5EF-0E87D64359E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759618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736600"/>
            <a:ext cx="756000" cy="0"/>
          </a:xfrm>
          <a:prstGeom prst="line">
            <a:avLst/>
          </a:prstGeom>
          <a:ln>
            <a:solidFill>
              <a:srgbClr val="76B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25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1" y="454024"/>
            <a:ext cx="7886700" cy="94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422396"/>
            <a:ext cx="7886700" cy="4676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585906"/>
            <a:ext cx="9144000" cy="270000"/>
          </a:xfrm>
          <a:prstGeom prst="rect">
            <a:avLst/>
          </a:prstGeom>
          <a:solidFill>
            <a:srgbClr val="76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536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064" y="6347459"/>
            <a:ext cx="2057400" cy="217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50" smtClean="0">
                <a:solidFill>
                  <a:srgbClr val="5C727A"/>
                </a:solidFill>
                <a:latin typeface="+mn-lt"/>
              </a:defRPr>
            </a:lvl1pPr>
          </a:lstStyle>
          <a:p>
            <a:fld id="{350A22C1-B13E-4B66-A5EF-0E87D64359E2}" type="datetimeFigureOut">
              <a:rPr lang="en-US"/>
              <a:pPr/>
              <a:t>11/28/2016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445" y="6347459"/>
            <a:ext cx="2057400" cy="217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smtClean="0">
                <a:solidFill>
                  <a:srgbClr val="5C727A"/>
                </a:solidFill>
                <a:latin typeface="+mn-lt"/>
              </a:defRPr>
            </a:lvl1pPr>
          </a:lstStyle>
          <a:p>
            <a:fld id="{DEF2A9E2-8BC9-4C47-9443-69FB461493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2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58505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0" kern="1200" cap="small" baseline="0">
          <a:solidFill>
            <a:srgbClr val="76B82D"/>
          </a:solidFill>
          <a:latin typeface="Raleway SemiBold" panose="020B0703030101060003" pitchFamily="34" charset="0"/>
          <a:ea typeface="+mj-ea"/>
          <a:cs typeface="+mj-cs"/>
        </a:defRPr>
      </a:lvl1pPr>
      <a:lvl2pPr algn="l" defTabSz="58505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15" b="1">
          <a:solidFill>
            <a:srgbClr val="76B82D"/>
          </a:solidFill>
          <a:latin typeface="Calibri Light" panose="020F0302020204030204" pitchFamily="34" charset="0"/>
        </a:defRPr>
      </a:lvl2pPr>
      <a:lvl3pPr algn="l" defTabSz="58505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15" b="1">
          <a:solidFill>
            <a:srgbClr val="76B82D"/>
          </a:solidFill>
          <a:latin typeface="Calibri Light" panose="020F0302020204030204" pitchFamily="34" charset="0"/>
        </a:defRPr>
      </a:lvl3pPr>
      <a:lvl4pPr algn="l" defTabSz="58505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15" b="1">
          <a:solidFill>
            <a:srgbClr val="76B82D"/>
          </a:solidFill>
          <a:latin typeface="Calibri Light" panose="020F0302020204030204" pitchFamily="34" charset="0"/>
        </a:defRPr>
      </a:lvl4pPr>
      <a:lvl5pPr algn="l" defTabSz="58505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15" b="1">
          <a:solidFill>
            <a:srgbClr val="76B82D"/>
          </a:solidFill>
          <a:latin typeface="Calibri Light" panose="020F0302020204030204" pitchFamily="34" charset="0"/>
        </a:defRPr>
      </a:lvl5pPr>
      <a:lvl6pPr marL="390037" algn="l" defTabSz="58505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15" b="1">
          <a:solidFill>
            <a:srgbClr val="76B82D"/>
          </a:solidFill>
          <a:latin typeface="Calibri Light" panose="020F0302020204030204" pitchFamily="34" charset="0"/>
        </a:defRPr>
      </a:lvl6pPr>
      <a:lvl7pPr marL="780075" algn="l" defTabSz="58505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15" b="1">
          <a:solidFill>
            <a:srgbClr val="76B82D"/>
          </a:solidFill>
          <a:latin typeface="Calibri Light" panose="020F0302020204030204" pitchFamily="34" charset="0"/>
        </a:defRPr>
      </a:lvl7pPr>
      <a:lvl8pPr marL="1170112" algn="l" defTabSz="58505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15" b="1">
          <a:solidFill>
            <a:srgbClr val="76B82D"/>
          </a:solidFill>
          <a:latin typeface="Calibri Light" panose="020F0302020204030204" pitchFamily="34" charset="0"/>
        </a:defRPr>
      </a:lvl8pPr>
      <a:lvl9pPr marL="1560149" algn="l" defTabSz="58505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15" b="1">
          <a:solidFill>
            <a:srgbClr val="76B82D"/>
          </a:solidFill>
          <a:latin typeface="Calibri Light" panose="020F0302020204030204" pitchFamily="34" charset="0"/>
        </a:defRPr>
      </a:lvl9pPr>
    </p:titleStyle>
    <p:bodyStyle>
      <a:lvl1pPr marL="146264" indent="-146264" algn="l" defTabSz="585056" rtl="0" eaLnBrk="1" fontAlgn="base" hangingPunct="1">
        <a:lnSpc>
          <a:spcPct val="150000"/>
        </a:lnSpc>
        <a:spcBef>
          <a:spcPts val="64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lang="en-US" sz="2000" b="0" kern="1200" dirty="0">
          <a:solidFill>
            <a:srgbClr val="5E6871"/>
          </a:solidFill>
          <a:latin typeface="Raleway ExtraBold" panose="020B0903030101060003" pitchFamily="34" charset="0"/>
          <a:ea typeface="+mn-ea"/>
          <a:cs typeface="+mn-cs"/>
        </a:defRPr>
      </a:lvl1pPr>
      <a:lvl2pPr marL="438792" indent="-146264" algn="l" defTabSz="585056" rtl="0" eaLnBrk="1" fontAlgn="base" hangingPunct="1">
        <a:lnSpc>
          <a:spcPct val="150000"/>
        </a:lnSpc>
        <a:spcBef>
          <a:spcPts val="32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ü"/>
        <a:defRPr sz="1800" b="0" kern="1200">
          <a:solidFill>
            <a:srgbClr val="181617"/>
          </a:solidFill>
          <a:latin typeface="+mn-lt"/>
          <a:ea typeface="+mn-ea"/>
          <a:cs typeface="+mn-cs"/>
        </a:defRPr>
      </a:lvl2pPr>
      <a:lvl3pPr marL="731320" indent="-146264" algn="l" defTabSz="585056" rtl="0" eaLnBrk="1" fontAlgn="base" hangingPunct="1">
        <a:lnSpc>
          <a:spcPct val="150000"/>
        </a:lnSpc>
        <a:spcBef>
          <a:spcPts val="32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 i="0" kern="1200">
          <a:solidFill>
            <a:srgbClr val="181617"/>
          </a:solidFill>
          <a:latin typeface="+mn-lt"/>
          <a:ea typeface="+mn-ea"/>
          <a:cs typeface="+mn-cs"/>
        </a:defRPr>
      </a:lvl3pPr>
      <a:lvl4pPr marL="1023848" indent="-146264" algn="l" defTabSz="585056" rtl="0" eaLnBrk="1" fontAlgn="base" hangingPunct="1">
        <a:lnSpc>
          <a:spcPct val="150000"/>
        </a:lnSpc>
        <a:spcBef>
          <a:spcPts val="32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rgbClr val="181617"/>
          </a:solidFill>
          <a:latin typeface="+mn-lt"/>
          <a:ea typeface="+mn-ea"/>
          <a:cs typeface="+mn-cs"/>
        </a:defRPr>
      </a:lvl4pPr>
      <a:lvl5pPr marL="1316376" indent="-146264" algn="l" defTabSz="585056" rtl="0" eaLnBrk="1" fontAlgn="base" hangingPunct="1">
        <a:lnSpc>
          <a:spcPct val="150000"/>
        </a:lnSpc>
        <a:spcBef>
          <a:spcPts val="320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rgbClr val="181617"/>
          </a:solidFill>
          <a:latin typeface="+mn-lt"/>
          <a:ea typeface="+mn-ea"/>
          <a:cs typeface="+mn-cs"/>
        </a:defRPr>
      </a:lvl5pPr>
      <a:lvl6pPr marL="1608904" indent="-146264" algn="l" defTabSz="585056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6pPr>
      <a:lvl7pPr marL="1901432" indent="-146264" algn="l" defTabSz="585056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7pPr>
      <a:lvl8pPr marL="2193960" indent="-146264" algn="l" defTabSz="585056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8pPr>
      <a:lvl9pPr marL="2486488" indent="-146264" algn="l" defTabSz="585056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056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1pPr>
      <a:lvl2pPr marL="292528" algn="l" defTabSz="585056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85056" algn="l" defTabSz="585056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3pPr>
      <a:lvl4pPr marL="877584" algn="l" defTabSz="585056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4pPr>
      <a:lvl5pPr marL="1170112" algn="l" defTabSz="585056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5pPr>
      <a:lvl6pPr marL="1462640" algn="l" defTabSz="585056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6pPr>
      <a:lvl7pPr marL="1755168" algn="l" defTabSz="585056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7pPr>
      <a:lvl8pPr marL="2047696" algn="l" defTabSz="585056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8pPr>
      <a:lvl9pPr marL="2340224" algn="l" defTabSz="585056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1" y="454024"/>
            <a:ext cx="7886700" cy="94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422396"/>
            <a:ext cx="7886700" cy="4676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585906"/>
            <a:ext cx="9144000" cy="270000"/>
          </a:xfrm>
          <a:prstGeom prst="rect">
            <a:avLst/>
          </a:prstGeom>
          <a:solidFill>
            <a:srgbClr val="76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536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064" y="6347459"/>
            <a:ext cx="2057400" cy="217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50" smtClean="0">
                <a:solidFill>
                  <a:srgbClr val="5C727A"/>
                </a:solidFill>
                <a:latin typeface="+mn-lt"/>
              </a:defRPr>
            </a:lvl1pPr>
          </a:lstStyle>
          <a:p>
            <a:fld id="{5AA941B4-B964-4489-BD85-731FDD6B925F}" type="datetime1">
              <a:rPr lang="en-US" smtClean="0"/>
              <a:t>11/28/2016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445" y="6347459"/>
            <a:ext cx="2057400" cy="217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smtClean="0">
                <a:solidFill>
                  <a:srgbClr val="5C727A"/>
                </a:solidFill>
                <a:latin typeface="+mn-lt"/>
              </a:defRPr>
            </a:lvl1pPr>
          </a:lstStyle>
          <a:p>
            <a:fld id="{DEF2A9E2-8BC9-4C47-9443-69FB461493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49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8505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0" kern="1200" cap="small" baseline="0">
          <a:solidFill>
            <a:srgbClr val="76B82D"/>
          </a:solidFill>
          <a:latin typeface="Raleway SemiBold" panose="020B0703030101060003" pitchFamily="34" charset="0"/>
          <a:ea typeface="+mj-ea"/>
          <a:cs typeface="+mj-cs"/>
        </a:defRPr>
      </a:lvl1pPr>
      <a:lvl2pPr algn="l" defTabSz="58505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15" b="1">
          <a:solidFill>
            <a:srgbClr val="76B82D"/>
          </a:solidFill>
          <a:latin typeface="Calibri Light" panose="020F0302020204030204" pitchFamily="34" charset="0"/>
        </a:defRPr>
      </a:lvl2pPr>
      <a:lvl3pPr algn="l" defTabSz="58505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15" b="1">
          <a:solidFill>
            <a:srgbClr val="76B82D"/>
          </a:solidFill>
          <a:latin typeface="Calibri Light" panose="020F0302020204030204" pitchFamily="34" charset="0"/>
        </a:defRPr>
      </a:lvl3pPr>
      <a:lvl4pPr algn="l" defTabSz="58505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15" b="1">
          <a:solidFill>
            <a:srgbClr val="76B82D"/>
          </a:solidFill>
          <a:latin typeface="Calibri Light" panose="020F0302020204030204" pitchFamily="34" charset="0"/>
        </a:defRPr>
      </a:lvl4pPr>
      <a:lvl5pPr algn="l" defTabSz="58505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15" b="1">
          <a:solidFill>
            <a:srgbClr val="76B82D"/>
          </a:solidFill>
          <a:latin typeface="Calibri Light" panose="020F0302020204030204" pitchFamily="34" charset="0"/>
        </a:defRPr>
      </a:lvl5pPr>
      <a:lvl6pPr marL="390037" algn="l" defTabSz="58505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15" b="1">
          <a:solidFill>
            <a:srgbClr val="76B82D"/>
          </a:solidFill>
          <a:latin typeface="Calibri Light" panose="020F0302020204030204" pitchFamily="34" charset="0"/>
        </a:defRPr>
      </a:lvl6pPr>
      <a:lvl7pPr marL="780075" algn="l" defTabSz="58505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15" b="1">
          <a:solidFill>
            <a:srgbClr val="76B82D"/>
          </a:solidFill>
          <a:latin typeface="Calibri Light" panose="020F0302020204030204" pitchFamily="34" charset="0"/>
        </a:defRPr>
      </a:lvl7pPr>
      <a:lvl8pPr marL="1170112" algn="l" defTabSz="58505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15" b="1">
          <a:solidFill>
            <a:srgbClr val="76B82D"/>
          </a:solidFill>
          <a:latin typeface="Calibri Light" panose="020F0302020204030204" pitchFamily="34" charset="0"/>
        </a:defRPr>
      </a:lvl8pPr>
      <a:lvl9pPr marL="1560149" algn="l" defTabSz="58505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15" b="1">
          <a:solidFill>
            <a:srgbClr val="76B82D"/>
          </a:solidFill>
          <a:latin typeface="Calibri Light" panose="020F0302020204030204" pitchFamily="34" charset="0"/>
        </a:defRPr>
      </a:lvl9pPr>
    </p:titleStyle>
    <p:bodyStyle>
      <a:lvl1pPr marL="146264" indent="-146264" algn="l" defTabSz="585056" rtl="0" eaLnBrk="1" fontAlgn="base" hangingPunct="1">
        <a:lnSpc>
          <a:spcPct val="150000"/>
        </a:lnSpc>
        <a:spcBef>
          <a:spcPts val="64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lang="en-US" sz="2000" b="0" kern="1200" dirty="0">
          <a:solidFill>
            <a:srgbClr val="5E6871"/>
          </a:solidFill>
          <a:latin typeface="Raleway ExtraBold" panose="020B0903030101060003" pitchFamily="34" charset="0"/>
          <a:ea typeface="+mn-ea"/>
          <a:cs typeface="+mn-cs"/>
        </a:defRPr>
      </a:lvl1pPr>
      <a:lvl2pPr marL="438792" indent="-146264" algn="l" defTabSz="585056" rtl="0" eaLnBrk="1" fontAlgn="base" hangingPunct="1">
        <a:lnSpc>
          <a:spcPct val="150000"/>
        </a:lnSpc>
        <a:spcBef>
          <a:spcPts val="320"/>
        </a:spcBef>
        <a:spcAft>
          <a:spcPct val="0"/>
        </a:spcAft>
        <a:buClr>
          <a:srgbClr val="266093"/>
        </a:buClr>
        <a:buFont typeface="Wingdings 3" panose="05040102010807070707" pitchFamily="18" charset="2"/>
        <a:buChar char=""/>
        <a:defRPr sz="1800" b="1" kern="1200">
          <a:solidFill>
            <a:srgbClr val="181617"/>
          </a:solidFill>
          <a:latin typeface="+mn-lt"/>
          <a:ea typeface="+mn-ea"/>
          <a:cs typeface="+mn-cs"/>
        </a:defRPr>
      </a:lvl2pPr>
      <a:lvl3pPr marL="731320" indent="-146264" algn="l" defTabSz="585056" rtl="0" eaLnBrk="1" fontAlgn="base" hangingPunct="1">
        <a:lnSpc>
          <a:spcPct val="150000"/>
        </a:lnSpc>
        <a:spcBef>
          <a:spcPts val="32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500" i="1" kern="1200">
          <a:solidFill>
            <a:srgbClr val="181617"/>
          </a:solidFill>
          <a:latin typeface="+mn-lt"/>
          <a:ea typeface="+mn-ea"/>
          <a:cs typeface="+mn-cs"/>
        </a:defRPr>
      </a:lvl3pPr>
      <a:lvl4pPr marL="1023848" indent="-146264" algn="l" defTabSz="585056" rtl="0" eaLnBrk="1" fontAlgn="base" hangingPunct="1">
        <a:lnSpc>
          <a:spcPct val="150000"/>
        </a:lnSpc>
        <a:spcBef>
          <a:spcPts val="32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rgbClr val="181617"/>
          </a:solidFill>
          <a:latin typeface="+mn-lt"/>
          <a:ea typeface="+mn-ea"/>
          <a:cs typeface="+mn-cs"/>
        </a:defRPr>
      </a:lvl4pPr>
      <a:lvl5pPr marL="1316376" indent="-146264" algn="l" defTabSz="585056" rtl="0" eaLnBrk="1" fontAlgn="base" hangingPunct="1">
        <a:lnSpc>
          <a:spcPct val="150000"/>
        </a:lnSpc>
        <a:spcBef>
          <a:spcPts val="320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rgbClr val="181617"/>
          </a:solidFill>
          <a:latin typeface="+mn-lt"/>
          <a:ea typeface="+mn-ea"/>
          <a:cs typeface="+mn-cs"/>
        </a:defRPr>
      </a:lvl5pPr>
      <a:lvl6pPr marL="1608904" indent="-146264" algn="l" defTabSz="585056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6pPr>
      <a:lvl7pPr marL="1901432" indent="-146264" algn="l" defTabSz="585056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7pPr>
      <a:lvl8pPr marL="2193960" indent="-146264" algn="l" defTabSz="585056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8pPr>
      <a:lvl9pPr marL="2486488" indent="-146264" algn="l" defTabSz="585056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056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1pPr>
      <a:lvl2pPr marL="292528" algn="l" defTabSz="585056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85056" algn="l" defTabSz="585056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3pPr>
      <a:lvl4pPr marL="877584" algn="l" defTabSz="585056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4pPr>
      <a:lvl5pPr marL="1170112" algn="l" defTabSz="585056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5pPr>
      <a:lvl6pPr marL="1462640" algn="l" defTabSz="585056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6pPr>
      <a:lvl7pPr marL="1755168" algn="l" defTabSz="585056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7pPr>
      <a:lvl8pPr marL="2047696" algn="l" defTabSz="585056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8pPr>
      <a:lvl9pPr marL="2340224" algn="l" defTabSz="585056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8209" y="1986781"/>
            <a:ext cx="7886700" cy="1594931"/>
          </a:xfrm>
        </p:spPr>
        <p:txBody>
          <a:bodyPr/>
          <a:lstStyle/>
          <a:p>
            <a:r>
              <a:rPr lang="en-US" dirty="0" smtClean="0"/>
              <a:t>The story of the new </a:t>
            </a:r>
            <a:br>
              <a:rPr lang="en-US" dirty="0" smtClean="0"/>
            </a:br>
            <a:endParaRPr lang="fr-CH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3889" y="4580768"/>
            <a:ext cx="7886700" cy="1796521"/>
          </a:xfrm>
        </p:spPr>
        <p:txBody>
          <a:bodyPr>
            <a:normAutofit fontScale="92500" lnSpcReduction="10000"/>
          </a:bodyPr>
          <a:lstStyle/>
          <a:p>
            <a:r>
              <a:rPr lang="en-US" sz="1400" dirty="0" smtClean="0">
                <a:solidFill>
                  <a:srgbClr val="5E6871"/>
                </a:solidFill>
              </a:rPr>
              <a:t>								</a:t>
            </a:r>
          </a:p>
          <a:p>
            <a:endParaRPr lang="en-US" sz="1400" dirty="0">
              <a:solidFill>
                <a:srgbClr val="5E6871"/>
              </a:solidFill>
            </a:endParaRPr>
          </a:p>
          <a:p>
            <a:endParaRPr lang="en-US" sz="1400" dirty="0" smtClean="0">
              <a:solidFill>
                <a:srgbClr val="5E6871"/>
              </a:solidFill>
            </a:endParaRPr>
          </a:p>
          <a:p>
            <a:r>
              <a:rPr lang="en-US" sz="1400" dirty="0">
                <a:solidFill>
                  <a:srgbClr val="5E6871"/>
                </a:solidFill>
              </a:rPr>
              <a:t>	</a:t>
            </a:r>
            <a:r>
              <a:rPr lang="en-US" sz="1400" dirty="0" smtClean="0">
                <a:solidFill>
                  <a:srgbClr val="5E6871"/>
                </a:solidFill>
              </a:rPr>
              <a:t>		</a:t>
            </a:r>
          </a:p>
          <a:p>
            <a:r>
              <a:rPr lang="en-US" sz="1400" dirty="0">
                <a:solidFill>
                  <a:srgbClr val="5E6871"/>
                </a:solidFill>
              </a:rPr>
              <a:t>	</a:t>
            </a:r>
            <a:r>
              <a:rPr lang="en-US" sz="1400" dirty="0" smtClean="0">
                <a:solidFill>
                  <a:srgbClr val="5E6871"/>
                </a:solidFill>
              </a:rPr>
              <a:t>								Bangkok, 29 November 2016</a:t>
            </a:r>
            <a:endParaRPr lang="fr-CH" sz="1400" dirty="0">
              <a:solidFill>
                <a:srgbClr val="5E687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09" y="3408752"/>
            <a:ext cx="6190479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6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140" y="509624"/>
            <a:ext cx="6153860" cy="5876365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627063" y="828269"/>
            <a:ext cx="3877702" cy="543594"/>
          </a:xfrm>
        </p:spPr>
        <p:txBody>
          <a:bodyPr>
            <a:noAutofit/>
          </a:bodyPr>
          <a:lstStyle/>
          <a:p>
            <a:r>
              <a:rPr lang="en-US" sz="3200" dirty="0" smtClean="0"/>
              <a:t>Our partners &amp; beneficiaries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A9E2-8BC9-4C47-9443-69FB461493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A9E2-8BC9-4C47-9443-69FB461493E5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68" y="365128"/>
            <a:ext cx="7886700" cy="759618"/>
          </a:xfrm>
        </p:spPr>
        <p:txBody>
          <a:bodyPr>
            <a:normAutofit/>
          </a:bodyPr>
          <a:lstStyle/>
          <a:p>
            <a:r>
              <a:rPr lang="en-US" dirty="0" smtClean="0"/>
              <a:t>Cooperation with National Societies 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type="body" sz="quarter" idx="13"/>
          </p:nvPr>
        </p:nvSpPr>
        <p:spPr>
          <a:xfrm>
            <a:off x="490542" y="1533031"/>
            <a:ext cx="7889477" cy="494406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5C72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develop and scale up best practices in: </a:t>
            </a:r>
            <a:endParaRPr lang="fr-CH" b="1" dirty="0">
              <a:solidFill>
                <a:srgbClr val="5C72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Persons with Disabilities </a:t>
            </a:r>
          </a:p>
          <a:p>
            <a:pPr lvl="1"/>
            <a:r>
              <a:rPr lang="en-US" sz="2000" dirty="0" smtClean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 to physical rehabilitation centres</a:t>
            </a:r>
            <a:endParaRPr lang="en-US" sz="2000" dirty="0">
              <a:solidFill>
                <a:srgbClr val="5E68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of and access to Social Inclusion activities </a:t>
            </a:r>
          </a:p>
          <a:p>
            <a:pPr lvl="2"/>
            <a:r>
              <a:rPr lang="en-US" sz="1700" dirty="0" smtClean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services</a:t>
            </a:r>
          </a:p>
          <a:p>
            <a:pPr lvl="2"/>
            <a:r>
              <a:rPr lang="en-US" sz="1700" dirty="0" smtClean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 </a:t>
            </a:r>
          </a:p>
          <a:p>
            <a:pPr lvl="2"/>
            <a:r>
              <a:rPr lang="en-US" sz="1700" dirty="0" smtClean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 Economic Initiatives</a:t>
            </a:r>
            <a:endParaRPr lang="en-US" sz="1700" dirty="0">
              <a:solidFill>
                <a:srgbClr val="5E68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NS in the national platform </a:t>
            </a:r>
            <a:r>
              <a:rPr lang="en-US" sz="2000" dirty="0" smtClean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action plan</a:t>
            </a:r>
            <a:endParaRPr lang="en-US" sz="2000" dirty="0">
              <a:solidFill>
                <a:srgbClr val="5E68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209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A9E2-8BC9-4C47-9443-69FB461493E5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68" y="586794"/>
            <a:ext cx="7886700" cy="7596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Movement Strategic Framework on disability inclusion 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type="body" sz="quarter" idx="13"/>
          </p:nvPr>
        </p:nvSpPr>
        <p:spPr>
          <a:xfrm>
            <a:off x="490542" y="1533031"/>
            <a:ext cx="8375162" cy="4944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b="1" dirty="0" smtClean="0">
                <a:solidFill>
                  <a:srgbClr val="5C72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National </a:t>
            </a:r>
            <a:r>
              <a:rPr lang="fr-CH" b="1" dirty="0" err="1" smtClean="0">
                <a:solidFill>
                  <a:srgbClr val="5C72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Societies</a:t>
            </a:r>
            <a:r>
              <a:rPr lang="fr-CH" b="1" dirty="0" smtClean="0">
                <a:solidFill>
                  <a:srgbClr val="5C72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fr-CH" b="1" dirty="0" err="1" smtClean="0">
                <a:solidFill>
                  <a:srgbClr val="5C72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</a:t>
            </a:r>
            <a:r>
              <a:rPr lang="fr-CH" b="1" dirty="0" smtClean="0">
                <a:solidFill>
                  <a:srgbClr val="5C72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actions</a:t>
            </a:r>
          </a:p>
          <a:p>
            <a:r>
              <a:rPr lang="en-US" b="1" dirty="0" smtClean="0">
                <a:solidFill>
                  <a:srgbClr val="5C72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Awareness</a:t>
            </a:r>
          </a:p>
          <a:p>
            <a:pPr lvl="1"/>
            <a:r>
              <a:rPr lang="en-US" sz="2000" dirty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– Understand the number and situation of PwD</a:t>
            </a:r>
          </a:p>
          <a:p>
            <a:pPr lvl="1"/>
            <a:r>
              <a:rPr lang="en-US" sz="2000" dirty="0" smtClean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1.4 - Develop partnerships with DPOs</a:t>
            </a:r>
          </a:p>
          <a:p>
            <a:pPr lvl="1"/>
            <a:r>
              <a:rPr lang="en-US" sz="2000" dirty="0" smtClean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– Influence to address discrimination and foster full inclusion </a:t>
            </a:r>
          </a:p>
          <a:p>
            <a:pPr lvl="1"/>
            <a:r>
              <a:rPr lang="en-US" sz="2000" dirty="0" smtClean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3.2 - Increase knowledge of disability</a:t>
            </a:r>
          </a:p>
          <a:p>
            <a:pPr lvl="1"/>
            <a:r>
              <a:rPr lang="en-US" sz="2000" dirty="0" smtClean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 – Advocate full inclusion through Humanitarian Diplomacy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83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A9E2-8BC9-4C47-9443-69FB461493E5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59096"/>
            <a:ext cx="7886700" cy="759618"/>
          </a:xfrm>
        </p:spPr>
        <p:txBody>
          <a:bodyPr>
            <a:normAutofit fontScale="90000"/>
          </a:bodyPr>
          <a:lstStyle/>
          <a:p>
            <a:r>
              <a:rPr lang="en-US" dirty="0"/>
              <a:t>Movement Strategic Framework on disability inclusion 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type="body" sz="quarter" idx="13"/>
          </p:nvPr>
        </p:nvSpPr>
        <p:spPr>
          <a:xfrm>
            <a:off x="627064" y="2140545"/>
            <a:ext cx="7889477" cy="494406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5C72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n-US" b="1" dirty="0">
                <a:solidFill>
                  <a:srgbClr val="5C72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Services</a:t>
            </a:r>
          </a:p>
          <a:p>
            <a:pPr lvl="1"/>
            <a:r>
              <a:rPr lang="en-US" sz="2000" dirty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– provide disability specific services </a:t>
            </a:r>
          </a:p>
          <a:p>
            <a:pPr lvl="2"/>
            <a:r>
              <a:rPr lang="en-US" sz="1700" dirty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Assistive devices </a:t>
            </a:r>
          </a:p>
          <a:p>
            <a:pPr lvl="2"/>
            <a:r>
              <a:rPr lang="en-US" sz="1700" dirty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and economical </a:t>
            </a:r>
            <a:r>
              <a:rPr lang="en-US" sz="1700" dirty="0" smtClean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</a:t>
            </a:r>
          </a:p>
          <a:p>
            <a:pPr lvl="2"/>
            <a:endParaRPr lang="fr-CH" sz="1700" dirty="0" smtClean="0">
              <a:solidFill>
                <a:srgbClr val="5E68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40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A9E2-8BC9-4C47-9443-69FB461493E5}" type="slidenum">
              <a:rPr lang="en-US" smtClean="0"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24475"/>
            <a:ext cx="7886700" cy="759618"/>
          </a:xfrm>
        </p:spPr>
        <p:txBody>
          <a:bodyPr>
            <a:normAutofit/>
          </a:bodyPr>
          <a:lstStyle/>
          <a:p>
            <a:r>
              <a:rPr lang="en-US" dirty="0" smtClean="0"/>
              <a:t>The ambition is also to create 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type="body" sz="quarter" idx="13"/>
          </p:nvPr>
        </p:nvSpPr>
        <p:spPr>
          <a:xfrm>
            <a:off x="507795" y="1284093"/>
            <a:ext cx="7889477" cy="4944067"/>
          </a:xfrm>
        </p:spPr>
        <p:txBody>
          <a:bodyPr>
            <a:normAutofit/>
          </a:bodyPr>
          <a:lstStyle/>
          <a:p>
            <a:pPr marL="585056" lvl="2" indent="0">
              <a:buNone/>
            </a:pPr>
            <a:endParaRPr lang="fr-CH" sz="1700" dirty="0" smtClean="0">
              <a:solidFill>
                <a:srgbClr val="5E68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/>
              <a:t>A</a:t>
            </a:r>
            <a:r>
              <a:rPr lang="en-US" sz="2400" dirty="0" smtClean="0"/>
              <a:t> reference centre for the Movement </a:t>
            </a:r>
          </a:p>
          <a:p>
            <a:pPr lvl="1"/>
            <a:r>
              <a:rPr lang="en-US" sz="2000" dirty="0" smtClean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2000" dirty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 &amp; Reporting </a:t>
            </a:r>
            <a:endParaRPr lang="en-US" sz="2000" dirty="0" smtClean="0">
              <a:solidFill>
                <a:srgbClr val="5E68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 and methodologies</a:t>
            </a:r>
          </a:p>
          <a:p>
            <a:pPr lvl="1"/>
            <a:r>
              <a:rPr lang="en-US" sz="2000" dirty="0" smtClean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technology </a:t>
            </a:r>
            <a:endParaRPr lang="en-US" sz="2000" dirty="0">
              <a:solidFill>
                <a:srgbClr val="5E68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 preparedness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access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21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A9E2-8BC9-4C47-9443-69FB461493E5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aleway" panose="020B0503030101060003" pitchFamily="34" charset="0"/>
              </a:rPr>
              <a:t>Milestones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27064" y="1774743"/>
            <a:ext cx="7889477" cy="4944067"/>
          </a:xfrm>
        </p:spPr>
        <p:txBody>
          <a:bodyPr>
            <a:normAutofit/>
          </a:bodyPr>
          <a:lstStyle/>
          <a:p>
            <a:pPr marL="360362" lvl="1" indent="0">
              <a:buNone/>
            </a:pPr>
            <a:r>
              <a:rPr lang="en-US" sz="2000" b="1" dirty="0" smtClean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1983 	Creation </a:t>
            </a:r>
            <a:r>
              <a:rPr lang="en-US" sz="2000" b="1" dirty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SFD</a:t>
            </a:r>
          </a:p>
          <a:p>
            <a:pPr marL="360362" lvl="1" indent="0">
              <a:buNone/>
            </a:pPr>
            <a:r>
              <a:rPr lang="en-US" sz="2000" b="1" dirty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 </a:t>
            </a:r>
            <a:r>
              <a:rPr lang="en-US" sz="2000" b="1" dirty="0" smtClean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SFD </a:t>
            </a:r>
            <a:r>
              <a:rPr lang="en-US" sz="2000" b="1" dirty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becomes an independent Swiss foundation </a:t>
            </a:r>
          </a:p>
          <a:p>
            <a:pPr marL="360362" lvl="1" indent="0">
              <a:buNone/>
            </a:pPr>
            <a:r>
              <a:rPr lang="en-US" sz="2000" b="1" dirty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</a:t>
            </a:r>
            <a:r>
              <a:rPr lang="en-US" sz="2000" b="1" dirty="0" smtClean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SGS </a:t>
            </a:r>
            <a:r>
              <a:rPr lang="en-US" sz="2000" b="1" dirty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 Benchmarking certification </a:t>
            </a:r>
          </a:p>
          <a:p>
            <a:pPr marL="360362" lvl="1" indent="0">
              <a:buNone/>
            </a:pPr>
            <a:r>
              <a:rPr lang="en-US" sz="2000" b="1" dirty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en-US" sz="2000" b="1" dirty="0" smtClean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General </a:t>
            </a:r>
            <a:r>
              <a:rPr lang="en-US" sz="2000" b="1" dirty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of the SFD </a:t>
            </a:r>
          </a:p>
          <a:p>
            <a:pPr marL="360362" lvl="1" indent="0">
              <a:buNone/>
            </a:pPr>
            <a:r>
              <a:rPr lang="en-US" sz="2000" b="1" dirty="0" smtClean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	New 5 years strategy</a:t>
            </a:r>
          </a:p>
          <a:p>
            <a:pPr marL="360362" lvl="1" indent="0">
              <a:buNone/>
            </a:pPr>
            <a:r>
              <a:rPr lang="en-US" sz="2000" dirty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360362" lvl="1" indent="0">
              <a:buNone/>
            </a:pPr>
            <a:r>
              <a:rPr lang="en-US" sz="2000" b="1" dirty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5E6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9239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A9E2-8BC9-4C47-9443-69FB461493E5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dirty="0" smtClean="0"/>
              <a:t>Our mission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1" y="2186389"/>
            <a:ext cx="7889477" cy="4944067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national capacities in less-resourced countries to remove barriers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by persons with physical disabilities, by fostering sustainable, accessible and quality physical rehabilitation services and promoting inclusion. 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844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Disability, Rehabilitation, Inclusion</a:t>
            </a:r>
            <a:endParaRPr lang="fr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2487"/>
            <a:ext cx="8614395" cy="359695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A9E2-8BC9-4C47-9443-69FB461493E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Countries supported in 2016</a:t>
            </a:r>
            <a:endParaRPr lang="fr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1" y="1329100"/>
            <a:ext cx="9096020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fr-CH" dirty="0"/>
              <a:t>Stakeholders’ mapping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A9E2-8BC9-4C47-9443-69FB461493E5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11" y="1027383"/>
            <a:ext cx="8643690" cy="535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0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Raleway" panose="020B0503030101060003" pitchFamily="34" charset="0"/>
              </a:rPr>
              <a:t>Strategy 2017-2021</a:t>
            </a:r>
            <a:endParaRPr lang="en-US" b="1" dirty="0">
              <a:latin typeface="Raleway" panose="020B0503030101060003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8651" y="1574797"/>
            <a:ext cx="7886700" cy="341630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Hosted by the ICRC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Governed by strategic partners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Reference center for the Movement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Complementary to the ICRC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Focusing on its core activity, physical rehabilitation, 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ut open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a wider response to disability</a:t>
            </a:r>
          </a:p>
          <a:p>
            <a:endParaRPr lang="fr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A9E2-8BC9-4C47-9443-69FB461493E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-316523" y="3680679"/>
            <a:ext cx="7886700" cy="830111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5E6871"/>
                </a:solidFill>
              </a:rPr>
              <a:t>Our branding explains who we are, </a:t>
            </a:r>
            <a:endParaRPr lang="en-US" sz="2000" dirty="0" smtClean="0">
              <a:solidFill>
                <a:srgbClr val="5E6871"/>
              </a:solidFill>
            </a:endParaRPr>
          </a:p>
          <a:p>
            <a:pPr algn="ctr"/>
            <a:r>
              <a:rPr lang="en-US" sz="2000" dirty="0" smtClean="0">
                <a:solidFill>
                  <a:srgbClr val="5E6871"/>
                </a:solidFill>
              </a:rPr>
              <a:t>what </a:t>
            </a:r>
            <a:r>
              <a:rPr lang="en-US" sz="2000" dirty="0">
                <a:solidFill>
                  <a:srgbClr val="5E6871"/>
                </a:solidFill>
              </a:rPr>
              <a:t>we do, and who we do it for/with</a:t>
            </a:r>
          </a:p>
          <a:p>
            <a:r>
              <a:rPr lang="en-US" sz="2000" i="1" dirty="0"/>
              <a:t>					</a:t>
            </a:r>
            <a:endParaRPr lang="en-US" sz="2000" dirty="0"/>
          </a:p>
          <a:p>
            <a:endParaRPr lang="en-US" sz="36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51600"/>
            <a:ext cx="2057400" cy="123825"/>
          </a:xfrm>
        </p:spPr>
        <p:txBody>
          <a:bodyPr/>
          <a:lstStyle/>
          <a:p>
            <a:fld id="{DEF2A9E2-8BC9-4C47-9443-69FB461493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A9E2-8BC9-4C47-9443-69FB461493E5}" type="slidenum">
              <a:rPr lang="en-US" smtClean="0"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dirty="0" smtClean="0"/>
              <a:t>The 5 </a:t>
            </a:r>
            <a:r>
              <a:rPr lang="en-US" dirty="0"/>
              <a:t>General </a:t>
            </a:r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" t="12151" r="5732" b="58363"/>
          <a:stretch/>
        </p:blipFill>
        <p:spPr>
          <a:xfrm>
            <a:off x="201914" y="1878381"/>
            <a:ext cx="8830576" cy="209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8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plate_0.1">
  <a:themeElements>
    <a:clrScheme name="MoveAbility">
      <a:dk1>
        <a:srgbClr val="FFFFFF"/>
      </a:dk1>
      <a:lt1>
        <a:srgbClr val="FFFFFF"/>
      </a:lt1>
      <a:dk2>
        <a:srgbClr val="76B82D"/>
      </a:dk2>
      <a:lt2>
        <a:srgbClr val="266093"/>
      </a:lt2>
      <a:accent1>
        <a:srgbClr val="01A29C"/>
      </a:accent1>
      <a:accent2>
        <a:srgbClr val="F18551"/>
      </a:accent2>
      <a:accent3>
        <a:srgbClr val="266093"/>
      </a:accent3>
      <a:accent4>
        <a:srgbClr val="6480AB"/>
      </a:accent4>
      <a:accent5>
        <a:srgbClr val="F18551"/>
      </a:accent5>
      <a:accent6>
        <a:srgbClr val="72B9B4"/>
      </a:accent6>
      <a:hlink>
        <a:srgbClr val="266093"/>
      </a:hlink>
      <a:folHlink>
        <a:srgbClr val="954F72"/>
      </a:folHlink>
    </a:clrScheme>
    <a:fontScheme name="MoveAbility">
      <a:majorFont>
        <a:latin typeface="Raleway SemiBold"/>
        <a:ea typeface=""/>
        <a:cs typeface=""/>
      </a:majorFont>
      <a:minorFont>
        <a:latin typeface="Cab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.potx" id="{D1F03E94-77B4-4EFA-B7AE-0900878FBE8A}" vid="{254A34E8-1EC5-4E17-95D3-9CAB4722B206}"/>
    </a:ext>
  </a:extLst>
</a:theme>
</file>

<file path=ppt/theme/theme2.xml><?xml version="1.0" encoding="utf-8"?>
<a:theme xmlns:a="http://schemas.openxmlformats.org/drawingml/2006/main" name="2_Template_0.1">
  <a:themeElements>
    <a:clrScheme name="MoveAbility">
      <a:dk1>
        <a:srgbClr val="FFFFFF"/>
      </a:dk1>
      <a:lt1>
        <a:srgbClr val="FFFFFF"/>
      </a:lt1>
      <a:dk2>
        <a:srgbClr val="76B82D"/>
      </a:dk2>
      <a:lt2>
        <a:srgbClr val="266093"/>
      </a:lt2>
      <a:accent1>
        <a:srgbClr val="01A29C"/>
      </a:accent1>
      <a:accent2>
        <a:srgbClr val="F18551"/>
      </a:accent2>
      <a:accent3>
        <a:srgbClr val="266093"/>
      </a:accent3>
      <a:accent4>
        <a:srgbClr val="6480AB"/>
      </a:accent4>
      <a:accent5>
        <a:srgbClr val="F18551"/>
      </a:accent5>
      <a:accent6>
        <a:srgbClr val="72B9B4"/>
      </a:accent6>
      <a:hlink>
        <a:srgbClr val="266093"/>
      </a:hlink>
      <a:folHlink>
        <a:srgbClr val="954F72"/>
      </a:folHlink>
    </a:clrScheme>
    <a:fontScheme name="MoveAbility">
      <a:majorFont>
        <a:latin typeface="Raleway SemiBold"/>
        <a:ea typeface=""/>
        <a:cs typeface=""/>
      </a:majorFont>
      <a:minorFont>
        <a:latin typeface="Cab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.potx" id="{8830C05A-789B-437C-99E7-3AE9FB00BC18}" vid="{89C546DD-2680-4E4C-B0A9-1C43D63B55D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CRC Team PowerPoint" ma:contentTypeID="0x010100F306B2604BE44180B8B82333BE64DF4E004650D08FBD6640CA812ADFD28A6661D1006F649AC05C3C4159B96F5886CF1B941E005EDD02B4362DF34BA244AC67E4EEEE91" ma:contentTypeVersion="30" ma:contentTypeDescription="Powerpoint Presentation" ma:contentTypeScope="" ma:versionID="5a25a9dbf7266a6c032ec3e3783806d4">
  <xsd:schema xmlns:xsd="http://www.w3.org/2001/XMLSchema" xmlns:xs="http://www.w3.org/2001/XMLSchema" xmlns:p="http://schemas.microsoft.com/office/2006/metadata/properties" xmlns:ns1="http://schemas.microsoft.com/sharepoint/v3" xmlns:ns2="ca307d6b-505b-4641-b034-013c4f7753e1" xmlns:ns3="a8a2af44-4b8d-404b-a8bd-4186350a523c" targetNamespace="http://schemas.microsoft.com/office/2006/metadata/properties" ma:root="true" ma:fieldsID="5974b51e86900d0b64479f69c5145c93" ns1:_="" ns2:_="" ns3:_="">
    <xsd:import namespace="http://schemas.microsoft.com/sharepoint/v3"/>
    <xsd:import namespace="ca307d6b-505b-4641-b034-013c4f7753e1"/>
    <xsd:import namespace="a8a2af44-4b8d-404b-a8bd-4186350a523c"/>
    <xsd:element name="properties">
      <xsd:complexType>
        <xsd:sequence>
          <xsd:element name="documentManagement">
            <xsd:complexType>
              <xsd:all>
                <xsd:element ref="ns2:ICRCIMP_IsFocus" minOccurs="0"/>
                <xsd:element ref="ns3:IsIntranet" minOccurs="0"/>
                <xsd:element ref="ns3:Period_x0020_start" minOccurs="0"/>
                <xsd:element ref="ns3:Period_x0020_end" minOccurs="0"/>
                <xsd:element ref="ns2:ICRCIMP_IsRecord" minOccurs="0"/>
                <xsd:element ref="ns2:ICRCIMP_RMTransfer" minOccurs="0"/>
                <xsd:element ref="ns1:AverageRating" minOccurs="0"/>
                <xsd:element ref="ns1:RatingCount" minOccurs="0"/>
                <xsd:element ref="ns2:ICRCIMP_BusinessFunction_H" minOccurs="0"/>
                <xsd:element ref="ns2:ICRCIMP_DocumentType_H" minOccurs="0"/>
                <xsd:element ref="ns2:ICRCIMP_IHT_H" minOccurs="0"/>
                <xsd:element ref="ns3:_dlc_DocIdUrl" minOccurs="0"/>
                <xsd:element ref="ns2:ICRCIMP_RMUnitInCharge_H" minOccurs="0"/>
                <xsd:element ref="ns3:TaxCatchAll" minOccurs="0"/>
                <xsd:element ref="ns3:TaxCatchAllLabel" minOccurs="0"/>
                <xsd:element ref="ns3:_dlc_DocIdPersistId" minOccurs="0"/>
                <xsd:element ref="ns2:ICRCIMP_Keyword_H" minOccurs="0"/>
                <xsd:element ref="ns3:_dlc_DocId" minOccurs="0"/>
                <xsd:element ref="ns2:ICRCIMP_OrganizationalAccronym_H" minOccurs="0"/>
                <xsd:element ref="ns2:ICRCIMP_Country_H" minOccurs="0"/>
                <xsd:element ref="ns2:ICRCIMP_RMIdentifier" minOccurs="0"/>
                <xsd:element ref="ns3:ICRCIMP_ManageAccess" minOccurs="0"/>
                <xsd:element ref="ns2:o6b22bd5ba1b47c7ac807f7b77d84d9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4" nillable="true" ma:displayName="Rating (0-5)" ma:decimals="2" ma:description="Average value of all the ratings that have been submitted" ma:hidden="true" ma:internalName="AverageRating" ma:readOnly="false">
      <xsd:simpleType>
        <xsd:restriction base="dms:Number"/>
      </xsd:simpleType>
    </xsd:element>
    <xsd:element name="RatingCount" ma:index="15" nillable="true" ma:displayName="Number of Ratings" ma:decimals="0" ma:description="Number of ratings submitted" ma:hidden="true" ma:internalName="RatingCount" ma:readOnly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307d6b-505b-4641-b034-013c4f7753e1" elementFormDefault="qualified">
    <xsd:import namespace="http://schemas.microsoft.com/office/2006/documentManagement/types"/>
    <xsd:import namespace="http://schemas.microsoft.com/office/infopath/2007/PartnerControls"/>
    <xsd:element name="ICRCIMP_IsFocus" ma:index="5" nillable="true" ma:displayName="Is Key Document" ma:default="0" ma:internalName="ICRCIMP_IsFocus">
      <xsd:simpleType>
        <xsd:restriction base="dms:Boolean"/>
      </xsd:simpleType>
    </xsd:element>
    <xsd:element name="ICRCIMP_IsRecord" ma:index="12" nillable="true" ma:displayName="Is Record" ma:default="0" ma:hidden="true" ma:internalName="ICRCIMP_IsRecord">
      <xsd:simpleType>
        <xsd:restriction base="dms:Boolean"/>
      </xsd:simpleType>
    </xsd:element>
    <xsd:element name="ICRCIMP_RMTransfer" ma:index="13" nillable="true" ma:displayName="RM Transfer" ma:format="Image" ma:hidden="true" ma:internalName="ICRCIMP_RMTransfer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CRCIMP_BusinessFunction_H" ma:index="16" ma:taxonomy="true" ma:internalName="ICRCIMP_BusinessFunction_H" ma:taxonomyFieldName="ICRCIMP_BusinessFunction" ma:displayName="Business Function" ma:readOnly="false" ma:default="1;#Funds and Foundations|4e3c315b-fd34-4385-999e-2f709732210e" ma:fieldId="{135f9e93-e411-4f51-a3e4-c80a6701173e}" ma:sspId="ab0fa9d1-5a5a-4c9b-9c24-b67ffc5bb60f" ma:termSetId="9e1982ce-954c-4bc3-b476-a56a519943c0" ma:anchorId="1f494b62-34d6-4855-af7c-08b76e795dc3" ma:open="false" ma:isKeyword="false">
      <xsd:complexType>
        <xsd:sequence>
          <xsd:element ref="pc:Terms" minOccurs="0" maxOccurs="1"/>
        </xsd:sequence>
      </xsd:complexType>
    </xsd:element>
    <xsd:element name="ICRCIMP_DocumentType_H" ma:index="17" nillable="true" ma:taxonomy="true" ma:internalName="ICRCIMP_DocumentType_H" ma:taxonomyFieldName="ICRCIMP_DocumentType" ma:displayName="Document Type" ma:readOnly="false" ma:default="" ma:fieldId="{be9838ba-4f15-4a58-a832-ef14848e4da7}" ma:sspId="ab0fa9d1-5a5a-4c9b-9c24-b67ffc5bb60f" ma:termSetId="9e1982ce-954c-4bc3-b476-a56a519943c0" ma:anchorId="d4aee717-125d-40b5-a4ac-9555539d892b" ma:open="false" ma:isKeyword="false">
      <xsd:complexType>
        <xsd:sequence>
          <xsd:element ref="pc:Terms" minOccurs="0" maxOccurs="1"/>
        </xsd:sequence>
      </xsd:complexType>
    </xsd:element>
    <xsd:element name="ICRCIMP_IHT_H" ma:index="18" ma:taxonomy="true" ma:internalName="ICRCIMP_IHT_H" ma:taxonomyFieldName="ICRCIMP_IHT" ma:displayName="IHT" ma:readOnly="false" ma:default="3;#Internal|23eb6094-56fc-4ad4-8ae2-cf1575a694f0" ma:fieldId="{065c2617-21f6-47e4-87f5-3c0378fecd5d}" ma:sspId="ab0fa9d1-5a5a-4c9b-9c24-b67ffc5bb60f" ma:termSetId="9e1982ce-954c-4bc3-b476-a56a519943c0" ma:anchorId="b0b0a92e-8599-45de-9f88-f18d1883a95e" ma:open="false" ma:isKeyword="false">
      <xsd:complexType>
        <xsd:sequence>
          <xsd:element ref="pc:Terms" minOccurs="0" maxOccurs="1"/>
        </xsd:sequence>
      </xsd:complexType>
    </xsd:element>
    <xsd:element name="ICRCIMP_RMUnitInCharge_H" ma:index="26" nillable="true" ma:taxonomy="true" ma:internalName="ICRCIMP_RMUnitInCharge_H" ma:taxonomyFieldName="ICRCIMP_RMUnitInCharge" ma:displayName="RM Unit In Charge" ma:readOnly="true" ma:default="" ma:fieldId="{6e3f7d82-bb30-4acf-bd11-eef511e2f6ff}" ma:sspId="ab0fa9d1-5a5a-4c9b-9c24-b67ffc5bb60f" ma:termSetId="9e1982ce-954c-4bc3-b476-a56a519943c0" ma:anchorId="63380a77-9e03-450d-9a07-fe8456eb1d4e" ma:open="false" ma:isKeyword="false">
      <xsd:complexType>
        <xsd:sequence>
          <xsd:element ref="pc:Terms" minOccurs="0" maxOccurs="1"/>
        </xsd:sequence>
      </xsd:complexType>
    </xsd:element>
    <xsd:element name="ICRCIMP_Keyword_H" ma:index="30" nillable="true" ma:taxonomy="true" ma:internalName="ICRCIMP_Keyword_H" ma:taxonomyFieldName="ICRCIMP_Keyword" ma:displayName="Keyword" ma:readOnly="false" ma:default="" ma:fieldId="{f27af7a6-d078-4508-aeeb-bc60d2b2a9c2}" ma:taxonomyMulti="true" ma:sspId="ab0fa9d1-5a5a-4c9b-9c24-b67ffc5bb60f" ma:termSetId="9e1982ce-954c-4bc3-b476-a56a519943c0" ma:anchorId="dc16195f-09ad-42a4-9fc8-901be5812cbf" ma:open="false" ma:isKeyword="false">
      <xsd:complexType>
        <xsd:sequence>
          <xsd:element ref="pc:Terms" minOccurs="0" maxOccurs="1"/>
        </xsd:sequence>
      </xsd:complexType>
    </xsd:element>
    <xsd:element name="ICRCIMP_OrganizationalAccronym_H" ma:index="32" nillable="true" ma:taxonomy="true" ma:internalName="ICRCIMP_OrganizationalAccronym_H" ma:taxonomyFieldName="ICRCIMP_OrganizationalAccronym" ma:displayName="Organizational Acronym" ma:readOnly="false" ma:default="" ma:fieldId="{7ccf5c89-e992-4c56-8c3d-f080454b7083}" ma:sspId="ab0fa9d1-5a5a-4c9b-9c24-b67ffc5bb60f" ma:termSetId="9e1982ce-954c-4bc3-b476-a56a519943c0" ma:anchorId="63380a77-9e03-450d-9a07-fe8456eb1d4e" ma:open="false" ma:isKeyword="false">
      <xsd:complexType>
        <xsd:sequence>
          <xsd:element ref="pc:Terms" minOccurs="0" maxOccurs="1"/>
        </xsd:sequence>
      </xsd:complexType>
    </xsd:element>
    <xsd:element name="ICRCIMP_Country_H" ma:index="33" ma:taxonomy="true" ma:internalName="ICRCIMP_Country_H" ma:taxonomyFieldName="ICRCIMP_Country" ma:displayName="Country" ma:readOnly="false" ma:default="2;#No Country|1f55df4f-c103-4303-b974-426a8e7d1d06" ma:fieldId="{43c356ae-dbf9-4781-9db5-36f4e2c43aa5}" ma:taxonomyMulti="true" ma:sspId="ab0fa9d1-5a5a-4c9b-9c24-b67ffc5bb60f" ma:termSetId="9e1982ce-954c-4bc3-b476-a56a519943c0" ma:anchorId="ef6172f5-22a7-44c1-85b4-1009e07f4347" ma:open="false" ma:isKeyword="false">
      <xsd:complexType>
        <xsd:sequence>
          <xsd:element ref="pc:Terms" minOccurs="0" maxOccurs="1"/>
        </xsd:sequence>
      </xsd:complexType>
    </xsd:element>
    <xsd:element name="ICRCIMP_RMIdentifier" ma:index="34" nillable="true" ma:displayName="RM Identifier" ma:hidden="true" ma:internalName="ICRCIMP_RMIdentifier" ma:readOnly="false">
      <xsd:simpleType>
        <xsd:restriction base="dms:Text"/>
      </xsd:simpleType>
    </xsd:element>
    <xsd:element name="o6b22bd5ba1b47c7ac807f7b77d84d9a" ma:index="37" nillable="true" ma:taxonomy="true" ma:internalName="o6b22bd5ba1b47c7ac807f7b77d84d9a" ma:taxonomyFieldName="ICRCIMP_KeyIssue" ma:displayName="Key Issue" ma:default="4;#- No key issue|32056555-74b8-4174-9beb-b0d6d010855f" ma:fieldId="{86b22bd5-ba1b-47c7-ac80-7f7b77d84d9a}" ma:sspId="ab0fa9d1-5a5a-4c9b-9c24-b67ffc5bb60f" ma:termSetId="9e1982ce-954c-4bc3-b476-a56a519943c0" ma:anchorId="a8ad2310-98ac-4bbe-9c4d-0a57da7951af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2af44-4b8d-404b-a8bd-4186350a523c" elementFormDefault="qualified">
    <xsd:import namespace="http://schemas.microsoft.com/office/2006/documentManagement/types"/>
    <xsd:import namespace="http://schemas.microsoft.com/office/infopath/2007/PartnerControls"/>
    <xsd:element name="IsIntranet" ma:index="6" nillable="true" ma:displayName="Is Intranet" ma:default="0" ma:internalName="IsIntranet">
      <xsd:simpleType>
        <xsd:restriction base="dms:Boolean"/>
      </xsd:simpleType>
    </xsd:element>
    <xsd:element name="Period_x0020_start" ma:index="10" nillable="true" ma:displayName="Period start" ma:default="[today]" ma:format="DateOnly" ma:internalName="Period_x0020_start">
      <xsd:simpleType>
        <xsd:restriction base="dms:DateTime"/>
      </xsd:simpleType>
    </xsd:element>
    <xsd:element name="Period_x0020_end" ma:index="11" nillable="true" ma:displayName="Period end" ma:format="DateOnly" ma:internalName="Period_x0020_end">
      <xsd:simpleType>
        <xsd:restriction base="dms:DateTime"/>
      </xsd:simpleType>
    </xsd:element>
    <xsd:element name="_dlc_DocIdUrl" ma:index="2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axCatchAll" ma:index="27" nillable="true" ma:displayName="Taxonomy Catch All Column" ma:description="" ma:hidden="true" ma:list="{49b75a5c-fceb-456b-ba7c-d9528fc64e2a}" ma:internalName="TaxCatchAll" ma:showField="CatchAllData" ma:web="ca307d6b-505b-4641-b034-013c4f775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8" nillable="true" ma:displayName="Taxonomy Catch All Column1" ma:description="" ma:hidden="true" ma:list="{49b75a5c-fceb-456b-ba7c-d9528fc64e2a}" ma:internalName="TaxCatchAllLabel" ma:readOnly="true" ma:showField="CatchAllDataLabel" ma:web="ca307d6b-505b-4641-b034-013c4f775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3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ICRCIMP_ManageAccess" ma:index="36" nillable="true" ma:displayName="Manage Access" ma:default="0" ma:hidden="true" ma:internalName="ICRCIMP_ManageAccess" ma:readOnly="fals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Summa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RCIMP_IsFocus xmlns="ca307d6b-505b-4641-b034-013c4f7753e1">false</ICRCIMP_IsFocus>
    <ICRCIMP_Country_H xmlns="ca307d6b-505b-4641-b034-013c4f7753e1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 Country</TermName>
          <TermId xmlns="http://schemas.microsoft.com/office/infopath/2007/PartnerControls">1f55df4f-c103-4303-b974-426a8e7d1d06</TermId>
        </TermInfo>
      </Terms>
    </ICRCIMP_Country_H>
    <Period_x0020_start xmlns="a8a2af44-4b8d-404b-a8bd-4186350a523c">2016-10-17T22:00:00+00:00</Period_x0020_start>
    <ICRCIMP_RMTransfer xmlns="ca307d6b-505b-4641-b034-013c4f7753e1">
      <Url xsi:nil="true"/>
      <Description xsi:nil="true"/>
    </ICRCIMP_RMTransfer>
    <TaxCatchAll xmlns="a8a2af44-4b8d-404b-a8bd-4186350a523c">
      <Value>69</Value>
      <Value>36</Value>
      <Value>4</Value>
      <Value>3</Value>
      <Value>2</Value>
      <Value>1</Value>
    </TaxCatchAll>
    <o6b22bd5ba1b47c7ac807f7b77d84d9a xmlns="ca307d6b-505b-4641-b034-013c4f7753e1">
      <Terms xmlns="http://schemas.microsoft.com/office/infopath/2007/PartnerControls">
        <TermInfo xmlns="http://schemas.microsoft.com/office/infopath/2007/PartnerControls">
          <TermName xmlns="http://schemas.microsoft.com/office/infopath/2007/PartnerControls">- No key issue</TermName>
          <TermId xmlns="http://schemas.microsoft.com/office/infopath/2007/PartnerControls">32056555-74b8-4174-9beb-b0d6d010855f</TermId>
        </TermInfo>
      </Terms>
    </o6b22bd5ba1b47c7ac807f7b77d84d9a>
    <ICRCIMP_DocumentType_H xmlns="ca307d6b-505b-4641-b034-013c4f7753e1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7ffa6903-4a6e-4c70-8f5c-101a463ec6d0</TermId>
        </TermInfo>
      </Terms>
    </ICRCIMP_DocumentType_H>
    <IsIntranet xmlns="a8a2af44-4b8d-404b-a8bd-4186350a523c">false</IsIntranet>
    <ICRCIMP_OrganizationalAccronym_H xmlns="ca307d6b-505b-4641-b034-013c4f7753e1">
      <Terms xmlns="http://schemas.microsoft.com/office/infopath/2007/PartnerControls"/>
    </ICRCIMP_OrganizationalAccronym_H>
    <ICRCIMP_ManageAccess xmlns="a8a2af44-4b8d-404b-a8bd-4186350a523c">false</ICRCIMP_ManageAccess>
    <RatingCount xmlns="http://schemas.microsoft.com/sharepoint/v3" xsi:nil="true"/>
    <ICRCIMP_BusinessFunction_H xmlns="ca307d6b-505b-4641-b034-013c4f7753e1">
      <Terms xmlns="http://schemas.microsoft.com/office/infopath/2007/PartnerControls">
        <TermInfo xmlns="http://schemas.microsoft.com/office/infopath/2007/PartnerControls">
          <TermName xmlns="http://schemas.microsoft.com/office/infopath/2007/PartnerControls">Funds and Foundations</TermName>
          <TermId xmlns="http://schemas.microsoft.com/office/infopath/2007/PartnerControls">4e3c315b-fd34-4385-999e-2f709732210e</TermId>
        </TermInfo>
      </Terms>
    </ICRCIMP_BusinessFunction_H>
    <ICRCIMP_IHT_H xmlns="ca307d6b-505b-4641-b034-013c4f7753e1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23eb6094-56fc-4ad4-8ae2-cf1575a694f0</TermId>
        </TermInfo>
      </Terms>
    </ICRCIMP_IHT_H>
    <ICRCIMP_RMUnitInCharge_H xmlns="ca307d6b-505b-4641-b034-013c4f7753e1">
      <Terms xmlns="http://schemas.microsoft.com/office/infopath/2007/PartnerControls"/>
    </ICRCIMP_RMUnitInCharge_H>
    <AverageRating xmlns="http://schemas.microsoft.com/sharepoint/v3" xsi:nil="true"/>
    <ICRCIMP_RMIdentifier xmlns="ca307d6b-505b-4641-b034-013c4f7753e1" xsi:nil="true"/>
    <ICRCIMP_IsRecord xmlns="ca307d6b-505b-4641-b034-013c4f7753e1">false</ICRCIMP_IsRecord>
    <Period_x0020_end xmlns="a8a2af44-4b8d-404b-a8bd-4186350a523c" xsi:nil="true"/>
    <ICRCIMP_Keyword_H xmlns="ca307d6b-505b-4641-b034-013c4f7753e1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Donor relations</TermName>
          <TermId xmlns="http://schemas.microsoft.com/office/infopath/2007/PartnerControls">5edf2721-0a1c-4e48-bb91-ad0befb7046f</TermId>
        </TermInfo>
      </Terms>
    </ICRCIMP_Keyword_H>
    <_dlc_DocId xmlns="a8a2af44-4b8d-404b-a8bd-4186350a523c">TSSFD-1-354</_dlc_DocId>
    <_dlc_DocIdUrl xmlns="a8a2af44-4b8d-404b-a8bd-4186350a523c">
      <Url>https://collab.ext.icrc.org/sites/TS_SFD/_layouts/15/DocIdRedir.aspx?ID=TSSFD-1-354</Url>
      <Description>TSSFD-1-354</Description>
    </_dlc_DocIdUrl>
  </documentManagement>
</p:properties>
</file>

<file path=customXml/itemProps1.xml><?xml version="1.0" encoding="utf-8"?>
<ds:datastoreItem xmlns:ds="http://schemas.openxmlformats.org/officeDocument/2006/customXml" ds:itemID="{C8DA3FF8-BED9-46E5-9AA8-75E888B0B44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4725356-60B2-4D3B-A3DF-BA0FBAC29A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307d6b-505b-4641-b034-013c4f7753e1"/>
    <ds:schemaRef ds:uri="a8a2af44-4b8d-404b-a8bd-4186350a5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099CEE-CD09-48EE-86FA-F1A8DF5CB028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8a2af44-4b8d-404b-a8bd-4186350a523c"/>
    <ds:schemaRef ds:uri="ca307d6b-505b-4641-b034-013c4f7753e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1669</TotalTime>
  <Words>373</Words>
  <Application>Microsoft Office PowerPoint</Application>
  <PresentationFormat>On-screen Show (4:3)</PresentationFormat>
  <Paragraphs>96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Angsana New</vt:lpstr>
      <vt:lpstr>Calibri Light</vt:lpstr>
      <vt:lpstr>Cabin</vt:lpstr>
      <vt:lpstr>Wingdings</vt:lpstr>
      <vt:lpstr>Raleway</vt:lpstr>
      <vt:lpstr>Raleway ExtraBold</vt:lpstr>
      <vt:lpstr>Raleway SemiBold</vt:lpstr>
      <vt:lpstr>Raleway Black</vt:lpstr>
      <vt:lpstr>Wingdings 3</vt:lpstr>
      <vt:lpstr>Calibri</vt:lpstr>
      <vt:lpstr>1_Template_0.1</vt:lpstr>
      <vt:lpstr>2_Template_0.1</vt:lpstr>
      <vt:lpstr>The story of the new  </vt:lpstr>
      <vt:lpstr>Milestones</vt:lpstr>
      <vt:lpstr>Our mission </vt:lpstr>
      <vt:lpstr>Disability, Rehabilitation, Inclusion</vt:lpstr>
      <vt:lpstr>Countries supported in 2016</vt:lpstr>
      <vt:lpstr>Stakeholders’ mapping</vt:lpstr>
      <vt:lpstr>Strategy 2017-2021</vt:lpstr>
      <vt:lpstr>PowerPoint Presentation</vt:lpstr>
      <vt:lpstr>The 5 General Objectives</vt:lpstr>
      <vt:lpstr>Our partners &amp; beneficiaries</vt:lpstr>
      <vt:lpstr>Cooperation with National Societies </vt:lpstr>
      <vt:lpstr>Movement Strategic Framework on disability inclusion </vt:lpstr>
      <vt:lpstr>Movement Strategic Framework on disability inclusion </vt:lpstr>
      <vt:lpstr>The ambition is also to create </vt:lpstr>
    </vt:vector>
  </TitlesOfParts>
  <Company>ICRC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MoveAbility presents to REX CHF on October 20, 2016</dc:title>
  <dc:creator>Sandrine Haemmerli</dc:creator>
  <cp:lastModifiedBy>Administrator</cp:lastModifiedBy>
  <cp:revision>178</cp:revision>
  <cp:lastPrinted>2016-11-01T15:16:09Z</cp:lastPrinted>
  <dcterms:created xsi:type="dcterms:W3CDTF">2016-09-26T19:32:15Z</dcterms:created>
  <dcterms:modified xsi:type="dcterms:W3CDTF">2016-11-28T07:06:35Z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0x010100F306B2604BE44180B8B82333BE64DF4E004650D08FBD6640CA812ADFD28A6661D1006F649AC05C3C4159B96F5886CF1B941E005EDD02B4362DF34BA244AC67E4EEEE91</vt:lpwstr>
  </property>
  <property fmtid="{D5CDD505-2E9C-101B-9397-08002B2CF9AE}" pid="3" name="_dlc_DocIdItemGuid">
    <vt:lpwstr>4bba5f2c-bb89-45f5-9d8e-c26e386ae02f</vt:lpwstr>
  </property>
  <property fmtid="{D5CDD505-2E9C-101B-9397-08002B2CF9AE}" pid="4" name="ICRCIMP_IHT">
    <vt:lpwstr>3;#Internal|23eb6094-56fc-4ad4-8ae2-cf1575a694f0</vt:lpwstr>
  </property>
  <property fmtid="{D5CDD505-2E9C-101B-9397-08002B2CF9AE}" pid="5" name="ICRCIMP_Country">
    <vt:lpwstr>2;#No Country|1f55df4f-c103-4303-b974-426a8e7d1d06</vt:lpwstr>
  </property>
  <property fmtid="{D5CDD505-2E9C-101B-9397-08002B2CF9AE}" pid="6" name="ICRCIMP_RMUnitInCharge">
    <vt:lpwstr/>
  </property>
  <property fmtid="{D5CDD505-2E9C-101B-9397-08002B2CF9AE}" pid="7" name="ICRCIMP_OrganizationalAccronym">
    <vt:lpwstr/>
  </property>
  <property fmtid="{D5CDD505-2E9C-101B-9397-08002B2CF9AE}" pid="8" name="ICRCIMP_DocumentType">
    <vt:lpwstr>36;#Presentation|7ffa6903-4a6e-4c70-8f5c-101a463ec6d0</vt:lpwstr>
  </property>
  <property fmtid="{D5CDD505-2E9C-101B-9397-08002B2CF9AE}" pid="9" name="ICRCIMP_BusinessFunction">
    <vt:lpwstr>1;#Funds and Foundations|4e3c315b-fd34-4385-999e-2f709732210e</vt:lpwstr>
  </property>
  <property fmtid="{D5CDD505-2E9C-101B-9397-08002B2CF9AE}" pid="10" name="ICRCIMP_Keyword">
    <vt:lpwstr>69;#Donor relations|5edf2721-0a1c-4e48-bb91-ad0befb7046f</vt:lpwstr>
  </property>
  <property fmtid="{D5CDD505-2E9C-101B-9397-08002B2CF9AE}" pid="11" name="ICRCIMP_KeyIssue">
    <vt:lpwstr>4;#- No key issue|32056555-74b8-4174-9beb-b0d6d010855f</vt:lpwstr>
  </property>
</Properties>
</file>