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3" r:id="rId2"/>
    <p:sldMasterId id="2147483675" r:id="rId3"/>
    <p:sldMasterId id="2147483698" r:id="rId4"/>
  </p:sldMasterIdLst>
  <p:notesMasterIdLst>
    <p:notesMasterId r:id="rId23"/>
  </p:notesMasterIdLst>
  <p:handoutMasterIdLst>
    <p:handoutMasterId r:id="rId24"/>
  </p:handoutMasterIdLst>
  <p:sldIdLst>
    <p:sldId id="450" r:id="rId5"/>
    <p:sldId id="352" r:id="rId6"/>
    <p:sldId id="357" r:id="rId7"/>
    <p:sldId id="353" r:id="rId8"/>
    <p:sldId id="464" r:id="rId9"/>
    <p:sldId id="461" r:id="rId10"/>
    <p:sldId id="467" r:id="rId11"/>
    <p:sldId id="477" r:id="rId12"/>
    <p:sldId id="478" r:id="rId13"/>
    <p:sldId id="468" r:id="rId14"/>
    <p:sldId id="469" r:id="rId15"/>
    <p:sldId id="479" r:id="rId16"/>
    <p:sldId id="474" r:id="rId17"/>
    <p:sldId id="475" r:id="rId18"/>
    <p:sldId id="476" r:id="rId19"/>
    <p:sldId id="372" r:id="rId20"/>
    <p:sldId id="472" r:id="rId21"/>
    <p:sldId id="473" r:id="rId22"/>
  </p:sldIdLst>
  <p:sldSz cx="9906000" cy="6858000" type="A4"/>
  <p:notesSz cx="6669088" cy="9926638"/>
  <p:defaultTextStyle>
    <a:defPPr>
      <a:defRPr lang="fr-FR"/>
    </a:defPPr>
    <a:lvl1pPr algn="l" rtl="0" eaLnBrk="0" fontAlgn="base" hangingPunct="0">
      <a:spcBef>
        <a:spcPct val="0"/>
      </a:spcBef>
      <a:spcAft>
        <a:spcPct val="0"/>
      </a:spcAft>
      <a:defRPr sz="36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36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36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36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36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36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36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36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36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981">
          <p15:clr>
            <a:srgbClr val="A4A3A4"/>
          </p15:clr>
        </p15:guide>
        <p15:guide id="2" pos="1396">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E00034"/>
    <a:srgbClr val="FFFF00"/>
    <a:srgbClr val="000000"/>
    <a:srgbClr val="FFCCFF"/>
    <a:srgbClr val="000066"/>
    <a:srgbClr val="FF9999"/>
    <a:srgbClr val="CC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729" autoAdjust="0"/>
    <p:restoredTop sz="66083" autoAdjust="0"/>
  </p:normalViewPr>
  <p:slideViewPr>
    <p:cSldViewPr>
      <p:cViewPr varScale="1">
        <p:scale>
          <a:sx n="52" d="100"/>
          <a:sy n="52" d="100"/>
        </p:scale>
        <p:origin x="636" y="60"/>
      </p:cViewPr>
      <p:guideLst>
        <p:guide orient="horz" pos="981"/>
        <p:guide pos="1396"/>
      </p:guideLst>
    </p:cSldViewPr>
  </p:slideViewPr>
  <p:outlineViewPr>
    <p:cViewPr>
      <p:scale>
        <a:sx n="33" d="100"/>
        <a:sy n="33" d="100"/>
      </p:scale>
      <p:origin x="0" y="18042"/>
    </p:cViewPr>
  </p:outlineViewPr>
  <p:notesTextViewPr>
    <p:cViewPr>
      <p:scale>
        <a:sx n="100" d="100"/>
        <a:sy n="100" d="100"/>
      </p:scale>
      <p:origin x="0" y="0"/>
    </p:cViewPr>
  </p:notesTextViewPr>
  <p:sorterViewPr>
    <p:cViewPr>
      <p:scale>
        <a:sx n="100" d="100"/>
        <a:sy n="100" d="100"/>
      </p:scale>
      <p:origin x="0" y="1806"/>
    </p:cViewPr>
  </p:sorterViewPr>
  <p:notesViewPr>
    <p:cSldViewPr>
      <p:cViewPr varScale="1">
        <p:scale>
          <a:sx n="52" d="100"/>
          <a:sy n="52" d="100"/>
        </p:scale>
        <p:origin x="-1932" y="-96"/>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9B0EE8-7A6C-45C1-BDDF-FF31F054B69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6CB7C403-DEF0-4CB0-B0CA-992042265B07}">
      <dgm:prSet custT="1"/>
      <dgm:spPr/>
      <dgm:t>
        <a:bodyPr/>
        <a:lstStyle/>
        <a:p>
          <a:pPr rtl="0"/>
          <a:r>
            <a:rPr lang="en-US" sz="1400" dirty="0"/>
            <a:t>Nov 2013 </a:t>
          </a:r>
          <a:endParaRPr lang="en-GB" sz="1400" dirty="0"/>
        </a:p>
      </dgm:t>
    </dgm:pt>
    <dgm:pt modelId="{CB15FC21-52E9-4833-9E0D-19E1D3FE3EDC}" type="parTrans" cxnId="{DC117C73-7109-4679-AED5-9791B696722E}">
      <dgm:prSet/>
      <dgm:spPr/>
      <dgm:t>
        <a:bodyPr/>
        <a:lstStyle/>
        <a:p>
          <a:endParaRPr lang="en-GB"/>
        </a:p>
      </dgm:t>
    </dgm:pt>
    <dgm:pt modelId="{AAC07F61-BDBB-496A-A39A-33E2F4BF44BE}" type="sibTrans" cxnId="{DC117C73-7109-4679-AED5-9791B696722E}">
      <dgm:prSet/>
      <dgm:spPr/>
      <dgm:t>
        <a:bodyPr/>
        <a:lstStyle/>
        <a:p>
          <a:endParaRPr lang="en-GB"/>
        </a:p>
      </dgm:t>
    </dgm:pt>
    <dgm:pt modelId="{B81AA076-DEB1-4319-93E2-49F7211EEAAA}">
      <dgm:prSet custT="1"/>
      <dgm:spPr/>
      <dgm:t>
        <a:bodyPr/>
        <a:lstStyle/>
        <a:p>
          <a:pPr rtl="0"/>
          <a:r>
            <a:rPr lang="en-US" sz="1400" dirty="0"/>
            <a:t>Apr 2014 </a:t>
          </a:r>
          <a:endParaRPr lang="en-GB" sz="1400" dirty="0"/>
        </a:p>
      </dgm:t>
    </dgm:pt>
    <dgm:pt modelId="{7B4E81B3-521D-4E6B-B793-3CB0E166A33C}" type="parTrans" cxnId="{CFCF8C61-1348-4C58-8885-5BA23067D234}">
      <dgm:prSet/>
      <dgm:spPr/>
      <dgm:t>
        <a:bodyPr/>
        <a:lstStyle/>
        <a:p>
          <a:endParaRPr lang="en-GB"/>
        </a:p>
      </dgm:t>
    </dgm:pt>
    <dgm:pt modelId="{085463FB-C2D9-4D28-840A-4F5FA8A72239}" type="sibTrans" cxnId="{CFCF8C61-1348-4C58-8885-5BA23067D234}">
      <dgm:prSet/>
      <dgm:spPr/>
      <dgm:t>
        <a:bodyPr/>
        <a:lstStyle/>
        <a:p>
          <a:endParaRPr lang="en-GB"/>
        </a:p>
      </dgm:t>
    </dgm:pt>
    <dgm:pt modelId="{846D2CCF-9143-4877-A925-BDB1CBED1A80}">
      <dgm:prSet custT="1"/>
      <dgm:spPr/>
      <dgm:t>
        <a:bodyPr/>
        <a:lstStyle/>
        <a:p>
          <a:pPr rtl="0"/>
          <a:r>
            <a:rPr lang="en-US" sz="1400" dirty="0"/>
            <a:t>Dec 2014 </a:t>
          </a:r>
          <a:endParaRPr lang="en-GB" sz="1400" dirty="0"/>
        </a:p>
      </dgm:t>
    </dgm:pt>
    <dgm:pt modelId="{9A577D69-64AB-46BE-A38C-F2D3C25C6BB5}" type="parTrans" cxnId="{F57B575D-85D1-4745-8ED4-B93C47B7DBF7}">
      <dgm:prSet/>
      <dgm:spPr/>
      <dgm:t>
        <a:bodyPr/>
        <a:lstStyle/>
        <a:p>
          <a:endParaRPr lang="en-GB"/>
        </a:p>
      </dgm:t>
    </dgm:pt>
    <dgm:pt modelId="{2475FC9C-3F34-43C0-A4D6-05F59F34AF77}" type="sibTrans" cxnId="{F57B575D-85D1-4745-8ED4-B93C47B7DBF7}">
      <dgm:prSet/>
      <dgm:spPr/>
      <dgm:t>
        <a:bodyPr/>
        <a:lstStyle/>
        <a:p>
          <a:endParaRPr lang="en-GB"/>
        </a:p>
      </dgm:t>
    </dgm:pt>
    <dgm:pt modelId="{B1493560-92FE-4345-9E4B-94434B2B8296}">
      <dgm:prSet/>
      <dgm:spPr/>
      <dgm:t>
        <a:bodyPr/>
        <a:lstStyle/>
        <a:p>
          <a:pPr rtl="0"/>
          <a:r>
            <a:rPr lang="en-US" dirty="0"/>
            <a:t>Apr 2015   </a:t>
          </a:r>
          <a:endParaRPr lang="en-GB" dirty="0"/>
        </a:p>
      </dgm:t>
    </dgm:pt>
    <dgm:pt modelId="{2CA8E52D-234B-474A-9878-A41E8E1E464F}" type="parTrans" cxnId="{7FEBEDB5-C61B-497B-AED8-B7C07AA87D1A}">
      <dgm:prSet/>
      <dgm:spPr/>
      <dgm:t>
        <a:bodyPr/>
        <a:lstStyle/>
        <a:p>
          <a:endParaRPr lang="en-GB"/>
        </a:p>
      </dgm:t>
    </dgm:pt>
    <dgm:pt modelId="{A33BE247-BCA1-4632-89B9-8342CD569145}" type="sibTrans" cxnId="{7FEBEDB5-C61B-497B-AED8-B7C07AA87D1A}">
      <dgm:prSet/>
      <dgm:spPr/>
      <dgm:t>
        <a:bodyPr/>
        <a:lstStyle/>
        <a:p>
          <a:endParaRPr lang="en-GB"/>
        </a:p>
      </dgm:t>
    </dgm:pt>
    <dgm:pt modelId="{FF9AC0B3-AA0D-450A-8611-5CF21883F8E2}">
      <dgm:prSet custT="1"/>
      <dgm:spPr/>
      <dgm:t>
        <a:bodyPr/>
        <a:lstStyle/>
        <a:p>
          <a:r>
            <a:rPr lang="en-AU" sz="4100" dirty="0"/>
            <a:t> </a:t>
          </a:r>
          <a:r>
            <a:rPr lang="en-AU" sz="2800" dirty="0"/>
            <a:t>Resolution</a:t>
          </a:r>
          <a:endParaRPr lang="en-GB" sz="2800" dirty="0"/>
        </a:p>
      </dgm:t>
    </dgm:pt>
    <dgm:pt modelId="{92918CFC-A16A-4326-B325-526F6A4C5DA9}" type="parTrans" cxnId="{EAE2507A-0ED9-430A-9601-2FF60AD956DA}">
      <dgm:prSet/>
      <dgm:spPr/>
      <dgm:t>
        <a:bodyPr/>
        <a:lstStyle/>
        <a:p>
          <a:endParaRPr lang="en-GB"/>
        </a:p>
      </dgm:t>
    </dgm:pt>
    <dgm:pt modelId="{16A9311B-5979-448C-A880-0CC343040EBB}" type="sibTrans" cxnId="{EAE2507A-0ED9-430A-9601-2FF60AD956DA}">
      <dgm:prSet/>
      <dgm:spPr/>
      <dgm:t>
        <a:bodyPr/>
        <a:lstStyle/>
        <a:p>
          <a:endParaRPr lang="en-GB"/>
        </a:p>
      </dgm:t>
    </dgm:pt>
    <dgm:pt modelId="{5B4B71AA-BDB3-4D2F-873C-3729D99D5A66}">
      <dgm:prSet custT="1"/>
      <dgm:spPr/>
      <dgm:t>
        <a:bodyPr/>
        <a:lstStyle/>
        <a:p>
          <a:r>
            <a:rPr lang="en-AU" sz="4100" dirty="0"/>
            <a:t> </a:t>
          </a:r>
          <a:r>
            <a:rPr lang="en-AU" sz="2800" dirty="0"/>
            <a:t>Geneva meeting</a:t>
          </a:r>
          <a:endParaRPr lang="en-GB" sz="2800" dirty="0"/>
        </a:p>
      </dgm:t>
    </dgm:pt>
    <dgm:pt modelId="{0B84E303-6736-4BEF-BC05-BEFE29C55D43}" type="parTrans" cxnId="{E970BCDD-7059-44C2-90BA-0C18E2342DA0}">
      <dgm:prSet/>
      <dgm:spPr/>
      <dgm:t>
        <a:bodyPr/>
        <a:lstStyle/>
        <a:p>
          <a:endParaRPr lang="en-GB"/>
        </a:p>
      </dgm:t>
    </dgm:pt>
    <dgm:pt modelId="{BA76DB2D-7F28-453F-87FA-DE4CB578A09C}" type="sibTrans" cxnId="{E970BCDD-7059-44C2-90BA-0C18E2342DA0}">
      <dgm:prSet/>
      <dgm:spPr/>
      <dgm:t>
        <a:bodyPr/>
        <a:lstStyle/>
        <a:p>
          <a:endParaRPr lang="en-GB"/>
        </a:p>
      </dgm:t>
    </dgm:pt>
    <dgm:pt modelId="{B84C5E92-CB1F-4D01-A9F6-C709C3E5F429}">
      <dgm:prSet custT="1"/>
      <dgm:spPr/>
      <dgm:t>
        <a:bodyPr/>
        <a:lstStyle/>
        <a:p>
          <a:r>
            <a:rPr lang="en-AU" sz="4100" dirty="0"/>
            <a:t> </a:t>
          </a:r>
          <a:r>
            <a:rPr lang="en-AU" sz="2800" dirty="0"/>
            <a:t>First draft </a:t>
          </a:r>
          <a:endParaRPr lang="en-GB" sz="2800" dirty="0"/>
        </a:p>
      </dgm:t>
    </dgm:pt>
    <dgm:pt modelId="{4776C1C6-36DB-4F6F-9D34-EE2A27EEA048}" type="parTrans" cxnId="{EB04EE1F-1E5C-4D78-8D59-A24A00AA2895}">
      <dgm:prSet/>
      <dgm:spPr/>
      <dgm:t>
        <a:bodyPr/>
        <a:lstStyle/>
        <a:p>
          <a:endParaRPr lang="en-GB"/>
        </a:p>
      </dgm:t>
    </dgm:pt>
    <dgm:pt modelId="{061855DC-B809-48A2-AE88-7BE2B313491E}" type="sibTrans" cxnId="{EB04EE1F-1E5C-4D78-8D59-A24A00AA2895}">
      <dgm:prSet/>
      <dgm:spPr/>
      <dgm:t>
        <a:bodyPr/>
        <a:lstStyle/>
        <a:p>
          <a:endParaRPr lang="en-GB"/>
        </a:p>
      </dgm:t>
    </dgm:pt>
    <dgm:pt modelId="{DF6A05A5-AE9F-43E0-AD3B-5141BE60C7AC}">
      <dgm:prSet custT="1"/>
      <dgm:spPr/>
      <dgm:t>
        <a:bodyPr/>
        <a:lstStyle/>
        <a:p>
          <a:r>
            <a:rPr lang="en-AU" sz="4100" dirty="0"/>
            <a:t> </a:t>
          </a:r>
          <a:r>
            <a:rPr lang="en-AU" sz="2800" dirty="0"/>
            <a:t>Second draft (including external org) </a:t>
          </a:r>
          <a:endParaRPr lang="en-GB" sz="2800" dirty="0"/>
        </a:p>
      </dgm:t>
    </dgm:pt>
    <dgm:pt modelId="{F9287932-B14A-4C73-8700-B171AF87F3C5}" type="parTrans" cxnId="{A941FDF0-190D-4700-BBF0-DA79CFF44D07}">
      <dgm:prSet/>
      <dgm:spPr/>
      <dgm:t>
        <a:bodyPr/>
        <a:lstStyle/>
        <a:p>
          <a:endParaRPr lang="en-GB"/>
        </a:p>
      </dgm:t>
    </dgm:pt>
    <dgm:pt modelId="{9ADFDD4C-AE98-4BC8-A9A6-AF5C6955C0BF}" type="sibTrans" cxnId="{A941FDF0-190D-4700-BBF0-DA79CFF44D07}">
      <dgm:prSet/>
      <dgm:spPr/>
      <dgm:t>
        <a:bodyPr/>
        <a:lstStyle/>
        <a:p>
          <a:endParaRPr lang="en-GB"/>
        </a:p>
      </dgm:t>
    </dgm:pt>
    <dgm:pt modelId="{AC48585C-D821-4C89-85AE-8FF5F1F0070A}">
      <dgm:prSet custT="1"/>
      <dgm:spPr/>
      <dgm:t>
        <a:bodyPr/>
        <a:lstStyle/>
        <a:p>
          <a:r>
            <a:rPr lang="en-GB" sz="1600" dirty="0"/>
            <a:t>Dec 2015</a:t>
          </a:r>
        </a:p>
      </dgm:t>
    </dgm:pt>
    <dgm:pt modelId="{A3750D92-FF7C-4736-A43E-1AC9F72B3EB0}" type="parTrans" cxnId="{5608D994-0361-4D94-B11A-08F3F671721E}">
      <dgm:prSet/>
      <dgm:spPr/>
      <dgm:t>
        <a:bodyPr/>
        <a:lstStyle/>
        <a:p>
          <a:endParaRPr lang="en-US"/>
        </a:p>
      </dgm:t>
    </dgm:pt>
    <dgm:pt modelId="{7D1427F6-1901-4048-A5F7-2AACBC44569E}" type="sibTrans" cxnId="{5608D994-0361-4D94-B11A-08F3F671721E}">
      <dgm:prSet/>
      <dgm:spPr/>
      <dgm:t>
        <a:bodyPr/>
        <a:lstStyle/>
        <a:p>
          <a:endParaRPr lang="en-US"/>
        </a:p>
      </dgm:t>
    </dgm:pt>
    <dgm:pt modelId="{762D93E5-428B-44C9-8707-B7452B76D894}">
      <dgm:prSet custT="1"/>
      <dgm:spPr/>
      <dgm:t>
        <a:bodyPr/>
        <a:lstStyle/>
        <a:p>
          <a:r>
            <a:rPr lang="en-GB" sz="4000" dirty="0"/>
            <a:t> </a:t>
          </a:r>
          <a:r>
            <a:rPr lang="en-GB" sz="2800" dirty="0"/>
            <a:t>Strategic Framework adopted</a:t>
          </a:r>
          <a:endParaRPr lang="en-GB" sz="4000" dirty="0"/>
        </a:p>
      </dgm:t>
    </dgm:pt>
    <dgm:pt modelId="{CA922337-E8E3-4D3F-B69A-453D985CED45}" type="parTrans" cxnId="{07B2063F-5132-4B2D-BEF3-1B6EEB7739B3}">
      <dgm:prSet/>
      <dgm:spPr/>
      <dgm:t>
        <a:bodyPr/>
        <a:lstStyle/>
        <a:p>
          <a:endParaRPr lang="en-US"/>
        </a:p>
      </dgm:t>
    </dgm:pt>
    <dgm:pt modelId="{471EAC7B-9646-463B-9E07-B77B436AFD29}" type="sibTrans" cxnId="{07B2063F-5132-4B2D-BEF3-1B6EEB7739B3}">
      <dgm:prSet/>
      <dgm:spPr/>
      <dgm:t>
        <a:bodyPr/>
        <a:lstStyle/>
        <a:p>
          <a:endParaRPr lang="en-US"/>
        </a:p>
      </dgm:t>
    </dgm:pt>
    <dgm:pt modelId="{BC8F33DC-2AF5-4BE4-9D43-17ACD563591C}" type="pres">
      <dgm:prSet presAssocID="{C39B0EE8-7A6C-45C1-BDDF-FF31F054B690}" presName="linearFlow" presStyleCnt="0">
        <dgm:presLayoutVars>
          <dgm:dir/>
          <dgm:animLvl val="lvl"/>
          <dgm:resizeHandles val="exact"/>
        </dgm:presLayoutVars>
      </dgm:prSet>
      <dgm:spPr/>
    </dgm:pt>
    <dgm:pt modelId="{3BB620A8-D614-4752-8162-A07EA807C0C0}" type="pres">
      <dgm:prSet presAssocID="{6CB7C403-DEF0-4CB0-B0CA-992042265B07}" presName="composite" presStyleCnt="0"/>
      <dgm:spPr/>
    </dgm:pt>
    <dgm:pt modelId="{F3D34DE9-5213-4799-9DD2-E693D4F6AC0A}" type="pres">
      <dgm:prSet presAssocID="{6CB7C403-DEF0-4CB0-B0CA-992042265B07}" presName="parentText" presStyleLbl="alignNode1" presStyleIdx="0" presStyleCnt="5">
        <dgm:presLayoutVars>
          <dgm:chMax val="1"/>
          <dgm:bulletEnabled val="1"/>
        </dgm:presLayoutVars>
      </dgm:prSet>
      <dgm:spPr/>
    </dgm:pt>
    <dgm:pt modelId="{64CDAAF8-D150-4856-BDE8-D12DE19C1B0E}" type="pres">
      <dgm:prSet presAssocID="{6CB7C403-DEF0-4CB0-B0CA-992042265B07}" presName="descendantText" presStyleLbl="alignAcc1" presStyleIdx="0" presStyleCnt="5" custLinFactNeighborX="-490" custLinFactNeighborY="-41229">
        <dgm:presLayoutVars>
          <dgm:bulletEnabled val="1"/>
        </dgm:presLayoutVars>
      </dgm:prSet>
      <dgm:spPr/>
    </dgm:pt>
    <dgm:pt modelId="{198AB062-89BB-4B4E-8284-9F65C0597F97}" type="pres">
      <dgm:prSet presAssocID="{AAC07F61-BDBB-496A-A39A-33E2F4BF44BE}" presName="sp" presStyleCnt="0"/>
      <dgm:spPr/>
    </dgm:pt>
    <dgm:pt modelId="{63EBBDF9-EF41-4F10-8B0B-BEE0298644C3}" type="pres">
      <dgm:prSet presAssocID="{B81AA076-DEB1-4319-93E2-49F7211EEAAA}" presName="composite" presStyleCnt="0"/>
      <dgm:spPr/>
    </dgm:pt>
    <dgm:pt modelId="{C73682CC-1448-448B-9B1E-1E6EDC24890A}" type="pres">
      <dgm:prSet presAssocID="{B81AA076-DEB1-4319-93E2-49F7211EEAAA}" presName="parentText" presStyleLbl="alignNode1" presStyleIdx="1" presStyleCnt="5">
        <dgm:presLayoutVars>
          <dgm:chMax val="1"/>
          <dgm:bulletEnabled val="1"/>
        </dgm:presLayoutVars>
      </dgm:prSet>
      <dgm:spPr/>
    </dgm:pt>
    <dgm:pt modelId="{6803389D-09FC-484A-995B-928804390156}" type="pres">
      <dgm:prSet presAssocID="{B81AA076-DEB1-4319-93E2-49F7211EEAAA}" presName="descendantText" presStyleLbl="alignAcc1" presStyleIdx="1" presStyleCnt="5">
        <dgm:presLayoutVars>
          <dgm:bulletEnabled val="1"/>
        </dgm:presLayoutVars>
      </dgm:prSet>
      <dgm:spPr/>
    </dgm:pt>
    <dgm:pt modelId="{E73CC457-4E40-4BA9-B23C-D5825986C7E3}" type="pres">
      <dgm:prSet presAssocID="{085463FB-C2D9-4D28-840A-4F5FA8A72239}" presName="sp" presStyleCnt="0"/>
      <dgm:spPr/>
    </dgm:pt>
    <dgm:pt modelId="{0B2F983C-DB99-4047-A529-22B6384D2C78}" type="pres">
      <dgm:prSet presAssocID="{846D2CCF-9143-4877-A925-BDB1CBED1A80}" presName="composite" presStyleCnt="0"/>
      <dgm:spPr/>
    </dgm:pt>
    <dgm:pt modelId="{BBFF977B-A48E-46BB-B240-746C83CD7F20}" type="pres">
      <dgm:prSet presAssocID="{846D2CCF-9143-4877-A925-BDB1CBED1A80}" presName="parentText" presStyleLbl="alignNode1" presStyleIdx="2" presStyleCnt="5">
        <dgm:presLayoutVars>
          <dgm:chMax val="1"/>
          <dgm:bulletEnabled val="1"/>
        </dgm:presLayoutVars>
      </dgm:prSet>
      <dgm:spPr/>
    </dgm:pt>
    <dgm:pt modelId="{5F9BA6EC-0390-4CA6-B301-CBD1F4241E87}" type="pres">
      <dgm:prSet presAssocID="{846D2CCF-9143-4877-A925-BDB1CBED1A80}" presName="descendantText" presStyleLbl="alignAcc1" presStyleIdx="2" presStyleCnt="5">
        <dgm:presLayoutVars>
          <dgm:bulletEnabled val="1"/>
        </dgm:presLayoutVars>
      </dgm:prSet>
      <dgm:spPr/>
    </dgm:pt>
    <dgm:pt modelId="{98C440AA-91B4-44FD-B725-50413B2CC1A1}" type="pres">
      <dgm:prSet presAssocID="{2475FC9C-3F34-43C0-A4D6-05F59F34AF77}" presName="sp" presStyleCnt="0"/>
      <dgm:spPr/>
    </dgm:pt>
    <dgm:pt modelId="{0DE64BDB-6D3F-47B9-9267-EB8679993926}" type="pres">
      <dgm:prSet presAssocID="{B1493560-92FE-4345-9E4B-94434B2B8296}" presName="composite" presStyleCnt="0"/>
      <dgm:spPr/>
    </dgm:pt>
    <dgm:pt modelId="{81D05302-160E-4F19-AEFE-A8D6B6E99A51}" type="pres">
      <dgm:prSet presAssocID="{B1493560-92FE-4345-9E4B-94434B2B8296}" presName="parentText" presStyleLbl="alignNode1" presStyleIdx="3" presStyleCnt="5">
        <dgm:presLayoutVars>
          <dgm:chMax val="1"/>
          <dgm:bulletEnabled val="1"/>
        </dgm:presLayoutVars>
      </dgm:prSet>
      <dgm:spPr/>
    </dgm:pt>
    <dgm:pt modelId="{8D554FDB-3BE7-479A-A74B-CF06717580AF}" type="pres">
      <dgm:prSet presAssocID="{B1493560-92FE-4345-9E4B-94434B2B8296}" presName="descendantText" presStyleLbl="alignAcc1" presStyleIdx="3" presStyleCnt="5">
        <dgm:presLayoutVars>
          <dgm:bulletEnabled val="1"/>
        </dgm:presLayoutVars>
      </dgm:prSet>
      <dgm:spPr/>
    </dgm:pt>
    <dgm:pt modelId="{3E6806F0-C57A-4709-837B-19AC478792D5}" type="pres">
      <dgm:prSet presAssocID="{A33BE247-BCA1-4632-89B9-8342CD569145}" presName="sp" presStyleCnt="0"/>
      <dgm:spPr/>
    </dgm:pt>
    <dgm:pt modelId="{F87AADDC-D5DC-470C-BA93-4E346ED56540}" type="pres">
      <dgm:prSet presAssocID="{AC48585C-D821-4C89-85AE-8FF5F1F0070A}" presName="composite" presStyleCnt="0"/>
      <dgm:spPr/>
    </dgm:pt>
    <dgm:pt modelId="{71A82269-B074-4BA4-8087-E7E2EC99B4F3}" type="pres">
      <dgm:prSet presAssocID="{AC48585C-D821-4C89-85AE-8FF5F1F0070A}" presName="parentText" presStyleLbl="alignNode1" presStyleIdx="4" presStyleCnt="5">
        <dgm:presLayoutVars>
          <dgm:chMax val="1"/>
          <dgm:bulletEnabled val="1"/>
        </dgm:presLayoutVars>
      </dgm:prSet>
      <dgm:spPr/>
    </dgm:pt>
    <dgm:pt modelId="{4AED41FC-0002-4875-9BFF-0D91247D059B}" type="pres">
      <dgm:prSet presAssocID="{AC48585C-D821-4C89-85AE-8FF5F1F0070A}" presName="descendantText" presStyleLbl="alignAcc1" presStyleIdx="4" presStyleCnt="5">
        <dgm:presLayoutVars>
          <dgm:bulletEnabled val="1"/>
        </dgm:presLayoutVars>
      </dgm:prSet>
      <dgm:spPr/>
    </dgm:pt>
  </dgm:ptLst>
  <dgm:cxnLst>
    <dgm:cxn modelId="{CFCF8C61-1348-4C58-8885-5BA23067D234}" srcId="{C39B0EE8-7A6C-45C1-BDDF-FF31F054B690}" destId="{B81AA076-DEB1-4319-93E2-49F7211EEAAA}" srcOrd="1" destOrd="0" parTransId="{7B4E81B3-521D-4E6B-B793-3CB0E166A33C}" sibTransId="{085463FB-C2D9-4D28-840A-4F5FA8A72239}"/>
    <dgm:cxn modelId="{E970BCDD-7059-44C2-90BA-0C18E2342DA0}" srcId="{B81AA076-DEB1-4319-93E2-49F7211EEAAA}" destId="{5B4B71AA-BDB3-4D2F-873C-3729D99D5A66}" srcOrd="0" destOrd="0" parTransId="{0B84E303-6736-4BEF-BC05-BEFE29C55D43}" sibTransId="{BA76DB2D-7F28-453F-87FA-DE4CB578A09C}"/>
    <dgm:cxn modelId="{C0376226-5F6C-4BDE-900F-8D2E756C217E}" type="presOf" srcId="{846D2CCF-9143-4877-A925-BDB1CBED1A80}" destId="{BBFF977B-A48E-46BB-B240-746C83CD7F20}" srcOrd="0" destOrd="0" presId="urn:microsoft.com/office/officeart/2005/8/layout/chevron2"/>
    <dgm:cxn modelId="{5608D994-0361-4D94-B11A-08F3F671721E}" srcId="{C39B0EE8-7A6C-45C1-BDDF-FF31F054B690}" destId="{AC48585C-D821-4C89-85AE-8FF5F1F0070A}" srcOrd="4" destOrd="0" parTransId="{A3750D92-FF7C-4736-A43E-1AC9F72B3EB0}" sibTransId="{7D1427F6-1901-4048-A5F7-2AACBC44569E}"/>
    <dgm:cxn modelId="{07FAD72F-AD04-4B5B-B2FF-547F03311416}" type="presOf" srcId="{AC48585C-D821-4C89-85AE-8FF5F1F0070A}" destId="{71A82269-B074-4BA4-8087-E7E2EC99B4F3}" srcOrd="0" destOrd="0" presId="urn:microsoft.com/office/officeart/2005/8/layout/chevron2"/>
    <dgm:cxn modelId="{DC117C73-7109-4679-AED5-9791B696722E}" srcId="{C39B0EE8-7A6C-45C1-BDDF-FF31F054B690}" destId="{6CB7C403-DEF0-4CB0-B0CA-992042265B07}" srcOrd="0" destOrd="0" parTransId="{CB15FC21-52E9-4833-9E0D-19E1D3FE3EDC}" sibTransId="{AAC07F61-BDBB-496A-A39A-33E2F4BF44BE}"/>
    <dgm:cxn modelId="{F57B575D-85D1-4745-8ED4-B93C47B7DBF7}" srcId="{C39B0EE8-7A6C-45C1-BDDF-FF31F054B690}" destId="{846D2CCF-9143-4877-A925-BDB1CBED1A80}" srcOrd="2" destOrd="0" parTransId="{9A577D69-64AB-46BE-A38C-F2D3C25C6BB5}" sibTransId="{2475FC9C-3F34-43C0-A4D6-05F59F34AF77}"/>
    <dgm:cxn modelId="{A941FDF0-190D-4700-BBF0-DA79CFF44D07}" srcId="{B1493560-92FE-4345-9E4B-94434B2B8296}" destId="{DF6A05A5-AE9F-43E0-AD3B-5141BE60C7AC}" srcOrd="0" destOrd="0" parTransId="{F9287932-B14A-4C73-8700-B171AF87F3C5}" sibTransId="{9ADFDD4C-AE98-4BC8-A9A6-AF5C6955C0BF}"/>
    <dgm:cxn modelId="{E32274A3-DC11-4CD8-801B-487F3F25B7F8}" type="presOf" srcId="{6CB7C403-DEF0-4CB0-B0CA-992042265B07}" destId="{F3D34DE9-5213-4799-9DD2-E693D4F6AC0A}" srcOrd="0" destOrd="0" presId="urn:microsoft.com/office/officeart/2005/8/layout/chevron2"/>
    <dgm:cxn modelId="{F5A36A58-F889-4E98-9579-47F84BB1F7A9}" type="presOf" srcId="{5B4B71AA-BDB3-4D2F-873C-3729D99D5A66}" destId="{6803389D-09FC-484A-995B-928804390156}" srcOrd="0" destOrd="0" presId="urn:microsoft.com/office/officeart/2005/8/layout/chevron2"/>
    <dgm:cxn modelId="{40FB4157-0CFB-4118-99EA-DCA0E12FC73A}" type="presOf" srcId="{DF6A05A5-AE9F-43E0-AD3B-5141BE60C7AC}" destId="{8D554FDB-3BE7-479A-A74B-CF06717580AF}" srcOrd="0" destOrd="0" presId="urn:microsoft.com/office/officeart/2005/8/layout/chevron2"/>
    <dgm:cxn modelId="{5D1618DE-AE19-4A68-BA24-ED43285209C2}" type="presOf" srcId="{B84C5E92-CB1F-4D01-A9F6-C709C3E5F429}" destId="{5F9BA6EC-0390-4CA6-B301-CBD1F4241E87}" srcOrd="0" destOrd="0" presId="urn:microsoft.com/office/officeart/2005/8/layout/chevron2"/>
    <dgm:cxn modelId="{E5475BF4-F6EE-4BAC-9517-2835D95BD9D0}" type="presOf" srcId="{B81AA076-DEB1-4319-93E2-49F7211EEAAA}" destId="{C73682CC-1448-448B-9B1E-1E6EDC24890A}" srcOrd="0" destOrd="0" presId="urn:microsoft.com/office/officeart/2005/8/layout/chevron2"/>
    <dgm:cxn modelId="{1B962305-A50E-402E-93B1-4D4F815AE2BE}" type="presOf" srcId="{C39B0EE8-7A6C-45C1-BDDF-FF31F054B690}" destId="{BC8F33DC-2AF5-4BE4-9D43-17ACD563591C}" srcOrd="0" destOrd="0" presId="urn:microsoft.com/office/officeart/2005/8/layout/chevron2"/>
    <dgm:cxn modelId="{EB04EE1F-1E5C-4D78-8D59-A24A00AA2895}" srcId="{846D2CCF-9143-4877-A925-BDB1CBED1A80}" destId="{B84C5E92-CB1F-4D01-A9F6-C709C3E5F429}" srcOrd="0" destOrd="0" parTransId="{4776C1C6-36DB-4F6F-9D34-EE2A27EEA048}" sibTransId="{061855DC-B809-48A2-AE88-7BE2B313491E}"/>
    <dgm:cxn modelId="{7FEBEDB5-C61B-497B-AED8-B7C07AA87D1A}" srcId="{C39B0EE8-7A6C-45C1-BDDF-FF31F054B690}" destId="{B1493560-92FE-4345-9E4B-94434B2B8296}" srcOrd="3" destOrd="0" parTransId="{2CA8E52D-234B-474A-9878-A41E8E1E464F}" sibTransId="{A33BE247-BCA1-4632-89B9-8342CD569145}"/>
    <dgm:cxn modelId="{07B2063F-5132-4B2D-BEF3-1B6EEB7739B3}" srcId="{AC48585C-D821-4C89-85AE-8FF5F1F0070A}" destId="{762D93E5-428B-44C9-8707-B7452B76D894}" srcOrd="0" destOrd="0" parTransId="{CA922337-E8E3-4D3F-B69A-453D985CED45}" sibTransId="{471EAC7B-9646-463B-9E07-B77B436AFD29}"/>
    <dgm:cxn modelId="{386E3FE7-20DD-44F1-A4A3-09ED44D01403}" type="presOf" srcId="{B1493560-92FE-4345-9E4B-94434B2B8296}" destId="{81D05302-160E-4F19-AEFE-A8D6B6E99A51}" srcOrd="0" destOrd="0" presId="urn:microsoft.com/office/officeart/2005/8/layout/chevron2"/>
    <dgm:cxn modelId="{EAE2507A-0ED9-430A-9601-2FF60AD956DA}" srcId="{6CB7C403-DEF0-4CB0-B0CA-992042265B07}" destId="{FF9AC0B3-AA0D-450A-8611-5CF21883F8E2}" srcOrd="0" destOrd="0" parTransId="{92918CFC-A16A-4326-B325-526F6A4C5DA9}" sibTransId="{16A9311B-5979-448C-A880-0CC343040EBB}"/>
    <dgm:cxn modelId="{23145F8C-85E9-4E79-86F5-46715DC0BB69}" type="presOf" srcId="{FF9AC0B3-AA0D-450A-8611-5CF21883F8E2}" destId="{64CDAAF8-D150-4856-BDE8-D12DE19C1B0E}" srcOrd="0" destOrd="0" presId="urn:microsoft.com/office/officeart/2005/8/layout/chevron2"/>
    <dgm:cxn modelId="{8697FCB0-E73D-441B-BBE5-A64CD8B18568}" type="presOf" srcId="{762D93E5-428B-44C9-8707-B7452B76D894}" destId="{4AED41FC-0002-4875-9BFF-0D91247D059B}" srcOrd="0" destOrd="0" presId="urn:microsoft.com/office/officeart/2005/8/layout/chevron2"/>
    <dgm:cxn modelId="{E5C83AAD-2B64-4CE2-A5D0-BE0CD61B96E7}" type="presParOf" srcId="{BC8F33DC-2AF5-4BE4-9D43-17ACD563591C}" destId="{3BB620A8-D614-4752-8162-A07EA807C0C0}" srcOrd="0" destOrd="0" presId="urn:microsoft.com/office/officeart/2005/8/layout/chevron2"/>
    <dgm:cxn modelId="{7B2B15FD-9721-45C7-B979-E7109375B6D0}" type="presParOf" srcId="{3BB620A8-D614-4752-8162-A07EA807C0C0}" destId="{F3D34DE9-5213-4799-9DD2-E693D4F6AC0A}" srcOrd="0" destOrd="0" presId="urn:microsoft.com/office/officeart/2005/8/layout/chevron2"/>
    <dgm:cxn modelId="{BAB5004E-366D-4EE9-9D22-D3385292655D}" type="presParOf" srcId="{3BB620A8-D614-4752-8162-A07EA807C0C0}" destId="{64CDAAF8-D150-4856-BDE8-D12DE19C1B0E}" srcOrd="1" destOrd="0" presId="urn:microsoft.com/office/officeart/2005/8/layout/chevron2"/>
    <dgm:cxn modelId="{96BBDB4B-181B-4287-9928-F1F5D2CB2CD2}" type="presParOf" srcId="{BC8F33DC-2AF5-4BE4-9D43-17ACD563591C}" destId="{198AB062-89BB-4B4E-8284-9F65C0597F97}" srcOrd="1" destOrd="0" presId="urn:microsoft.com/office/officeart/2005/8/layout/chevron2"/>
    <dgm:cxn modelId="{6CA5FC38-0029-4BE6-87DF-2063624007EA}" type="presParOf" srcId="{BC8F33DC-2AF5-4BE4-9D43-17ACD563591C}" destId="{63EBBDF9-EF41-4F10-8B0B-BEE0298644C3}" srcOrd="2" destOrd="0" presId="urn:microsoft.com/office/officeart/2005/8/layout/chevron2"/>
    <dgm:cxn modelId="{0CD3A1F4-2CA4-4F10-B466-9EE7CD6D59D3}" type="presParOf" srcId="{63EBBDF9-EF41-4F10-8B0B-BEE0298644C3}" destId="{C73682CC-1448-448B-9B1E-1E6EDC24890A}" srcOrd="0" destOrd="0" presId="urn:microsoft.com/office/officeart/2005/8/layout/chevron2"/>
    <dgm:cxn modelId="{01AA9EB7-EA13-41B3-A14B-E3884CCE2B22}" type="presParOf" srcId="{63EBBDF9-EF41-4F10-8B0B-BEE0298644C3}" destId="{6803389D-09FC-484A-995B-928804390156}" srcOrd="1" destOrd="0" presId="urn:microsoft.com/office/officeart/2005/8/layout/chevron2"/>
    <dgm:cxn modelId="{F223DBA0-B73C-48C1-984E-A12D909B5922}" type="presParOf" srcId="{BC8F33DC-2AF5-4BE4-9D43-17ACD563591C}" destId="{E73CC457-4E40-4BA9-B23C-D5825986C7E3}" srcOrd="3" destOrd="0" presId="urn:microsoft.com/office/officeart/2005/8/layout/chevron2"/>
    <dgm:cxn modelId="{E73967B2-1B06-4403-8D67-4140439B394E}" type="presParOf" srcId="{BC8F33DC-2AF5-4BE4-9D43-17ACD563591C}" destId="{0B2F983C-DB99-4047-A529-22B6384D2C78}" srcOrd="4" destOrd="0" presId="urn:microsoft.com/office/officeart/2005/8/layout/chevron2"/>
    <dgm:cxn modelId="{D2489041-D2DE-4704-8E64-5D5937A88D91}" type="presParOf" srcId="{0B2F983C-DB99-4047-A529-22B6384D2C78}" destId="{BBFF977B-A48E-46BB-B240-746C83CD7F20}" srcOrd="0" destOrd="0" presId="urn:microsoft.com/office/officeart/2005/8/layout/chevron2"/>
    <dgm:cxn modelId="{549C357A-38DF-48DD-BDD4-4B68241F1024}" type="presParOf" srcId="{0B2F983C-DB99-4047-A529-22B6384D2C78}" destId="{5F9BA6EC-0390-4CA6-B301-CBD1F4241E87}" srcOrd="1" destOrd="0" presId="urn:microsoft.com/office/officeart/2005/8/layout/chevron2"/>
    <dgm:cxn modelId="{9CF4616C-C46B-4B1A-9C80-D213F8F28380}" type="presParOf" srcId="{BC8F33DC-2AF5-4BE4-9D43-17ACD563591C}" destId="{98C440AA-91B4-44FD-B725-50413B2CC1A1}" srcOrd="5" destOrd="0" presId="urn:microsoft.com/office/officeart/2005/8/layout/chevron2"/>
    <dgm:cxn modelId="{ECE9EF09-E278-410E-8133-194F20DAABB2}" type="presParOf" srcId="{BC8F33DC-2AF5-4BE4-9D43-17ACD563591C}" destId="{0DE64BDB-6D3F-47B9-9267-EB8679993926}" srcOrd="6" destOrd="0" presId="urn:microsoft.com/office/officeart/2005/8/layout/chevron2"/>
    <dgm:cxn modelId="{255D2D3C-27BB-42BE-A03C-69B682239C95}" type="presParOf" srcId="{0DE64BDB-6D3F-47B9-9267-EB8679993926}" destId="{81D05302-160E-4F19-AEFE-A8D6B6E99A51}" srcOrd="0" destOrd="0" presId="urn:microsoft.com/office/officeart/2005/8/layout/chevron2"/>
    <dgm:cxn modelId="{77232843-52E8-49A6-AD21-49267351DE3C}" type="presParOf" srcId="{0DE64BDB-6D3F-47B9-9267-EB8679993926}" destId="{8D554FDB-3BE7-479A-A74B-CF06717580AF}" srcOrd="1" destOrd="0" presId="urn:microsoft.com/office/officeart/2005/8/layout/chevron2"/>
    <dgm:cxn modelId="{0EC726FC-649B-4FAD-9382-C48FC0DCB683}" type="presParOf" srcId="{BC8F33DC-2AF5-4BE4-9D43-17ACD563591C}" destId="{3E6806F0-C57A-4709-837B-19AC478792D5}" srcOrd="7" destOrd="0" presId="urn:microsoft.com/office/officeart/2005/8/layout/chevron2"/>
    <dgm:cxn modelId="{D1FB4DF8-E433-4944-A7A6-1D31BC03EFD6}" type="presParOf" srcId="{BC8F33DC-2AF5-4BE4-9D43-17ACD563591C}" destId="{F87AADDC-D5DC-470C-BA93-4E346ED56540}" srcOrd="8" destOrd="0" presId="urn:microsoft.com/office/officeart/2005/8/layout/chevron2"/>
    <dgm:cxn modelId="{17586541-B33F-4FB0-B5C4-39A474AA422B}" type="presParOf" srcId="{F87AADDC-D5DC-470C-BA93-4E346ED56540}" destId="{71A82269-B074-4BA4-8087-E7E2EC99B4F3}" srcOrd="0" destOrd="0" presId="urn:microsoft.com/office/officeart/2005/8/layout/chevron2"/>
    <dgm:cxn modelId="{CF18C034-5D0F-4719-A3BB-D6474B8A51CC}" type="presParOf" srcId="{F87AADDC-D5DC-470C-BA93-4E346ED56540}" destId="{4AED41FC-0002-4875-9BFF-0D91247D059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141B56-5253-4338-841A-AE50BB2D022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23AB0032-97F4-48BA-94D3-52F1BAFD3DE5}">
      <dgm:prSet phldrT="[Text]" custT="1"/>
      <dgm:spPr/>
      <dgm:t>
        <a:bodyPr/>
        <a:lstStyle/>
        <a:p>
          <a:r>
            <a:rPr lang="en-AU" sz="3900" dirty="0"/>
            <a:t> </a:t>
          </a:r>
          <a:r>
            <a:rPr lang="en-AU" sz="3200" b="1" dirty="0">
              <a:solidFill>
                <a:schemeClr val="bg1"/>
              </a:solidFill>
              <a:effectLst>
                <a:outerShdw blurRad="38100" dist="38100" dir="2700000" algn="tl">
                  <a:srgbClr val="000000">
                    <a:alpha val="43137"/>
                  </a:srgbClr>
                </a:outerShdw>
              </a:effectLst>
            </a:rPr>
            <a:t>inclusive approach</a:t>
          </a:r>
          <a:endParaRPr lang="en-GB" sz="3200" b="1" dirty="0">
            <a:solidFill>
              <a:schemeClr val="bg1"/>
            </a:solidFill>
            <a:effectLst>
              <a:outerShdw blurRad="38100" dist="38100" dir="2700000" algn="tl">
                <a:srgbClr val="000000">
                  <a:alpha val="43137"/>
                </a:srgbClr>
              </a:outerShdw>
            </a:effectLst>
          </a:endParaRPr>
        </a:p>
      </dgm:t>
    </dgm:pt>
    <dgm:pt modelId="{099A5DD8-462E-417B-BE2B-82340E5AA385}" type="parTrans" cxnId="{8E215F90-1541-4E8B-83C9-758549ABED64}">
      <dgm:prSet/>
      <dgm:spPr/>
      <dgm:t>
        <a:bodyPr/>
        <a:lstStyle/>
        <a:p>
          <a:endParaRPr lang="en-GB"/>
        </a:p>
      </dgm:t>
    </dgm:pt>
    <dgm:pt modelId="{E5D08CFB-0099-4006-80D6-BAB53380862D}" type="sibTrans" cxnId="{8E215F90-1541-4E8B-83C9-758549ABED64}">
      <dgm:prSet/>
      <dgm:spPr/>
      <dgm:t>
        <a:bodyPr/>
        <a:lstStyle/>
        <a:p>
          <a:endParaRPr lang="en-GB"/>
        </a:p>
      </dgm:t>
    </dgm:pt>
    <dgm:pt modelId="{97E8437C-5BCA-461B-B7CA-E55112572C2C}" type="pres">
      <dgm:prSet presAssocID="{7B141B56-5253-4338-841A-AE50BB2D0225}" presName="Name0" presStyleCnt="0">
        <dgm:presLayoutVars>
          <dgm:chPref val="1"/>
          <dgm:dir/>
          <dgm:animOne val="branch"/>
          <dgm:animLvl val="lvl"/>
          <dgm:resizeHandles val="exact"/>
        </dgm:presLayoutVars>
      </dgm:prSet>
      <dgm:spPr/>
    </dgm:pt>
    <dgm:pt modelId="{9134FE69-2584-42DB-9FE5-7078E8D2E430}" type="pres">
      <dgm:prSet presAssocID="{23AB0032-97F4-48BA-94D3-52F1BAFD3DE5}" presName="root1" presStyleCnt="0"/>
      <dgm:spPr/>
    </dgm:pt>
    <dgm:pt modelId="{696813B3-BEBC-4700-AEA6-A450AFF9672F}" type="pres">
      <dgm:prSet presAssocID="{23AB0032-97F4-48BA-94D3-52F1BAFD3DE5}" presName="LevelOneTextNode" presStyleLbl="node0" presStyleIdx="0" presStyleCnt="1" custLinFactX="-200000" custLinFactNeighborX="-263472" custLinFactNeighborY="582">
        <dgm:presLayoutVars>
          <dgm:chPref val="3"/>
        </dgm:presLayoutVars>
      </dgm:prSet>
      <dgm:spPr/>
    </dgm:pt>
    <dgm:pt modelId="{E28471A0-8BE2-4E92-8B7A-FE9EA82447C9}" type="pres">
      <dgm:prSet presAssocID="{23AB0032-97F4-48BA-94D3-52F1BAFD3DE5}" presName="level2hierChild" presStyleCnt="0"/>
      <dgm:spPr/>
    </dgm:pt>
  </dgm:ptLst>
  <dgm:cxnLst>
    <dgm:cxn modelId="{8C6BF07E-BA2E-427D-BFEB-90FB21E51771}" type="presOf" srcId="{7B141B56-5253-4338-841A-AE50BB2D0225}" destId="{97E8437C-5BCA-461B-B7CA-E55112572C2C}" srcOrd="0" destOrd="0" presId="urn:microsoft.com/office/officeart/2008/layout/HorizontalMultiLevelHierarchy"/>
    <dgm:cxn modelId="{8E215F90-1541-4E8B-83C9-758549ABED64}" srcId="{7B141B56-5253-4338-841A-AE50BB2D0225}" destId="{23AB0032-97F4-48BA-94D3-52F1BAFD3DE5}" srcOrd="0" destOrd="0" parTransId="{099A5DD8-462E-417B-BE2B-82340E5AA385}" sibTransId="{E5D08CFB-0099-4006-80D6-BAB53380862D}"/>
    <dgm:cxn modelId="{6E28433F-8F4B-4473-ABE6-BC1432D70A43}" type="presOf" srcId="{23AB0032-97F4-48BA-94D3-52F1BAFD3DE5}" destId="{696813B3-BEBC-4700-AEA6-A450AFF9672F}" srcOrd="0" destOrd="0" presId="urn:microsoft.com/office/officeart/2008/layout/HorizontalMultiLevelHierarchy"/>
    <dgm:cxn modelId="{412EDB25-118A-4713-9496-D7735B1C54CC}" type="presParOf" srcId="{97E8437C-5BCA-461B-B7CA-E55112572C2C}" destId="{9134FE69-2584-42DB-9FE5-7078E8D2E430}" srcOrd="0" destOrd="0" presId="urn:microsoft.com/office/officeart/2008/layout/HorizontalMultiLevelHierarchy"/>
    <dgm:cxn modelId="{DB05A7E2-7D51-4E66-A8B3-F3B632C6D651}" type="presParOf" srcId="{9134FE69-2584-42DB-9FE5-7078E8D2E430}" destId="{696813B3-BEBC-4700-AEA6-A450AFF9672F}" srcOrd="0" destOrd="0" presId="urn:microsoft.com/office/officeart/2008/layout/HorizontalMultiLevelHierarchy"/>
    <dgm:cxn modelId="{0770E9FF-D6CE-4083-AFB3-699EEFC26B12}" type="presParOf" srcId="{9134FE69-2584-42DB-9FE5-7078E8D2E430}" destId="{E28471A0-8BE2-4E92-8B7A-FE9EA82447C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141B56-5253-4338-841A-AE50BB2D022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23AB0032-97F4-48BA-94D3-52F1BAFD3DE5}">
      <dgm:prSet phldrT="[Text]" custT="1"/>
      <dgm:spPr/>
      <dgm:t>
        <a:bodyPr/>
        <a:lstStyle/>
        <a:p>
          <a:r>
            <a:rPr lang="en-AU" sz="3900" dirty="0"/>
            <a:t> </a:t>
          </a:r>
          <a:r>
            <a:rPr lang="en-AU" sz="3200" b="1" dirty="0">
              <a:solidFill>
                <a:schemeClr val="bg1"/>
              </a:solidFill>
              <a:effectLst>
                <a:outerShdw blurRad="38100" dist="38100" dir="2700000" algn="tl">
                  <a:srgbClr val="000000">
                    <a:alpha val="43137"/>
                  </a:srgbClr>
                </a:outerShdw>
              </a:effectLst>
            </a:rPr>
            <a:t>inclusive approach</a:t>
          </a:r>
          <a:endParaRPr lang="en-GB" sz="3200" b="1" dirty="0">
            <a:solidFill>
              <a:schemeClr val="bg1"/>
            </a:solidFill>
            <a:effectLst>
              <a:outerShdw blurRad="38100" dist="38100" dir="2700000" algn="tl">
                <a:srgbClr val="000000">
                  <a:alpha val="43137"/>
                </a:srgbClr>
              </a:outerShdw>
            </a:effectLst>
          </a:endParaRPr>
        </a:p>
      </dgm:t>
    </dgm:pt>
    <dgm:pt modelId="{099A5DD8-462E-417B-BE2B-82340E5AA385}" type="parTrans" cxnId="{8E215F90-1541-4E8B-83C9-758549ABED64}">
      <dgm:prSet/>
      <dgm:spPr/>
      <dgm:t>
        <a:bodyPr/>
        <a:lstStyle/>
        <a:p>
          <a:endParaRPr lang="en-GB"/>
        </a:p>
      </dgm:t>
    </dgm:pt>
    <dgm:pt modelId="{E5D08CFB-0099-4006-80D6-BAB53380862D}" type="sibTrans" cxnId="{8E215F90-1541-4E8B-83C9-758549ABED64}">
      <dgm:prSet/>
      <dgm:spPr/>
      <dgm:t>
        <a:bodyPr/>
        <a:lstStyle/>
        <a:p>
          <a:endParaRPr lang="en-GB"/>
        </a:p>
      </dgm:t>
    </dgm:pt>
    <dgm:pt modelId="{278199BA-6DBF-4857-9E58-22A59B972AB9}">
      <dgm:prSet phldrT="[Text]" custT="1"/>
      <dgm:spPr/>
      <dgm:t>
        <a:bodyPr/>
        <a:lstStyle/>
        <a:p>
          <a:r>
            <a:rPr lang="en-GB" sz="1900" b="1" dirty="0"/>
            <a:t> </a:t>
          </a:r>
          <a:r>
            <a:rPr lang="en-GB" sz="2800" b="1" dirty="0"/>
            <a:t>Number and</a:t>
          </a:r>
          <a:r>
            <a:rPr lang="en-GB" sz="2800" dirty="0"/>
            <a:t> </a:t>
          </a:r>
          <a:r>
            <a:rPr lang="en-GB" sz="2800" b="1" dirty="0"/>
            <a:t>situation of persons with disabilities</a:t>
          </a:r>
          <a:endParaRPr lang="en-GB" sz="2800" dirty="0"/>
        </a:p>
      </dgm:t>
    </dgm:pt>
    <dgm:pt modelId="{FC55B820-C08C-499F-8664-8696AA02D49A}" type="parTrans" cxnId="{7961F94B-A503-46B7-B93E-42D3CC5D42CD}">
      <dgm:prSet/>
      <dgm:spPr/>
      <dgm:t>
        <a:bodyPr/>
        <a:lstStyle/>
        <a:p>
          <a:endParaRPr lang="en-GB"/>
        </a:p>
      </dgm:t>
    </dgm:pt>
    <dgm:pt modelId="{DE7A6A47-2A3E-49A2-B09D-E1101ED82873}" type="sibTrans" cxnId="{7961F94B-A503-46B7-B93E-42D3CC5D42CD}">
      <dgm:prSet/>
      <dgm:spPr/>
      <dgm:t>
        <a:bodyPr/>
        <a:lstStyle/>
        <a:p>
          <a:endParaRPr lang="en-GB"/>
        </a:p>
      </dgm:t>
    </dgm:pt>
    <dgm:pt modelId="{1807340E-41AE-49B0-AB57-F2D8889E38F8}">
      <dgm:prSet phldrT="[Text]" custT="1"/>
      <dgm:spPr/>
      <dgm:t>
        <a:bodyPr/>
        <a:lstStyle/>
        <a:p>
          <a:r>
            <a:rPr lang="en-US" sz="2800" b="1" dirty="0"/>
            <a:t>Physical, communication and institutional barriers</a:t>
          </a:r>
          <a:endParaRPr lang="en-GB" sz="2800" dirty="0"/>
        </a:p>
      </dgm:t>
    </dgm:pt>
    <dgm:pt modelId="{E78EDC54-AA0A-41EC-8BD0-4F8DA57F463E}" type="parTrans" cxnId="{DA5CE111-69CC-4389-ABB5-9299141C4FED}">
      <dgm:prSet/>
      <dgm:spPr/>
      <dgm:t>
        <a:bodyPr/>
        <a:lstStyle/>
        <a:p>
          <a:endParaRPr lang="en-GB"/>
        </a:p>
      </dgm:t>
    </dgm:pt>
    <dgm:pt modelId="{0B6CBC1E-5599-4953-9ABF-00A825E8E8EF}" type="sibTrans" cxnId="{DA5CE111-69CC-4389-ABB5-9299141C4FED}">
      <dgm:prSet/>
      <dgm:spPr/>
      <dgm:t>
        <a:bodyPr/>
        <a:lstStyle/>
        <a:p>
          <a:endParaRPr lang="en-GB"/>
        </a:p>
      </dgm:t>
    </dgm:pt>
    <dgm:pt modelId="{F0BBFB1D-41E4-4065-BFE6-F76F172DB6C8}">
      <dgm:prSet phldrT="[Text]" custT="1"/>
      <dgm:spPr/>
      <dgm:t>
        <a:bodyPr/>
        <a:lstStyle/>
        <a:p>
          <a:r>
            <a:rPr lang="en-US" sz="1800" dirty="0"/>
            <a:t> </a:t>
          </a:r>
          <a:r>
            <a:rPr lang="en-US" sz="2800" b="1" dirty="0"/>
            <a:t>Human Resources policies, systems and practices </a:t>
          </a:r>
          <a:endParaRPr lang="en-GB" sz="2800" b="1" dirty="0"/>
        </a:p>
      </dgm:t>
    </dgm:pt>
    <dgm:pt modelId="{BA1757D7-1791-4A6B-9353-57818DC0F929}" type="parTrans" cxnId="{FE1BB3D6-6A18-4EC2-9433-C52B4360D702}">
      <dgm:prSet/>
      <dgm:spPr/>
      <dgm:t>
        <a:bodyPr/>
        <a:lstStyle/>
        <a:p>
          <a:endParaRPr lang="en-GB"/>
        </a:p>
      </dgm:t>
    </dgm:pt>
    <dgm:pt modelId="{45F108EC-7D0F-4AB9-BEC8-EB61F7A07BF8}" type="sibTrans" cxnId="{FE1BB3D6-6A18-4EC2-9433-C52B4360D702}">
      <dgm:prSet/>
      <dgm:spPr/>
      <dgm:t>
        <a:bodyPr/>
        <a:lstStyle/>
        <a:p>
          <a:endParaRPr lang="en-GB"/>
        </a:p>
      </dgm:t>
    </dgm:pt>
    <dgm:pt modelId="{E165197E-42E2-463F-8336-AFC376D0F52B}">
      <dgm:prSet phldrT="[Text]"/>
      <dgm:spPr/>
      <dgm:t>
        <a:bodyPr/>
        <a:lstStyle/>
        <a:p>
          <a:r>
            <a:rPr lang="en-GB" b="1" dirty="0"/>
            <a:t>Partnerships with PDOs and other relevant organisations</a:t>
          </a:r>
        </a:p>
      </dgm:t>
    </dgm:pt>
    <dgm:pt modelId="{4B8C9B2B-0266-49D5-A29C-427397FF365E}" type="parTrans" cxnId="{3D541A5F-FF70-41AD-92D7-C67FD39095C7}">
      <dgm:prSet/>
      <dgm:spPr/>
      <dgm:t>
        <a:bodyPr/>
        <a:lstStyle/>
        <a:p>
          <a:endParaRPr lang="en-GB"/>
        </a:p>
      </dgm:t>
    </dgm:pt>
    <dgm:pt modelId="{AC9EC8B7-93DE-437C-AD81-93A14981047C}" type="sibTrans" cxnId="{3D541A5F-FF70-41AD-92D7-C67FD39095C7}">
      <dgm:prSet/>
      <dgm:spPr/>
      <dgm:t>
        <a:bodyPr/>
        <a:lstStyle/>
        <a:p>
          <a:endParaRPr lang="en-GB"/>
        </a:p>
      </dgm:t>
    </dgm:pt>
    <dgm:pt modelId="{97E8437C-5BCA-461B-B7CA-E55112572C2C}" type="pres">
      <dgm:prSet presAssocID="{7B141B56-5253-4338-841A-AE50BB2D0225}" presName="Name0" presStyleCnt="0">
        <dgm:presLayoutVars>
          <dgm:chPref val="1"/>
          <dgm:dir/>
          <dgm:animOne val="branch"/>
          <dgm:animLvl val="lvl"/>
          <dgm:resizeHandles val="exact"/>
        </dgm:presLayoutVars>
      </dgm:prSet>
      <dgm:spPr/>
    </dgm:pt>
    <dgm:pt modelId="{9134FE69-2584-42DB-9FE5-7078E8D2E430}" type="pres">
      <dgm:prSet presAssocID="{23AB0032-97F4-48BA-94D3-52F1BAFD3DE5}" presName="root1" presStyleCnt="0"/>
      <dgm:spPr/>
    </dgm:pt>
    <dgm:pt modelId="{696813B3-BEBC-4700-AEA6-A450AFF9672F}" type="pres">
      <dgm:prSet presAssocID="{23AB0032-97F4-48BA-94D3-52F1BAFD3DE5}" presName="LevelOneTextNode" presStyleLbl="node0" presStyleIdx="0" presStyleCnt="1">
        <dgm:presLayoutVars>
          <dgm:chPref val="3"/>
        </dgm:presLayoutVars>
      </dgm:prSet>
      <dgm:spPr/>
    </dgm:pt>
    <dgm:pt modelId="{E28471A0-8BE2-4E92-8B7A-FE9EA82447C9}" type="pres">
      <dgm:prSet presAssocID="{23AB0032-97F4-48BA-94D3-52F1BAFD3DE5}" presName="level2hierChild" presStyleCnt="0"/>
      <dgm:spPr/>
    </dgm:pt>
    <dgm:pt modelId="{7C676B38-DD61-470B-867C-95F9772D8ECB}" type="pres">
      <dgm:prSet presAssocID="{FC55B820-C08C-499F-8664-8696AA02D49A}" presName="conn2-1" presStyleLbl="parChTrans1D2" presStyleIdx="0" presStyleCnt="4"/>
      <dgm:spPr/>
    </dgm:pt>
    <dgm:pt modelId="{D816B090-2550-4147-B255-DDAF248BE097}" type="pres">
      <dgm:prSet presAssocID="{FC55B820-C08C-499F-8664-8696AA02D49A}" presName="connTx" presStyleLbl="parChTrans1D2" presStyleIdx="0" presStyleCnt="4"/>
      <dgm:spPr/>
    </dgm:pt>
    <dgm:pt modelId="{20CEF13B-E07F-49E0-8DC2-2CFEF7FB6BAA}" type="pres">
      <dgm:prSet presAssocID="{278199BA-6DBF-4857-9E58-22A59B972AB9}" presName="root2" presStyleCnt="0"/>
      <dgm:spPr/>
    </dgm:pt>
    <dgm:pt modelId="{1F565D47-4A7B-4366-AE7C-448C8AB6613E}" type="pres">
      <dgm:prSet presAssocID="{278199BA-6DBF-4857-9E58-22A59B972AB9}" presName="LevelTwoTextNode" presStyleLbl="node2" presStyleIdx="0" presStyleCnt="4" custScaleX="259871">
        <dgm:presLayoutVars>
          <dgm:chPref val="3"/>
        </dgm:presLayoutVars>
      </dgm:prSet>
      <dgm:spPr/>
    </dgm:pt>
    <dgm:pt modelId="{A30D333F-CD63-4D8B-B2B8-3D643D562C3A}" type="pres">
      <dgm:prSet presAssocID="{278199BA-6DBF-4857-9E58-22A59B972AB9}" presName="level3hierChild" presStyleCnt="0"/>
      <dgm:spPr/>
    </dgm:pt>
    <dgm:pt modelId="{BE200C15-3890-4127-9087-E725AEEF2435}" type="pres">
      <dgm:prSet presAssocID="{E78EDC54-AA0A-41EC-8BD0-4F8DA57F463E}" presName="conn2-1" presStyleLbl="parChTrans1D2" presStyleIdx="1" presStyleCnt="4"/>
      <dgm:spPr/>
    </dgm:pt>
    <dgm:pt modelId="{586506E3-A479-4385-B5E1-991477131BC3}" type="pres">
      <dgm:prSet presAssocID="{E78EDC54-AA0A-41EC-8BD0-4F8DA57F463E}" presName="connTx" presStyleLbl="parChTrans1D2" presStyleIdx="1" presStyleCnt="4"/>
      <dgm:spPr/>
    </dgm:pt>
    <dgm:pt modelId="{BFED21E1-0582-41CF-81B7-57689BE15518}" type="pres">
      <dgm:prSet presAssocID="{1807340E-41AE-49B0-AB57-F2D8889E38F8}" presName="root2" presStyleCnt="0"/>
      <dgm:spPr/>
    </dgm:pt>
    <dgm:pt modelId="{DEB952BC-546A-4F52-9909-4D8760104CDF}" type="pres">
      <dgm:prSet presAssocID="{1807340E-41AE-49B0-AB57-F2D8889E38F8}" presName="LevelTwoTextNode" presStyleLbl="node2" presStyleIdx="1" presStyleCnt="4" custScaleX="260102">
        <dgm:presLayoutVars>
          <dgm:chPref val="3"/>
        </dgm:presLayoutVars>
      </dgm:prSet>
      <dgm:spPr/>
    </dgm:pt>
    <dgm:pt modelId="{9B0BEFD5-272D-4D5A-89D3-8553285EA6B5}" type="pres">
      <dgm:prSet presAssocID="{1807340E-41AE-49B0-AB57-F2D8889E38F8}" presName="level3hierChild" presStyleCnt="0"/>
      <dgm:spPr/>
    </dgm:pt>
    <dgm:pt modelId="{CD2C2868-8423-4926-8688-F0DF5F696E86}" type="pres">
      <dgm:prSet presAssocID="{BA1757D7-1791-4A6B-9353-57818DC0F929}" presName="conn2-1" presStyleLbl="parChTrans1D2" presStyleIdx="2" presStyleCnt="4"/>
      <dgm:spPr/>
    </dgm:pt>
    <dgm:pt modelId="{FAD1A55F-7352-4B91-B121-F19E33D7CEC8}" type="pres">
      <dgm:prSet presAssocID="{BA1757D7-1791-4A6B-9353-57818DC0F929}" presName="connTx" presStyleLbl="parChTrans1D2" presStyleIdx="2" presStyleCnt="4"/>
      <dgm:spPr/>
    </dgm:pt>
    <dgm:pt modelId="{065DF5B8-5A2F-4A33-8228-FEFDFC2A462D}" type="pres">
      <dgm:prSet presAssocID="{F0BBFB1D-41E4-4065-BFE6-F76F172DB6C8}" presName="root2" presStyleCnt="0"/>
      <dgm:spPr/>
    </dgm:pt>
    <dgm:pt modelId="{3F3E3B0C-BACE-42C0-9F92-A39F7886D4C2}" type="pres">
      <dgm:prSet presAssocID="{F0BBFB1D-41E4-4065-BFE6-F76F172DB6C8}" presName="LevelTwoTextNode" presStyleLbl="node2" presStyleIdx="2" presStyleCnt="4" custScaleX="260787">
        <dgm:presLayoutVars>
          <dgm:chPref val="3"/>
        </dgm:presLayoutVars>
      </dgm:prSet>
      <dgm:spPr/>
    </dgm:pt>
    <dgm:pt modelId="{9079DAB4-568A-44E4-90DA-87C328287256}" type="pres">
      <dgm:prSet presAssocID="{F0BBFB1D-41E4-4065-BFE6-F76F172DB6C8}" presName="level3hierChild" presStyleCnt="0"/>
      <dgm:spPr/>
    </dgm:pt>
    <dgm:pt modelId="{2D67BE46-8BF5-4384-9365-1904C31078CD}" type="pres">
      <dgm:prSet presAssocID="{4B8C9B2B-0266-49D5-A29C-427397FF365E}" presName="conn2-1" presStyleLbl="parChTrans1D2" presStyleIdx="3" presStyleCnt="4"/>
      <dgm:spPr/>
    </dgm:pt>
    <dgm:pt modelId="{1FD81A0B-7312-4C3E-8ED5-7E680EA262FB}" type="pres">
      <dgm:prSet presAssocID="{4B8C9B2B-0266-49D5-A29C-427397FF365E}" presName="connTx" presStyleLbl="parChTrans1D2" presStyleIdx="3" presStyleCnt="4"/>
      <dgm:spPr/>
    </dgm:pt>
    <dgm:pt modelId="{673DD19B-52C4-4E75-B4A7-406C0EE4F5F1}" type="pres">
      <dgm:prSet presAssocID="{E165197E-42E2-463F-8336-AFC376D0F52B}" presName="root2" presStyleCnt="0"/>
      <dgm:spPr/>
    </dgm:pt>
    <dgm:pt modelId="{6CEDB239-E357-4B76-B7BD-3CEADC246051}" type="pres">
      <dgm:prSet presAssocID="{E165197E-42E2-463F-8336-AFC376D0F52B}" presName="LevelTwoTextNode" presStyleLbl="node2" presStyleIdx="3" presStyleCnt="4" custScaleX="260787">
        <dgm:presLayoutVars>
          <dgm:chPref val="3"/>
        </dgm:presLayoutVars>
      </dgm:prSet>
      <dgm:spPr/>
    </dgm:pt>
    <dgm:pt modelId="{DFE4EC2B-7CBF-42BF-A62C-996BCC56C858}" type="pres">
      <dgm:prSet presAssocID="{E165197E-42E2-463F-8336-AFC376D0F52B}" presName="level3hierChild" presStyleCnt="0"/>
      <dgm:spPr/>
    </dgm:pt>
  </dgm:ptLst>
  <dgm:cxnLst>
    <dgm:cxn modelId="{D5D17F32-BBA2-40DE-A66A-5B4EA3DCA46A}" type="presOf" srcId="{E78EDC54-AA0A-41EC-8BD0-4F8DA57F463E}" destId="{586506E3-A479-4385-B5E1-991477131BC3}" srcOrd="1" destOrd="0" presId="urn:microsoft.com/office/officeart/2008/layout/HorizontalMultiLevelHierarchy"/>
    <dgm:cxn modelId="{0D28793C-DDA6-4276-B8CF-C4D2BE4EF09F}" type="presOf" srcId="{1807340E-41AE-49B0-AB57-F2D8889E38F8}" destId="{DEB952BC-546A-4F52-9909-4D8760104CDF}" srcOrd="0" destOrd="0" presId="urn:microsoft.com/office/officeart/2008/layout/HorizontalMultiLevelHierarchy"/>
    <dgm:cxn modelId="{6506E5E3-8280-4038-943F-040AAD01BBA6}" type="presOf" srcId="{E78EDC54-AA0A-41EC-8BD0-4F8DA57F463E}" destId="{BE200C15-3890-4127-9087-E725AEEF2435}" srcOrd="0" destOrd="0" presId="urn:microsoft.com/office/officeart/2008/layout/HorizontalMultiLevelHierarchy"/>
    <dgm:cxn modelId="{9DE581BB-26F9-4C70-AC42-5295F4020F53}" type="presOf" srcId="{278199BA-6DBF-4857-9E58-22A59B972AB9}" destId="{1F565D47-4A7B-4366-AE7C-448C8AB6613E}" srcOrd="0" destOrd="0" presId="urn:microsoft.com/office/officeart/2008/layout/HorizontalMultiLevelHierarchy"/>
    <dgm:cxn modelId="{B88F03EE-23E6-4FBD-8572-D48BA2951C73}" type="presOf" srcId="{E165197E-42E2-463F-8336-AFC376D0F52B}" destId="{6CEDB239-E357-4B76-B7BD-3CEADC246051}" srcOrd="0" destOrd="0" presId="urn:microsoft.com/office/officeart/2008/layout/HorizontalMultiLevelHierarchy"/>
    <dgm:cxn modelId="{3D541A5F-FF70-41AD-92D7-C67FD39095C7}" srcId="{23AB0032-97F4-48BA-94D3-52F1BAFD3DE5}" destId="{E165197E-42E2-463F-8336-AFC376D0F52B}" srcOrd="3" destOrd="0" parTransId="{4B8C9B2B-0266-49D5-A29C-427397FF365E}" sibTransId="{AC9EC8B7-93DE-437C-AD81-93A14981047C}"/>
    <dgm:cxn modelId="{D1B4D672-5B4C-417B-9D56-3873AF315F97}" type="presOf" srcId="{4B8C9B2B-0266-49D5-A29C-427397FF365E}" destId="{1FD81A0B-7312-4C3E-8ED5-7E680EA262FB}" srcOrd="1" destOrd="0" presId="urn:microsoft.com/office/officeart/2008/layout/HorizontalMultiLevelHierarchy"/>
    <dgm:cxn modelId="{76CD2FC7-3318-426F-9C32-2E72AC19E3CF}" type="presOf" srcId="{FC55B820-C08C-499F-8664-8696AA02D49A}" destId="{D816B090-2550-4147-B255-DDAF248BE097}" srcOrd="1" destOrd="0" presId="urn:microsoft.com/office/officeart/2008/layout/HorizontalMultiLevelHierarchy"/>
    <dgm:cxn modelId="{8E215F90-1541-4E8B-83C9-758549ABED64}" srcId="{7B141B56-5253-4338-841A-AE50BB2D0225}" destId="{23AB0032-97F4-48BA-94D3-52F1BAFD3DE5}" srcOrd="0" destOrd="0" parTransId="{099A5DD8-462E-417B-BE2B-82340E5AA385}" sibTransId="{E5D08CFB-0099-4006-80D6-BAB53380862D}"/>
    <dgm:cxn modelId="{6E28433F-8F4B-4473-ABE6-BC1432D70A43}" type="presOf" srcId="{23AB0032-97F4-48BA-94D3-52F1BAFD3DE5}" destId="{696813B3-BEBC-4700-AEA6-A450AFF9672F}" srcOrd="0" destOrd="0" presId="urn:microsoft.com/office/officeart/2008/layout/HorizontalMultiLevelHierarchy"/>
    <dgm:cxn modelId="{6A5A36ED-2A75-4090-A543-4648EBC3BAD6}" type="presOf" srcId="{FC55B820-C08C-499F-8664-8696AA02D49A}" destId="{7C676B38-DD61-470B-867C-95F9772D8ECB}" srcOrd="0" destOrd="0" presId="urn:microsoft.com/office/officeart/2008/layout/HorizontalMultiLevelHierarchy"/>
    <dgm:cxn modelId="{7961F94B-A503-46B7-B93E-42D3CC5D42CD}" srcId="{23AB0032-97F4-48BA-94D3-52F1BAFD3DE5}" destId="{278199BA-6DBF-4857-9E58-22A59B972AB9}" srcOrd="0" destOrd="0" parTransId="{FC55B820-C08C-499F-8664-8696AA02D49A}" sibTransId="{DE7A6A47-2A3E-49A2-B09D-E1101ED82873}"/>
    <dgm:cxn modelId="{8C6BF07E-BA2E-427D-BFEB-90FB21E51771}" type="presOf" srcId="{7B141B56-5253-4338-841A-AE50BB2D0225}" destId="{97E8437C-5BCA-461B-B7CA-E55112572C2C}" srcOrd="0" destOrd="0" presId="urn:microsoft.com/office/officeart/2008/layout/HorizontalMultiLevelHierarchy"/>
    <dgm:cxn modelId="{387F0D55-2A5A-4277-9E73-9E0037F8E3D3}" type="presOf" srcId="{BA1757D7-1791-4A6B-9353-57818DC0F929}" destId="{CD2C2868-8423-4926-8688-F0DF5F696E86}" srcOrd="0" destOrd="0" presId="urn:microsoft.com/office/officeart/2008/layout/HorizontalMultiLevelHierarchy"/>
    <dgm:cxn modelId="{5A1A460F-8434-4BEE-96A5-CC9B19852036}" type="presOf" srcId="{BA1757D7-1791-4A6B-9353-57818DC0F929}" destId="{FAD1A55F-7352-4B91-B121-F19E33D7CEC8}" srcOrd="1" destOrd="0" presId="urn:microsoft.com/office/officeart/2008/layout/HorizontalMultiLevelHierarchy"/>
    <dgm:cxn modelId="{F6132494-8B5E-4922-BE94-5E38C747C750}" type="presOf" srcId="{4B8C9B2B-0266-49D5-A29C-427397FF365E}" destId="{2D67BE46-8BF5-4384-9365-1904C31078CD}" srcOrd="0" destOrd="0" presId="urn:microsoft.com/office/officeart/2008/layout/HorizontalMultiLevelHierarchy"/>
    <dgm:cxn modelId="{D8EA583A-71E5-4BFC-9348-DB74E27209D5}" type="presOf" srcId="{F0BBFB1D-41E4-4065-BFE6-F76F172DB6C8}" destId="{3F3E3B0C-BACE-42C0-9F92-A39F7886D4C2}" srcOrd="0" destOrd="0" presId="urn:microsoft.com/office/officeart/2008/layout/HorizontalMultiLevelHierarchy"/>
    <dgm:cxn modelId="{FE1BB3D6-6A18-4EC2-9433-C52B4360D702}" srcId="{23AB0032-97F4-48BA-94D3-52F1BAFD3DE5}" destId="{F0BBFB1D-41E4-4065-BFE6-F76F172DB6C8}" srcOrd="2" destOrd="0" parTransId="{BA1757D7-1791-4A6B-9353-57818DC0F929}" sibTransId="{45F108EC-7D0F-4AB9-BEC8-EB61F7A07BF8}"/>
    <dgm:cxn modelId="{DA5CE111-69CC-4389-ABB5-9299141C4FED}" srcId="{23AB0032-97F4-48BA-94D3-52F1BAFD3DE5}" destId="{1807340E-41AE-49B0-AB57-F2D8889E38F8}" srcOrd="1" destOrd="0" parTransId="{E78EDC54-AA0A-41EC-8BD0-4F8DA57F463E}" sibTransId="{0B6CBC1E-5599-4953-9ABF-00A825E8E8EF}"/>
    <dgm:cxn modelId="{412EDB25-118A-4713-9496-D7735B1C54CC}" type="presParOf" srcId="{97E8437C-5BCA-461B-B7CA-E55112572C2C}" destId="{9134FE69-2584-42DB-9FE5-7078E8D2E430}" srcOrd="0" destOrd="0" presId="urn:microsoft.com/office/officeart/2008/layout/HorizontalMultiLevelHierarchy"/>
    <dgm:cxn modelId="{DB05A7E2-7D51-4E66-A8B3-F3B632C6D651}" type="presParOf" srcId="{9134FE69-2584-42DB-9FE5-7078E8D2E430}" destId="{696813B3-BEBC-4700-AEA6-A450AFF9672F}" srcOrd="0" destOrd="0" presId="urn:microsoft.com/office/officeart/2008/layout/HorizontalMultiLevelHierarchy"/>
    <dgm:cxn modelId="{0770E9FF-D6CE-4083-AFB3-699EEFC26B12}" type="presParOf" srcId="{9134FE69-2584-42DB-9FE5-7078E8D2E430}" destId="{E28471A0-8BE2-4E92-8B7A-FE9EA82447C9}" srcOrd="1" destOrd="0" presId="urn:microsoft.com/office/officeart/2008/layout/HorizontalMultiLevelHierarchy"/>
    <dgm:cxn modelId="{342DF78C-AFEC-4805-828E-ABDE9886B199}" type="presParOf" srcId="{E28471A0-8BE2-4E92-8B7A-FE9EA82447C9}" destId="{7C676B38-DD61-470B-867C-95F9772D8ECB}" srcOrd="0" destOrd="0" presId="urn:microsoft.com/office/officeart/2008/layout/HorizontalMultiLevelHierarchy"/>
    <dgm:cxn modelId="{24C61E27-EA4E-43CC-95C6-E0E13900AD04}" type="presParOf" srcId="{7C676B38-DD61-470B-867C-95F9772D8ECB}" destId="{D816B090-2550-4147-B255-DDAF248BE097}" srcOrd="0" destOrd="0" presId="urn:microsoft.com/office/officeart/2008/layout/HorizontalMultiLevelHierarchy"/>
    <dgm:cxn modelId="{2F9E3CC4-1574-4AC1-9142-DC4E6A72BB9A}" type="presParOf" srcId="{E28471A0-8BE2-4E92-8B7A-FE9EA82447C9}" destId="{20CEF13B-E07F-49E0-8DC2-2CFEF7FB6BAA}" srcOrd="1" destOrd="0" presId="urn:microsoft.com/office/officeart/2008/layout/HorizontalMultiLevelHierarchy"/>
    <dgm:cxn modelId="{203C68EB-F9BC-4551-B9C3-F7771A926E6D}" type="presParOf" srcId="{20CEF13B-E07F-49E0-8DC2-2CFEF7FB6BAA}" destId="{1F565D47-4A7B-4366-AE7C-448C8AB6613E}" srcOrd="0" destOrd="0" presId="urn:microsoft.com/office/officeart/2008/layout/HorizontalMultiLevelHierarchy"/>
    <dgm:cxn modelId="{538DEAE2-49C1-4AF6-BF1B-EC4E0B28F7DC}" type="presParOf" srcId="{20CEF13B-E07F-49E0-8DC2-2CFEF7FB6BAA}" destId="{A30D333F-CD63-4D8B-B2B8-3D643D562C3A}" srcOrd="1" destOrd="0" presId="urn:microsoft.com/office/officeart/2008/layout/HorizontalMultiLevelHierarchy"/>
    <dgm:cxn modelId="{FF2D8ABB-E7F4-4ED7-B252-D57A85F14F98}" type="presParOf" srcId="{E28471A0-8BE2-4E92-8B7A-FE9EA82447C9}" destId="{BE200C15-3890-4127-9087-E725AEEF2435}" srcOrd="2" destOrd="0" presId="urn:microsoft.com/office/officeart/2008/layout/HorizontalMultiLevelHierarchy"/>
    <dgm:cxn modelId="{49371A6C-745E-430B-8188-6F4BAAA2B35A}" type="presParOf" srcId="{BE200C15-3890-4127-9087-E725AEEF2435}" destId="{586506E3-A479-4385-B5E1-991477131BC3}" srcOrd="0" destOrd="0" presId="urn:microsoft.com/office/officeart/2008/layout/HorizontalMultiLevelHierarchy"/>
    <dgm:cxn modelId="{33AFF964-1F2A-4D3B-B4AF-2F8D538A6987}" type="presParOf" srcId="{E28471A0-8BE2-4E92-8B7A-FE9EA82447C9}" destId="{BFED21E1-0582-41CF-81B7-57689BE15518}" srcOrd="3" destOrd="0" presId="urn:microsoft.com/office/officeart/2008/layout/HorizontalMultiLevelHierarchy"/>
    <dgm:cxn modelId="{8335F821-7EDC-43B0-ADA9-B4938EF2089F}" type="presParOf" srcId="{BFED21E1-0582-41CF-81B7-57689BE15518}" destId="{DEB952BC-546A-4F52-9909-4D8760104CDF}" srcOrd="0" destOrd="0" presId="urn:microsoft.com/office/officeart/2008/layout/HorizontalMultiLevelHierarchy"/>
    <dgm:cxn modelId="{7F2CDB9A-7DEC-4D48-BD86-4F512C8442A5}" type="presParOf" srcId="{BFED21E1-0582-41CF-81B7-57689BE15518}" destId="{9B0BEFD5-272D-4D5A-89D3-8553285EA6B5}" srcOrd="1" destOrd="0" presId="urn:microsoft.com/office/officeart/2008/layout/HorizontalMultiLevelHierarchy"/>
    <dgm:cxn modelId="{5C083B54-8724-41B5-9AAE-D280C8D3D3C8}" type="presParOf" srcId="{E28471A0-8BE2-4E92-8B7A-FE9EA82447C9}" destId="{CD2C2868-8423-4926-8688-F0DF5F696E86}" srcOrd="4" destOrd="0" presId="urn:microsoft.com/office/officeart/2008/layout/HorizontalMultiLevelHierarchy"/>
    <dgm:cxn modelId="{290297D0-2D48-4416-BC3C-1DC65FAA2103}" type="presParOf" srcId="{CD2C2868-8423-4926-8688-F0DF5F696E86}" destId="{FAD1A55F-7352-4B91-B121-F19E33D7CEC8}" srcOrd="0" destOrd="0" presId="urn:microsoft.com/office/officeart/2008/layout/HorizontalMultiLevelHierarchy"/>
    <dgm:cxn modelId="{391FAA4D-56E9-4BE8-A72C-0A066880300B}" type="presParOf" srcId="{E28471A0-8BE2-4E92-8B7A-FE9EA82447C9}" destId="{065DF5B8-5A2F-4A33-8228-FEFDFC2A462D}" srcOrd="5" destOrd="0" presId="urn:microsoft.com/office/officeart/2008/layout/HorizontalMultiLevelHierarchy"/>
    <dgm:cxn modelId="{996CD2A7-BC68-48C9-8A77-5B8226F5219F}" type="presParOf" srcId="{065DF5B8-5A2F-4A33-8228-FEFDFC2A462D}" destId="{3F3E3B0C-BACE-42C0-9F92-A39F7886D4C2}" srcOrd="0" destOrd="0" presId="urn:microsoft.com/office/officeart/2008/layout/HorizontalMultiLevelHierarchy"/>
    <dgm:cxn modelId="{B40084D1-8EF6-4B13-AEDA-B0C90FF0C0BB}" type="presParOf" srcId="{065DF5B8-5A2F-4A33-8228-FEFDFC2A462D}" destId="{9079DAB4-568A-44E4-90DA-87C328287256}" srcOrd="1" destOrd="0" presId="urn:microsoft.com/office/officeart/2008/layout/HorizontalMultiLevelHierarchy"/>
    <dgm:cxn modelId="{CD15BA99-FC04-43A9-86E1-8507FC09D24B}" type="presParOf" srcId="{E28471A0-8BE2-4E92-8B7A-FE9EA82447C9}" destId="{2D67BE46-8BF5-4384-9365-1904C31078CD}" srcOrd="6" destOrd="0" presId="urn:microsoft.com/office/officeart/2008/layout/HorizontalMultiLevelHierarchy"/>
    <dgm:cxn modelId="{EE11F359-0708-4A59-9B15-92E00E69E816}" type="presParOf" srcId="{2D67BE46-8BF5-4384-9365-1904C31078CD}" destId="{1FD81A0B-7312-4C3E-8ED5-7E680EA262FB}" srcOrd="0" destOrd="0" presId="urn:microsoft.com/office/officeart/2008/layout/HorizontalMultiLevelHierarchy"/>
    <dgm:cxn modelId="{A18AEE8D-9722-4B05-BF0F-BCE2E89F32BA}" type="presParOf" srcId="{E28471A0-8BE2-4E92-8B7A-FE9EA82447C9}" destId="{673DD19B-52C4-4E75-B4A7-406C0EE4F5F1}" srcOrd="7" destOrd="0" presId="urn:microsoft.com/office/officeart/2008/layout/HorizontalMultiLevelHierarchy"/>
    <dgm:cxn modelId="{A4695088-0CDC-4BF9-81BB-22FBFB90E426}" type="presParOf" srcId="{673DD19B-52C4-4E75-B4A7-406C0EE4F5F1}" destId="{6CEDB239-E357-4B76-B7BD-3CEADC246051}" srcOrd="0" destOrd="0" presId="urn:microsoft.com/office/officeart/2008/layout/HorizontalMultiLevelHierarchy"/>
    <dgm:cxn modelId="{1A0C7572-4FA9-4D5C-9588-8ABD5A1B408D}" type="presParOf" srcId="{673DD19B-52C4-4E75-B4A7-406C0EE4F5F1}" destId="{DFE4EC2B-7CBF-42BF-A62C-996BCC56C85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141B56-5253-4338-841A-AE50BB2D022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23AB0032-97F4-48BA-94D3-52F1BAFD3DE5}">
      <dgm:prSet phldrT="[Text]" custT="1"/>
      <dgm:spPr>
        <a:solidFill>
          <a:schemeClr val="accent3"/>
        </a:solidFill>
      </dgm:spPr>
      <dgm:t>
        <a:bodyPr/>
        <a:lstStyle/>
        <a:p>
          <a:r>
            <a:rPr lang="en-AU" sz="3600" dirty="0"/>
            <a:t> Accessible services</a:t>
          </a:r>
          <a:endParaRPr lang="en-GB" sz="3600" dirty="0">
            <a:solidFill>
              <a:schemeClr val="bg1"/>
            </a:solidFill>
          </a:endParaRPr>
        </a:p>
      </dgm:t>
    </dgm:pt>
    <dgm:pt modelId="{099A5DD8-462E-417B-BE2B-82340E5AA385}" type="parTrans" cxnId="{8E215F90-1541-4E8B-83C9-758549ABED64}">
      <dgm:prSet/>
      <dgm:spPr/>
      <dgm:t>
        <a:bodyPr/>
        <a:lstStyle/>
        <a:p>
          <a:endParaRPr lang="en-GB"/>
        </a:p>
      </dgm:t>
    </dgm:pt>
    <dgm:pt modelId="{E5D08CFB-0099-4006-80D6-BAB53380862D}" type="sibTrans" cxnId="{8E215F90-1541-4E8B-83C9-758549ABED64}">
      <dgm:prSet/>
      <dgm:spPr/>
      <dgm:t>
        <a:bodyPr/>
        <a:lstStyle/>
        <a:p>
          <a:endParaRPr lang="en-GB"/>
        </a:p>
      </dgm:t>
    </dgm:pt>
    <dgm:pt modelId="{97E8437C-5BCA-461B-B7CA-E55112572C2C}" type="pres">
      <dgm:prSet presAssocID="{7B141B56-5253-4338-841A-AE50BB2D0225}" presName="Name0" presStyleCnt="0">
        <dgm:presLayoutVars>
          <dgm:chPref val="1"/>
          <dgm:dir/>
          <dgm:animOne val="branch"/>
          <dgm:animLvl val="lvl"/>
          <dgm:resizeHandles val="exact"/>
        </dgm:presLayoutVars>
      </dgm:prSet>
      <dgm:spPr/>
    </dgm:pt>
    <dgm:pt modelId="{9134FE69-2584-42DB-9FE5-7078E8D2E430}" type="pres">
      <dgm:prSet presAssocID="{23AB0032-97F4-48BA-94D3-52F1BAFD3DE5}" presName="root1" presStyleCnt="0"/>
      <dgm:spPr/>
    </dgm:pt>
    <dgm:pt modelId="{696813B3-BEBC-4700-AEA6-A450AFF9672F}" type="pres">
      <dgm:prSet presAssocID="{23AB0032-97F4-48BA-94D3-52F1BAFD3DE5}" presName="LevelOneTextNode" presStyleLbl="node0" presStyleIdx="0" presStyleCnt="1">
        <dgm:presLayoutVars>
          <dgm:chPref val="3"/>
        </dgm:presLayoutVars>
      </dgm:prSet>
      <dgm:spPr/>
    </dgm:pt>
    <dgm:pt modelId="{E28471A0-8BE2-4E92-8B7A-FE9EA82447C9}" type="pres">
      <dgm:prSet presAssocID="{23AB0032-97F4-48BA-94D3-52F1BAFD3DE5}" presName="level2hierChild" presStyleCnt="0"/>
      <dgm:spPr/>
    </dgm:pt>
  </dgm:ptLst>
  <dgm:cxnLst>
    <dgm:cxn modelId="{8E215F90-1541-4E8B-83C9-758549ABED64}" srcId="{7B141B56-5253-4338-841A-AE50BB2D0225}" destId="{23AB0032-97F4-48BA-94D3-52F1BAFD3DE5}" srcOrd="0" destOrd="0" parTransId="{099A5DD8-462E-417B-BE2B-82340E5AA385}" sibTransId="{E5D08CFB-0099-4006-80D6-BAB53380862D}"/>
    <dgm:cxn modelId="{2474DC2C-52A6-4408-B57F-5452A0D5D7D0}" type="presOf" srcId="{23AB0032-97F4-48BA-94D3-52F1BAFD3DE5}" destId="{696813B3-BEBC-4700-AEA6-A450AFF9672F}" srcOrd="0" destOrd="0" presId="urn:microsoft.com/office/officeart/2008/layout/HorizontalMultiLevelHierarchy"/>
    <dgm:cxn modelId="{47EBA2BE-8CF2-4860-8D97-70FC2F82669A}" type="presOf" srcId="{7B141B56-5253-4338-841A-AE50BB2D0225}" destId="{97E8437C-5BCA-461B-B7CA-E55112572C2C}" srcOrd="0" destOrd="0" presId="urn:microsoft.com/office/officeart/2008/layout/HorizontalMultiLevelHierarchy"/>
    <dgm:cxn modelId="{625FBBA0-BEA6-4CD6-B3E9-F1A69CAC6699}" type="presParOf" srcId="{97E8437C-5BCA-461B-B7CA-E55112572C2C}" destId="{9134FE69-2584-42DB-9FE5-7078E8D2E430}" srcOrd="0" destOrd="0" presId="urn:microsoft.com/office/officeart/2008/layout/HorizontalMultiLevelHierarchy"/>
    <dgm:cxn modelId="{3C11E53D-2BF9-44C0-939E-6D1AA30EBB27}" type="presParOf" srcId="{9134FE69-2584-42DB-9FE5-7078E8D2E430}" destId="{696813B3-BEBC-4700-AEA6-A450AFF9672F}" srcOrd="0" destOrd="0" presId="urn:microsoft.com/office/officeart/2008/layout/HorizontalMultiLevelHierarchy"/>
    <dgm:cxn modelId="{60421EBA-0BC6-4041-A81A-8C4E770871B9}" type="presParOf" srcId="{9134FE69-2584-42DB-9FE5-7078E8D2E430}" destId="{E28471A0-8BE2-4E92-8B7A-FE9EA82447C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141B56-5253-4338-841A-AE50BB2D022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23AB0032-97F4-48BA-94D3-52F1BAFD3DE5}">
      <dgm:prSet phldrT="[Text]" custT="1"/>
      <dgm:spPr>
        <a:solidFill>
          <a:schemeClr val="accent3"/>
        </a:solidFill>
      </dgm:spPr>
      <dgm:t>
        <a:bodyPr/>
        <a:lstStyle/>
        <a:p>
          <a:r>
            <a:rPr lang="en-AU" sz="3600" dirty="0"/>
            <a:t> Accessible services</a:t>
          </a:r>
          <a:endParaRPr lang="en-GB" sz="3600" dirty="0">
            <a:solidFill>
              <a:schemeClr val="bg1"/>
            </a:solidFill>
          </a:endParaRPr>
        </a:p>
      </dgm:t>
    </dgm:pt>
    <dgm:pt modelId="{099A5DD8-462E-417B-BE2B-82340E5AA385}" type="parTrans" cxnId="{8E215F90-1541-4E8B-83C9-758549ABED64}">
      <dgm:prSet/>
      <dgm:spPr/>
      <dgm:t>
        <a:bodyPr/>
        <a:lstStyle/>
        <a:p>
          <a:endParaRPr lang="en-GB"/>
        </a:p>
      </dgm:t>
    </dgm:pt>
    <dgm:pt modelId="{E5D08CFB-0099-4006-80D6-BAB53380862D}" type="sibTrans" cxnId="{8E215F90-1541-4E8B-83C9-758549ABED64}">
      <dgm:prSet/>
      <dgm:spPr/>
      <dgm:t>
        <a:bodyPr/>
        <a:lstStyle/>
        <a:p>
          <a:endParaRPr lang="en-GB"/>
        </a:p>
      </dgm:t>
    </dgm:pt>
    <dgm:pt modelId="{278199BA-6DBF-4857-9E58-22A59B972AB9}">
      <dgm:prSet phldrT="[Text]" custT="1"/>
      <dgm:spPr>
        <a:solidFill>
          <a:schemeClr val="accent3"/>
        </a:solidFill>
      </dgm:spPr>
      <dgm:t>
        <a:bodyPr/>
        <a:lstStyle/>
        <a:p>
          <a:r>
            <a:rPr lang="en-AU" sz="2800" b="1" dirty="0"/>
            <a:t>Mainstreaming</a:t>
          </a:r>
          <a:r>
            <a:rPr lang="en-AU" sz="2800" dirty="0"/>
            <a:t> </a:t>
          </a:r>
          <a:r>
            <a:rPr lang="en-AU" sz="2800" b="1" dirty="0"/>
            <a:t>disability</a:t>
          </a:r>
          <a:endParaRPr lang="en-GB" sz="2800" b="1" dirty="0"/>
        </a:p>
      </dgm:t>
    </dgm:pt>
    <dgm:pt modelId="{FC55B820-C08C-499F-8664-8696AA02D49A}" type="parTrans" cxnId="{7961F94B-A503-46B7-B93E-42D3CC5D42CD}">
      <dgm:prSet/>
      <dgm:spPr/>
      <dgm:t>
        <a:bodyPr/>
        <a:lstStyle/>
        <a:p>
          <a:endParaRPr lang="en-GB"/>
        </a:p>
      </dgm:t>
    </dgm:pt>
    <dgm:pt modelId="{DE7A6A47-2A3E-49A2-B09D-E1101ED82873}" type="sibTrans" cxnId="{7961F94B-A503-46B7-B93E-42D3CC5D42CD}">
      <dgm:prSet/>
      <dgm:spPr/>
      <dgm:t>
        <a:bodyPr/>
        <a:lstStyle/>
        <a:p>
          <a:endParaRPr lang="en-GB"/>
        </a:p>
      </dgm:t>
    </dgm:pt>
    <dgm:pt modelId="{1807340E-41AE-49B0-AB57-F2D8889E38F8}">
      <dgm:prSet phldrT="[Text]" custT="1"/>
      <dgm:spPr>
        <a:solidFill>
          <a:schemeClr val="accent3"/>
        </a:solidFill>
      </dgm:spPr>
      <dgm:t>
        <a:bodyPr/>
        <a:lstStyle/>
        <a:p>
          <a:r>
            <a:rPr lang="en-US" sz="2800" b="1" dirty="0"/>
            <a:t>Disability specific services</a:t>
          </a:r>
          <a:endParaRPr lang="en-GB" sz="2800" b="1" dirty="0"/>
        </a:p>
      </dgm:t>
    </dgm:pt>
    <dgm:pt modelId="{E78EDC54-AA0A-41EC-8BD0-4F8DA57F463E}" type="parTrans" cxnId="{DA5CE111-69CC-4389-ABB5-9299141C4FED}">
      <dgm:prSet/>
      <dgm:spPr/>
      <dgm:t>
        <a:bodyPr/>
        <a:lstStyle/>
        <a:p>
          <a:endParaRPr lang="en-GB"/>
        </a:p>
      </dgm:t>
    </dgm:pt>
    <dgm:pt modelId="{0B6CBC1E-5599-4953-9ABF-00A825E8E8EF}" type="sibTrans" cxnId="{DA5CE111-69CC-4389-ABB5-9299141C4FED}">
      <dgm:prSet/>
      <dgm:spPr/>
      <dgm:t>
        <a:bodyPr/>
        <a:lstStyle/>
        <a:p>
          <a:endParaRPr lang="en-GB"/>
        </a:p>
      </dgm:t>
    </dgm:pt>
    <dgm:pt modelId="{F0BBFB1D-41E4-4065-BFE6-F76F172DB6C8}">
      <dgm:prSet phldrT="[Text]" custT="1"/>
      <dgm:spPr>
        <a:solidFill>
          <a:schemeClr val="accent3"/>
        </a:solidFill>
      </dgm:spPr>
      <dgm:t>
        <a:bodyPr/>
        <a:lstStyle/>
        <a:p>
          <a:r>
            <a:rPr lang="en-US" sz="2800" b="1" dirty="0"/>
            <a:t>P</a:t>
          </a:r>
          <a:r>
            <a:rPr lang="en-AU" sz="2800" b="1" dirty="0" err="1"/>
            <a:t>revention</a:t>
          </a:r>
          <a:r>
            <a:rPr lang="en-AU" sz="2800" b="1" dirty="0"/>
            <a:t> and early intervention</a:t>
          </a:r>
          <a:endParaRPr lang="en-GB" sz="2800" b="1" dirty="0"/>
        </a:p>
      </dgm:t>
    </dgm:pt>
    <dgm:pt modelId="{BA1757D7-1791-4A6B-9353-57818DC0F929}" type="parTrans" cxnId="{FE1BB3D6-6A18-4EC2-9433-C52B4360D702}">
      <dgm:prSet/>
      <dgm:spPr/>
      <dgm:t>
        <a:bodyPr/>
        <a:lstStyle/>
        <a:p>
          <a:endParaRPr lang="en-GB"/>
        </a:p>
      </dgm:t>
    </dgm:pt>
    <dgm:pt modelId="{45F108EC-7D0F-4AB9-BEC8-EB61F7A07BF8}" type="sibTrans" cxnId="{FE1BB3D6-6A18-4EC2-9433-C52B4360D702}">
      <dgm:prSet/>
      <dgm:spPr/>
      <dgm:t>
        <a:bodyPr/>
        <a:lstStyle/>
        <a:p>
          <a:endParaRPr lang="en-GB"/>
        </a:p>
      </dgm:t>
    </dgm:pt>
    <dgm:pt modelId="{E165197E-42E2-463F-8336-AFC376D0F52B}">
      <dgm:prSet phldrT="[Text]" custT="1"/>
      <dgm:spPr>
        <a:solidFill>
          <a:schemeClr val="accent3"/>
        </a:solidFill>
      </dgm:spPr>
      <dgm:t>
        <a:bodyPr/>
        <a:lstStyle/>
        <a:p>
          <a:r>
            <a:rPr lang="en-AU" sz="2800" b="1" dirty="0"/>
            <a:t>Gender, poverty, violence</a:t>
          </a:r>
          <a:endParaRPr lang="en-GB" sz="2800" b="1" dirty="0"/>
        </a:p>
      </dgm:t>
    </dgm:pt>
    <dgm:pt modelId="{4B8C9B2B-0266-49D5-A29C-427397FF365E}" type="parTrans" cxnId="{3D541A5F-FF70-41AD-92D7-C67FD39095C7}">
      <dgm:prSet/>
      <dgm:spPr/>
      <dgm:t>
        <a:bodyPr/>
        <a:lstStyle/>
        <a:p>
          <a:endParaRPr lang="en-GB"/>
        </a:p>
      </dgm:t>
    </dgm:pt>
    <dgm:pt modelId="{AC9EC8B7-93DE-437C-AD81-93A14981047C}" type="sibTrans" cxnId="{3D541A5F-FF70-41AD-92D7-C67FD39095C7}">
      <dgm:prSet/>
      <dgm:spPr/>
      <dgm:t>
        <a:bodyPr/>
        <a:lstStyle/>
        <a:p>
          <a:endParaRPr lang="en-GB"/>
        </a:p>
      </dgm:t>
    </dgm:pt>
    <dgm:pt modelId="{97E8437C-5BCA-461B-B7CA-E55112572C2C}" type="pres">
      <dgm:prSet presAssocID="{7B141B56-5253-4338-841A-AE50BB2D0225}" presName="Name0" presStyleCnt="0">
        <dgm:presLayoutVars>
          <dgm:chPref val="1"/>
          <dgm:dir/>
          <dgm:animOne val="branch"/>
          <dgm:animLvl val="lvl"/>
          <dgm:resizeHandles val="exact"/>
        </dgm:presLayoutVars>
      </dgm:prSet>
      <dgm:spPr/>
    </dgm:pt>
    <dgm:pt modelId="{9134FE69-2584-42DB-9FE5-7078E8D2E430}" type="pres">
      <dgm:prSet presAssocID="{23AB0032-97F4-48BA-94D3-52F1BAFD3DE5}" presName="root1" presStyleCnt="0"/>
      <dgm:spPr/>
    </dgm:pt>
    <dgm:pt modelId="{696813B3-BEBC-4700-AEA6-A450AFF9672F}" type="pres">
      <dgm:prSet presAssocID="{23AB0032-97F4-48BA-94D3-52F1BAFD3DE5}" presName="LevelOneTextNode" presStyleLbl="node0" presStyleIdx="0" presStyleCnt="1">
        <dgm:presLayoutVars>
          <dgm:chPref val="3"/>
        </dgm:presLayoutVars>
      </dgm:prSet>
      <dgm:spPr/>
    </dgm:pt>
    <dgm:pt modelId="{E28471A0-8BE2-4E92-8B7A-FE9EA82447C9}" type="pres">
      <dgm:prSet presAssocID="{23AB0032-97F4-48BA-94D3-52F1BAFD3DE5}" presName="level2hierChild" presStyleCnt="0"/>
      <dgm:spPr/>
    </dgm:pt>
    <dgm:pt modelId="{7C676B38-DD61-470B-867C-95F9772D8ECB}" type="pres">
      <dgm:prSet presAssocID="{FC55B820-C08C-499F-8664-8696AA02D49A}" presName="conn2-1" presStyleLbl="parChTrans1D2" presStyleIdx="0" presStyleCnt="4"/>
      <dgm:spPr/>
    </dgm:pt>
    <dgm:pt modelId="{D816B090-2550-4147-B255-DDAF248BE097}" type="pres">
      <dgm:prSet presAssocID="{FC55B820-C08C-499F-8664-8696AA02D49A}" presName="connTx" presStyleLbl="parChTrans1D2" presStyleIdx="0" presStyleCnt="4"/>
      <dgm:spPr/>
    </dgm:pt>
    <dgm:pt modelId="{20CEF13B-E07F-49E0-8DC2-2CFEF7FB6BAA}" type="pres">
      <dgm:prSet presAssocID="{278199BA-6DBF-4857-9E58-22A59B972AB9}" presName="root2" presStyleCnt="0"/>
      <dgm:spPr/>
    </dgm:pt>
    <dgm:pt modelId="{1F565D47-4A7B-4366-AE7C-448C8AB6613E}" type="pres">
      <dgm:prSet presAssocID="{278199BA-6DBF-4857-9E58-22A59B972AB9}" presName="LevelTwoTextNode" presStyleLbl="node2" presStyleIdx="0" presStyleCnt="4" custScaleX="259871">
        <dgm:presLayoutVars>
          <dgm:chPref val="3"/>
        </dgm:presLayoutVars>
      </dgm:prSet>
      <dgm:spPr/>
    </dgm:pt>
    <dgm:pt modelId="{A30D333F-CD63-4D8B-B2B8-3D643D562C3A}" type="pres">
      <dgm:prSet presAssocID="{278199BA-6DBF-4857-9E58-22A59B972AB9}" presName="level3hierChild" presStyleCnt="0"/>
      <dgm:spPr/>
    </dgm:pt>
    <dgm:pt modelId="{BE200C15-3890-4127-9087-E725AEEF2435}" type="pres">
      <dgm:prSet presAssocID="{E78EDC54-AA0A-41EC-8BD0-4F8DA57F463E}" presName="conn2-1" presStyleLbl="parChTrans1D2" presStyleIdx="1" presStyleCnt="4"/>
      <dgm:spPr/>
    </dgm:pt>
    <dgm:pt modelId="{586506E3-A479-4385-B5E1-991477131BC3}" type="pres">
      <dgm:prSet presAssocID="{E78EDC54-AA0A-41EC-8BD0-4F8DA57F463E}" presName="connTx" presStyleLbl="parChTrans1D2" presStyleIdx="1" presStyleCnt="4"/>
      <dgm:spPr/>
    </dgm:pt>
    <dgm:pt modelId="{BFED21E1-0582-41CF-81B7-57689BE15518}" type="pres">
      <dgm:prSet presAssocID="{1807340E-41AE-49B0-AB57-F2D8889E38F8}" presName="root2" presStyleCnt="0"/>
      <dgm:spPr/>
    </dgm:pt>
    <dgm:pt modelId="{DEB952BC-546A-4F52-9909-4D8760104CDF}" type="pres">
      <dgm:prSet presAssocID="{1807340E-41AE-49B0-AB57-F2D8889E38F8}" presName="LevelTwoTextNode" presStyleLbl="node2" presStyleIdx="1" presStyleCnt="4" custScaleX="260102">
        <dgm:presLayoutVars>
          <dgm:chPref val="3"/>
        </dgm:presLayoutVars>
      </dgm:prSet>
      <dgm:spPr/>
    </dgm:pt>
    <dgm:pt modelId="{9B0BEFD5-272D-4D5A-89D3-8553285EA6B5}" type="pres">
      <dgm:prSet presAssocID="{1807340E-41AE-49B0-AB57-F2D8889E38F8}" presName="level3hierChild" presStyleCnt="0"/>
      <dgm:spPr/>
    </dgm:pt>
    <dgm:pt modelId="{CD2C2868-8423-4926-8688-F0DF5F696E86}" type="pres">
      <dgm:prSet presAssocID="{BA1757D7-1791-4A6B-9353-57818DC0F929}" presName="conn2-1" presStyleLbl="parChTrans1D2" presStyleIdx="2" presStyleCnt="4"/>
      <dgm:spPr/>
    </dgm:pt>
    <dgm:pt modelId="{FAD1A55F-7352-4B91-B121-F19E33D7CEC8}" type="pres">
      <dgm:prSet presAssocID="{BA1757D7-1791-4A6B-9353-57818DC0F929}" presName="connTx" presStyleLbl="parChTrans1D2" presStyleIdx="2" presStyleCnt="4"/>
      <dgm:spPr/>
    </dgm:pt>
    <dgm:pt modelId="{065DF5B8-5A2F-4A33-8228-FEFDFC2A462D}" type="pres">
      <dgm:prSet presAssocID="{F0BBFB1D-41E4-4065-BFE6-F76F172DB6C8}" presName="root2" presStyleCnt="0"/>
      <dgm:spPr/>
    </dgm:pt>
    <dgm:pt modelId="{3F3E3B0C-BACE-42C0-9F92-A39F7886D4C2}" type="pres">
      <dgm:prSet presAssocID="{F0BBFB1D-41E4-4065-BFE6-F76F172DB6C8}" presName="LevelTwoTextNode" presStyleLbl="node2" presStyleIdx="2" presStyleCnt="4" custScaleX="260787">
        <dgm:presLayoutVars>
          <dgm:chPref val="3"/>
        </dgm:presLayoutVars>
      </dgm:prSet>
      <dgm:spPr/>
    </dgm:pt>
    <dgm:pt modelId="{9079DAB4-568A-44E4-90DA-87C328287256}" type="pres">
      <dgm:prSet presAssocID="{F0BBFB1D-41E4-4065-BFE6-F76F172DB6C8}" presName="level3hierChild" presStyleCnt="0"/>
      <dgm:spPr/>
    </dgm:pt>
    <dgm:pt modelId="{2D67BE46-8BF5-4384-9365-1904C31078CD}" type="pres">
      <dgm:prSet presAssocID="{4B8C9B2B-0266-49D5-A29C-427397FF365E}" presName="conn2-1" presStyleLbl="parChTrans1D2" presStyleIdx="3" presStyleCnt="4"/>
      <dgm:spPr/>
    </dgm:pt>
    <dgm:pt modelId="{1FD81A0B-7312-4C3E-8ED5-7E680EA262FB}" type="pres">
      <dgm:prSet presAssocID="{4B8C9B2B-0266-49D5-A29C-427397FF365E}" presName="connTx" presStyleLbl="parChTrans1D2" presStyleIdx="3" presStyleCnt="4"/>
      <dgm:spPr/>
    </dgm:pt>
    <dgm:pt modelId="{673DD19B-52C4-4E75-B4A7-406C0EE4F5F1}" type="pres">
      <dgm:prSet presAssocID="{E165197E-42E2-463F-8336-AFC376D0F52B}" presName="root2" presStyleCnt="0"/>
      <dgm:spPr/>
    </dgm:pt>
    <dgm:pt modelId="{6CEDB239-E357-4B76-B7BD-3CEADC246051}" type="pres">
      <dgm:prSet presAssocID="{E165197E-42E2-463F-8336-AFC376D0F52B}" presName="LevelTwoTextNode" presStyleLbl="node2" presStyleIdx="3" presStyleCnt="4" custScaleX="260787">
        <dgm:presLayoutVars>
          <dgm:chPref val="3"/>
        </dgm:presLayoutVars>
      </dgm:prSet>
      <dgm:spPr/>
    </dgm:pt>
    <dgm:pt modelId="{DFE4EC2B-7CBF-42BF-A62C-996BCC56C858}" type="pres">
      <dgm:prSet presAssocID="{E165197E-42E2-463F-8336-AFC376D0F52B}" presName="level3hierChild" presStyleCnt="0"/>
      <dgm:spPr/>
    </dgm:pt>
  </dgm:ptLst>
  <dgm:cxnLst>
    <dgm:cxn modelId="{01326C8B-04FB-43EB-93D8-C9B3DBDD8FA0}" type="presOf" srcId="{4B8C9B2B-0266-49D5-A29C-427397FF365E}" destId="{2D67BE46-8BF5-4384-9365-1904C31078CD}" srcOrd="0" destOrd="0" presId="urn:microsoft.com/office/officeart/2008/layout/HorizontalMultiLevelHierarchy"/>
    <dgm:cxn modelId="{DA5CE111-69CC-4389-ABB5-9299141C4FED}" srcId="{23AB0032-97F4-48BA-94D3-52F1BAFD3DE5}" destId="{1807340E-41AE-49B0-AB57-F2D8889E38F8}" srcOrd="1" destOrd="0" parTransId="{E78EDC54-AA0A-41EC-8BD0-4F8DA57F463E}" sibTransId="{0B6CBC1E-5599-4953-9ABF-00A825E8E8EF}"/>
    <dgm:cxn modelId="{C245B582-E373-4782-8234-BCA665BBD17E}" type="presOf" srcId="{FC55B820-C08C-499F-8664-8696AA02D49A}" destId="{D816B090-2550-4147-B255-DDAF248BE097}" srcOrd="1" destOrd="0" presId="urn:microsoft.com/office/officeart/2008/layout/HorizontalMultiLevelHierarchy"/>
    <dgm:cxn modelId="{FE1BB3D6-6A18-4EC2-9433-C52B4360D702}" srcId="{23AB0032-97F4-48BA-94D3-52F1BAFD3DE5}" destId="{F0BBFB1D-41E4-4065-BFE6-F76F172DB6C8}" srcOrd="2" destOrd="0" parTransId="{BA1757D7-1791-4A6B-9353-57818DC0F929}" sibTransId="{45F108EC-7D0F-4AB9-BEC8-EB61F7A07BF8}"/>
    <dgm:cxn modelId="{192AA287-5295-4BAB-AAC0-D63D633AE331}" type="presOf" srcId="{E78EDC54-AA0A-41EC-8BD0-4F8DA57F463E}" destId="{BE200C15-3890-4127-9087-E725AEEF2435}" srcOrd="0" destOrd="0" presId="urn:microsoft.com/office/officeart/2008/layout/HorizontalMultiLevelHierarchy"/>
    <dgm:cxn modelId="{2474DC2C-52A6-4408-B57F-5452A0D5D7D0}" type="presOf" srcId="{23AB0032-97F4-48BA-94D3-52F1BAFD3DE5}" destId="{696813B3-BEBC-4700-AEA6-A450AFF9672F}" srcOrd="0" destOrd="0" presId="urn:microsoft.com/office/officeart/2008/layout/HorizontalMultiLevelHierarchy"/>
    <dgm:cxn modelId="{2189F824-7DF6-4815-8FC3-035DF9D10FFA}" type="presOf" srcId="{BA1757D7-1791-4A6B-9353-57818DC0F929}" destId="{CD2C2868-8423-4926-8688-F0DF5F696E86}" srcOrd="0" destOrd="0" presId="urn:microsoft.com/office/officeart/2008/layout/HorizontalMultiLevelHierarchy"/>
    <dgm:cxn modelId="{8E215F90-1541-4E8B-83C9-758549ABED64}" srcId="{7B141B56-5253-4338-841A-AE50BB2D0225}" destId="{23AB0032-97F4-48BA-94D3-52F1BAFD3DE5}" srcOrd="0" destOrd="0" parTransId="{099A5DD8-462E-417B-BE2B-82340E5AA385}" sibTransId="{E5D08CFB-0099-4006-80D6-BAB53380862D}"/>
    <dgm:cxn modelId="{20B03F7F-222D-427D-9C1E-13DB31BF25F9}" type="presOf" srcId="{FC55B820-C08C-499F-8664-8696AA02D49A}" destId="{7C676B38-DD61-470B-867C-95F9772D8ECB}" srcOrd="0" destOrd="0" presId="urn:microsoft.com/office/officeart/2008/layout/HorizontalMultiLevelHierarchy"/>
    <dgm:cxn modelId="{3D541A5F-FF70-41AD-92D7-C67FD39095C7}" srcId="{23AB0032-97F4-48BA-94D3-52F1BAFD3DE5}" destId="{E165197E-42E2-463F-8336-AFC376D0F52B}" srcOrd="3" destOrd="0" parTransId="{4B8C9B2B-0266-49D5-A29C-427397FF365E}" sibTransId="{AC9EC8B7-93DE-437C-AD81-93A14981047C}"/>
    <dgm:cxn modelId="{9DD777B4-6D32-4F86-8528-61475AD5D242}" type="presOf" srcId="{E78EDC54-AA0A-41EC-8BD0-4F8DA57F463E}" destId="{586506E3-A479-4385-B5E1-991477131BC3}" srcOrd="1" destOrd="0" presId="urn:microsoft.com/office/officeart/2008/layout/HorizontalMultiLevelHierarchy"/>
    <dgm:cxn modelId="{69849B85-AEB0-4063-BC7F-DDD25E300C28}" type="presOf" srcId="{BA1757D7-1791-4A6B-9353-57818DC0F929}" destId="{FAD1A55F-7352-4B91-B121-F19E33D7CEC8}" srcOrd="1" destOrd="0" presId="urn:microsoft.com/office/officeart/2008/layout/HorizontalMultiLevelHierarchy"/>
    <dgm:cxn modelId="{B86229C7-5BD0-458A-9F2D-BA155E8E2D41}" type="presOf" srcId="{278199BA-6DBF-4857-9E58-22A59B972AB9}" destId="{1F565D47-4A7B-4366-AE7C-448C8AB6613E}" srcOrd="0" destOrd="0" presId="urn:microsoft.com/office/officeart/2008/layout/HorizontalMultiLevelHierarchy"/>
    <dgm:cxn modelId="{BD6B504A-2146-498D-84E9-D83E9B796E66}" type="presOf" srcId="{F0BBFB1D-41E4-4065-BFE6-F76F172DB6C8}" destId="{3F3E3B0C-BACE-42C0-9F92-A39F7886D4C2}" srcOrd="0" destOrd="0" presId="urn:microsoft.com/office/officeart/2008/layout/HorizontalMultiLevelHierarchy"/>
    <dgm:cxn modelId="{7961F94B-A503-46B7-B93E-42D3CC5D42CD}" srcId="{23AB0032-97F4-48BA-94D3-52F1BAFD3DE5}" destId="{278199BA-6DBF-4857-9E58-22A59B972AB9}" srcOrd="0" destOrd="0" parTransId="{FC55B820-C08C-499F-8664-8696AA02D49A}" sibTransId="{DE7A6A47-2A3E-49A2-B09D-E1101ED82873}"/>
    <dgm:cxn modelId="{47EBA2BE-8CF2-4860-8D97-70FC2F82669A}" type="presOf" srcId="{7B141B56-5253-4338-841A-AE50BB2D0225}" destId="{97E8437C-5BCA-461B-B7CA-E55112572C2C}" srcOrd="0" destOrd="0" presId="urn:microsoft.com/office/officeart/2008/layout/HorizontalMultiLevelHierarchy"/>
    <dgm:cxn modelId="{ECCDA72B-5480-4D40-9853-FD6C4C09963E}" type="presOf" srcId="{1807340E-41AE-49B0-AB57-F2D8889E38F8}" destId="{DEB952BC-546A-4F52-9909-4D8760104CDF}" srcOrd="0" destOrd="0" presId="urn:microsoft.com/office/officeart/2008/layout/HorizontalMultiLevelHierarchy"/>
    <dgm:cxn modelId="{D960F3A5-42AB-4EDE-B493-FF8DEC7E49E3}" type="presOf" srcId="{4B8C9B2B-0266-49D5-A29C-427397FF365E}" destId="{1FD81A0B-7312-4C3E-8ED5-7E680EA262FB}" srcOrd="1" destOrd="0" presId="urn:microsoft.com/office/officeart/2008/layout/HorizontalMultiLevelHierarchy"/>
    <dgm:cxn modelId="{1BA10E29-8830-4210-8590-04DE4625A995}" type="presOf" srcId="{E165197E-42E2-463F-8336-AFC376D0F52B}" destId="{6CEDB239-E357-4B76-B7BD-3CEADC246051}" srcOrd="0" destOrd="0" presId="urn:microsoft.com/office/officeart/2008/layout/HorizontalMultiLevelHierarchy"/>
    <dgm:cxn modelId="{625FBBA0-BEA6-4CD6-B3E9-F1A69CAC6699}" type="presParOf" srcId="{97E8437C-5BCA-461B-B7CA-E55112572C2C}" destId="{9134FE69-2584-42DB-9FE5-7078E8D2E430}" srcOrd="0" destOrd="0" presId="urn:microsoft.com/office/officeart/2008/layout/HorizontalMultiLevelHierarchy"/>
    <dgm:cxn modelId="{3C11E53D-2BF9-44C0-939E-6D1AA30EBB27}" type="presParOf" srcId="{9134FE69-2584-42DB-9FE5-7078E8D2E430}" destId="{696813B3-BEBC-4700-AEA6-A450AFF9672F}" srcOrd="0" destOrd="0" presId="urn:microsoft.com/office/officeart/2008/layout/HorizontalMultiLevelHierarchy"/>
    <dgm:cxn modelId="{60421EBA-0BC6-4041-A81A-8C4E770871B9}" type="presParOf" srcId="{9134FE69-2584-42DB-9FE5-7078E8D2E430}" destId="{E28471A0-8BE2-4E92-8B7A-FE9EA82447C9}" srcOrd="1" destOrd="0" presId="urn:microsoft.com/office/officeart/2008/layout/HorizontalMultiLevelHierarchy"/>
    <dgm:cxn modelId="{EE14D68D-A7F8-4F92-8B97-846CFB9DFE08}" type="presParOf" srcId="{E28471A0-8BE2-4E92-8B7A-FE9EA82447C9}" destId="{7C676B38-DD61-470B-867C-95F9772D8ECB}" srcOrd="0" destOrd="0" presId="urn:microsoft.com/office/officeart/2008/layout/HorizontalMultiLevelHierarchy"/>
    <dgm:cxn modelId="{15518431-117C-43A0-853B-099D07FDA529}" type="presParOf" srcId="{7C676B38-DD61-470B-867C-95F9772D8ECB}" destId="{D816B090-2550-4147-B255-DDAF248BE097}" srcOrd="0" destOrd="0" presId="urn:microsoft.com/office/officeart/2008/layout/HorizontalMultiLevelHierarchy"/>
    <dgm:cxn modelId="{F0BF9DA4-75D2-4366-B89B-CD7AD6A441D2}" type="presParOf" srcId="{E28471A0-8BE2-4E92-8B7A-FE9EA82447C9}" destId="{20CEF13B-E07F-49E0-8DC2-2CFEF7FB6BAA}" srcOrd="1" destOrd="0" presId="urn:microsoft.com/office/officeart/2008/layout/HorizontalMultiLevelHierarchy"/>
    <dgm:cxn modelId="{1BF3249D-740F-44CD-A64D-683D97CDCD75}" type="presParOf" srcId="{20CEF13B-E07F-49E0-8DC2-2CFEF7FB6BAA}" destId="{1F565D47-4A7B-4366-AE7C-448C8AB6613E}" srcOrd="0" destOrd="0" presId="urn:microsoft.com/office/officeart/2008/layout/HorizontalMultiLevelHierarchy"/>
    <dgm:cxn modelId="{98567ECD-6F45-48E9-B53E-74E57DDBC4C5}" type="presParOf" srcId="{20CEF13B-E07F-49E0-8DC2-2CFEF7FB6BAA}" destId="{A30D333F-CD63-4D8B-B2B8-3D643D562C3A}" srcOrd="1" destOrd="0" presId="urn:microsoft.com/office/officeart/2008/layout/HorizontalMultiLevelHierarchy"/>
    <dgm:cxn modelId="{79C0AE89-2596-4F19-9E71-6EBBF6B81C01}" type="presParOf" srcId="{E28471A0-8BE2-4E92-8B7A-FE9EA82447C9}" destId="{BE200C15-3890-4127-9087-E725AEEF2435}" srcOrd="2" destOrd="0" presId="urn:microsoft.com/office/officeart/2008/layout/HorizontalMultiLevelHierarchy"/>
    <dgm:cxn modelId="{710E96EF-3FE1-437F-8B70-A8EE43742FDF}" type="presParOf" srcId="{BE200C15-3890-4127-9087-E725AEEF2435}" destId="{586506E3-A479-4385-B5E1-991477131BC3}" srcOrd="0" destOrd="0" presId="urn:microsoft.com/office/officeart/2008/layout/HorizontalMultiLevelHierarchy"/>
    <dgm:cxn modelId="{A0B9DA68-5346-4CAA-BC05-DAC5FDE3A72D}" type="presParOf" srcId="{E28471A0-8BE2-4E92-8B7A-FE9EA82447C9}" destId="{BFED21E1-0582-41CF-81B7-57689BE15518}" srcOrd="3" destOrd="0" presId="urn:microsoft.com/office/officeart/2008/layout/HorizontalMultiLevelHierarchy"/>
    <dgm:cxn modelId="{50B704FD-0456-444F-96BD-BB3BA0774EA4}" type="presParOf" srcId="{BFED21E1-0582-41CF-81B7-57689BE15518}" destId="{DEB952BC-546A-4F52-9909-4D8760104CDF}" srcOrd="0" destOrd="0" presId="urn:microsoft.com/office/officeart/2008/layout/HorizontalMultiLevelHierarchy"/>
    <dgm:cxn modelId="{DE38A5A9-14C2-41C7-BB3B-0AD9FD077E96}" type="presParOf" srcId="{BFED21E1-0582-41CF-81B7-57689BE15518}" destId="{9B0BEFD5-272D-4D5A-89D3-8553285EA6B5}" srcOrd="1" destOrd="0" presId="urn:microsoft.com/office/officeart/2008/layout/HorizontalMultiLevelHierarchy"/>
    <dgm:cxn modelId="{33FB64B7-434F-4BC5-9504-5E4E5BAE4F78}" type="presParOf" srcId="{E28471A0-8BE2-4E92-8B7A-FE9EA82447C9}" destId="{CD2C2868-8423-4926-8688-F0DF5F696E86}" srcOrd="4" destOrd="0" presId="urn:microsoft.com/office/officeart/2008/layout/HorizontalMultiLevelHierarchy"/>
    <dgm:cxn modelId="{2EEE4B59-7186-4D54-915A-641D47FB241E}" type="presParOf" srcId="{CD2C2868-8423-4926-8688-F0DF5F696E86}" destId="{FAD1A55F-7352-4B91-B121-F19E33D7CEC8}" srcOrd="0" destOrd="0" presId="urn:microsoft.com/office/officeart/2008/layout/HorizontalMultiLevelHierarchy"/>
    <dgm:cxn modelId="{4AE5CB3B-78CB-47F2-8270-FB661B87DFF9}" type="presParOf" srcId="{E28471A0-8BE2-4E92-8B7A-FE9EA82447C9}" destId="{065DF5B8-5A2F-4A33-8228-FEFDFC2A462D}" srcOrd="5" destOrd="0" presId="urn:microsoft.com/office/officeart/2008/layout/HorizontalMultiLevelHierarchy"/>
    <dgm:cxn modelId="{BD9E4181-CCD0-4793-8AB5-7ADE2C2AFD6B}" type="presParOf" srcId="{065DF5B8-5A2F-4A33-8228-FEFDFC2A462D}" destId="{3F3E3B0C-BACE-42C0-9F92-A39F7886D4C2}" srcOrd="0" destOrd="0" presId="urn:microsoft.com/office/officeart/2008/layout/HorizontalMultiLevelHierarchy"/>
    <dgm:cxn modelId="{9DE13DAC-3B8C-480E-8A1B-D432DEFCFCE7}" type="presParOf" srcId="{065DF5B8-5A2F-4A33-8228-FEFDFC2A462D}" destId="{9079DAB4-568A-44E4-90DA-87C328287256}" srcOrd="1" destOrd="0" presId="urn:microsoft.com/office/officeart/2008/layout/HorizontalMultiLevelHierarchy"/>
    <dgm:cxn modelId="{E62B62BB-4256-4E15-933F-071CBBF907F4}" type="presParOf" srcId="{E28471A0-8BE2-4E92-8B7A-FE9EA82447C9}" destId="{2D67BE46-8BF5-4384-9365-1904C31078CD}" srcOrd="6" destOrd="0" presId="urn:microsoft.com/office/officeart/2008/layout/HorizontalMultiLevelHierarchy"/>
    <dgm:cxn modelId="{14F5A85D-D694-4783-BA1B-F4BCE532B15A}" type="presParOf" srcId="{2D67BE46-8BF5-4384-9365-1904C31078CD}" destId="{1FD81A0B-7312-4C3E-8ED5-7E680EA262FB}" srcOrd="0" destOrd="0" presId="urn:microsoft.com/office/officeart/2008/layout/HorizontalMultiLevelHierarchy"/>
    <dgm:cxn modelId="{04A32433-68EB-4C6D-8AEE-56C28BECC121}" type="presParOf" srcId="{E28471A0-8BE2-4E92-8B7A-FE9EA82447C9}" destId="{673DD19B-52C4-4E75-B4A7-406C0EE4F5F1}" srcOrd="7" destOrd="0" presId="urn:microsoft.com/office/officeart/2008/layout/HorizontalMultiLevelHierarchy"/>
    <dgm:cxn modelId="{FC624447-108E-4A25-8C29-0059FBD9D5E6}" type="presParOf" srcId="{673DD19B-52C4-4E75-B4A7-406C0EE4F5F1}" destId="{6CEDB239-E357-4B76-B7BD-3CEADC246051}" srcOrd="0" destOrd="0" presId="urn:microsoft.com/office/officeart/2008/layout/HorizontalMultiLevelHierarchy"/>
    <dgm:cxn modelId="{5ABE55A9-3F9A-4CE1-B174-34A32DE75E8E}" type="presParOf" srcId="{673DD19B-52C4-4E75-B4A7-406C0EE4F5F1}" destId="{DFE4EC2B-7CBF-42BF-A62C-996BCC56C85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141B56-5253-4338-841A-AE50BB2D022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23AB0032-97F4-48BA-94D3-52F1BAFD3DE5}">
      <dgm:prSet phldrT="[Text]" custT="1"/>
      <dgm:spPr>
        <a:solidFill>
          <a:schemeClr val="accent6">
            <a:lumMod val="75000"/>
          </a:schemeClr>
        </a:solidFill>
      </dgm:spPr>
      <dgm:t>
        <a:bodyPr/>
        <a:lstStyle/>
        <a:p>
          <a:r>
            <a:rPr lang="en-AU" sz="3900" dirty="0"/>
            <a:t> </a:t>
          </a:r>
          <a:r>
            <a:rPr lang="en-AU" sz="3900" b="1" dirty="0">
              <a:effectLst>
                <a:outerShdw blurRad="38100" dist="38100" dir="2700000" algn="tl">
                  <a:srgbClr val="000000">
                    <a:alpha val="43137"/>
                  </a:srgbClr>
                </a:outerShdw>
              </a:effectLst>
            </a:rPr>
            <a:t>Changing</a:t>
          </a:r>
          <a:r>
            <a:rPr lang="en-AU" sz="3900" dirty="0"/>
            <a:t> </a:t>
          </a:r>
          <a:r>
            <a:rPr lang="en-AU" sz="3900" b="1" dirty="0">
              <a:effectLst>
                <a:outerShdw blurRad="38100" dist="38100" dir="2700000" algn="tl">
                  <a:srgbClr val="000000">
                    <a:alpha val="43137"/>
                  </a:srgbClr>
                </a:outerShdw>
              </a:effectLst>
            </a:rPr>
            <a:t>minds</a:t>
          </a:r>
          <a:endParaRPr lang="en-GB" sz="3200" b="1" dirty="0">
            <a:solidFill>
              <a:schemeClr val="bg1"/>
            </a:solidFill>
            <a:effectLst>
              <a:outerShdw blurRad="38100" dist="38100" dir="2700000" algn="tl">
                <a:srgbClr val="000000">
                  <a:alpha val="43137"/>
                </a:srgbClr>
              </a:outerShdw>
            </a:effectLst>
          </a:endParaRPr>
        </a:p>
      </dgm:t>
    </dgm:pt>
    <dgm:pt modelId="{099A5DD8-462E-417B-BE2B-82340E5AA385}" type="parTrans" cxnId="{8E215F90-1541-4E8B-83C9-758549ABED64}">
      <dgm:prSet/>
      <dgm:spPr/>
      <dgm:t>
        <a:bodyPr/>
        <a:lstStyle/>
        <a:p>
          <a:endParaRPr lang="en-GB"/>
        </a:p>
      </dgm:t>
    </dgm:pt>
    <dgm:pt modelId="{E5D08CFB-0099-4006-80D6-BAB53380862D}" type="sibTrans" cxnId="{8E215F90-1541-4E8B-83C9-758549ABED64}">
      <dgm:prSet/>
      <dgm:spPr/>
      <dgm:t>
        <a:bodyPr/>
        <a:lstStyle/>
        <a:p>
          <a:endParaRPr lang="en-GB"/>
        </a:p>
      </dgm:t>
    </dgm:pt>
    <dgm:pt modelId="{97E8437C-5BCA-461B-B7CA-E55112572C2C}" type="pres">
      <dgm:prSet presAssocID="{7B141B56-5253-4338-841A-AE50BB2D0225}" presName="Name0" presStyleCnt="0">
        <dgm:presLayoutVars>
          <dgm:chPref val="1"/>
          <dgm:dir/>
          <dgm:animOne val="branch"/>
          <dgm:animLvl val="lvl"/>
          <dgm:resizeHandles val="exact"/>
        </dgm:presLayoutVars>
      </dgm:prSet>
      <dgm:spPr/>
    </dgm:pt>
    <dgm:pt modelId="{9134FE69-2584-42DB-9FE5-7078E8D2E430}" type="pres">
      <dgm:prSet presAssocID="{23AB0032-97F4-48BA-94D3-52F1BAFD3DE5}" presName="root1" presStyleCnt="0"/>
      <dgm:spPr/>
    </dgm:pt>
    <dgm:pt modelId="{696813B3-BEBC-4700-AEA6-A450AFF9672F}" type="pres">
      <dgm:prSet presAssocID="{23AB0032-97F4-48BA-94D3-52F1BAFD3DE5}" presName="LevelOneTextNode" presStyleLbl="node0" presStyleIdx="0" presStyleCnt="1">
        <dgm:presLayoutVars>
          <dgm:chPref val="3"/>
        </dgm:presLayoutVars>
      </dgm:prSet>
      <dgm:spPr/>
    </dgm:pt>
    <dgm:pt modelId="{E28471A0-8BE2-4E92-8B7A-FE9EA82447C9}" type="pres">
      <dgm:prSet presAssocID="{23AB0032-97F4-48BA-94D3-52F1BAFD3DE5}" presName="level2hierChild" presStyleCnt="0"/>
      <dgm:spPr/>
    </dgm:pt>
  </dgm:ptLst>
  <dgm:cxnLst>
    <dgm:cxn modelId="{19CC8BA5-1E49-48ED-B718-63854975BB2E}" type="presOf" srcId="{7B141B56-5253-4338-841A-AE50BB2D0225}" destId="{97E8437C-5BCA-461B-B7CA-E55112572C2C}" srcOrd="0" destOrd="0" presId="urn:microsoft.com/office/officeart/2008/layout/HorizontalMultiLevelHierarchy"/>
    <dgm:cxn modelId="{8E215F90-1541-4E8B-83C9-758549ABED64}" srcId="{7B141B56-5253-4338-841A-AE50BB2D0225}" destId="{23AB0032-97F4-48BA-94D3-52F1BAFD3DE5}" srcOrd="0" destOrd="0" parTransId="{099A5DD8-462E-417B-BE2B-82340E5AA385}" sibTransId="{E5D08CFB-0099-4006-80D6-BAB53380862D}"/>
    <dgm:cxn modelId="{B09DF592-8785-446D-B1EE-511FFDDA5B52}" type="presOf" srcId="{23AB0032-97F4-48BA-94D3-52F1BAFD3DE5}" destId="{696813B3-BEBC-4700-AEA6-A450AFF9672F}" srcOrd="0" destOrd="0" presId="urn:microsoft.com/office/officeart/2008/layout/HorizontalMultiLevelHierarchy"/>
    <dgm:cxn modelId="{FC4C334E-CED0-4EA2-A83F-75DAB749E211}" type="presParOf" srcId="{97E8437C-5BCA-461B-B7CA-E55112572C2C}" destId="{9134FE69-2584-42DB-9FE5-7078E8D2E430}" srcOrd="0" destOrd="0" presId="urn:microsoft.com/office/officeart/2008/layout/HorizontalMultiLevelHierarchy"/>
    <dgm:cxn modelId="{6E32D15C-6842-4883-8069-D2D98034EADD}" type="presParOf" srcId="{9134FE69-2584-42DB-9FE5-7078E8D2E430}" destId="{696813B3-BEBC-4700-AEA6-A450AFF9672F}" srcOrd="0" destOrd="0" presId="urn:microsoft.com/office/officeart/2008/layout/HorizontalMultiLevelHierarchy"/>
    <dgm:cxn modelId="{2F0C7116-CE40-420B-8255-F9830E355928}" type="presParOf" srcId="{9134FE69-2584-42DB-9FE5-7078E8D2E430}" destId="{E28471A0-8BE2-4E92-8B7A-FE9EA82447C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141B56-5253-4338-841A-AE50BB2D022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23AB0032-97F4-48BA-94D3-52F1BAFD3DE5}">
      <dgm:prSet phldrT="[Text]" custT="1"/>
      <dgm:spPr>
        <a:solidFill>
          <a:schemeClr val="accent6">
            <a:lumMod val="75000"/>
          </a:schemeClr>
        </a:solidFill>
      </dgm:spPr>
      <dgm:t>
        <a:bodyPr/>
        <a:lstStyle/>
        <a:p>
          <a:r>
            <a:rPr lang="en-AU" sz="3900" dirty="0"/>
            <a:t> </a:t>
          </a:r>
          <a:r>
            <a:rPr lang="en-AU" sz="3900" b="1" dirty="0">
              <a:effectLst>
                <a:outerShdw blurRad="38100" dist="38100" dir="2700000" algn="tl">
                  <a:srgbClr val="000000">
                    <a:alpha val="43137"/>
                  </a:srgbClr>
                </a:outerShdw>
              </a:effectLst>
            </a:rPr>
            <a:t>Changing</a:t>
          </a:r>
          <a:r>
            <a:rPr lang="en-AU" sz="3900" dirty="0"/>
            <a:t> </a:t>
          </a:r>
          <a:r>
            <a:rPr lang="en-AU" sz="3900" b="1" dirty="0">
              <a:effectLst>
                <a:outerShdw blurRad="38100" dist="38100" dir="2700000" algn="tl">
                  <a:srgbClr val="000000">
                    <a:alpha val="43137"/>
                  </a:srgbClr>
                </a:outerShdw>
              </a:effectLst>
            </a:rPr>
            <a:t>minds</a:t>
          </a:r>
          <a:endParaRPr lang="en-GB" sz="3200" b="1" dirty="0">
            <a:solidFill>
              <a:schemeClr val="bg1"/>
            </a:solidFill>
            <a:effectLst>
              <a:outerShdw blurRad="38100" dist="38100" dir="2700000" algn="tl">
                <a:srgbClr val="000000">
                  <a:alpha val="43137"/>
                </a:srgbClr>
              </a:outerShdw>
            </a:effectLst>
          </a:endParaRPr>
        </a:p>
      </dgm:t>
    </dgm:pt>
    <dgm:pt modelId="{099A5DD8-462E-417B-BE2B-82340E5AA385}" type="parTrans" cxnId="{8E215F90-1541-4E8B-83C9-758549ABED64}">
      <dgm:prSet/>
      <dgm:spPr/>
      <dgm:t>
        <a:bodyPr/>
        <a:lstStyle/>
        <a:p>
          <a:endParaRPr lang="en-GB"/>
        </a:p>
      </dgm:t>
    </dgm:pt>
    <dgm:pt modelId="{E5D08CFB-0099-4006-80D6-BAB53380862D}" type="sibTrans" cxnId="{8E215F90-1541-4E8B-83C9-758549ABED64}">
      <dgm:prSet/>
      <dgm:spPr/>
      <dgm:t>
        <a:bodyPr/>
        <a:lstStyle/>
        <a:p>
          <a:endParaRPr lang="en-GB"/>
        </a:p>
      </dgm:t>
    </dgm:pt>
    <dgm:pt modelId="{278199BA-6DBF-4857-9E58-22A59B972AB9}">
      <dgm:prSet phldrT="[Text]" custT="1"/>
      <dgm:spPr>
        <a:solidFill>
          <a:schemeClr val="accent6">
            <a:lumMod val="75000"/>
          </a:schemeClr>
        </a:solidFill>
      </dgm:spPr>
      <dgm:t>
        <a:bodyPr/>
        <a:lstStyle/>
        <a:p>
          <a:r>
            <a:rPr lang="en-AU" sz="2800" b="1" dirty="0"/>
            <a:t>Influence and model behaviour</a:t>
          </a:r>
          <a:endParaRPr lang="en-GB" sz="2800" b="1" dirty="0"/>
        </a:p>
      </dgm:t>
    </dgm:pt>
    <dgm:pt modelId="{FC55B820-C08C-499F-8664-8696AA02D49A}" type="parTrans" cxnId="{7961F94B-A503-46B7-B93E-42D3CC5D42CD}">
      <dgm:prSet/>
      <dgm:spPr/>
      <dgm:t>
        <a:bodyPr/>
        <a:lstStyle/>
        <a:p>
          <a:endParaRPr lang="en-GB"/>
        </a:p>
      </dgm:t>
    </dgm:pt>
    <dgm:pt modelId="{DE7A6A47-2A3E-49A2-B09D-E1101ED82873}" type="sibTrans" cxnId="{7961F94B-A503-46B7-B93E-42D3CC5D42CD}">
      <dgm:prSet/>
      <dgm:spPr/>
      <dgm:t>
        <a:bodyPr/>
        <a:lstStyle/>
        <a:p>
          <a:endParaRPr lang="en-GB"/>
        </a:p>
      </dgm:t>
    </dgm:pt>
    <dgm:pt modelId="{1807340E-41AE-49B0-AB57-F2D8889E38F8}">
      <dgm:prSet phldrT="[Text]" custT="1"/>
      <dgm:spPr>
        <a:solidFill>
          <a:schemeClr val="accent6">
            <a:lumMod val="75000"/>
          </a:schemeClr>
        </a:solidFill>
      </dgm:spPr>
      <dgm:t>
        <a:bodyPr/>
        <a:lstStyle/>
        <a:p>
          <a:r>
            <a:rPr lang="en-US" sz="2800" b="1" dirty="0"/>
            <a:t>Increase knowledge and evidence base</a:t>
          </a:r>
          <a:endParaRPr lang="en-GB" sz="2800" dirty="0"/>
        </a:p>
      </dgm:t>
    </dgm:pt>
    <dgm:pt modelId="{E78EDC54-AA0A-41EC-8BD0-4F8DA57F463E}" type="parTrans" cxnId="{DA5CE111-69CC-4389-ABB5-9299141C4FED}">
      <dgm:prSet/>
      <dgm:spPr/>
      <dgm:t>
        <a:bodyPr/>
        <a:lstStyle/>
        <a:p>
          <a:endParaRPr lang="en-GB"/>
        </a:p>
      </dgm:t>
    </dgm:pt>
    <dgm:pt modelId="{0B6CBC1E-5599-4953-9ABF-00A825E8E8EF}" type="sibTrans" cxnId="{DA5CE111-69CC-4389-ABB5-9299141C4FED}">
      <dgm:prSet/>
      <dgm:spPr/>
      <dgm:t>
        <a:bodyPr/>
        <a:lstStyle/>
        <a:p>
          <a:endParaRPr lang="en-GB"/>
        </a:p>
      </dgm:t>
    </dgm:pt>
    <dgm:pt modelId="{F0BBFB1D-41E4-4065-BFE6-F76F172DB6C8}">
      <dgm:prSet phldrT="[Text]" custT="1"/>
      <dgm:spPr>
        <a:solidFill>
          <a:schemeClr val="accent6">
            <a:lumMod val="75000"/>
          </a:schemeClr>
        </a:solidFill>
      </dgm:spPr>
      <dgm:t>
        <a:bodyPr/>
        <a:lstStyle/>
        <a:p>
          <a:r>
            <a:rPr lang="en-US" sz="2800" b="1" dirty="0"/>
            <a:t> Advocacy for full &amp; meaningful inclusion</a:t>
          </a:r>
          <a:endParaRPr lang="en-GB" sz="2800" b="1" dirty="0"/>
        </a:p>
      </dgm:t>
    </dgm:pt>
    <dgm:pt modelId="{BA1757D7-1791-4A6B-9353-57818DC0F929}" type="parTrans" cxnId="{FE1BB3D6-6A18-4EC2-9433-C52B4360D702}">
      <dgm:prSet/>
      <dgm:spPr/>
      <dgm:t>
        <a:bodyPr/>
        <a:lstStyle/>
        <a:p>
          <a:endParaRPr lang="en-GB"/>
        </a:p>
      </dgm:t>
    </dgm:pt>
    <dgm:pt modelId="{45F108EC-7D0F-4AB9-BEC8-EB61F7A07BF8}" type="sibTrans" cxnId="{FE1BB3D6-6A18-4EC2-9433-C52B4360D702}">
      <dgm:prSet/>
      <dgm:spPr/>
      <dgm:t>
        <a:bodyPr/>
        <a:lstStyle/>
        <a:p>
          <a:endParaRPr lang="en-GB"/>
        </a:p>
      </dgm:t>
    </dgm:pt>
    <dgm:pt modelId="{97E8437C-5BCA-461B-B7CA-E55112572C2C}" type="pres">
      <dgm:prSet presAssocID="{7B141B56-5253-4338-841A-AE50BB2D0225}" presName="Name0" presStyleCnt="0">
        <dgm:presLayoutVars>
          <dgm:chPref val="1"/>
          <dgm:dir/>
          <dgm:animOne val="branch"/>
          <dgm:animLvl val="lvl"/>
          <dgm:resizeHandles val="exact"/>
        </dgm:presLayoutVars>
      </dgm:prSet>
      <dgm:spPr/>
    </dgm:pt>
    <dgm:pt modelId="{9134FE69-2584-42DB-9FE5-7078E8D2E430}" type="pres">
      <dgm:prSet presAssocID="{23AB0032-97F4-48BA-94D3-52F1BAFD3DE5}" presName="root1" presStyleCnt="0"/>
      <dgm:spPr/>
    </dgm:pt>
    <dgm:pt modelId="{696813B3-BEBC-4700-AEA6-A450AFF9672F}" type="pres">
      <dgm:prSet presAssocID="{23AB0032-97F4-48BA-94D3-52F1BAFD3DE5}" presName="LevelOneTextNode" presStyleLbl="node0" presStyleIdx="0" presStyleCnt="1">
        <dgm:presLayoutVars>
          <dgm:chPref val="3"/>
        </dgm:presLayoutVars>
      </dgm:prSet>
      <dgm:spPr/>
    </dgm:pt>
    <dgm:pt modelId="{E28471A0-8BE2-4E92-8B7A-FE9EA82447C9}" type="pres">
      <dgm:prSet presAssocID="{23AB0032-97F4-48BA-94D3-52F1BAFD3DE5}" presName="level2hierChild" presStyleCnt="0"/>
      <dgm:spPr/>
    </dgm:pt>
    <dgm:pt modelId="{7C676B38-DD61-470B-867C-95F9772D8ECB}" type="pres">
      <dgm:prSet presAssocID="{FC55B820-C08C-499F-8664-8696AA02D49A}" presName="conn2-1" presStyleLbl="parChTrans1D2" presStyleIdx="0" presStyleCnt="3"/>
      <dgm:spPr/>
    </dgm:pt>
    <dgm:pt modelId="{D816B090-2550-4147-B255-DDAF248BE097}" type="pres">
      <dgm:prSet presAssocID="{FC55B820-C08C-499F-8664-8696AA02D49A}" presName="connTx" presStyleLbl="parChTrans1D2" presStyleIdx="0" presStyleCnt="3"/>
      <dgm:spPr/>
    </dgm:pt>
    <dgm:pt modelId="{20CEF13B-E07F-49E0-8DC2-2CFEF7FB6BAA}" type="pres">
      <dgm:prSet presAssocID="{278199BA-6DBF-4857-9E58-22A59B972AB9}" presName="root2" presStyleCnt="0"/>
      <dgm:spPr/>
    </dgm:pt>
    <dgm:pt modelId="{1F565D47-4A7B-4366-AE7C-448C8AB6613E}" type="pres">
      <dgm:prSet presAssocID="{278199BA-6DBF-4857-9E58-22A59B972AB9}" presName="LevelTwoTextNode" presStyleLbl="node2" presStyleIdx="0" presStyleCnt="3" custScaleX="259871">
        <dgm:presLayoutVars>
          <dgm:chPref val="3"/>
        </dgm:presLayoutVars>
      </dgm:prSet>
      <dgm:spPr/>
    </dgm:pt>
    <dgm:pt modelId="{A30D333F-CD63-4D8B-B2B8-3D643D562C3A}" type="pres">
      <dgm:prSet presAssocID="{278199BA-6DBF-4857-9E58-22A59B972AB9}" presName="level3hierChild" presStyleCnt="0"/>
      <dgm:spPr/>
    </dgm:pt>
    <dgm:pt modelId="{BE200C15-3890-4127-9087-E725AEEF2435}" type="pres">
      <dgm:prSet presAssocID="{E78EDC54-AA0A-41EC-8BD0-4F8DA57F463E}" presName="conn2-1" presStyleLbl="parChTrans1D2" presStyleIdx="1" presStyleCnt="3"/>
      <dgm:spPr/>
    </dgm:pt>
    <dgm:pt modelId="{586506E3-A479-4385-B5E1-991477131BC3}" type="pres">
      <dgm:prSet presAssocID="{E78EDC54-AA0A-41EC-8BD0-4F8DA57F463E}" presName="connTx" presStyleLbl="parChTrans1D2" presStyleIdx="1" presStyleCnt="3"/>
      <dgm:spPr/>
    </dgm:pt>
    <dgm:pt modelId="{BFED21E1-0582-41CF-81B7-57689BE15518}" type="pres">
      <dgm:prSet presAssocID="{1807340E-41AE-49B0-AB57-F2D8889E38F8}" presName="root2" presStyleCnt="0"/>
      <dgm:spPr/>
    </dgm:pt>
    <dgm:pt modelId="{DEB952BC-546A-4F52-9909-4D8760104CDF}" type="pres">
      <dgm:prSet presAssocID="{1807340E-41AE-49B0-AB57-F2D8889E38F8}" presName="LevelTwoTextNode" presStyleLbl="node2" presStyleIdx="1" presStyleCnt="3" custScaleX="260102">
        <dgm:presLayoutVars>
          <dgm:chPref val="3"/>
        </dgm:presLayoutVars>
      </dgm:prSet>
      <dgm:spPr/>
    </dgm:pt>
    <dgm:pt modelId="{9B0BEFD5-272D-4D5A-89D3-8553285EA6B5}" type="pres">
      <dgm:prSet presAssocID="{1807340E-41AE-49B0-AB57-F2D8889E38F8}" presName="level3hierChild" presStyleCnt="0"/>
      <dgm:spPr/>
    </dgm:pt>
    <dgm:pt modelId="{CD2C2868-8423-4926-8688-F0DF5F696E86}" type="pres">
      <dgm:prSet presAssocID="{BA1757D7-1791-4A6B-9353-57818DC0F929}" presName="conn2-1" presStyleLbl="parChTrans1D2" presStyleIdx="2" presStyleCnt="3"/>
      <dgm:spPr/>
    </dgm:pt>
    <dgm:pt modelId="{FAD1A55F-7352-4B91-B121-F19E33D7CEC8}" type="pres">
      <dgm:prSet presAssocID="{BA1757D7-1791-4A6B-9353-57818DC0F929}" presName="connTx" presStyleLbl="parChTrans1D2" presStyleIdx="2" presStyleCnt="3"/>
      <dgm:spPr/>
    </dgm:pt>
    <dgm:pt modelId="{065DF5B8-5A2F-4A33-8228-FEFDFC2A462D}" type="pres">
      <dgm:prSet presAssocID="{F0BBFB1D-41E4-4065-BFE6-F76F172DB6C8}" presName="root2" presStyleCnt="0"/>
      <dgm:spPr/>
    </dgm:pt>
    <dgm:pt modelId="{3F3E3B0C-BACE-42C0-9F92-A39F7886D4C2}" type="pres">
      <dgm:prSet presAssocID="{F0BBFB1D-41E4-4065-BFE6-F76F172DB6C8}" presName="LevelTwoTextNode" presStyleLbl="node2" presStyleIdx="2" presStyleCnt="3" custScaleX="260787">
        <dgm:presLayoutVars>
          <dgm:chPref val="3"/>
        </dgm:presLayoutVars>
      </dgm:prSet>
      <dgm:spPr/>
    </dgm:pt>
    <dgm:pt modelId="{9079DAB4-568A-44E4-90DA-87C328287256}" type="pres">
      <dgm:prSet presAssocID="{F0BBFB1D-41E4-4065-BFE6-F76F172DB6C8}" presName="level3hierChild" presStyleCnt="0"/>
      <dgm:spPr/>
    </dgm:pt>
  </dgm:ptLst>
  <dgm:cxnLst>
    <dgm:cxn modelId="{0C3465B0-3B2A-4D66-AA00-F9DA64319163}" type="presOf" srcId="{BA1757D7-1791-4A6B-9353-57818DC0F929}" destId="{FAD1A55F-7352-4B91-B121-F19E33D7CEC8}" srcOrd="1" destOrd="0" presId="urn:microsoft.com/office/officeart/2008/layout/HorizontalMultiLevelHierarchy"/>
    <dgm:cxn modelId="{CB57AAC7-09FF-4612-9F89-F40B85EC04C2}" type="presOf" srcId="{278199BA-6DBF-4857-9E58-22A59B972AB9}" destId="{1F565D47-4A7B-4366-AE7C-448C8AB6613E}" srcOrd="0" destOrd="0" presId="urn:microsoft.com/office/officeart/2008/layout/HorizontalMultiLevelHierarchy"/>
    <dgm:cxn modelId="{3C554E2E-95A2-4FA8-A012-A4E1F0C60843}" type="presOf" srcId="{FC55B820-C08C-499F-8664-8696AA02D49A}" destId="{D816B090-2550-4147-B255-DDAF248BE097}" srcOrd="1" destOrd="0" presId="urn:microsoft.com/office/officeart/2008/layout/HorizontalMultiLevelHierarchy"/>
    <dgm:cxn modelId="{2CA3B9D2-603C-4A35-93CA-0ED6F405ACBC}" type="presOf" srcId="{E78EDC54-AA0A-41EC-8BD0-4F8DA57F463E}" destId="{586506E3-A479-4385-B5E1-991477131BC3}" srcOrd="1" destOrd="0" presId="urn:microsoft.com/office/officeart/2008/layout/HorizontalMultiLevelHierarchy"/>
    <dgm:cxn modelId="{8FE6DF7C-47B0-4D9E-B26A-C66B8A67B334}" type="presOf" srcId="{1807340E-41AE-49B0-AB57-F2D8889E38F8}" destId="{DEB952BC-546A-4F52-9909-4D8760104CDF}" srcOrd="0" destOrd="0" presId="urn:microsoft.com/office/officeart/2008/layout/HorizontalMultiLevelHierarchy"/>
    <dgm:cxn modelId="{8E215F90-1541-4E8B-83C9-758549ABED64}" srcId="{7B141B56-5253-4338-841A-AE50BB2D0225}" destId="{23AB0032-97F4-48BA-94D3-52F1BAFD3DE5}" srcOrd="0" destOrd="0" parTransId="{099A5DD8-462E-417B-BE2B-82340E5AA385}" sibTransId="{E5D08CFB-0099-4006-80D6-BAB53380862D}"/>
    <dgm:cxn modelId="{528C9752-DE51-4A93-9C2F-569F6C07BFD3}" type="presOf" srcId="{BA1757D7-1791-4A6B-9353-57818DC0F929}" destId="{CD2C2868-8423-4926-8688-F0DF5F696E86}" srcOrd="0" destOrd="0" presId="urn:microsoft.com/office/officeart/2008/layout/HorizontalMultiLevelHierarchy"/>
    <dgm:cxn modelId="{FD9237CA-9D85-4D25-AC9A-5507BD7CAC7C}" type="presOf" srcId="{FC55B820-C08C-499F-8664-8696AA02D49A}" destId="{7C676B38-DD61-470B-867C-95F9772D8ECB}" srcOrd="0" destOrd="0" presId="urn:microsoft.com/office/officeart/2008/layout/HorizontalMultiLevelHierarchy"/>
    <dgm:cxn modelId="{7961F94B-A503-46B7-B93E-42D3CC5D42CD}" srcId="{23AB0032-97F4-48BA-94D3-52F1BAFD3DE5}" destId="{278199BA-6DBF-4857-9E58-22A59B972AB9}" srcOrd="0" destOrd="0" parTransId="{FC55B820-C08C-499F-8664-8696AA02D49A}" sibTransId="{DE7A6A47-2A3E-49A2-B09D-E1101ED82873}"/>
    <dgm:cxn modelId="{19CC8BA5-1E49-48ED-B718-63854975BB2E}" type="presOf" srcId="{7B141B56-5253-4338-841A-AE50BB2D0225}" destId="{97E8437C-5BCA-461B-B7CA-E55112572C2C}" srcOrd="0" destOrd="0" presId="urn:microsoft.com/office/officeart/2008/layout/HorizontalMultiLevelHierarchy"/>
    <dgm:cxn modelId="{529B9B79-1BE7-4FBE-9E0E-E56B567BD245}" type="presOf" srcId="{E78EDC54-AA0A-41EC-8BD0-4F8DA57F463E}" destId="{BE200C15-3890-4127-9087-E725AEEF2435}" srcOrd="0" destOrd="0" presId="urn:microsoft.com/office/officeart/2008/layout/HorizontalMultiLevelHierarchy"/>
    <dgm:cxn modelId="{61CD4603-7A4D-4EF1-B944-B6CFB1CC33A1}" type="presOf" srcId="{F0BBFB1D-41E4-4065-BFE6-F76F172DB6C8}" destId="{3F3E3B0C-BACE-42C0-9F92-A39F7886D4C2}" srcOrd="0" destOrd="0" presId="urn:microsoft.com/office/officeart/2008/layout/HorizontalMultiLevelHierarchy"/>
    <dgm:cxn modelId="{B09DF592-8785-446D-B1EE-511FFDDA5B52}" type="presOf" srcId="{23AB0032-97F4-48BA-94D3-52F1BAFD3DE5}" destId="{696813B3-BEBC-4700-AEA6-A450AFF9672F}" srcOrd="0" destOrd="0" presId="urn:microsoft.com/office/officeart/2008/layout/HorizontalMultiLevelHierarchy"/>
    <dgm:cxn modelId="{FE1BB3D6-6A18-4EC2-9433-C52B4360D702}" srcId="{23AB0032-97F4-48BA-94D3-52F1BAFD3DE5}" destId="{F0BBFB1D-41E4-4065-BFE6-F76F172DB6C8}" srcOrd="2" destOrd="0" parTransId="{BA1757D7-1791-4A6B-9353-57818DC0F929}" sibTransId="{45F108EC-7D0F-4AB9-BEC8-EB61F7A07BF8}"/>
    <dgm:cxn modelId="{DA5CE111-69CC-4389-ABB5-9299141C4FED}" srcId="{23AB0032-97F4-48BA-94D3-52F1BAFD3DE5}" destId="{1807340E-41AE-49B0-AB57-F2D8889E38F8}" srcOrd="1" destOrd="0" parTransId="{E78EDC54-AA0A-41EC-8BD0-4F8DA57F463E}" sibTransId="{0B6CBC1E-5599-4953-9ABF-00A825E8E8EF}"/>
    <dgm:cxn modelId="{FC4C334E-CED0-4EA2-A83F-75DAB749E211}" type="presParOf" srcId="{97E8437C-5BCA-461B-B7CA-E55112572C2C}" destId="{9134FE69-2584-42DB-9FE5-7078E8D2E430}" srcOrd="0" destOrd="0" presId="urn:microsoft.com/office/officeart/2008/layout/HorizontalMultiLevelHierarchy"/>
    <dgm:cxn modelId="{6E32D15C-6842-4883-8069-D2D98034EADD}" type="presParOf" srcId="{9134FE69-2584-42DB-9FE5-7078E8D2E430}" destId="{696813B3-BEBC-4700-AEA6-A450AFF9672F}" srcOrd="0" destOrd="0" presId="urn:microsoft.com/office/officeart/2008/layout/HorizontalMultiLevelHierarchy"/>
    <dgm:cxn modelId="{2F0C7116-CE40-420B-8255-F9830E355928}" type="presParOf" srcId="{9134FE69-2584-42DB-9FE5-7078E8D2E430}" destId="{E28471A0-8BE2-4E92-8B7A-FE9EA82447C9}" srcOrd="1" destOrd="0" presId="urn:microsoft.com/office/officeart/2008/layout/HorizontalMultiLevelHierarchy"/>
    <dgm:cxn modelId="{02DF1F20-D8FD-430D-B571-A76B79FDADDB}" type="presParOf" srcId="{E28471A0-8BE2-4E92-8B7A-FE9EA82447C9}" destId="{7C676B38-DD61-470B-867C-95F9772D8ECB}" srcOrd="0" destOrd="0" presId="urn:microsoft.com/office/officeart/2008/layout/HorizontalMultiLevelHierarchy"/>
    <dgm:cxn modelId="{540AD136-713C-4D39-90C6-186BA3A0B568}" type="presParOf" srcId="{7C676B38-DD61-470B-867C-95F9772D8ECB}" destId="{D816B090-2550-4147-B255-DDAF248BE097}" srcOrd="0" destOrd="0" presId="urn:microsoft.com/office/officeart/2008/layout/HorizontalMultiLevelHierarchy"/>
    <dgm:cxn modelId="{811D5E04-3864-41BE-AA76-5B3CF5CEEC38}" type="presParOf" srcId="{E28471A0-8BE2-4E92-8B7A-FE9EA82447C9}" destId="{20CEF13B-E07F-49E0-8DC2-2CFEF7FB6BAA}" srcOrd="1" destOrd="0" presId="urn:microsoft.com/office/officeart/2008/layout/HorizontalMultiLevelHierarchy"/>
    <dgm:cxn modelId="{39B20747-FA7E-4C8B-800B-EAE97BAA4CF6}" type="presParOf" srcId="{20CEF13B-E07F-49E0-8DC2-2CFEF7FB6BAA}" destId="{1F565D47-4A7B-4366-AE7C-448C8AB6613E}" srcOrd="0" destOrd="0" presId="urn:microsoft.com/office/officeart/2008/layout/HorizontalMultiLevelHierarchy"/>
    <dgm:cxn modelId="{CD26D8B9-ADD6-44D5-BAC9-BC6A842FE23F}" type="presParOf" srcId="{20CEF13B-E07F-49E0-8DC2-2CFEF7FB6BAA}" destId="{A30D333F-CD63-4D8B-B2B8-3D643D562C3A}" srcOrd="1" destOrd="0" presId="urn:microsoft.com/office/officeart/2008/layout/HorizontalMultiLevelHierarchy"/>
    <dgm:cxn modelId="{3B5E1DFB-C707-473A-9B2B-DAB9F5C5BCA0}" type="presParOf" srcId="{E28471A0-8BE2-4E92-8B7A-FE9EA82447C9}" destId="{BE200C15-3890-4127-9087-E725AEEF2435}" srcOrd="2" destOrd="0" presId="urn:microsoft.com/office/officeart/2008/layout/HorizontalMultiLevelHierarchy"/>
    <dgm:cxn modelId="{3C85AF62-9303-48F7-9141-1259A62D5F74}" type="presParOf" srcId="{BE200C15-3890-4127-9087-E725AEEF2435}" destId="{586506E3-A479-4385-B5E1-991477131BC3}" srcOrd="0" destOrd="0" presId="urn:microsoft.com/office/officeart/2008/layout/HorizontalMultiLevelHierarchy"/>
    <dgm:cxn modelId="{A1B93FB3-DE18-4A31-BFE7-E739AAB37247}" type="presParOf" srcId="{E28471A0-8BE2-4E92-8B7A-FE9EA82447C9}" destId="{BFED21E1-0582-41CF-81B7-57689BE15518}" srcOrd="3" destOrd="0" presId="urn:microsoft.com/office/officeart/2008/layout/HorizontalMultiLevelHierarchy"/>
    <dgm:cxn modelId="{F5EABDD4-6399-46A4-99D3-16D9C587251A}" type="presParOf" srcId="{BFED21E1-0582-41CF-81B7-57689BE15518}" destId="{DEB952BC-546A-4F52-9909-4D8760104CDF}" srcOrd="0" destOrd="0" presId="urn:microsoft.com/office/officeart/2008/layout/HorizontalMultiLevelHierarchy"/>
    <dgm:cxn modelId="{11FE8EC7-6F2E-4A92-802D-B884CCFAC9AC}" type="presParOf" srcId="{BFED21E1-0582-41CF-81B7-57689BE15518}" destId="{9B0BEFD5-272D-4D5A-89D3-8553285EA6B5}" srcOrd="1" destOrd="0" presId="urn:microsoft.com/office/officeart/2008/layout/HorizontalMultiLevelHierarchy"/>
    <dgm:cxn modelId="{7AA96C1E-2110-4D4C-A6C3-BE9E5F2D8F56}" type="presParOf" srcId="{E28471A0-8BE2-4E92-8B7A-FE9EA82447C9}" destId="{CD2C2868-8423-4926-8688-F0DF5F696E86}" srcOrd="4" destOrd="0" presId="urn:microsoft.com/office/officeart/2008/layout/HorizontalMultiLevelHierarchy"/>
    <dgm:cxn modelId="{7B06FDD3-3A07-4CE9-874A-EC58A1C7B6F7}" type="presParOf" srcId="{CD2C2868-8423-4926-8688-F0DF5F696E86}" destId="{FAD1A55F-7352-4B91-B121-F19E33D7CEC8}" srcOrd="0" destOrd="0" presId="urn:microsoft.com/office/officeart/2008/layout/HorizontalMultiLevelHierarchy"/>
    <dgm:cxn modelId="{274AD99D-EF7C-49E5-9BEF-8CB0F54E9BF7}" type="presParOf" srcId="{E28471A0-8BE2-4E92-8B7A-FE9EA82447C9}" destId="{065DF5B8-5A2F-4A33-8228-FEFDFC2A462D}" srcOrd="5" destOrd="0" presId="urn:microsoft.com/office/officeart/2008/layout/HorizontalMultiLevelHierarchy"/>
    <dgm:cxn modelId="{F7368993-8D54-4D11-ADF6-0F612FDA3025}" type="presParOf" srcId="{065DF5B8-5A2F-4A33-8228-FEFDFC2A462D}" destId="{3F3E3B0C-BACE-42C0-9F92-A39F7886D4C2}" srcOrd="0" destOrd="0" presId="urn:microsoft.com/office/officeart/2008/layout/HorizontalMultiLevelHierarchy"/>
    <dgm:cxn modelId="{54B678A8-7CE7-4CF7-9F57-D864225FA08E}" type="presParOf" srcId="{065DF5B8-5A2F-4A33-8228-FEFDFC2A462D}" destId="{9079DAB4-568A-44E4-90DA-87C32828725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34DE9-5213-4799-9DD2-E693D4F6AC0A}">
      <dsp:nvSpPr>
        <dsp:cNvPr id="0" name=""/>
        <dsp:cNvSpPr/>
      </dsp:nvSpPr>
      <dsp:spPr>
        <a:xfrm rot="5400000">
          <a:off x="-132255" y="134943"/>
          <a:ext cx="881701" cy="6171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t>Nov 2013 </a:t>
          </a:r>
          <a:endParaRPr lang="en-GB" sz="1400" kern="1200" dirty="0"/>
        </a:p>
      </dsp:txBody>
      <dsp:txXfrm rot="-5400000">
        <a:off x="1" y="311284"/>
        <a:ext cx="617191" cy="264510"/>
      </dsp:txXfrm>
    </dsp:sp>
    <dsp:sp modelId="{64CDAAF8-D150-4856-BDE8-D12DE19C1B0E}">
      <dsp:nvSpPr>
        <dsp:cNvPr id="0" name=""/>
        <dsp:cNvSpPr/>
      </dsp:nvSpPr>
      <dsp:spPr>
        <a:xfrm rot="5400000">
          <a:off x="4335342" y="-3757787"/>
          <a:ext cx="573407" cy="8088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AU" sz="4100" kern="1200" dirty="0"/>
            <a:t> </a:t>
          </a:r>
          <a:r>
            <a:rPr lang="en-AU" sz="2800" kern="1200" dirty="0"/>
            <a:t>Resolution</a:t>
          </a:r>
          <a:endParaRPr lang="en-GB" sz="2800" kern="1200" dirty="0"/>
        </a:p>
      </dsp:txBody>
      <dsp:txXfrm rot="-5400000">
        <a:off x="577556" y="27990"/>
        <a:ext cx="8060990" cy="517425"/>
      </dsp:txXfrm>
    </dsp:sp>
    <dsp:sp modelId="{C73682CC-1448-448B-9B1E-1E6EDC24890A}">
      <dsp:nvSpPr>
        <dsp:cNvPr id="0" name=""/>
        <dsp:cNvSpPr/>
      </dsp:nvSpPr>
      <dsp:spPr>
        <a:xfrm rot="5400000">
          <a:off x="-132255" y="896574"/>
          <a:ext cx="881701" cy="6171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t>Apr 2014 </a:t>
          </a:r>
          <a:endParaRPr lang="en-GB" sz="1400" kern="1200" dirty="0"/>
        </a:p>
      </dsp:txBody>
      <dsp:txXfrm rot="-5400000">
        <a:off x="1" y="1072915"/>
        <a:ext cx="617191" cy="264510"/>
      </dsp:txXfrm>
    </dsp:sp>
    <dsp:sp modelId="{6803389D-09FC-484A-995B-928804390156}">
      <dsp:nvSpPr>
        <dsp:cNvPr id="0" name=""/>
        <dsp:cNvSpPr/>
      </dsp:nvSpPr>
      <dsp:spPr>
        <a:xfrm rot="5400000">
          <a:off x="4375129" y="-2993619"/>
          <a:ext cx="573105" cy="8088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AU" sz="4100" kern="1200" dirty="0"/>
            <a:t> </a:t>
          </a:r>
          <a:r>
            <a:rPr lang="en-AU" sz="2800" kern="1200" dirty="0"/>
            <a:t>Geneva meeting</a:t>
          </a:r>
          <a:endParaRPr lang="en-GB" sz="2800" kern="1200" dirty="0"/>
        </a:p>
      </dsp:txBody>
      <dsp:txXfrm rot="-5400000">
        <a:off x="617192" y="792295"/>
        <a:ext cx="8061004" cy="517151"/>
      </dsp:txXfrm>
    </dsp:sp>
    <dsp:sp modelId="{BBFF977B-A48E-46BB-B240-746C83CD7F20}">
      <dsp:nvSpPr>
        <dsp:cNvPr id="0" name=""/>
        <dsp:cNvSpPr/>
      </dsp:nvSpPr>
      <dsp:spPr>
        <a:xfrm rot="5400000">
          <a:off x="-132255" y="1658204"/>
          <a:ext cx="881701" cy="6171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t>Dec 2014 </a:t>
          </a:r>
          <a:endParaRPr lang="en-GB" sz="1400" kern="1200" dirty="0"/>
        </a:p>
      </dsp:txBody>
      <dsp:txXfrm rot="-5400000">
        <a:off x="1" y="1834545"/>
        <a:ext cx="617191" cy="264510"/>
      </dsp:txXfrm>
    </dsp:sp>
    <dsp:sp modelId="{5F9BA6EC-0390-4CA6-B301-CBD1F4241E87}">
      <dsp:nvSpPr>
        <dsp:cNvPr id="0" name=""/>
        <dsp:cNvSpPr/>
      </dsp:nvSpPr>
      <dsp:spPr>
        <a:xfrm rot="5400000">
          <a:off x="4375129" y="-2231988"/>
          <a:ext cx="573105" cy="8088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AU" sz="4100" kern="1200" dirty="0"/>
            <a:t> </a:t>
          </a:r>
          <a:r>
            <a:rPr lang="en-AU" sz="2800" kern="1200" dirty="0"/>
            <a:t>First draft </a:t>
          </a:r>
          <a:endParaRPr lang="en-GB" sz="2800" kern="1200" dirty="0"/>
        </a:p>
      </dsp:txBody>
      <dsp:txXfrm rot="-5400000">
        <a:off x="617192" y="1553926"/>
        <a:ext cx="8061004" cy="517151"/>
      </dsp:txXfrm>
    </dsp:sp>
    <dsp:sp modelId="{81D05302-160E-4F19-AEFE-A8D6B6E99A51}">
      <dsp:nvSpPr>
        <dsp:cNvPr id="0" name=""/>
        <dsp:cNvSpPr/>
      </dsp:nvSpPr>
      <dsp:spPr>
        <a:xfrm rot="5400000">
          <a:off x="-132255" y="2419835"/>
          <a:ext cx="881701" cy="6171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dirty="0"/>
            <a:t>Apr 2015   </a:t>
          </a:r>
          <a:endParaRPr lang="en-GB" sz="1200" kern="1200" dirty="0"/>
        </a:p>
      </dsp:txBody>
      <dsp:txXfrm rot="-5400000">
        <a:off x="1" y="2596176"/>
        <a:ext cx="617191" cy="264510"/>
      </dsp:txXfrm>
    </dsp:sp>
    <dsp:sp modelId="{8D554FDB-3BE7-479A-A74B-CF06717580AF}">
      <dsp:nvSpPr>
        <dsp:cNvPr id="0" name=""/>
        <dsp:cNvSpPr/>
      </dsp:nvSpPr>
      <dsp:spPr>
        <a:xfrm rot="5400000">
          <a:off x="4375129" y="-1470357"/>
          <a:ext cx="573105" cy="8088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AU" sz="4100" kern="1200" dirty="0"/>
            <a:t> </a:t>
          </a:r>
          <a:r>
            <a:rPr lang="en-AU" sz="2800" kern="1200" dirty="0"/>
            <a:t>Second draft (including external org) </a:t>
          </a:r>
          <a:endParaRPr lang="en-GB" sz="2800" kern="1200" dirty="0"/>
        </a:p>
      </dsp:txBody>
      <dsp:txXfrm rot="-5400000">
        <a:off x="617192" y="2315557"/>
        <a:ext cx="8061004" cy="517151"/>
      </dsp:txXfrm>
    </dsp:sp>
    <dsp:sp modelId="{71A82269-B074-4BA4-8087-E7E2EC99B4F3}">
      <dsp:nvSpPr>
        <dsp:cNvPr id="0" name=""/>
        <dsp:cNvSpPr/>
      </dsp:nvSpPr>
      <dsp:spPr>
        <a:xfrm rot="5400000">
          <a:off x="-132255" y="3181466"/>
          <a:ext cx="881701" cy="6171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Dec 2015</a:t>
          </a:r>
        </a:p>
      </dsp:txBody>
      <dsp:txXfrm rot="-5400000">
        <a:off x="1" y="3357807"/>
        <a:ext cx="617191" cy="264510"/>
      </dsp:txXfrm>
    </dsp:sp>
    <dsp:sp modelId="{4AED41FC-0002-4875-9BFF-0D91247D059B}">
      <dsp:nvSpPr>
        <dsp:cNvPr id="0" name=""/>
        <dsp:cNvSpPr/>
      </dsp:nvSpPr>
      <dsp:spPr>
        <a:xfrm rot="5400000">
          <a:off x="4375129" y="-708726"/>
          <a:ext cx="573105" cy="8088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GB" sz="4000" kern="1200" dirty="0"/>
            <a:t> </a:t>
          </a:r>
          <a:r>
            <a:rPr lang="en-GB" sz="2800" kern="1200" dirty="0"/>
            <a:t>Strategic Framework adopted</a:t>
          </a:r>
          <a:endParaRPr lang="en-GB" sz="4000" kern="1200" dirty="0"/>
        </a:p>
      </dsp:txBody>
      <dsp:txXfrm rot="-5400000">
        <a:off x="617192" y="3077188"/>
        <a:ext cx="8061004" cy="517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813B3-BEBC-4700-AEA6-A450AFF9672F}">
      <dsp:nvSpPr>
        <dsp:cNvPr id="0" name=""/>
        <dsp:cNvSpPr/>
      </dsp:nvSpPr>
      <dsp:spPr>
        <a:xfrm rot="16200000">
          <a:off x="-1697355" y="1697355"/>
          <a:ext cx="4191000" cy="7962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AU" sz="3900" kern="1200" dirty="0"/>
            <a:t> </a:t>
          </a:r>
          <a:r>
            <a:rPr lang="en-AU" sz="3200" b="1" kern="1200" dirty="0">
              <a:solidFill>
                <a:schemeClr val="bg1"/>
              </a:solidFill>
              <a:effectLst>
                <a:outerShdw blurRad="38100" dist="38100" dir="2700000" algn="tl">
                  <a:srgbClr val="000000">
                    <a:alpha val="43137"/>
                  </a:srgbClr>
                </a:outerShdw>
              </a:effectLst>
            </a:rPr>
            <a:t>inclusive approach</a:t>
          </a:r>
          <a:endParaRPr lang="en-GB" sz="3200" b="1" kern="1200" dirty="0">
            <a:solidFill>
              <a:schemeClr val="bg1"/>
            </a:solidFill>
            <a:effectLst>
              <a:outerShdw blurRad="38100" dist="38100" dir="2700000" algn="tl">
                <a:srgbClr val="000000">
                  <a:alpha val="43137"/>
                </a:srgbClr>
              </a:outerShdw>
            </a:effectLst>
          </a:endParaRPr>
        </a:p>
      </dsp:txBody>
      <dsp:txXfrm>
        <a:off x="-1697355" y="1697355"/>
        <a:ext cx="4191000" cy="7962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7BE46-8BF5-4384-9365-1904C31078CD}">
      <dsp:nvSpPr>
        <dsp:cNvPr id="0" name=""/>
        <dsp:cNvSpPr/>
      </dsp:nvSpPr>
      <dsp:spPr>
        <a:xfrm>
          <a:off x="874746" y="2095500"/>
          <a:ext cx="521346" cy="1490129"/>
        </a:xfrm>
        <a:custGeom>
          <a:avLst/>
          <a:gdLst/>
          <a:ahLst/>
          <a:cxnLst/>
          <a:rect l="0" t="0" r="0" b="0"/>
          <a:pathLst>
            <a:path>
              <a:moveTo>
                <a:pt x="0" y="0"/>
              </a:moveTo>
              <a:lnTo>
                <a:pt x="260673" y="0"/>
              </a:lnTo>
              <a:lnTo>
                <a:pt x="260673" y="1490129"/>
              </a:lnTo>
              <a:lnTo>
                <a:pt x="521346" y="14901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095952" y="2801097"/>
        <a:ext cx="78934" cy="78934"/>
      </dsp:txXfrm>
    </dsp:sp>
    <dsp:sp modelId="{CD2C2868-8423-4926-8688-F0DF5F696E86}">
      <dsp:nvSpPr>
        <dsp:cNvPr id="0" name=""/>
        <dsp:cNvSpPr/>
      </dsp:nvSpPr>
      <dsp:spPr>
        <a:xfrm>
          <a:off x="874746" y="2095500"/>
          <a:ext cx="521346" cy="496709"/>
        </a:xfrm>
        <a:custGeom>
          <a:avLst/>
          <a:gdLst/>
          <a:ahLst/>
          <a:cxnLst/>
          <a:rect l="0" t="0" r="0" b="0"/>
          <a:pathLst>
            <a:path>
              <a:moveTo>
                <a:pt x="0" y="0"/>
              </a:moveTo>
              <a:lnTo>
                <a:pt x="260673" y="0"/>
              </a:lnTo>
              <a:lnTo>
                <a:pt x="260673" y="496709"/>
              </a:lnTo>
              <a:lnTo>
                <a:pt x="521346" y="4967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117417" y="2325852"/>
        <a:ext cx="36004" cy="36004"/>
      </dsp:txXfrm>
    </dsp:sp>
    <dsp:sp modelId="{BE200C15-3890-4127-9087-E725AEEF2435}">
      <dsp:nvSpPr>
        <dsp:cNvPr id="0" name=""/>
        <dsp:cNvSpPr/>
      </dsp:nvSpPr>
      <dsp:spPr>
        <a:xfrm>
          <a:off x="874746" y="1598790"/>
          <a:ext cx="521346" cy="496709"/>
        </a:xfrm>
        <a:custGeom>
          <a:avLst/>
          <a:gdLst/>
          <a:ahLst/>
          <a:cxnLst/>
          <a:rect l="0" t="0" r="0" b="0"/>
          <a:pathLst>
            <a:path>
              <a:moveTo>
                <a:pt x="0" y="496709"/>
              </a:moveTo>
              <a:lnTo>
                <a:pt x="260673" y="496709"/>
              </a:lnTo>
              <a:lnTo>
                <a:pt x="260673" y="0"/>
              </a:lnTo>
              <a:lnTo>
                <a:pt x="52134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117417" y="1829143"/>
        <a:ext cx="36004" cy="36004"/>
      </dsp:txXfrm>
    </dsp:sp>
    <dsp:sp modelId="{7C676B38-DD61-470B-867C-95F9772D8ECB}">
      <dsp:nvSpPr>
        <dsp:cNvPr id="0" name=""/>
        <dsp:cNvSpPr/>
      </dsp:nvSpPr>
      <dsp:spPr>
        <a:xfrm>
          <a:off x="874746" y="605370"/>
          <a:ext cx="521346" cy="1490129"/>
        </a:xfrm>
        <a:custGeom>
          <a:avLst/>
          <a:gdLst/>
          <a:ahLst/>
          <a:cxnLst/>
          <a:rect l="0" t="0" r="0" b="0"/>
          <a:pathLst>
            <a:path>
              <a:moveTo>
                <a:pt x="0" y="1490129"/>
              </a:moveTo>
              <a:lnTo>
                <a:pt x="260673" y="1490129"/>
              </a:lnTo>
              <a:lnTo>
                <a:pt x="260673" y="0"/>
              </a:lnTo>
              <a:lnTo>
                <a:pt x="52134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095952" y="1310968"/>
        <a:ext cx="78934" cy="78934"/>
      </dsp:txXfrm>
    </dsp:sp>
    <dsp:sp modelId="{696813B3-BEBC-4700-AEA6-A450AFF9672F}">
      <dsp:nvSpPr>
        <dsp:cNvPr id="0" name=""/>
        <dsp:cNvSpPr/>
      </dsp:nvSpPr>
      <dsp:spPr>
        <a:xfrm rot="16200000">
          <a:off x="-1614030" y="1698132"/>
          <a:ext cx="4182818" cy="7947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AU" sz="3900" kern="1200" dirty="0"/>
            <a:t> </a:t>
          </a:r>
          <a:r>
            <a:rPr lang="en-AU" sz="3200" b="1" kern="1200" dirty="0">
              <a:solidFill>
                <a:schemeClr val="bg1"/>
              </a:solidFill>
              <a:effectLst>
                <a:outerShdw blurRad="38100" dist="38100" dir="2700000" algn="tl">
                  <a:srgbClr val="000000">
                    <a:alpha val="43137"/>
                  </a:srgbClr>
                </a:outerShdw>
              </a:effectLst>
            </a:rPr>
            <a:t>inclusive approach</a:t>
          </a:r>
          <a:endParaRPr lang="en-GB" sz="3200" b="1" kern="1200" dirty="0">
            <a:solidFill>
              <a:schemeClr val="bg1"/>
            </a:solidFill>
            <a:effectLst>
              <a:outerShdw blurRad="38100" dist="38100" dir="2700000" algn="tl">
                <a:srgbClr val="000000">
                  <a:alpha val="43137"/>
                </a:srgbClr>
              </a:outerShdw>
            </a:effectLst>
          </a:endParaRPr>
        </a:p>
      </dsp:txBody>
      <dsp:txXfrm>
        <a:off x="-1614030" y="1698132"/>
        <a:ext cx="4182818" cy="794735"/>
      </dsp:txXfrm>
    </dsp:sp>
    <dsp:sp modelId="{1F565D47-4A7B-4366-AE7C-448C8AB6613E}">
      <dsp:nvSpPr>
        <dsp:cNvPr id="0" name=""/>
        <dsp:cNvSpPr/>
      </dsp:nvSpPr>
      <dsp:spPr>
        <a:xfrm>
          <a:off x="1396093" y="208003"/>
          <a:ext cx="6774141" cy="7947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b="1" kern="1200" dirty="0"/>
            <a:t> </a:t>
          </a:r>
          <a:r>
            <a:rPr lang="en-GB" sz="2800" b="1" kern="1200" dirty="0"/>
            <a:t>Number and</a:t>
          </a:r>
          <a:r>
            <a:rPr lang="en-GB" sz="2800" kern="1200" dirty="0"/>
            <a:t> </a:t>
          </a:r>
          <a:r>
            <a:rPr lang="en-GB" sz="2800" b="1" kern="1200" dirty="0"/>
            <a:t>situation of persons with disabilities</a:t>
          </a:r>
          <a:endParaRPr lang="en-GB" sz="2800" kern="1200" dirty="0"/>
        </a:p>
      </dsp:txBody>
      <dsp:txXfrm>
        <a:off x="1396093" y="208003"/>
        <a:ext cx="6774141" cy="794735"/>
      </dsp:txXfrm>
    </dsp:sp>
    <dsp:sp modelId="{DEB952BC-546A-4F52-9909-4D8760104CDF}">
      <dsp:nvSpPr>
        <dsp:cNvPr id="0" name=""/>
        <dsp:cNvSpPr/>
      </dsp:nvSpPr>
      <dsp:spPr>
        <a:xfrm>
          <a:off x="1396093" y="1201422"/>
          <a:ext cx="6780163" cy="7947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Physical, communication and institutional barriers</a:t>
          </a:r>
          <a:endParaRPr lang="en-GB" sz="2800" kern="1200" dirty="0"/>
        </a:p>
      </dsp:txBody>
      <dsp:txXfrm>
        <a:off x="1396093" y="1201422"/>
        <a:ext cx="6780163" cy="794735"/>
      </dsp:txXfrm>
    </dsp:sp>
    <dsp:sp modelId="{3F3E3B0C-BACE-42C0-9F92-A39F7886D4C2}">
      <dsp:nvSpPr>
        <dsp:cNvPr id="0" name=""/>
        <dsp:cNvSpPr/>
      </dsp:nvSpPr>
      <dsp:spPr>
        <a:xfrm>
          <a:off x="1396093" y="2194841"/>
          <a:ext cx="6798019" cy="7947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 </a:t>
          </a:r>
          <a:r>
            <a:rPr lang="en-US" sz="2800" b="1" kern="1200" dirty="0"/>
            <a:t>Human Resources policies, systems and practices </a:t>
          </a:r>
          <a:endParaRPr lang="en-GB" sz="2800" b="1" kern="1200" dirty="0"/>
        </a:p>
      </dsp:txBody>
      <dsp:txXfrm>
        <a:off x="1396093" y="2194841"/>
        <a:ext cx="6798019" cy="794735"/>
      </dsp:txXfrm>
    </dsp:sp>
    <dsp:sp modelId="{6CEDB239-E357-4B76-B7BD-3CEADC246051}">
      <dsp:nvSpPr>
        <dsp:cNvPr id="0" name=""/>
        <dsp:cNvSpPr/>
      </dsp:nvSpPr>
      <dsp:spPr>
        <a:xfrm>
          <a:off x="1396093" y="3188261"/>
          <a:ext cx="6798019" cy="7947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b="1" kern="1200" dirty="0"/>
            <a:t>Partnerships with PDOs and other relevant organisations</a:t>
          </a:r>
        </a:p>
      </dsp:txBody>
      <dsp:txXfrm>
        <a:off x="1396093" y="3188261"/>
        <a:ext cx="6798019" cy="7947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813B3-BEBC-4700-AEA6-A450AFF9672F}">
      <dsp:nvSpPr>
        <dsp:cNvPr id="0" name=""/>
        <dsp:cNvSpPr/>
      </dsp:nvSpPr>
      <dsp:spPr>
        <a:xfrm rot="16200000">
          <a:off x="-1519436" y="1697355"/>
          <a:ext cx="4191000" cy="79629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AU" sz="3600" kern="1200" dirty="0"/>
            <a:t> Accessible services</a:t>
          </a:r>
          <a:endParaRPr lang="en-GB" sz="3600" kern="1200" dirty="0">
            <a:solidFill>
              <a:schemeClr val="bg1"/>
            </a:solidFill>
          </a:endParaRPr>
        </a:p>
      </dsp:txBody>
      <dsp:txXfrm>
        <a:off x="-1519436" y="1697355"/>
        <a:ext cx="4191000" cy="7962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7BE46-8BF5-4384-9365-1904C31078CD}">
      <dsp:nvSpPr>
        <dsp:cNvPr id="0" name=""/>
        <dsp:cNvSpPr/>
      </dsp:nvSpPr>
      <dsp:spPr>
        <a:xfrm>
          <a:off x="874746" y="2095500"/>
          <a:ext cx="521346" cy="1490129"/>
        </a:xfrm>
        <a:custGeom>
          <a:avLst/>
          <a:gdLst/>
          <a:ahLst/>
          <a:cxnLst/>
          <a:rect l="0" t="0" r="0" b="0"/>
          <a:pathLst>
            <a:path>
              <a:moveTo>
                <a:pt x="0" y="0"/>
              </a:moveTo>
              <a:lnTo>
                <a:pt x="260673" y="0"/>
              </a:lnTo>
              <a:lnTo>
                <a:pt x="260673" y="1490129"/>
              </a:lnTo>
              <a:lnTo>
                <a:pt x="521346" y="14901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095952" y="2801097"/>
        <a:ext cx="78934" cy="78934"/>
      </dsp:txXfrm>
    </dsp:sp>
    <dsp:sp modelId="{CD2C2868-8423-4926-8688-F0DF5F696E86}">
      <dsp:nvSpPr>
        <dsp:cNvPr id="0" name=""/>
        <dsp:cNvSpPr/>
      </dsp:nvSpPr>
      <dsp:spPr>
        <a:xfrm>
          <a:off x="874746" y="2095500"/>
          <a:ext cx="521346" cy="496709"/>
        </a:xfrm>
        <a:custGeom>
          <a:avLst/>
          <a:gdLst/>
          <a:ahLst/>
          <a:cxnLst/>
          <a:rect l="0" t="0" r="0" b="0"/>
          <a:pathLst>
            <a:path>
              <a:moveTo>
                <a:pt x="0" y="0"/>
              </a:moveTo>
              <a:lnTo>
                <a:pt x="260673" y="0"/>
              </a:lnTo>
              <a:lnTo>
                <a:pt x="260673" y="496709"/>
              </a:lnTo>
              <a:lnTo>
                <a:pt x="521346" y="4967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117417" y="2325852"/>
        <a:ext cx="36004" cy="36004"/>
      </dsp:txXfrm>
    </dsp:sp>
    <dsp:sp modelId="{BE200C15-3890-4127-9087-E725AEEF2435}">
      <dsp:nvSpPr>
        <dsp:cNvPr id="0" name=""/>
        <dsp:cNvSpPr/>
      </dsp:nvSpPr>
      <dsp:spPr>
        <a:xfrm>
          <a:off x="874746" y="1598790"/>
          <a:ext cx="521346" cy="496709"/>
        </a:xfrm>
        <a:custGeom>
          <a:avLst/>
          <a:gdLst/>
          <a:ahLst/>
          <a:cxnLst/>
          <a:rect l="0" t="0" r="0" b="0"/>
          <a:pathLst>
            <a:path>
              <a:moveTo>
                <a:pt x="0" y="496709"/>
              </a:moveTo>
              <a:lnTo>
                <a:pt x="260673" y="496709"/>
              </a:lnTo>
              <a:lnTo>
                <a:pt x="260673" y="0"/>
              </a:lnTo>
              <a:lnTo>
                <a:pt x="52134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117417" y="1829143"/>
        <a:ext cx="36004" cy="36004"/>
      </dsp:txXfrm>
    </dsp:sp>
    <dsp:sp modelId="{7C676B38-DD61-470B-867C-95F9772D8ECB}">
      <dsp:nvSpPr>
        <dsp:cNvPr id="0" name=""/>
        <dsp:cNvSpPr/>
      </dsp:nvSpPr>
      <dsp:spPr>
        <a:xfrm>
          <a:off x="874746" y="605370"/>
          <a:ext cx="521346" cy="1490129"/>
        </a:xfrm>
        <a:custGeom>
          <a:avLst/>
          <a:gdLst/>
          <a:ahLst/>
          <a:cxnLst/>
          <a:rect l="0" t="0" r="0" b="0"/>
          <a:pathLst>
            <a:path>
              <a:moveTo>
                <a:pt x="0" y="1490129"/>
              </a:moveTo>
              <a:lnTo>
                <a:pt x="260673" y="1490129"/>
              </a:lnTo>
              <a:lnTo>
                <a:pt x="260673" y="0"/>
              </a:lnTo>
              <a:lnTo>
                <a:pt x="52134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095952" y="1310968"/>
        <a:ext cx="78934" cy="78934"/>
      </dsp:txXfrm>
    </dsp:sp>
    <dsp:sp modelId="{696813B3-BEBC-4700-AEA6-A450AFF9672F}">
      <dsp:nvSpPr>
        <dsp:cNvPr id="0" name=""/>
        <dsp:cNvSpPr/>
      </dsp:nvSpPr>
      <dsp:spPr>
        <a:xfrm rot="16200000">
          <a:off x="-1614030" y="1698132"/>
          <a:ext cx="4182818" cy="794735"/>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AU" sz="3600" kern="1200" dirty="0"/>
            <a:t> Accessible services</a:t>
          </a:r>
          <a:endParaRPr lang="en-GB" sz="3600" kern="1200" dirty="0">
            <a:solidFill>
              <a:schemeClr val="bg1"/>
            </a:solidFill>
          </a:endParaRPr>
        </a:p>
      </dsp:txBody>
      <dsp:txXfrm>
        <a:off x="-1614030" y="1698132"/>
        <a:ext cx="4182818" cy="794735"/>
      </dsp:txXfrm>
    </dsp:sp>
    <dsp:sp modelId="{1F565D47-4A7B-4366-AE7C-448C8AB6613E}">
      <dsp:nvSpPr>
        <dsp:cNvPr id="0" name=""/>
        <dsp:cNvSpPr/>
      </dsp:nvSpPr>
      <dsp:spPr>
        <a:xfrm>
          <a:off x="1396093" y="208003"/>
          <a:ext cx="6774141" cy="794735"/>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AU" sz="2800" b="1" kern="1200" dirty="0"/>
            <a:t>Mainstreaming</a:t>
          </a:r>
          <a:r>
            <a:rPr lang="en-AU" sz="2800" kern="1200" dirty="0"/>
            <a:t> </a:t>
          </a:r>
          <a:r>
            <a:rPr lang="en-AU" sz="2800" b="1" kern="1200" dirty="0"/>
            <a:t>disability</a:t>
          </a:r>
          <a:endParaRPr lang="en-GB" sz="2800" b="1" kern="1200" dirty="0"/>
        </a:p>
      </dsp:txBody>
      <dsp:txXfrm>
        <a:off x="1396093" y="208003"/>
        <a:ext cx="6774141" cy="794735"/>
      </dsp:txXfrm>
    </dsp:sp>
    <dsp:sp modelId="{DEB952BC-546A-4F52-9909-4D8760104CDF}">
      <dsp:nvSpPr>
        <dsp:cNvPr id="0" name=""/>
        <dsp:cNvSpPr/>
      </dsp:nvSpPr>
      <dsp:spPr>
        <a:xfrm>
          <a:off x="1396093" y="1201422"/>
          <a:ext cx="6780163" cy="794735"/>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Disability specific services</a:t>
          </a:r>
          <a:endParaRPr lang="en-GB" sz="2800" b="1" kern="1200" dirty="0"/>
        </a:p>
      </dsp:txBody>
      <dsp:txXfrm>
        <a:off x="1396093" y="1201422"/>
        <a:ext cx="6780163" cy="794735"/>
      </dsp:txXfrm>
    </dsp:sp>
    <dsp:sp modelId="{3F3E3B0C-BACE-42C0-9F92-A39F7886D4C2}">
      <dsp:nvSpPr>
        <dsp:cNvPr id="0" name=""/>
        <dsp:cNvSpPr/>
      </dsp:nvSpPr>
      <dsp:spPr>
        <a:xfrm>
          <a:off x="1396093" y="2194841"/>
          <a:ext cx="6798019" cy="794735"/>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P</a:t>
          </a:r>
          <a:r>
            <a:rPr lang="en-AU" sz="2800" b="1" kern="1200" dirty="0" err="1"/>
            <a:t>revention</a:t>
          </a:r>
          <a:r>
            <a:rPr lang="en-AU" sz="2800" b="1" kern="1200" dirty="0"/>
            <a:t> and early intervention</a:t>
          </a:r>
          <a:endParaRPr lang="en-GB" sz="2800" b="1" kern="1200" dirty="0"/>
        </a:p>
      </dsp:txBody>
      <dsp:txXfrm>
        <a:off x="1396093" y="2194841"/>
        <a:ext cx="6798019" cy="794735"/>
      </dsp:txXfrm>
    </dsp:sp>
    <dsp:sp modelId="{6CEDB239-E357-4B76-B7BD-3CEADC246051}">
      <dsp:nvSpPr>
        <dsp:cNvPr id="0" name=""/>
        <dsp:cNvSpPr/>
      </dsp:nvSpPr>
      <dsp:spPr>
        <a:xfrm>
          <a:off x="1396093" y="3188261"/>
          <a:ext cx="6798019" cy="794735"/>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AU" sz="2800" b="1" kern="1200" dirty="0"/>
            <a:t>Gender, poverty, violence</a:t>
          </a:r>
          <a:endParaRPr lang="en-GB" sz="2800" b="1" kern="1200" dirty="0"/>
        </a:p>
      </dsp:txBody>
      <dsp:txXfrm>
        <a:off x="1396093" y="3188261"/>
        <a:ext cx="6798019" cy="7947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813B3-BEBC-4700-AEA6-A450AFF9672F}">
      <dsp:nvSpPr>
        <dsp:cNvPr id="0" name=""/>
        <dsp:cNvSpPr/>
      </dsp:nvSpPr>
      <dsp:spPr>
        <a:xfrm rot="16200000">
          <a:off x="-1519436" y="1697355"/>
          <a:ext cx="4191000" cy="796290"/>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AU" sz="3900" kern="1200" dirty="0"/>
            <a:t> </a:t>
          </a:r>
          <a:r>
            <a:rPr lang="en-AU" sz="3900" b="1" kern="1200" dirty="0">
              <a:effectLst>
                <a:outerShdw blurRad="38100" dist="38100" dir="2700000" algn="tl">
                  <a:srgbClr val="000000">
                    <a:alpha val="43137"/>
                  </a:srgbClr>
                </a:outerShdw>
              </a:effectLst>
            </a:rPr>
            <a:t>Changing</a:t>
          </a:r>
          <a:r>
            <a:rPr lang="en-AU" sz="3900" kern="1200" dirty="0"/>
            <a:t> </a:t>
          </a:r>
          <a:r>
            <a:rPr lang="en-AU" sz="3900" b="1" kern="1200" dirty="0">
              <a:effectLst>
                <a:outerShdw blurRad="38100" dist="38100" dir="2700000" algn="tl">
                  <a:srgbClr val="000000">
                    <a:alpha val="43137"/>
                  </a:srgbClr>
                </a:outerShdw>
              </a:effectLst>
            </a:rPr>
            <a:t>minds</a:t>
          </a:r>
          <a:endParaRPr lang="en-GB" sz="3200" b="1" kern="1200" dirty="0">
            <a:solidFill>
              <a:schemeClr val="bg1"/>
            </a:solidFill>
            <a:effectLst>
              <a:outerShdw blurRad="38100" dist="38100" dir="2700000" algn="tl">
                <a:srgbClr val="000000">
                  <a:alpha val="43137"/>
                </a:srgbClr>
              </a:outerShdw>
            </a:effectLst>
          </a:endParaRPr>
        </a:p>
      </dsp:txBody>
      <dsp:txXfrm>
        <a:off x="-1519436" y="1697355"/>
        <a:ext cx="4191000" cy="7962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C2868-8423-4926-8688-F0DF5F696E86}">
      <dsp:nvSpPr>
        <dsp:cNvPr id="0" name=""/>
        <dsp:cNvSpPr/>
      </dsp:nvSpPr>
      <dsp:spPr>
        <a:xfrm>
          <a:off x="874746" y="2095500"/>
          <a:ext cx="521346" cy="993419"/>
        </a:xfrm>
        <a:custGeom>
          <a:avLst/>
          <a:gdLst/>
          <a:ahLst/>
          <a:cxnLst/>
          <a:rect l="0" t="0" r="0" b="0"/>
          <a:pathLst>
            <a:path>
              <a:moveTo>
                <a:pt x="0" y="0"/>
              </a:moveTo>
              <a:lnTo>
                <a:pt x="260673" y="0"/>
              </a:lnTo>
              <a:lnTo>
                <a:pt x="260673" y="993419"/>
              </a:lnTo>
              <a:lnTo>
                <a:pt x="521346" y="9934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107372" y="2564161"/>
        <a:ext cx="56095" cy="56095"/>
      </dsp:txXfrm>
    </dsp:sp>
    <dsp:sp modelId="{BE200C15-3890-4127-9087-E725AEEF2435}">
      <dsp:nvSpPr>
        <dsp:cNvPr id="0" name=""/>
        <dsp:cNvSpPr/>
      </dsp:nvSpPr>
      <dsp:spPr>
        <a:xfrm>
          <a:off x="874746" y="2049780"/>
          <a:ext cx="521346" cy="91440"/>
        </a:xfrm>
        <a:custGeom>
          <a:avLst/>
          <a:gdLst/>
          <a:ahLst/>
          <a:cxnLst/>
          <a:rect l="0" t="0" r="0" b="0"/>
          <a:pathLst>
            <a:path>
              <a:moveTo>
                <a:pt x="0" y="45720"/>
              </a:moveTo>
              <a:lnTo>
                <a:pt x="521346"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122386" y="2082466"/>
        <a:ext cx="26067" cy="26067"/>
      </dsp:txXfrm>
    </dsp:sp>
    <dsp:sp modelId="{7C676B38-DD61-470B-867C-95F9772D8ECB}">
      <dsp:nvSpPr>
        <dsp:cNvPr id="0" name=""/>
        <dsp:cNvSpPr/>
      </dsp:nvSpPr>
      <dsp:spPr>
        <a:xfrm>
          <a:off x="874746" y="1102080"/>
          <a:ext cx="521346" cy="993419"/>
        </a:xfrm>
        <a:custGeom>
          <a:avLst/>
          <a:gdLst/>
          <a:ahLst/>
          <a:cxnLst/>
          <a:rect l="0" t="0" r="0" b="0"/>
          <a:pathLst>
            <a:path>
              <a:moveTo>
                <a:pt x="0" y="993419"/>
              </a:moveTo>
              <a:lnTo>
                <a:pt x="260673" y="993419"/>
              </a:lnTo>
              <a:lnTo>
                <a:pt x="260673" y="0"/>
              </a:lnTo>
              <a:lnTo>
                <a:pt x="52134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107372" y="1570742"/>
        <a:ext cx="56095" cy="56095"/>
      </dsp:txXfrm>
    </dsp:sp>
    <dsp:sp modelId="{696813B3-BEBC-4700-AEA6-A450AFF9672F}">
      <dsp:nvSpPr>
        <dsp:cNvPr id="0" name=""/>
        <dsp:cNvSpPr/>
      </dsp:nvSpPr>
      <dsp:spPr>
        <a:xfrm rot="16200000">
          <a:off x="-1614030" y="1698132"/>
          <a:ext cx="4182818" cy="794735"/>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AU" sz="3900" kern="1200" dirty="0"/>
            <a:t> </a:t>
          </a:r>
          <a:r>
            <a:rPr lang="en-AU" sz="3900" b="1" kern="1200" dirty="0">
              <a:effectLst>
                <a:outerShdw blurRad="38100" dist="38100" dir="2700000" algn="tl">
                  <a:srgbClr val="000000">
                    <a:alpha val="43137"/>
                  </a:srgbClr>
                </a:outerShdw>
              </a:effectLst>
            </a:rPr>
            <a:t>Changing</a:t>
          </a:r>
          <a:r>
            <a:rPr lang="en-AU" sz="3900" kern="1200" dirty="0"/>
            <a:t> </a:t>
          </a:r>
          <a:r>
            <a:rPr lang="en-AU" sz="3900" b="1" kern="1200" dirty="0">
              <a:effectLst>
                <a:outerShdw blurRad="38100" dist="38100" dir="2700000" algn="tl">
                  <a:srgbClr val="000000">
                    <a:alpha val="43137"/>
                  </a:srgbClr>
                </a:outerShdw>
              </a:effectLst>
            </a:rPr>
            <a:t>minds</a:t>
          </a:r>
          <a:endParaRPr lang="en-GB" sz="3200" b="1" kern="1200" dirty="0">
            <a:solidFill>
              <a:schemeClr val="bg1"/>
            </a:solidFill>
            <a:effectLst>
              <a:outerShdw blurRad="38100" dist="38100" dir="2700000" algn="tl">
                <a:srgbClr val="000000">
                  <a:alpha val="43137"/>
                </a:srgbClr>
              </a:outerShdw>
            </a:effectLst>
          </a:endParaRPr>
        </a:p>
      </dsp:txBody>
      <dsp:txXfrm>
        <a:off x="-1614030" y="1698132"/>
        <a:ext cx="4182818" cy="794735"/>
      </dsp:txXfrm>
    </dsp:sp>
    <dsp:sp modelId="{1F565D47-4A7B-4366-AE7C-448C8AB6613E}">
      <dsp:nvSpPr>
        <dsp:cNvPr id="0" name=""/>
        <dsp:cNvSpPr/>
      </dsp:nvSpPr>
      <dsp:spPr>
        <a:xfrm>
          <a:off x="1396093" y="704712"/>
          <a:ext cx="6774141" cy="794735"/>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AU" sz="2800" b="1" kern="1200" dirty="0"/>
            <a:t>Influence and model behaviour</a:t>
          </a:r>
          <a:endParaRPr lang="en-GB" sz="2800" b="1" kern="1200" dirty="0"/>
        </a:p>
      </dsp:txBody>
      <dsp:txXfrm>
        <a:off x="1396093" y="704712"/>
        <a:ext cx="6774141" cy="794735"/>
      </dsp:txXfrm>
    </dsp:sp>
    <dsp:sp modelId="{DEB952BC-546A-4F52-9909-4D8760104CDF}">
      <dsp:nvSpPr>
        <dsp:cNvPr id="0" name=""/>
        <dsp:cNvSpPr/>
      </dsp:nvSpPr>
      <dsp:spPr>
        <a:xfrm>
          <a:off x="1396093" y="1698132"/>
          <a:ext cx="6780163" cy="794735"/>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Increase knowledge and evidence base</a:t>
          </a:r>
          <a:endParaRPr lang="en-GB" sz="2800" kern="1200" dirty="0"/>
        </a:p>
      </dsp:txBody>
      <dsp:txXfrm>
        <a:off x="1396093" y="1698132"/>
        <a:ext cx="6780163" cy="794735"/>
      </dsp:txXfrm>
    </dsp:sp>
    <dsp:sp modelId="{3F3E3B0C-BACE-42C0-9F92-A39F7886D4C2}">
      <dsp:nvSpPr>
        <dsp:cNvPr id="0" name=""/>
        <dsp:cNvSpPr/>
      </dsp:nvSpPr>
      <dsp:spPr>
        <a:xfrm>
          <a:off x="1396093" y="2691551"/>
          <a:ext cx="6798019" cy="794735"/>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 Advocacy for full &amp; meaningful inclusion</a:t>
          </a:r>
          <a:endParaRPr lang="en-GB" sz="2800" b="1" kern="1200" dirty="0"/>
        </a:p>
      </dsp:txBody>
      <dsp:txXfrm>
        <a:off x="1396093" y="2691551"/>
        <a:ext cx="6798019" cy="7947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1526" tIns="45764" rIns="91526" bIns="45764" numCol="1" anchor="t" anchorCtr="0" compatLnSpc="1">
            <a:prstTxWarp prst="textNoShape">
              <a:avLst/>
            </a:prstTxWarp>
          </a:bodyPr>
          <a:lstStyle>
            <a:lvl1pPr defTabSz="915988" eaLnBrk="1" hangingPunct="1">
              <a:defRPr sz="1200">
                <a:latin typeface="Times New Roman" pitchFamily="18" charset="0"/>
                <a:ea typeface="+mn-ea"/>
              </a:defRPr>
            </a:lvl1pPr>
          </a:lstStyle>
          <a:p>
            <a:pPr>
              <a:defRPr/>
            </a:pPr>
            <a:endParaRPr lang="en-GB"/>
          </a:p>
        </p:txBody>
      </p:sp>
      <p:sp>
        <p:nvSpPr>
          <p:cNvPr id="53251" name="Rectangle 3"/>
          <p:cNvSpPr>
            <a:spLocks noGrp="1" noChangeArrowheads="1"/>
          </p:cNvSpPr>
          <p:nvPr>
            <p:ph type="dt" sz="quarter" idx="1"/>
          </p:nvPr>
        </p:nvSpPr>
        <p:spPr bwMode="auto">
          <a:xfrm>
            <a:off x="3778250" y="0"/>
            <a:ext cx="2890838" cy="495300"/>
          </a:xfrm>
          <a:prstGeom prst="rect">
            <a:avLst/>
          </a:prstGeom>
          <a:noFill/>
          <a:ln w="9525">
            <a:noFill/>
            <a:miter lim="800000"/>
            <a:headEnd/>
            <a:tailEnd/>
          </a:ln>
          <a:effectLst/>
        </p:spPr>
        <p:txBody>
          <a:bodyPr vert="horz" wrap="square" lIns="91526" tIns="45764" rIns="91526" bIns="45764" numCol="1" anchor="t" anchorCtr="0" compatLnSpc="1">
            <a:prstTxWarp prst="textNoShape">
              <a:avLst/>
            </a:prstTxWarp>
          </a:bodyPr>
          <a:lstStyle>
            <a:lvl1pPr algn="r" defTabSz="915988" eaLnBrk="1" hangingPunct="1">
              <a:defRPr sz="1200">
                <a:latin typeface="Times New Roman" pitchFamily="18" charset="0"/>
                <a:ea typeface="+mn-ea"/>
              </a:defRPr>
            </a:lvl1pPr>
          </a:lstStyle>
          <a:p>
            <a:pPr>
              <a:defRPr/>
            </a:pPr>
            <a:endParaRPr lang="en-GB"/>
          </a:p>
        </p:txBody>
      </p:sp>
      <p:sp>
        <p:nvSpPr>
          <p:cNvPr id="53252" name="Rectangle 4"/>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1526" tIns="45764" rIns="91526" bIns="45764" numCol="1" anchor="b" anchorCtr="0" compatLnSpc="1">
            <a:prstTxWarp prst="textNoShape">
              <a:avLst/>
            </a:prstTxWarp>
          </a:bodyPr>
          <a:lstStyle>
            <a:lvl1pPr defTabSz="915988" eaLnBrk="1" hangingPunct="1">
              <a:defRPr sz="1200">
                <a:latin typeface="Times New Roman" pitchFamily="18" charset="0"/>
                <a:ea typeface="+mn-ea"/>
              </a:defRPr>
            </a:lvl1pPr>
          </a:lstStyle>
          <a:p>
            <a:pPr>
              <a:defRPr/>
            </a:pPr>
            <a:endParaRPr lang="en-GB"/>
          </a:p>
        </p:txBody>
      </p:sp>
      <p:sp>
        <p:nvSpPr>
          <p:cNvPr id="53253" name="Rectangle 5"/>
          <p:cNvSpPr>
            <a:spLocks noGrp="1" noChangeArrowheads="1"/>
          </p:cNvSpPr>
          <p:nvPr>
            <p:ph type="sldNum" sz="quarter" idx="3"/>
          </p:nvPr>
        </p:nvSpPr>
        <p:spPr bwMode="auto">
          <a:xfrm>
            <a:off x="3778250" y="9431338"/>
            <a:ext cx="2890838" cy="495300"/>
          </a:xfrm>
          <a:prstGeom prst="rect">
            <a:avLst/>
          </a:prstGeom>
          <a:noFill/>
          <a:ln w="9525">
            <a:noFill/>
            <a:miter lim="800000"/>
            <a:headEnd/>
            <a:tailEnd/>
          </a:ln>
          <a:effectLst/>
        </p:spPr>
        <p:txBody>
          <a:bodyPr vert="horz" wrap="square" lIns="91526" tIns="45764" rIns="91526" bIns="45764" numCol="1" anchor="b" anchorCtr="0" compatLnSpc="1">
            <a:prstTxWarp prst="textNoShape">
              <a:avLst/>
            </a:prstTxWarp>
          </a:bodyPr>
          <a:lstStyle>
            <a:lvl1pPr algn="r" defTabSz="915988" eaLnBrk="1" hangingPunct="1">
              <a:defRPr sz="1200"/>
            </a:lvl1pPr>
          </a:lstStyle>
          <a:p>
            <a:fld id="{97C1347E-56B5-4C42-8714-4672F486CCF5}" type="slidenum">
              <a:rPr lang="en-GB" altLang="en-US"/>
              <a:pPr/>
              <a:t>‹#›</a:t>
            </a:fld>
            <a:endParaRPr lang="en-GB" altLang="en-US"/>
          </a:p>
        </p:txBody>
      </p:sp>
    </p:spTree>
    <p:extLst>
      <p:ext uri="{BB962C8B-B14F-4D97-AF65-F5344CB8AC3E}">
        <p14:creationId xmlns:p14="http://schemas.microsoft.com/office/powerpoint/2010/main" val="1403408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1526" tIns="45764" rIns="91526" bIns="45764" numCol="1" anchor="t" anchorCtr="0" compatLnSpc="1">
            <a:prstTxWarp prst="textNoShape">
              <a:avLst/>
            </a:prstTxWarp>
          </a:bodyPr>
          <a:lstStyle>
            <a:lvl1pPr defTabSz="915988" eaLnBrk="1" hangingPunct="1">
              <a:defRPr sz="1200">
                <a:latin typeface="Times New Roman" pitchFamily="18" charset="0"/>
                <a:ea typeface="+mn-ea"/>
              </a:defRPr>
            </a:lvl1pPr>
          </a:lstStyle>
          <a:p>
            <a:pPr>
              <a:defRPr/>
            </a:pPr>
            <a:endParaRPr lang="en-GB"/>
          </a:p>
        </p:txBody>
      </p:sp>
      <p:sp>
        <p:nvSpPr>
          <p:cNvPr id="15363" name="Rectangle 3"/>
          <p:cNvSpPr>
            <a:spLocks noGrp="1" noChangeArrowheads="1"/>
          </p:cNvSpPr>
          <p:nvPr>
            <p:ph type="dt" idx="1"/>
          </p:nvPr>
        </p:nvSpPr>
        <p:spPr bwMode="auto">
          <a:xfrm>
            <a:off x="3778250" y="0"/>
            <a:ext cx="2890838" cy="495300"/>
          </a:xfrm>
          <a:prstGeom prst="rect">
            <a:avLst/>
          </a:prstGeom>
          <a:noFill/>
          <a:ln w="9525">
            <a:noFill/>
            <a:miter lim="800000"/>
            <a:headEnd/>
            <a:tailEnd/>
          </a:ln>
          <a:effectLst/>
        </p:spPr>
        <p:txBody>
          <a:bodyPr vert="horz" wrap="square" lIns="91526" tIns="45764" rIns="91526" bIns="45764" numCol="1" anchor="t" anchorCtr="0" compatLnSpc="1">
            <a:prstTxWarp prst="textNoShape">
              <a:avLst/>
            </a:prstTxWarp>
          </a:bodyPr>
          <a:lstStyle>
            <a:lvl1pPr algn="r" defTabSz="915988" eaLnBrk="1" hangingPunct="1">
              <a:defRPr sz="1200">
                <a:latin typeface="Times New Roman" pitchFamily="18" charset="0"/>
                <a:ea typeface="+mn-ea"/>
              </a:defRPr>
            </a:lvl1pPr>
          </a:lstStyle>
          <a:p>
            <a:pPr>
              <a:defRPr/>
            </a:pPr>
            <a:endParaRPr lang="en-GB"/>
          </a:p>
        </p:txBody>
      </p:sp>
      <p:sp>
        <p:nvSpPr>
          <p:cNvPr id="22532" name="Rectangle 4"/>
          <p:cNvSpPr>
            <a:spLocks noGrp="1" noRot="1" noChangeAspect="1" noChangeArrowheads="1" noTextEdit="1"/>
          </p:cNvSpPr>
          <p:nvPr>
            <p:ph type="sldImg" idx="2"/>
          </p:nvPr>
        </p:nvSpPr>
        <p:spPr bwMode="auto">
          <a:xfrm>
            <a:off x="652463" y="746125"/>
            <a:ext cx="5372100" cy="3719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890588" y="4713288"/>
            <a:ext cx="4887912" cy="4467225"/>
          </a:xfrm>
          <a:prstGeom prst="rect">
            <a:avLst/>
          </a:prstGeom>
          <a:noFill/>
          <a:ln w="9525">
            <a:noFill/>
            <a:miter lim="800000"/>
            <a:headEnd/>
            <a:tailEnd/>
          </a:ln>
          <a:effectLst/>
        </p:spPr>
        <p:txBody>
          <a:bodyPr vert="horz" wrap="square" lIns="91526" tIns="45764" rIns="91526" bIns="4576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366" name="Rectangle 6"/>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1526" tIns="45764" rIns="91526" bIns="45764" numCol="1" anchor="b" anchorCtr="0" compatLnSpc="1">
            <a:prstTxWarp prst="textNoShape">
              <a:avLst/>
            </a:prstTxWarp>
          </a:bodyPr>
          <a:lstStyle>
            <a:lvl1pPr defTabSz="915988" eaLnBrk="1" hangingPunct="1">
              <a:defRPr sz="1200">
                <a:latin typeface="Times New Roman" pitchFamily="18" charset="0"/>
                <a:ea typeface="+mn-ea"/>
              </a:defRPr>
            </a:lvl1pPr>
          </a:lstStyle>
          <a:p>
            <a:pPr>
              <a:defRPr/>
            </a:pPr>
            <a:endParaRPr lang="en-GB"/>
          </a:p>
        </p:txBody>
      </p:sp>
      <p:sp>
        <p:nvSpPr>
          <p:cNvPr id="15367" name="Rectangle 7"/>
          <p:cNvSpPr>
            <a:spLocks noGrp="1" noChangeArrowheads="1"/>
          </p:cNvSpPr>
          <p:nvPr>
            <p:ph type="sldNum" sz="quarter" idx="5"/>
          </p:nvPr>
        </p:nvSpPr>
        <p:spPr bwMode="auto">
          <a:xfrm>
            <a:off x="3778250" y="9431338"/>
            <a:ext cx="2890838" cy="495300"/>
          </a:xfrm>
          <a:prstGeom prst="rect">
            <a:avLst/>
          </a:prstGeom>
          <a:noFill/>
          <a:ln w="9525">
            <a:noFill/>
            <a:miter lim="800000"/>
            <a:headEnd/>
            <a:tailEnd/>
          </a:ln>
          <a:effectLst/>
        </p:spPr>
        <p:txBody>
          <a:bodyPr vert="horz" wrap="square" lIns="91526" tIns="45764" rIns="91526" bIns="45764" numCol="1" anchor="b" anchorCtr="0" compatLnSpc="1">
            <a:prstTxWarp prst="textNoShape">
              <a:avLst/>
            </a:prstTxWarp>
          </a:bodyPr>
          <a:lstStyle>
            <a:lvl1pPr algn="r" defTabSz="915988" eaLnBrk="1" hangingPunct="1">
              <a:defRPr sz="1200"/>
            </a:lvl1pPr>
          </a:lstStyle>
          <a:p>
            <a:fld id="{13FBED37-DBF3-4011-A79C-F8E02B60D60D}" type="slidenum">
              <a:rPr lang="en-GB" altLang="en-US"/>
              <a:pPr/>
              <a:t>‹#›</a:t>
            </a:fld>
            <a:endParaRPr lang="en-GB" altLang="en-US"/>
          </a:p>
        </p:txBody>
      </p:sp>
    </p:spTree>
    <p:extLst>
      <p:ext uri="{BB962C8B-B14F-4D97-AF65-F5344CB8AC3E}">
        <p14:creationId xmlns:p14="http://schemas.microsoft.com/office/powerpoint/2010/main" val="29866030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ea typeface="ＭＳ Ｐゴシック" panose="020B0600070205080204" pitchFamily="34" charset="-128"/>
            </a:endParaRPr>
          </a:p>
          <a:p>
            <a:endParaRPr lang="en-AU" altLang="en-US" dirty="0">
              <a:ea typeface="ＭＳ Ｐゴシック" panose="020B0600070205080204"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3600">
                <a:solidFill>
                  <a:schemeClr val="tx1"/>
                </a:solidFill>
                <a:latin typeface="Times New Roman" panose="02020603050405020304" pitchFamily="18" charset="0"/>
                <a:ea typeface="ＭＳ Ｐゴシック" panose="020B0600070205080204" pitchFamily="34" charset="-128"/>
              </a:defRPr>
            </a:lvl1pPr>
            <a:lvl2pPr marL="742950" indent="-285750" defTabSz="915988">
              <a:defRPr sz="3600">
                <a:solidFill>
                  <a:schemeClr val="tx1"/>
                </a:solidFill>
                <a:latin typeface="Times New Roman" panose="02020603050405020304" pitchFamily="18" charset="0"/>
                <a:ea typeface="ＭＳ Ｐゴシック" panose="020B0600070205080204" pitchFamily="34" charset="-128"/>
              </a:defRPr>
            </a:lvl2pPr>
            <a:lvl3pPr marL="1143000" indent="-228600" defTabSz="915988">
              <a:defRPr sz="3600">
                <a:solidFill>
                  <a:schemeClr val="tx1"/>
                </a:solidFill>
                <a:latin typeface="Times New Roman" panose="02020603050405020304" pitchFamily="18" charset="0"/>
                <a:ea typeface="ＭＳ Ｐゴシック" panose="020B0600070205080204" pitchFamily="34" charset="-128"/>
              </a:defRPr>
            </a:lvl3pPr>
            <a:lvl4pPr marL="1600200" indent="-228600" defTabSz="915988">
              <a:defRPr sz="3600">
                <a:solidFill>
                  <a:schemeClr val="tx1"/>
                </a:solidFill>
                <a:latin typeface="Times New Roman" panose="02020603050405020304" pitchFamily="18" charset="0"/>
                <a:ea typeface="ＭＳ Ｐゴシック" panose="020B0600070205080204" pitchFamily="34" charset="-128"/>
              </a:defRPr>
            </a:lvl4pPr>
            <a:lvl5pPr marL="2057400" indent="-228600" defTabSz="915988">
              <a:defRPr sz="3600">
                <a:solidFill>
                  <a:schemeClr val="tx1"/>
                </a:solidFill>
                <a:latin typeface="Times New Roman" panose="02020603050405020304" pitchFamily="18" charset="0"/>
                <a:ea typeface="ＭＳ Ｐゴシック" panose="020B0600070205080204" pitchFamily="34" charset="-128"/>
              </a:defRPr>
            </a:lvl5pPr>
            <a:lvl6pPr marL="25146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6pPr>
            <a:lvl7pPr marL="29718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7pPr>
            <a:lvl8pPr marL="34290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8pPr>
            <a:lvl9pPr marL="38862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9pPr>
          </a:lstStyle>
          <a:p>
            <a:fld id="{DFD4554F-3E88-4791-A2EF-F8F7C3B38F25}" type="slidenum">
              <a:rPr lang="en-GB" altLang="en-US" sz="1200"/>
              <a:pPr/>
              <a:t>1</a:t>
            </a:fld>
            <a:endParaRPr lang="en-GB"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ea typeface="ＭＳ Ｐゴシック" panose="020B0600070205080204" pitchFamily="34" charset="-128"/>
            </a:endParaRPr>
          </a:p>
          <a:p>
            <a:r>
              <a:rPr lang="en-AU" altLang="en-US" b="1" dirty="0">
                <a:ea typeface="ＭＳ Ｐゴシック" panose="020B0600070205080204" pitchFamily="34" charset="-128"/>
              </a:rPr>
              <a:t>Strategic Objective 2 </a:t>
            </a:r>
            <a:r>
              <a:rPr lang="en-AU" altLang="en-US" dirty="0">
                <a:ea typeface="ＭＳ Ｐゴシック" panose="020B0600070205080204" pitchFamily="34" charset="-128"/>
              </a:rPr>
              <a:t>Persons with disabilities have equal access to the services and programs the Movement provides, allowing their inclusion and full participation</a:t>
            </a:r>
            <a:r>
              <a:rPr lang="en-AU" altLang="en-US" b="1" dirty="0">
                <a:ea typeface="ＭＳ Ｐゴシック" panose="020B0600070205080204" pitchFamily="34" charset="-128"/>
              </a:rPr>
              <a:t>.</a:t>
            </a:r>
          </a:p>
          <a:p>
            <a:endParaRPr lang="en-AU" altLang="en-US" b="1" dirty="0">
              <a:ea typeface="ＭＳ Ｐゴシック" panose="020B0600070205080204" pitchFamily="34" charset="-128"/>
            </a:endParaRPr>
          </a:p>
          <a:p>
            <a:r>
              <a:rPr lang="en-AU" altLang="en-US" i="1" dirty="0">
                <a:ea typeface="ＭＳ Ｐゴシック" panose="020B0600070205080204" pitchFamily="34" charset="-128"/>
              </a:rPr>
              <a:t>This objective aims to ensure the Movement’s services, programs and associated products available to individuals and communities are disability inclusive.</a:t>
            </a:r>
          </a:p>
          <a:p>
            <a:endParaRPr lang="en-AU" altLang="en-US" i="1" dirty="0">
              <a:ea typeface="ＭＳ Ｐゴシック" panose="020B0600070205080204" pitchFamily="34" charset="-128"/>
            </a:endParaRPr>
          </a:p>
          <a:p>
            <a:r>
              <a:rPr lang="en-US" altLang="en-US" dirty="0">
                <a:ea typeface="ＭＳ Ｐゴシック" panose="020B0600070205080204" pitchFamily="34" charset="-128"/>
              </a:rPr>
              <a:t>2.1 All components of the Movement </a:t>
            </a:r>
            <a:r>
              <a:rPr lang="en-US" altLang="en-US" b="1" dirty="0">
                <a:ea typeface="ＭＳ Ｐゴシック" panose="020B0600070205080204" pitchFamily="34" charset="-128"/>
              </a:rPr>
              <a:t>mainstream disability</a:t>
            </a:r>
            <a:r>
              <a:rPr lang="en-US" altLang="en-US" dirty="0">
                <a:ea typeface="ＭＳ Ｐゴシック" panose="020B0600070205080204" pitchFamily="34" charset="-128"/>
              </a:rPr>
              <a:t> inclusion throughout their programs and services.</a:t>
            </a:r>
            <a:endParaRPr lang="en-GB" altLang="en-US" dirty="0">
              <a:ea typeface="ＭＳ Ｐゴシック" panose="020B0600070205080204" pitchFamily="34" charset="-128"/>
            </a:endParaRPr>
          </a:p>
          <a:p>
            <a:r>
              <a:rPr lang="en-GB" altLang="en-US" dirty="0">
                <a:ea typeface="ＭＳ Ｐゴシック" panose="020B0600070205080204" pitchFamily="34" charset="-128"/>
              </a:rPr>
              <a:t> </a:t>
            </a:r>
          </a:p>
          <a:p>
            <a:r>
              <a:rPr lang="en-US" altLang="en-US" dirty="0">
                <a:ea typeface="ＭＳ Ｐゴシック" panose="020B0600070205080204" pitchFamily="34" charset="-128"/>
              </a:rPr>
              <a:t>2.2 All components of the Movement provide</a:t>
            </a:r>
            <a:r>
              <a:rPr lang="en-US" altLang="en-US" b="1" dirty="0">
                <a:ea typeface="ＭＳ Ｐゴシック" panose="020B0600070205080204" pitchFamily="34" charset="-128"/>
              </a:rPr>
              <a:t> disability specific services, </a:t>
            </a:r>
            <a:r>
              <a:rPr lang="en-US" altLang="en-US" dirty="0">
                <a:ea typeface="ＭＳ Ｐゴシック" panose="020B0600070205080204" pitchFamily="34" charset="-128"/>
              </a:rPr>
              <a:t>where relevant and appropriate.</a:t>
            </a:r>
            <a:r>
              <a:rPr lang="en-AU" altLang="en-US" dirty="0">
                <a:ea typeface="ＭＳ Ｐゴシック" panose="020B0600070205080204" pitchFamily="34" charset="-128"/>
              </a:rPr>
              <a:t> </a:t>
            </a:r>
            <a:endParaRPr lang="en-GB" altLang="en-US" dirty="0">
              <a:ea typeface="ＭＳ Ｐゴシック" panose="020B0600070205080204" pitchFamily="34" charset="-128"/>
            </a:endParaRPr>
          </a:p>
          <a:p>
            <a:r>
              <a:rPr lang="en-US" altLang="en-US" dirty="0">
                <a:ea typeface="ＭＳ Ｐゴシック" panose="020B0600070205080204" pitchFamily="34" charset="-128"/>
              </a:rPr>
              <a:t> </a:t>
            </a:r>
            <a:endParaRPr lang="en-GB" altLang="en-US" dirty="0">
              <a:ea typeface="ＭＳ Ｐゴシック" panose="020B0600070205080204" pitchFamily="34" charset="-128"/>
            </a:endParaRPr>
          </a:p>
          <a:p>
            <a:r>
              <a:rPr lang="en-US" altLang="en-US" dirty="0">
                <a:ea typeface="ＭＳ Ｐゴシック" panose="020B0600070205080204" pitchFamily="34" charset="-128"/>
              </a:rPr>
              <a:t>2.3 All components of the Movement actively </a:t>
            </a:r>
            <a:r>
              <a:rPr lang="en-US" altLang="en-US" b="1" dirty="0">
                <a:ea typeface="ＭＳ Ｐゴシック" panose="020B0600070205080204" pitchFamily="34" charset="-128"/>
              </a:rPr>
              <a:t>adopt prevention and early intervention approaches</a:t>
            </a:r>
            <a:r>
              <a:rPr lang="en-US" altLang="en-US" dirty="0">
                <a:ea typeface="ＭＳ Ｐゴシック" panose="020B0600070205080204" pitchFamily="34" charset="-128"/>
              </a:rPr>
              <a:t> to address the causes of impairments. </a:t>
            </a:r>
            <a:r>
              <a:rPr lang="en-AU" altLang="en-US" dirty="0">
                <a:ea typeface="ＭＳ Ｐゴシック" panose="020B0600070205080204" pitchFamily="34" charset="-128"/>
              </a:rPr>
              <a:t> </a:t>
            </a:r>
            <a:endParaRPr lang="en-GB" altLang="en-US" dirty="0">
              <a:ea typeface="ＭＳ Ｐゴシック" panose="020B0600070205080204" pitchFamily="34" charset="-128"/>
            </a:endParaRPr>
          </a:p>
          <a:p>
            <a:r>
              <a:rPr lang="en-US" altLang="en-US" dirty="0">
                <a:ea typeface="ＭＳ Ｐゴシック" panose="020B0600070205080204" pitchFamily="34" charset="-128"/>
              </a:rPr>
              <a:t>2.4 All components of the Movement actively consider </a:t>
            </a:r>
            <a:r>
              <a:rPr lang="en-US" altLang="en-US" b="1" dirty="0">
                <a:ea typeface="ＭＳ Ｐゴシック" panose="020B0600070205080204" pitchFamily="34" charset="-128"/>
              </a:rPr>
              <a:t>adopting gender- sensitive poverty alleviation and violence prevention, mitigation and response</a:t>
            </a:r>
            <a:r>
              <a:rPr lang="en-US" altLang="en-US" dirty="0">
                <a:ea typeface="ＭＳ Ｐゴシック" panose="020B0600070205080204" pitchFamily="34" charset="-128"/>
              </a:rPr>
              <a:t> </a:t>
            </a:r>
            <a:r>
              <a:rPr lang="en-US" altLang="en-US" b="1" dirty="0">
                <a:ea typeface="ＭＳ Ｐゴシック" panose="020B0600070205080204" pitchFamily="34" charset="-128"/>
              </a:rPr>
              <a:t>initiatives</a:t>
            </a:r>
            <a:r>
              <a:rPr lang="en-US" altLang="en-US" dirty="0">
                <a:ea typeface="ＭＳ Ｐゴシック" panose="020B0600070205080204" pitchFamily="34" charset="-128"/>
              </a:rPr>
              <a:t> within its programs and services, where appropriate and relevant. </a:t>
            </a:r>
            <a:r>
              <a:rPr lang="en-AU" altLang="en-US" dirty="0">
                <a:ea typeface="ＭＳ Ｐゴシック" panose="020B0600070205080204" pitchFamily="34" charset="-128"/>
              </a:rPr>
              <a:t> </a:t>
            </a:r>
            <a:endParaRPr lang="en-GB" altLang="en-US" dirty="0">
              <a:ea typeface="ＭＳ Ｐゴシック" panose="020B0600070205080204" pitchFamily="34" charset="-128"/>
            </a:endParaRPr>
          </a:p>
          <a:p>
            <a:r>
              <a:rPr lang="en-AU" altLang="en-US" dirty="0">
                <a:ea typeface="ＭＳ Ｐゴシック" panose="020B0600070205080204" pitchFamily="34" charset="-128"/>
              </a:rPr>
              <a:t> Would this not be included as part of 2.1?  Per the above comment, if this refers to the organizational or institutional components of the service provider, then it would seem captures in </a:t>
            </a:r>
            <a:r>
              <a:rPr lang="en-AU" altLang="en-US" dirty="0" err="1">
                <a:ea typeface="ＭＳ Ｐゴシック" panose="020B0600070205080204" pitchFamily="34" charset="-128"/>
              </a:rPr>
              <a:t>strat</a:t>
            </a:r>
            <a:r>
              <a:rPr lang="en-AU" altLang="en-US" dirty="0">
                <a:ea typeface="ＭＳ Ｐゴシック" panose="020B0600070205080204" pitchFamily="34" charset="-128"/>
              </a:rPr>
              <a:t> </a:t>
            </a:r>
            <a:r>
              <a:rPr lang="en-AU" altLang="en-US" dirty="0" err="1">
                <a:ea typeface="ＭＳ Ｐゴシック" panose="020B0600070205080204" pitchFamily="34" charset="-128"/>
              </a:rPr>
              <a:t>obj</a:t>
            </a:r>
            <a:r>
              <a:rPr lang="en-AU" altLang="en-US" dirty="0">
                <a:ea typeface="ＭＳ Ｐゴシック" panose="020B0600070205080204" pitchFamily="34" charset="-128"/>
              </a:rPr>
              <a:t> 1? For example, activity 1 for this seems like it could go with 1.4 above?</a:t>
            </a:r>
            <a:endParaRPr lang="en-GB" altLang="en-US" dirty="0">
              <a:ea typeface="ＭＳ Ｐゴシック" panose="020B0600070205080204" pitchFamily="34" charset="-128"/>
            </a:endParaRPr>
          </a:p>
          <a:p>
            <a:r>
              <a:rPr lang="en-AU" altLang="en-US" dirty="0">
                <a:ea typeface="ＭＳ Ｐゴシック" panose="020B0600070205080204" pitchFamily="34" charset="-128"/>
              </a:rPr>
              <a:t> Ditto above comment</a:t>
            </a:r>
            <a:endParaRPr lang="en-GB" altLang="en-US" dirty="0">
              <a:ea typeface="ＭＳ Ｐゴシック" panose="020B0600070205080204" pitchFamily="34" charset="-128"/>
            </a:endParaRPr>
          </a:p>
          <a:p>
            <a:r>
              <a:rPr lang="en-AU" altLang="en-US" dirty="0">
                <a:ea typeface="ＭＳ Ｐゴシック" panose="020B0600070205080204" pitchFamily="34" charset="-128"/>
              </a:rPr>
              <a:t> Ditto above</a:t>
            </a:r>
            <a:endParaRPr lang="en-GB" altLang="en-US" dirty="0">
              <a:ea typeface="ＭＳ Ｐゴシック" panose="020B0600070205080204" pitchFamily="34" charset="-128"/>
            </a:endParaRPr>
          </a:p>
          <a:p>
            <a:endParaRPr lang="en-AU" altLang="en-US" i="1" dirty="0">
              <a:ea typeface="ＭＳ Ｐゴシック" panose="020B0600070205080204" pitchFamily="34" charset="-128"/>
            </a:endParaRPr>
          </a:p>
          <a:p>
            <a:endParaRPr lang="en-AU" altLang="en-US" i="1" dirty="0">
              <a:ea typeface="ＭＳ Ｐゴシック" panose="020B0600070205080204" pitchFamily="34" charset="-128"/>
            </a:endParaRPr>
          </a:p>
          <a:p>
            <a:endParaRPr lang="en-AU" altLang="en-US" i="1" dirty="0">
              <a:ea typeface="ＭＳ Ｐゴシック" panose="020B0600070205080204" pitchFamily="34" charset="-128"/>
            </a:endParaRPr>
          </a:p>
          <a:p>
            <a:endParaRPr lang="en-AU" altLang="en-US" i="1" dirty="0">
              <a:ea typeface="ＭＳ Ｐゴシック" panose="020B0600070205080204" pitchFamily="34" charset="-128"/>
            </a:endParaRPr>
          </a:p>
          <a:p>
            <a:endParaRPr lang="en-GB" altLang="en-US" dirty="0">
              <a:ea typeface="ＭＳ Ｐゴシック" panose="020B0600070205080204" pitchFamily="34" charset="-128"/>
            </a:endParaRPr>
          </a:p>
          <a:p>
            <a:endParaRPr lang="en-AU" altLang="en-US" b="1" dirty="0">
              <a:ea typeface="ＭＳ Ｐゴシック" panose="020B0600070205080204" pitchFamily="34" charset="-128"/>
            </a:endParaRPr>
          </a:p>
          <a:p>
            <a:endParaRPr lang="en-GB" altLang="en-US" dirty="0">
              <a:ea typeface="ＭＳ Ｐゴシック" panose="020B0600070205080204"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3600">
                <a:solidFill>
                  <a:schemeClr val="tx1"/>
                </a:solidFill>
                <a:latin typeface="Times New Roman" panose="02020603050405020304" pitchFamily="18" charset="0"/>
                <a:ea typeface="ＭＳ Ｐゴシック" panose="020B0600070205080204" pitchFamily="34" charset="-128"/>
              </a:defRPr>
            </a:lvl1pPr>
            <a:lvl2pPr marL="742950" indent="-285750" defTabSz="915988">
              <a:defRPr sz="3600">
                <a:solidFill>
                  <a:schemeClr val="tx1"/>
                </a:solidFill>
                <a:latin typeface="Times New Roman" panose="02020603050405020304" pitchFamily="18" charset="0"/>
                <a:ea typeface="ＭＳ Ｐゴシック" panose="020B0600070205080204" pitchFamily="34" charset="-128"/>
              </a:defRPr>
            </a:lvl2pPr>
            <a:lvl3pPr marL="1143000" indent="-228600" defTabSz="915988">
              <a:defRPr sz="3600">
                <a:solidFill>
                  <a:schemeClr val="tx1"/>
                </a:solidFill>
                <a:latin typeface="Times New Roman" panose="02020603050405020304" pitchFamily="18" charset="0"/>
                <a:ea typeface="ＭＳ Ｐゴシック" panose="020B0600070205080204" pitchFamily="34" charset="-128"/>
              </a:defRPr>
            </a:lvl3pPr>
            <a:lvl4pPr marL="1600200" indent="-228600" defTabSz="915988">
              <a:defRPr sz="3600">
                <a:solidFill>
                  <a:schemeClr val="tx1"/>
                </a:solidFill>
                <a:latin typeface="Times New Roman" panose="02020603050405020304" pitchFamily="18" charset="0"/>
                <a:ea typeface="ＭＳ Ｐゴシック" panose="020B0600070205080204" pitchFamily="34" charset="-128"/>
              </a:defRPr>
            </a:lvl4pPr>
            <a:lvl5pPr marL="2057400" indent="-228600" defTabSz="915988">
              <a:defRPr sz="3600">
                <a:solidFill>
                  <a:schemeClr val="tx1"/>
                </a:solidFill>
                <a:latin typeface="Times New Roman" panose="02020603050405020304" pitchFamily="18" charset="0"/>
                <a:ea typeface="ＭＳ Ｐゴシック" panose="020B0600070205080204" pitchFamily="34" charset="-128"/>
              </a:defRPr>
            </a:lvl5pPr>
            <a:lvl6pPr marL="25146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6pPr>
            <a:lvl7pPr marL="29718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7pPr>
            <a:lvl8pPr marL="34290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8pPr>
            <a:lvl9pPr marL="38862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9pPr>
          </a:lstStyle>
          <a:p>
            <a:fld id="{76C32B0A-3159-436D-AA4D-2701152D456F}" type="slidenum">
              <a:rPr lang="en-GB" altLang="en-US" sz="1200"/>
              <a:pPr/>
              <a:t>10</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ea typeface="ＭＳ Ｐゴシック" panose="020B0600070205080204" pitchFamily="34" charset="-128"/>
            </a:endParaRPr>
          </a:p>
          <a:p>
            <a:r>
              <a:rPr lang="en-GB" altLang="en-US" b="1" dirty="0">
                <a:ea typeface="ＭＳ Ｐゴシック" panose="020B0600070205080204" pitchFamily="34" charset="-128"/>
              </a:rPr>
              <a:t>All components of the Movement endeavour to change mind sets and behaviours in order to promote respect for diversity, including disability inclusion</a:t>
            </a:r>
            <a:r>
              <a:rPr lang="en-AU" altLang="en-US" b="1" dirty="0">
                <a:ea typeface="ＭＳ Ｐゴシック" panose="020B0600070205080204" pitchFamily="34" charset="-128"/>
              </a:rPr>
              <a:t>.</a:t>
            </a:r>
            <a:r>
              <a:rPr lang="en-AU" altLang="en-US" dirty="0">
                <a:ea typeface="ＭＳ Ｐゴシック" panose="020B0600070205080204" pitchFamily="34" charset="-128"/>
              </a:rPr>
              <a:t> </a:t>
            </a:r>
            <a:r>
              <a:rPr lang="en-GB" altLang="en-US" dirty="0">
                <a:ea typeface="ＭＳ Ｐゴシック" panose="020B0600070205080204" pitchFamily="34" charset="-128"/>
              </a:rPr>
              <a:t> </a:t>
            </a:r>
            <a:r>
              <a:rPr lang="en-AU" altLang="en-US" dirty="0">
                <a:ea typeface="ＭＳ Ｐゴシック" panose="020B0600070205080204" pitchFamily="34" charset="-128"/>
              </a:rPr>
              <a:t> </a:t>
            </a:r>
          </a:p>
          <a:p>
            <a:endParaRPr lang="en-AU" altLang="en-US" dirty="0">
              <a:ea typeface="ＭＳ Ｐゴシック" panose="020B0600070205080204" pitchFamily="34" charset="-128"/>
            </a:endParaRPr>
          </a:p>
          <a:p>
            <a:r>
              <a:rPr lang="en-AU" altLang="en-US" i="1" dirty="0">
                <a:ea typeface="ＭＳ Ｐゴシック" panose="020B0600070205080204" pitchFamily="34" charset="-128"/>
              </a:rPr>
              <a:t>This objective focuses on challenging negative perceptions on disability and promoting disability as one of many ordinary differences that create human diversity and enrich humankind. </a:t>
            </a:r>
            <a:endParaRPr lang="en-AU" altLang="en-US" dirty="0">
              <a:ea typeface="ＭＳ Ｐゴシック" panose="020B0600070205080204" pitchFamily="34" charset="-128"/>
            </a:endParaRPr>
          </a:p>
          <a:p>
            <a:endParaRPr lang="en-AU" altLang="en-US" dirty="0">
              <a:ea typeface="ＭＳ Ｐゴシック" panose="020B0600070205080204" pitchFamily="34" charset="-128"/>
            </a:endParaRPr>
          </a:p>
          <a:p>
            <a:r>
              <a:rPr lang="en-US" altLang="en-US" dirty="0">
                <a:ea typeface="ＭＳ Ｐゴシック" panose="020B0600070205080204" pitchFamily="34" charset="-128"/>
              </a:rPr>
              <a:t>3.1 </a:t>
            </a:r>
            <a:r>
              <a:rPr lang="en-GB" altLang="en-US" dirty="0">
                <a:ea typeface="ＭＳ Ｐゴシック" panose="020B0600070205080204" pitchFamily="34" charset="-128"/>
              </a:rPr>
              <a:t>All components of the Movement </a:t>
            </a:r>
            <a:r>
              <a:rPr lang="en-GB" altLang="en-US" b="1" dirty="0">
                <a:ea typeface="ＭＳ Ｐゴシック" panose="020B0600070205080204" pitchFamily="34" charset="-128"/>
              </a:rPr>
              <a:t>influence and model behaviour</a:t>
            </a:r>
            <a:r>
              <a:rPr lang="en-GB" altLang="en-US" dirty="0">
                <a:ea typeface="ＭＳ Ｐゴシック" panose="020B0600070205080204" pitchFamily="34" charset="-128"/>
              </a:rPr>
              <a:t> to address discrimination and foster the full inclusion of persons with disabilities.</a:t>
            </a:r>
          </a:p>
          <a:p>
            <a:r>
              <a:rPr lang="en-US" altLang="en-US" dirty="0">
                <a:ea typeface="ＭＳ Ｐゴシック" panose="020B0600070205080204" pitchFamily="34" charset="-128"/>
              </a:rPr>
              <a:t>3.2 </a:t>
            </a:r>
            <a:r>
              <a:rPr lang="en-GB" altLang="en-US" dirty="0">
                <a:ea typeface="ＭＳ Ｐゴシック" panose="020B0600070205080204" pitchFamily="34" charset="-128"/>
              </a:rPr>
              <a:t>All components of the Movement actively increase their </a:t>
            </a:r>
            <a:r>
              <a:rPr lang="en-GB" altLang="en-US" b="1" dirty="0">
                <a:ea typeface="ＭＳ Ｐゴシック" panose="020B0600070205080204" pitchFamily="34" charset="-128"/>
              </a:rPr>
              <a:t>knowledge of</a:t>
            </a:r>
            <a:r>
              <a:rPr lang="en-GB" altLang="en-US" dirty="0">
                <a:ea typeface="ＭＳ Ｐゴシック" panose="020B0600070205080204" pitchFamily="34" charset="-128"/>
              </a:rPr>
              <a:t> </a:t>
            </a:r>
            <a:r>
              <a:rPr lang="en-GB" altLang="en-US" b="1" dirty="0">
                <a:ea typeface="ＭＳ Ｐゴシック" panose="020B0600070205080204" pitchFamily="34" charset="-128"/>
              </a:rPr>
              <a:t>disability</a:t>
            </a:r>
            <a:r>
              <a:rPr lang="en-GB" altLang="en-US" dirty="0">
                <a:ea typeface="ＭＳ Ｐゴシック" panose="020B0600070205080204" pitchFamily="34" charset="-128"/>
              </a:rPr>
              <a:t> in order to promote evidence- based practice. </a:t>
            </a:r>
          </a:p>
          <a:p>
            <a:r>
              <a:rPr lang="en-US" altLang="en-US" dirty="0">
                <a:ea typeface="ＭＳ Ｐゴシック" panose="020B0600070205080204" pitchFamily="34" charset="-128"/>
              </a:rPr>
              <a:t>3.3</a:t>
            </a:r>
            <a:r>
              <a:rPr lang="en-US" altLang="en-US" b="1" dirty="0">
                <a:ea typeface="ＭＳ Ｐゴシック" panose="020B0600070205080204" pitchFamily="34" charset="-128"/>
              </a:rPr>
              <a:t> </a:t>
            </a:r>
            <a:r>
              <a:rPr lang="en-GB" altLang="en-US" dirty="0">
                <a:ea typeface="ＭＳ Ｐゴシック" panose="020B0600070205080204" pitchFamily="34" charset="-128"/>
              </a:rPr>
              <a:t>All components of the Movement</a:t>
            </a:r>
            <a:r>
              <a:rPr lang="en-GB" altLang="en-US" b="1" dirty="0">
                <a:ea typeface="ＭＳ Ｐゴシック" panose="020B0600070205080204" pitchFamily="34" charset="-128"/>
              </a:rPr>
              <a:t> </a:t>
            </a:r>
            <a:r>
              <a:rPr lang="en-GB" altLang="en-US" dirty="0">
                <a:ea typeface="ＭＳ Ｐゴシック" panose="020B0600070205080204" pitchFamily="34" charset="-128"/>
              </a:rPr>
              <a:t>actively </a:t>
            </a:r>
            <a:r>
              <a:rPr lang="en-GB" altLang="en-US" b="1" dirty="0">
                <a:ea typeface="ＭＳ Ｐゴシック" panose="020B0600070205080204" pitchFamily="34" charset="-128"/>
              </a:rPr>
              <a:t>advocate</a:t>
            </a:r>
            <a:r>
              <a:rPr lang="en-GB" altLang="en-US" dirty="0">
                <a:ea typeface="ＭＳ Ｐゴシック" panose="020B0600070205080204" pitchFamily="34" charset="-128"/>
              </a:rPr>
              <a:t> for the full and meaningful inclusion of persons of disabilities through Humanitarian Diplomacy.</a:t>
            </a:r>
          </a:p>
          <a:p>
            <a:endParaRPr lang="en-AU" altLang="en-US" dirty="0">
              <a:ea typeface="ＭＳ Ｐゴシック" panose="020B0600070205080204" pitchFamily="34"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3600">
                <a:solidFill>
                  <a:schemeClr val="tx1"/>
                </a:solidFill>
                <a:latin typeface="Times New Roman" panose="02020603050405020304" pitchFamily="18" charset="0"/>
                <a:ea typeface="ＭＳ Ｐゴシック" panose="020B0600070205080204" pitchFamily="34" charset="-128"/>
              </a:defRPr>
            </a:lvl1pPr>
            <a:lvl2pPr marL="742950" indent="-285750" defTabSz="915988">
              <a:defRPr sz="3600">
                <a:solidFill>
                  <a:schemeClr val="tx1"/>
                </a:solidFill>
                <a:latin typeface="Times New Roman" panose="02020603050405020304" pitchFamily="18" charset="0"/>
                <a:ea typeface="ＭＳ Ｐゴシック" panose="020B0600070205080204" pitchFamily="34" charset="-128"/>
              </a:defRPr>
            </a:lvl2pPr>
            <a:lvl3pPr marL="1143000" indent="-228600" defTabSz="915988">
              <a:defRPr sz="3600">
                <a:solidFill>
                  <a:schemeClr val="tx1"/>
                </a:solidFill>
                <a:latin typeface="Times New Roman" panose="02020603050405020304" pitchFamily="18" charset="0"/>
                <a:ea typeface="ＭＳ Ｐゴシック" panose="020B0600070205080204" pitchFamily="34" charset="-128"/>
              </a:defRPr>
            </a:lvl3pPr>
            <a:lvl4pPr marL="1600200" indent="-228600" defTabSz="915988">
              <a:defRPr sz="3600">
                <a:solidFill>
                  <a:schemeClr val="tx1"/>
                </a:solidFill>
                <a:latin typeface="Times New Roman" panose="02020603050405020304" pitchFamily="18" charset="0"/>
                <a:ea typeface="ＭＳ Ｐゴシック" panose="020B0600070205080204" pitchFamily="34" charset="-128"/>
              </a:defRPr>
            </a:lvl4pPr>
            <a:lvl5pPr marL="2057400" indent="-228600" defTabSz="915988">
              <a:defRPr sz="3600">
                <a:solidFill>
                  <a:schemeClr val="tx1"/>
                </a:solidFill>
                <a:latin typeface="Times New Roman" panose="02020603050405020304" pitchFamily="18" charset="0"/>
                <a:ea typeface="ＭＳ Ｐゴシック" panose="020B0600070205080204" pitchFamily="34" charset="-128"/>
              </a:defRPr>
            </a:lvl5pPr>
            <a:lvl6pPr marL="25146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6pPr>
            <a:lvl7pPr marL="29718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7pPr>
            <a:lvl8pPr marL="34290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8pPr>
            <a:lvl9pPr marL="38862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9pPr>
          </a:lstStyle>
          <a:p>
            <a:fld id="{3170246A-CBE9-4C87-90C9-B2ABA3819CAF}" type="slidenum">
              <a:rPr lang="en-GB" altLang="en-US" sz="1200"/>
              <a:pPr/>
              <a:t>11</a:t>
            </a:fld>
            <a:endParaRPr lang="en-GB"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ea typeface="ＭＳ Ｐゴシック" panose="020B0600070205080204" pitchFamily="34" charset="-128"/>
            </a:endParaRPr>
          </a:p>
          <a:p>
            <a:r>
              <a:rPr lang="en-GB" altLang="en-US" b="1" dirty="0">
                <a:ea typeface="ＭＳ Ｐゴシック" panose="020B0600070205080204" pitchFamily="34" charset="-128"/>
              </a:rPr>
              <a:t>All components of the Movement endeavour to change mind sets and behaviours in order to promote respect for diversity, including disability inclusion</a:t>
            </a:r>
            <a:r>
              <a:rPr lang="en-AU" altLang="en-US" b="1" dirty="0">
                <a:ea typeface="ＭＳ Ｐゴシック" panose="020B0600070205080204" pitchFamily="34" charset="-128"/>
              </a:rPr>
              <a:t>.</a:t>
            </a:r>
            <a:r>
              <a:rPr lang="en-AU" altLang="en-US" dirty="0">
                <a:ea typeface="ＭＳ Ｐゴシック" panose="020B0600070205080204" pitchFamily="34" charset="-128"/>
              </a:rPr>
              <a:t> </a:t>
            </a:r>
            <a:r>
              <a:rPr lang="en-GB" altLang="en-US" dirty="0">
                <a:ea typeface="ＭＳ Ｐゴシック" panose="020B0600070205080204" pitchFamily="34" charset="-128"/>
              </a:rPr>
              <a:t> </a:t>
            </a:r>
            <a:r>
              <a:rPr lang="en-AU" altLang="en-US" dirty="0">
                <a:ea typeface="ＭＳ Ｐゴシック" panose="020B0600070205080204" pitchFamily="34" charset="-128"/>
              </a:rPr>
              <a:t> </a:t>
            </a:r>
          </a:p>
          <a:p>
            <a:endParaRPr lang="en-AU" altLang="en-US" dirty="0">
              <a:ea typeface="ＭＳ Ｐゴシック" panose="020B0600070205080204" pitchFamily="34" charset="-128"/>
            </a:endParaRPr>
          </a:p>
          <a:p>
            <a:r>
              <a:rPr lang="en-AU" altLang="en-US" i="1" dirty="0">
                <a:ea typeface="ＭＳ Ｐゴシック" panose="020B0600070205080204" pitchFamily="34" charset="-128"/>
              </a:rPr>
              <a:t>This objective focuses on challenging negative perceptions on disability and promoting disability as one of many ordinary differences that create human diversity and enrich humankind. </a:t>
            </a:r>
            <a:endParaRPr lang="en-AU" altLang="en-US" dirty="0">
              <a:ea typeface="ＭＳ Ｐゴシック" panose="020B0600070205080204" pitchFamily="34" charset="-128"/>
            </a:endParaRPr>
          </a:p>
          <a:p>
            <a:endParaRPr lang="en-AU" altLang="en-US" dirty="0">
              <a:ea typeface="ＭＳ Ｐゴシック" panose="020B0600070205080204" pitchFamily="34" charset="-128"/>
            </a:endParaRPr>
          </a:p>
          <a:p>
            <a:r>
              <a:rPr lang="en-US" altLang="en-US" dirty="0">
                <a:ea typeface="ＭＳ Ｐゴシック" panose="020B0600070205080204" pitchFamily="34" charset="-128"/>
              </a:rPr>
              <a:t>3.1 </a:t>
            </a:r>
            <a:r>
              <a:rPr lang="en-GB" altLang="en-US" dirty="0">
                <a:ea typeface="ＭＳ Ｐゴシック" panose="020B0600070205080204" pitchFamily="34" charset="-128"/>
              </a:rPr>
              <a:t>All components of the Movement </a:t>
            </a:r>
            <a:r>
              <a:rPr lang="en-GB" altLang="en-US" b="1" dirty="0">
                <a:ea typeface="ＭＳ Ｐゴシック" panose="020B0600070205080204" pitchFamily="34" charset="-128"/>
              </a:rPr>
              <a:t>influence and model behaviour</a:t>
            </a:r>
            <a:r>
              <a:rPr lang="en-GB" altLang="en-US" dirty="0">
                <a:ea typeface="ＭＳ Ｐゴシック" panose="020B0600070205080204" pitchFamily="34" charset="-128"/>
              </a:rPr>
              <a:t> to address discrimination and foster the full inclusion of persons with disabilities.</a:t>
            </a:r>
          </a:p>
          <a:p>
            <a:r>
              <a:rPr lang="en-US" altLang="en-US" dirty="0">
                <a:ea typeface="ＭＳ Ｐゴシック" panose="020B0600070205080204" pitchFamily="34" charset="-128"/>
              </a:rPr>
              <a:t>3.2 </a:t>
            </a:r>
            <a:r>
              <a:rPr lang="en-GB" altLang="en-US" dirty="0">
                <a:ea typeface="ＭＳ Ｐゴシック" panose="020B0600070205080204" pitchFamily="34" charset="-128"/>
              </a:rPr>
              <a:t>All components of the Movement actively increase their </a:t>
            </a:r>
            <a:r>
              <a:rPr lang="en-GB" altLang="en-US" b="1" dirty="0">
                <a:ea typeface="ＭＳ Ｐゴシック" panose="020B0600070205080204" pitchFamily="34" charset="-128"/>
              </a:rPr>
              <a:t>knowledge of</a:t>
            </a:r>
            <a:r>
              <a:rPr lang="en-GB" altLang="en-US" dirty="0">
                <a:ea typeface="ＭＳ Ｐゴシック" panose="020B0600070205080204" pitchFamily="34" charset="-128"/>
              </a:rPr>
              <a:t> </a:t>
            </a:r>
            <a:r>
              <a:rPr lang="en-GB" altLang="en-US" b="1" dirty="0">
                <a:ea typeface="ＭＳ Ｐゴシック" panose="020B0600070205080204" pitchFamily="34" charset="-128"/>
              </a:rPr>
              <a:t>disability</a:t>
            </a:r>
            <a:r>
              <a:rPr lang="en-GB" altLang="en-US" dirty="0">
                <a:ea typeface="ＭＳ Ｐゴシック" panose="020B0600070205080204" pitchFamily="34" charset="-128"/>
              </a:rPr>
              <a:t> in order to promote evidence- based practice. </a:t>
            </a:r>
          </a:p>
          <a:p>
            <a:r>
              <a:rPr lang="en-US" altLang="en-US" dirty="0">
                <a:ea typeface="ＭＳ Ｐゴシック" panose="020B0600070205080204" pitchFamily="34" charset="-128"/>
              </a:rPr>
              <a:t>3.3</a:t>
            </a:r>
            <a:r>
              <a:rPr lang="en-US" altLang="en-US" b="1" dirty="0">
                <a:ea typeface="ＭＳ Ｐゴシック" panose="020B0600070205080204" pitchFamily="34" charset="-128"/>
              </a:rPr>
              <a:t> </a:t>
            </a:r>
            <a:r>
              <a:rPr lang="en-GB" altLang="en-US" dirty="0">
                <a:ea typeface="ＭＳ Ｐゴシック" panose="020B0600070205080204" pitchFamily="34" charset="-128"/>
              </a:rPr>
              <a:t>All components of the Movement</a:t>
            </a:r>
            <a:r>
              <a:rPr lang="en-GB" altLang="en-US" b="1" dirty="0">
                <a:ea typeface="ＭＳ Ｐゴシック" panose="020B0600070205080204" pitchFamily="34" charset="-128"/>
              </a:rPr>
              <a:t> </a:t>
            </a:r>
            <a:r>
              <a:rPr lang="en-GB" altLang="en-US" dirty="0">
                <a:ea typeface="ＭＳ Ｐゴシック" panose="020B0600070205080204" pitchFamily="34" charset="-128"/>
              </a:rPr>
              <a:t>actively </a:t>
            </a:r>
            <a:r>
              <a:rPr lang="en-GB" altLang="en-US" b="1" dirty="0">
                <a:ea typeface="ＭＳ Ｐゴシック" panose="020B0600070205080204" pitchFamily="34" charset="-128"/>
              </a:rPr>
              <a:t>advocate</a:t>
            </a:r>
            <a:r>
              <a:rPr lang="en-GB" altLang="en-US" dirty="0">
                <a:ea typeface="ＭＳ Ｐゴシック" panose="020B0600070205080204" pitchFamily="34" charset="-128"/>
              </a:rPr>
              <a:t> for the full and meaningful inclusion of persons of disabilities through Humanitarian Diplomacy.</a:t>
            </a:r>
          </a:p>
          <a:p>
            <a:endParaRPr lang="en-AU" altLang="en-US" dirty="0">
              <a:ea typeface="ＭＳ Ｐゴシック" panose="020B0600070205080204" pitchFamily="34"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3600">
                <a:solidFill>
                  <a:schemeClr val="tx1"/>
                </a:solidFill>
                <a:latin typeface="Times New Roman" panose="02020603050405020304" pitchFamily="18" charset="0"/>
                <a:ea typeface="ＭＳ Ｐゴシック" panose="020B0600070205080204" pitchFamily="34" charset="-128"/>
              </a:defRPr>
            </a:lvl1pPr>
            <a:lvl2pPr marL="742950" indent="-285750" defTabSz="915988">
              <a:defRPr sz="3600">
                <a:solidFill>
                  <a:schemeClr val="tx1"/>
                </a:solidFill>
                <a:latin typeface="Times New Roman" panose="02020603050405020304" pitchFamily="18" charset="0"/>
                <a:ea typeface="ＭＳ Ｐゴシック" panose="020B0600070205080204" pitchFamily="34" charset="-128"/>
              </a:defRPr>
            </a:lvl2pPr>
            <a:lvl3pPr marL="1143000" indent="-228600" defTabSz="915988">
              <a:defRPr sz="3600">
                <a:solidFill>
                  <a:schemeClr val="tx1"/>
                </a:solidFill>
                <a:latin typeface="Times New Roman" panose="02020603050405020304" pitchFamily="18" charset="0"/>
                <a:ea typeface="ＭＳ Ｐゴシック" panose="020B0600070205080204" pitchFamily="34" charset="-128"/>
              </a:defRPr>
            </a:lvl3pPr>
            <a:lvl4pPr marL="1600200" indent="-228600" defTabSz="915988">
              <a:defRPr sz="3600">
                <a:solidFill>
                  <a:schemeClr val="tx1"/>
                </a:solidFill>
                <a:latin typeface="Times New Roman" panose="02020603050405020304" pitchFamily="18" charset="0"/>
                <a:ea typeface="ＭＳ Ｐゴシック" panose="020B0600070205080204" pitchFamily="34" charset="-128"/>
              </a:defRPr>
            </a:lvl4pPr>
            <a:lvl5pPr marL="2057400" indent="-228600" defTabSz="915988">
              <a:defRPr sz="3600">
                <a:solidFill>
                  <a:schemeClr val="tx1"/>
                </a:solidFill>
                <a:latin typeface="Times New Roman" panose="02020603050405020304" pitchFamily="18" charset="0"/>
                <a:ea typeface="ＭＳ Ｐゴシック" panose="020B0600070205080204" pitchFamily="34" charset="-128"/>
              </a:defRPr>
            </a:lvl5pPr>
            <a:lvl6pPr marL="25146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6pPr>
            <a:lvl7pPr marL="29718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7pPr>
            <a:lvl8pPr marL="34290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8pPr>
            <a:lvl9pPr marL="38862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9pPr>
          </a:lstStyle>
          <a:p>
            <a:fld id="{3170246A-CBE9-4C87-90C9-B2ABA3819CAF}" type="slidenum">
              <a:rPr lang="en-GB" altLang="en-US" sz="1200"/>
              <a:pPr/>
              <a:t>12</a:t>
            </a:fld>
            <a:endParaRPr lang="en-GB" altLang="en-US" sz="1200"/>
          </a:p>
        </p:txBody>
      </p:sp>
    </p:spTree>
    <p:extLst>
      <p:ext uri="{BB962C8B-B14F-4D97-AF65-F5344CB8AC3E}">
        <p14:creationId xmlns:p14="http://schemas.microsoft.com/office/powerpoint/2010/main" val="1310104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gives an</a:t>
            </a:r>
            <a:r>
              <a:rPr lang="en-GB" baseline="0" dirty="0"/>
              <a:t> overview of the IFRC plan and budget – the next slide shows the location &amp; links with disability inclusion</a:t>
            </a:r>
            <a:endParaRPr lang="en-GB" dirty="0"/>
          </a:p>
        </p:txBody>
      </p:sp>
      <p:sp>
        <p:nvSpPr>
          <p:cNvPr id="4" name="Slide Number Placeholder 3"/>
          <p:cNvSpPr>
            <a:spLocks noGrp="1"/>
          </p:cNvSpPr>
          <p:nvPr>
            <p:ph type="sldNum" sz="quarter" idx="10"/>
          </p:nvPr>
        </p:nvSpPr>
        <p:spPr/>
        <p:txBody>
          <a:bodyPr/>
          <a:lstStyle/>
          <a:p>
            <a:pPr marL="0" marR="0" lvl="0" indent="0" algn="r" defTabSz="915988" rtl="0" eaLnBrk="1" fontAlgn="base" latinLnBrk="0" hangingPunct="1">
              <a:lnSpc>
                <a:spcPct val="100000"/>
              </a:lnSpc>
              <a:spcBef>
                <a:spcPct val="0"/>
              </a:spcBef>
              <a:spcAft>
                <a:spcPct val="0"/>
              </a:spcAft>
              <a:buClrTx/>
              <a:buSzTx/>
              <a:buFontTx/>
              <a:buNone/>
              <a:tabLst/>
              <a:defRPr/>
            </a:pPr>
            <a:fld id="{13FBED37-DBF3-4011-A79C-F8E02B60D60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5988"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652677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Disability inclusion issues is “hosted” and managed from the Social</a:t>
            </a:r>
            <a:r>
              <a:rPr lang="en-GB" baseline="0" dirty="0"/>
              <a:t> Inclusion area of focus, but cuts across all 7 other areas of focus. </a:t>
            </a:r>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5988" rtl="0" eaLnBrk="1" fontAlgn="base" latinLnBrk="0" hangingPunct="1">
              <a:lnSpc>
                <a:spcPct val="100000"/>
              </a:lnSpc>
              <a:spcBef>
                <a:spcPct val="0"/>
              </a:spcBef>
              <a:spcAft>
                <a:spcPct val="0"/>
              </a:spcAft>
              <a:buClrTx/>
              <a:buSzTx/>
              <a:buFontTx/>
              <a:buNone/>
              <a:tabLst/>
              <a:defRPr/>
            </a:pPr>
            <a:fld id="{13FBED37-DBF3-4011-A79C-F8E02B60D60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5988"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518066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Disability</a:t>
            </a:r>
            <a:r>
              <a:rPr lang="en-GB" baseline="0" dirty="0"/>
              <a:t> inclusion is a major focus of our work to promote Social Inclusion. </a:t>
            </a:r>
          </a:p>
          <a:p>
            <a:endParaRPr lang="en-GB" baseline="0" dirty="0"/>
          </a:p>
          <a:p>
            <a:r>
              <a:rPr lang="en-GB" baseline="0" dirty="0"/>
              <a:t>It is also a focus of our work on Gender and Diversity, and represents one of the themes that cross over between Gender and Diversity sensitive approach to programming (as covered in the Minimum Standard Commitments) and the longer-term, transformative Social Inclusion work of many National Societies. </a:t>
            </a:r>
            <a:endParaRPr lang="en-GB" dirty="0"/>
          </a:p>
        </p:txBody>
      </p:sp>
      <p:sp>
        <p:nvSpPr>
          <p:cNvPr id="4" name="Slide Number Placeholder 3"/>
          <p:cNvSpPr>
            <a:spLocks noGrp="1"/>
          </p:cNvSpPr>
          <p:nvPr>
            <p:ph type="sldNum" sz="quarter" idx="10"/>
          </p:nvPr>
        </p:nvSpPr>
        <p:spPr/>
        <p:txBody>
          <a:bodyPr/>
          <a:lstStyle/>
          <a:p>
            <a:pPr marL="0" marR="0" lvl="0" indent="0" algn="r" defTabSz="915988" rtl="0" eaLnBrk="1" fontAlgn="base" latinLnBrk="0" hangingPunct="1">
              <a:lnSpc>
                <a:spcPct val="100000"/>
              </a:lnSpc>
              <a:spcBef>
                <a:spcPct val="0"/>
              </a:spcBef>
              <a:spcAft>
                <a:spcPct val="0"/>
              </a:spcAft>
              <a:buClrTx/>
              <a:buSzTx/>
              <a:buFontTx/>
              <a:buNone/>
              <a:tabLst/>
              <a:defRPr/>
            </a:pPr>
            <a:fld id="{13FBED37-DBF3-4011-A79C-F8E02B60D60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5988"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145267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None/>
            </a:pPr>
            <a:r>
              <a:rPr lang="en-AU" altLang="en-US" sz="1100" dirty="0">
                <a:solidFill>
                  <a:schemeClr val="bg2"/>
                </a:solidFill>
                <a:latin typeface="Calibri" panose="020F0502020204030204" pitchFamily="34" charset="0"/>
                <a:ea typeface="ＭＳ Ｐゴシック" panose="020B0600070205080204" pitchFamily="34" charset="-128"/>
                <a:cs typeface="Arial" panose="020B0604020202020204" pitchFamily="34" charset="0"/>
              </a:rPr>
              <a:t>So, we’ve gone through the content of the framework;  now, you may be wondering, what happens next?</a:t>
            </a:r>
          </a:p>
          <a:p>
            <a:pPr eaLnBrk="1" hangingPunct="1">
              <a:buFont typeface="Wingdings" panose="05000000000000000000" pitchFamily="2" charset="2"/>
              <a:buNone/>
            </a:pPr>
            <a:endParaRPr lang="en-AU" altLang="en-US" sz="1100" dirty="0">
              <a:solidFill>
                <a:schemeClr val="bg2"/>
              </a:solidFill>
              <a:latin typeface="Calibri" panose="020F0502020204030204" pitchFamily="34" charset="0"/>
              <a:ea typeface="ＭＳ Ｐゴシック" panose="020B0600070205080204" pitchFamily="34" charset="-128"/>
              <a:cs typeface="Arial" panose="020B0604020202020204" pitchFamily="34" charset="0"/>
            </a:endParaRPr>
          </a:p>
          <a:p>
            <a:pPr eaLnBrk="1" hangingPunct="1">
              <a:buFont typeface="Wingdings" panose="05000000000000000000" pitchFamily="2" charset="2"/>
              <a:buNone/>
            </a:pPr>
            <a:r>
              <a:rPr lang="en-AU" altLang="en-US" sz="1100" dirty="0">
                <a:solidFill>
                  <a:schemeClr val="bg2"/>
                </a:solidFill>
                <a:latin typeface="Calibri" panose="020F0502020204030204" pitchFamily="34" charset="0"/>
                <a:ea typeface="ＭＳ Ｐゴシック" panose="020B0600070205080204" pitchFamily="34" charset="-128"/>
                <a:cs typeface="Arial" panose="020B0604020202020204" pitchFamily="34" charset="0"/>
              </a:rPr>
              <a:t>This framework should be endorsed at the next Council of Delegates, Geneva, just over a month away. There is a resolution currently in draft that accompanies this framework. </a:t>
            </a:r>
          </a:p>
          <a:p>
            <a:pPr eaLnBrk="1" hangingPunct="1">
              <a:buFont typeface="Wingdings" panose="05000000000000000000" pitchFamily="2" charset="2"/>
              <a:buNone/>
            </a:pPr>
            <a:endParaRPr lang="en-AU" altLang="en-US" sz="1100" dirty="0">
              <a:solidFill>
                <a:schemeClr val="bg2"/>
              </a:solidFill>
              <a:latin typeface="Calibri" panose="020F0502020204030204" pitchFamily="34" charset="0"/>
              <a:ea typeface="ＭＳ Ｐゴシック" panose="020B0600070205080204" pitchFamily="34" charset="-128"/>
              <a:cs typeface="Arial" panose="020B0604020202020204" pitchFamily="34" charset="0"/>
            </a:endParaRPr>
          </a:p>
          <a:p>
            <a:pPr eaLnBrk="1" hangingPunct="1">
              <a:buFont typeface="Wingdings" panose="05000000000000000000" pitchFamily="2" charset="2"/>
              <a:buNone/>
            </a:pPr>
            <a:r>
              <a:rPr lang="en-AU" altLang="en-US" sz="1100" dirty="0">
                <a:solidFill>
                  <a:schemeClr val="bg2"/>
                </a:solidFill>
                <a:latin typeface="Calibri" panose="020F0502020204030204" pitchFamily="34" charset="0"/>
                <a:ea typeface="ＭＳ Ｐゴシック" panose="020B0600070205080204" pitchFamily="34" charset="-128"/>
                <a:cs typeface="Arial" panose="020B0604020202020204" pitchFamily="34" charset="0"/>
              </a:rPr>
              <a:t>Once this framework has been officially adopted, it is up to every part of the Movement to start working through it, making it fit to its specific context and mandate.</a:t>
            </a:r>
          </a:p>
          <a:p>
            <a:pPr eaLnBrk="1" hangingPunct="1">
              <a:buFont typeface="Wingdings" panose="05000000000000000000" pitchFamily="2" charset="2"/>
              <a:buNone/>
            </a:pPr>
            <a:endParaRPr lang="en-AU" altLang="en-US" sz="1100" dirty="0">
              <a:solidFill>
                <a:schemeClr val="bg2"/>
              </a:solidFill>
              <a:latin typeface="Calibri" panose="020F0502020204030204" pitchFamily="34" charset="0"/>
              <a:ea typeface="ＭＳ Ｐゴシック" panose="020B0600070205080204" pitchFamily="34" charset="-128"/>
              <a:cs typeface="Arial" panose="020B0604020202020204" pitchFamily="34" charset="0"/>
            </a:endParaRPr>
          </a:p>
          <a:p>
            <a:pPr eaLnBrk="1" hangingPunct="1">
              <a:buFont typeface="Wingdings" panose="05000000000000000000" pitchFamily="2" charset="2"/>
              <a:buNone/>
            </a:pPr>
            <a:r>
              <a:rPr lang="en-AU" altLang="en-US" sz="1100" dirty="0">
                <a:solidFill>
                  <a:schemeClr val="bg2"/>
                </a:solidFill>
                <a:latin typeface="Calibri" panose="020F0502020204030204" pitchFamily="34" charset="0"/>
                <a:ea typeface="ＭＳ Ｐゴシック" panose="020B0600070205080204" pitchFamily="34" charset="-128"/>
                <a:cs typeface="Arial" panose="020B0604020202020204" pitchFamily="34" charset="0"/>
              </a:rPr>
              <a:t>The framework suggests that an implementation committee – with representation from all different  </a:t>
            </a:r>
            <a:endParaRPr lang="en-GB" altLang="en-US" sz="1100" b="1" dirty="0">
              <a:solidFill>
                <a:schemeClr val="bg2"/>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6C2759D-D69F-4515-8592-4C3785EBD8D2}" type="slidenum">
              <a:rPr lang="en-GB" altLang="en-US"/>
              <a:pPr>
                <a:spcBef>
                  <a:spcPct val="0"/>
                </a:spcBef>
              </a:pPr>
              <a:t>16</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None/>
            </a:pPr>
            <a:endParaRPr lang="en-GB" altLang="en-US" sz="1100" b="1" dirty="0">
              <a:solidFill>
                <a:schemeClr val="bg2"/>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6C2759D-D69F-4515-8592-4C3785EBD8D2}" type="slidenum">
              <a:rPr lang="en-GB" altLang="en-US"/>
              <a:pPr>
                <a:spcBef>
                  <a:spcPct val="0"/>
                </a:spcBef>
              </a:pPr>
              <a:t>17</a:t>
            </a:fld>
            <a:endParaRPr lang="en-GB" altLang="en-US"/>
          </a:p>
        </p:txBody>
      </p:sp>
    </p:spTree>
    <p:extLst>
      <p:ext uri="{BB962C8B-B14F-4D97-AF65-F5344CB8AC3E}">
        <p14:creationId xmlns:p14="http://schemas.microsoft.com/office/powerpoint/2010/main" val="3602671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None/>
            </a:pPr>
            <a:endParaRPr lang="en-GB" altLang="en-US" sz="1100" b="1" dirty="0">
              <a:solidFill>
                <a:schemeClr val="bg2"/>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6C2759D-D69F-4515-8592-4C3785EBD8D2}" type="slidenum">
              <a:rPr lang="en-GB" altLang="en-US"/>
              <a:pPr>
                <a:spcBef>
                  <a:spcPct val="0"/>
                </a:spcBef>
              </a:pPr>
              <a:t>18</a:t>
            </a:fld>
            <a:endParaRPr lang="en-GB" altLang="en-US"/>
          </a:p>
        </p:txBody>
      </p:sp>
    </p:spTree>
    <p:extLst>
      <p:ext uri="{BB962C8B-B14F-4D97-AF65-F5344CB8AC3E}">
        <p14:creationId xmlns:p14="http://schemas.microsoft.com/office/powerpoint/2010/main" val="1787803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defRPr/>
            </a:pPr>
            <a:r>
              <a:rPr lang="en-AU" altLang="en-US" sz="1100" dirty="0">
                <a:latin typeface="Calibri" panose="020F0502020204030204" pitchFamily="34" charset="0"/>
                <a:ea typeface="ＭＳ Ｐゴシック" pitchFamily="34" charset="-128"/>
              </a:rPr>
              <a:t>let us quickly recap what’s been happening over the last two years:</a:t>
            </a:r>
          </a:p>
          <a:p>
            <a:pPr>
              <a:spcBef>
                <a:spcPct val="50000"/>
              </a:spcBef>
              <a:defRPr/>
            </a:pPr>
            <a:endParaRPr lang="en-AU" altLang="en-US" sz="1100" dirty="0">
              <a:latin typeface="Calibri" panose="020F0502020204030204" pitchFamily="34" charset="0"/>
              <a:ea typeface="ＭＳ Ｐゴシック" pitchFamily="34" charset="-128"/>
            </a:endParaRPr>
          </a:p>
          <a:p>
            <a:pPr marL="171450" indent="-171450">
              <a:spcBef>
                <a:spcPct val="50000"/>
              </a:spcBef>
              <a:buFontTx/>
              <a:buChar char="-"/>
              <a:defRPr/>
            </a:pPr>
            <a:r>
              <a:rPr lang="en-AU" altLang="en-US" sz="1100" b="1" dirty="0">
                <a:latin typeface="Calibri" panose="020F0502020204030204" pitchFamily="34" charset="0"/>
                <a:ea typeface="ＭＳ Ｐゴシック" pitchFamily="34" charset="-128"/>
              </a:rPr>
              <a:t>In November 2013</a:t>
            </a:r>
            <a:r>
              <a:rPr lang="en-AU" altLang="en-US" sz="1100" dirty="0">
                <a:latin typeface="Calibri" panose="020F0502020204030204" pitchFamily="34" charset="0"/>
                <a:ea typeface="ＭＳ Ｐゴシック" pitchFamily="34" charset="-128"/>
              </a:rPr>
              <a:t>, the Council of Delegates passed </a:t>
            </a:r>
            <a:r>
              <a:rPr lang="en-AU" altLang="en-US" sz="1100" dirty="0" err="1">
                <a:latin typeface="Calibri" panose="020F0502020204030204" pitchFamily="34" charset="0"/>
                <a:ea typeface="ＭＳ Ｐゴシック" pitchFamily="34" charset="-128"/>
              </a:rPr>
              <a:t>inSydney</a:t>
            </a:r>
            <a:r>
              <a:rPr lang="en-AU" altLang="en-US" sz="1100" dirty="0">
                <a:latin typeface="Calibri" panose="020F0502020204030204" pitchFamily="34" charset="0"/>
                <a:ea typeface="ＭＳ Ｐゴシック" pitchFamily="34" charset="-128"/>
              </a:rPr>
              <a:t> resolution 9 ‘ Promoting Disability Inclusion within the Red Cross red Crescent Movement’. This resolution requested increased action in this area and specifically, asked for the development of a strategy on disability inclusion.</a:t>
            </a:r>
          </a:p>
          <a:p>
            <a:pPr>
              <a:spcBef>
                <a:spcPct val="50000"/>
              </a:spcBef>
              <a:defRPr/>
            </a:pPr>
            <a:endParaRPr lang="en-AU" altLang="en-US" sz="1100" dirty="0">
              <a:latin typeface="Calibri" panose="020F0502020204030204" pitchFamily="34" charset="0"/>
              <a:ea typeface="ＭＳ Ｐゴシック" pitchFamily="34" charset="-128"/>
            </a:endParaRPr>
          </a:p>
          <a:p>
            <a:pPr marL="171450" indent="-171450">
              <a:spcBef>
                <a:spcPct val="50000"/>
              </a:spcBef>
              <a:buFontTx/>
              <a:buChar char="-"/>
              <a:defRPr/>
            </a:pPr>
            <a:r>
              <a:rPr lang="en-AU" altLang="en-US" sz="1100" b="1" dirty="0">
                <a:latin typeface="Calibri" panose="020F0502020204030204" pitchFamily="34" charset="0"/>
                <a:ea typeface="ＭＳ Ｐゴシック" pitchFamily="34" charset="-128"/>
              </a:rPr>
              <a:t>In April 2014 </a:t>
            </a:r>
            <a:r>
              <a:rPr lang="en-AU" altLang="en-US" sz="1100" dirty="0">
                <a:latin typeface="Calibri" panose="020F0502020204030204" pitchFamily="34" charset="0"/>
                <a:ea typeface="ＭＳ Ｐゴシック" pitchFamily="34" charset="-128"/>
              </a:rPr>
              <a:t>, a group of National Societies together with the IFRC and the ICRC met in Geneva and drafted the skeleton of the framework – as well as decided to allocate some specific resources to develop this piece of work.</a:t>
            </a:r>
          </a:p>
          <a:p>
            <a:pPr marL="171450" indent="-171450">
              <a:spcBef>
                <a:spcPct val="50000"/>
              </a:spcBef>
              <a:buFontTx/>
              <a:buChar char="-"/>
              <a:defRPr/>
            </a:pPr>
            <a:endParaRPr lang="en-AU" altLang="en-US" sz="1100" dirty="0">
              <a:latin typeface="Calibri" panose="020F0502020204030204" pitchFamily="34" charset="0"/>
              <a:ea typeface="ＭＳ Ｐゴシック" pitchFamily="34" charset="-128"/>
            </a:endParaRPr>
          </a:p>
          <a:p>
            <a:pPr marL="171450" indent="-171450">
              <a:spcBef>
                <a:spcPct val="50000"/>
              </a:spcBef>
              <a:buFontTx/>
              <a:buChar char="-"/>
              <a:defRPr/>
            </a:pPr>
            <a:r>
              <a:rPr lang="en-AU" altLang="en-US" sz="1100" dirty="0">
                <a:latin typeface="Calibri" panose="020F0502020204030204" pitchFamily="34" charset="0"/>
                <a:ea typeface="ＭＳ Ｐゴシック" pitchFamily="34" charset="-128"/>
              </a:rPr>
              <a:t>From then on and </a:t>
            </a:r>
            <a:r>
              <a:rPr lang="en-AU" altLang="en-US" sz="1100" b="1" dirty="0">
                <a:latin typeface="Calibri" panose="020F0502020204030204" pitchFamily="34" charset="0"/>
                <a:ea typeface="ＭＳ Ｐゴシック" pitchFamily="34" charset="-128"/>
              </a:rPr>
              <a:t>until  December 2014</a:t>
            </a:r>
            <a:r>
              <a:rPr lang="en-AU" altLang="en-US" sz="1100" dirty="0">
                <a:latin typeface="Calibri" panose="020F0502020204030204" pitchFamily="34" charset="0"/>
                <a:ea typeface="ＭＳ Ｐゴシック" pitchFamily="34" charset="-128"/>
              </a:rPr>
              <a:t>, a small working group – ICRC, IFRC, Australian Red Cross and Norwegian Red Cross- worked in partnership to further develop that initial skeleton into the first draft of the strategic framework</a:t>
            </a:r>
          </a:p>
          <a:p>
            <a:pPr marL="171450" indent="-171450">
              <a:spcBef>
                <a:spcPct val="50000"/>
              </a:spcBef>
              <a:buFontTx/>
              <a:buChar char="-"/>
              <a:defRPr/>
            </a:pPr>
            <a:endParaRPr lang="en-AU" altLang="en-US" sz="1100" dirty="0">
              <a:latin typeface="Calibri" panose="020F0502020204030204" pitchFamily="34" charset="0"/>
              <a:ea typeface="ＭＳ Ｐゴシック" pitchFamily="34" charset="-128"/>
            </a:endParaRPr>
          </a:p>
          <a:p>
            <a:pPr marL="171450" indent="-171450">
              <a:spcBef>
                <a:spcPct val="50000"/>
              </a:spcBef>
              <a:buFontTx/>
              <a:buChar char="-"/>
              <a:defRPr/>
            </a:pPr>
            <a:r>
              <a:rPr lang="en-AU" altLang="en-US" sz="1100" dirty="0">
                <a:latin typeface="Calibri" panose="020F0502020204030204" pitchFamily="34" charset="0"/>
                <a:ea typeface="ＭＳ Ｐゴシック" pitchFamily="34" charset="-128"/>
              </a:rPr>
              <a:t>From Jan – </a:t>
            </a:r>
            <a:r>
              <a:rPr lang="en-AU" altLang="en-US" sz="1100" b="1" dirty="0">
                <a:latin typeface="Calibri" panose="020F0502020204030204" pitchFamily="34" charset="0"/>
                <a:ea typeface="ＭＳ Ｐゴシック" pitchFamily="34" charset="-128"/>
              </a:rPr>
              <a:t>April 2015</a:t>
            </a:r>
            <a:r>
              <a:rPr lang="en-AU" altLang="en-US" sz="1100" dirty="0">
                <a:latin typeface="Calibri" panose="020F0502020204030204" pitchFamily="34" charset="0"/>
                <a:ea typeface="ＭＳ Ｐゴシック" pitchFamily="34" charset="-128"/>
              </a:rPr>
              <a:t>, the framework went through a round of internal and external consultation. Other NS as well as external organisations – ILO, EDF, CBM, </a:t>
            </a:r>
            <a:r>
              <a:rPr lang="en-AU" altLang="en-US" sz="1100" dirty="0" err="1">
                <a:latin typeface="Calibri" panose="020F0502020204030204" pitchFamily="34" charset="0"/>
                <a:ea typeface="ＭＳ Ｐゴシック" pitchFamily="34" charset="-128"/>
              </a:rPr>
              <a:t>etc</a:t>
            </a:r>
            <a:r>
              <a:rPr lang="en-AU" altLang="en-US" sz="1100" dirty="0">
                <a:latin typeface="Calibri" panose="020F0502020204030204" pitchFamily="34" charset="0"/>
                <a:ea typeface="ＭＳ Ｐゴシック" pitchFamily="34" charset="-128"/>
              </a:rPr>
              <a:t>- provided very valuable feedback that informed the development of the second draft. Which is the one current out on the international conference website.</a:t>
            </a:r>
          </a:p>
          <a:p>
            <a:pPr marL="171450" indent="-171450">
              <a:spcBef>
                <a:spcPct val="50000"/>
              </a:spcBef>
              <a:buFontTx/>
              <a:buChar char="-"/>
              <a:defRPr/>
            </a:pPr>
            <a:endParaRPr lang="en-GB" altLang="en-US" sz="1100" dirty="0">
              <a:latin typeface="Calibri" panose="020F0502020204030204" pitchFamily="34" charset="0"/>
              <a:ea typeface="ＭＳ Ｐゴシック" pitchFamily="3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7ACAF76-FE7B-428D-A8BC-3BDFEAF920BB}" type="slidenum">
              <a:rPr lang="en-GB" altLang="en-US"/>
              <a:pPr>
                <a:spcBef>
                  <a:spcPct val="0"/>
                </a:spcBef>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ea typeface="ＭＳ Ｐゴシック" panose="020B0600070205080204" pitchFamily="34" charset="-128"/>
              </a:rPr>
              <a:t>What are we trying to achieve?</a:t>
            </a:r>
            <a:r>
              <a:rPr lang="en-GB" altLang="en-US">
                <a:ea typeface="ＭＳ Ｐゴシック" panose="020B0600070205080204" pitchFamily="34" charset="-128"/>
              </a:rPr>
              <a:t> We want to: </a:t>
            </a:r>
          </a:p>
          <a:p>
            <a:endParaRPr lang="en-GB" altLang="en-US">
              <a:ea typeface="ＭＳ Ｐゴシック" panose="020B0600070205080204" pitchFamily="34" charset="-128"/>
            </a:endParaRPr>
          </a:p>
          <a:p>
            <a:r>
              <a:rPr lang="en-GB" altLang="en-US">
                <a:ea typeface="ＭＳ Ｐゴシック" panose="020B0600070205080204" pitchFamily="34" charset="-128"/>
              </a:rPr>
              <a:t>- ensure that all our actions, policies and internal practices are non-discriminatory towards and inclusive of persons with disabilities, we want to</a:t>
            </a:r>
          </a:p>
          <a:p>
            <a:r>
              <a:rPr lang="en-GB" altLang="en-US">
                <a:ea typeface="ＭＳ Ｐゴシック" panose="020B0600070205080204" pitchFamily="34" charset="-128"/>
              </a:rPr>
              <a:t>- increase participation of persons with disabilities across the Movement, and  </a:t>
            </a:r>
          </a:p>
          <a:p>
            <a:r>
              <a:rPr lang="en-GB" altLang="en-US">
                <a:ea typeface="ＭＳ Ｐゴシック" panose="020B0600070205080204" pitchFamily="34" charset="-128"/>
              </a:rPr>
              <a:t>- promote disability inclusive practices throughout its work.</a:t>
            </a:r>
          </a:p>
          <a:p>
            <a:pPr>
              <a:lnSpc>
                <a:spcPct val="80000"/>
              </a:lnSpc>
            </a:pPr>
            <a:endParaRPr lang="en-GB" altLang="en-US" sz="1100" b="1">
              <a:latin typeface="Calibri" panose="020F0502020204030204" pitchFamily="34" charset="0"/>
              <a:ea typeface="ＭＳ Ｐゴシック" panose="020B0600070205080204" pitchFamily="34" charset="-128"/>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3B9C0F-C8D9-4C82-A19C-5526D8159F80}" type="slidenum">
              <a:rPr lang="en-GB" altLang="en-US"/>
              <a:pPr>
                <a:spcBef>
                  <a:spcPct val="0"/>
                </a:spcBef>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AU" altLang="en-US" sz="1100" dirty="0">
                <a:latin typeface="Calibri" panose="020F0502020204030204" pitchFamily="34" charset="0"/>
                <a:ea typeface="ＭＳ Ｐゴシック" pitchFamily="34" charset="-128"/>
              </a:rPr>
              <a:t>The introduction of the strategic framework provides key contextual information – setting scene- that is very relevant to the implementation of the framework.</a:t>
            </a:r>
          </a:p>
          <a:p>
            <a:pPr>
              <a:defRPr/>
            </a:pPr>
            <a:endParaRPr lang="en-AU" altLang="en-US" sz="1100" dirty="0">
              <a:latin typeface="Calibri" panose="020F0502020204030204" pitchFamily="34" charset="0"/>
              <a:ea typeface="ＭＳ Ｐゴシック" pitchFamily="34" charset="-128"/>
            </a:endParaRPr>
          </a:p>
          <a:p>
            <a:pPr marL="171450" indent="-171450">
              <a:buFontTx/>
              <a:buChar char="-"/>
              <a:defRPr/>
            </a:pPr>
            <a:r>
              <a:rPr lang="en-AU" altLang="en-US" sz="1100" dirty="0">
                <a:latin typeface="Calibri" panose="020F0502020204030204" pitchFamily="34" charset="0"/>
                <a:ea typeface="ＭＳ Ｐゴシック" pitchFamily="34" charset="-128"/>
              </a:rPr>
              <a:t>Firstly, it borrows the </a:t>
            </a:r>
            <a:r>
              <a:rPr lang="en-AU" altLang="en-US" sz="1100" b="1" dirty="0">
                <a:effectLst>
                  <a:outerShdw blurRad="38100" dist="38100" dir="2700000" algn="tl">
                    <a:srgbClr val="000000">
                      <a:alpha val="43137"/>
                    </a:srgbClr>
                  </a:outerShdw>
                </a:effectLst>
                <a:latin typeface="Calibri" panose="020F0502020204030204" pitchFamily="34" charset="0"/>
                <a:ea typeface="ＭＳ Ｐゴシック" pitchFamily="34" charset="-128"/>
              </a:rPr>
              <a:t>definition </a:t>
            </a:r>
            <a:r>
              <a:rPr lang="en-AU" altLang="en-US" sz="1100" dirty="0">
                <a:latin typeface="Calibri" panose="020F0502020204030204" pitchFamily="34" charset="0"/>
                <a:ea typeface="ＭＳ Ｐゴシック" pitchFamily="34" charset="-128"/>
              </a:rPr>
              <a:t>of persons with disabilities from the UN Convention on the Right of Persons with Disabilities. </a:t>
            </a:r>
            <a:r>
              <a:rPr lang="en-GB" i="1" dirty="0"/>
              <a:t>those who have physical, mental, intellectual or sensory impairments, which, in interaction with various barriers, may hinder their full and effective participation in society on an equal basis with others”</a:t>
            </a:r>
            <a:r>
              <a:rPr lang="en-GB" dirty="0"/>
              <a:t>. </a:t>
            </a:r>
            <a:endParaRPr lang="en-AU" dirty="0"/>
          </a:p>
          <a:p>
            <a:pPr marL="171450" indent="-171450">
              <a:buFontTx/>
              <a:buChar char="-"/>
              <a:defRPr/>
            </a:pPr>
            <a:r>
              <a:rPr lang="en-AU" dirty="0"/>
              <a:t>Therefore, this framework uses the equation of barrier + impairment = disability throughout. This Convention  the human-right perspective</a:t>
            </a:r>
          </a:p>
          <a:p>
            <a:pPr marL="171450" indent="-171450">
              <a:buFontTx/>
              <a:buChar char="-"/>
              <a:defRPr/>
            </a:pPr>
            <a:endParaRPr lang="en-AU" dirty="0"/>
          </a:p>
          <a:p>
            <a:pPr marL="171450" indent="-171450">
              <a:buFontTx/>
              <a:buChar char="-"/>
              <a:defRPr/>
            </a:pPr>
            <a:r>
              <a:rPr lang="en-AU" dirty="0"/>
              <a:t>Secondly it mentions the main </a:t>
            </a:r>
            <a:r>
              <a:rPr lang="en-AU" b="1" dirty="0"/>
              <a:t>types of barriers </a:t>
            </a:r>
            <a:r>
              <a:rPr lang="en-AU" dirty="0"/>
              <a:t>experience by people with disabilities: (ask audience) barriers of information, environmental, institutional and attitudinal – very often they are all linked. </a:t>
            </a:r>
            <a:r>
              <a:rPr lang="en-AU" i="1" dirty="0">
                <a:solidFill>
                  <a:srgbClr val="FF0000"/>
                </a:solidFill>
              </a:rPr>
              <a:t>I would also add such barriers as legal status ( irregular migrants often</a:t>
            </a:r>
            <a:r>
              <a:rPr lang="en-AU" i="1" baseline="0" dirty="0">
                <a:solidFill>
                  <a:srgbClr val="FF0000"/>
                </a:solidFill>
              </a:rPr>
              <a:t> times don’t ask for help simply because of the fear of being arrested/detained/deported) + language barrier ( I know this is trivial but can be a huge challenge)+ social ( migrants and ethnic minorities  live in their small  communities isolated  from the main stream society due to xenophobia and negative attitudes) </a:t>
            </a:r>
            <a:endParaRPr lang="en-AU" i="1" dirty="0">
              <a:solidFill>
                <a:srgbClr val="FF0000"/>
              </a:solidFill>
            </a:endParaRPr>
          </a:p>
          <a:p>
            <a:pPr>
              <a:defRPr/>
            </a:pPr>
            <a:endParaRPr lang="en-AU" dirty="0"/>
          </a:p>
          <a:p>
            <a:pPr marL="171450" indent="-171450">
              <a:buFontTx/>
              <a:buChar char="-"/>
              <a:defRPr/>
            </a:pPr>
            <a:r>
              <a:rPr lang="en-AU" dirty="0"/>
              <a:t>Finally within the </a:t>
            </a:r>
            <a:r>
              <a:rPr lang="en-AU" b="1" dirty="0"/>
              <a:t>facts and figures </a:t>
            </a:r>
            <a:r>
              <a:rPr lang="en-AU" dirty="0"/>
              <a:t>section, provides an insight into the close relationship, often reciprocal between, disability and poverty, gender, conflicts and disasters and violence.</a:t>
            </a:r>
            <a:endParaRPr lang="en-GB" dirty="0"/>
          </a:p>
          <a:p>
            <a:pPr>
              <a:defRPr/>
            </a:pPr>
            <a:endParaRPr lang="en-GB" altLang="en-US" sz="1100" dirty="0">
              <a:latin typeface="Calibri" panose="020F0502020204030204" pitchFamily="34" charset="0"/>
              <a:ea typeface="ＭＳ Ｐゴシック" pitchFamily="3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D158A01-A16F-459D-8042-E0825B44A6AA}" type="slidenum">
              <a:rPr lang="en-GB" altLang="en-US"/>
              <a:pPr>
                <a:spcBef>
                  <a:spcPct val="0"/>
                </a:spcBef>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ea typeface="ＭＳ Ｐゴシック" panose="020B0600070205080204" pitchFamily="34" charset="-128"/>
              </a:rPr>
              <a:t>Why is disability important? We thought it was is important to take some space around the  </a:t>
            </a:r>
          </a:p>
          <a:p>
            <a:endParaRPr lang="en-AU" altLang="en-US" dirty="0">
              <a:ea typeface="ＭＳ Ｐゴシック" panose="020B0600070205080204" pitchFamily="34" charset="-128"/>
            </a:endParaRPr>
          </a:p>
          <a:p>
            <a:r>
              <a:rPr lang="en-AU" altLang="en-US" dirty="0">
                <a:ea typeface="ＭＳ Ｐゴシック" panose="020B0600070205080204" pitchFamily="34" charset="-128"/>
              </a:rPr>
              <a:t>Articles 11 and 32 of </a:t>
            </a:r>
            <a:r>
              <a:rPr lang="en-AU" altLang="en-US" b="1" dirty="0">
                <a:ea typeface="ＭＳ Ｐゴシック" panose="020B0600070205080204" pitchFamily="34" charset="-128"/>
              </a:rPr>
              <a:t>CRPD</a:t>
            </a:r>
            <a:r>
              <a:rPr lang="en-AU" altLang="en-US" dirty="0">
                <a:ea typeface="ＭＳ Ｐゴシック" panose="020B0600070205080204" pitchFamily="34" charset="-128"/>
              </a:rPr>
              <a:t> are of special interest to the Movement as they refer to situations of risk and humanitarian emergencies, and to international cooperation, respectively. </a:t>
            </a:r>
          </a:p>
          <a:p>
            <a:endParaRPr lang="en-AU" altLang="en-US" dirty="0">
              <a:ea typeface="ＭＳ Ｐゴシック" panose="020B0600070205080204" pitchFamily="34" charset="-128"/>
            </a:endParaRPr>
          </a:p>
          <a:p>
            <a:r>
              <a:rPr lang="en-GB" altLang="en-US" dirty="0">
                <a:ea typeface="ＭＳ Ｐゴシック" panose="020B0600070205080204" pitchFamily="34" charset="-128"/>
              </a:rPr>
              <a:t>The implementation of this strategic framework provides an example of the application of the </a:t>
            </a:r>
            <a:r>
              <a:rPr lang="en-GB" altLang="en-US" b="1" dirty="0">
                <a:ea typeface="ＭＳ Ｐゴシック" panose="020B0600070205080204" pitchFamily="34" charset="-128"/>
              </a:rPr>
              <a:t>Fundamental Principles </a:t>
            </a:r>
            <a:r>
              <a:rPr lang="en-GB" altLang="en-US" dirty="0">
                <a:ea typeface="ＭＳ Ｐゴシック" panose="020B0600070205080204" pitchFamily="34" charset="-128"/>
              </a:rPr>
              <a:t>in action. The Fundamental Principle of </a:t>
            </a:r>
            <a:r>
              <a:rPr lang="en-GB" altLang="en-US" u="sng" dirty="0">
                <a:ea typeface="ＭＳ Ｐゴシック" panose="020B0600070205080204" pitchFamily="34" charset="-128"/>
              </a:rPr>
              <a:t>Humanity</a:t>
            </a:r>
            <a:r>
              <a:rPr lang="en-GB" altLang="en-US" dirty="0">
                <a:ea typeface="ＭＳ Ｐゴシック" panose="020B0600070205080204" pitchFamily="34" charset="-128"/>
              </a:rPr>
              <a:t> is of particular relevance, since its main components- alleviate and prevent suffering, protect life and health, and assure respect for and protection of the individual – underpin all three strategic objectives, together with the human rights based approach </a:t>
            </a:r>
            <a:r>
              <a:rPr lang="en-GB" altLang="en-US" dirty="0" err="1">
                <a:ea typeface="ＭＳ Ｐゴシック" panose="020B0600070205080204" pitchFamily="34" charset="-128"/>
              </a:rPr>
              <a:t>enshired</a:t>
            </a:r>
            <a:r>
              <a:rPr lang="en-GB" altLang="en-US" dirty="0">
                <a:ea typeface="ＭＳ Ｐゴシック" panose="020B0600070205080204" pitchFamily="34" charset="-128"/>
              </a:rPr>
              <a:t> in the CRPD.  </a:t>
            </a:r>
          </a:p>
          <a:p>
            <a:r>
              <a:rPr lang="en-GB" altLang="en-US" dirty="0">
                <a:ea typeface="ＭＳ Ｐゴシック" panose="020B0600070205080204" pitchFamily="34" charset="-128"/>
              </a:rPr>
              <a:t> In addition, the Fundamental Principles of </a:t>
            </a:r>
            <a:r>
              <a:rPr lang="en-GB" altLang="en-US" u="sng" dirty="0">
                <a:ea typeface="ＭＳ Ｐゴシック" panose="020B0600070205080204" pitchFamily="34" charset="-128"/>
              </a:rPr>
              <a:t>Impartiality</a:t>
            </a:r>
            <a:r>
              <a:rPr lang="en-GB" altLang="en-US" dirty="0">
                <a:ea typeface="ＭＳ Ｐゴシック" panose="020B0600070205080204" pitchFamily="34" charset="-128"/>
              </a:rPr>
              <a:t> – providing assistance on the basis of need and without discrimination – directly requires the Movement to reduce barriers so that persons with disabilities are not excluded from the humanitarian response and other services provided. Finally, it may also be argued that the Fundamental Principles of </a:t>
            </a:r>
            <a:r>
              <a:rPr lang="en-GB" altLang="en-US" u="sng" dirty="0">
                <a:ea typeface="ＭＳ Ｐゴシック" panose="020B0600070205080204" pitchFamily="34" charset="-128"/>
              </a:rPr>
              <a:t>Independence and Unity are upheld when persons with disabilities can fully participate in society and have the individual autonomy to make their own choices</a:t>
            </a:r>
            <a:r>
              <a:rPr lang="en-GB" altLang="en-US" dirty="0">
                <a:ea typeface="ＭＳ Ｐゴシック" panose="020B0600070205080204" pitchFamily="34" charset="-128"/>
              </a:rPr>
              <a:t>. </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Please note that an analysis of the strong correlation between the Movement’s Fundamental Principles and Humanitarian Values and the Convention on the Rights of Persons with Disabilities’ general principles appears as an annex to the strategic framework.</a:t>
            </a:r>
          </a:p>
          <a:p>
            <a:endParaRPr lang="en-GB" altLang="en-US" sz="1100" dirty="0">
              <a:latin typeface="Calibri" panose="020F0502020204030204" pitchFamily="34" charset="0"/>
              <a:ea typeface="ＭＳ Ｐゴシック" panose="020B0600070205080204" pitchFamily="34"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B6D5F0E-3BE6-4444-9198-013CDC360A04}" type="slidenum">
              <a:rPr lang="en-GB" altLang="en-US"/>
              <a:pPr>
                <a:spcBef>
                  <a:spcPct val="0"/>
                </a:spcBef>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AU" altLang="en-US" sz="1100" b="1" dirty="0">
                <a:latin typeface="Calibri" panose="020F0502020204030204" pitchFamily="34" charset="0"/>
                <a:ea typeface="ＭＳ Ｐゴシック" panose="020B0600070205080204" pitchFamily="34" charset="-128"/>
              </a:rPr>
              <a:t>The vision: </a:t>
            </a:r>
            <a:r>
              <a:rPr lang="en-AU" altLang="en-US" dirty="0">
                <a:ea typeface="ＭＳ Ｐゴシック" panose="020B0600070205080204" pitchFamily="34" charset="-128"/>
              </a:rPr>
              <a:t>an inclusive society for all; in which persons with .disabilities can participate fully and achieve their full potential.</a:t>
            </a:r>
          </a:p>
          <a:p>
            <a:pPr>
              <a:lnSpc>
                <a:spcPct val="90000"/>
              </a:lnSpc>
            </a:pPr>
            <a:endParaRPr lang="en-AU" altLang="en-US" dirty="0">
              <a:ea typeface="ＭＳ Ｐゴシック" panose="020B0600070205080204" pitchFamily="34" charset="-128"/>
            </a:endParaRPr>
          </a:p>
          <a:p>
            <a:pPr>
              <a:lnSpc>
                <a:spcPct val="90000"/>
              </a:lnSpc>
            </a:pPr>
            <a:r>
              <a:rPr lang="en-AU" altLang="en-US" b="1" dirty="0">
                <a:ea typeface="ＭＳ Ｐゴシック" panose="020B0600070205080204" pitchFamily="34" charset="-128"/>
              </a:rPr>
              <a:t>Goal: </a:t>
            </a:r>
            <a:r>
              <a:rPr lang="en-AU" altLang="en-US" dirty="0">
                <a:ea typeface="ＭＳ Ｐゴシック" panose="020B0600070205080204" pitchFamily="34" charset="-128"/>
              </a:rPr>
              <a:t>All components of the Movement aim to be inclusive organisations, to build their own capacities, to mobilise resources and to involve and support persons with disabilities and their caregivers in order to address barriers hampering their full enjoyment of rights and freedoms.</a:t>
            </a:r>
          </a:p>
          <a:p>
            <a:pPr>
              <a:lnSpc>
                <a:spcPct val="90000"/>
              </a:lnSpc>
            </a:pPr>
            <a:endParaRPr lang="en-AU" altLang="en-US" sz="1100" b="1" dirty="0">
              <a:latin typeface="Calibri" panose="020F0502020204030204" pitchFamily="34" charset="0"/>
              <a:ea typeface="ＭＳ Ｐゴシック" panose="020B0600070205080204" pitchFamily="34" charset="-128"/>
            </a:endParaRPr>
          </a:p>
          <a:p>
            <a:pPr>
              <a:lnSpc>
                <a:spcPct val="90000"/>
              </a:lnSpc>
            </a:pPr>
            <a:r>
              <a:rPr lang="en-AU" altLang="en-US" sz="1100" dirty="0">
                <a:latin typeface="Calibri" panose="020F0502020204030204" pitchFamily="34" charset="0"/>
                <a:ea typeface="ＭＳ Ｐゴシック" panose="020B0600070205080204" pitchFamily="34" charset="-128"/>
              </a:rPr>
              <a:t>To implement the vision and goals we have three building blocks</a:t>
            </a:r>
            <a:r>
              <a:rPr lang="en-AU" altLang="en-US" sz="1100" b="1" dirty="0">
                <a:latin typeface="Calibri" panose="020F0502020204030204" pitchFamily="34" charset="0"/>
                <a:ea typeface="ＭＳ Ｐゴシック" panose="020B0600070205080204" pitchFamily="34" charset="-128"/>
              </a:rPr>
              <a:t>, the strategic objectives </a:t>
            </a:r>
            <a:r>
              <a:rPr lang="en-AU" altLang="en-US" sz="1100" dirty="0">
                <a:latin typeface="Calibri" panose="020F0502020204030204" pitchFamily="34" charset="0"/>
                <a:ea typeface="ＭＳ Ｐゴシック" panose="020B0600070205080204" pitchFamily="34" charset="-128"/>
              </a:rPr>
              <a:t>and as guiding principle that sustains all the above activities we have, the Fundamental Principles and Humanitarian values and the Convention on the Rights of persons with disabilities.</a:t>
            </a:r>
          </a:p>
          <a:p>
            <a:pPr>
              <a:lnSpc>
                <a:spcPct val="90000"/>
              </a:lnSpc>
            </a:pPr>
            <a:endParaRPr lang="en-AU" altLang="en-US" sz="1100" dirty="0">
              <a:latin typeface="Calibri" panose="020F0502020204030204" pitchFamily="34" charset="0"/>
              <a:ea typeface="ＭＳ Ｐゴシック" panose="020B0600070205080204" pitchFamily="34" charset="-128"/>
            </a:endParaRPr>
          </a:p>
          <a:p>
            <a:pPr>
              <a:lnSpc>
                <a:spcPct val="90000"/>
              </a:lnSpc>
            </a:pPr>
            <a:r>
              <a:rPr lang="en-AU" altLang="en-US" sz="1100" dirty="0">
                <a:latin typeface="Calibri" panose="020F0502020204030204" pitchFamily="34" charset="0"/>
                <a:ea typeface="ＭＳ Ｐゴシック" panose="020B0600070205080204" pitchFamily="34" charset="-128"/>
              </a:rPr>
              <a:t>Underneath each enabling action, the framework suggests a series of activities. In truth carrying out these activities can often contribute to more than one strategic objective, given they are all very closely linked.   </a:t>
            </a:r>
            <a:endParaRPr lang="en-AU" altLang="en-US" dirty="0">
              <a:ea typeface="ＭＳ Ｐゴシック" panose="020B0600070205080204"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59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A3F2056-AE89-4E64-BC88-619B758BAC43}" type="slidenum">
              <a:rPr lang="en-GB" altLang="en-US"/>
              <a:pPr>
                <a:spcBef>
                  <a:spcPct val="0"/>
                </a:spcBef>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ea typeface="ＭＳ Ｐゴシック" panose="020B0600070205080204" pitchFamily="34" charset="-128"/>
            </a:endParaRPr>
          </a:p>
          <a:p>
            <a:r>
              <a:rPr lang="en-AU" altLang="en-US" b="1" dirty="0">
                <a:ea typeface="ＭＳ Ｐゴシック" panose="020B0600070205080204" pitchFamily="34" charset="-128"/>
              </a:rPr>
              <a:t>Strategic Objective</a:t>
            </a:r>
            <a:r>
              <a:rPr lang="en-AU" altLang="en-US" dirty="0">
                <a:ea typeface="ＭＳ Ｐゴシック" panose="020B0600070205080204" pitchFamily="34" charset="-128"/>
              </a:rPr>
              <a:t> 1: All components of the Movement adopt a disability inclusive approach. </a:t>
            </a:r>
          </a:p>
          <a:p>
            <a:endParaRPr lang="en-GB" altLang="en-US" dirty="0">
              <a:ea typeface="ＭＳ Ｐゴシック" panose="020B0600070205080204" pitchFamily="34" charset="-128"/>
            </a:endParaRPr>
          </a:p>
          <a:p>
            <a:r>
              <a:rPr lang="en-AU" altLang="en-US" i="1" dirty="0">
                <a:ea typeface="ＭＳ Ｐゴシック" panose="020B0600070205080204" pitchFamily="34" charset="-128"/>
              </a:rPr>
              <a:t>This objective focuses on ensuring the Movement's internal organisational systems, processes and policies are disability inclusive, including corporate and human resources, marketing, communications and infrastructure.</a:t>
            </a:r>
            <a:br>
              <a:rPr lang="en-AU" altLang="en-US" i="1" dirty="0">
                <a:ea typeface="ＭＳ Ｐゴシック" panose="020B0600070205080204" pitchFamily="34" charset="-128"/>
              </a:rPr>
            </a:br>
            <a:endParaRPr lang="en-AU" altLang="en-US" i="1" dirty="0">
              <a:ea typeface="ＭＳ Ｐゴシック" panose="020B0600070205080204" pitchFamily="34" charset="-128"/>
            </a:endParaRPr>
          </a:p>
          <a:p>
            <a:r>
              <a:rPr lang="en-AU" altLang="en-US" i="1" dirty="0">
                <a:ea typeface="ＭＳ Ｐゴシック" panose="020B0600070205080204" pitchFamily="34" charset="-128"/>
              </a:rPr>
              <a:t>To help make this objective happen, we have the following 4 </a:t>
            </a:r>
            <a:r>
              <a:rPr lang="en-AU" altLang="en-US" b="1" i="1" dirty="0">
                <a:ea typeface="ＭＳ Ｐゴシック" panose="020B0600070205080204" pitchFamily="34" charset="-128"/>
              </a:rPr>
              <a:t>enabling actions</a:t>
            </a:r>
            <a:r>
              <a:rPr lang="en-AU" altLang="en-US" i="1" dirty="0">
                <a:ea typeface="ＭＳ Ｐゴシック" panose="020B0600070205080204" pitchFamily="34" charset="-128"/>
              </a:rPr>
              <a:t>:</a:t>
            </a:r>
          </a:p>
          <a:p>
            <a:endParaRPr lang="en-AU" altLang="en-US" i="1" dirty="0">
              <a:ea typeface="ＭＳ Ｐゴシック" panose="020B0600070205080204" pitchFamily="34" charset="-128"/>
            </a:endParaRPr>
          </a:p>
          <a:p>
            <a:r>
              <a:rPr lang="en-AU" altLang="en-US" i="1" dirty="0">
                <a:ea typeface="ＭＳ Ｐゴシック" panose="020B0600070205080204" pitchFamily="34" charset="-128"/>
              </a:rPr>
              <a:t>- 1.1 All components of the Movement better understand the number and situation of persons with disabilities within their respective areas.</a:t>
            </a:r>
          </a:p>
          <a:p>
            <a:r>
              <a:rPr lang="en-AU" altLang="en-US" i="1" dirty="0">
                <a:ea typeface="ＭＳ Ｐゴシック" panose="020B0600070205080204" pitchFamily="34" charset="-128"/>
              </a:rPr>
              <a:t>1.2 All components of the Movement identify  and address physical, communication and institutional barriers which may prevent the access, meaningful participation and/or employment of persons with disabilities.</a:t>
            </a:r>
          </a:p>
          <a:p>
            <a:r>
              <a:rPr lang="en-AU" altLang="en-US" i="1" dirty="0">
                <a:ea typeface="ＭＳ Ｐゴシック" panose="020B0600070205080204" pitchFamily="34" charset="-128"/>
              </a:rPr>
              <a:t>1.3 All components of the Movement have Human Resources policies, systems and practices that actively encourage and support the integration of persons with disabilities as staff, volunteers and members. </a:t>
            </a:r>
          </a:p>
          <a:p>
            <a:r>
              <a:rPr lang="en-AU" altLang="en-US" i="1" dirty="0">
                <a:ea typeface="ＭＳ Ｐゴシック" panose="020B0600070205080204" pitchFamily="34" charset="-128"/>
              </a:rPr>
              <a:t>1.4 All components of the Movement actively build partnerships with appropriate  People with Disabilities Organisations (PDOs) and other relevant civil society organisations.</a:t>
            </a:r>
          </a:p>
          <a:p>
            <a:r>
              <a:rPr lang="en-AU" altLang="en-US" i="1" dirty="0">
                <a:ea typeface="ＭＳ Ｐゴシック" panose="020B0600070205080204" pitchFamily="34" charset="-128"/>
              </a:rPr>
              <a:t> </a:t>
            </a:r>
          </a:p>
          <a:p>
            <a:r>
              <a:rPr lang="en-AU" altLang="en-US" i="1" dirty="0">
                <a:ea typeface="ＭＳ Ｐゴシック" panose="020B0600070205080204" pitchFamily="34" charset="-128"/>
              </a:rPr>
              <a:t> </a:t>
            </a:r>
          </a:p>
          <a:p>
            <a:endParaRPr lang="en-GB" altLang="en-US" dirty="0">
              <a:ea typeface="ＭＳ Ｐゴシック" panose="020B0600070205080204" pitchFamily="34" charset="-128"/>
            </a:endParaRPr>
          </a:p>
          <a:p>
            <a:endParaRPr lang="en-AU" altLang="en-US" dirty="0">
              <a:ea typeface="ＭＳ Ｐゴシック" panose="020B0600070205080204" pitchFamily="34" charset="-128"/>
            </a:endParaRPr>
          </a:p>
          <a:p>
            <a:endParaRPr lang="en-GB" altLang="en-US" dirty="0">
              <a:ea typeface="ＭＳ Ｐゴシック" panose="020B0600070205080204"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3600">
                <a:solidFill>
                  <a:schemeClr val="tx1"/>
                </a:solidFill>
                <a:latin typeface="Times New Roman" panose="02020603050405020304" pitchFamily="18" charset="0"/>
                <a:ea typeface="ＭＳ Ｐゴシック" panose="020B0600070205080204" pitchFamily="34" charset="-128"/>
              </a:defRPr>
            </a:lvl1pPr>
            <a:lvl2pPr marL="742950" indent="-285750" defTabSz="915988">
              <a:defRPr sz="3600">
                <a:solidFill>
                  <a:schemeClr val="tx1"/>
                </a:solidFill>
                <a:latin typeface="Times New Roman" panose="02020603050405020304" pitchFamily="18" charset="0"/>
                <a:ea typeface="ＭＳ Ｐゴシック" panose="020B0600070205080204" pitchFamily="34" charset="-128"/>
              </a:defRPr>
            </a:lvl2pPr>
            <a:lvl3pPr marL="1143000" indent="-228600" defTabSz="915988">
              <a:defRPr sz="3600">
                <a:solidFill>
                  <a:schemeClr val="tx1"/>
                </a:solidFill>
                <a:latin typeface="Times New Roman" panose="02020603050405020304" pitchFamily="18" charset="0"/>
                <a:ea typeface="ＭＳ Ｐゴシック" panose="020B0600070205080204" pitchFamily="34" charset="-128"/>
              </a:defRPr>
            </a:lvl3pPr>
            <a:lvl4pPr marL="1600200" indent="-228600" defTabSz="915988">
              <a:defRPr sz="3600">
                <a:solidFill>
                  <a:schemeClr val="tx1"/>
                </a:solidFill>
                <a:latin typeface="Times New Roman" panose="02020603050405020304" pitchFamily="18" charset="0"/>
                <a:ea typeface="ＭＳ Ｐゴシック" panose="020B0600070205080204" pitchFamily="34" charset="-128"/>
              </a:defRPr>
            </a:lvl4pPr>
            <a:lvl5pPr marL="2057400" indent="-228600" defTabSz="915988">
              <a:defRPr sz="3600">
                <a:solidFill>
                  <a:schemeClr val="tx1"/>
                </a:solidFill>
                <a:latin typeface="Times New Roman" panose="02020603050405020304" pitchFamily="18" charset="0"/>
                <a:ea typeface="ＭＳ Ｐゴシック" panose="020B0600070205080204" pitchFamily="34" charset="-128"/>
              </a:defRPr>
            </a:lvl5pPr>
            <a:lvl6pPr marL="25146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6pPr>
            <a:lvl7pPr marL="29718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7pPr>
            <a:lvl8pPr marL="34290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8pPr>
            <a:lvl9pPr marL="38862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9pPr>
          </a:lstStyle>
          <a:p>
            <a:fld id="{4D9BF725-E377-4F67-9CCF-117B949F1C34}" type="slidenum">
              <a:rPr lang="en-GB" altLang="en-US" sz="1200"/>
              <a:pPr/>
              <a:t>7</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ea typeface="ＭＳ Ｐゴシック" panose="020B0600070205080204" pitchFamily="34" charset="-128"/>
            </a:endParaRPr>
          </a:p>
          <a:p>
            <a:r>
              <a:rPr lang="en-AU" altLang="en-US" b="1" dirty="0">
                <a:ea typeface="ＭＳ Ｐゴシック" panose="020B0600070205080204" pitchFamily="34" charset="-128"/>
              </a:rPr>
              <a:t>Strategic Objective</a:t>
            </a:r>
            <a:r>
              <a:rPr lang="en-AU" altLang="en-US" dirty="0">
                <a:ea typeface="ＭＳ Ｐゴシック" panose="020B0600070205080204" pitchFamily="34" charset="-128"/>
              </a:rPr>
              <a:t> 1: All components of the Movement adopt a disability inclusive approach. </a:t>
            </a:r>
          </a:p>
          <a:p>
            <a:endParaRPr lang="en-GB" altLang="en-US" dirty="0">
              <a:ea typeface="ＭＳ Ｐゴシック" panose="020B0600070205080204" pitchFamily="34" charset="-128"/>
            </a:endParaRPr>
          </a:p>
          <a:p>
            <a:r>
              <a:rPr lang="en-AU" altLang="en-US" i="1" dirty="0">
                <a:ea typeface="ＭＳ Ｐゴシック" panose="020B0600070205080204" pitchFamily="34" charset="-128"/>
              </a:rPr>
              <a:t>This objective focuses on ensuring the Movement's internal organisational systems, processes and policies are disability inclusive, including corporate and human resources, marketing, communications and infrastructure.</a:t>
            </a:r>
            <a:br>
              <a:rPr lang="en-AU" altLang="en-US" i="1" dirty="0">
                <a:ea typeface="ＭＳ Ｐゴシック" panose="020B0600070205080204" pitchFamily="34" charset="-128"/>
              </a:rPr>
            </a:br>
            <a:endParaRPr lang="en-AU" altLang="en-US" i="1" dirty="0">
              <a:ea typeface="ＭＳ Ｐゴシック" panose="020B0600070205080204" pitchFamily="34" charset="-128"/>
            </a:endParaRPr>
          </a:p>
          <a:p>
            <a:r>
              <a:rPr lang="en-AU" altLang="en-US" i="1" dirty="0">
                <a:ea typeface="ＭＳ Ｐゴシック" panose="020B0600070205080204" pitchFamily="34" charset="-128"/>
              </a:rPr>
              <a:t>To help make this objective happen, we have the following 4 </a:t>
            </a:r>
            <a:r>
              <a:rPr lang="en-AU" altLang="en-US" b="1" i="1" dirty="0">
                <a:ea typeface="ＭＳ Ｐゴシック" panose="020B0600070205080204" pitchFamily="34" charset="-128"/>
              </a:rPr>
              <a:t>enabling actions</a:t>
            </a:r>
            <a:r>
              <a:rPr lang="en-AU" altLang="en-US" i="1" dirty="0">
                <a:ea typeface="ＭＳ Ｐゴシック" panose="020B0600070205080204" pitchFamily="34" charset="-128"/>
              </a:rPr>
              <a:t>:</a:t>
            </a:r>
          </a:p>
          <a:p>
            <a:endParaRPr lang="en-AU" altLang="en-US" i="1" dirty="0">
              <a:ea typeface="ＭＳ Ｐゴシック" panose="020B0600070205080204" pitchFamily="34" charset="-128"/>
            </a:endParaRPr>
          </a:p>
          <a:p>
            <a:r>
              <a:rPr lang="en-AU" altLang="en-US" i="1" dirty="0">
                <a:ea typeface="ＭＳ Ｐゴシック" panose="020B0600070205080204" pitchFamily="34" charset="-128"/>
              </a:rPr>
              <a:t>- 1.1 All components of the Movement better understand the number and situation of persons with disabilities within their respective areas.</a:t>
            </a:r>
          </a:p>
          <a:p>
            <a:r>
              <a:rPr lang="en-AU" altLang="en-US" i="1" dirty="0">
                <a:ea typeface="ＭＳ Ｐゴシック" panose="020B0600070205080204" pitchFamily="34" charset="-128"/>
              </a:rPr>
              <a:t>1.2 All components of the Movement identify  and address physical, communication and institutional barriers which may prevent the access, meaningful participation and/or employment of persons with disabilities.</a:t>
            </a:r>
          </a:p>
          <a:p>
            <a:r>
              <a:rPr lang="en-AU" altLang="en-US" i="1" dirty="0">
                <a:ea typeface="ＭＳ Ｐゴシック" panose="020B0600070205080204" pitchFamily="34" charset="-128"/>
              </a:rPr>
              <a:t>1.3 All components of the Movement have Human Resources policies, systems and practices that actively encourage and support the integration of persons with disabilities as staff, volunteers and members. </a:t>
            </a:r>
          </a:p>
          <a:p>
            <a:r>
              <a:rPr lang="en-AU" altLang="en-US" i="1" dirty="0">
                <a:ea typeface="ＭＳ Ｐゴシック" panose="020B0600070205080204" pitchFamily="34" charset="-128"/>
              </a:rPr>
              <a:t>1.4 All components of the Movement actively build partnerships with appropriate  People with Disabilities Organisations (PDOs) and other relevant civil society organisations.</a:t>
            </a:r>
          </a:p>
          <a:p>
            <a:r>
              <a:rPr lang="en-AU" altLang="en-US" i="1" dirty="0">
                <a:ea typeface="ＭＳ Ｐゴシック" panose="020B0600070205080204" pitchFamily="34" charset="-128"/>
              </a:rPr>
              <a:t> </a:t>
            </a:r>
          </a:p>
          <a:p>
            <a:r>
              <a:rPr lang="en-AU" altLang="en-US" i="1" dirty="0">
                <a:ea typeface="ＭＳ Ｐゴシック" panose="020B0600070205080204" pitchFamily="34" charset="-128"/>
              </a:rPr>
              <a:t> </a:t>
            </a:r>
          </a:p>
          <a:p>
            <a:endParaRPr lang="en-GB" altLang="en-US" dirty="0">
              <a:ea typeface="ＭＳ Ｐゴシック" panose="020B0600070205080204" pitchFamily="34" charset="-128"/>
            </a:endParaRPr>
          </a:p>
          <a:p>
            <a:endParaRPr lang="en-AU" altLang="en-US" dirty="0">
              <a:ea typeface="ＭＳ Ｐゴシック" panose="020B0600070205080204" pitchFamily="34" charset="-128"/>
            </a:endParaRPr>
          </a:p>
          <a:p>
            <a:endParaRPr lang="en-GB" altLang="en-US" dirty="0">
              <a:ea typeface="ＭＳ Ｐゴシック" panose="020B0600070205080204"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3600">
                <a:solidFill>
                  <a:schemeClr val="tx1"/>
                </a:solidFill>
                <a:latin typeface="Times New Roman" panose="02020603050405020304" pitchFamily="18" charset="0"/>
                <a:ea typeface="ＭＳ Ｐゴシック" panose="020B0600070205080204" pitchFamily="34" charset="-128"/>
              </a:defRPr>
            </a:lvl1pPr>
            <a:lvl2pPr marL="742950" indent="-285750" defTabSz="915988">
              <a:defRPr sz="3600">
                <a:solidFill>
                  <a:schemeClr val="tx1"/>
                </a:solidFill>
                <a:latin typeface="Times New Roman" panose="02020603050405020304" pitchFamily="18" charset="0"/>
                <a:ea typeface="ＭＳ Ｐゴシック" panose="020B0600070205080204" pitchFamily="34" charset="-128"/>
              </a:defRPr>
            </a:lvl2pPr>
            <a:lvl3pPr marL="1143000" indent="-228600" defTabSz="915988">
              <a:defRPr sz="3600">
                <a:solidFill>
                  <a:schemeClr val="tx1"/>
                </a:solidFill>
                <a:latin typeface="Times New Roman" panose="02020603050405020304" pitchFamily="18" charset="0"/>
                <a:ea typeface="ＭＳ Ｐゴシック" panose="020B0600070205080204" pitchFamily="34" charset="-128"/>
              </a:defRPr>
            </a:lvl3pPr>
            <a:lvl4pPr marL="1600200" indent="-228600" defTabSz="915988">
              <a:defRPr sz="3600">
                <a:solidFill>
                  <a:schemeClr val="tx1"/>
                </a:solidFill>
                <a:latin typeface="Times New Roman" panose="02020603050405020304" pitchFamily="18" charset="0"/>
                <a:ea typeface="ＭＳ Ｐゴシック" panose="020B0600070205080204" pitchFamily="34" charset="-128"/>
              </a:defRPr>
            </a:lvl4pPr>
            <a:lvl5pPr marL="2057400" indent="-228600" defTabSz="915988">
              <a:defRPr sz="3600">
                <a:solidFill>
                  <a:schemeClr val="tx1"/>
                </a:solidFill>
                <a:latin typeface="Times New Roman" panose="02020603050405020304" pitchFamily="18" charset="0"/>
                <a:ea typeface="ＭＳ Ｐゴシック" panose="020B0600070205080204" pitchFamily="34" charset="-128"/>
              </a:defRPr>
            </a:lvl5pPr>
            <a:lvl6pPr marL="25146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6pPr>
            <a:lvl7pPr marL="29718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7pPr>
            <a:lvl8pPr marL="34290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8pPr>
            <a:lvl9pPr marL="38862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9pPr>
          </a:lstStyle>
          <a:p>
            <a:fld id="{4D9BF725-E377-4F67-9CCF-117B949F1C34}" type="slidenum">
              <a:rPr lang="en-GB" altLang="en-US" sz="1200"/>
              <a:pPr/>
              <a:t>8</a:t>
            </a:fld>
            <a:endParaRPr lang="en-GB" altLang="en-US" sz="1200"/>
          </a:p>
        </p:txBody>
      </p:sp>
    </p:spTree>
    <p:extLst>
      <p:ext uri="{BB962C8B-B14F-4D97-AF65-F5344CB8AC3E}">
        <p14:creationId xmlns:p14="http://schemas.microsoft.com/office/powerpoint/2010/main" val="1048276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ea typeface="ＭＳ Ｐゴシック" panose="020B0600070205080204" pitchFamily="34" charset="-128"/>
            </a:endParaRPr>
          </a:p>
          <a:p>
            <a:r>
              <a:rPr lang="en-AU" altLang="en-US" b="1" dirty="0">
                <a:ea typeface="ＭＳ Ｐゴシック" panose="020B0600070205080204" pitchFamily="34" charset="-128"/>
              </a:rPr>
              <a:t>Strategic Objective 2 </a:t>
            </a:r>
            <a:r>
              <a:rPr lang="en-AU" altLang="en-US" dirty="0">
                <a:ea typeface="ＭＳ Ｐゴシック" panose="020B0600070205080204" pitchFamily="34" charset="-128"/>
              </a:rPr>
              <a:t>Persons with disabilities have equal access to the services and programs the Movement provides, allowing their inclusion and full participation</a:t>
            </a:r>
            <a:r>
              <a:rPr lang="en-AU" altLang="en-US" b="1" dirty="0">
                <a:ea typeface="ＭＳ Ｐゴシック" panose="020B0600070205080204" pitchFamily="34" charset="-128"/>
              </a:rPr>
              <a:t>.</a:t>
            </a:r>
          </a:p>
          <a:p>
            <a:endParaRPr lang="en-AU" altLang="en-US" b="1" dirty="0">
              <a:ea typeface="ＭＳ Ｐゴシック" panose="020B0600070205080204" pitchFamily="34" charset="-128"/>
            </a:endParaRPr>
          </a:p>
          <a:p>
            <a:r>
              <a:rPr lang="en-AU" altLang="en-US" i="1" dirty="0">
                <a:ea typeface="ＭＳ Ｐゴシック" panose="020B0600070205080204" pitchFamily="34" charset="-128"/>
              </a:rPr>
              <a:t>This objective aims to ensure the Movement’s services, programs and associated products available to individuals and communities are disability inclusive.</a:t>
            </a:r>
          </a:p>
          <a:p>
            <a:endParaRPr lang="en-AU" altLang="en-US" i="1" dirty="0">
              <a:ea typeface="ＭＳ Ｐゴシック" panose="020B0600070205080204" pitchFamily="34" charset="-128"/>
            </a:endParaRPr>
          </a:p>
          <a:p>
            <a:r>
              <a:rPr lang="en-US" altLang="en-US" dirty="0">
                <a:ea typeface="ＭＳ Ｐゴシック" panose="020B0600070205080204" pitchFamily="34" charset="-128"/>
              </a:rPr>
              <a:t>2.1 All components of the Movement </a:t>
            </a:r>
            <a:r>
              <a:rPr lang="en-US" altLang="en-US" b="1" dirty="0">
                <a:ea typeface="ＭＳ Ｐゴシック" panose="020B0600070205080204" pitchFamily="34" charset="-128"/>
              </a:rPr>
              <a:t>mainstream disability</a:t>
            </a:r>
            <a:r>
              <a:rPr lang="en-US" altLang="en-US" dirty="0">
                <a:ea typeface="ＭＳ Ｐゴシック" panose="020B0600070205080204" pitchFamily="34" charset="-128"/>
              </a:rPr>
              <a:t> inclusion throughout their programs and services.</a:t>
            </a:r>
            <a:endParaRPr lang="en-GB" altLang="en-US" dirty="0">
              <a:ea typeface="ＭＳ Ｐゴシック" panose="020B0600070205080204" pitchFamily="34" charset="-128"/>
            </a:endParaRPr>
          </a:p>
          <a:p>
            <a:r>
              <a:rPr lang="en-GB" altLang="en-US" dirty="0">
                <a:ea typeface="ＭＳ Ｐゴシック" panose="020B0600070205080204" pitchFamily="34" charset="-128"/>
              </a:rPr>
              <a:t> </a:t>
            </a:r>
          </a:p>
          <a:p>
            <a:r>
              <a:rPr lang="en-US" altLang="en-US" dirty="0">
                <a:ea typeface="ＭＳ Ｐゴシック" panose="020B0600070205080204" pitchFamily="34" charset="-128"/>
              </a:rPr>
              <a:t>2.2 All components of the Movement provide</a:t>
            </a:r>
            <a:r>
              <a:rPr lang="en-US" altLang="en-US" b="1" dirty="0">
                <a:ea typeface="ＭＳ Ｐゴシック" panose="020B0600070205080204" pitchFamily="34" charset="-128"/>
              </a:rPr>
              <a:t> disability specific services, </a:t>
            </a:r>
            <a:r>
              <a:rPr lang="en-US" altLang="en-US" dirty="0">
                <a:ea typeface="ＭＳ Ｐゴシック" panose="020B0600070205080204" pitchFamily="34" charset="-128"/>
              </a:rPr>
              <a:t>where relevant and appropriate.</a:t>
            </a:r>
            <a:r>
              <a:rPr lang="en-AU" altLang="en-US" dirty="0">
                <a:ea typeface="ＭＳ Ｐゴシック" panose="020B0600070205080204" pitchFamily="34" charset="-128"/>
              </a:rPr>
              <a:t> </a:t>
            </a:r>
            <a:endParaRPr lang="en-GB" altLang="en-US" dirty="0">
              <a:ea typeface="ＭＳ Ｐゴシック" panose="020B0600070205080204" pitchFamily="34" charset="-128"/>
            </a:endParaRPr>
          </a:p>
          <a:p>
            <a:r>
              <a:rPr lang="en-US" altLang="en-US" dirty="0">
                <a:ea typeface="ＭＳ Ｐゴシック" panose="020B0600070205080204" pitchFamily="34" charset="-128"/>
              </a:rPr>
              <a:t> </a:t>
            </a:r>
            <a:endParaRPr lang="en-GB" altLang="en-US" dirty="0">
              <a:ea typeface="ＭＳ Ｐゴシック" panose="020B0600070205080204" pitchFamily="34" charset="-128"/>
            </a:endParaRPr>
          </a:p>
          <a:p>
            <a:r>
              <a:rPr lang="en-US" altLang="en-US" dirty="0">
                <a:ea typeface="ＭＳ Ｐゴシック" panose="020B0600070205080204" pitchFamily="34" charset="-128"/>
              </a:rPr>
              <a:t>2.3 All components of the Movement actively </a:t>
            </a:r>
            <a:r>
              <a:rPr lang="en-US" altLang="en-US" b="1" dirty="0">
                <a:ea typeface="ＭＳ Ｐゴシック" panose="020B0600070205080204" pitchFamily="34" charset="-128"/>
              </a:rPr>
              <a:t>adopt prevention and early intervention approaches</a:t>
            </a:r>
            <a:r>
              <a:rPr lang="en-US" altLang="en-US" dirty="0">
                <a:ea typeface="ＭＳ Ｐゴシック" panose="020B0600070205080204" pitchFamily="34" charset="-128"/>
              </a:rPr>
              <a:t> to address the causes of impairments. </a:t>
            </a:r>
            <a:r>
              <a:rPr lang="en-AU" altLang="en-US" dirty="0">
                <a:ea typeface="ＭＳ Ｐゴシック" panose="020B0600070205080204" pitchFamily="34" charset="-128"/>
              </a:rPr>
              <a:t> </a:t>
            </a:r>
            <a:endParaRPr lang="en-GB" altLang="en-US" dirty="0">
              <a:ea typeface="ＭＳ Ｐゴシック" panose="020B0600070205080204" pitchFamily="34" charset="-128"/>
            </a:endParaRPr>
          </a:p>
          <a:p>
            <a:r>
              <a:rPr lang="en-US" altLang="en-US" dirty="0">
                <a:ea typeface="ＭＳ Ｐゴシック" panose="020B0600070205080204" pitchFamily="34" charset="-128"/>
              </a:rPr>
              <a:t>2.4 All components of the Movement actively consider </a:t>
            </a:r>
            <a:r>
              <a:rPr lang="en-US" altLang="en-US" b="1" dirty="0">
                <a:ea typeface="ＭＳ Ｐゴシック" panose="020B0600070205080204" pitchFamily="34" charset="-128"/>
              </a:rPr>
              <a:t>adopting gender- sensitive poverty alleviation and violence prevention, mitigation and response</a:t>
            </a:r>
            <a:r>
              <a:rPr lang="en-US" altLang="en-US" dirty="0">
                <a:ea typeface="ＭＳ Ｐゴシック" panose="020B0600070205080204" pitchFamily="34" charset="-128"/>
              </a:rPr>
              <a:t> </a:t>
            </a:r>
            <a:r>
              <a:rPr lang="en-US" altLang="en-US" b="1" dirty="0">
                <a:ea typeface="ＭＳ Ｐゴシック" panose="020B0600070205080204" pitchFamily="34" charset="-128"/>
              </a:rPr>
              <a:t>initiatives</a:t>
            </a:r>
            <a:r>
              <a:rPr lang="en-US" altLang="en-US" dirty="0">
                <a:ea typeface="ＭＳ Ｐゴシック" panose="020B0600070205080204" pitchFamily="34" charset="-128"/>
              </a:rPr>
              <a:t> within its programs and services, where appropriate and relevant. </a:t>
            </a:r>
            <a:r>
              <a:rPr lang="en-AU" altLang="en-US" dirty="0">
                <a:ea typeface="ＭＳ Ｐゴシック" panose="020B0600070205080204" pitchFamily="34" charset="-128"/>
              </a:rPr>
              <a:t> </a:t>
            </a:r>
            <a:endParaRPr lang="en-GB" altLang="en-US" dirty="0">
              <a:ea typeface="ＭＳ Ｐゴシック" panose="020B0600070205080204" pitchFamily="34" charset="-128"/>
            </a:endParaRPr>
          </a:p>
          <a:p>
            <a:r>
              <a:rPr lang="en-AU" altLang="en-US" dirty="0">
                <a:ea typeface="ＭＳ Ｐゴシック" panose="020B0600070205080204" pitchFamily="34" charset="-128"/>
              </a:rPr>
              <a:t> Would this not be included as part of 2.1?  Per the above comment, if this refers to the organizational or institutional components of the service provider, then it would seem captures in </a:t>
            </a:r>
            <a:r>
              <a:rPr lang="en-AU" altLang="en-US" dirty="0" err="1">
                <a:ea typeface="ＭＳ Ｐゴシック" panose="020B0600070205080204" pitchFamily="34" charset="-128"/>
              </a:rPr>
              <a:t>strat</a:t>
            </a:r>
            <a:r>
              <a:rPr lang="en-AU" altLang="en-US" dirty="0">
                <a:ea typeface="ＭＳ Ｐゴシック" panose="020B0600070205080204" pitchFamily="34" charset="-128"/>
              </a:rPr>
              <a:t> </a:t>
            </a:r>
            <a:r>
              <a:rPr lang="en-AU" altLang="en-US" dirty="0" err="1">
                <a:ea typeface="ＭＳ Ｐゴシック" panose="020B0600070205080204" pitchFamily="34" charset="-128"/>
              </a:rPr>
              <a:t>obj</a:t>
            </a:r>
            <a:r>
              <a:rPr lang="en-AU" altLang="en-US" dirty="0">
                <a:ea typeface="ＭＳ Ｐゴシック" panose="020B0600070205080204" pitchFamily="34" charset="-128"/>
              </a:rPr>
              <a:t> 1? For example, activity 1 for this seems like it could go with 1.4 above?</a:t>
            </a:r>
            <a:endParaRPr lang="en-GB" altLang="en-US" dirty="0">
              <a:ea typeface="ＭＳ Ｐゴシック" panose="020B0600070205080204" pitchFamily="34" charset="-128"/>
            </a:endParaRPr>
          </a:p>
          <a:p>
            <a:r>
              <a:rPr lang="en-AU" altLang="en-US" dirty="0">
                <a:ea typeface="ＭＳ Ｐゴシック" panose="020B0600070205080204" pitchFamily="34" charset="-128"/>
              </a:rPr>
              <a:t> Ditto above comment</a:t>
            </a:r>
            <a:endParaRPr lang="en-GB" altLang="en-US" dirty="0">
              <a:ea typeface="ＭＳ Ｐゴシック" panose="020B0600070205080204" pitchFamily="34" charset="-128"/>
            </a:endParaRPr>
          </a:p>
          <a:p>
            <a:r>
              <a:rPr lang="en-AU" altLang="en-US" dirty="0">
                <a:ea typeface="ＭＳ Ｐゴシック" panose="020B0600070205080204" pitchFamily="34" charset="-128"/>
              </a:rPr>
              <a:t> Ditto above</a:t>
            </a:r>
            <a:endParaRPr lang="en-GB" altLang="en-US" dirty="0">
              <a:ea typeface="ＭＳ Ｐゴシック" panose="020B0600070205080204" pitchFamily="34" charset="-128"/>
            </a:endParaRPr>
          </a:p>
          <a:p>
            <a:endParaRPr lang="en-AU" altLang="en-US" i="1" dirty="0">
              <a:ea typeface="ＭＳ Ｐゴシック" panose="020B0600070205080204" pitchFamily="34" charset="-128"/>
            </a:endParaRPr>
          </a:p>
          <a:p>
            <a:endParaRPr lang="en-AU" altLang="en-US" i="1" dirty="0">
              <a:ea typeface="ＭＳ Ｐゴシック" panose="020B0600070205080204" pitchFamily="34" charset="-128"/>
            </a:endParaRPr>
          </a:p>
          <a:p>
            <a:endParaRPr lang="en-AU" altLang="en-US" i="1" dirty="0">
              <a:ea typeface="ＭＳ Ｐゴシック" panose="020B0600070205080204" pitchFamily="34" charset="-128"/>
            </a:endParaRPr>
          </a:p>
          <a:p>
            <a:endParaRPr lang="en-AU" altLang="en-US" i="1" dirty="0">
              <a:ea typeface="ＭＳ Ｐゴシック" panose="020B0600070205080204" pitchFamily="34" charset="-128"/>
            </a:endParaRPr>
          </a:p>
          <a:p>
            <a:endParaRPr lang="en-GB" altLang="en-US" dirty="0">
              <a:ea typeface="ＭＳ Ｐゴシック" panose="020B0600070205080204" pitchFamily="34" charset="-128"/>
            </a:endParaRPr>
          </a:p>
          <a:p>
            <a:endParaRPr lang="en-AU" altLang="en-US" b="1" dirty="0">
              <a:ea typeface="ＭＳ Ｐゴシック" panose="020B0600070205080204" pitchFamily="34" charset="-128"/>
            </a:endParaRPr>
          </a:p>
          <a:p>
            <a:endParaRPr lang="en-GB" altLang="en-US" dirty="0">
              <a:ea typeface="ＭＳ Ｐゴシック" panose="020B0600070205080204"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3600">
                <a:solidFill>
                  <a:schemeClr val="tx1"/>
                </a:solidFill>
                <a:latin typeface="Times New Roman" panose="02020603050405020304" pitchFamily="18" charset="0"/>
                <a:ea typeface="ＭＳ Ｐゴシック" panose="020B0600070205080204" pitchFamily="34" charset="-128"/>
              </a:defRPr>
            </a:lvl1pPr>
            <a:lvl2pPr marL="742950" indent="-285750" defTabSz="915988">
              <a:defRPr sz="3600">
                <a:solidFill>
                  <a:schemeClr val="tx1"/>
                </a:solidFill>
                <a:latin typeface="Times New Roman" panose="02020603050405020304" pitchFamily="18" charset="0"/>
                <a:ea typeface="ＭＳ Ｐゴシック" panose="020B0600070205080204" pitchFamily="34" charset="-128"/>
              </a:defRPr>
            </a:lvl2pPr>
            <a:lvl3pPr marL="1143000" indent="-228600" defTabSz="915988">
              <a:defRPr sz="3600">
                <a:solidFill>
                  <a:schemeClr val="tx1"/>
                </a:solidFill>
                <a:latin typeface="Times New Roman" panose="02020603050405020304" pitchFamily="18" charset="0"/>
                <a:ea typeface="ＭＳ Ｐゴシック" panose="020B0600070205080204" pitchFamily="34" charset="-128"/>
              </a:defRPr>
            </a:lvl3pPr>
            <a:lvl4pPr marL="1600200" indent="-228600" defTabSz="915988">
              <a:defRPr sz="3600">
                <a:solidFill>
                  <a:schemeClr val="tx1"/>
                </a:solidFill>
                <a:latin typeface="Times New Roman" panose="02020603050405020304" pitchFamily="18" charset="0"/>
                <a:ea typeface="ＭＳ Ｐゴシック" panose="020B0600070205080204" pitchFamily="34" charset="-128"/>
              </a:defRPr>
            </a:lvl4pPr>
            <a:lvl5pPr marL="2057400" indent="-228600" defTabSz="915988">
              <a:defRPr sz="3600">
                <a:solidFill>
                  <a:schemeClr val="tx1"/>
                </a:solidFill>
                <a:latin typeface="Times New Roman" panose="02020603050405020304" pitchFamily="18" charset="0"/>
                <a:ea typeface="ＭＳ Ｐゴシック" panose="020B0600070205080204" pitchFamily="34" charset="-128"/>
              </a:defRPr>
            </a:lvl5pPr>
            <a:lvl6pPr marL="25146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6pPr>
            <a:lvl7pPr marL="29718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7pPr>
            <a:lvl8pPr marL="34290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8pPr>
            <a:lvl9pPr marL="3886200" indent="-228600" defTabSz="915988" eaLnBrk="0" fontAlgn="base" hangingPunct="0">
              <a:spcBef>
                <a:spcPct val="0"/>
              </a:spcBef>
              <a:spcAft>
                <a:spcPct val="0"/>
              </a:spcAft>
              <a:defRPr sz="3600">
                <a:solidFill>
                  <a:schemeClr val="tx1"/>
                </a:solidFill>
                <a:latin typeface="Times New Roman" panose="02020603050405020304" pitchFamily="18" charset="0"/>
                <a:ea typeface="ＭＳ Ｐゴシック" panose="020B0600070205080204" pitchFamily="34" charset="-128"/>
              </a:defRPr>
            </a:lvl9pPr>
          </a:lstStyle>
          <a:p>
            <a:fld id="{76C32B0A-3159-436D-AA4D-2701152D456F}" type="slidenum">
              <a:rPr lang="en-GB" altLang="en-US" sz="1200"/>
              <a:pPr/>
              <a:t>9</a:t>
            </a:fld>
            <a:endParaRPr lang="en-GB" altLang="en-US" sz="1200"/>
          </a:p>
        </p:txBody>
      </p:sp>
    </p:spTree>
    <p:extLst>
      <p:ext uri="{BB962C8B-B14F-4D97-AF65-F5344CB8AC3E}">
        <p14:creationId xmlns:p14="http://schemas.microsoft.com/office/powerpoint/2010/main" val="153317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lvl1pPr algn="ctr">
              <a:defRPr/>
            </a:lvl1pPr>
          </a:lstStyle>
          <a:p>
            <a:r>
              <a:rPr lang="en-US" dirty="0"/>
              <a:t>Click to edit Master title style</a:t>
            </a:r>
            <a:endParaRPr lang="en-GB"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4E8BFD-6D60-4890-B1EF-B3E14227EB68}" type="datetime1">
              <a:rPr lang="en-US"/>
              <a:pPr>
                <a:defRPr/>
              </a:pPr>
              <a:t>11/23/2016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B476855-404A-4626-882B-C7ECA3B04A0A}" type="slidenum">
              <a:rPr lang="en-GB" altLang="en-US"/>
              <a:pPr/>
              <a:t>‹#›</a:t>
            </a:fld>
            <a:endParaRPr lang="en-GB" altLang="en-US"/>
          </a:p>
        </p:txBody>
      </p:sp>
    </p:spTree>
    <p:extLst>
      <p:ext uri="{BB962C8B-B14F-4D97-AF65-F5344CB8AC3E}">
        <p14:creationId xmlns:p14="http://schemas.microsoft.com/office/powerpoint/2010/main" val="3958434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9AA4BE9A-2D70-44FE-8B33-26658B6B2BAE}" type="datetime1">
              <a:rPr lang="en-US"/>
              <a:pPr>
                <a:defRPr/>
              </a:pPr>
              <a:t>11/23/2016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97A7766-C192-426D-95CA-3ED862219B9F}" type="slidenum">
              <a:rPr lang="en-GB" altLang="en-US"/>
              <a:pPr/>
              <a:t>‹#›</a:t>
            </a:fld>
            <a:endParaRPr lang="en-GB" altLang="en-US"/>
          </a:p>
        </p:txBody>
      </p:sp>
    </p:spTree>
    <p:extLst>
      <p:ext uri="{BB962C8B-B14F-4D97-AF65-F5344CB8AC3E}">
        <p14:creationId xmlns:p14="http://schemas.microsoft.com/office/powerpoint/2010/main" val="53789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857232"/>
            <a:ext cx="2228850" cy="5268931"/>
          </a:xfr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95300" y="857232"/>
            <a:ext cx="6534150" cy="526893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BFF1E75-547E-4FF0-907B-B860999DF6EE}" type="datetime1">
              <a:rPr lang="en-US"/>
              <a:pPr>
                <a:defRPr/>
              </a:pPr>
              <a:t>11/23/2016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F1F0DC4A-F24F-4EB2-9901-DFE8C1D43F76}" type="slidenum">
              <a:rPr lang="en-GB" altLang="en-US"/>
              <a:pPr/>
              <a:t>‹#›</a:t>
            </a:fld>
            <a:endParaRPr lang="en-GB" altLang="en-US"/>
          </a:p>
        </p:txBody>
      </p:sp>
    </p:spTree>
    <p:extLst>
      <p:ext uri="{BB962C8B-B14F-4D97-AF65-F5344CB8AC3E}">
        <p14:creationId xmlns:p14="http://schemas.microsoft.com/office/powerpoint/2010/main" val="3571868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lvl1pPr algn="ctr">
              <a:defRPr/>
            </a:lvl1pPr>
          </a:lstStyle>
          <a:p>
            <a:r>
              <a:rPr lang="en-US" dirty="0"/>
              <a:t>Click to edit Master title style</a:t>
            </a:r>
            <a:endParaRPr lang="en-GB"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2BD5DD7-BD3D-407E-9920-739BDBDFC5CA}" type="datetime1">
              <a:rPr lang="en-US"/>
              <a:pPr>
                <a:defRPr/>
              </a:pPr>
              <a:t>11/23/2016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58A76DD-0913-41D3-B4CA-3F91793BB519}" type="slidenum">
              <a:rPr lang="en-GB" altLang="en-US"/>
              <a:pPr/>
              <a:t>‹#›</a:t>
            </a:fld>
            <a:endParaRPr lang="en-GB" altLang="en-US"/>
          </a:p>
        </p:txBody>
      </p:sp>
    </p:spTree>
    <p:extLst>
      <p:ext uri="{BB962C8B-B14F-4D97-AF65-F5344CB8AC3E}">
        <p14:creationId xmlns:p14="http://schemas.microsoft.com/office/powerpoint/2010/main" val="1221689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871746"/>
            <a:ext cx="8915400" cy="857256"/>
          </a:xfrm>
        </p:spPr>
        <p:txBody>
          <a:bodyPr anchor="t"/>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a:xfrm>
            <a:off x="495300" y="1871878"/>
            <a:ext cx="8915400" cy="4268799"/>
          </a:xfrm>
        </p:spPr>
        <p:txBody>
          <a:bodyPr/>
          <a:lstStyle>
            <a:lvl1pPr>
              <a:buClr>
                <a:srgbClr val="E00034"/>
              </a:buClr>
              <a:defRPr/>
            </a:lvl1pPr>
            <a:lvl2pPr>
              <a:spcBef>
                <a:spcPts val="300"/>
              </a:spcBef>
              <a:buClr>
                <a:srgbClr val="E00034"/>
              </a:buClr>
              <a:defRPr/>
            </a:lvl2pPr>
            <a:lvl3pPr>
              <a:spcBef>
                <a:spcPts val="300"/>
              </a:spcBef>
              <a:buClr>
                <a:srgbClr val="E00034"/>
              </a:buClr>
              <a:defRPr/>
            </a:lvl3pPr>
            <a:lvl4pPr>
              <a:spcBef>
                <a:spcPts val="300"/>
              </a:spcBef>
              <a:buClr>
                <a:srgbClr val="E00034"/>
              </a:buClr>
              <a:defRPr/>
            </a:lvl4pPr>
            <a:lvl5pPr>
              <a:spcBef>
                <a:spcPts val="300"/>
              </a:spcBef>
              <a:buClr>
                <a:srgbClr val="E0003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30275012-4CC7-4D85-9001-8ABCDC474815}" type="datetime1">
              <a:rPr lang="en-US"/>
              <a:pPr>
                <a:defRPr/>
              </a:pPr>
              <a:t>11/23/2016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746B031-EC6B-4C4B-9DFA-81D1EC8463B9}" type="slidenum">
              <a:rPr lang="en-GB" altLang="en-US"/>
              <a:pPr/>
              <a:t>‹#›</a:t>
            </a:fld>
            <a:endParaRPr lang="en-GB" altLang="en-US"/>
          </a:p>
        </p:txBody>
      </p:sp>
    </p:spTree>
    <p:extLst>
      <p:ext uri="{BB962C8B-B14F-4D97-AF65-F5344CB8AC3E}">
        <p14:creationId xmlns:p14="http://schemas.microsoft.com/office/powerpoint/2010/main" val="760823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2AB6DD2-73A3-476B-AC09-65A850CC1173}" type="datetime1">
              <a:rPr lang="en-US"/>
              <a:pPr>
                <a:defRPr/>
              </a:pPr>
              <a:t>11/23/2016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882C88A-BE70-45A2-AF36-BCACB8700E73}" type="slidenum">
              <a:rPr lang="en-GB" altLang="en-US"/>
              <a:pPr/>
              <a:t>‹#›</a:t>
            </a:fld>
            <a:endParaRPr lang="en-GB" altLang="en-US"/>
          </a:p>
        </p:txBody>
      </p:sp>
    </p:spTree>
    <p:extLst>
      <p:ext uri="{BB962C8B-B14F-4D97-AF65-F5344CB8AC3E}">
        <p14:creationId xmlns:p14="http://schemas.microsoft.com/office/powerpoint/2010/main" val="2738086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95300" y="1857364"/>
            <a:ext cx="4381500" cy="4268799"/>
          </a:xfrm>
        </p:spPr>
        <p:txBody>
          <a:bodyPr/>
          <a:lstStyle>
            <a:lvl1pPr>
              <a:defRPr sz="26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029200" y="1857364"/>
            <a:ext cx="4381500" cy="4268799"/>
          </a:xfrm>
        </p:spPr>
        <p:txBody>
          <a:bodyPr rtlCol="0">
            <a:normAutofit/>
          </a:bodyPr>
          <a:lstStyle>
            <a:lvl1pPr algn="l" defTabSz="914400" rtl="0" eaLnBrk="1" latinLnBrk="0" hangingPunct="1">
              <a:spcBef>
                <a:spcPct val="20000"/>
              </a:spcBef>
              <a:buClr>
                <a:srgbClr val="E00034"/>
              </a:buClr>
              <a:buFont typeface="Arial" pitchFamily="34" charset="0"/>
              <a:buChar char="•"/>
              <a:defRPr lang="en-US" sz="2600" kern="1200" smtClean="0">
                <a:solidFill>
                  <a:schemeClr val="tx1"/>
                </a:solidFill>
                <a:latin typeface="+mn-lt"/>
                <a:ea typeface="+mn-ea"/>
                <a:cs typeface="+mn-cs"/>
              </a:defRPr>
            </a:lvl1pPr>
            <a:lvl2pPr algn="l" defTabSz="914400" rtl="0" eaLnBrk="1" latinLnBrk="0" hangingPunct="1">
              <a:spcBef>
                <a:spcPct val="20000"/>
              </a:spcBef>
              <a:buClr>
                <a:srgbClr val="E00034"/>
              </a:buClr>
              <a:buFont typeface="Arial" pitchFamily="34" charset="0"/>
              <a:buChar char="•"/>
              <a:defRPr lang="en-US" sz="2400" kern="1200" smtClean="0">
                <a:solidFill>
                  <a:schemeClr val="tx1"/>
                </a:solidFill>
                <a:latin typeface="+mn-lt"/>
                <a:ea typeface="+mn-ea"/>
                <a:cs typeface="+mn-cs"/>
              </a:defRPr>
            </a:lvl2pPr>
            <a:lvl3pPr algn="l" defTabSz="914400" rtl="0" eaLnBrk="1" latinLnBrk="0" hangingPunct="1">
              <a:spcBef>
                <a:spcPct val="20000"/>
              </a:spcBef>
              <a:buClr>
                <a:srgbClr val="E00034"/>
              </a:buClr>
              <a:buFont typeface="Arial" pitchFamily="34" charset="0"/>
              <a:buChar char="•"/>
              <a:defRPr lang="en-US" sz="2400" kern="1200" smtClean="0">
                <a:solidFill>
                  <a:schemeClr val="tx1"/>
                </a:solidFill>
                <a:latin typeface="+mn-lt"/>
                <a:ea typeface="+mn-ea"/>
                <a:cs typeface="+mn-cs"/>
              </a:defRPr>
            </a:lvl3pPr>
            <a:lvl4pPr algn="l" defTabSz="914400" rtl="0" eaLnBrk="1" latinLnBrk="0" hangingPunct="1">
              <a:spcBef>
                <a:spcPct val="20000"/>
              </a:spcBef>
              <a:buClr>
                <a:srgbClr val="E00034"/>
              </a:buClr>
              <a:buFont typeface="Arial" pitchFamily="34" charset="0"/>
              <a:buChar char="•"/>
              <a:defRPr lang="en-US" sz="2000" kern="1200" smtClean="0">
                <a:solidFill>
                  <a:schemeClr val="tx1"/>
                </a:solidFill>
                <a:latin typeface="+mn-lt"/>
                <a:ea typeface="+mn-ea"/>
                <a:cs typeface="+mn-cs"/>
              </a:defRPr>
            </a:lvl4pPr>
            <a:lvl5pPr algn="l" defTabSz="914400" rtl="0" eaLnBrk="1" latinLnBrk="0" hangingPunct="1">
              <a:spcBef>
                <a:spcPct val="20000"/>
              </a:spcBef>
              <a:buClr>
                <a:srgbClr val="E00034"/>
              </a:buClr>
              <a:buFont typeface="Arial" pitchFamily="34" charset="0"/>
              <a:buChar char="•"/>
              <a:defRPr lang="en-GB" sz="2000" kern="1200" dirty="0" smtClean="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CE02E682-4AB7-4A02-9EE7-7D166B9C374F}" type="datetime1">
              <a:rPr lang="en-US"/>
              <a:pPr>
                <a:defRPr/>
              </a:pPr>
              <a:t>11/23/2016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8F105F3E-C5D3-4A06-A719-029ACF4D6E15}" type="slidenum">
              <a:rPr lang="en-GB" altLang="en-US"/>
              <a:pPr/>
              <a:t>‹#›</a:t>
            </a:fld>
            <a:endParaRPr lang="en-GB" altLang="en-US"/>
          </a:p>
        </p:txBody>
      </p:sp>
    </p:spTree>
    <p:extLst>
      <p:ext uri="{BB962C8B-B14F-4D97-AF65-F5344CB8AC3E}">
        <p14:creationId xmlns:p14="http://schemas.microsoft.com/office/powerpoint/2010/main" val="1821277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95300" y="1785925"/>
            <a:ext cx="4376738" cy="3889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5032375" y="1785925"/>
            <a:ext cx="4378325" cy="3889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E056E4D3-206C-4705-B1DE-9EBB1411564C}" type="datetime1">
              <a:rPr lang="en-US"/>
              <a:pPr>
                <a:defRPr/>
              </a:pPr>
              <a:t>11/23/2016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D4584125-7449-4B4D-B8A1-4C42A2F381DF}" type="slidenum">
              <a:rPr lang="en-GB" altLang="en-US"/>
              <a:pPr/>
              <a:t>‹#›</a:t>
            </a:fld>
            <a:endParaRPr lang="en-GB" altLang="en-US"/>
          </a:p>
        </p:txBody>
      </p:sp>
    </p:spTree>
    <p:extLst>
      <p:ext uri="{BB962C8B-B14F-4D97-AF65-F5344CB8AC3E}">
        <p14:creationId xmlns:p14="http://schemas.microsoft.com/office/powerpoint/2010/main" val="3513212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D3ECB12F-9156-4997-BA0D-1BC1CCDF09F6}" type="datetime1">
              <a:rPr lang="en-US"/>
              <a:pPr>
                <a:defRPr/>
              </a:pPr>
              <a:t>11/23/2016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A1068CF6-E679-4B2A-90DD-D58F3A9F2447}" type="slidenum">
              <a:rPr lang="en-GB" altLang="en-US"/>
              <a:pPr/>
              <a:t>‹#›</a:t>
            </a:fld>
            <a:endParaRPr lang="en-GB" altLang="en-US"/>
          </a:p>
        </p:txBody>
      </p:sp>
    </p:spTree>
    <p:extLst>
      <p:ext uri="{BB962C8B-B14F-4D97-AF65-F5344CB8AC3E}">
        <p14:creationId xmlns:p14="http://schemas.microsoft.com/office/powerpoint/2010/main" val="1042324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7B6F19-3EFF-4FF9-8706-7AADFFBB61EB}" type="datetime1">
              <a:rPr lang="en-US"/>
              <a:pPr>
                <a:defRPr/>
              </a:pPr>
              <a:t>11/23/2016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C9D254D4-F9D6-4EAD-9934-03AE92310FDA}" type="slidenum">
              <a:rPr lang="en-GB" altLang="en-US"/>
              <a:pPr/>
              <a:t>‹#›</a:t>
            </a:fld>
            <a:endParaRPr lang="en-GB" altLang="en-US"/>
          </a:p>
        </p:txBody>
      </p:sp>
    </p:spTree>
    <p:extLst>
      <p:ext uri="{BB962C8B-B14F-4D97-AF65-F5344CB8AC3E}">
        <p14:creationId xmlns:p14="http://schemas.microsoft.com/office/powerpoint/2010/main" val="353735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857232"/>
            <a:ext cx="3259138" cy="857256"/>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873500" y="857232"/>
            <a:ext cx="5537200" cy="5268931"/>
          </a:xfrm>
        </p:spPr>
        <p:txBody>
          <a:bodyPr/>
          <a:lstStyle>
            <a:lvl1pPr>
              <a:defRPr sz="26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95300" y="1857364"/>
            <a:ext cx="3259138" cy="42687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EF6FCB1A-131B-4473-9553-E4319DFA14D4}" type="datetime1">
              <a:rPr lang="en-US"/>
              <a:pPr>
                <a:defRPr/>
              </a:pPr>
              <a:t>11/23/2016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33796050-5DC3-4D7B-8CE5-FEC576437494}" type="slidenum">
              <a:rPr lang="en-GB" altLang="en-US"/>
              <a:pPr/>
              <a:t>‹#›</a:t>
            </a:fld>
            <a:endParaRPr lang="en-GB" altLang="en-US"/>
          </a:p>
        </p:txBody>
      </p:sp>
    </p:spTree>
    <p:extLst>
      <p:ext uri="{BB962C8B-B14F-4D97-AF65-F5344CB8AC3E}">
        <p14:creationId xmlns:p14="http://schemas.microsoft.com/office/powerpoint/2010/main" val="1993851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871746"/>
            <a:ext cx="8915400" cy="857256"/>
          </a:xfrm>
        </p:spPr>
        <p:txBody>
          <a:bodyPr anchor="t"/>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a:xfrm>
            <a:off x="495300" y="1871878"/>
            <a:ext cx="8915400" cy="4268799"/>
          </a:xfrm>
        </p:spPr>
        <p:txBody>
          <a:bodyPr/>
          <a:lstStyle>
            <a:lvl1pPr>
              <a:buClr>
                <a:srgbClr val="E00034"/>
              </a:buClr>
              <a:defRPr/>
            </a:lvl1pPr>
            <a:lvl2pPr>
              <a:spcBef>
                <a:spcPts val="300"/>
              </a:spcBef>
              <a:buClr>
                <a:srgbClr val="E00034"/>
              </a:buClr>
              <a:defRPr/>
            </a:lvl2pPr>
            <a:lvl3pPr>
              <a:spcBef>
                <a:spcPts val="300"/>
              </a:spcBef>
              <a:buClr>
                <a:srgbClr val="E00034"/>
              </a:buClr>
              <a:defRPr/>
            </a:lvl3pPr>
            <a:lvl4pPr>
              <a:spcBef>
                <a:spcPts val="300"/>
              </a:spcBef>
              <a:buClr>
                <a:srgbClr val="E00034"/>
              </a:buClr>
              <a:defRPr/>
            </a:lvl4pPr>
            <a:lvl5pPr>
              <a:spcBef>
                <a:spcPts val="300"/>
              </a:spcBef>
              <a:buClr>
                <a:srgbClr val="E0003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373783EC-D85A-48B1-B47B-E3A966B43942}" type="datetime1">
              <a:rPr lang="en-US"/>
              <a:pPr>
                <a:defRPr/>
              </a:pPr>
              <a:t>11/23/2016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824C376-6DA0-4E3E-9DD4-7E96DDF6038E}" type="slidenum">
              <a:rPr lang="en-GB" altLang="en-US"/>
              <a:pPr/>
              <a:t>‹#›</a:t>
            </a:fld>
            <a:endParaRPr lang="en-GB" altLang="en-US"/>
          </a:p>
        </p:txBody>
      </p:sp>
    </p:spTree>
    <p:extLst>
      <p:ext uri="{BB962C8B-B14F-4D97-AF65-F5344CB8AC3E}">
        <p14:creationId xmlns:p14="http://schemas.microsoft.com/office/powerpoint/2010/main" val="1078035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857232"/>
            <a:ext cx="5943600" cy="3870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A0ED093-9601-47BA-A294-CD77DD2DBD9C}" type="datetime1">
              <a:rPr lang="en-US"/>
              <a:pPr>
                <a:defRPr/>
              </a:pPr>
              <a:t>11/23/2016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59DA2C3A-3DE4-48C5-824D-A8B1B4F715F9}" type="slidenum">
              <a:rPr lang="en-GB" altLang="en-US"/>
              <a:pPr/>
              <a:t>‹#›</a:t>
            </a:fld>
            <a:endParaRPr lang="en-GB" altLang="en-US"/>
          </a:p>
        </p:txBody>
      </p:sp>
    </p:spTree>
    <p:extLst>
      <p:ext uri="{BB962C8B-B14F-4D97-AF65-F5344CB8AC3E}">
        <p14:creationId xmlns:p14="http://schemas.microsoft.com/office/powerpoint/2010/main" val="1871154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024D2E15-7525-45F2-A386-4B45DA87370A}" type="datetime1">
              <a:rPr lang="en-US"/>
              <a:pPr>
                <a:defRPr/>
              </a:pPr>
              <a:t>11/23/2016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8B1FCD5-FB87-406A-970E-EE24A6320695}" type="slidenum">
              <a:rPr lang="en-GB" altLang="en-US"/>
              <a:pPr/>
              <a:t>‹#›</a:t>
            </a:fld>
            <a:endParaRPr lang="en-GB" altLang="en-US"/>
          </a:p>
        </p:txBody>
      </p:sp>
    </p:spTree>
    <p:extLst>
      <p:ext uri="{BB962C8B-B14F-4D97-AF65-F5344CB8AC3E}">
        <p14:creationId xmlns:p14="http://schemas.microsoft.com/office/powerpoint/2010/main" val="3285921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857232"/>
            <a:ext cx="2228850" cy="5268931"/>
          </a:xfr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95300" y="857232"/>
            <a:ext cx="6534150" cy="526893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303A8202-AD14-4362-84E4-B052B5895974}" type="datetime1">
              <a:rPr lang="en-US"/>
              <a:pPr>
                <a:defRPr/>
              </a:pPr>
              <a:t>11/23/2016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EBED298-D044-4774-A03B-AD784260A039}" type="slidenum">
              <a:rPr lang="en-GB" altLang="en-US"/>
              <a:pPr/>
              <a:t>‹#›</a:t>
            </a:fld>
            <a:endParaRPr lang="en-GB" altLang="en-US"/>
          </a:p>
        </p:txBody>
      </p:sp>
    </p:spTree>
    <p:extLst>
      <p:ext uri="{BB962C8B-B14F-4D97-AF65-F5344CB8AC3E}">
        <p14:creationId xmlns:p14="http://schemas.microsoft.com/office/powerpoint/2010/main" val="4231247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65100" y="152400"/>
            <a:ext cx="95758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11"/>
          <p:cNvGrpSpPr>
            <a:grpSpLocks/>
          </p:cNvGrpSpPr>
          <p:nvPr/>
        </p:nvGrpSpPr>
        <p:grpSpPr bwMode="auto">
          <a:xfrm>
            <a:off x="368300" y="339725"/>
            <a:ext cx="1365250" cy="1260475"/>
            <a:chOff x="228600" y="228600"/>
            <a:chExt cx="1260000" cy="1260000"/>
          </a:xfrm>
        </p:grpSpPr>
        <p:sp>
          <p:nvSpPr>
            <p:cNvPr id="6" name="Oval 5"/>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282810" y="625325"/>
              <a:ext cx="1144255" cy="15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tx1"/>
                  </a:solidFill>
                  <a:latin typeface="Times New Roman" panose="02020603050405020304" pitchFamily="18" charset="0"/>
                  <a:ea typeface="ＭＳ Ｐゴシック" pitchFamily="34" charset="-128"/>
                </a:defRPr>
              </a:lvl1pPr>
              <a:lvl2pPr marL="742950" indent="-285750" eaLnBrk="0" hangingPunct="0">
                <a:defRPr sz="3600">
                  <a:solidFill>
                    <a:schemeClr val="tx1"/>
                  </a:solidFill>
                  <a:latin typeface="Times New Roman" panose="02020603050405020304" pitchFamily="18" charset="0"/>
                  <a:ea typeface="ＭＳ Ｐゴシック" pitchFamily="34" charset="-128"/>
                </a:defRPr>
              </a:lvl2pPr>
              <a:lvl3pPr marL="1143000" indent="-228600" eaLnBrk="0" hangingPunct="0">
                <a:defRPr sz="3600">
                  <a:solidFill>
                    <a:schemeClr val="tx1"/>
                  </a:solidFill>
                  <a:latin typeface="Times New Roman" panose="02020603050405020304" pitchFamily="18" charset="0"/>
                  <a:ea typeface="ＭＳ Ｐゴシック" pitchFamily="34" charset="-128"/>
                </a:defRPr>
              </a:lvl3pPr>
              <a:lvl4pPr marL="1600200" indent="-228600" eaLnBrk="0" hangingPunct="0">
                <a:defRPr sz="3600">
                  <a:solidFill>
                    <a:schemeClr val="tx1"/>
                  </a:solidFill>
                  <a:latin typeface="Times New Roman" panose="02020603050405020304" pitchFamily="18" charset="0"/>
                  <a:ea typeface="ＭＳ Ｐゴシック" pitchFamily="34" charset="-128"/>
                </a:defRPr>
              </a:lvl4pPr>
              <a:lvl5pPr marL="2057400" indent="-228600" eaLnBrk="0" hangingPunct="0">
                <a:defRPr sz="36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9pPr>
            </a:lstStyle>
            <a:p>
              <a:pPr algn="ctr" eaLnBrk="1" hangingPunct="1">
                <a:defRPr/>
              </a:pPr>
              <a:r>
                <a:rPr lang="en-US" altLang="en-US" sz="1000" b="1">
                  <a:solidFill>
                    <a:schemeClr val="bg1"/>
                  </a:solidFill>
                  <a:latin typeface="Calibri" panose="020F0502020204030204" pitchFamily="34" charset="0"/>
                  <a:cs typeface="Arial" panose="020B0604020202020204" pitchFamily="34" charset="0"/>
                </a:rPr>
                <a:t>Welcome</a:t>
              </a:r>
            </a:p>
          </p:txBody>
        </p:sp>
      </p:grpSp>
      <p:sp>
        <p:nvSpPr>
          <p:cNvPr id="2" name="Title 1"/>
          <p:cNvSpPr>
            <a:spLocks noGrp="1"/>
          </p:cNvSpPr>
          <p:nvPr>
            <p:ph type="ctrTitle"/>
          </p:nvPr>
        </p:nvSpPr>
        <p:spPr>
          <a:xfrm>
            <a:off x="1073150" y="2819401"/>
            <a:ext cx="7842250" cy="647591"/>
          </a:xfrm>
        </p:spPr>
        <p:txBody>
          <a:bodyPr/>
          <a:lstStyle>
            <a:lvl1pPr algn="r">
              <a:defRPr b="1">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1073150" y="3886200"/>
            <a:ext cx="784225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365291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981200" y="354013"/>
            <a:ext cx="74295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981200" y="1495425"/>
            <a:ext cx="74295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73730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cxnSp>
        <p:nvCxnSpPr>
          <p:cNvPr id="6" name="Straight Connector 5"/>
          <p:cNvCxnSpPr/>
          <p:nvPr/>
        </p:nvCxnSpPr>
        <p:spPr>
          <a:xfrm>
            <a:off x="1981200" y="354013"/>
            <a:ext cx="74295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81200" y="1495425"/>
            <a:ext cx="74295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95300" y="1676400"/>
            <a:ext cx="3632200" cy="4191000"/>
          </a:xfrm>
        </p:spPr>
        <p:txBody>
          <a:bodyPr rtlCol="0">
            <a:normAutofit/>
          </a:bodyPr>
          <a:lstStyle/>
          <a:p>
            <a:pPr lvl="0"/>
            <a:r>
              <a:rPr lang="en-US" noProof="0"/>
              <a:t>Click icon to add chart</a:t>
            </a:r>
            <a:endParaRPr lang="en-GB" noProof="0" dirty="0"/>
          </a:p>
        </p:txBody>
      </p:sp>
      <p:sp>
        <p:nvSpPr>
          <p:cNvPr id="5" name="Title 4"/>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1"/>
          </p:nvPr>
        </p:nvSpPr>
        <p:spPr>
          <a:xfrm>
            <a:off x="4289751" y="1676400"/>
            <a:ext cx="51181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64732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hoto Layout">
    <p:spTree>
      <p:nvGrpSpPr>
        <p:cNvPr id="1" name=""/>
        <p:cNvGrpSpPr/>
        <p:nvPr/>
      </p:nvGrpSpPr>
      <p:grpSpPr>
        <a:xfrm>
          <a:off x="0" y="0"/>
          <a:ext cx="0" cy="0"/>
          <a:chOff x="0" y="0"/>
          <a:chExt cx="0" cy="0"/>
        </a:xfrm>
      </p:grpSpPr>
      <p:cxnSp>
        <p:nvCxnSpPr>
          <p:cNvPr id="5" name="Straight Connector 4"/>
          <p:cNvCxnSpPr/>
          <p:nvPr/>
        </p:nvCxnSpPr>
        <p:spPr>
          <a:xfrm>
            <a:off x="1981200" y="354013"/>
            <a:ext cx="74295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81200" y="1495425"/>
            <a:ext cx="74295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GB" dirty="0"/>
          </a:p>
        </p:txBody>
      </p:sp>
      <p:sp>
        <p:nvSpPr>
          <p:cNvPr id="4" name="Picture Placeholder 3"/>
          <p:cNvSpPr>
            <a:spLocks noGrp="1"/>
          </p:cNvSpPr>
          <p:nvPr>
            <p:ph type="pic" sz="quarter" idx="10"/>
          </p:nvPr>
        </p:nvSpPr>
        <p:spPr>
          <a:xfrm>
            <a:off x="1981200" y="2895600"/>
            <a:ext cx="7429500" cy="2971800"/>
          </a:xfrm>
        </p:spPr>
        <p:txBody>
          <a:bodyPr rtlCol="0">
            <a:normAutofit/>
          </a:bodyPr>
          <a:lstStyle/>
          <a:p>
            <a:pPr lvl="0"/>
            <a:r>
              <a:rPr lang="en-US" noProof="0"/>
              <a:t>Click icon to add picture</a:t>
            </a:r>
            <a:endParaRPr lang="en-GB" noProof="0" dirty="0"/>
          </a:p>
        </p:txBody>
      </p:sp>
      <p:sp>
        <p:nvSpPr>
          <p:cNvPr id="6" name="Text Placeholder 5"/>
          <p:cNvSpPr>
            <a:spLocks noGrp="1"/>
          </p:cNvSpPr>
          <p:nvPr>
            <p:ph type="body" sz="quarter" idx="11"/>
          </p:nvPr>
        </p:nvSpPr>
        <p:spPr>
          <a:xfrm>
            <a:off x="1981200" y="1631732"/>
            <a:ext cx="7429500" cy="1143000"/>
          </a:xfrm>
        </p:spPr>
        <p:txBody>
          <a:bodyPr/>
          <a:lstStyle/>
          <a:p>
            <a:pPr lvl="0"/>
            <a:r>
              <a:rPr lang="en-US"/>
              <a:t>Click to edit Master text styles</a:t>
            </a:r>
          </a:p>
        </p:txBody>
      </p:sp>
    </p:spTree>
    <p:extLst>
      <p:ext uri="{BB962C8B-B14F-4D97-AF65-F5344CB8AC3E}">
        <p14:creationId xmlns:p14="http://schemas.microsoft.com/office/powerpoint/2010/main" val="2386783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981200" y="354013"/>
            <a:ext cx="74295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81200" y="1495425"/>
            <a:ext cx="74295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95300" y="1676400"/>
            <a:ext cx="437515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35550" y="1676400"/>
            <a:ext cx="437515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53008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981200" y="354013"/>
            <a:ext cx="74295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81200" y="1495425"/>
            <a:ext cx="74295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676400"/>
            <a:ext cx="4376870"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251075"/>
            <a:ext cx="4376870"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032111" y="1676400"/>
            <a:ext cx="4378590"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251075"/>
            <a:ext cx="4378590"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67654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65100" y="152400"/>
            <a:ext cx="95758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4"/>
            <p:cNvSpPr txBox="1">
              <a:spLocks noChangeArrowheads="1"/>
            </p:cNvSpPr>
            <p:nvPr userDrawn="1"/>
          </p:nvSpPr>
          <p:spPr bwMode="auto">
            <a:xfrm>
              <a:off x="533400" y="498475"/>
              <a:ext cx="47244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tx1"/>
                  </a:solidFill>
                  <a:latin typeface="Times New Roman" panose="02020603050405020304" pitchFamily="18" charset="0"/>
                  <a:ea typeface="ＭＳ Ｐゴシック" pitchFamily="34" charset="-128"/>
                </a:defRPr>
              </a:lvl1pPr>
              <a:lvl2pPr marL="742950" indent="-285750" eaLnBrk="0" hangingPunct="0">
                <a:defRPr sz="3600">
                  <a:solidFill>
                    <a:schemeClr val="tx1"/>
                  </a:solidFill>
                  <a:latin typeface="Times New Roman" panose="02020603050405020304" pitchFamily="18" charset="0"/>
                  <a:ea typeface="ＭＳ Ｐゴシック" pitchFamily="34" charset="-128"/>
                </a:defRPr>
              </a:lvl2pPr>
              <a:lvl3pPr marL="1143000" indent="-228600" eaLnBrk="0" hangingPunct="0">
                <a:defRPr sz="3600">
                  <a:solidFill>
                    <a:schemeClr val="tx1"/>
                  </a:solidFill>
                  <a:latin typeface="Times New Roman" panose="02020603050405020304" pitchFamily="18" charset="0"/>
                  <a:ea typeface="ＭＳ Ｐゴシック" pitchFamily="34" charset="-128"/>
                </a:defRPr>
              </a:lvl3pPr>
              <a:lvl4pPr marL="1600200" indent="-228600" eaLnBrk="0" hangingPunct="0">
                <a:defRPr sz="3600">
                  <a:solidFill>
                    <a:schemeClr val="tx1"/>
                  </a:solidFill>
                  <a:latin typeface="Times New Roman" panose="02020603050405020304" pitchFamily="18" charset="0"/>
                  <a:ea typeface="ＭＳ Ｐゴシック" pitchFamily="34" charset="-128"/>
                </a:defRPr>
              </a:lvl4pPr>
              <a:lvl5pPr marL="2057400" indent="-228600" eaLnBrk="0" hangingPunct="0">
                <a:defRPr sz="36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9pPr>
            </a:lstStyle>
            <a:p>
              <a:pPr eaLnBrk="1" hangingPunct="1">
                <a:defRPr/>
              </a:pPr>
              <a:r>
                <a:rPr lang="en-US" altLang="en-US" sz="2000" b="1" baseline="30000">
                  <a:solidFill>
                    <a:srgbClr val="E8C7B0"/>
                  </a:solidFill>
                  <a:latin typeface="Calibri (Body)"/>
                  <a:ea typeface="Calibri (Body)"/>
                  <a:cs typeface="Calibri (Body)"/>
                </a:rPr>
                <a:t>FOR FURTHER INFORMATION ON XXXXXXXXX XXXXXXXX XXXXXXXXX XXXX, PLEASE CONTACT:</a:t>
              </a:r>
            </a:p>
            <a:p>
              <a:pPr eaLnBrk="1" hangingPunct="1">
                <a:defRPr/>
              </a:pPr>
              <a:endParaRPr lang="en-US" altLang="en-US" sz="2000" b="1" baseline="30000">
                <a:solidFill>
                  <a:schemeClr val="bg1"/>
                </a:solidFill>
                <a:latin typeface="Calibri (Body)"/>
                <a:ea typeface="Calibri (Body)"/>
                <a:cs typeface="Calibri (Body)"/>
              </a:endParaRPr>
            </a:p>
            <a:p>
              <a:pPr eaLnBrk="1" hangingPunct="1">
                <a:defRPr/>
              </a:pPr>
              <a:r>
                <a:rPr lang="en-US" altLang="en-US" sz="2000" b="1" baseline="30000">
                  <a:solidFill>
                    <a:srgbClr val="E8C7B0"/>
                  </a:solidFill>
                  <a:latin typeface="Calibri (Body)"/>
                  <a:ea typeface="Calibri (Body)"/>
                  <a:cs typeface="Calibri (Body)"/>
                </a:rPr>
                <a:t>IFRC XXXXXXXXXXXXX DEPARTMENT</a:t>
              </a:r>
            </a:p>
            <a:p>
              <a:pPr eaLnBrk="1" hangingPunct="1">
                <a:defRPr/>
              </a:pPr>
              <a:r>
                <a:rPr lang="en-US" altLang="en-US" sz="2000" baseline="30000">
                  <a:solidFill>
                    <a:schemeClr val="bg1"/>
                  </a:solidFill>
                  <a:latin typeface="Calibri (Body)"/>
                  <a:ea typeface="Calibri (Body)"/>
                  <a:cs typeface="Calibri (Body)"/>
                </a:rPr>
                <a:t>NAME SURNAME, TITLE</a:t>
              </a:r>
              <a:br>
                <a:rPr lang="en-US" altLang="en-US" sz="2000" baseline="30000">
                  <a:solidFill>
                    <a:schemeClr val="bg1"/>
                  </a:solidFill>
                  <a:latin typeface="Calibri (Body)"/>
                  <a:ea typeface="Calibri (Body)"/>
                  <a:cs typeface="Calibri (Body)"/>
                </a:rPr>
              </a:br>
              <a:r>
                <a:rPr lang="en-US" altLang="en-US" sz="2000" b="1" baseline="30000">
                  <a:solidFill>
                    <a:schemeClr val="bg1"/>
                  </a:solidFill>
                  <a:latin typeface="Calibri (Body)"/>
                  <a:ea typeface="Calibri (Body)"/>
                  <a:cs typeface="Calibri (Body)"/>
                </a:rPr>
                <a:t>TEL. : +41 022 730 XXXX</a:t>
              </a:r>
            </a:p>
            <a:p>
              <a:pPr eaLnBrk="1" hangingPunct="1">
                <a:defRPr/>
              </a:pPr>
              <a:r>
                <a:rPr lang="en-US" altLang="en-US" sz="2000" b="1" baseline="30000">
                  <a:solidFill>
                    <a:schemeClr val="bg1"/>
                  </a:solidFill>
                  <a:latin typeface="Calibri (Body)"/>
                  <a:ea typeface="Calibri (Body)"/>
                  <a:cs typeface="Calibri (Body)"/>
                </a:rPr>
                <a:t>EMAIL: name.surname@ifrc.org</a:t>
              </a:r>
            </a:p>
            <a:p>
              <a:pPr eaLnBrk="1" hangingPunct="1">
                <a:defRPr/>
              </a:pPr>
              <a:endParaRPr lang="en-US" altLang="en-US" sz="2000" b="1" baseline="30000">
                <a:solidFill>
                  <a:schemeClr val="bg1"/>
                </a:solidFill>
                <a:latin typeface="Calibri (Body)"/>
                <a:ea typeface="Calibri (Body)"/>
                <a:cs typeface="Calibri (Body)"/>
              </a:endParaRPr>
            </a:p>
            <a:p>
              <a:pPr eaLnBrk="1" hangingPunct="1">
                <a:defRPr/>
              </a:pPr>
              <a:r>
                <a:rPr lang="en-US" altLang="en-US" sz="2000" b="1" baseline="30000">
                  <a:solidFill>
                    <a:srgbClr val="E8C7B0"/>
                  </a:solidFill>
                  <a:latin typeface="Calibri (Body)"/>
                  <a:ea typeface="Calibri (Body)"/>
                  <a:cs typeface="Calibri (Body)"/>
                </a:rPr>
                <a:t>THIS PRESENTATION IS PUBLISHED BY</a:t>
              </a:r>
            </a:p>
            <a:p>
              <a:pPr eaLnBrk="1" hangingPunct="1">
                <a:defRPr/>
              </a:pPr>
              <a:r>
                <a:rPr lang="en-US" altLang="en-US" sz="2000" b="1" baseline="30000">
                  <a:solidFill>
                    <a:schemeClr val="bg1"/>
                  </a:solidFill>
                  <a:latin typeface="Calibri (Body)"/>
                  <a:ea typeface="Calibri (Body)"/>
                  <a:cs typeface="Calibri (Body)"/>
                </a:rPr>
                <a:t>INTERNATIONAL FEDERATION OF </a:t>
              </a:r>
              <a:br>
                <a:rPr lang="en-US" altLang="en-US" sz="2000" b="1" baseline="30000">
                  <a:solidFill>
                    <a:schemeClr val="bg1"/>
                  </a:solidFill>
                  <a:latin typeface="Calibri (Body)"/>
                  <a:ea typeface="Calibri (Body)"/>
                  <a:cs typeface="Calibri (Body)"/>
                </a:rPr>
              </a:br>
              <a:r>
                <a:rPr lang="en-US" altLang="en-US" sz="2000" b="1" baseline="30000">
                  <a:solidFill>
                    <a:schemeClr val="bg1"/>
                  </a:solidFill>
                  <a:latin typeface="Calibri (Body)"/>
                  <a:ea typeface="Calibri (Body)"/>
                  <a:cs typeface="Calibri (Body)"/>
                </a:rPr>
                <a:t>RED CROSS AND RED CRESCENT SOCIETIES</a:t>
              </a:r>
            </a:p>
            <a:p>
              <a:pPr eaLnBrk="1" hangingPunct="1">
                <a:defRPr/>
              </a:pPr>
              <a:r>
                <a:rPr lang="en-US" altLang="en-US" sz="2000" b="1" baseline="30000">
                  <a:solidFill>
                    <a:schemeClr val="bg1"/>
                  </a:solidFill>
                  <a:latin typeface="Calibri (Body)"/>
                  <a:ea typeface="Calibri (Body)"/>
                  <a:cs typeface="Calibri (Body)"/>
                </a:rPr>
                <a:t>P.O. BOX 372</a:t>
              </a:r>
            </a:p>
            <a:p>
              <a:pPr eaLnBrk="1" hangingPunct="1">
                <a:defRPr/>
              </a:pPr>
              <a:r>
                <a:rPr lang="en-US" altLang="en-US" sz="2000" b="1" baseline="30000">
                  <a:solidFill>
                    <a:schemeClr val="bg1"/>
                  </a:solidFill>
                  <a:latin typeface="Calibri (Body)"/>
                  <a:ea typeface="Calibri (Body)"/>
                  <a:cs typeface="Calibri (Body)"/>
                </a:rPr>
                <a:t>CH-1211 GENEVA 19</a:t>
              </a:r>
            </a:p>
            <a:p>
              <a:pPr eaLnBrk="1" hangingPunct="1">
                <a:defRPr/>
              </a:pPr>
              <a:r>
                <a:rPr lang="en-US" altLang="en-US" sz="2000" b="1" baseline="30000">
                  <a:solidFill>
                    <a:schemeClr val="bg1"/>
                  </a:solidFill>
                  <a:latin typeface="Calibri (Body)"/>
                  <a:ea typeface="Calibri (Body)"/>
                  <a:cs typeface="Calibri (Body)"/>
                </a:rPr>
                <a:t>SWITZERLAND</a:t>
              </a:r>
            </a:p>
            <a:p>
              <a:pPr eaLnBrk="1" hangingPunct="1">
                <a:defRPr/>
              </a:pPr>
              <a:endParaRPr lang="en-US" altLang="en-US" sz="2000" b="1" baseline="30000">
                <a:solidFill>
                  <a:schemeClr val="bg1"/>
                </a:solidFill>
                <a:latin typeface="Calibri (Body)"/>
                <a:ea typeface="Calibri (Body)"/>
                <a:cs typeface="Calibri (Body)"/>
              </a:endParaRPr>
            </a:p>
            <a:p>
              <a:pPr eaLnBrk="1" hangingPunct="1">
                <a:defRPr/>
              </a:pPr>
              <a:r>
                <a:rPr lang="en-US" altLang="en-US" sz="2000" b="1" baseline="30000">
                  <a:solidFill>
                    <a:schemeClr val="bg1"/>
                  </a:solidFill>
                  <a:latin typeface="Calibri (Body)"/>
                  <a:ea typeface="Calibri (Body)"/>
                  <a:cs typeface="Calibri (Body)"/>
                </a:rPr>
                <a:t>TEL.: +41 22 730 42 22</a:t>
              </a:r>
            </a:p>
            <a:p>
              <a:pPr eaLnBrk="1" hangingPunct="1">
                <a:defRPr/>
              </a:pPr>
              <a:r>
                <a:rPr lang="en-US" altLang="en-US" sz="2000" b="1" baseline="30000">
                  <a:solidFill>
                    <a:schemeClr val="bg1"/>
                  </a:solidFill>
                  <a:latin typeface="Calibri (Body)"/>
                  <a:ea typeface="Calibri (Body)"/>
                  <a:cs typeface="Calibri (Body)"/>
                </a:rPr>
                <a:t>FAX.: +41 22 733 03 95</a:t>
              </a:r>
              <a:endParaRPr lang="en-US" altLang="en-US" sz="2000">
                <a:solidFill>
                  <a:schemeClr val="bg1"/>
                </a:solidFill>
                <a:latin typeface="Calibri (Body)"/>
                <a:ea typeface="Calibri (Body)"/>
                <a:cs typeface="Calibri (Body)"/>
              </a:endParaRPr>
            </a:p>
          </p:txBody>
        </p:sp>
        <p:pic>
          <p:nvPicPr>
            <p:cNvPr id="6" name="Picture 15" descr="SLCM-icons logo-E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5486400"/>
              <a:ext cx="1905000" cy="98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FRC_logo_EN.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15000" y="6096000"/>
              <a:ext cx="3157728" cy="2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52352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78623-5227-46B8-8F43-7F9B471E95DA}" type="datetime1">
              <a:rPr lang="en-US"/>
              <a:pPr>
                <a:defRPr/>
              </a:pPr>
              <a:t>11/23/2016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18D97E6-F4EA-4DBF-BF8A-D969ACDE16FC}" type="slidenum">
              <a:rPr lang="en-GB" altLang="en-US"/>
              <a:pPr/>
              <a:t>‹#›</a:t>
            </a:fld>
            <a:endParaRPr lang="en-GB" altLang="en-US"/>
          </a:p>
        </p:txBody>
      </p:sp>
    </p:spTree>
    <p:extLst>
      <p:ext uri="{BB962C8B-B14F-4D97-AF65-F5344CB8AC3E}">
        <p14:creationId xmlns:p14="http://schemas.microsoft.com/office/powerpoint/2010/main" val="3693733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981200" y="354013"/>
            <a:ext cx="74295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981200" y="1495425"/>
            <a:ext cx="74295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076048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063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95300" y="1857364"/>
            <a:ext cx="4381500" cy="4268799"/>
          </a:xfrm>
        </p:spPr>
        <p:txBody>
          <a:bodyPr/>
          <a:lstStyle>
            <a:lvl1pPr>
              <a:defRPr sz="26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029200" y="1857364"/>
            <a:ext cx="4381500" cy="4268799"/>
          </a:xfrm>
        </p:spPr>
        <p:txBody>
          <a:bodyPr rtlCol="0">
            <a:normAutofit/>
          </a:bodyPr>
          <a:lstStyle>
            <a:lvl1pPr algn="l" defTabSz="914400" rtl="0" eaLnBrk="1" latinLnBrk="0" hangingPunct="1">
              <a:spcBef>
                <a:spcPct val="20000"/>
              </a:spcBef>
              <a:buClr>
                <a:srgbClr val="E00034"/>
              </a:buClr>
              <a:buFont typeface="Arial" pitchFamily="34" charset="0"/>
              <a:buChar char="•"/>
              <a:defRPr lang="en-US" sz="2600" kern="1200" smtClean="0">
                <a:solidFill>
                  <a:schemeClr val="tx1"/>
                </a:solidFill>
                <a:latin typeface="+mn-lt"/>
                <a:ea typeface="+mn-ea"/>
                <a:cs typeface="+mn-cs"/>
              </a:defRPr>
            </a:lvl1pPr>
            <a:lvl2pPr algn="l" defTabSz="914400" rtl="0" eaLnBrk="1" latinLnBrk="0" hangingPunct="1">
              <a:spcBef>
                <a:spcPct val="20000"/>
              </a:spcBef>
              <a:buClr>
                <a:srgbClr val="E00034"/>
              </a:buClr>
              <a:buFont typeface="Arial" pitchFamily="34" charset="0"/>
              <a:buChar char="•"/>
              <a:defRPr lang="en-US" sz="2400" kern="1200" smtClean="0">
                <a:solidFill>
                  <a:schemeClr val="tx1"/>
                </a:solidFill>
                <a:latin typeface="+mn-lt"/>
                <a:ea typeface="+mn-ea"/>
                <a:cs typeface="+mn-cs"/>
              </a:defRPr>
            </a:lvl2pPr>
            <a:lvl3pPr algn="l" defTabSz="914400" rtl="0" eaLnBrk="1" latinLnBrk="0" hangingPunct="1">
              <a:spcBef>
                <a:spcPct val="20000"/>
              </a:spcBef>
              <a:buClr>
                <a:srgbClr val="E00034"/>
              </a:buClr>
              <a:buFont typeface="Arial" pitchFamily="34" charset="0"/>
              <a:buChar char="•"/>
              <a:defRPr lang="en-US" sz="2400" kern="1200" smtClean="0">
                <a:solidFill>
                  <a:schemeClr val="tx1"/>
                </a:solidFill>
                <a:latin typeface="+mn-lt"/>
                <a:ea typeface="+mn-ea"/>
                <a:cs typeface="+mn-cs"/>
              </a:defRPr>
            </a:lvl3pPr>
            <a:lvl4pPr algn="l" defTabSz="914400" rtl="0" eaLnBrk="1" latinLnBrk="0" hangingPunct="1">
              <a:spcBef>
                <a:spcPct val="20000"/>
              </a:spcBef>
              <a:buClr>
                <a:srgbClr val="E00034"/>
              </a:buClr>
              <a:buFont typeface="Arial" pitchFamily="34" charset="0"/>
              <a:buChar char="•"/>
              <a:defRPr lang="en-US" sz="2000" kern="1200" smtClean="0">
                <a:solidFill>
                  <a:schemeClr val="tx1"/>
                </a:solidFill>
                <a:latin typeface="+mn-lt"/>
                <a:ea typeface="+mn-ea"/>
                <a:cs typeface="+mn-cs"/>
              </a:defRPr>
            </a:lvl4pPr>
            <a:lvl5pPr algn="l" defTabSz="914400" rtl="0" eaLnBrk="1" latinLnBrk="0" hangingPunct="1">
              <a:spcBef>
                <a:spcPct val="20000"/>
              </a:spcBef>
              <a:buClr>
                <a:srgbClr val="E00034"/>
              </a:buClr>
              <a:buFont typeface="Arial" pitchFamily="34" charset="0"/>
              <a:buChar char="•"/>
              <a:defRPr lang="en-GB" sz="2000" kern="1200" dirty="0" smtClean="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235FCB42-F6A8-4A88-9287-737FFCA75CA9}" type="datetime1">
              <a:rPr lang="en-US"/>
              <a:pPr>
                <a:defRPr/>
              </a:pPr>
              <a:t>11/23/2016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B23B7467-48AD-48A2-BE37-130A85848099}" type="slidenum">
              <a:rPr lang="en-GB" altLang="en-US"/>
              <a:pPr/>
              <a:t>‹#›</a:t>
            </a:fld>
            <a:endParaRPr lang="en-GB" altLang="en-US"/>
          </a:p>
        </p:txBody>
      </p:sp>
    </p:spTree>
    <p:extLst>
      <p:ext uri="{BB962C8B-B14F-4D97-AF65-F5344CB8AC3E}">
        <p14:creationId xmlns:p14="http://schemas.microsoft.com/office/powerpoint/2010/main" val="191172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95300" y="1785925"/>
            <a:ext cx="4376738" cy="3889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5032375" y="1785925"/>
            <a:ext cx="4378325" cy="3889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89C3B1AD-8FDD-4770-BF34-1F0AD0F80829}" type="datetime1">
              <a:rPr lang="en-US"/>
              <a:pPr>
                <a:defRPr/>
              </a:pPr>
              <a:t>11/23/2016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4198AE61-0546-4E14-9382-1A26F1D76229}" type="slidenum">
              <a:rPr lang="en-GB" altLang="en-US"/>
              <a:pPr/>
              <a:t>‹#›</a:t>
            </a:fld>
            <a:endParaRPr lang="en-GB" altLang="en-US"/>
          </a:p>
        </p:txBody>
      </p:sp>
    </p:spTree>
    <p:extLst>
      <p:ext uri="{BB962C8B-B14F-4D97-AF65-F5344CB8AC3E}">
        <p14:creationId xmlns:p14="http://schemas.microsoft.com/office/powerpoint/2010/main" val="81892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C42404-B93E-4933-82F3-A0F8E5CF15C0}" type="datetime1">
              <a:rPr lang="en-US"/>
              <a:pPr>
                <a:defRPr/>
              </a:pPr>
              <a:t>11/23/2016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7802FDB7-1BF2-4914-B1B3-716F62140777}" type="slidenum">
              <a:rPr lang="en-GB" altLang="en-US"/>
              <a:pPr/>
              <a:t>‹#›</a:t>
            </a:fld>
            <a:endParaRPr lang="en-GB" altLang="en-US"/>
          </a:p>
        </p:txBody>
      </p:sp>
    </p:spTree>
    <p:extLst>
      <p:ext uri="{BB962C8B-B14F-4D97-AF65-F5344CB8AC3E}">
        <p14:creationId xmlns:p14="http://schemas.microsoft.com/office/powerpoint/2010/main" val="121273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C48F03-E207-40E5-AFC9-4422B59DAAC6}" type="datetime1">
              <a:rPr lang="en-US"/>
              <a:pPr>
                <a:defRPr/>
              </a:pPr>
              <a:t>11/23/2016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5542E7D8-0B9C-48F0-A52C-20D397FC86D6}" type="slidenum">
              <a:rPr lang="en-GB" altLang="en-US"/>
              <a:pPr/>
              <a:t>‹#›</a:t>
            </a:fld>
            <a:endParaRPr lang="en-GB" altLang="en-US"/>
          </a:p>
        </p:txBody>
      </p:sp>
    </p:spTree>
    <p:extLst>
      <p:ext uri="{BB962C8B-B14F-4D97-AF65-F5344CB8AC3E}">
        <p14:creationId xmlns:p14="http://schemas.microsoft.com/office/powerpoint/2010/main" val="2267112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857232"/>
            <a:ext cx="3259138" cy="857256"/>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873500" y="857232"/>
            <a:ext cx="5537200" cy="5268931"/>
          </a:xfrm>
        </p:spPr>
        <p:txBody>
          <a:bodyPr/>
          <a:lstStyle>
            <a:lvl1pPr>
              <a:defRPr sz="26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95300" y="1857364"/>
            <a:ext cx="3259138" cy="42687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9F843-2AF8-47FF-8E08-9A950F104AD5}" type="datetime1">
              <a:rPr lang="en-US"/>
              <a:pPr>
                <a:defRPr/>
              </a:pPr>
              <a:t>11/23/2016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6AD248F8-A3A9-41C8-A5C0-6D33CD8CD90E}" type="slidenum">
              <a:rPr lang="en-GB" altLang="en-US"/>
              <a:pPr/>
              <a:t>‹#›</a:t>
            </a:fld>
            <a:endParaRPr lang="en-GB" altLang="en-US"/>
          </a:p>
        </p:txBody>
      </p:sp>
    </p:spTree>
    <p:extLst>
      <p:ext uri="{BB962C8B-B14F-4D97-AF65-F5344CB8AC3E}">
        <p14:creationId xmlns:p14="http://schemas.microsoft.com/office/powerpoint/2010/main" val="3390195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857232"/>
            <a:ext cx="5943600" cy="3870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17FEDD3-8797-48C9-B363-1E942B2FB179}" type="datetime1">
              <a:rPr lang="en-US"/>
              <a:pPr>
                <a:defRPr/>
              </a:pPr>
              <a:t>11/23/2016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CD5AC92D-12EC-4694-AA34-609DBC60AD06}" type="slidenum">
              <a:rPr lang="en-GB" altLang="en-US"/>
              <a:pPr/>
              <a:t>‹#›</a:t>
            </a:fld>
            <a:endParaRPr lang="en-GB" altLang="en-US"/>
          </a:p>
        </p:txBody>
      </p:sp>
    </p:spTree>
    <p:extLst>
      <p:ext uri="{BB962C8B-B14F-4D97-AF65-F5344CB8AC3E}">
        <p14:creationId xmlns:p14="http://schemas.microsoft.com/office/powerpoint/2010/main" val="253846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2.png"/><Relationship Id="rId5" Type="http://schemas.openxmlformats.org/officeDocument/2006/relationships/slideLayout" Target="../slideLayouts/slideLayout27.xml"/><Relationship Id="rId10" Type="http://schemas.openxmlformats.org/officeDocument/2006/relationships/theme" Target="../theme/theme4.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857250"/>
            <a:ext cx="88868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95300" y="1857375"/>
            <a:ext cx="88868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imes New Roman" charset="0"/>
                <a:ea typeface="ＭＳ Ｐゴシック" charset="-128"/>
              </a:defRPr>
            </a:lvl1pPr>
          </a:lstStyle>
          <a:p>
            <a:pPr>
              <a:defRPr/>
            </a:pPr>
            <a:fld id="{AE549D00-ACA2-49FA-878E-FB9CB03C012B}" type="datetime1">
              <a:rPr lang="en-US"/>
              <a:pPr>
                <a:defRPr/>
              </a:pPr>
              <a:t>11/23/2016</a:t>
            </a:fld>
            <a:endParaRPr lang="en-GB"/>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Times New Roman" pitchFamily="18" charset="0"/>
                <a:ea typeface="+mn-ea"/>
              </a:defRPr>
            </a:lvl1pPr>
          </a:lstStyle>
          <a:p>
            <a:pPr>
              <a:defRPr/>
            </a:pPr>
            <a:endParaRPr lang="en-GB"/>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81B7CFE-8826-4601-9F15-4A80B12F8FDF}" type="slidenum">
              <a:rPr lang="en-GB" altLang="en-US"/>
              <a:pPr/>
              <a:t>‹#›</a:t>
            </a:fld>
            <a:endParaRPr lang="en-GB" altLang="en-US"/>
          </a:p>
        </p:txBody>
      </p:sp>
      <p:grpSp>
        <p:nvGrpSpPr>
          <p:cNvPr id="1031" name="Group 9"/>
          <p:cNvGrpSpPr>
            <a:grpSpLocks/>
          </p:cNvGrpSpPr>
          <p:nvPr userDrawn="1"/>
        </p:nvGrpSpPr>
        <p:grpSpPr bwMode="auto">
          <a:xfrm>
            <a:off x="0" y="0"/>
            <a:ext cx="9906000" cy="652463"/>
            <a:chOff x="0" y="437"/>
            <a:chExt cx="9906000" cy="650606"/>
          </a:xfrm>
        </p:grpSpPr>
        <p:sp>
          <p:nvSpPr>
            <p:cNvPr id="1032" name="Rectangle 8"/>
            <p:cNvSpPr>
              <a:spLocks noChangeArrowheads="1"/>
            </p:cNvSpPr>
            <p:nvPr userDrawn="1"/>
          </p:nvSpPr>
          <p:spPr bwMode="auto">
            <a:xfrm>
              <a:off x="0" y="437"/>
              <a:ext cx="9906000" cy="641108"/>
            </a:xfrm>
            <a:prstGeom prst="rect">
              <a:avLst/>
            </a:prstGeom>
            <a:solidFill>
              <a:srgbClr val="E000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352" tIns="39676" rIns="79352" bIns="39676" anchor="ctr"/>
            <a:lstStyle>
              <a:lvl1pPr defTabSz="793750" eaLnBrk="0" hangingPunct="0">
                <a:defRPr sz="3600">
                  <a:solidFill>
                    <a:schemeClr val="tx1"/>
                  </a:solidFill>
                  <a:latin typeface="Times New Roman" panose="02020603050405020304" pitchFamily="18" charset="0"/>
                  <a:ea typeface="ＭＳ Ｐゴシック" pitchFamily="34" charset="-128"/>
                </a:defRPr>
              </a:lvl1pPr>
              <a:lvl2pPr marL="742950" indent="-285750" defTabSz="793750" eaLnBrk="0" hangingPunct="0">
                <a:defRPr sz="3600">
                  <a:solidFill>
                    <a:schemeClr val="tx1"/>
                  </a:solidFill>
                  <a:latin typeface="Times New Roman" panose="02020603050405020304" pitchFamily="18" charset="0"/>
                  <a:ea typeface="ＭＳ Ｐゴシック" pitchFamily="34" charset="-128"/>
                </a:defRPr>
              </a:lvl2pPr>
              <a:lvl3pPr marL="1143000" indent="-228600" defTabSz="793750" eaLnBrk="0" hangingPunct="0">
                <a:defRPr sz="3600">
                  <a:solidFill>
                    <a:schemeClr val="tx1"/>
                  </a:solidFill>
                  <a:latin typeface="Times New Roman" panose="02020603050405020304" pitchFamily="18" charset="0"/>
                  <a:ea typeface="ＭＳ Ｐゴシック" pitchFamily="34" charset="-128"/>
                </a:defRPr>
              </a:lvl3pPr>
              <a:lvl4pPr marL="1600200" indent="-228600" defTabSz="793750" eaLnBrk="0" hangingPunct="0">
                <a:defRPr sz="3600">
                  <a:solidFill>
                    <a:schemeClr val="tx1"/>
                  </a:solidFill>
                  <a:latin typeface="Times New Roman" panose="02020603050405020304" pitchFamily="18" charset="0"/>
                  <a:ea typeface="ＭＳ Ｐゴシック" pitchFamily="34" charset="-128"/>
                </a:defRPr>
              </a:lvl4pPr>
              <a:lvl5pPr marL="2057400" indent="-228600" defTabSz="793750" eaLnBrk="0" hangingPunct="0">
                <a:defRPr sz="3600">
                  <a:solidFill>
                    <a:schemeClr val="tx1"/>
                  </a:solidFill>
                  <a:latin typeface="Times New Roman" panose="02020603050405020304" pitchFamily="18" charset="0"/>
                  <a:ea typeface="ＭＳ Ｐゴシック" pitchFamily="34" charset="-128"/>
                </a:defRPr>
              </a:lvl5pPr>
              <a:lvl6pPr marL="2514600" indent="-228600" defTabSz="79375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6pPr>
              <a:lvl7pPr marL="2971800" indent="-228600" defTabSz="79375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7pPr>
              <a:lvl8pPr marL="3429000" indent="-228600" defTabSz="79375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8pPr>
              <a:lvl9pPr marL="3886200" indent="-228600" defTabSz="79375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9pPr>
            </a:lstStyle>
            <a:p>
              <a:pPr algn="ctr" eaLnBrk="1" hangingPunct="1">
                <a:defRPr/>
              </a:pPr>
              <a:endParaRPr lang="en-GB" altLang="en-US" sz="3100"/>
            </a:p>
          </p:txBody>
        </p:sp>
        <p:graphicFrame>
          <p:nvGraphicFramePr>
            <p:cNvPr id="1033" name="Object 22"/>
            <p:cNvGraphicFramePr>
              <a:graphicFrameLocks noChangeAspect="1"/>
            </p:cNvGraphicFramePr>
            <p:nvPr userDrawn="1"/>
          </p:nvGraphicFramePr>
          <p:xfrm>
            <a:off x="522288" y="72119"/>
            <a:ext cx="4340225" cy="490538"/>
          </p:xfrm>
          <a:graphic>
            <a:graphicData uri="http://schemas.openxmlformats.org/presentationml/2006/ole">
              <mc:AlternateContent xmlns:mc="http://schemas.openxmlformats.org/markup-compatibility/2006">
                <mc:Choice xmlns:v="urn:schemas-microsoft-com:vml" Requires="v">
                  <p:oleObj spid="_x0000_s1048" name="Drawing" r:id="rId14" imgW="5025995" imgH="571500" progId="FLW3Drawing">
                    <p:embed/>
                  </p:oleObj>
                </mc:Choice>
                <mc:Fallback>
                  <p:oleObj name="Drawing" r:id="rId14" imgW="5025995" imgH="571500" progId="FLW3Drawing">
                    <p:embed/>
                    <p:pic>
                      <p:nvPicPr>
                        <p:cNvPr id="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2288" y="72119"/>
                          <a:ext cx="4340225"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427"/>
            <p:cNvSpPr txBox="1">
              <a:spLocks noChangeArrowheads="1"/>
            </p:cNvSpPr>
            <p:nvPr userDrawn="1"/>
          </p:nvSpPr>
          <p:spPr bwMode="auto">
            <a:xfrm>
              <a:off x="8382000" y="427842"/>
              <a:ext cx="1008063" cy="223201"/>
            </a:xfrm>
            <a:prstGeom prst="rect">
              <a:avLst/>
            </a:prstGeom>
            <a:noFill/>
            <a:ln w="9525">
              <a:noFill/>
              <a:miter lim="800000"/>
              <a:headEnd/>
              <a:tailEnd/>
            </a:ln>
            <a:effectLst/>
          </p:spPr>
          <p:txBody>
            <a:bodyPr>
              <a:spAutoFit/>
            </a:bodyPr>
            <a:lstStyle/>
            <a:p>
              <a:pPr algn="r" eaLnBrk="1" hangingPunct="1">
                <a:spcBef>
                  <a:spcPct val="50000"/>
                </a:spcBef>
                <a:defRPr/>
              </a:pPr>
              <a:r>
                <a:rPr lang="en-GB" sz="850" dirty="0">
                  <a:solidFill>
                    <a:schemeClr val="bg1"/>
                  </a:solidFill>
                  <a:latin typeface="Arial" charset="0"/>
                  <a:ea typeface="+mn-ea"/>
                  <a:cs typeface="Arial" charset="0"/>
                </a:rPr>
                <a:t>August 2010</a:t>
              </a:r>
            </a:p>
          </p:txBody>
        </p:sp>
      </p:grpSp>
    </p:spTree>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l" rtl="0" eaLnBrk="0" fontAlgn="base" hangingPunct="0">
        <a:spcBef>
          <a:spcPct val="0"/>
        </a:spcBef>
        <a:spcAft>
          <a:spcPct val="0"/>
        </a:spcAft>
        <a:defRPr sz="3000" kern="1200">
          <a:solidFill>
            <a:schemeClr val="tx1"/>
          </a:solidFill>
          <a:latin typeface="+mj-lt"/>
          <a:ea typeface="ＭＳ Ｐゴシック" charset="-128"/>
          <a:cs typeface="+mj-cs"/>
        </a:defRPr>
      </a:lvl1pPr>
      <a:lvl2pPr algn="l" rtl="0" eaLnBrk="0" fontAlgn="base" hangingPunct="0">
        <a:spcBef>
          <a:spcPct val="0"/>
        </a:spcBef>
        <a:spcAft>
          <a:spcPct val="0"/>
        </a:spcAft>
        <a:defRPr sz="3000">
          <a:solidFill>
            <a:schemeClr val="tx1"/>
          </a:solidFill>
          <a:latin typeface="Calibri" pitchFamily="34" charset="0"/>
          <a:ea typeface="ＭＳ Ｐゴシック" charset="-128"/>
        </a:defRPr>
      </a:lvl2pPr>
      <a:lvl3pPr algn="l" rtl="0" eaLnBrk="0" fontAlgn="base" hangingPunct="0">
        <a:spcBef>
          <a:spcPct val="0"/>
        </a:spcBef>
        <a:spcAft>
          <a:spcPct val="0"/>
        </a:spcAft>
        <a:defRPr sz="3000">
          <a:solidFill>
            <a:schemeClr val="tx1"/>
          </a:solidFill>
          <a:latin typeface="Calibri" pitchFamily="34" charset="0"/>
          <a:ea typeface="ＭＳ Ｐゴシック" charset="-128"/>
        </a:defRPr>
      </a:lvl3pPr>
      <a:lvl4pPr algn="l" rtl="0" eaLnBrk="0" fontAlgn="base" hangingPunct="0">
        <a:spcBef>
          <a:spcPct val="0"/>
        </a:spcBef>
        <a:spcAft>
          <a:spcPct val="0"/>
        </a:spcAft>
        <a:defRPr sz="3000">
          <a:solidFill>
            <a:schemeClr val="tx1"/>
          </a:solidFill>
          <a:latin typeface="Calibri" pitchFamily="34" charset="0"/>
          <a:ea typeface="ＭＳ Ｐゴシック" charset="-128"/>
        </a:defRPr>
      </a:lvl4pPr>
      <a:lvl5pPr algn="l" rtl="0" eaLnBrk="0" fontAlgn="base" hangingPunct="0">
        <a:spcBef>
          <a:spcPct val="0"/>
        </a:spcBef>
        <a:spcAft>
          <a:spcPct val="0"/>
        </a:spcAft>
        <a:defRPr sz="3000">
          <a:solidFill>
            <a:schemeClr val="tx1"/>
          </a:solidFill>
          <a:latin typeface="Calibri" pitchFamily="34" charset="0"/>
          <a:ea typeface="ＭＳ Ｐゴシック" charset="-128"/>
        </a:defRPr>
      </a:lvl5pPr>
      <a:lvl6pPr marL="457200" algn="l" rtl="0" fontAlgn="base">
        <a:spcBef>
          <a:spcPct val="0"/>
        </a:spcBef>
        <a:spcAft>
          <a:spcPct val="0"/>
        </a:spcAft>
        <a:defRPr sz="3000">
          <a:solidFill>
            <a:schemeClr val="tx1"/>
          </a:solidFill>
          <a:latin typeface="Calibri" pitchFamily="34" charset="0"/>
        </a:defRPr>
      </a:lvl6pPr>
      <a:lvl7pPr marL="914400" algn="l" rtl="0" fontAlgn="base">
        <a:spcBef>
          <a:spcPct val="0"/>
        </a:spcBef>
        <a:spcAft>
          <a:spcPct val="0"/>
        </a:spcAft>
        <a:defRPr sz="3000">
          <a:solidFill>
            <a:schemeClr val="tx1"/>
          </a:solidFill>
          <a:latin typeface="Calibri" pitchFamily="34" charset="0"/>
        </a:defRPr>
      </a:lvl7pPr>
      <a:lvl8pPr marL="1371600" algn="l" rtl="0" fontAlgn="base">
        <a:spcBef>
          <a:spcPct val="0"/>
        </a:spcBef>
        <a:spcAft>
          <a:spcPct val="0"/>
        </a:spcAft>
        <a:defRPr sz="3000">
          <a:solidFill>
            <a:schemeClr val="tx1"/>
          </a:solidFill>
          <a:latin typeface="Calibri" pitchFamily="34" charset="0"/>
        </a:defRPr>
      </a:lvl8pPr>
      <a:lvl9pPr marL="1828800" algn="l" rtl="0" fontAlgn="base">
        <a:spcBef>
          <a:spcPct val="0"/>
        </a:spcBef>
        <a:spcAft>
          <a:spcPct val="0"/>
        </a:spcAft>
        <a:defRPr sz="30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E00034"/>
        </a:buClr>
        <a:buFont typeface="Arial" panose="020B0604020202020204" pitchFamily="34" charset="0"/>
        <a:buChar char="•"/>
        <a:defRPr sz="26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lr>
          <a:srgbClr val="E00034"/>
        </a:buClr>
        <a:buFont typeface="Arial" panose="020B0604020202020204" pitchFamily="34" charset="0"/>
        <a:buChar char="•"/>
        <a:defRPr sz="24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Clr>
          <a:srgbClr val="E00034"/>
        </a:buClr>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Clr>
          <a:srgbClr val="E00034"/>
        </a:buClr>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Clr>
          <a:srgbClr val="E00034"/>
        </a:buClr>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000" kern="1200">
          <a:solidFill>
            <a:schemeClr val="tx1"/>
          </a:solidFill>
          <a:latin typeface="+mj-lt"/>
          <a:ea typeface="ＭＳ Ｐゴシック" charset="-128"/>
          <a:cs typeface="+mj-cs"/>
        </a:defRPr>
      </a:lvl1pPr>
      <a:lvl2pPr algn="l" rtl="0" eaLnBrk="0" fontAlgn="base" hangingPunct="0">
        <a:spcBef>
          <a:spcPct val="0"/>
        </a:spcBef>
        <a:spcAft>
          <a:spcPct val="0"/>
        </a:spcAft>
        <a:defRPr sz="3000">
          <a:solidFill>
            <a:schemeClr val="tx1"/>
          </a:solidFill>
          <a:latin typeface="Calibri" pitchFamily="34" charset="0"/>
          <a:ea typeface="ＭＳ Ｐゴシック" charset="-128"/>
        </a:defRPr>
      </a:lvl2pPr>
      <a:lvl3pPr algn="l" rtl="0" eaLnBrk="0" fontAlgn="base" hangingPunct="0">
        <a:spcBef>
          <a:spcPct val="0"/>
        </a:spcBef>
        <a:spcAft>
          <a:spcPct val="0"/>
        </a:spcAft>
        <a:defRPr sz="3000">
          <a:solidFill>
            <a:schemeClr val="tx1"/>
          </a:solidFill>
          <a:latin typeface="Calibri" pitchFamily="34" charset="0"/>
          <a:ea typeface="ＭＳ Ｐゴシック" charset="-128"/>
        </a:defRPr>
      </a:lvl3pPr>
      <a:lvl4pPr algn="l" rtl="0" eaLnBrk="0" fontAlgn="base" hangingPunct="0">
        <a:spcBef>
          <a:spcPct val="0"/>
        </a:spcBef>
        <a:spcAft>
          <a:spcPct val="0"/>
        </a:spcAft>
        <a:defRPr sz="3000">
          <a:solidFill>
            <a:schemeClr val="tx1"/>
          </a:solidFill>
          <a:latin typeface="Calibri" pitchFamily="34" charset="0"/>
          <a:ea typeface="ＭＳ Ｐゴシック" charset="-128"/>
        </a:defRPr>
      </a:lvl4pPr>
      <a:lvl5pPr algn="l" rtl="0" eaLnBrk="0" fontAlgn="base" hangingPunct="0">
        <a:spcBef>
          <a:spcPct val="0"/>
        </a:spcBef>
        <a:spcAft>
          <a:spcPct val="0"/>
        </a:spcAft>
        <a:defRPr sz="3000">
          <a:solidFill>
            <a:schemeClr val="tx1"/>
          </a:solidFill>
          <a:latin typeface="Calibri" pitchFamily="34" charset="0"/>
          <a:ea typeface="ＭＳ Ｐゴシック" charset="-128"/>
        </a:defRPr>
      </a:lvl5pPr>
      <a:lvl6pPr marL="457200" algn="l" rtl="0" fontAlgn="base">
        <a:spcBef>
          <a:spcPct val="0"/>
        </a:spcBef>
        <a:spcAft>
          <a:spcPct val="0"/>
        </a:spcAft>
        <a:defRPr sz="3000">
          <a:solidFill>
            <a:schemeClr val="tx1"/>
          </a:solidFill>
          <a:latin typeface="Calibri" pitchFamily="34" charset="0"/>
        </a:defRPr>
      </a:lvl6pPr>
      <a:lvl7pPr marL="914400" algn="l" rtl="0" fontAlgn="base">
        <a:spcBef>
          <a:spcPct val="0"/>
        </a:spcBef>
        <a:spcAft>
          <a:spcPct val="0"/>
        </a:spcAft>
        <a:defRPr sz="3000">
          <a:solidFill>
            <a:schemeClr val="tx1"/>
          </a:solidFill>
          <a:latin typeface="Calibri" pitchFamily="34" charset="0"/>
        </a:defRPr>
      </a:lvl7pPr>
      <a:lvl8pPr marL="1371600" algn="l" rtl="0" fontAlgn="base">
        <a:spcBef>
          <a:spcPct val="0"/>
        </a:spcBef>
        <a:spcAft>
          <a:spcPct val="0"/>
        </a:spcAft>
        <a:defRPr sz="3000">
          <a:solidFill>
            <a:schemeClr val="tx1"/>
          </a:solidFill>
          <a:latin typeface="Calibri" pitchFamily="34" charset="0"/>
        </a:defRPr>
      </a:lvl8pPr>
      <a:lvl9pPr marL="1828800" algn="l" rtl="0" fontAlgn="base">
        <a:spcBef>
          <a:spcPct val="0"/>
        </a:spcBef>
        <a:spcAft>
          <a:spcPct val="0"/>
        </a:spcAft>
        <a:defRPr sz="30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E00034"/>
        </a:buClr>
        <a:buFont typeface="Arial" panose="020B0604020202020204" pitchFamily="34" charset="0"/>
        <a:buChar char="•"/>
        <a:defRPr sz="26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lr>
          <a:srgbClr val="E00034"/>
        </a:buClr>
        <a:buFont typeface="Arial" panose="020B0604020202020204" pitchFamily="34" charset="0"/>
        <a:buChar char="•"/>
        <a:defRPr sz="24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Clr>
          <a:srgbClr val="E00034"/>
        </a:buClr>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Clr>
          <a:srgbClr val="E00034"/>
        </a:buClr>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Clr>
          <a:srgbClr val="E00034"/>
        </a:buClr>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857250"/>
            <a:ext cx="88868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495300" y="1857375"/>
            <a:ext cx="88868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imes New Roman" charset="0"/>
                <a:ea typeface="ＭＳ Ｐゴシック" charset="-128"/>
              </a:defRPr>
            </a:lvl1pPr>
          </a:lstStyle>
          <a:p>
            <a:pPr>
              <a:defRPr/>
            </a:pPr>
            <a:fld id="{73903838-AFB4-49C4-A73D-A082A08B1660}" type="datetime1">
              <a:rPr lang="en-US"/>
              <a:pPr>
                <a:defRPr/>
              </a:pPr>
              <a:t>11/23/2016</a:t>
            </a:fld>
            <a:endParaRPr lang="en-GB"/>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Times New Roman" pitchFamily="18" charset="0"/>
                <a:ea typeface="+mn-ea"/>
              </a:defRPr>
            </a:lvl1pPr>
          </a:lstStyle>
          <a:p>
            <a:pPr>
              <a:defRPr/>
            </a:pPr>
            <a:endParaRPr lang="en-GB"/>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B14F9BA-2C33-40B1-BB11-78EC06EC09D2}" type="slidenum">
              <a:rPr lang="en-GB" altLang="en-US"/>
              <a:pPr/>
              <a:t>‹#›</a:t>
            </a:fld>
            <a:endParaRPr lang="en-GB" altLang="en-US"/>
          </a:p>
        </p:txBody>
      </p:sp>
      <p:grpSp>
        <p:nvGrpSpPr>
          <p:cNvPr id="2055" name="Group 9"/>
          <p:cNvGrpSpPr>
            <a:grpSpLocks/>
          </p:cNvGrpSpPr>
          <p:nvPr userDrawn="1"/>
        </p:nvGrpSpPr>
        <p:grpSpPr bwMode="auto">
          <a:xfrm>
            <a:off x="0" y="0"/>
            <a:ext cx="9906000" cy="652463"/>
            <a:chOff x="0" y="437"/>
            <a:chExt cx="9906000" cy="651305"/>
          </a:xfrm>
        </p:grpSpPr>
        <p:sp>
          <p:nvSpPr>
            <p:cNvPr id="2056" name="Rectangle 8"/>
            <p:cNvSpPr>
              <a:spLocks noChangeArrowheads="1"/>
            </p:cNvSpPr>
            <p:nvPr userDrawn="1"/>
          </p:nvSpPr>
          <p:spPr bwMode="auto">
            <a:xfrm>
              <a:off x="0" y="437"/>
              <a:ext cx="9906000" cy="641797"/>
            </a:xfrm>
            <a:prstGeom prst="rect">
              <a:avLst/>
            </a:prstGeom>
            <a:solidFill>
              <a:srgbClr val="E000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352" tIns="39676" rIns="79352" bIns="39676" anchor="ctr"/>
            <a:lstStyle>
              <a:lvl1pPr defTabSz="793750" eaLnBrk="0" hangingPunct="0">
                <a:defRPr sz="3600">
                  <a:solidFill>
                    <a:schemeClr val="tx1"/>
                  </a:solidFill>
                  <a:latin typeface="Times New Roman" panose="02020603050405020304" pitchFamily="18" charset="0"/>
                  <a:ea typeface="ＭＳ Ｐゴシック" pitchFamily="34" charset="-128"/>
                </a:defRPr>
              </a:lvl1pPr>
              <a:lvl2pPr marL="742950" indent="-285750" defTabSz="793750" eaLnBrk="0" hangingPunct="0">
                <a:defRPr sz="3600">
                  <a:solidFill>
                    <a:schemeClr val="tx1"/>
                  </a:solidFill>
                  <a:latin typeface="Times New Roman" panose="02020603050405020304" pitchFamily="18" charset="0"/>
                  <a:ea typeface="ＭＳ Ｐゴシック" pitchFamily="34" charset="-128"/>
                </a:defRPr>
              </a:lvl2pPr>
              <a:lvl3pPr marL="1143000" indent="-228600" defTabSz="793750" eaLnBrk="0" hangingPunct="0">
                <a:defRPr sz="3600">
                  <a:solidFill>
                    <a:schemeClr val="tx1"/>
                  </a:solidFill>
                  <a:latin typeface="Times New Roman" panose="02020603050405020304" pitchFamily="18" charset="0"/>
                  <a:ea typeface="ＭＳ Ｐゴシック" pitchFamily="34" charset="-128"/>
                </a:defRPr>
              </a:lvl3pPr>
              <a:lvl4pPr marL="1600200" indent="-228600" defTabSz="793750" eaLnBrk="0" hangingPunct="0">
                <a:defRPr sz="3600">
                  <a:solidFill>
                    <a:schemeClr val="tx1"/>
                  </a:solidFill>
                  <a:latin typeface="Times New Roman" panose="02020603050405020304" pitchFamily="18" charset="0"/>
                  <a:ea typeface="ＭＳ Ｐゴシック" pitchFamily="34" charset="-128"/>
                </a:defRPr>
              </a:lvl4pPr>
              <a:lvl5pPr marL="2057400" indent="-228600" defTabSz="793750" eaLnBrk="0" hangingPunct="0">
                <a:defRPr sz="3600">
                  <a:solidFill>
                    <a:schemeClr val="tx1"/>
                  </a:solidFill>
                  <a:latin typeface="Times New Roman" panose="02020603050405020304" pitchFamily="18" charset="0"/>
                  <a:ea typeface="ＭＳ Ｐゴシック" pitchFamily="34" charset="-128"/>
                </a:defRPr>
              </a:lvl5pPr>
              <a:lvl6pPr marL="2514600" indent="-228600" defTabSz="79375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6pPr>
              <a:lvl7pPr marL="2971800" indent="-228600" defTabSz="79375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7pPr>
              <a:lvl8pPr marL="3429000" indent="-228600" defTabSz="79375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8pPr>
              <a:lvl9pPr marL="3886200" indent="-228600" defTabSz="79375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9pPr>
            </a:lstStyle>
            <a:p>
              <a:pPr algn="ctr" eaLnBrk="1" hangingPunct="1">
                <a:defRPr/>
              </a:pPr>
              <a:endParaRPr lang="en-GB" altLang="en-US" sz="3100">
                <a:solidFill>
                  <a:srgbClr val="000000"/>
                </a:solidFill>
              </a:endParaRPr>
            </a:p>
          </p:txBody>
        </p:sp>
        <p:graphicFrame>
          <p:nvGraphicFramePr>
            <p:cNvPr id="2057" name="Object 22"/>
            <p:cNvGraphicFramePr>
              <a:graphicFrameLocks noChangeAspect="1"/>
            </p:cNvGraphicFramePr>
            <p:nvPr userDrawn="1"/>
          </p:nvGraphicFramePr>
          <p:xfrm>
            <a:off x="522288" y="72119"/>
            <a:ext cx="4340225" cy="490538"/>
          </p:xfrm>
          <a:graphic>
            <a:graphicData uri="http://schemas.openxmlformats.org/presentationml/2006/ole">
              <mc:AlternateContent xmlns:mc="http://schemas.openxmlformats.org/markup-compatibility/2006">
                <mc:Choice xmlns:v="urn:schemas-microsoft-com:vml" Requires="v">
                  <p:oleObj spid="_x0000_s2072" name="Drawing" r:id="rId14" imgW="5025995" imgH="571500" progId="FLW3Drawing">
                    <p:embed/>
                  </p:oleObj>
                </mc:Choice>
                <mc:Fallback>
                  <p:oleObj name="Drawing" r:id="rId14" imgW="5025995" imgH="571500" progId="FLW3Drawing">
                    <p:embed/>
                    <p:pic>
                      <p:nvPicPr>
                        <p:cNvPr id="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2288" y="72119"/>
                          <a:ext cx="4340225"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427"/>
            <p:cNvSpPr txBox="1">
              <a:spLocks noChangeArrowheads="1"/>
            </p:cNvSpPr>
            <p:nvPr userDrawn="1"/>
          </p:nvSpPr>
          <p:spPr bwMode="auto">
            <a:xfrm>
              <a:off x="8624888" y="428301"/>
              <a:ext cx="1008062" cy="223441"/>
            </a:xfrm>
            <a:prstGeom prst="rect">
              <a:avLst/>
            </a:prstGeom>
            <a:noFill/>
            <a:ln w="9525">
              <a:noFill/>
              <a:miter lim="800000"/>
              <a:headEnd/>
              <a:tailEnd/>
            </a:ln>
            <a:effectLst/>
          </p:spPr>
          <p:txBody>
            <a:bodyPr>
              <a:spAutoFit/>
            </a:bodyPr>
            <a:lstStyle/>
            <a:p>
              <a:pPr algn="r" eaLnBrk="1" hangingPunct="1">
                <a:spcBef>
                  <a:spcPct val="50000"/>
                </a:spcBef>
                <a:defRPr/>
              </a:pPr>
              <a:r>
                <a:rPr lang="en-GB" sz="850">
                  <a:solidFill>
                    <a:prstClr val="white"/>
                  </a:solidFill>
                  <a:latin typeface="Arial" charset="0"/>
                  <a:ea typeface="ＭＳ Ｐゴシック" charset="-128"/>
                  <a:cs typeface="Arial" charset="0"/>
                </a:rPr>
                <a:t>November 2009</a:t>
              </a:r>
            </a:p>
          </p:txBody>
        </p:sp>
      </p:grpSp>
    </p:spTree>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Lst>
  <p:txStyles>
    <p:titleStyle>
      <a:lvl1pPr algn="l" rtl="0" eaLnBrk="0" fontAlgn="base" hangingPunct="0">
        <a:spcBef>
          <a:spcPct val="0"/>
        </a:spcBef>
        <a:spcAft>
          <a:spcPct val="0"/>
        </a:spcAft>
        <a:defRPr sz="3000" kern="1200">
          <a:solidFill>
            <a:schemeClr val="tx1"/>
          </a:solidFill>
          <a:latin typeface="+mj-lt"/>
          <a:ea typeface="ＭＳ Ｐゴシック" charset="-128"/>
          <a:cs typeface="+mj-cs"/>
        </a:defRPr>
      </a:lvl1pPr>
      <a:lvl2pPr algn="l" rtl="0" eaLnBrk="0" fontAlgn="base" hangingPunct="0">
        <a:spcBef>
          <a:spcPct val="0"/>
        </a:spcBef>
        <a:spcAft>
          <a:spcPct val="0"/>
        </a:spcAft>
        <a:defRPr sz="3000">
          <a:solidFill>
            <a:schemeClr val="tx1"/>
          </a:solidFill>
          <a:latin typeface="Calibri" pitchFamily="34" charset="0"/>
          <a:ea typeface="ＭＳ Ｐゴシック" charset="-128"/>
        </a:defRPr>
      </a:lvl2pPr>
      <a:lvl3pPr algn="l" rtl="0" eaLnBrk="0" fontAlgn="base" hangingPunct="0">
        <a:spcBef>
          <a:spcPct val="0"/>
        </a:spcBef>
        <a:spcAft>
          <a:spcPct val="0"/>
        </a:spcAft>
        <a:defRPr sz="3000">
          <a:solidFill>
            <a:schemeClr val="tx1"/>
          </a:solidFill>
          <a:latin typeface="Calibri" pitchFamily="34" charset="0"/>
          <a:ea typeface="ＭＳ Ｐゴシック" charset="-128"/>
        </a:defRPr>
      </a:lvl3pPr>
      <a:lvl4pPr algn="l" rtl="0" eaLnBrk="0" fontAlgn="base" hangingPunct="0">
        <a:spcBef>
          <a:spcPct val="0"/>
        </a:spcBef>
        <a:spcAft>
          <a:spcPct val="0"/>
        </a:spcAft>
        <a:defRPr sz="3000">
          <a:solidFill>
            <a:schemeClr val="tx1"/>
          </a:solidFill>
          <a:latin typeface="Calibri" pitchFamily="34" charset="0"/>
          <a:ea typeface="ＭＳ Ｐゴシック" charset="-128"/>
        </a:defRPr>
      </a:lvl4pPr>
      <a:lvl5pPr algn="l" rtl="0" eaLnBrk="0" fontAlgn="base" hangingPunct="0">
        <a:spcBef>
          <a:spcPct val="0"/>
        </a:spcBef>
        <a:spcAft>
          <a:spcPct val="0"/>
        </a:spcAft>
        <a:defRPr sz="3000">
          <a:solidFill>
            <a:schemeClr val="tx1"/>
          </a:solidFill>
          <a:latin typeface="Calibri" pitchFamily="34" charset="0"/>
          <a:ea typeface="ＭＳ Ｐゴシック" charset="-128"/>
        </a:defRPr>
      </a:lvl5pPr>
      <a:lvl6pPr marL="457200" algn="l" rtl="0" fontAlgn="base">
        <a:spcBef>
          <a:spcPct val="0"/>
        </a:spcBef>
        <a:spcAft>
          <a:spcPct val="0"/>
        </a:spcAft>
        <a:defRPr sz="3000">
          <a:solidFill>
            <a:schemeClr val="tx1"/>
          </a:solidFill>
          <a:latin typeface="Calibri" pitchFamily="34" charset="0"/>
        </a:defRPr>
      </a:lvl6pPr>
      <a:lvl7pPr marL="914400" algn="l" rtl="0" fontAlgn="base">
        <a:spcBef>
          <a:spcPct val="0"/>
        </a:spcBef>
        <a:spcAft>
          <a:spcPct val="0"/>
        </a:spcAft>
        <a:defRPr sz="3000">
          <a:solidFill>
            <a:schemeClr val="tx1"/>
          </a:solidFill>
          <a:latin typeface="Calibri" pitchFamily="34" charset="0"/>
        </a:defRPr>
      </a:lvl7pPr>
      <a:lvl8pPr marL="1371600" algn="l" rtl="0" fontAlgn="base">
        <a:spcBef>
          <a:spcPct val="0"/>
        </a:spcBef>
        <a:spcAft>
          <a:spcPct val="0"/>
        </a:spcAft>
        <a:defRPr sz="3000">
          <a:solidFill>
            <a:schemeClr val="tx1"/>
          </a:solidFill>
          <a:latin typeface="Calibri" pitchFamily="34" charset="0"/>
        </a:defRPr>
      </a:lvl8pPr>
      <a:lvl9pPr marL="1828800" algn="l" rtl="0" fontAlgn="base">
        <a:spcBef>
          <a:spcPct val="0"/>
        </a:spcBef>
        <a:spcAft>
          <a:spcPct val="0"/>
        </a:spcAft>
        <a:defRPr sz="30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E00034"/>
        </a:buClr>
        <a:buFont typeface="Arial" panose="020B0604020202020204" pitchFamily="34" charset="0"/>
        <a:buChar char="•"/>
        <a:defRPr sz="26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lr>
          <a:srgbClr val="E00034"/>
        </a:buClr>
        <a:buFont typeface="Arial" panose="020B0604020202020204" pitchFamily="34" charset="0"/>
        <a:buChar char="•"/>
        <a:defRPr sz="24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Clr>
          <a:srgbClr val="E00034"/>
        </a:buClr>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Clr>
          <a:srgbClr val="E00034"/>
        </a:buClr>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Clr>
          <a:srgbClr val="E00034"/>
        </a:buClr>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14"/>
          <p:cNvGrpSpPr>
            <a:grpSpLocks/>
          </p:cNvGrpSpPr>
          <p:nvPr/>
        </p:nvGrpSpPr>
        <p:grpSpPr bwMode="auto">
          <a:xfrm>
            <a:off x="165100" y="5943600"/>
            <a:ext cx="9575800" cy="787400"/>
            <a:chOff x="152400" y="5918015"/>
            <a:chExt cx="8839200" cy="787585"/>
          </a:xfrm>
        </p:grpSpPr>
        <p:sp>
          <p:nvSpPr>
            <p:cNvPr id="3080" name="Rectangle 8"/>
            <p:cNvSpPr>
              <a:spLocks noChangeArrowheads="1"/>
            </p:cNvSpPr>
            <p:nvPr userDrawn="1"/>
          </p:nvSpPr>
          <p:spPr bwMode="auto">
            <a:xfrm>
              <a:off x="152400" y="5918015"/>
              <a:ext cx="8839200" cy="787585"/>
            </a:xfrm>
            <a:prstGeom prst="rect">
              <a:avLst/>
            </a:prstGeom>
            <a:solidFill>
              <a:srgbClr val="DB0000"/>
            </a:solidFill>
            <a:ln w="9525" algn="ctr">
              <a:solidFill>
                <a:schemeClr val="bg1"/>
              </a:solidFill>
              <a:round/>
              <a:headEnd/>
              <a:tailEnd/>
            </a:ln>
          </p:spPr>
          <p:txBody>
            <a:bodyPr/>
            <a:lstStyle>
              <a:lvl1pPr marL="342900" indent="-342900" eaLnBrk="0" hangingPunct="0">
                <a:defRPr sz="3600">
                  <a:solidFill>
                    <a:schemeClr val="tx1"/>
                  </a:solidFill>
                  <a:latin typeface="Times New Roman" panose="02020603050405020304" pitchFamily="18" charset="0"/>
                  <a:ea typeface="ＭＳ Ｐゴシック" pitchFamily="34" charset="-128"/>
                </a:defRPr>
              </a:lvl1pPr>
              <a:lvl2pPr marL="742950" indent="-285750" eaLnBrk="0" hangingPunct="0">
                <a:defRPr sz="3600">
                  <a:solidFill>
                    <a:schemeClr val="tx1"/>
                  </a:solidFill>
                  <a:latin typeface="Times New Roman" panose="02020603050405020304" pitchFamily="18" charset="0"/>
                  <a:ea typeface="ＭＳ Ｐゴシック" pitchFamily="34" charset="-128"/>
                </a:defRPr>
              </a:lvl2pPr>
              <a:lvl3pPr marL="1143000" indent="-228600" eaLnBrk="0" hangingPunct="0">
                <a:defRPr sz="3600">
                  <a:solidFill>
                    <a:schemeClr val="tx1"/>
                  </a:solidFill>
                  <a:latin typeface="Times New Roman" panose="02020603050405020304" pitchFamily="18" charset="0"/>
                  <a:ea typeface="ＭＳ Ｐゴシック" pitchFamily="34" charset="-128"/>
                </a:defRPr>
              </a:lvl3pPr>
              <a:lvl4pPr marL="1600200" indent="-228600" eaLnBrk="0" hangingPunct="0">
                <a:defRPr sz="3600">
                  <a:solidFill>
                    <a:schemeClr val="tx1"/>
                  </a:solidFill>
                  <a:latin typeface="Times New Roman" panose="02020603050405020304" pitchFamily="18" charset="0"/>
                  <a:ea typeface="ＭＳ Ｐゴシック" pitchFamily="34" charset="-128"/>
                </a:defRPr>
              </a:lvl4pPr>
              <a:lvl5pPr marL="2057400" indent="-228600" eaLnBrk="0" hangingPunct="0">
                <a:defRPr sz="36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9pPr>
            </a:lstStyle>
            <a:p>
              <a:pPr eaLnBrk="1" hangingPunct="1">
                <a:spcBef>
                  <a:spcPct val="20000"/>
                </a:spcBef>
                <a:buFontTx/>
                <a:buChar char="•"/>
                <a:defRPr/>
              </a:pPr>
              <a:endParaRPr lang="en-US" altLang="en-US" sz="3200">
                <a:latin typeface="Arial" panose="020B0604020202020204" pitchFamily="34" charset="0"/>
                <a:cs typeface="Arial" panose="020B0604020202020204" pitchFamily="34" charset="0"/>
              </a:endParaRPr>
            </a:p>
          </p:txBody>
        </p:sp>
        <p:sp>
          <p:nvSpPr>
            <p:cNvPr id="3081" name="TextBox 9"/>
            <p:cNvSpPr txBox="1">
              <a:spLocks noChangeArrowheads="1"/>
            </p:cNvSpPr>
            <p:nvPr userDrawn="1"/>
          </p:nvSpPr>
          <p:spPr bwMode="auto">
            <a:xfrm>
              <a:off x="304800" y="6106972"/>
              <a:ext cx="31242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tx1"/>
                  </a:solidFill>
                  <a:latin typeface="Times New Roman" panose="02020603050405020304" pitchFamily="18" charset="0"/>
                  <a:ea typeface="ＭＳ Ｐゴシック" pitchFamily="34" charset="-128"/>
                </a:defRPr>
              </a:lvl1pPr>
              <a:lvl2pPr marL="742950" indent="-285750" eaLnBrk="0" hangingPunct="0">
                <a:defRPr sz="3600">
                  <a:solidFill>
                    <a:schemeClr val="tx1"/>
                  </a:solidFill>
                  <a:latin typeface="Times New Roman" panose="02020603050405020304" pitchFamily="18" charset="0"/>
                  <a:ea typeface="ＭＳ Ｐゴシック" pitchFamily="34" charset="-128"/>
                </a:defRPr>
              </a:lvl2pPr>
              <a:lvl3pPr marL="1143000" indent="-228600" eaLnBrk="0" hangingPunct="0">
                <a:defRPr sz="3600">
                  <a:solidFill>
                    <a:schemeClr val="tx1"/>
                  </a:solidFill>
                  <a:latin typeface="Times New Roman" panose="02020603050405020304" pitchFamily="18" charset="0"/>
                  <a:ea typeface="ＭＳ Ｐゴシック" pitchFamily="34" charset="-128"/>
                </a:defRPr>
              </a:lvl3pPr>
              <a:lvl4pPr marL="1600200" indent="-228600" eaLnBrk="0" hangingPunct="0">
                <a:defRPr sz="3600">
                  <a:solidFill>
                    <a:schemeClr val="tx1"/>
                  </a:solidFill>
                  <a:latin typeface="Times New Roman" panose="02020603050405020304" pitchFamily="18" charset="0"/>
                  <a:ea typeface="ＭＳ Ｐゴシック" pitchFamily="34" charset="-128"/>
                </a:defRPr>
              </a:lvl4pPr>
              <a:lvl5pPr marL="2057400" indent="-228600" eaLnBrk="0" hangingPunct="0">
                <a:defRPr sz="36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ea typeface="ＭＳ Ｐゴシック" pitchFamily="34" charset="-128"/>
                </a:defRPr>
              </a:lvl9pPr>
            </a:lstStyle>
            <a:p>
              <a:pPr eaLnBrk="1" hangingPunct="1">
                <a:defRPr/>
              </a:pPr>
              <a:r>
                <a:rPr lang="en-US" altLang="en-US" sz="1200" b="1">
                  <a:solidFill>
                    <a:srgbClr val="551C15"/>
                  </a:solidFill>
                  <a:latin typeface="Arial Rounded MT Bold" panose="020F0704030504030204" pitchFamily="34" charset="0"/>
                </a:rPr>
                <a:t>www.ifrc.org</a:t>
              </a:r>
            </a:p>
            <a:p>
              <a:pPr eaLnBrk="1" hangingPunct="1">
                <a:defRPr/>
              </a:pPr>
              <a:r>
                <a:rPr lang="en-US" altLang="en-US" sz="1200" b="1">
                  <a:solidFill>
                    <a:schemeClr val="bg1"/>
                  </a:solidFill>
                  <a:latin typeface="Arial Rounded MT Bold" panose="020F0704030504030204" pitchFamily="34" charset="0"/>
                </a:rPr>
                <a:t>Saving lives, changing minds.</a:t>
              </a:r>
              <a:endParaRPr lang="en-US" altLang="en-US" sz="1200">
                <a:solidFill>
                  <a:schemeClr val="bg1"/>
                </a:solidFill>
                <a:latin typeface="Arial Rounded MT Bold" panose="020F0704030504030204" pitchFamily="34" charset="0"/>
              </a:endParaRPr>
            </a:p>
          </p:txBody>
        </p:sp>
        <p:pic>
          <p:nvPicPr>
            <p:cNvPr id="3082" name="Picture 14" descr="IFRC_logo_EN.gif"/>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Title Placeholder 1"/>
          <p:cNvSpPr>
            <a:spLocks noGrp="1"/>
          </p:cNvSpPr>
          <p:nvPr>
            <p:ph type="title"/>
          </p:nvPr>
        </p:nvSpPr>
        <p:spPr bwMode="auto">
          <a:xfrm>
            <a:off x="1981200" y="350838"/>
            <a:ext cx="7429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6" name="Text Placeholder 2"/>
          <p:cNvSpPr>
            <a:spLocks noGrp="1"/>
          </p:cNvSpPr>
          <p:nvPr>
            <p:ph type="body" idx="1"/>
          </p:nvPr>
        </p:nvSpPr>
        <p:spPr bwMode="auto">
          <a:xfrm>
            <a:off x="1981200" y="1676400"/>
            <a:ext cx="74295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8" name="Oval 17"/>
          <p:cNvSpPr/>
          <p:nvPr userDrawn="1"/>
        </p:nvSpPr>
        <p:spPr bwMode="auto">
          <a:xfrm>
            <a:off x="368300" y="339725"/>
            <a:ext cx="1365250"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363" r:id="rId1"/>
    <p:sldLayoutId id="2147484364" r:id="rId2"/>
    <p:sldLayoutId id="2147484365" r:id="rId3"/>
    <p:sldLayoutId id="2147484366" r:id="rId4"/>
    <p:sldLayoutId id="2147484367" r:id="rId5"/>
    <p:sldLayoutId id="2147484368" r:id="rId6"/>
    <p:sldLayoutId id="2147484369" r:id="rId7"/>
    <p:sldLayoutId id="2147484370" r:id="rId8"/>
    <p:sldLayoutId id="2147484362" r:id="rId9"/>
  </p:sldLayoutIdLst>
  <p:txStyles>
    <p:titleStyle>
      <a:lvl1pPr algn="l" rtl="0" eaLnBrk="0" fontAlgn="base" hangingPunct="0">
        <a:spcBef>
          <a:spcPct val="0"/>
        </a:spcBef>
        <a:spcAft>
          <a:spcPct val="0"/>
        </a:spcAft>
        <a:defRPr sz="26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anose="05000000000000000000"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anose="05000000000000000000"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anose="05000000000000000000"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anose="05000000000000000000"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anose="05000000000000000000"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7.jpeg"/><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6838" y="1406525"/>
            <a:ext cx="7842250" cy="647700"/>
          </a:xfrm>
        </p:spPr>
        <p:txBody>
          <a:bodyPr>
            <a:noAutofit/>
          </a:bodyPr>
          <a:lstStyle/>
          <a:p>
            <a:pPr eaLnBrk="1" hangingPunct="1">
              <a:defRPr/>
            </a:pPr>
            <a:r>
              <a:rPr lang="en-GB" sz="2800" dirty="0">
                <a:latin typeface="+mj-lt"/>
              </a:rPr>
              <a:t>Disability is in society, not me</a:t>
            </a:r>
            <a:br>
              <a:rPr lang="en-GB" sz="2800" dirty="0">
                <a:latin typeface="+mj-lt"/>
              </a:rPr>
            </a:br>
            <a:endParaRPr lang="en-GB" sz="2800" dirty="0">
              <a:latin typeface="+mj-lt"/>
            </a:endParaRPr>
          </a:p>
        </p:txBody>
      </p:sp>
      <p:sp>
        <p:nvSpPr>
          <p:cNvPr id="12291" name="Subtitle 3"/>
          <p:cNvSpPr>
            <a:spLocks noGrp="1"/>
          </p:cNvSpPr>
          <p:nvPr>
            <p:ph type="subTitle" idx="1"/>
          </p:nvPr>
        </p:nvSpPr>
        <p:spPr>
          <a:xfrm>
            <a:off x="506413" y="2276475"/>
            <a:ext cx="8713787" cy="1752600"/>
          </a:xfrm>
        </p:spPr>
        <p:txBody>
          <a:bodyPr/>
          <a:lstStyle/>
          <a:p>
            <a:pPr eaLnBrk="1" hangingPunct="1"/>
            <a:r>
              <a:rPr lang="en-AU" altLang="en-US" sz="3200">
                <a:solidFill>
                  <a:srgbClr val="FFFFFF"/>
                </a:solidFill>
              </a:rPr>
              <a:t>Movement –wide </a:t>
            </a:r>
          </a:p>
          <a:p>
            <a:pPr eaLnBrk="1" hangingPunct="1"/>
            <a:r>
              <a:rPr lang="en-AU" altLang="en-US" sz="3200">
                <a:solidFill>
                  <a:srgbClr val="FFFFFF"/>
                </a:solidFill>
              </a:rPr>
              <a:t>Strategic Framework on Disability Inclusion</a:t>
            </a:r>
            <a:endParaRPr lang="en-GB" altLang="en-US" sz="3200">
              <a:solidFill>
                <a:srgbClr val="FFFFFF"/>
              </a:solidFill>
            </a:endParaRPr>
          </a:p>
        </p:txBody>
      </p:sp>
      <p:pic>
        <p:nvPicPr>
          <p:cNvPr id="12292" name="Picture 17" descr="logshorte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6838" y="4508500"/>
            <a:ext cx="817562"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7150" y="4730750"/>
            <a:ext cx="9366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6" descr="IFRC_logo_E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44938" y="4797425"/>
            <a:ext cx="540067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AU" altLang="en-US"/>
              <a:t>Strategic framework on disability inclusion</a:t>
            </a:r>
            <a:endParaRPr lang="en-GB" altLang="en-US"/>
          </a:p>
        </p:txBody>
      </p:sp>
      <p:graphicFrame>
        <p:nvGraphicFramePr>
          <p:cNvPr id="4" name="Content Placeholder 3"/>
          <p:cNvGraphicFramePr>
            <a:graphicFrameLocks noGrp="1"/>
          </p:cNvGraphicFramePr>
          <p:nvPr>
            <p:ph idx="1"/>
          </p:nvPr>
        </p:nvGraphicFramePr>
        <p:xfrm>
          <a:off x="1136576" y="1676400"/>
          <a:ext cx="8274124"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AU" altLang="en-US"/>
              <a:t>Strategic framework on disability inclusion</a:t>
            </a:r>
            <a:endParaRPr lang="en-GB" alt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3784838"/>
              </p:ext>
            </p:extLst>
          </p:nvPr>
        </p:nvGraphicFramePr>
        <p:xfrm>
          <a:off x="1136576" y="1676400"/>
          <a:ext cx="1152128"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620516" y="2028904"/>
            <a:ext cx="6148908" cy="3416320"/>
          </a:xfrm>
          <a:prstGeom prst="rect">
            <a:avLst/>
          </a:prstGeom>
        </p:spPr>
        <p:txBody>
          <a:bodyPr wrap="square">
            <a:spAutoFit/>
          </a:bodyPr>
          <a:lstStyle/>
          <a:p>
            <a:pPr algn="ctr"/>
            <a:r>
              <a:rPr lang="en-AU" altLang="en-US" i="1" dirty="0"/>
              <a:t>This objective focuses on challenging negative perceptions on disability and promoting disability as one of many ordinary differences that create human diversity.</a:t>
            </a:r>
            <a:endParaRPr lang="en-AU"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AU" altLang="en-US"/>
              <a:t>Strategic framework on disability inclusion</a:t>
            </a:r>
            <a:endParaRPr lang="en-GB" alt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7855922"/>
              </p:ext>
            </p:extLst>
          </p:nvPr>
        </p:nvGraphicFramePr>
        <p:xfrm>
          <a:off x="1136576" y="1676400"/>
          <a:ext cx="8274124"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9342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IFRC plan &amp; budget 2016 - 2020</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743" t="19551" r="2743" b="2751"/>
          <a:stretch/>
        </p:blipFill>
        <p:spPr>
          <a:xfrm>
            <a:off x="2208427" y="1493838"/>
            <a:ext cx="6991502" cy="4311426"/>
          </a:xfrm>
          <a:prstGeom prst="rect">
            <a:avLst/>
          </a:prstGeom>
        </p:spPr>
      </p:pic>
    </p:spTree>
    <p:extLst>
      <p:ext uri="{BB962C8B-B14F-4D97-AF65-F5344CB8AC3E}">
        <p14:creationId xmlns:p14="http://schemas.microsoft.com/office/powerpoint/2010/main" val="303480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6"/>
          <p:cNvSpPr/>
          <p:nvPr/>
        </p:nvSpPr>
        <p:spPr>
          <a:xfrm>
            <a:off x="469920" y="1772815"/>
            <a:ext cx="8659544" cy="4094585"/>
          </a:xfrm>
          <a:prstGeom prst="homePlate">
            <a:avLst/>
          </a:prstGeom>
          <a:gradFill flip="none" rotWithShape="1">
            <a:gsLst>
              <a:gs pos="0">
                <a:schemeClr val="accent2"/>
              </a:gs>
              <a:gs pos="49973">
                <a:schemeClr val="accent2">
                  <a:lumMod val="40000"/>
                  <a:lumOff val="60000"/>
                </a:schemeClr>
              </a:gs>
              <a:gs pos="97794">
                <a:schemeClr val="accent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3600" b="0" i="0" u="none" strike="noStrike" kern="1200" cap="none" spc="0" normalizeH="0" baseline="0" noProof="0">
              <a:ln>
                <a:noFill/>
              </a:ln>
              <a:solidFill>
                <a:prstClr val="white"/>
              </a:solidFill>
              <a:effectLst/>
              <a:uLnTx/>
              <a:uFillTx/>
              <a:latin typeface="Calibri"/>
              <a:ea typeface="+mn-ea"/>
              <a:cs typeface="+mn-cs"/>
            </a:endParaRPr>
          </a:p>
        </p:txBody>
      </p:sp>
      <p:sp>
        <p:nvSpPr>
          <p:cNvPr id="3" name="Title 2"/>
          <p:cNvSpPr>
            <a:spLocks noGrp="1"/>
          </p:cNvSpPr>
          <p:nvPr>
            <p:ph type="title"/>
          </p:nvPr>
        </p:nvSpPr>
        <p:spPr/>
        <p:txBody>
          <a:bodyPr/>
          <a:lstStyle/>
          <a:p>
            <a:r>
              <a:rPr lang="en-GB" sz="3600" dirty="0"/>
              <a:t>Eight “Areas of Focus”</a:t>
            </a:r>
            <a:br>
              <a:rPr lang="en-GB" sz="3600" dirty="0"/>
            </a:br>
            <a:r>
              <a:rPr lang="en-GB" sz="2400" dirty="0"/>
              <a:t>- DI mainstreamed in areas 1-6 &amp; 8 &amp; managed in area 7</a:t>
            </a:r>
            <a:endParaRPr lang="en-GB" sz="3600" dirty="0"/>
          </a:p>
        </p:txBody>
      </p:sp>
      <p:sp>
        <p:nvSpPr>
          <p:cNvPr id="4" name="Content Placeholder 3"/>
          <p:cNvSpPr>
            <a:spLocks noGrp="1"/>
          </p:cNvSpPr>
          <p:nvPr>
            <p:ph idx="1"/>
          </p:nvPr>
        </p:nvSpPr>
        <p:spPr>
          <a:xfrm>
            <a:off x="1208584" y="1772816"/>
            <a:ext cx="8568952" cy="4094584"/>
          </a:xfrm>
        </p:spPr>
        <p:txBody>
          <a:bodyPr/>
          <a:lstStyle/>
          <a:p>
            <a:pPr marL="457200" indent="-457200">
              <a:buFont typeface="+mj-lt"/>
              <a:buAutoNum type="arabicPeriod"/>
            </a:pPr>
            <a:r>
              <a:rPr lang="en-GB" sz="2800" b="1" dirty="0"/>
              <a:t>Disaster risk reduction</a:t>
            </a:r>
          </a:p>
          <a:p>
            <a:pPr marL="457200" indent="-457200">
              <a:buFont typeface="+mj-lt"/>
              <a:buAutoNum type="arabicPeriod"/>
            </a:pPr>
            <a:r>
              <a:rPr lang="en-GB" sz="2800" b="1" dirty="0"/>
              <a:t>Shelter</a:t>
            </a:r>
          </a:p>
          <a:p>
            <a:pPr marL="457200" indent="-457200">
              <a:buFont typeface="+mj-lt"/>
              <a:buAutoNum type="arabicPeriod"/>
            </a:pPr>
            <a:r>
              <a:rPr lang="en-GB" sz="2800" b="1" dirty="0"/>
              <a:t>Livelihoods</a:t>
            </a:r>
          </a:p>
          <a:p>
            <a:pPr marL="457200" indent="-457200">
              <a:buFont typeface="+mj-lt"/>
              <a:buAutoNum type="arabicPeriod"/>
            </a:pPr>
            <a:r>
              <a:rPr lang="en-GB" sz="2800" b="1" dirty="0"/>
              <a:t>Health</a:t>
            </a:r>
          </a:p>
          <a:p>
            <a:pPr marL="457200" indent="-457200">
              <a:buFont typeface="+mj-lt"/>
              <a:buAutoNum type="arabicPeriod"/>
            </a:pPr>
            <a:r>
              <a:rPr lang="en-GB" sz="2800" b="1" dirty="0"/>
              <a:t>Water and sanitation</a:t>
            </a:r>
          </a:p>
          <a:p>
            <a:pPr marL="457200" indent="-457200">
              <a:buFont typeface="+mj-lt"/>
              <a:buAutoNum type="arabicPeriod"/>
            </a:pPr>
            <a:r>
              <a:rPr lang="en-GB" sz="2800" b="1" dirty="0">
                <a:highlight>
                  <a:srgbClr val="FFFF00"/>
                </a:highlight>
              </a:rPr>
              <a:t>Social Inclusion </a:t>
            </a:r>
            <a:r>
              <a:rPr lang="en-GB" sz="2800" b="1" dirty="0">
                <a:solidFill>
                  <a:srgbClr val="FF0000"/>
                </a:solidFill>
                <a:highlight>
                  <a:srgbClr val="FFFF00"/>
                </a:highlight>
              </a:rPr>
              <a:t>[disability inclusion] </a:t>
            </a:r>
          </a:p>
          <a:p>
            <a:pPr marL="457200" indent="-457200">
              <a:buFont typeface="+mj-lt"/>
              <a:buAutoNum type="arabicPeriod"/>
            </a:pPr>
            <a:r>
              <a:rPr lang="en-GB" sz="2800" b="1" dirty="0"/>
              <a:t>Culture of non-violence and peace</a:t>
            </a:r>
          </a:p>
          <a:p>
            <a:pPr marL="457200" indent="-457200">
              <a:buFont typeface="+mj-lt"/>
              <a:buAutoNum type="arabicPeriod"/>
            </a:pPr>
            <a:r>
              <a:rPr lang="en-GB" sz="2800" b="1" dirty="0"/>
              <a:t>Migration</a:t>
            </a:r>
          </a:p>
          <a:p>
            <a:endParaRPr lang="en-GB" dirty="0"/>
          </a:p>
        </p:txBody>
      </p:sp>
      <p:sp>
        <p:nvSpPr>
          <p:cNvPr id="6" name="Rectangle 5"/>
          <p:cNvSpPr/>
          <p:nvPr/>
        </p:nvSpPr>
        <p:spPr>
          <a:xfrm flipH="1">
            <a:off x="469920" y="1700806"/>
            <a:ext cx="738664" cy="3888434"/>
          </a:xfrm>
          <a:prstGeom prst="rect">
            <a:avLst/>
          </a:prstGeom>
        </p:spPr>
        <p:txBody>
          <a:bodyPr vert="vert270"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ＭＳ Ｐゴシック" panose="020B0600070205080204" pitchFamily="34" charset="-128"/>
                <a:cs typeface="+mn-cs"/>
              </a:rPr>
              <a:t>disability inclusion </a:t>
            </a:r>
          </a:p>
        </p:txBody>
      </p:sp>
    </p:spTree>
    <p:extLst>
      <p:ext uri="{BB962C8B-B14F-4D97-AF65-F5344CB8AC3E}">
        <p14:creationId xmlns:p14="http://schemas.microsoft.com/office/powerpoint/2010/main" val="875068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4487" y="476672"/>
            <a:ext cx="2348113" cy="6092454"/>
          </a:xfrm>
        </p:spPr>
        <p:txBody>
          <a:bodyPr/>
          <a:lstStyle/>
          <a:p>
            <a:pPr algn="ctr"/>
            <a:r>
              <a:rPr lang="en-GB" sz="3600" b="1" dirty="0"/>
              <a:t>Disability Inclusion: key focus of Social Inclusion and Gender &amp; Diversity </a:t>
            </a:r>
          </a:p>
        </p:txBody>
      </p:sp>
      <p:sp>
        <p:nvSpPr>
          <p:cNvPr id="37" name="Text Box 23"/>
          <p:cNvSpPr txBox="1"/>
          <p:nvPr/>
        </p:nvSpPr>
        <p:spPr>
          <a:xfrm>
            <a:off x="4472416" y="4905432"/>
            <a:ext cx="3381731" cy="1055794"/>
          </a:xfrm>
          <a:prstGeom prst="rect">
            <a:avLst/>
          </a:prstGeom>
          <a:noFill/>
          <a:ln>
            <a:noFill/>
          </a:ln>
          <a:effectLst/>
        </p:spPr>
        <p:txBody>
          <a:bodyPr rot="0" spcFirstLastPara="1" vert="horz" wrap="square" lIns="91440" tIns="45720" rIns="91440" bIns="45720" numCol="1" spcCol="0" rtlCol="0" fromWordArt="0" anchor="t" anchorCtr="0" forceAA="0" compatLnSpc="1">
            <a:prstTxWarp prst="textArchDown">
              <a:avLst>
                <a:gd name="adj" fmla="val 1198143"/>
              </a:avLst>
            </a:prstTxWarp>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3600" b="1" i="0" u="none" strike="noStrike" kern="1200" cap="none" spc="0" normalizeH="0" baseline="0" noProof="0" dirty="0">
                <a:ln w="0">
                  <a:noFill/>
                </a:ln>
                <a:solidFill>
                  <a:srgbClr val="0070C0"/>
                </a:solidFill>
                <a:effectLst>
                  <a:outerShdw blurRad="38100" dist="19050" dir="2700000" algn="tl" rotWithShape="0">
                    <a:prstClr val="black">
                      <a:alpha val="40000"/>
                    </a:prstClr>
                  </a:outerShdw>
                </a:effectLst>
                <a:uLnTx/>
                <a:uFillTx/>
                <a:latin typeface="Calibri"/>
                <a:ea typeface="Calibri"/>
                <a:cs typeface="Arial"/>
              </a:rPr>
              <a:t>Gender and Diversity</a:t>
            </a:r>
            <a:endParaRPr kumimoji="0" lang="en-GB" sz="1100" b="1" i="0" u="none" strike="noStrike" kern="1200" cap="none" spc="0" normalizeH="0" baseline="0" noProof="0" dirty="0">
              <a:ln w="0">
                <a:noFill/>
              </a:ln>
              <a:solidFill>
                <a:srgbClr val="0070C0"/>
              </a:solidFill>
              <a:effectLst>
                <a:outerShdw blurRad="38100" dist="19050" dir="2700000" algn="tl" rotWithShape="0">
                  <a:prstClr val="black">
                    <a:alpha val="40000"/>
                  </a:prstClr>
                </a:outerShdw>
              </a:effectLst>
              <a:uLnTx/>
              <a:uFillTx/>
              <a:latin typeface="Calibri"/>
              <a:ea typeface="Calibri"/>
              <a:cs typeface="Arial"/>
            </a:endParaRPr>
          </a:p>
        </p:txBody>
      </p:sp>
      <p:sp>
        <p:nvSpPr>
          <p:cNvPr id="38" name="Oval 37"/>
          <p:cNvSpPr/>
          <p:nvPr/>
        </p:nvSpPr>
        <p:spPr>
          <a:xfrm>
            <a:off x="2995862" y="993720"/>
            <a:ext cx="4464371" cy="4042535"/>
          </a:xfrm>
          <a:prstGeom prst="ellipse">
            <a:avLst/>
          </a:prstGeom>
          <a:solidFill>
            <a:srgbClr val="C25B56">
              <a:alpha val="50196"/>
            </a:srgbClr>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endParaRPr>
          </a:p>
        </p:txBody>
      </p:sp>
      <p:sp>
        <p:nvSpPr>
          <p:cNvPr id="39" name="Oval 38"/>
          <p:cNvSpPr/>
          <p:nvPr/>
        </p:nvSpPr>
        <p:spPr>
          <a:xfrm>
            <a:off x="5096744" y="1052736"/>
            <a:ext cx="4218792" cy="3958035"/>
          </a:xfrm>
          <a:prstGeom prst="ellipse">
            <a:avLst/>
          </a:prstGeom>
          <a:solidFill>
            <a:srgbClr val="FFFF00">
              <a:alpha val="49804"/>
            </a:srgbClr>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40" name="Text Box 21"/>
          <p:cNvSpPr txBox="1"/>
          <p:nvPr/>
        </p:nvSpPr>
        <p:spPr>
          <a:xfrm rot="18731586">
            <a:off x="3080118" y="1839923"/>
            <a:ext cx="2709906" cy="1270023"/>
          </a:xfrm>
          <a:prstGeom prst="rect">
            <a:avLst/>
          </a:prstGeom>
          <a:noFill/>
          <a:ln>
            <a:noFill/>
          </a:ln>
          <a:effectLst/>
        </p:spPr>
        <p:txBody>
          <a:bodyPr rot="0" spcFirstLastPara="1" vert="horz" wrap="none" lIns="91440" tIns="45720" rIns="91440" bIns="45720" numCol="1" spcCol="0" rtlCol="0" fromWordArt="0" anchor="t" anchorCtr="0" forceAA="0" compatLnSpc="1">
            <a:prstTxWarp prst="textArchUp">
              <a:avLst>
                <a:gd name="adj" fmla="val 11500819"/>
              </a:avLst>
            </a:prstTxWarp>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4000" b="1" i="0" u="none" strike="noStrike" kern="1200" cap="none" spc="0" normalizeH="0" baseline="0" noProof="0" dirty="0">
                <a:ln w="0">
                  <a:solidFill>
                    <a:srgbClr val="C0504D">
                      <a:lumMod val="75000"/>
                    </a:srgbClr>
                  </a:solidFill>
                </a:ln>
                <a:solidFill>
                  <a:srgbClr val="C0504D">
                    <a:lumMod val="75000"/>
                  </a:srgbClr>
                </a:solidFill>
                <a:effectLst>
                  <a:outerShdw blurRad="38100" dist="19050" dir="2700000" algn="tl" rotWithShape="0">
                    <a:prstClr val="black">
                      <a:alpha val="40000"/>
                    </a:prstClr>
                  </a:outerShdw>
                </a:effectLst>
                <a:uLnTx/>
                <a:uFillTx/>
                <a:latin typeface="Calibri"/>
                <a:ea typeface="Calibri"/>
                <a:cs typeface="Arial"/>
              </a:rPr>
              <a:t>Social </a:t>
            </a:r>
            <a:r>
              <a:rPr kumimoji="0" lang="en-GB" sz="4000" b="1" i="0" u="none" strike="noStrike" kern="1200" cap="none" spc="0" normalizeH="0" baseline="0" noProof="0" dirty="0">
                <a:ln w="0">
                  <a:noFill/>
                </a:ln>
                <a:solidFill>
                  <a:srgbClr val="C0504D">
                    <a:lumMod val="75000"/>
                  </a:srgbClr>
                </a:solidFill>
                <a:effectLst>
                  <a:outerShdw blurRad="38100" dist="19050" dir="2700000" algn="tl" rotWithShape="0">
                    <a:prstClr val="black">
                      <a:alpha val="40000"/>
                    </a:prstClr>
                  </a:outerShdw>
                </a:effectLst>
                <a:uLnTx/>
                <a:uFillTx/>
                <a:latin typeface="Calibri"/>
                <a:ea typeface="Calibri"/>
                <a:cs typeface="Arial"/>
              </a:rPr>
              <a:t>Inclusion</a:t>
            </a:r>
          </a:p>
        </p:txBody>
      </p:sp>
      <p:sp>
        <p:nvSpPr>
          <p:cNvPr id="41" name="Oval 40"/>
          <p:cNvSpPr/>
          <p:nvPr/>
        </p:nvSpPr>
        <p:spPr>
          <a:xfrm>
            <a:off x="4087075" y="2234662"/>
            <a:ext cx="4130269" cy="4262456"/>
          </a:xfrm>
          <a:prstGeom prst="ellipse">
            <a:avLst/>
          </a:prstGeom>
          <a:solidFill>
            <a:srgbClr val="4E81BE">
              <a:alpha val="50196"/>
            </a:srgbClr>
          </a:solidFill>
          <a:ln w="38100" cap="flat" cmpd="sng" algn="ctr">
            <a:solidFill>
              <a:sysClr val="windowText" lastClr="000000">
                <a:lumMod val="65000"/>
                <a:lumOff val="3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endParaRPr>
          </a:p>
        </p:txBody>
      </p:sp>
      <p:sp>
        <p:nvSpPr>
          <p:cNvPr id="42" name="Rectangle 41"/>
          <p:cNvSpPr/>
          <p:nvPr/>
        </p:nvSpPr>
        <p:spPr>
          <a:xfrm rot="2958944">
            <a:off x="6148998" y="2243884"/>
            <a:ext cx="3195149" cy="922034"/>
          </a:xfrm>
          <a:prstGeom prst="rect">
            <a:avLst/>
          </a:prstGeom>
          <a:noFill/>
        </p:spPr>
        <p:txBody>
          <a:bodyPr wrap="none" lIns="91440" tIns="45720" rIns="91440" bIns="45720">
            <a:prstTxWarp prst="textArchUp">
              <a:avLst>
                <a:gd name="adj" fmla="val 10587748"/>
              </a:avLst>
            </a:prstTxWarp>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3000" b="1" i="0" u="none" strike="noStrike" kern="1200" cap="none" spc="0" normalizeH="0" baseline="0" noProof="0" dirty="0">
                <a:ln w="6350" cap="flat" cmpd="sng" algn="ctr">
                  <a:solidFill>
                    <a:srgbClr val="F79646">
                      <a:lumMod val="75000"/>
                    </a:srgbClr>
                  </a:solidFill>
                  <a:prstDash val="solid"/>
                  <a:round/>
                </a:ln>
                <a:solidFill>
                  <a:srgbClr val="F79646">
                    <a:lumMod val="75000"/>
                  </a:srgbClr>
                </a:solidFill>
                <a:effectLst/>
                <a:uLnTx/>
                <a:uFillTx/>
                <a:latin typeface="Calibri"/>
                <a:ea typeface="Calibri"/>
                <a:cs typeface="Arial"/>
              </a:rPr>
              <a:t>Culture of</a:t>
            </a:r>
            <a:br>
              <a:rPr kumimoji="0" lang="en-GB" sz="3000" b="1" i="0" u="none" strike="noStrike" kern="1200" cap="none" spc="0" normalizeH="0" baseline="0" noProof="0" dirty="0">
                <a:ln w="6350" cap="flat" cmpd="sng" algn="ctr">
                  <a:solidFill>
                    <a:srgbClr val="F79646">
                      <a:lumMod val="75000"/>
                    </a:srgbClr>
                  </a:solidFill>
                  <a:prstDash val="solid"/>
                  <a:round/>
                </a:ln>
                <a:solidFill>
                  <a:srgbClr val="F79646">
                    <a:lumMod val="75000"/>
                  </a:srgbClr>
                </a:solidFill>
                <a:effectLst/>
                <a:uLnTx/>
                <a:uFillTx/>
                <a:latin typeface="Calibri"/>
                <a:ea typeface="Calibri"/>
                <a:cs typeface="Arial"/>
              </a:rPr>
            </a:br>
            <a:r>
              <a:rPr kumimoji="0" lang="en-GB" sz="3000" b="1" i="0" u="none" strike="noStrike" kern="1200" cap="none" spc="0" normalizeH="0" baseline="0" noProof="0" dirty="0">
                <a:ln w="6350" cap="flat" cmpd="sng" algn="ctr">
                  <a:solidFill>
                    <a:srgbClr val="F79646">
                      <a:lumMod val="75000"/>
                    </a:srgbClr>
                  </a:solidFill>
                  <a:prstDash val="solid"/>
                  <a:round/>
                </a:ln>
                <a:solidFill>
                  <a:srgbClr val="F79646">
                    <a:lumMod val="75000"/>
                  </a:srgbClr>
                </a:solidFill>
                <a:effectLst/>
                <a:uLnTx/>
                <a:uFillTx/>
                <a:latin typeface="Calibri"/>
                <a:ea typeface="Calibri"/>
                <a:cs typeface="Arial"/>
              </a:rPr>
              <a:t>non-violence &amp; peace</a:t>
            </a:r>
          </a:p>
        </p:txBody>
      </p:sp>
      <p:sp>
        <p:nvSpPr>
          <p:cNvPr id="43" name="Freeform 11"/>
          <p:cNvSpPr/>
          <p:nvPr/>
        </p:nvSpPr>
        <p:spPr>
          <a:xfrm>
            <a:off x="5120535" y="2247412"/>
            <a:ext cx="2371327" cy="2533442"/>
          </a:xfrm>
          <a:custGeom>
            <a:avLst/>
            <a:gdLst>
              <a:gd name="connsiteX0" fmla="*/ 32943 w 2600883"/>
              <a:gd name="connsiteY0" fmla="*/ 342900 h 2788920"/>
              <a:gd name="connsiteX1" fmla="*/ 32943 w 2600883"/>
              <a:gd name="connsiteY1" fmla="*/ 342900 h 2788920"/>
              <a:gd name="connsiteX2" fmla="*/ 101523 w 2600883"/>
              <a:gd name="connsiteY2" fmla="*/ 327660 h 2788920"/>
              <a:gd name="connsiteX3" fmla="*/ 124383 w 2600883"/>
              <a:gd name="connsiteY3" fmla="*/ 320040 h 2788920"/>
              <a:gd name="connsiteX4" fmla="*/ 192963 w 2600883"/>
              <a:gd name="connsiteY4" fmla="*/ 274320 h 2788920"/>
              <a:gd name="connsiteX5" fmla="*/ 215823 w 2600883"/>
              <a:gd name="connsiteY5" fmla="*/ 259080 h 2788920"/>
              <a:gd name="connsiteX6" fmla="*/ 284403 w 2600883"/>
              <a:gd name="connsiteY6" fmla="*/ 228600 h 2788920"/>
              <a:gd name="connsiteX7" fmla="*/ 307263 w 2600883"/>
              <a:gd name="connsiteY7" fmla="*/ 220980 h 2788920"/>
              <a:gd name="connsiteX8" fmla="*/ 330123 w 2600883"/>
              <a:gd name="connsiteY8" fmla="*/ 205740 h 2788920"/>
              <a:gd name="connsiteX9" fmla="*/ 436803 w 2600883"/>
              <a:gd name="connsiteY9" fmla="*/ 175260 h 2788920"/>
              <a:gd name="connsiteX10" fmla="*/ 459663 w 2600883"/>
              <a:gd name="connsiteY10" fmla="*/ 167640 h 2788920"/>
              <a:gd name="connsiteX11" fmla="*/ 535863 w 2600883"/>
              <a:gd name="connsiteY11" fmla="*/ 144780 h 2788920"/>
              <a:gd name="connsiteX12" fmla="*/ 581583 w 2600883"/>
              <a:gd name="connsiteY12" fmla="*/ 114300 h 2788920"/>
              <a:gd name="connsiteX13" fmla="*/ 604443 w 2600883"/>
              <a:gd name="connsiteY13" fmla="*/ 99060 h 2788920"/>
              <a:gd name="connsiteX14" fmla="*/ 650163 w 2600883"/>
              <a:gd name="connsiteY14" fmla="*/ 83820 h 2788920"/>
              <a:gd name="connsiteX15" fmla="*/ 673023 w 2600883"/>
              <a:gd name="connsiteY15" fmla="*/ 68580 h 2788920"/>
              <a:gd name="connsiteX16" fmla="*/ 741603 w 2600883"/>
              <a:gd name="connsiteY16" fmla="*/ 53340 h 2788920"/>
              <a:gd name="connsiteX17" fmla="*/ 794943 w 2600883"/>
              <a:gd name="connsiteY17" fmla="*/ 38100 h 2788920"/>
              <a:gd name="connsiteX18" fmla="*/ 932103 w 2600883"/>
              <a:gd name="connsiteY18" fmla="*/ 22860 h 2788920"/>
              <a:gd name="connsiteX19" fmla="*/ 970203 w 2600883"/>
              <a:gd name="connsiteY19" fmla="*/ 15240 h 2788920"/>
              <a:gd name="connsiteX20" fmla="*/ 1000683 w 2600883"/>
              <a:gd name="connsiteY20" fmla="*/ 7620 h 2788920"/>
              <a:gd name="connsiteX21" fmla="*/ 1076883 w 2600883"/>
              <a:gd name="connsiteY21" fmla="*/ 0 h 2788920"/>
              <a:gd name="connsiteX22" fmla="*/ 1214043 w 2600883"/>
              <a:gd name="connsiteY22" fmla="*/ 7620 h 2788920"/>
              <a:gd name="connsiteX23" fmla="*/ 1267383 w 2600883"/>
              <a:gd name="connsiteY23" fmla="*/ 22860 h 2788920"/>
              <a:gd name="connsiteX24" fmla="*/ 1412163 w 2600883"/>
              <a:gd name="connsiteY24" fmla="*/ 38100 h 2788920"/>
              <a:gd name="connsiteX25" fmla="*/ 1488363 w 2600883"/>
              <a:gd name="connsiteY25" fmla="*/ 60960 h 2788920"/>
              <a:gd name="connsiteX26" fmla="*/ 1511223 w 2600883"/>
              <a:gd name="connsiteY26" fmla="*/ 68580 h 2788920"/>
              <a:gd name="connsiteX27" fmla="*/ 1534083 w 2600883"/>
              <a:gd name="connsiteY27" fmla="*/ 76200 h 2788920"/>
              <a:gd name="connsiteX28" fmla="*/ 1625523 w 2600883"/>
              <a:gd name="connsiteY28" fmla="*/ 68580 h 2788920"/>
              <a:gd name="connsiteX29" fmla="*/ 1777923 w 2600883"/>
              <a:gd name="connsiteY29" fmla="*/ 83820 h 2788920"/>
              <a:gd name="connsiteX30" fmla="*/ 1808403 w 2600883"/>
              <a:gd name="connsiteY30" fmla="*/ 91440 h 2788920"/>
              <a:gd name="connsiteX31" fmla="*/ 1854123 w 2600883"/>
              <a:gd name="connsiteY31" fmla="*/ 106680 h 2788920"/>
              <a:gd name="connsiteX32" fmla="*/ 1876983 w 2600883"/>
              <a:gd name="connsiteY32" fmla="*/ 114300 h 2788920"/>
              <a:gd name="connsiteX33" fmla="*/ 1922703 w 2600883"/>
              <a:gd name="connsiteY33" fmla="*/ 137160 h 2788920"/>
              <a:gd name="connsiteX34" fmla="*/ 1968423 w 2600883"/>
              <a:gd name="connsiteY34" fmla="*/ 167640 h 2788920"/>
              <a:gd name="connsiteX35" fmla="*/ 2014143 w 2600883"/>
              <a:gd name="connsiteY35" fmla="*/ 198120 h 2788920"/>
              <a:gd name="connsiteX36" fmla="*/ 2029383 w 2600883"/>
              <a:gd name="connsiteY36" fmla="*/ 220980 h 2788920"/>
              <a:gd name="connsiteX37" fmla="*/ 2075103 w 2600883"/>
              <a:gd name="connsiteY37" fmla="*/ 236220 h 2788920"/>
              <a:gd name="connsiteX38" fmla="*/ 2143683 w 2600883"/>
              <a:gd name="connsiteY38" fmla="*/ 259080 h 2788920"/>
              <a:gd name="connsiteX39" fmla="*/ 2166543 w 2600883"/>
              <a:gd name="connsiteY39" fmla="*/ 266700 h 2788920"/>
              <a:gd name="connsiteX40" fmla="*/ 2204643 w 2600883"/>
              <a:gd name="connsiteY40" fmla="*/ 274320 h 2788920"/>
              <a:gd name="connsiteX41" fmla="*/ 2227503 w 2600883"/>
              <a:gd name="connsiteY41" fmla="*/ 289560 h 2788920"/>
              <a:gd name="connsiteX42" fmla="*/ 2250363 w 2600883"/>
              <a:gd name="connsiteY42" fmla="*/ 297180 h 2788920"/>
              <a:gd name="connsiteX43" fmla="*/ 2296083 w 2600883"/>
              <a:gd name="connsiteY43" fmla="*/ 327660 h 2788920"/>
              <a:gd name="connsiteX44" fmla="*/ 2318943 w 2600883"/>
              <a:gd name="connsiteY44" fmla="*/ 342900 h 2788920"/>
              <a:gd name="connsiteX45" fmla="*/ 2341803 w 2600883"/>
              <a:gd name="connsiteY45" fmla="*/ 350520 h 2788920"/>
              <a:gd name="connsiteX46" fmla="*/ 2364663 w 2600883"/>
              <a:gd name="connsiteY46" fmla="*/ 365760 h 2788920"/>
              <a:gd name="connsiteX47" fmla="*/ 2410383 w 2600883"/>
              <a:gd name="connsiteY47" fmla="*/ 381000 h 2788920"/>
              <a:gd name="connsiteX48" fmla="*/ 2501823 w 2600883"/>
              <a:gd name="connsiteY48" fmla="*/ 441960 h 2788920"/>
              <a:gd name="connsiteX49" fmla="*/ 2524683 w 2600883"/>
              <a:gd name="connsiteY49" fmla="*/ 457200 h 2788920"/>
              <a:gd name="connsiteX50" fmla="*/ 2547543 w 2600883"/>
              <a:gd name="connsiteY50" fmla="*/ 472440 h 2788920"/>
              <a:gd name="connsiteX51" fmla="*/ 2570403 w 2600883"/>
              <a:gd name="connsiteY51" fmla="*/ 495300 h 2788920"/>
              <a:gd name="connsiteX52" fmla="*/ 2585643 w 2600883"/>
              <a:gd name="connsiteY52" fmla="*/ 518160 h 2788920"/>
              <a:gd name="connsiteX53" fmla="*/ 2600883 w 2600883"/>
              <a:gd name="connsiteY53" fmla="*/ 563880 h 2788920"/>
              <a:gd name="connsiteX54" fmla="*/ 2593263 w 2600883"/>
              <a:gd name="connsiteY54" fmla="*/ 594360 h 2788920"/>
              <a:gd name="connsiteX55" fmla="*/ 2585643 w 2600883"/>
              <a:gd name="connsiteY55" fmla="*/ 563880 h 2788920"/>
              <a:gd name="connsiteX56" fmla="*/ 2578023 w 2600883"/>
              <a:gd name="connsiteY56" fmla="*/ 640080 h 2788920"/>
              <a:gd name="connsiteX57" fmla="*/ 2562783 w 2600883"/>
              <a:gd name="connsiteY57" fmla="*/ 701040 h 2788920"/>
              <a:gd name="connsiteX58" fmla="*/ 2555163 w 2600883"/>
              <a:gd name="connsiteY58" fmla="*/ 807720 h 2788920"/>
              <a:gd name="connsiteX59" fmla="*/ 2539923 w 2600883"/>
              <a:gd name="connsiteY59" fmla="*/ 861060 h 2788920"/>
              <a:gd name="connsiteX60" fmla="*/ 2532303 w 2600883"/>
              <a:gd name="connsiteY60" fmla="*/ 906780 h 2788920"/>
              <a:gd name="connsiteX61" fmla="*/ 2509443 w 2600883"/>
              <a:gd name="connsiteY61" fmla="*/ 1013460 h 2788920"/>
              <a:gd name="connsiteX62" fmla="*/ 2501823 w 2600883"/>
              <a:gd name="connsiteY62" fmla="*/ 1036320 h 2788920"/>
              <a:gd name="connsiteX63" fmla="*/ 2494203 w 2600883"/>
              <a:gd name="connsiteY63" fmla="*/ 1089660 h 2788920"/>
              <a:gd name="connsiteX64" fmla="*/ 2486583 w 2600883"/>
              <a:gd name="connsiteY64" fmla="*/ 1234440 h 2788920"/>
              <a:gd name="connsiteX65" fmla="*/ 2471343 w 2600883"/>
              <a:gd name="connsiteY65" fmla="*/ 1303020 h 2788920"/>
              <a:gd name="connsiteX66" fmla="*/ 2463723 w 2600883"/>
              <a:gd name="connsiteY66" fmla="*/ 1325880 h 2788920"/>
              <a:gd name="connsiteX67" fmla="*/ 2440863 w 2600883"/>
              <a:gd name="connsiteY67" fmla="*/ 1402080 h 2788920"/>
              <a:gd name="connsiteX68" fmla="*/ 2433243 w 2600883"/>
              <a:gd name="connsiteY68" fmla="*/ 1424940 h 2788920"/>
              <a:gd name="connsiteX69" fmla="*/ 2418003 w 2600883"/>
              <a:gd name="connsiteY69" fmla="*/ 1524000 h 2788920"/>
              <a:gd name="connsiteX70" fmla="*/ 2402763 w 2600883"/>
              <a:gd name="connsiteY70" fmla="*/ 1592580 h 2788920"/>
              <a:gd name="connsiteX71" fmla="*/ 2387523 w 2600883"/>
              <a:gd name="connsiteY71" fmla="*/ 1638300 h 2788920"/>
              <a:gd name="connsiteX72" fmla="*/ 2379903 w 2600883"/>
              <a:gd name="connsiteY72" fmla="*/ 1661160 h 2788920"/>
              <a:gd name="connsiteX73" fmla="*/ 2349423 w 2600883"/>
              <a:gd name="connsiteY73" fmla="*/ 1706880 h 2788920"/>
              <a:gd name="connsiteX74" fmla="*/ 2334183 w 2600883"/>
              <a:gd name="connsiteY74" fmla="*/ 1729740 h 2788920"/>
              <a:gd name="connsiteX75" fmla="*/ 2311323 w 2600883"/>
              <a:gd name="connsiteY75" fmla="*/ 1775460 h 2788920"/>
              <a:gd name="connsiteX76" fmla="*/ 2303703 w 2600883"/>
              <a:gd name="connsiteY76" fmla="*/ 1798320 h 2788920"/>
              <a:gd name="connsiteX77" fmla="*/ 2273223 w 2600883"/>
              <a:gd name="connsiteY77" fmla="*/ 1844040 h 2788920"/>
              <a:gd name="connsiteX78" fmla="*/ 2257983 w 2600883"/>
              <a:gd name="connsiteY78" fmla="*/ 1866900 h 2788920"/>
              <a:gd name="connsiteX79" fmla="*/ 2235123 w 2600883"/>
              <a:gd name="connsiteY79" fmla="*/ 1882140 h 2788920"/>
              <a:gd name="connsiteX80" fmla="*/ 2197023 w 2600883"/>
              <a:gd name="connsiteY80" fmla="*/ 1927860 h 2788920"/>
              <a:gd name="connsiteX81" fmla="*/ 2166543 w 2600883"/>
              <a:gd name="connsiteY81" fmla="*/ 1973580 h 2788920"/>
              <a:gd name="connsiteX82" fmla="*/ 2105583 w 2600883"/>
              <a:gd name="connsiteY82" fmla="*/ 2065020 h 2788920"/>
              <a:gd name="connsiteX83" fmla="*/ 2090343 w 2600883"/>
              <a:gd name="connsiteY83" fmla="*/ 2087880 h 2788920"/>
              <a:gd name="connsiteX84" fmla="*/ 2075103 w 2600883"/>
              <a:gd name="connsiteY84" fmla="*/ 2110740 h 2788920"/>
              <a:gd name="connsiteX85" fmla="*/ 2052243 w 2600883"/>
              <a:gd name="connsiteY85" fmla="*/ 2133600 h 2788920"/>
              <a:gd name="connsiteX86" fmla="*/ 1998903 w 2600883"/>
              <a:gd name="connsiteY86" fmla="*/ 2194560 h 2788920"/>
              <a:gd name="connsiteX87" fmla="*/ 1937943 w 2600883"/>
              <a:gd name="connsiteY87" fmla="*/ 2263140 h 2788920"/>
              <a:gd name="connsiteX88" fmla="*/ 1915083 w 2600883"/>
              <a:gd name="connsiteY88" fmla="*/ 2286000 h 2788920"/>
              <a:gd name="connsiteX89" fmla="*/ 1892223 w 2600883"/>
              <a:gd name="connsiteY89" fmla="*/ 2308860 h 2788920"/>
              <a:gd name="connsiteX90" fmla="*/ 1869363 w 2600883"/>
              <a:gd name="connsiteY90" fmla="*/ 2324100 h 2788920"/>
              <a:gd name="connsiteX91" fmla="*/ 1831263 w 2600883"/>
              <a:gd name="connsiteY91" fmla="*/ 2369820 h 2788920"/>
              <a:gd name="connsiteX92" fmla="*/ 1808403 w 2600883"/>
              <a:gd name="connsiteY92" fmla="*/ 2392680 h 2788920"/>
              <a:gd name="connsiteX93" fmla="*/ 1777923 w 2600883"/>
              <a:gd name="connsiteY93" fmla="*/ 2438400 h 2788920"/>
              <a:gd name="connsiteX94" fmla="*/ 1762683 w 2600883"/>
              <a:gd name="connsiteY94" fmla="*/ 2461260 h 2788920"/>
              <a:gd name="connsiteX95" fmla="*/ 1716963 w 2600883"/>
              <a:gd name="connsiteY95" fmla="*/ 2491740 h 2788920"/>
              <a:gd name="connsiteX96" fmla="*/ 1694103 w 2600883"/>
              <a:gd name="connsiteY96" fmla="*/ 2506980 h 2788920"/>
              <a:gd name="connsiteX97" fmla="*/ 1656003 w 2600883"/>
              <a:gd name="connsiteY97" fmla="*/ 2537460 h 2788920"/>
              <a:gd name="connsiteX98" fmla="*/ 1633143 w 2600883"/>
              <a:gd name="connsiteY98" fmla="*/ 2560320 h 2788920"/>
              <a:gd name="connsiteX99" fmla="*/ 1610283 w 2600883"/>
              <a:gd name="connsiteY99" fmla="*/ 2575560 h 2788920"/>
              <a:gd name="connsiteX100" fmla="*/ 1587423 w 2600883"/>
              <a:gd name="connsiteY100" fmla="*/ 2598420 h 2788920"/>
              <a:gd name="connsiteX101" fmla="*/ 1572183 w 2600883"/>
              <a:gd name="connsiteY101" fmla="*/ 2621280 h 2788920"/>
              <a:gd name="connsiteX102" fmla="*/ 1526463 w 2600883"/>
              <a:gd name="connsiteY102" fmla="*/ 2651760 h 2788920"/>
              <a:gd name="connsiteX103" fmla="*/ 1457883 w 2600883"/>
              <a:gd name="connsiteY103" fmla="*/ 2705100 h 2788920"/>
              <a:gd name="connsiteX104" fmla="*/ 1435023 w 2600883"/>
              <a:gd name="connsiteY104" fmla="*/ 2720340 h 2788920"/>
              <a:gd name="connsiteX105" fmla="*/ 1389303 w 2600883"/>
              <a:gd name="connsiteY105" fmla="*/ 2735580 h 2788920"/>
              <a:gd name="connsiteX106" fmla="*/ 1366443 w 2600883"/>
              <a:gd name="connsiteY106" fmla="*/ 2743200 h 2788920"/>
              <a:gd name="connsiteX107" fmla="*/ 1214043 w 2600883"/>
              <a:gd name="connsiteY107" fmla="*/ 2750820 h 2788920"/>
              <a:gd name="connsiteX108" fmla="*/ 1160703 w 2600883"/>
              <a:gd name="connsiteY108" fmla="*/ 2766060 h 2788920"/>
              <a:gd name="connsiteX109" fmla="*/ 1137843 w 2600883"/>
              <a:gd name="connsiteY109" fmla="*/ 2781300 h 2788920"/>
              <a:gd name="connsiteX110" fmla="*/ 1160703 w 2600883"/>
              <a:gd name="connsiteY110" fmla="*/ 2788920 h 2788920"/>
              <a:gd name="connsiteX111" fmla="*/ 1084503 w 2600883"/>
              <a:gd name="connsiteY111" fmla="*/ 2735580 h 2788920"/>
              <a:gd name="connsiteX112" fmla="*/ 1038783 w 2600883"/>
              <a:gd name="connsiteY112" fmla="*/ 2697480 h 2788920"/>
              <a:gd name="connsiteX113" fmla="*/ 1015923 w 2600883"/>
              <a:gd name="connsiteY113" fmla="*/ 2674620 h 2788920"/>
              <a:gd name="connsiteX114" fmla="*/ 947343 w 2600883"/>
              <a:gd name="connsiteY114" fmla="*/ 2628900 h 2788920"/>
              <a:gd name="connsiteX115" fmla="*/ 924483 w 2600883"/>
              <a:gd name="connsiteY115" fmla="*/ 2613660 h 2788920"/>
              <a:gd name="connsiteX116" fmla="*/ 871143 w 2600883"/>
              <a:gd name="connsiteY116" fmla="*/ 2590800 h 2788920"/>
              <a:gd name="connsiteX117" fmla="*/ 825423 w 2600883"/>
              <a:gd name="connsiteY117" fmla="*/ 2552700 h 2788920"/>
              <a:gd name="connsiteX118" fmla="*/ 779703 w 2600883"/>
              <a:gd name="connsiteY118" fmla="*/ 2529840 h 2788920"/>
              <a:gd name="connsiteX119" fmla="*/ 733983 w 2600883"/>
              <a:gd name="connsiteY119" fmla="*/ 2491740 h 2788920"/>
              <a:gd name="connsiteX120" fmla="*/ 695883 w 2600883"/>
              <a:gd name="connsiteY120" fmla="*/ 2446020 h 2788920"/>
              <a:gd name="connsiteX121" fmla="*/ 657783 w 2600883"/>
              <a:gd name="connsiteY121" fmla="*/ 2407920 h 2788920"/>
              <a:gd name="connsiteX122" fmla="*/ 604443 w 2600883"/>
              <a:gd name="connsiteY122" fmla="*/ 2346960 h 2788920"/>
              <a:gd name="connsiteX123" fmla="*/ 566343 w 2600883"/>
              <a:gd name="connsiteY123" fmla="*/ 2301240 h 2788920"/>
              <a:gd name="connsiteX124" fmla="*/ 551103 w 2600883"/>
              <a:gd name="connsiteY124" fmla="*/ 2278380 h 2788920"/>
              <a:gd name="connsiteX125" fmla="*/ 528243 w 2600883"/>
              <a:gd name="connsiteY125" fmla="*/ 2270760 h 2788920"/>
              <a:gd name="connsiteX126" fmla="*/ 490143 w 2600883"/>
              <a:gd name="connsiteY126" fmla="*/ 2202180 h 2788920"/>
              <a:gd name="connsiteX127" fmla="*/ 452043 w 2600883"/>
              <a:gd name="connsiteY127" fmla="*/ 2156460 h 2788920"/>
              <a:gd name="connsiteX128" fmla="*/ 444423 w 2600883"/>
              <a:gd name="connsiteY128" fmla="*/ 2133600 h 2788920"/>
              <a:gd name="connsiteX129" fmla="*/ 391083 w 2600883"/>
              <a:gd name="connsiteY129" fmla="*/ 2072640 h 2788920"/>
              <a:gd name="connsiteX130" fmla="*/ 375843 w 2600883"/>
              <a:gd name="connsiteY130" fmla="*/ 2049780 h 2788920"/>
              <a:gd name="connsiteX131" fmla="*/ 337743 w 2600883"/>
              <a:gd name="connsiteY131" fmla="*/ 2004060 h 2788920"/>
              <a:gd name="connsiteX132" fmla="*/ 330123 w 2600883"/>
              <a:gd name="connsiteY132" fmla="*/ 1981200 h 2788920"/>
              <a:gd name="connsiteX133" fmla="*/ 314883 w 2600883"/>
              <a:gd name="connsiteY133" fmla="*/ 1958340 h 2788920"/>
              <a:gd name="connsiteX134" fmla="*/ 307263 w 2600883"/>
              <a:gd name="connsiteY134" fmla="*/ 1935480 h 2788920"/>
              <a:gd name="connsiteX135" fmla="*/ 292023 w 2600883"/>
              <a:gd name="connsiteY135" fmla="*/ 1912620 h 2788920"/>
              <a:gd name="connsiteX136" fmla="*/ 284403 w 2600883"/>
              <a:gd name="connsiteY136" fmla="*/ 1889760 h 2788920"/>
              <a:gd name="connsiteX137" fmla="*/ 269163 w 2600883"/>
              <a:gd name="connsiteY137" fmla="*/ 1866900 h 2788920"/>
              <a:gd name="connsiteX138" fmla="*/ 261543 w 2600883"/>
              <a:gd name="connsiteY138" fmla="*/ 1844040 h 2788920"/>
              <a:gd name="connsiteX139" fmla="*/ 231063 w 2600883"/>
              <a:gd name="connsiteY139" fmla="*/ 1798320 h 2788920"/>
              <a:gd name="connsiteX140" fmla="*/ 208203 w 2600883"/>
              <a:gd name="connsiteY140" fmla="*/ 1752600 h 2788920"/>
              <a:gd name="connsiteX141" fmla="*/ 185343 w 2600883"/>
              <a:gd name="connsiteY141" fmla="*/ 1668780 h 2788920"/>
              <a:gd name="connsiteX142" fmla="*/ 177723 w 2600883"/>
              <a:gd name="connsiteY142" fmla="*/ 1645920 h 2788920"/>
              <a:gd name="connsiteX143" fmla="*/ 170103 w 2600883"/>
              <a:gd name="connsiteY143" fmla="*/ 1623060 h 2788920"/>
              <a:gd name="connsiteX144" fmla="*/ 154863 w 2600883"/>
              <a:gd name="connsiteY144" fmla="*/ 1600200 h 2788920"/>
              <a:gd name="connsiteX145" fmla="*/ 139623 w 2600883"/>
              <a:gd name="connsiteY145" fmla="*/ 1554480 h 2788920"/>
              <a:gd name="connsiteX146" fmla="*/ 132003 w 2600883"/>
              <a:gd name="connsiteY146" fmla="*/ 1531620 h 2788920"/>
              <a:gd name="connsiteX147" fmla="*/ 86283 w 2600883"/>
              <a:gd name="connsiteY147" fmla="*/ 1463040 h 2788920"/>
              <a:gd name="connsiteX148" fmla="*/ 71043 w 2600883"/>
              <a:gd name="connsiteY148" fmla="*/ 1440180 h 2788920"/>
              <a:gd name="connsiteX149" fmla="*/ 48183 w 2600883"/>
              <a:gd name="connsiteY149" fmla="*/ 1356360 h 2788920"/>
              <a:gd name="connsiteX150" fmla="*/ 40563 w 2600883"/>
              <a:gd name="connsiteY150" fmla="*/ 1310640 h 2788920"/>
              <a:gd name="connsiteX151" fmla="*/ 25323 w 2600883"/>
              <a:gd name="connsiteY151" fmla="*/ 1135380 h 2788920"/>
              <a:gd name="connsiteX152" fmla="*/ 17703 w 2600883"/>
              <a:gd name="connsiteY152" fmla="*/ 1112520 h 2788920"/>
              <a:gd name="connsiteX153" fmla="*/ 10083 w 2600883"/>
              <a:gd name="connsiteY153" fmla="*/ 1082040 h 2788920"/>
              <a:gd name="connsiteX154" fmla="*/ 10083 w 2600883"/>
              <a:gd name="connsiteY154" fmla="*/ 792480 h 2788920"/>
              <a:gd name="connsiteX155" fmla="*/ 25323 w 2600883"/>
              <a:gd name="connsiteY155" fmla="*/ 731520 h 2788920"/>
              <a:gd name="connsiteX156" fmla="*/ 32943 w 2600883"/>
              <a:gd name="connsiteY156" fmla="*/ 701040 h 2788920"/>
              <a:gd name="connsiteX157" fmla="*/ 25323 w 2600883"/>
              <a:gd name="connsiteY157" fmla="*/ 563880 h 2788920"/>
              <a:gd name="connsiteX158" fmla="*/ 17703 w 2600883"/>
              <a:gd name="connsiteY158" fmla="*/ 541020 h 2788920"/>
              <a:gd name="connsiteX159" fmla="*/ 10083 w 2600883"/>
              <a:gd name="connsiteY159" fmla="*/ 434340 h 2788920"/>
              <a:gd name="connsiteX160" fmla="*/ 17703 w 2600883"/>
              <a:gd name="connsiteY160" fmla="*/ 388620 h 2788920"/>
              <a:gd name="connsiteX161" fmla="*/ 32943 w 2600883"/>
              <a:gd name="connsiteY161" fmla="*/ 342900 h 278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2600883" h="2788920">
                <a:moveTo>
                  <a:pt x="32943" y="342900"/>
                </a:moveTo>
                <a:lnTo>
                  <a:pt x="32943" y="342900"/>
                </a:lnTo>
                <a:cubicBezTo>
                  <a:pt x="55803" y="337820"/>
                  <a:pt x="78805" y="333340"/>
                  <a:pt x="101523" y="327660"/>
                </a:cubicBezTo>
                <a:cubicBezTo>
                  <a:pt x="109315" y="325712"/>
                  <a:pt x="117362" y="323941"/>
                  <a:pt x="124383" y="320040"/>
                </a:cubicBezTo>
                <a:lnTo>
                  <a:pt x="192963" y="274320"/>
                </a:lnTo>
                <a:cubicBezTo>
                  <a:pt x="200583" y="269240"/>
                  <a:pt x="207135" y="261976"/>
                  <a:pt x="215823" y="259080"/>
                </a:cubicBezTo>
                <a:cubicBezTo>
                  <a:pt x="333776" y="219762"/>
                  <a:pt x="211950" y="264826"/>
                  <a:pt x="284403" y="228600"/>
                </a:cubicBezTo>
                <a:cubicBezTo>
                  <a:pt x="291587" y="225008"/>
                  <a:pt x="300079" y="224572"/>
                  <a:pt x="307263" y="220980"/>
                </a:cubicBezTo>
                <a:cubicBezTo>
                  <a:pt x="315454" y="216884"/>
                  <a:pt x="321754" y="209459"/>
                  <a:pt x="330123" y="205740"/>
                </a:cubicBezTo>
                <a:cubicBezTo>
                  <a:pt x="374153" y="186171"/>
                  <a:pt x="388369" y="191405"/>
                  <a:pt x="436803" y="175260"/>
                </a:cubicBezTo>
                <a:cubicBezTo>
                  <a:pt x="444423" y="172720"/>
                  <a:pt x="451940" y="169847"/>
                  <a:pt x="459663" y="167640"/>
                </a:cubicBezTo>
                <a:cubicBezTo>
                  <a:pt x="478299" y="162315"/>
                  <a:pt x="522282" y="153834"/>
                  <a:pt x="535863" y="144780"/>
                </a:cubicBezTo>
                <a:lnTo>
                  <a:pt x="581583" y="114300"/>
                </a:lnTo>
                <a:cubicBezTo>
                  <a:pt x="589203" y="109220"/>
                  <a:pt x="595755" y="101956"/>
                  <a:pt x="604443" y="99060"/>
                </a:cubicBezTo>
                <a:cubicBezTo>
                  <a:pt x="619683" y="93980"/>
                  <a:pt x="636797" y="92731"/>
                  <a:pt x="650163" y="83820"/>
                </a:cubicBezTo>
                <a:cubicBezTo>
                  <a:pt x="657783" y="78740"/>
                  <a:pt x="664605" y="72188"/>
                  <a:pt x="673023" y="68580"/>
                </a:cubicBezTo>
                <a:cubicBezTo>
                  <a:pt x="683974" y="63887"/>
                  <a:pt x="732924" y="55510"/>
                  <a:pt x="741603" y="53340"/>
                </a:cubicBezTo>
                <a:cubicBezTo>
                  <a:pt x="785128" y="42459"/>
                  <a:pt x="742681" y="47602"/>
                  <a:pt x="794943" y="38100"/>
                </a:cubicBezTo>
                <a:cubicBezTo>
                  <a:pt x="841293" y="29673"/>
                  <a:pt x="884698" y="27170"/>
                  <a:pt x="932103" y="22860"/>
                </a:cubicBezTo>
                <a:cubicBezTo>
                  <a:pt x="944803" y="20320"/>
                  <a:pt x="957560" y="18050"/>
                  <a:pt x="970203" y="15240"/>
                </a:cubicBezTo>
                <a:cubicBezTo>
                  <a:pt x="980426" y="12968"/>
                  <a:pt x="990316" y="9101"/>
                  <a:pt x="1000683" y="7620"/>
                </a:cubicBezTo>
                <a:cubicBezTo>
                  <a:pt x="1025953" y="4010"/>
                  <a:pt x="1051483" y="2540"/>
                  <a:pt x="1076883" y="0"/>
                </a:cubicBezTo>
                <a:cubicBezTo>
                  <a:pt x="1122603" y="2540"/>
                  <a:pt x="1168441" y="3474"/>
                  <a:pt x="1214043" y="7620"/>
                </a:cubicBezTo>
                <a:cubicBezTo>
                  <a:pt x="1291892" y="14697"/>
                  <a:pt x="1204234" y="13839"/>
                  <a:pt x="1267383" y="22860"/>
                </a:cubicBezTo>
                <a:cubicBezTo>
                  <a:pt x="1386077" y="39816"/>
                  <a:pt x="1312795" y="21539"/>
                  <a:pt x="1412163" y="38100"/>
                </a:cubicBezTo>
                <a:cubicBezTo>
                  <a:pt x="1435195" y="41939"/>
                  <a:pt x="1468038" y="54185"/>
                  <a:pt x="1488363" y="60960"/>
                </a:cubicBezTo>
                <a:lnTo>
                  <a:pt x="1511223" y="68580"/>
                </a:lnTo>
                <a:lnTo>
                  <a:pt x="1534083" y="76200"/>
                </a:lnTo>
                <a:cubicBezTo>
                  <a:pt x="1564563" y="73660"/>
                  <a:pt x="1594937" y="68580"/>
                  <a:pt x="1625523" y="68580"/>
                </a:cubicBezTo>
                <a:cubicBezTo>
                  <a:pt x="1692307" y="68580"/>
                  <a:pt x="1722880" y="71588"/>
                  <a:pt x="1777923" y="83820"/>
                </a:cubicBezTo>
                <a:cubicBezTo>
                  <a:pt x="1788146" y="86092"/>
                  <a:pt x="1798372" y="88431"/>
                  <a:pt x="1808403" y="91440"/>
                </a:cubicBezTo>
                <a:cubicBezTo>
                  <a:pt x="1823790" y="96056"/>
                  <a:pt x="1838883" y="101600"/>
                  <a:pt x="1854123" y="106680"/>
                </a:cubicBezTo>
                <a:cubicBezTo>
                  <a:pt x="1861743" y="109220"/>
                  <a:pt x="1870300" y="109845"/>
                  <a:pt x="1876983" y="114300"/>
                </a:cubicBezTo>
                <a:cubicBezTo>
                  <a:pt x="1906526" y="133995"/>
                  <a:pt x="1891155" y="126644"/>
                  <a:pt x="1922703" y="137160"/>
                </a:cubicBezTo>
                <a:cubicBezTo>
                  <a:pt x="1973436" y="187893"/>
                  <a:pt x="1918798" y="140071"/>
                  <a:pt x="1968423" y="167640"/>
                </a:cubicBezTo>
                <a:cubicBezTo>
                  <a:pt x="1984434" y="176535"/>
                  <a:pt x="2014143" y="198120"/>
                  <a:pt x="2014143" y="198120"/>
                </a:cubicBezTo>
                <a:cubicBezTo>
                  <a:pt x="2019223" y="205740"/>
                  <a:pt x="2021617" y="216126"/>
                  <a:pt x="2029383" y="220980"/>
                </a:cubicBezTo>
                <a:cubicBezTo>
                  <a:pt x="2043006" y="229494"/>
                  <a:pt x="2059863" y="231140"/>
                  <a:pt x="2075103" y="236220"/>
                </a:cubicBezTo>
                <a:lnTo>
                  <a:pt x="2143683" y="259080"/>
                </a:lnTo>
                <a:cubicBezTo>
                  <a:pt x="2151303" y="261620"/>
                  <a:pt x="2158667" y="265125"/>
                  <a:pt x="2166543" y="266700"/>
                </a:cubicBezTo>
                <a:lnTo>
                  <a:pt x="2204643" y="274320"/>
                </a:lnTo>
                <a:cubicBezTo>
                  <a:pt x="2212263" y="279400"/>
                  <a:pt x="2219312" y="285464"/>
                  <a:pt x="2227503" y="289560"/>
                </a:cubicBezTo>
                <a:cubicBezTo>
                  <a:pt x="2234687" y="293152"/>
                  <a:pt x="2243342" y="293279"/>
                  <a:pt x="2250363" y="297180"/>
                </a:cubicBezTo>
                <a:cubicBezTo>
                  <a:pt x="2266374" y="306075"/>
                  <a:pt x="2280843" y="317500"/>
                  <a:pt x="2296083" y="327660"/>
                </a:cubicBezTo>
                <a:cubicBezTo>
                  <a:pt x="2303703" y="332740"/>
                  <a:pt x="2310255" y="340004"/>
                  <a:pt x="2318943" y="342900"/>
                </a:cubicBezTo>
                <a:cubicBezTo>
                  <a:pt x="2326563" y="345440"/>
                  <a:pt x="2334619" y="346928"/>
                  <a:pt x="2341803" y="350520"/>
                </a:cubicBezTo>
                <a:cubicBezTo>
                  <a:pt x="2349994" y="354616"/>
                  <a:pt x="2356294" y="362041"/>
                  <a:pt x="2364663" y="365760"/>
                </a:cubicBezTo>
                <a:cubicBezTo>
                  <a:pt x="2379343" y="372284"/>
                  <a:pt x="2397017" y="372089"/>
                  <a:pt x="2410383" y="381000"/>
                </a:cubicBezTo>
                <a:lnTo>
                  <a:pt x="2501823" y="441960"/>
                </a:lnTo>
                <a:lnTo>
                  <a:pt x="2524683" y="457200"/>
                </a:lnTo>
                <a:cubicBezTo>
                  <a:pt x="2532303" y="462280"/>
                  <a:pt x="2541067" y="465964"/>
                  <a:pt x="2547543" y="472440"/>
                </a:cubicBezTo>
                <a:cubicBezTo>
                  <a:pt x="2555163" y="480060"/>
                  <a:pt x="2563504" y="487021"/>
                  <a:pt x="2570403" y="495300"/>
                </a:cubicBezTo>
                <a:cubicBezTo>
                  <a:pt x="2576266" y="502335"/>
                  <a:pt x="2581924" y="509791"/>
                  <a:pt x="2585643" y="518160"/>
                </a:cubicBezTo>
                <a:cubicBezTo>
                  <a:pt x="2592167" y="532840"/>
                  <a:pt x="2600883" y="563880"/>
                  <a:pt x="2600883" y="563880"/>
                </a:cubicBezTo>
                <a:lnTo>
                  <a:pt x="2593263" y="594360"/>
                </a:lnTo>
                <a:lnTo>
                  <a:pt x="2585643" y="563880"/>
                </a:lnTo>
                <a:cubicBezTo>
                  <a:pt x="2583103" y="589280"/>
                  <a:pt x="2582220" y="614901"/>
                  <a:pt x="2578023" y="640080"/>
                </a:cubicBezTo>
                <a:cubicBezTo>
                  <a:pt x="2574580" y="660740"/>
                  <a:pt x="2562783" y="701040"/>
                  <a:pt x="2562783" y="701040"/>
                </a:cubicBezTo>
                <a:cubicBezTo>
                  <a:pt x="2560243" y="736600"/>
                  <a:pt x="2559100" y="772287"/>
                  <a:pt x="2555163" y="807720"/>
                </a:cubicBezTo>
                <a:cubicBezTo>
                  <a:pt x="2551475" y="840912"/>
                  <a:pt x="2546345" y="832161"/>
                  <a:pt x="2539923" y="861060"/>
                </a:cubicBezTo>
                <a:cubicBezTo>
                  <a:pt x="2536571" y="876142"/>
                  <a:pt x="2534488" y="891485"/>
                  <a:pt x="2532303" y="906780"/>
                </a:cubicBezTo>
                <a:cubicBezTo>
                  <a:pt x="2520287" y="990890"/>
                  <a:pt x="2533044" y="942657"/>
                  <a:pt x="2509443" y="1013460"/>
                </a:cubicBezTo>
                <a:lnTo>
                  <a:pt x="2501823" y="1036320"/>
                </a:lnTo>
                <a:cubicBezTo>
                  <a:pt x="2499283" y="1054100"/>
                  <a:pt x="2495581" y="1071752"/>
                  <a:pt x="2494203" y="1089660"/>
                </a:cubicBezTo>
                <a:cubicBezTo>
                  <a:pt x="2490497" y="1137844"/>
                  <a:pt x="2490596" y="1186280"/>
                  <a:pt x="2486583" y="1234440"/>
                </a:cubicBezTo>
                <a:cubicBezTo>
                  <a:pt x="2485659" y="1245532"/>
                  <a:pt x="2475029" y="1290118"/>
                  <a:pt x="2471343" y="1303020"/>
                </a:cubicBezTo>
                <a:cubicBezTo>
                  <a:pt x="2469136" y="1310743"/>
                  <a:pt x="2465930" y="1318157"/>
                  <a:pt x="2463723" y="1325880"/>
                </a:cubicBezTo>
                <a:cubicBezTo>
                  <a:pt x="2440691" y="1406493"/>
                  <a:pt x="2477080" y="1293430"/>
                  <a:pt x="2440863" y="1402080"/>
                </a:cubicBezTo>
                <a:lnTo>
                  <a:pt x="2433243" y="1424940"/>
                </a:lnTo>
                <a:cubicBezTo>
                  <a:pt x="2427535" y="1464897"/>
                  <a:pt x="2425051" y="1485233"/>
                  <a:pt x="2418003" y="1524000"/>
                </a:cubicBezTo>
                <a:cubicBezTo>
                  <a:pt x="2414656" y="1542406"/>
                  <a:pt x="2408408" y="1573764"/>
                  <a:pt x="2402763" y="1592580"/>
                </a:cubicBezTo>
                <a:cubicBezTo>
                  <a:pt x="2398147" y="1607967"/>
                  <a:pt x="2392603" y="1623060"/>
                  <a:pt x="2387523" y="1638300"/>
                </a:cubicBezTo>
                <a:cubicBezTo>
                  <a:pt x="2384983" y="1645920"/>
                  <a:pt x="2384358" y="1654477"/>
                  <a:pt x="2379903" y="1661160"/>
                </a:cubicBezTo>
                <a:lnTo>
                  <a:pt x="2349423" y="1706880"/>
                </a:lnTo>
                <a:cubicBezTo>
                  <a:pt x="2344343" y="1714500"/>
                  <a:pt x="2337079" y="1721052"/>
                  <a:pt x="2334183" y="1729740"/>
                </a:cubicBezTo>
                <a:cubicBezTo>
                  <a:pt x="2315030" y="1787199"/>
                  <a:pt x="2340866" y="1716374"/>
                  <a:pt x="2311323" y="1775460"/>
                </a:cubicBezTo>
                <a:cubicBezTo>
                  <a:pt x="2307731" y="1782644"/>
                  <a:pt x="2307604" y="1791299"/>
                  <a:pt x="2303703" y="1798320"/>
                </a:cubicBezTo>
                <a:cubicBezTo>
                  <a:pt x="2294808" y="1814331"/>
                  <a:pt x="2283383" y="1828800"/>
                  <a:pt x="2273223" y="1844040"/>
                </a:cubicBezTo>
                <a:cubicBezTo>
                  <a:pt x="2268143" y="1851660"/>
                  <a:pt x="2265603" y="1861820"/>
                  <a:pt x="2257983" y="1866900"/>
                </a:cubicBezTo>
                <a:lnTo>
                  <a:pt x="2235123" y="1882140"/>
                </a:lnTo>
                <a:cubicBezTo>
                  <a:pt x="2180665" y="1963828"/>
                  <a:pt x="2265473" y="1839853"/>
                  <a:pt x="2197023" y="1927860"/>
                </a:cubicBezTo>
                <a:cubicBezTo>
                  <a:pt x="2185778" y="1942318"/>
                  <a:pt x="2176703" y="1958340"/>
                  <a:pt x="2166543" y="1973580"/>
                </a:cubicBezTo>
                <a:lnTo>
                  <a:pt x="2105583" y="2065020"/>
                </a:lnTo>
                <a:lnTo>
                  <a:pt x="2090343" y="2087880"/>
                </a:lnTo>
                <a:cubicBezTo>
                  <a:pt x="2085263" y="2095500"/>
                  <a:pt x="2081579" y="2104264"/>
                  <a:pt x="2075103" y="2110740"/>
                </a:cubicBezTo>
                <a:cubicBezTo>
                  <a:pt x="2067483" y="2118360"/>
                  <a:pt x="2058859" y="2125094"/>
                  <a:pt x="2052243" y="2133600"/>
                </a:cubicBezTo>
                <a:cubicBezTo>
                  <a:pt x="2004374" y="2195146"/>
                  <a:pt x="2043158" y="2165057"/>
                  <a:pt x="1998903" y="2194560"/>
                </a:cubicBezTo>
                <a:cubicBezTo>
                  <a:pt x="1971708" y="2235353"/>
                  <a:pt x="1990139" y="2210944"/>
                  <a:pt x="1937943" y="2263140"/>
                </a:cubicBezTo>
                <a:lnTo>
                  <a:pt x="1915083" y="2286000"/>
                </a:lnTo>
                <a:cubicBezTo>
                  <a:pt x="1907463" y="2293620"/>
                  <a:pt x="1901189" y="2302882"/>
                  <a:pt x="1892223" y="2308860"/>
                </a:cubicBezTo>
                <a:cubicBezTo>
                  <a:pt x="1884603" y="2313940"/>
                  <a:pt x="1876398" y="2318237"/>
                  <a:pt x="1869363" y="2324100"/>
                </a:cubicBezTo>
                <a:cubicBezTo>
                  <a:pt x="1832934" y="2354457"/>
                  <a:pt x="1858508" y="2337126"/>
                  <a:pt x="1831263" y="2369820"/>
                </a:cubicBezTo>
                <a:cubicBezTo>
                  <a:pt x="1824364" y="2378099"/>
                  <a:pt x="1815019" y="2384174"/>
                  <a:pt x="1808403" y="2392680"/>
                </a:cubicBezTo>
                <a:cubicBezTo>
                  <a:pt x="1797158" y="2407138"/>
                  <a:pt x="1788083" y="2423160"/>
                  <a:pt x="1777923" y="2438400"/>
                </a:cubicBezTo>
                <a:cubicBezTo>
                  <a:pt x="1772843" y="2446020"/>
                  <a:pt x="1770303" y="2456180"/>
                  <a:pt x="1762683" y="2461260"/>
                </a:cubicBezTo>
                <a:lnTo>
                  <a:pt x="1716963" y="2491740"/>
                </a:lnTo>
                <a:lnTo>
                  <a:pt x="1694103" y="2506980"/>
                </a:lnTo>
                <a:cubicBezTo>
                  <a:pt x="1660019" y="2558105"/>
                  <a:pt x="1700170" y="2508015"/>
                  <a:pt x="1656003" y="2537460"/>
                </a:cubicBezTo>
                <a:cubicBezTo>
                  <a:pt x="1647037" y="2543438"/>
                  <a:pt x="1641422" y="2553421"/>
                  <a:pt x="1633143" y="2560320"/>
                </a:cubicBezTo>
                <a:cubicBezTo>
                  <a:pt x="1626108" y="2566183"/>
                  <a:pt x="1617318" y="2569697"/>
                  <a:pt x="1610283" y="2575560"/>
                </a:cubicBezTo>
                <a:cubicBezTo>
                  <a:pt x="1602004" y="2582459"/>
                  <a:pt x="1594322" y="2590141"/>
                  <a:pt x="1587423" y="2598420"/>
                </a:cubicBezTo>
                <a:cubicBezTo>
                  <a:pt x="1581560" y="2605455"/>
                  <a:pt x="1579075" y="2615249"/>
                  <a:pt x="1572183" y="2621280"/>
                </a:cubicBezTo>
                <a:cubicBezTo>
                  <a:pt x="1558399" y="2633341"/>
                  <a:pt x="1539415" y="2638808"/>
                  <a:pt x="1526463" y="2651760"/>
                </a:cubicBezTo>
                <a:cubicBezTo>
                  <a:pt x="1490651" y="2687572"/>
                  <a:pt x="1512569" y="2668642"/>
                  <a:pt x="1457883" y="2705100"/>
                </a:cubicBezTo>
                <a:cubicBezTo>
                  <a:pt x="1450263" y="2710180"/>
                  <a:pt x="1443711" y="2717444"/>
                  <a:pt x="1435023" y="2720340"/>
                </a:cubicBezTo>
                <a:lnTo>
                  <a:pt x="1389303" y="2735580"/>
                </a:lnTo>
                <a:cubicBezTo>
                  <a:pt x="1381683" y="2738120"/>
                  <a:pt x="1374465" y="2742799"/>
                  <a:pt x="1366443" y="2743200"/>
                </a:cubicBezTo>
                <a:lnTo>
                  <a:pt x="1214043" y="2750820"/>
                </a:lnTo>
                <a:cubicBezTo>
                  <a:pt x="1204277" y="2753261"/>
                  <a:pt x="1171635" y="2760594"/>
                  <a:pt x="1160703" y="2766060"/>
                </a:cubicBezTo>
                <a:cubicBezTo>
                  <a:pt x="1152512" y="2770156"/>
                  <a:pt x="1137843" y="2781300"/>
                  <a:pt x="1137843" y="2781300"/>
                </a:cubicBezTo>
                <a:lnTo>
                  <a:pt x="1160703" y="2788920"/>
                </a:lnTo>
                <a:cubicBezTo>
                  <a:pt x="1135303" y="2771140"/>
                  <a:pt x="1106427" y="2757504"/>
                  <a:pt x="1084503" y="2735580"/>
                </a:cubicBezTo>
                <a:cubicBezTo>
                  <a:pt x="1017717" y="2668794"/>
                  <a:pt x="1102436" y="2750524"/>
                  <a:pt x="1038783" y="2697480"/>
                </a:cubicBezTo>
                <a:cubicBezTo>
                  <a:pt x="1030504" y="2690581"/>
                  <a:pt x="1024429" y="2681236"/>
                  <a:pt x="1015923" y="2674620"/>
                </a:cubicBezTo>
                <a:lnTo>
                  <a:pt x="947343" y="2628900"/>
                </a:lnTo>
                <a:cubicBezTo>
                  <a:pt x="939723" y="2623820"/>
                  <a:pt x="933171" y="2616556"/>
                  <a:pt x="924483" y="2613660"/>
                </a:cubicBezTo>
                <a:cubicBezTo>
                  <a:pt x="898836" y="2605111"/>
                  <a:pt x="897508" y="2605866"/>
                  <a:pt x="871143" y="2590800"/>
                </a:cubicBezTo>
                <a:cubicBezTo>
                  <a:pt x="783886" y="2540939"/>
                  <a:pt x="919984" y="2615741"/>
                  <a:pt x="825423" y="2552700"/>
                </a:cubicBezTo>
                <a:cubicBezTo>
                  <a:pt x="756690" y="2506878"/>
                  <a:pt x="851644" y="2589791"/>
                  <a:pt x="779703" y="2529840"/>
                </a:cubicBezTo>
                <a:cubicBezTo>
                  <a:pt x="721031" y="2480947"/>
                  <a:pt x="790740" y="2529578"/>
                  <a:pt x="733983" y="2491740"/>
                </a:cubicBezTo>
                <a:cubicBezTo>
                  <a:pt x="696145" y="2434983"/>
                  <a:pt x="744776" y="2504692"/>
                  <a:pt x="695883" y="2446020"/>
                </a:cubicBezTo>
                <a:cubicBezTo>
                  <a:pt x="664133" y="2407920"/>
                  <a:pt x="699693" y="2435860"/>
                  <a:pt x="657783" y="2407920"/>
                </a:cubicBezTo>
                <a:cubicBezTo>
                  <a:pt x="622223" y="2354580"/>
                  <a:pt x="642543" y="2372360"/>
                  <a:pt x="604443" y="2346960"/>
                </a:cubicBezTo>
                <a:cubicBezTo>
                  <a:pt x="566605" y="2290203"/>
                  <a:pt x="615236" y="2359912"/>
                  <a:pt x="566343" y="2301240"/>
                </a:cubicBezTo>
                <a:cubicBezTo>
                  <a:pt x="560480" y="2294205"/>
                  <a:pt x="558254" y="2284101"/>
                  <a:pt x="551103" y="2278380"/>
                </a:cubicBezTo>
                <a:cubicBezTo>
                  <a:pt x="544831" y="2273362"/>
                  <a:pt x="535863" y="2273300"/>
                  <a:pt x="528243" y="2270760"/>
                </a:cubicBezTo>
                <a:cubicBezTo>
                  <a:pt x="518661" y="2242014"/>
                  <a:pt x="516345" y="2228382"/>
                  <a:pt x="490143" y="2202180"/>
                </a:cubicBezTo>
                <a:cubicBezTo>
                  <a:pt x="473291" y="2185328"/>
                  <a:pt x="462652" y="2177678"/>
                  <a:pt x="452043" y="2156460"/>
                </a:cubicBezTo>
                <a:cubicBezTo>
                  <a:pt x="448451" y="2149276"/>
                  <a:pt x="448324" y="2140621"/>
                  <a:pt x="444423" y="2133600"/>
                </a:cubicBezTo>
                <a:cubicBezTo>
                  <a:pt x="418276" y="2086535"/>
                  <a:pt x="424477" y="2094902"/>
                  <a:pt x="391083" y="2072640"/>
                </a:cubicBezTo>
                <a:cubicBezTo>
                  <a:pt x="386003" y="2065020"/>
                  <a:pt x="381706" y="2056815"/>
                  <a:pt x="375843" y="2049780"/>
                </a:cubicBezTo>
                <a:cubicBezTo>
                  <a:pt x="354777" y="2024501"/>
                  <a:pt x="351932" y="2032439"/>
                  <a:pt x="337743" y="2004060"/>
                </a:cubicBezTo>
                <a:cubicBezTo>
                  <a:pt x="334151" y="1996876"/>
                  <a:pt x="333715" y="1988384"/>
                  <a:pt x="330123" y="1981200"/>
                </a:cubicBezTo>
                <a:cubicBezTo>
                  <a:pt x="326027" y="1973009"/>
                  <a:pt x="318979" y="1966531"/>
                  <a:pt x="314883" y="1958340"/>
                </a:cubicBezTo>
                <a:cubicBezTo>
                  <a:pt x="311291" y="1951156"/>
                  <a:pt x="310855" y="1942664"/>
                  <a:pt x="307263" y="1935480"/>
                </a:cubicBezTo>
                <a:cubicBezTo>
                  <a:pt x="303167" y="1927289"/>
                  <a:pt x="296119" y="1920811"/>
                  <a:pt x="292023" y="1912620"/>
                </a:cubicBezTo>
                <a:cubicBezTo>
                  <a:pt x="288431" y="1905436"/>
                  <a:pt x="287995" y="1896944"/>
                  <a:pt x="284403" y="1889760"/>
                </a:cubicBezTo>
                <a:cubicBezTo>
                  <a:pt x="280307" y="1881569"/>
                  <a:pt x="273259" y="1875091"/>
                  <a:pt x="269163" y="1866900"/>
                </a:cubicBezTo>
                <a:cubicBezTo>
                  <a:pt x="265571" y="1859716"/>
                  <a:pt x="265444" y="1851061"/>
                  <a:pt x="261543" y="1844040"/>
                </a:cubicBezTo>
                <a:cubicBezTo>
                  <a:pt x="252648" y="1828029"/>
                  <a:pt x="236855" y="1815696"/>
                  <a:pt x="231063" y="1798320"/>
                </a:cubicBezTo>
                <a:cubicBezTo>
                  <a:pt x="220547" y="1766772"/>
                  <a:pt x="227898" y="1782143"/>
                  <a:pt x="208203" y="1752600"/>
                </a:cubicBezTo>
                <a:cubicBezTo>
                  <a:pt x="197433" y="1698748"/>
                  <a:pt x="204679" y="1726787"/>
                  <a:pt x="185343" y="1668780"/>
                </a:cubicBezTo>
                <a:lnTo>
                  <a:pt x="177723" y="1645920"/>
                </a:lnTo>
                <a:cubicBezTo>
                  <a:pt x="175183" y="1638300"/>
                  <a:pt x="174558" y="1629743"/>
                  <a:pt x="170103" y="1623060"/>
                </a:cubicBezTo>
                <a:cubicBezTo>
                  <a:pt x="165023" y="1615440"/>
                  <a:pt x="158582" y="1608569"/>
                  <a:pt x="154863" y="1600200"/>
                </a:cubicBezTo>
                <a:cubicBezTo>
                  <a:pt x="148339" y="1585520"/>
                  <a:pt x="144703" y="1569720"/>
                  <a:pt x="139623" y="1554480"/>
                </a:cubicBezTo>
                <a:cubicBezTo>
                  <a:pt x="137083" y="1546860"/>
                  <a:pt x="136458" y="1538303"/>
                  <a:pt x="132003" y="1531620"/>
                </a:cubicBezTo>
                <a:lnTo>
                  <a:pt x="86283" y="1463040"/>
                </a:lnTo>
                <a:cubicBezTo>
                  <a:pt x="81203" y="1455420"/>
                  <a:pt x="73939" y="1448868"/>
                  <a:pt x="71043" y="1440180"/>
                </a:cubicBezTo>
                <a:cubicBezTo>
                  <a:pt x="61194" y="1410632"/>
                  <a:pt x="53912" y="1390736"/>
                  <a:pt x="48183" y="1356360"/>
                </a:cubicBezTo>
                <a:lnTo>
                  <a:pt x="40563" y="1310640"/>
                </a:lnTo>
                <a:cubicBezTo>
                  <a:pt x="38022" y="1275061"/>
                  <a:pt x="32546" y="1178719"/>
                  <a:pt x="25323" y="1135380"/>
                </a:cubicBezTo>
                <a:cubicBezTo>
                  <a:pt x="24003" y="1127457"/>
                  <a:pt x="19910" y="1120243"/>
                  <a:pt x="17703" y="1112520"/>
                </a:cubicBezTo>
                <a:cubicBezTo>
                  <a:pt x="14826" y="1102450"/>
                  <a:pt x="12623" y="1092200"/>
                  <a:pt x="10083" y="1082040"/>
                </a:cubicBezTo>
                <a:cubicBezTo>
                  <a:pt x="-4465" y="951112"/>
                  <a:pt x="-2212" y="1001502"/>
                  <a:pt x="10083" y="792480"/>
                </a:cubicBezTo>
                <a:cubicBezTo>
                  <a:pt x="11804" y="763217"/>
                  <a:pt x="18242" y="756302"/>
                  <a:pt x="25323" y="731520"/>
                </a:cubicBezTo>
                <a:cubicBezTo>
                  <a:pt x="28200" y="721450"/>
                  <a:pt x="30403" y="711200"/>
                  <a:pt x="32943" y="701040"/>
                </a:cubicBezTo>
                <a:cubicBezTo>
                  <a:pt x="30403" y="655320"/>
                  <a:pt x="29664" y="609464"/>
                  <a:pt x="25323" y="563880"/>
                </a:cubicBezTo>
                <a:cubicBezTo>
                  <a:pt x="24561" y="555884"/>
                  <a:pt x="18641" y="548997"/>
                  <a:pt x="17703" y="541020"/>
                </a:cubicBezTo>
                <a:cubicBezTo>
                  <a:pt x="13538" y="505614"/>
                  <a:pt x="12623" y="469900"/>
                  <a:pt x="10083" y="434340"/>
                </a:cubicBezTo>
                <a:cubicBezTo>
                  <a:pt x="12623" y="419100"/>
                  <a:pt x="13956" y="403609"/>
                  <a:pt x="17703" y="388620"/>
                </a:cubicBezTo>
                <a:cubicBezTo>
                  <a:pt x="34549" y="321234"/>
                  <a:pt x="30403" y="350520"/>
                  <a:pt x="32943" y="342900"/>
                </a:cubicBezTo>
                <a:close/>
              </a:path>
            </a:pathLst>
          </a:custGeom>
          <a:solidFill>
            <a:srgbClr val="FFC00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44" name="Oval 43"/>
          <p:cNvSpPr/>
          <p:nvPr/>
        </p:nvSpPr>
        <p:spPr>
          <a:xfrm>
            <a:off x="5126696" y="1079786"/>
            <a:ext cx="4218792" cy="3958035"/>
          </a:xfrm>
          <a:prstGeom prst="ellipse">
            <a:avLst/>
          </a:prstGeom>
          <a:noFill/>
          <a:ln w="76200" cap="flat" cmpd="sng" algn="ctr">
            <a:solidFill>
              <a:sysClr val="windowText" lastClr="000000">
                <a:lumMod val="65000"/>
                <a:lumOff val="3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45" name="TextBox 44"/>
          <p:cNvSpPr txBox="1"/>
          <p:nvPr/>
        </p:nvSpPr>
        <p:spPr>
          <a:xfrm>
            <a:off x="5228046" y="2550610"/>
            <a:ext cx="1978090" cy="12022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Human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Dignity</a:t>
            </a:r>
          </a:p>
        </p:txBody>
      </p:sp>
      <p:sp>
        <p:nvSpPr>
          <p:cNvPr id="46" name="Oval 45"/>
          <p:cNvSpPr/>
          <p:nvPr/>
        </p:nvSpPr>
        <p:spPr>
          <a:xfrm>
            <a:off x="3031915" y="980728"/>
            <a:ext cx="4464371" cy="4042535"/>
          </a:xfrm>
          <a:prstGeom prst="ellipse">
            <a:avLst/>
          </a:prstGeom>
          <a:noFill/>
          <a:ln w="76200" cap="flat" cmpd="sng" algn="ctr">
            <a:solidFill>
              <a:sysClr val="windowText" lastClr="000000">
                <a:lumMod val="65000"/>
                <a:lumOff val="3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endParaRPr>
          </a:p>
        </p:txBody>
      </p:sp>
      <p:sp>
        <p:nvSpPr>
          <p:cNvPr id="47" name="Oval 46"/>
          <p:cNvSpPr/>
          <p:nvPr/>
        </p:nvSpPr>
        <p:spPr>
          <a:xfrm>
            <a:off x="4095526" y="2274135"/>
            <a:ext cx="4130269" cy="4262456"/>
          </a:xfrm>
          <a:prstGeom prst="ellipse">
            <a:avLst/>
          </a:prstGeom>
          <a:noFill/>
          <a:ln w="76200" cap="flat" cmpd="sng" algn="ctr">
            <a:solidFill>
              <a:sysClr val="windowText" lastClr="000000">
                <a:lumMod val="65000"/>
                <a:lumOff val="3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49" name="Rounded Rectangle 48"/>
          <p:cNvSpPr/>
          <p:nvPr/>
        </p:nvSpPr>
        <p:spPr>
          <a:xfrm>
            <a:off x="3611617" y="3212976"/>
            <a:ext cx="3295167" cy="1128498"/>
          </a:xfrm>
          <a:prstGeom prst="roundRect">
            <a:avLst/>
          </a:prstGeom>
          <a:solidFill>
            <a:srgbClr val="C00000">
              <a:alpha val="6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50" name="Text Box 58"/>
          <p:cNvSpPr txBox="1"/>
          <p:nvPr/>
        </p:nvSpPr>
        <p:spPr>
          <a:xfrm>
            <a:off x="3631811" y="3284984"/>
            <a:ext cx="2002664" cy="8666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15000"/>
              </a:lnSpc>
              <a:spcBef>
                <a:spcPct val="0"/>
              </a:spcBef>
              <a:spcAft>
                <a:spcPts val="100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a:ea typeface="Calibri"/>
                <a:cs typeface="Arial"/>
              </a:rPr>
              <a:t>DISABILITY INCLUSION </a:t>
            </a:r>
            <a:endParaRPr kumimoji="0" lang="en-GB" sz="1100" b="0" i="0" u="none" strike="noStrike" kern="1200" cap="none" spc="0" normalizeH="0" baseline="0" noProof="0" dirty="0">
              <a:ln>
                <a:noFill/>
              </a:ln>
              <a:solidFill>
                <a:prstClr val="white"/>
              </a:solidFill>
              <a:effectLst/>
              <a:uLnTx/>
              <a:uFillTx/>
              <a:latin typeface="Calibri"/>
              <a:ea typeface="Calibri"/>
              <a:cs typeface="Arial"/>
            </a:endParaRPr>
          </a:p>
        </p:txBody>
      </p:sp>
    </p:spTree>
    <p:extLst>
      <p:ext uri="{BB962C8B-B14F-4D97-AF65-F5344CB8AC3E}">
        <p14:creationId xmlns:p14="http://schemas.microsoft.com/office/powerpoint/2010/main" val="360160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down)">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down)">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down)">
                                      <p:cBhvr>
                                        <p:cTn id="29" dur="500"/>
                                        <p:tgtEl>
                                          <p:spTgt spid="4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down)">
                                      <p:cBhvr>
                                        <p:cTn id="32" dur="500"/>
                                        <p:tgtEl>
                                          <p:spTgt spid="3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down)">
                                      <p:cBhvr>
                                        <p:cTn id="35" dur="500"/>
                                        <p:tgtEl>
                                          <p:spTgt spid="47"/>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32"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circle(out)">
                                      <p:cBhvr>
                                        <p:cTn id="40" dur="2000"/>
                                        <p:tgtEl>
                                          <p:spTgt spid="45"/>
                                        </p:tgtEl>
                                      </p:cBhvr>
                                    </p:animEffect>
                                  </p:childTnLst>
                                </p:cTn>
                              </p:par>
                              <p:par>
                                <p:cTn id="41" presetID="6" presetClass="entr" presetSubtype="32"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out)">
                                      <p:cBhvr>
                                        <p:cTn id="43" dur="20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down)">
                                      <p:cBhvr>
                                        <p:cTn id="48" dur="500"/>
                                        <p:tgtEl>
                                          <p:spTgt spid="4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down)">
                                      <p:cBhvr>
                                        <p:cTn id="5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p:bldP spid="41" grpId="0" animBg="1"/>
      <p:bldP spid="42" grpId="0"/>
      <p:bldP spid="43" grpId="0" animBg="1"/>
      <p:bldP spid="44" grpId="0" animBg="1"/>
      <p:bldP spid="45" grpId="0"/>
      <p:bldP spid="46" grpId="0" animBg="1"/>
      <p:bldP spid="47" grpId="0" animBg="1"/>
      <p:bldP spid="49" grpId="0" animBg="1"/>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pPr eaLnBrk="1" hangingPunct="1"/>
            <a:r>
              <a:rPr lang="en-AU" altLang="en-US">
                <a:ea typeface="ＭＳ Ｐゴシック" panose="020B0600070205080204" pitchFamily="34" charset="-128"/>
              </a:rPr>
              <a:t>Looking forward ….</a:t>
            </a:r>
            <a:endParaRPr lang="en-GB" altLang="en-US">
              <a:ea typeface="ＭＳ Ｐゴシック" panose="020B0600070205080204" pitchFamily="34" charset="-128"/>
            </a:endParaRPr>
          </a:p>
        </p:txBody>
      </p:sp>
      <p:sp>
        <p:nvSpPr>
          <p:cNvPr id="34819" name="Rectangle 2"/>
          <p:cNvSpPr>
            <a:spLocks noGrp="1" noChangeArrowheads="1"/>
          </p:cNvSpPr>
          <p:nvPr>
            <p:ph idx="1"/>
          </p:nvPr>
        </p:nvSpPr>
        <p:spPr>
          <a:xfrm>
            <a:off x="776288" y="1700213"/>
            <a:ext cx="8208962" cy="4752975"/>
          </a:xfrm>
        </p:spPr>
        <p:txBody>
          <a:bodyPr/>
          <a:lstStyle/>
          <a:p>
            <a:pPr marL="363538" indent="-363538" eaLnBrk="1" hangingPunct="1">
              <a:buFont typeface="Arial" panose="020B0604020202020204" pitchFamily="34" charset="0"/>
              <a:buNone/>
              <a:defRPr/>
            </a:pPr>
            <a:endParaRPr lang="en-AU" altLang="en-US" sz="1000" i="1" dirty="0">
              <a:ea typeface="ＭＳ Ｐゴシック" pitchFamily="34" charset="-128"/>
            </a:endParaRPr>
          </a:p>
          <a:p>
            <a:pPr eaLnBrk="1" hangingPunct="1">
              <a:lnSpc>
                <a:spcPct val="150000"/>
              </a:lnSpc>
              <a:buFontTx/>
              <a:buChar char="-"/>
              <a:defRPr/>
            </a:pPr>
            <a:r>
              <a:rPr lang="en-AU" altLang="en-US" sz="2800" dirty="0">
                <a:ea typeface="ＭＳ Ｐゴシック" pitchFamily="34" charset="-128"/>
              </a:rPr>
              <a:t>Dec 2015 – </a:t>
            </a:r>
            <a:r>
              <a:rPr lang="en-AU" altLang="en-US" sz="2800" dirty="0" err="1">
                <a:ea typeface="ＭＳ Ｐゴシック" pitchFamily="34" charset="-128"/>
              </a:rPr>
              <a:t>CoD</a:t>
            </a:r>
            <a:r>
              <a:rPr lang="en-AU" altLang="en-US" sz="2800" dirty="0">
                <a:ea typeface="ＭＳ Ｐゴシック" pitchFamily="34" charset="-128"/>
              </a:rPr>
              <a:t> adoption</a:t>
            </a:r>
          </a:p>
          <a:p>
            <a:pPr eaLnBrk="1" hangingPunct="1">
              <a:lnSpc>
                <a:spcPct val="150000"/>
              </a:lnSpc>
              <a:buFontTx/>
              <a:buChar char="-"/>
              <a:defRPr/>
            </a:pPr>
            <a:r>
              <a:rPr lang="en-AU" altLang="en-US" sz="2800" dirty="0">
                <a:ea typeface="ＭＳ Ｐゴシック" pitchFamily="34" charset="-128"/>
              </a:rPr>
              <a:t>Implementation overseeing committee</a:t>
            </a:r>
          </a:p>
          <a:p>
            <a:pPr eaLnBrk="1" hangingPunct="1">
              <a:lnSpc>
                <a:spcPct val="150000"/>
              </a:lnSpc>
              <a:buFontTx/>
              <a:buChar char="-"/>
              <a:defRPr/>
            </a:pPr>
            <a:r>
              <a:rPr lang="en-AU" altLang="en-US" sz="2800" dirty="0">
                <a:ea typeface="ＭＳ Ｐゴシック" pitchFamily="34" charset="-128"/>
              </a:rPr>
              <a:t>2017 – first progress report</a:t>
            </a:r>
          </a:p>
          <a:p>
            <a:pPr eaLnBrk="1" hangingPunct="1">
              <a:lnSpc>
                <a:spcPct val="150000"/>
              </a:lnSpc>
              <a:buFontTx/>
              <a:buChar char="-"/>
              <a:defRPr/>
            </a:pPr>
            <a:r>
              <a:rPr lang="en-AU" altLang="en-US" sz="2800" dirty="0">
                <a:ea typeface="ＭＳ Ｐゴシック" pitchFamily="34" charset="-128"/>
              </a:rPr>
              <a:t>2019 – final report </a:t>
            </a:r>
            <a:endParaRPr lang="en-GB" altLang="en-US" sz="1000" i="1" dirty="0">
              <a:ea typeface="ＭＳ Ｐゴシック" pitchFamily="34" charset="-128"/>
            </a:endParaRPr>
          </a:p>
        </p:txBody>
      </p:sp>
      <p:pic>
        <p:nvPicPr>
          <p:cNvPr id="2150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1063" y="3716338"/>
            <a:ext cx="2649537"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pPr eaLnBrk="1" hangingPunct="1"/>
            <a:r>
              <a:rPr lang="en-AU" altLang="en-US" sz="3200" dirty="0">
                <a:ea typeface="ＭＳ Ｐゴシック" panose="020B0600070205080204" pitchFamily="34" charset="-128"/>
              </a:rPr>
              <a:t>Draft plan of action </a:t>
            </a:r>
            <a:endParaRPr lang="en-GB" altLang="en-US" sz="3200" dirty="0">
              <a:ea typeface="ＭＳ Ｐゴシック" panose="020B0600070205080204" pitchFamily="34" charset="-128"/>
            </a:endParaRPr>
          </a:p>
        </p:txBody>
      </p:sp>
      <p:sp>
        <p:nvSpPr>
          <p:cNvPr id="2" name="Content Placeholder 1"/>
          <p:cNvSpPr>
            <a:spLocks noGrp="1"/>
          </p:cNvSpPr>
          <p:nvPr>
            <p:ph idx="1"/>
          </p:nvPr>
        </p:nvSpPr>
        <p:spPr>
          <a:xfrm>
            <a:off x="1496616" y="1676400"/>
            <a:ext cx="8409384" cy="4191000"/>
          </a:xfrm>
        </p:spPr>
        <p:txBody>
          <a:bodyPr/>
          <a:lstStyle/>
          <a:p>
            <a:r>
              <a:rPr lang="en-GB" sz="2400" b="1" dirty="0"/>
              <a:t>Proposed </a:t>
            </a:r>
            <a:r>
              <a:rPr lang="en-GB" sz="2400" b="1" dirty="0" err="1"/>
              <a:t>workstreams</a:t>
            </a:r>
            <a:r>
              <a:rPr lang="en-GB" sz="2400" b="1" dirty="0"/>
              <a:t> for Plan of Action: </a:t>
            </a:r>
          </a:p>
          <a:p>
            <a:pPr lvl="1"/>
            <a:r>
              <a:rPr lang="en-GB" sz="2400" dirty="0"/>
              <a:t>Data collection, systems and analysis</a:t>
            </a:r>
          </a:p>
          <a:p>
            <a:pPr lvl="1"/>
            <a:r>
              <a:rPr lang="en-GB" sz="2400" dirty="0"/>
              <a:t>Human resources and regular access audits</a:t>
            </a:r>
          </a:p>
          <a:p>
            <a:pPr lvl="1"/>
            <a:r>
              <a:rPr lang="en-GB" sz="2400" dirty="0"/>
              <a:t>Partnerships</a:t>
            </a:r>
          </a:p>
          <a:p>
            <a:pPr lvl="1"/>
            <a:r>
              <a:rPr lang="en-GB" sz="2400" dirty="0"/>
              <a:t>Programming/Operations</a:t>
            </a:r>
          </a:p>
          <a:p>
            <a:pPr lvl="1"/>
            <a:r>
              <a:rPr lang="en-GB" sz="2400" dirty="0"/>
              <a:t>Awareness</a:t>
            </a:r>
          </a:p>
          <a:p>
            <a:pPr lvl="1"/>
            <a:r>
              <a:rPr lang="en-GB" sz="2400" dirty="0"/>
              <a:t>Research</a:t>
            </a:r>
          </a:p>
          <a:p>
            <a:pPr lvl="1"/>
            <a:r>
              <a:rPr lang="en-GB" sz="2400" dirty="0"/>
              <a:t>Advocacy</a:t>
            </a:r>
          </a:p>
          <a:p>
            <a:r>
              <a:rPr lang="en-GB" sz="2600" b="1" dirty="0"/>
              <a:t>But implementation requires a significant boost…</a:t>
            </a:r>
          </a:p>
          <a:p>
            <a:pPr lvl="1"/>
            <a:endParaRPr lang="en-GB" dirty="0"/>
          </a:p>
        </p:txBody>
      </p:sp>
    </p:spTree>
    <p:extLst>
      <p:ext uri="{BB962C8B-B14F-4D97-AF65-F5344CB8AC3E}">
        <p14:creationId xmlns:p14="http://schemas.microsoft.com/office/powerpoint/2010/main" val="3287809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pPr eaLnBrk="1" hangingPunct="1"/>
            <a:r>
              <a:rPr lang="en-AU" altLang="en-US" sz="3200" dirty="0">
                <a:ea typeface="ＭＳ Ｐゴシック" panose="020B0600070205080204" pitchFamily="34" charset="-128"/>
              </a:rPr>
              <a:t>Progress on implementation</a:t>
            </a:r>
            <a:endParaRPr lang="en-GB" altLang="en-US" sz="3200" dirty="0">
              <a:ea typeface="ＭＳ Ｐゴシック" panose="020B0600070205080204" pitchFamily="34" charset="-128"/>
            </a:endParaRPr>
          </a:p>
        </p:txBody>
      </p:sp>
      <p:sp>
        <p:nvSpPr>
          <p:cNvPr id="2" name="Content Placeholder 1"/>
          <p:cNvSpPr>
            <a:spLocks noGrp="1"/>
          </p:cNvSpPr>
          <p:nvPr>
            <p:ph idx="1"/>
          </p:nvPr>
        </p:nvSpPr>
        <p:spPr>
          <a:xfrm>
            <a:off x="704528" y="1916832"/>
            <a:ext cx="8706172" cy="3950568"/>
          </a:xfrm>
        </p:spPr>
        <p:txBody>
          <a:bodyPr/>
          <a:lstStyle/>
          <a:p>
            <a:r>
              <a:rPr lang="en-GB" sz="3000" dirty="0"/>
              <a:t>Limited coordinated collection of information on progress so far</a:t>
            </a:r>
          </a:p>
          <a:p>
            <a:r>
              <a:rPr lang="en-GB" sz="3000" dirty="0"/>
              <a:t>2017 needs scale-up in coordination of efforts and reporting </a:t>
            </a:r>
          </a:p>
          <a:p>
            <a:r>
              <a:rPr lang="en-GB" sz="3000" dirty="0"/>
              <a:t>Hiring of coordinator &amp; establishing coordination group a priority – but not achieved yet</a:t>
            </a:r>
          </a:p>
          <a:p>
            <a:r>
              <a:rPr lang="en-GB" sz="3000" dirty="0"/>
              <a:t>Good progress in December &amp; momentum is growing!</a:t>
            </a:r>
          </a:p>
        </p:txBody>
      </p:sp>
    </p:spTree>
    <p:extLst>
      <p:ext uri="{BB962C8B-B14F-4D97-AF65-F5344CB8AC3E}">
        <p14:creationId xmlns:p14="http://schemas.microsoft.com/office/powerpoint/2010/main" val="101993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7"/>
          <p:cNvSpPr>
            <a:spLocks noGrp="1"/>
          </p:cNvSpPr>
          <p:nvPr>
            <p:ph type="title"/>
          </p:nvPr>
        </p:nvSpPr>
        <p:spPr/>
        <p:txBody>
          <a:bodyPr/>
          <a:lstStyle/>
          <a:p>
            <a:pPr eaLnBrk="1" hangingPunct="1"/>
            <a:r>
              <a:rPr lang="en-AU" altLang="en-US" sz="2800">
                <a:ea typeface="ＭＳ Ｐゴシック" panose="020B0600070205080204" pitchFamily="34" charset="-128"/>
              </a:rPr>
              <a:t>Looking back … </a:t>
            </a:r>
            <a:endParaRPr lang="en-GB" altLang="en-US" sz="2800">
              <a:ea typeface="ＭＳ Ｐゴシック" panose="020B0600070205080204"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222689502"/>
              </p:ext>
            </p:extLst>
          </p:nvPr>
        </p:nvGraphicFramePr>
        <p:xfrm>
          <a:off x="704528" y="1871663"/>
          <a:ext cx="8706173" cy="3933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pPr eaLnBrk="1" hangingPunct="1"/>
            <a:r>
              <a:rPr lang="en-AU" altLang="en-US" sz="2200">
                <a:ea typeface="ＭＳ Ｐゴシック" panose="020B0600070205080204" pitchFamily="34" charset="-128"/>
              </a:rPr>
              <a:t>Strategy Framework on Disability Inclusion </a:t>
            </a:r>
            <a:endParaRPr lang="en-GB" altLang="en-US" sz="2200">
              <a:ea typeface="ＭＳ Ｐゴシック" panose="020B0600070205080204" pitchFamily="34" charset="-128"/>
            </a:endParaRPr>
          </a:p>
        </p:txBody>
      </p:sp>
      <p:sp>
        <p:nvSpPr>
          <p:cNvPr id="14339" name="Rectangle 2"/>
          <p:cNvSpPr>
            <a:spLocks noGrp="1" noChangeArrowheads="1"/>
          </p:cNvSpPr>
          <p:nvPr>
            <p:ph idx="1"/>
          </p:nvPr>
        </p:nvSpPr>
        <p:spPr>
          <a:xfrm>
            <a:off x="776288" y="1628775"/>
            <a:ext cx="7462837" cy="4268788"/>
          </a:xfrm>
        </p:spPr>
        <p:txBody>
          <a:bodyPr/>
          <a:lstStyle/>
          <a:p>
            <a:pPr marL="0" indent="0" algn="ctr" eaLnBrk="1" hangingPunct="1">
              <a:buFont typeface="Wingdings" panose="05000000000000000000" pitchFamily="2" charset="2"/>
              <a:buNone/>
              <a:defRPr/>
            </a:pPr>
            <a:r>
              <a:rPr lang="en-AU" altLang="en-US" sz="2800" b="1" dirty="0">
                <a:effectLst>
                  <a:outerShdw blurRad="38100" dist="38100" dir="2700000" algn="tl">
                    <a:srgbClr val="000000">
                      <a:alpha val="43137"/>
                    </a:srgbClr>
                  </a:outerShdw>
                </a:effectLst>
                <a:ea typeface="ＭＳ Ｐゴシック" pitchFamily="34" charset="-128"/>
              </a:rPr>
              <a:t>Purpose </a:t>
            </a:r>
          </a:p>
          <a:p>
            <a:pPr marL="0" indent="0" eaLnBrk="1" hangingPunct="1">
              <a:buFont typeface="Wingdings" panose="05000000000000000000" pitchFamily="2" charset="2"/>
              <a:buNone/>
              <a:defRPr/>
            </a:pPr>
            <a:endParaRPr lang="en-AU" altLang="en-US" sz="800" dirty="0">
              <a:ea typeface="ＭＳ Ｐゴシック" pitchFamily="34" charset="-128"/>
            </a:endParaRPr>
          </a:p>
          <a:p>
            <a:pPr>
              <a:lnSpc>
                <a:spcPct val="200000"/>
              </a:lnSpc>
              <a:defRPr/>
            </a:pPr>
            <a:r>
              <a:rPr lang="en-AU" altLang="en-US" dirty="0">
                <a:ea typeface="ＭＳ Ｐゴシック" pitchFamily="34" charset="-128"/>
              </a:rPr>
              <a:t> </a:t>
            </a:r>
            <a:r>
              <a:rPr lang="en-GB" altLang="en-US" sz="2800" dirty="0"/>
              <a:t>N</a:t>
            </a:r>
            <a:r>
              <a:rPr lang="en-GB" sz="2800" dirty="0"/>
              <a:t>on-discriminatory and inclusive</a:t>
            </a:r>
          </a:p>
          <a:p>
            <a:pPr>
              <a:lnSpc>
                <a:spcPct val="200000"/>
              </a:lnSpc>
              <a:defRPr/>
            </a:pPr>
            <a:r>
              <a:rPr lang="en-GB" sz="2800" dirty="0"/>
              <a:t> Increase participation   </a:t>
            </a:r>
          </a:p>
          <a:p>
            <a:pPr>
              <a:lnSpc>
                <a:spcPct val="200000"/>
              </a:lnSpc>
              <a:defRPr/>
            </a:pPr>
            <a:r>
              <a:rPr lang="en-GB" sz="2800" dirty="0"/>
              <a:t> Promote disability inclusive practices </a:t>
            </a:r>
          </a:p>
          <a:p>
            <a:pPr marL="0" indent="0" eaLnBrk="1" hangingPunct="1">
              <a:buFont typeface="Wingdings" panose="05000000000000000000" pitchFamily="2" charset="2"/>
              <a:buNone/>
              <a:defRPr/>
            </a:pPr>
            <a:endParaRPr lang="en-GB" altLang="en-US" dirty="0">
              <a:ea typeface="ＭＳ Ｐゴシック" pitchFamily="34" charset="-128"/>
            </a:endParaRPr>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8075" y="1989138"/>
            <a:ext cx="2447925"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2000250" y="692150"/>
            <a:ext cx="7410450" cy="541338"/>
          </a:xfrm>
        </p:spPr>
        <p:txBody>
          <a:bodyPr/>
          <a:lstStyle/>
          <a:p>
            <a:pPr eaLnBrk="1" hangingPunct="1"/>
            <a:r>
              <a:rPr lang="en-AU" altLang="en-US" sz="2400">
                <a:ea typeface="ＭＳ Ｐゴシック" panose="020B0600070205080204" pitchFamily="34" charset="-128"/>
              </a:rPr>
              <a:t>Strategic framework on disability inclusion</a:t>
            </a:r>
            <a:endParaRPr lang="en-GB" altLang="en-US" sz="2400">
              <a:ea typeface="ＭＳ Ｐゴシック" panose="020B0600070205080204" pitchFamily="34" charset="-128"/>
            </a:endParaRPr>
          </a:p>
        </p:txBody>
      </p:sp>
      <p:sp>
        <p:nvSpPr>
          <p:cNvPr id="15363" name="Rectangle 2"/>
          <p:cNvSpPr>
            <a:spLocks noGrp="1" noChangeArrowheads="1"/>
          </p:cNvSpPr>
          <p:nvPr>
            <p:ph idx="1"/>
          </p:nvPr>
        </p:nvSpPr>
        <p:spPr>
          <a:xfrm>
            <a:off x="1639888" y="1844675"/>
            <a:ext cx="7416800" cy="3168650"/>
          </a:xfrm>
        </p:spPr>
        <p:txBody>
          <a:bodyPr/>
          <a:lstStyle/>
          <a:p>
            <a:pPr marL="450850" lvl="2" indent="0" eaLnBrk="1" hangingPunct="1">
              <a:buFont typeface="Wingdings" panose="05000000000000000000" pitchFamily="2" charset="2"/>
              <a:buNone/>
              <a:defRPr/>
            </a:pPr>
            <a:r>
              <a:rPr lang="en-AU" altLang="en-US" sz="2800" b="1" dirty="0">
                <a:effectLst>
                  <a:outerShdw blurRad="38100" dist="38100" dir="2700000" algn="tl">
                    <a:srgbClr val="000000">
                      <a:alpha val="43137"/>
                    </a:srgbClr>
                  </a:outerShdw>
                </a:effectLst>
                <a:ea typeface="ＭＳ Ｐゴシック" pitchFamily="34" charset="-128"/>
              </a:rPr>
              <a:t>             </a:t>
            </a:r>
            <a:r>
              <a:rPr lang="en-AU" altLang="en-US" sz="3200" b="1" dirty="0">
                <a:effectLst>
                  <a:outerShdw blurRad="38100" dist="38100" dir="2700000" algn="tl">
                    <a:srgbClr val="000000">
                      <a:alpha val="43137"/>
                    </a:srgbClr>
                  </a:outerShdw>
                </a:effectLst>
                <a:ea typeface="ＭＳ Ｐゴシック" pitchFamily="34" charset="-128"/>
              </a:rPr>
              <a:t>Introduction</a:t>
            </a:r>
          </a:p>
          <a:p>
            <a:pPr marL="450850" lvl="2" indent="0" eaLnBrk="1" hangingPunct="1">
              <a:buFont typeface="Wingdings" panose="05000000000000000000" pitchFamily="2" charset="2"/>
              <a:buNone/>
              <a:defRPr/>
            </a:pPr>
            <a:endParaRPr lang="en-AU" altLang="en-US" sz="800" b="1" dirty="0">
              <a:effectLst>
                <a:outerShdw blurRad="38100" dist="38100" dir="2700000" algn="tl">
                  <a:srgbClr val="000000">
                    <a:alpha val="43137"/>
                  </a:srgbClr>
                </a:outerShdw>
              </a:effectLst>
              <a:ea typeface="ＭＳ Ｐゴシック" pitchFamily="34" charset="-128"/>
            </a:endParaRPr>
          </a:p>
          <a:p>
            <a:pPr lvl="2" eaLnBrk="1" hangingPunct="1">
              <a:lnSpc>
                <a:spcPct val="150000"/>
              </a:lnSpc>
              <a:defRPr/>
            </a:pPr>
            <a:r>
              <a:rPr lang="en-AU" altLang="en-US" sz="2800" dirty="0">
                <a:ea typeface="ＭＳ Ｐゴシック" pitchFamily="34" charset="-128"/>
              </a:rPr>
              <a:t>Definition</a:t>
            </a:r>
          </a:p>
          <a:p>
            <a:pPr lvl="2" eaLnBrk="1" hangingPunct="1">
              <a:lnSpc>
                <a:spcPct val="150000"/>
              </a:lnSpc>
              <a:defRPr/>
            </a:pPr>
            <a:r>
              <a:rPr lang="en-AU" altLang="en-US" sz="2800" dirty="0">
                <a:ea typeface="ＭＳ Ｐゴシック" pitchFamily="34" charset="-128"/>
              </a:rPr>
              <a:t>Barriers</a:t>
            </a:r>
          </a:p>
          <a:p>
            <a:pPr lvl="2" eaLnBrk="1" hangingPunct="1">
              <a:lnSpc>
                <a:spcPct val="150000"/>
              </a:lnSpc>
              <a:defRPr/>
            </a:pPr>
            <a:r>
              <a:rPr lang="en-AU" altLang="en-US" sz="2800" dirty="0">
                <a:ea typeface="ＭＳ Ｐゴシック" pitchFamily="34" charset="-128"/>
              </a:rPr>
              <a:t>Facts and figures</a:t>
            </a:r>
          </a:p>
          <a:p>
            <a:pPr lvl="2" eaLnBrk="1" hangingPunct="1">
              <a:buFontTx/>
              <a:buChar char="-"/>
              <a:defRPr/>
            </a:pPr>
            <a:endParaRPr lang="en-AU" altLang="en-US" sz="2800" dirty="0">
              <a:ea typeface="ＭＳ Ｐゴシック" pitchFamily="34" charset="-128"/>
            </a:endParaRPr>
          </a:p>
          <a:p>
            <a:pPr lvl="2" eaLnBrk="1" hangingPunct="1">
              <a:buFontTx/>
              <a:buChar char="-"/>
              <a:defRPr/>
            </a:pPr>
            <a:endParaRPr lang="en-AU" altLang="en-US" sz="2800" b="1" dirty="0">
              <a:effectLst>
                <a:outerShdw blurRad="38100" dist="38100" dir="2700000" algn="tl">
                  <a:srgbClr val="000000">
                    <a:alpha val="43137"/>
                  </a:srgbClr>
                </a:outerShdw>
              </a:effectLst>
              <a:ea typeface="ＭＳ Ｐゴシック" pitchFamily="34" charset="-128"/>
            </a:endParaRPr>
          </a:p>
          <a:p>
            <a:pPr lvl="2" eaLnBrk="1" hangingPunct="1">
              <a:buFontTx/>
              <a:buChar char="-"/>
              <a:defRPr/>
            </a:pPr>
            <a:endParaRPr lang="en-AU" altLang="en-US" sz="2800" b="1" dirty="0">
              <a:effectLst>
                <a:outerShdw blurRad="38100" dist="38100" dir="2700000" algn="tl">
                  <a:srgbClr val="000000">
                    <a:alpha val="43137"/>
                  </a:srgbClr>
                </a:outerShdw>
              </a:effectLst>
              <a:ea typeface="ＭＳ Ｐゴシック" pitchFamily="34" charset="-128"/>
            </a:endParaRPr>
          </a:p>
          <a:p>
            <a:pPr lvl="2" eaLnBrk="1" hangingPunct="1">
              <a:defRPr/>
            </a:pPr>
            <a:endParaRPr lang="en-GB" altLang="en-US" sz="2800" b="1" dirty="0">
              <a:effectLst>
                <a:outerShdw blurRad="38100" dist="38100" dir="2700000" algn="tl">
                  <a:srgbClr val="000000">
                    <a:alpha val="43137"/>
                  </a:srgbClr>
                </a:outerShdw>
              </a:effectLst>
              <a:ea typeface="ＭＳ Ｐゴシック" pitchFamily="34" charset="-128"/>
            </a:endParaRPr>
          </a:p>
        </p:txBody>
      </p:sp>
      <p:sp>
        <p:nvSpPr>
          <p:cNvPr id="5" name="Rectangle 2"/>
          <p:cNvSpPr txBox="1">
            <a:spLocks noChangeArrowheads="1"/>
          </p:cNvSpPr>
          <p:nvPr/>
        </p:nvSpPr>
        <p:spPr bwMode="auto">
          <a:xfrm>
            <a:off x="5673725" y="2565400"/>
            <a:ext cx="3903663" cy="1871663"/>
          </a:xfrm>
          <a:prstGeom prst="rect">
            <a:avLst/>
          </a:prstGeom>
          <a:noFill/>
          <a:ln w="9525">
            <a:noFill/>
            <a:miter lim="800000"/>
            <a:headEnd/>
            <a:tailEnd/>
          </a:ln>
        </p:spPr>
        <p:txBody>
          <a:bodyPr/>
          <a:lstStyle/>
          <a:p>
            <a:pPr marL="363538" indent="-363538" eaLnBrk="1" hangingPunct="1">
              <a:spcBef>
                <a:spcPct val="50000"/>
              </a:spcBef>
              <a:buClr>
                <a:srgbClr val="CF1C21"/>
              </a:buClr>
              <a:buSzPct val="80000"/>
              <a:buFont typeface="Wingdings" pitchFamily="2" charset="2"/>
              <a:buChar char="§"/>
              <a:defRPr/>
            </a:pPr>
            <a:endParaRPr lang="en-GB" sz="300" dirty="0">
              <a:latin typeface="Arial" pitchFamily="34" charset="0"/>
              <a:ea typeface="+mn-ea"/>
              <a:cs typeface="Arial" pitchFamily="34" charset="0"/>
            </a:endParaRPr>
          </a:p>
          <a:p>
            <a:pPr marL="363538" indent="-363538" eaLnBrk="1" hangingPunct="1">
              <a:spcBef>
                <a:spcPct val="20000"/>
              </a:spcBef>
              <a:buClr>
                <a:srgbClr val="CF1C21"/>
              </a:buClr>
              <a:buSzPct val="80000"/>
              <a:buFont typeface="Wingdings" pitchFamily="2" charset="2"/>
              <a:buChar char="§"/>
              <a:defRPr/>
            </a:pPr>
            <a:endParaRPr lang="en-GB" sz="300" dirty="0">
              <a:latin typeface="Arial" pitchFamily="34" charset="0"/>
              <a:ea typeface="+mn-ea"/>
              <a:cs typeface="Arial" pitchFamily="34" charset="0"/>
            </a:endParaRPr>
          </a:p>
          <a:p>
            <a:pPr marL="363538" indent="-363538" eaLnBrk="1" hangingPunct="1">
              <a:spcBef>
                <a:spcPct val="20000"/>
              </a:spcBef>
              <a:buClr>
                <a:srgbClr val="CF1C21"/>
              </a:buClr>
              <a:buSzPct val="80000"/>
              <a:defRPr/>
            </a:pPr>
            <a:endParaRPr lang="en-GB" sz="1600" i="1" dirty="0"/>
          </a:p>
          <a:p>
            <a:pPr marL="363538" indent="-363538" eaLnBrk="1" hangingPunct="1">
              <a:spcBef>
                <a:spcPct val="20000"/>
              </a:spcBef>
              <a:buClr>
                <a:srgbClr val="CF1C21"/>
              </a:buClr>
              <a:buSzPct val="80000"/>
              <a:defRPr/>
            </a:pPr>
            <a:r>
              <a:rPr lang="en-GB" sz="1000" i="1" dirty="0">
                <a:solidFill>
                  <a:srgbClr val="000000"/>
                </a:solidFill>
                <a:latin typeface="Arial" pitchFamily="34" charset="0"/>
                <a:cs typeface="Arial" pitchFamily="34" charset="0"/>
              </a:rPr>
              <a:t>	</a:t>
            </a:r>
            <a:endParaRPr lang="en-GB" sz="1000" baseline="30000" dirty="0">
              <a:latin typeface="Arial" pitchFamily="34" charset="0"/>
              <a:cs typeface="Arial" pitchFamily="34" charset="0"/>
            </a:endParaRPr>
          </a:p>
          <a:p>
            <a:pPr marL="363538" indent="-363538" eaLnBrk="1" hangingPunct="1">
              <a:spcBef>
                <a:spcPct val="20000"/>
              </a:spcBef>
              <a:buClr>
                <a:srgbClr val="CF1C21"/>
              </a:buClr>
              <a:buSzPct val="80000"/>
              <a:buFont typeface="Wingdings" pitchFamily="2" charset="2"/>
              <a:buChar char="§"/>
              <a:defRPr/>
            </a:pPr>
            <a:endParaRPr lang="en-GB" sz="1600" dirty="0">
              <a:latin typeface="Arial" pitchFamily="34" charset="0"/>
              <a:ea typeface="+mn-ea"/>
              <a:cs typeface="Arial" pitchFamily="34" charset="0"/>
            </a:endParaRPr>
          </a:p>
          <a:p>
            <a:pPr marL="630238" lvl="2" indent="-268288" eaLnBrk="1" hangingPunct="1">
              <a:spcBef>
                <a:spcPct val="20000"/>
              </a:spcBef>
              <a:buClr>
                <a:srgbClr val="CF1C21"/>
              </a:buClr>
              <a:buSzPct val="80000"/>
              <a:buFont typeface="Wingdings" pitchFamily="2" charset="2"/>
              <a:buChar char="§"/>
              <a:defRPr/>
            </a:pPr>
            <a:endParaRPr lang="en-GB" sz="1600" dirty="0">
              <a:latin typeface="Arial" pitchFamily="34" charset="0"/>
              <a:ea typeface="+mn-ea"/>
              <a:cs typeface="Arial" pitchFamily="34" charset="0"/>
            </a:endParaRPr>
          </a:p>
          <a:p>
            <a:pPr marL="627063" lvl="2" indent="-176213" eaLnBrk="1" hangingPunct="1">
              <a:spcBef>
                <a:spcPct val="20000"/>
              </a:spcBef>
              <a:buClr>
                <a:srgbClr val="CF1C21"/>
              </a:buClr>
              <a:buSzPct val="80000"/>
              <a:buFont typeface="Wingdings" pitchFamily="2" charset="2"/>
              <a:buChar char="§"/>
              <a:defRPr/>
            </a:pPr>
            <a:endParaRPr lang="en-GB" sz="1600" dirty="0">
              <a:latin typeface="Arial" pitchFamily="34" charset="0"/>
              <a:ea typeface="+mn-ea"/>
              <a:cs typeface="Arial" pitchFamily="34" charset="0"/>
            </a:endParaRPr>
          </a:p>
        </p:txBody>
      </p:sp>
      <p:pic>
        <p:nvPicPr>
          <p:cNvPr id="1536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688" y="4046538"/>
            <a:ext cx="28067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2000250" y="692150"/>
            <a:ext cx="7410450" cy="541338"/>
          </a:xfrm>
        </p:spPr>
        <p:txBody>
          <a:bodyPr/>
          <a:lstStyle/>
          <a:p>
            <a:pPr eaLnBrk="1" hangingPunct="1"/>
            <a:r>
              <a:rPr lang="en-AU" altLang="en-US" sz="2400">
                <a:ea typeface="ＭＳ Ｐゴシック" panose="020B0600070205080204" pitchFamily="34" charset="-128"/>
              </a:rPr>
              <a:t>Strategic Framework on disability inclusion</a:t>
            </a:r>
            <a:endParaRPr lang="en-GB" altLang="en-US" sz="2400">
              <a:ea typeface="ＭＳ Ｐゴシック" panose="020B0600070205080204" pitchFamily="34" charset="-128"/>
            </a:endParaRPr>
          </a:p>
        </p:txBody>
      </p:sp>
      <p:sp>
        <p:nvSpPr>
          <p:cNvPr id="16387" name="Rectangle 2"/>
          <p:cNvSpPr>
            <a:spLocks noGrp="1" noChangeArrowheads="1"/>
          </p:cNvSpPr>
          <p:nvPr>
            <p:ph idx="1"/>
          </p:nvPr>
        </p:nvSpPr>
        <p:spPr>
          <a:xfrm>
            <a:off x="1136650" y="1844675"/>
            <a:ext cx="8424863" cy="3240088"/>
          </a:xfrm>
        </p:spPr>
        <p:txBody>
          <a:bodyPr/>
          <a:lstStyle/>
          <a:p>
            <a:pPr marL="363538" indent="-363538" eaLnBrk="1" hangingPunct="1">
              <a:buFont typeface="Wingdings" panose="05000000000000000000" pitchFamily="2" charset="2"/>
              <a:buNone/>
              <a:defRPr/>
            </a:pPr>
            <a:r>
              <a:rPr lang="en-AU" altLang="en-US" sz="3200" b="1" dirty="0">
                <a:effectLst>
                  <a:outerShdw blurRad="38100" dist="38100" dir="2700000" algn="tl">
                    <a:srgbClr val="000000">
                      <a:alpha val="43137"/>
                    </a:srgbClr>
                  </a:outerShdw>
                </a:effectLst>
                <a:ea typeface="ＭＳ Ｐゴシック" pitchFamily="34" charset="-128"/>
              </a:rPr>
              <a:t>         Rationale for Action  </a:t>
            </a:r>
            <a:endParaRPr lang="en-AU" altLang="en-US" sz="2800" dirty="0">
              <a:ea typeface="ＭＳ Ｐゴシック" pitchFamily="34" charset="-128"/>
            </a:endParaRPr>
          </a:p>
          <a:p>
            <a:pPr eaLnBrk="1" hangingPunct="1">
              <a:defRPr/>
            </a:pPr>
            <a:r>
              <a:rPr lang="en-AU" altLang="en-US" sz="2800" b="1" dirty="0">
                <a:solidFill>
                  <a:srgbClr val="FF0000"/>
                </a:solidFill>
                <a:ea typeface="ＭＳ Ｐゴシック" pitchFamily="34" charset="-128"/>
              </a:rPr>
              <a:t>   Fundamental Principles</a:t>
            </a:r>
          </a:p>
          <a:p>
            <a:pPr lvl="1" eaLnBrk="1" hangingPunct="1">
              <a:defRPr/>
            </a:pPr>
            <a:endParaRPr lang="en-AU" altLang="en-US" sz="2600" dirty="0">
              <a:ea typeface="ＭＳ Ｐゴシック" pitchFamily="34" charset="-128"/>
            </a:endParaRPr>
          </a:p>
          <a:p>
            <a:pPr lvl="1" eaLnBrk="1" hangingPunct="1">
              <a:defRPr/>
            </a:pPr>
            <a:r>
              <a:rPr lang="en-AU" altLang="en-US" sz="3200" b="1" dirty="0">
                <a:ea typeface="ＭＳ Ｐゴシック" pitchFamily="34" charset="-128"/>
              </a:rPr>
              <a:t>Humanity</a:t>
            </a:r>
          </a:p>
          <a:p>
            <a:pPr lvl="1" eaLnBrk="1" hangingPunct="1">
              <a:defRPr/>
            </a:pPr>
            <a:r>
              <a:rPr lang="en-AU" altLang="en-US" sz="3200" b="1" dirty="0">
                <a:ea typeface="ＭＳ Ｐゴシック" pitchFamily="34" charset="-128"/>
              </a:rPr>
              <a:t>Impartiality</a:t>
            </a:r>
          </a:p>
          <a:p>
            <a:pPr lvl="1" eaLnBrk="1" hangingPunct="1">
              <a:defRPr/>
            </a:pPr>
            <a:r>
              <a:rPr lang="en-AU" altLang="en-US" sz="3200" b="1" dirty="0">
                <a:ea typeface="ＭＳ Ｐゴシック" pitchFamily="34" charset="-128"/>
              </a:rPr>
              <a:t>Unity</a:t>
            </a:r>
          </a:p>
          <a:p>
            <a:pPr marL="363538" indent="-363538" eaLnBrk="1" hangingPunct="1">
              <a:buFont typeface="Wingdings" panose="05000000000000000000" pitchFamily="2" charset="2"/>
              <a:buNone/>
              <a:defRPr/>
            </a:pPr>
            <a:endParaRPr lang="en-GB" altLang="en-US" sz="1700" b="1" dirty="0"/>
          </a:p>
        </p:txBody>
      </p:sp>
      <p:sp>
        <p:nvSpPr>
          <p:cNvPr id="6" name="Rectangle 2"/>
          <p:cNvSpPr txBox="1">
            <a:spLocks noChangeArrowheads="1"/>
          </p:cNvSpPr>
          <p:nvPr/>
        </p:nvSpPr>
        <p:spPr bwMode="auto">
          <a:xfrm>
            <a:off x="5384800" y="2276475"/>
            <a:ext cx="4032250" cy="2447925"/>
          </a:xfrm>
          <a:prstGeom prst="rect">
            <a:avLst/>
          </a:prstGeom>
          <a:noFill/>
          <a:ln w="9525">
            <a:noFill/>
            <a:miter lim="800000"/>
            <a:headEnd/>
            <a:tailEnd/>
          </a:ln>
        </p:spPr>
        <p:txBody>
          <a:bodyPr/>
          <a:lstStyle/>
          <a:p>
            <a:pPr marL="363538" indent="-363538" eaLnBrk="1" hangingPunct="1">
              <a:spcBef>
                <a:spcPct val="50000"/>
              </a:spcBef>
              <a:buClr>
                <a:srgbClr val="CF1C21"/>
              </a:buClr>
              <a:buSzPct val="80000"/>
              <a:buFont typeface="Wingdings" pitchFamily="2" charset="2"/>
              <a:buChar char="§"/>
              <a:defRPr/>
            </a:pPr>
            <a:endParaRPr lang="en-GB" sz="300" dirty="0">
              <a:latin typeface="Arial" pitchFamily="34" charset="0"/>
              <a:ea typeface="+mn-ea"/>
              <a:cs typeface="Arial" pitchFamily="34" charset="0"/>
            </a:endParaRPr>
          </a:p>
          <a:p>
            <a:pPr marL="363538" indent="-363538" eaLnBrk="1" hangingPunct="1">
              <a:spcBef>
                <a:spcPct val="20000"/>
              </a:spcBef>
              <a:buClr>
                <a:srgbClr val="CF1C21"/>
              </a:buClr>
              <a:buSzPct val="80000"/>
              <a:buFont typeface="Wingdings" pitchFamily="2" charset="2"/>
              <a:buChar char="§"/>
              <a:defRPr/>
            </a:pPr>
            <a:endParaRPr lang="en-GB" sz="300" dirty="0">
              <a:latin typeface="Arial" pitchFamily="34" charset="0"/>
              <a:ea typeface="+mn-ea"/>
              <a:cs typeface="Arial" pitchFamily="34" charset="0"/>
            </a:endParaRPr>
          </a:p>
          <a:p>
            <a:pPr marL="363538" indent="-363538" eaLnBrk="1" hangingPunct="1">
              <a:spcBef>
                <a:spcPct val="20000"/>
              </a:spcBef>
              <a:buClr>
                <a:srgbClr val="CF1C21"/>
              </a:buClr>
              <a:buSzPct val="80000"/>
              <a:buFont typeface="Wingdings" pitchFamily="2" charset="2"/>
              <a:buChar char="§"/>
              <a:defRPr/>
            </a:pPr>
            <a:endParaRPr lang="en-GB" sz="1500" baseline="30000" dirty="0">
              <a:latin typeface="Arial" pitchFamily="34" charset="0"/>
              <a:cs typeface="Arial" pitchFamily="34" charset="0"/>
            </a:endParaRPr>
          </a:p>
          <a:p>
            <a:pPr marL="363538" indent="-363538" eaLnBrk="1" hangingPunct="1">
              <a:spcBef>
                <a:spcPct val="20000"/>
              </a:spcBef>
              <a:buClr>
                <a:srgbClr val="CF1C21"/>
              </a:buClr>
              <a:buSzPct val="80000"/>
              <a:defRPr/>
            </a:pPr>
            <a:r>
              <a:rPr lang="en-GB" sz="1000" i="1" dirty="0">
                <a:latin typeface="Arial" pitchFamily="34" charset="0"/>
                <a:cs typeface="Arial" pitchFamily="34" charset="0"/>
              </a:rPr>
              <a:t>	</a:t>
            </a:r>
            <a:endParaRPr lang="en-GB" sz="1000" dirty="0">
              <a:latin typeface="Arial" pitchFamily="34" charset="0"/>
              <a:cs typeface="Arial" pitchFamily="34" charset="0"/>
            </a:endParaRPr>
          </a:p>
          <a:p>
            <a:pPr marL="363538" indent="-363538" eaLnBrk="1" hangingPunct="1">
              <a:spcBef>
                <a:spcPct val="20000"/>
              </a:spcBef>
              <a:buClr>
                <a:srgbClr val="CF1C21"/>
              </a:buClr>
              <a:buSzPct val="80000"/>
              <a:buFont typeface="Wingdings" pitchFamily="2" charset="2"/>
              <a:buChar char="§"/>
              <a:defRPr/>
            </a:pPr>
            <a:endParaRPr lang="en-GB" sz="1600" dirty="0">
              <a:latin typeface="Arial" pitchFamily="34" charset="0"/>
              <a:ea typeface="+mn-ea"/>
              <a:cs typeface="Arial" pitchFamily="34" charset="0"/>
            </a:endParaRPr>
          </a:p>
          <a:p>
            <a:pPr marL="630238" lvl="2" indent="-268288" eaLnBrk="1" hangingPunct="1">
              <a:spcBef>
                <a:spcPct val="20000"/>
              </a:spcBef>
              <a:buClr>
                <a:srgbClr val="CF1C21"/>
              </a:buClr>
              <a:buSzPct val="80000"/>
              <a:buFont typeface="Wingdings" pitchFamily="2" charset="2"/>
              <a:buChar char="§"/>
              <a:defRPr/>
            </a:pPr>
            <a:endParaRPr lang="fr-FR" sz="1600" dirty="0">
              <a:latin typeface="Arial" pitchFamily="34" charset="0"/>
              <a:ea typeface="+mn-ea"/>
              <a:cs typeface="Arial" pitchFamily="34" charset="0"/>
            </a:endParaRPr>
          </a:p>
          <a:p>
            <a:pPr marL="630238" lvl="2" indent="-268288" eaLnBrk="1" hangingPunct="1">
              <a:spcBef>
                <a:spcPct val="20000"/>
              </a:spcBef>
              <a:buClr>
                <a:srgbClr val="CF1C21"/>
              </a:buClr>
              <a:buSzPct val="80000"/>
              <a:buFont typeface="Wingdings" pitchFamily="2" charset="2"/>
              <a:buChar char="§"/>
              <a:defRPr/>
            </a:pPr>
            <a:endParaRPr lang="fr-FR" sz="1600" dirty="0">
              <a:latin typeface="Arial" pitchFamily="34" charset="0"/>
              <a:ea typeface="+mn-ea"/>
              <a:cs typeface="Arial" pitchFamily="34" charset="0"/>
            </a:endParaRPr>
          </a:p>
          <a:p>
            <a:pPr marL="630238" lvl="2" indent="-268288" eaLnBrk="1" hangingPunct="1">
              <a:spcBef>
                <a:spcPct val="20000"/>
              </a:spcBef>
              <a:buClr>
                <a:srgbClr val="CF1C21"/>
              </a:buClr>
              <a:buSzPct val="80000"/>
              <a:buFont typeface="Wingdings" pitchFamily="2" charset="2"/>
              <a:buChar char="§"/>
              <a:defRPr/>
            </a:pPr>
            <a:endParaRPr lang="en-GB" sz="1600" dirty="0">
              <a:latin typeface="Arial" pitchFamily="34" charset="0"/>
              <a:ea typeface="+mn-ea"/>
              <a:cs typeface="Arial" pitchFamily="34" charset="0"/>
            </a:endParaRPr>
          </a:p>
          <a:p>
            <a:pPr marL="627063" lvl="2" indent="-176213" eaLnBrk="1" hangingPunct="1">
              <a:spcBef>
                <a:spcPct val="20000"/>
              </a:spcBef>
              <a:buClr>
                <a:srgbClr val="CF1C21"/>
              </a:buClr>
              <a:buSzPct val="80000"/>
              <a:buFont typeface="Wingdings" pitchFamily="2" charset="2"/>
              <a:buChar char="§"/>
              <a:defRPr/>
            </a:pPr>
            <a:endParaRPr lang="en-GB" sz="1600" dirty="0">
              <a:latin typeface="Arial" pitchFamily="34" charset="0"/>
              <a:ea typeface="+mn-ea"/>
              <a:cs typeface="Arial" pitchFamily="34" charset="0"/>
            </a:endParaRP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00" y="2959100"/>
            <a:ext cx="432117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pPr eaLnBrk="1" hangingPunct="1"/>
            <a:r>
              <a:rPr lang="en-GB" altLang="en-US">
                <a:ea typeface="ＭＳ Ｐゴシック" panose="020B0600070205080204" pitchFamily="34" charset="-128"/>
              </a:rPr>
              <a:t>The structure of the strategic framework</a:t>
            </a:r>
          </a:p>
        </p:txBody>
      </p:sp>
      <p:sp>
        <p:nvSpPr>
          <p:cNvPr id="2" name="Rectangle 1"/>
          <p:cNvSpPr/>
          <p:nvPr/>
        </p:nvSpPr>
        <p:spPr>
          <a:xfrm>
            <a:off x="1446213" y="5300663"/>
            <a:ext cx="7035800" cy="41275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AU" dirty="0"/>
              <a:t>Nothing about us without us</a:t>
            </a:r>
            <a:endParaRPr lang="en-GB" dirty="0"/>
          </a:p>
        </p:txBody>
      </p:sp>
      <p:sp>
        <p:nvSpPr>
          <p:cNvPr id="5" name="Rectangle 4"/>
          <p:cNvSpPr/>
          <p:nvPr/>
        </p:nvSpPr>
        <p:spPr>
          <a:xfrm>
            <a:off x="2124075" y="3068638"/>
            <a:ext cx="1800225" cy="216058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eaLnBrk="1" hangingPunct="1">
              <a:defRPr/>
            </a:pPr>
            <a:r>
              <a:rPr lang="en-AU" sz="2000" b="1" dirty="0">
                <a:solidFill>
                  <a:schemeClr val="tx1"/>
                </a:solidFill>
                <a:effectLst>
                  <a:outerShdw blurRad="38100" dist="38100" dir="2700000" algn="tl">
                    <a:srgbClr val="000000">
                      <a:alpha val="43137"/>
                    </a:srgbClr>
                  </a:outerShdw>
                </a:effectLst>
              </a:rPr>
              <a:t>SO 1</a:t>
            </a:r>
            <a:r>
              <a:rPr lang="en-AU" sz="2000" dirty="0">
                <a:solidFill>
                  <a:schemeClr val="tx1"/>
                </a:solidFill>
              </a:rPr>
              <a:t>: </a:t>
            </a:r>
            <a:r>
              <a:rPr lang="en-AU" sz="2000" b="1" dirty="0">
                <a:solidFill>
                  <a:schemeClr val="tx1"/>
                </a:solidFill>
              </a:rPr>
              <a:t>All components of the Movement adopt a disability inclusive approach. </a:t>
            </a:r>
            <a:endParaRPr lang="en-GB" sz="2000" b="1" dirty="0">
              <a:solidFill>
                <a:schemeClr val="tx1"/>
              </a:solidFill>
            </a:endParaRPr>
          </a:p>
        </p:txBody>
      </p:sp>
      <p:sp>
        <p:nvSpPr>
          <p:cNvPr id="8" name="Rectangle 7"/>
          <p:cNvSpPr/>
          <p:nvPr/>
        </p:nvSpPr>
        <p:spPr>
          <a:xfrm>
            <a:off x="4114800" y="3068638"/>
            <a:ext cx="1800225" cy="216058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AU" sz="2000" b="1" dirty="0">
                <a:solidFill>
                  <a:schemeClr val="tx1"/>
                </a:solidFill>
              </a:rPr>
              <a:t>SO 2: </a:t>
            </a:r>
            <a:r>
              <a:rPr lang="en-AU" sz="2000" b="1" dirty="0" err="1">
                <a:solidFill>
                  <a:schemeClr val="tx1"/>
                </a:solidFill>
              </a:rPr>
              <a:t>PwD</a:t>
            </a:r>
            <a:r>
              <a:rPr lang="en-AU" sz="2000" b="1" dirty="0">
                <a:solidFill>
                  <a:schemeClr val="tx1"/>
                </a:solidFill>
              </a:rPr>
              <a:t> have equal access to the services and programs we provide.</a:t>
            </a:r>
            <a:endParaRPr lang="en-GB" sz="2000" b="1" dirty="0">
              <a:solidFill>
                <a:schemeClr val="tx1"/>
              </a:solidFill>
            </a:endParaRPr>
          </a:p>
        </p:txBody>
      </p:sp>
      <p:sp>
        <p:nvSpPr>
          <p:cNvPr id="9" name="Rectangle 8"/>
          <p:cNvSpPr/>
          <p:nvPr/>
        </p:nvSpPr>
        <p:spPr>
          <a:xfrm>
            <a:off x="6103938" y="3068638"/>
            <a:ext cx="1800225" cy="216058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AU" sz="2000" b="1" dirty="0">
                <a:solidFill>
                  <a:schemeClr val="tx1"/>
                </a:solidFill>
              </a:rPr>
              <a:t>SO 3:  change mindsets and behaviours to promote respect for diversity.</a:t>
            </a:r>
            <a:endParaRPr lang="en-GB" sz="2000" b="1" dirty="0">
              <a:solidFill>
                <a:schemeClr val="tx1"/>
              </a:solidFill>
            </a:endParaRPr>
          </a:p>
        </p:txBody>
      </p:sp>
      <p:sp>
        <p:nvSpPr>
          <p:cNvPr id="7" name="Isosceles Triangle 6"/>
          <p:cNvSpPr/>
          <p:nvPr/>
        </p:nvSpPr>
        <p:spPr>
          <a:xfrm>
            <a:off x="2124075" y="1557338"/>
            <a:ext cx="5708650" cy="1366837"/>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2" name="Content Placeholder 11"/>
          <p:cNvSpPr>
            <a:spLocks noGrp="1"/>
          </p:cNvSpPr>
          <p:nvPr>
            <p:ph idx="1"/>
          </p:nvPr>
        </p:nvSpPr>
        <p:spPr>
          <a:xfrm>
            <a:off x="1446213" y="1676400"/>
            <a:ext cx="7964487" cy="4191000"/>
          </a:xfrm>
        </p:spPr>
        <p:txBody>
          <a:bodyPr/>
          <a:lstStyle/>
          <a:p>
            <a:pPr marL="0" indent="0">
              <a:buFont typeface="Wingdings" panose="05000000000000000000" pitchFamily="2" charset="2"/>
              <a:buNone/>
              <a:defRPr/>
            </a:pPr>
            <a:endParaRPr lang="en-AU" sz="2400" b="1" dirty="0">
              <a:effectLst>
                <a:outerShdw blurRad="38100" dist="38100" dir="2700000" algn="tl">
                  <a:srgbClr val="000000">
                    <a:alpha val="43137"/>
                  </a:srgbClr>
                </a:outerShdw>
              </a:effectLst>
            </a:endParaRPr>
          </a:p>
          <a:p>
            <a:pPr marL="0" indent="0">
              <a:buFont typeface="Wingdings" panose="05000000000000000000" pitchFamily="2" charset="2"/>
              <a:buNone/>
              <a:defRPr/>
            </a:pPr>
            <a:r>
              <a:rPr lang="en-AU" sz="2400" b="1" dirty="0">
                <a:effectLst>
                  <a:outerShdw blurRad="38100" dist="38100" dir="2700000" algn="tl">
                    <a:srgbClr val="000000">
                      <a:alpha val="43137"/>
                    </a:srgbClr>
                  </a:outerShdw>
                </a:effectLst>
              </a:rPr>
              <a:t>                             Vision &amp; Goal </a:t>
            </a:r>
            <a:endParaRPr lang="en-GB" sz="2400" dirty="0"/>
          </a:p>
          <a:p>
            <a:pPr marL="0" indent="0">
              <a:buFont typeface="Wingdings" panose="05000000000000000000" pitchFamily="2" charset="2"/>
              <a:buNone/>
              <a:defRPr/>
            </a:pPr>
            <a:endParaRPr lang="en-AU" sz="2400" b="1" dirty="0">
              <a:effectLst>
                <a:outerShdw blurRad="38100" dist="38100" dir="2700000" algn="tl">
                  <a:srgbClr val="000000">
                    <a:alpha val="43137"/>
                  </a:srgbClr>
                </a:outerShdw>
              </a:effectLst>
            </a:endParaRPr>
          </a:p>
          <a:p>
            <a:pPr marL="0" indent="0">
              <a:buFont typeface="Wingdings" panose="05000000000000000000" pitchFamily="2" charset="2"/>
              <a:buNone/>
              <a:defRPr/>
            </a:pPr>
            <a:r>
              <a:rPr lang="en-AU" sz="2400" b="1" dirty="0">
                <a:effectLst>
                  <a:outerShdw blurRad="38100" dist="38100" dir="2700000" algn="tl">
                    <a:srgbClr val="000000">
                      <a:alpha val="43137"/>
                    </a:srgbClr>
                  </a:outerShdw>
                </a:effectLst>
              </a:rPr>
              <a:t> </a:t>
            </a:r>
            <a:endParaRPr lang="en-GB" sz="2400" b="1" dirty="0">
              <a:effectLst>
                <a:outerShdw blurRad="38100" dist="38100" dir="2700000" algn="tl">
                  <a:srgbClr val="000000">
                    <a:alpha val="43137"/>
                  </a:srgbClr>
                </a:outerShdw>
              </a:effectLst>
            </a:endParaRPr>
          </a:p>
        </p:txBody>
      </p:sp>
      <p:sp>
        <p:nvSpPr>
          <p:cNvPr id="3" name="Rectangle 2"/>
          <p:cNvSpPr/>
          <p:nvPr/>
        </p:nvSpPr>
        <p:spPr>
          <a:xfrm>
            <a:off x="272480" y="1556792"/>
            <a:ext cx="9433048" cy="5078313"/>
          </a:xfrm>
          <a:prstGeom prst="rect">
            <a:avLst/>
          </a:prstGeom>
          <a:solidFill>
            <a:srgbClr val="FFFFFF">
              <a:alpha val="89804"/>
            </a:srgbClr>
          </a:solidFill>
        </p:spPr>
        <p:txBody>
          <a:bodyPr wrap="square">
            <a:spAutoFit/>
          </a:bodyPr>
          <a:lstStyle/>
          <a:p>
            <a:pPr algn="ctr"/>
            <a:r>
              <a:rPr lang="en-GB" b="1" dirty="0">
                <a:solidFill>
                  <a:srgbClr val="000000"/>
                </a:solidFill>
                <a:latin typeface="Calibri" panose="020F0502020204030204" pitchFamily="34" charset="0"/>
              </a:rPr>
              <a:t>Goal of the framework:</a:t>
            </a:r>
          </a:p>
          <a:p>
            <a:pPr algn="ctr"/>
            <a:r>
              <a:rPr lang="en-GB" b="1" dirty="0">
                <a:solidFill>
                  <a:srgbClr val="000000"/>
                </a:solidFill>
                <a:latin typeface="Calibri" panose="020F0502020204030204" pitchFamily="34" charset="0"/>
              </a:rPr>
              <a:t>All components of the Movement aim to :</a:t>
            </a:r>
          </a:p>
          <a:p>
            <a:pPr marL="571500" indent="-571500" algn="ctr">
              <a:buFont typeface="Arial" panose="020B0604020202020204" pitchFamily="34" charset="0"/>
              <a:buChar char="•"/>
            </a:pPr>
            <a:r>
              <a:rPr lang="en-GB" b="1" dirty="0">
                <a:solidFill>
                  <a:srgbClr val="000000"/>
                </a:solidFill>
                <a:latin typeface="Calibri" panose="020F0502020204030204" pitchFamily="34" charset="0"/>
              </a:rPr>
              <a:t>be inclusive organisations, </a:t>
            </a:r>
          </a:p>
          <a:p>
            <a:pPr marL="571500" indent="-571500" algn="ctr">
              <a:buFont typeface="Arial" panose="020B0604020202020204" pitchFamily="34" charset="0"/>
              <a:buChar char="•"/>
            </a:pPr>
            <a:r>
              <a:rPr lang="en-GB" b="1" dirty="0">
                <a:solidFill>
                  <a:srgbClr val="000000"/>
                </a:solidFill>
                <a:latin typeface="Calibri" panose="020F0502020204030204" pitchFamily="34" charset="0"/>
              </a:rPr>
              <a:t>build their own capacities, </a:t>
            </a:r>
          </a:p>
          <a:p>
            <a:pPr marL="571500" indent="-571500" algn="ctr">
              <a:buFont typeface="Arial" panose="020B0604020202020204" pitchFamily="34" charset="0"/>
              <a:buChar char="•"/>
            </a:pPr>
            <a:r>
              <a:rPr lang="en-GB" b="1" dirty="0">
                <a:solidFill>
                  <a:srgbClr val="000000"/>
                </a:solidFill>
                <a:latin typeface="Calibri" panose="020F0502020204030204" pitchFamily="34" charset="0"/>
              </a:rPr>
              <a:t>mobilise resources,</a:t>
            </a:r>
          </a:p>
          <a:p>
            <a:pPr marL="571500" indent="-571500" algn="ctr">
              <a:buFont typeface="Arial" panose="020B0604020202020204" pitchFamily="34" charset="0"/>
              <a:buChar char="•"/>
            </a:pPr>
            <a:r>
              <a:rPr lang="en-GB" b="1" dirty="0">
                <a:solidFill>
                  <a:srgbClr val="000000"/>
                </a:solidFill>
                <a:latin typeface="Calibri" panose="020F0502020204030204" pitchFamily="34" charset="0"/>
              </a:rPr>
              <a:t>involve and support persons with disabilities and their caregivers;</a:t>
            </a:r>
          </a:p>
          <a:p>
            <a:pPr marL="571500" indent="-571500" algn="ctr">
              <a:buFont typeface="Arial" panose="020B0604020202020204" pitchFamily="34" charset="0"/>
              <a:buChar char="•"/>
            </a:pPr>
            <a:r>
              <a:rPr lang="en-GB" b="1" dirty="0">
                <a:solidFill>
                  <a:srgbClr val="000000"/>
                </a:solidFill>
                <a:latin typeface="Calibri" panose="020F0502020204030204" pitchFamily="34" charset="0"/>
              </a:rPr>
              <a:t>in order to address barriers hampering their </a:t>
            </a:r>
            <a:r>
              <a:rPr lang="en-GB" b="1" dirty="0">
                <a:solidFill>
                  <a:srgbClr val="FF0000"/>
                </a:solidFill>
                <a:latin typeface="Calibri" panose="020F0502020204030204" pitchFamily="34" charset="0"/>
              </a:rPr>
              <a:t>full enjoyment of rights and freedoms</a:t>
            </a:r>
            <a:r>
              <a:rPr lang="en-GB" b="1" dirty="0">
                <a:solidFill>
                  <a:srgbClr val="000000"/>
                </a:solidFill>
                <a:latin typeface="Calibri" panose="020F0502020204030204" pitchFamily="34" charset="0"/>
              </a:rPr>
              <a:t>. </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100"/>
                                  </p:iterate>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300"/>
                                  </p:iterate>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300"/>
                                  </p:iterate>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300"/>
                                  </p:iterate>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300"/>
                                  </p:iterate>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300"/>
                                  </p:iterate>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wd">
                                    <p:tmAbs val="300"/>
                                  </p:iterate>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altLang="en-US"/>
              <a:t>Strategic framework on disability inclusion</a:t>
            </a:r>
            <a:endParaRPr lang="en-GB" alt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2617087"/>
              </p:ext>
            </p:extLst>
          </p:nvPr>
        </p:nvGraphicFramePr>
        <p:xfrm>
          <a:off x="1136576" y="1676400"/>
          <a:ext cx="108012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502159" y="2420888"/>
            <a:ext cx="6387582" cy="2308324"/>
          </a:xfrm>
          <a:prstGeom prst="rect">
            <a:avLst/>
          </a:prstGeom>
        </p:spPr>
        <p:txBody>
          <a:bodyPr wrap="square">
            <a:spAutoFit/>
          </a:bodyPr>
          <a:lstStyle/>
          <a:p>
            <a:pPr algn="ctr"/>
            <a:r>
              <a:rPr lang="en-AU" altLang="en-US" i="1" dirty="0"/>
              <a:t>Ensuring the Movement's internal organisational systems, processes and policies are disability inclusive</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altLang="en-US"/>
              <a:t>Strategic framework on disability inclusion</a:t>
            </a:r>
            <a:endParaRPr lang="en-GB" altLang="en-US"/>
          </a:p>
        </p:txBody>
      </p:sp>
      <p:graphicFrame>
        <p:nvGraphicFramePr>
          <p:cNvPr id="4" name="Content Placeholder 3"/>
          <p:cNvGraphicFramePr>
            <a:graphicFrameLocks noGrp="1"/>
          </p:cNvGraphicFramePr>
          <p:nvPr>
            <p:ph idx="1"/>
          </p:nvPr>
        </p:nvGraphicFramePr>
        <p:xfrm>
          <a:off x="1136576" y="1676400"/>
          <a:ext cx="8274124"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9555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AU" altLang="en-US"/>
              <a:t>Strategic framework on disability inclusion</a:t>
            </a:r>
            <a:endParaRPr lang="en-GB" alt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7791946"/>
              </p:ext>
            </p:extLst>
          </p:nvPr>
        </p:nvGraphicFramePr>
        <p:xfrm>
          <a:off x="1136576" y="1676400"/>
          <a:ext cx="1152128"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3219450" y="1676400"/>
            <a:ext cx="4953000" cy="3970318"/>
          </a:xfrm>
          <a:prstGeom prst="rect">
            <a:avLst/>
          </a:prstGeom>
        </p:spPr>
        <p:txBody>
          <a:bodyPr>
            <a:spAutoFit/>
          </a:bodyPr>
          <a:lstStyle/>
          <a:p>
            <a:pPr algn="ctr"/>
            <a:r>
              <a:rPr lang="en-AU" altLang="en-US" i="1" dirty="0"/>
              <a:t>This objective aims to ensure the Movement’s services, programs and associated products available to individuals and communities are disability inclusive.</a:t>
            </a:r>
          </a:p>
        </p:txBody>
      </p:sp>
    </p:spTree>
    <p:extLst>
      <p:ext uri="{BB962C8B-B14F-4D97-AF65-F5344CB8AC3E}">
        <p14:creationId xmlns:p14="http://schemas.microsoft.com/office/powerpoint/2010/main" val="162863210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rgbClr val="E00034">
              <a:alpha val="58000"/>
            </a:srgbClr>
          </a:solidFill>
          <a:prstDash val="dash"/>
        </a:ln>
      </a:spPr>
      <a:bodyPr anchor="ctr"/>
      <a:lstStyle>
        <a:defPPr algn="ctr">
          <a:defRPr/>
        </a:defPPr>
      </a:lstStyle>
      <a:style>
        <a:lnRef idx="2">
          <a:schemeClr val="accent6"/>
        </a:lnRef>
        <a:fillRef idx="1">
          <a:schemeClr val="lt1"/>
        </a:fillRef>
        <a:effectRef idx="0">
          <a:schemeClr val="accent6"/>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rgbClr val="E00034">
              <a:alpha val="58000"/>
            </a:srgbClr>
          </a:solidFill>
          <a:prstDash val="dash"/>
        </a:ln>
      </a:spPr>
      <a:bodyPr anchor="ctr"/>
      <a:lstStyle>
        <a:defPPr algn="ctr">
          <a:defRPr/>
        </a:defPPr>
      </a:lstStyle>
      <a:style>
        <a:lnRef idx="2">
          <a:schemeClr val="accent6"/>
        </a:lnRef>
        <a:fillRef idx="1">
          <a:schemeClr val="lt1"/>
        </a:fillRef>
        <a:effectRef idx="0">
          <a:schemeClr val="accent6"/>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rgbClr val="E00034">
              <a:alpha val="58000"/>
            </a:srgbClr>
          </a:solidFill>
          <a:prstDash val="dash"/>
        </a:ln>
      </a:spPr>
      <a:bodyPr anchor="ctr"/>
      <a:lstStyle>
        <a:defPPr algn="ctr">
          <a:defRPr/>
        </a:defPPr>
      </a:lstStyle>
      <a:style>
        <a:lnRef idx="2">
          <a:schemeClr val="accent6"/>
        </a:lnRef>
        <a:fillRef idx="1">
          <a:schemeClr val="lt1"/>
        </a:fillRef>
        <a:effectRef idx="0">
          <a:schemeClr val="accent6"/>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IFRC PowerPoint Template w new visual ident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23488</TotalTime>
  <Words>1791</Words>
  <Application>Microsoft Office PowerPoint</Application>
  <PresentationFormat>A4 Paper (210x297 mm)</PresentationFormat>
  <Paragraphs>275</Paragraphs>
  <Slides>18</Slides>
  <Notes>18</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18</vt:i4>
      </vt:variant>
    </vt:vector>
  </HeadingPairs>
  <TitlesOfParts>
    <vt:vector size="29" baseType="lpstr">
      <vt:lpstr>ＭＳ Ｐゴシック</vt:lpstr>
      <vt:lpstr>Arial</vt:lpstr>
      <vt:lpstr>Arial Rounded MT Bold</vt:lpstr>
      <vt:lpstr>Calibri</vt:lpstr>
      <vt:lpstr>Times New Roman</vt:lpstr>
      <vt:lpstr>Wingdings</vt:lpstr>
      <vt:lpstr>Custom Design</vt:lpstr>
      <vt:lpstr>1_Custom Design</vt:lpstr>
      <vt:lpstr>2_Custom Design</vt:lpstr>
      <vt:lpstr>IFRC PowerPoint Template w new visual identity</vt:lpstr>
      <vt:lpstr>Drawing</vt:lpstr>
      <vt:lpstr>Disability is in society, not me </vt:lpstr>
      <vt:lpstr>Looking back … </vt:lpstr>
      <vt:lpstr>Strategy Framework on Disability Inclusion </vt:lpstr>
      <vt:lpstr>Strategic framework on disability inclusion</vt:lpstr>
      <vt:lpstr>Strategic Framework on disability inclusion</vt:lpstr>
      <vt:lpstr>The structure of the strategic framework</vt:lpstr>
      <vt:lpstr>Strategic framework on disability inclusion</vt:lpstr>
      <vt:lpstr>Strategic framework on disability inclusion</vt:lpstr>
      <vt:lpstr>Strategic framework on disability inclusion</vt:lpstr>
      <vt:lpstr>Strategic framework on disability inclusion</vt:lpstr>
      <vt:lpstr>Strategic framework on disability inclusion</vt:lpstr>
      <vt:lpstr>Strategic framework on disability inclusion</vt:lpstr>
      <vt:lpstr>IFRC plan &amp; budget 2016 - 2020</vt:lpstr>
      <vt:lpstr>Eight “Areas of Focus” - DI mainstreamed in areas 1-6 &amp; 8 &amp; managed in area 7</vt:lpstr>
      <vt:lpstr>Disability Inclusion: key focus of Social Inclusion and Gender &amp; Diversity </vt:lpstr>
      <vt:lpstr>Looking forward ….</vt:lpstr>
      <vt:lpstr>Draft plan of action </vt:lpstr>
      <vt:lpstr>Progress on implementation</vt:lpstr>
    </vt:vector>
  </TitlesOfParts>
  <Company>IFRC (Red Cross)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Nan-Ting Hsu</dc:creator>
  <cp:lastModifiedBy>Stephen Wainwright</cp:lastModifiedBy>
  <cp:revision>427</cp:revision>
  <cp:lastPrinted>2015-10-30T12:36:44Z</cp:lastPrinted>
  <dcterms:created xsi:type="dcterms:W3CDTF">2009-10-26T15:19:55Z</dcterms:created>
  <dcterms:modified xsi:type="dcterms:W3CDTF">2016-11-27T15:01:51Z</dcterms:modified>
</cp:coreProperties>
</file>