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570B6-2305-4E77-B1F3-858972068D0D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4CC59-46C9-4AC7-B878-EA90277DBE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822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09/08/2013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536032" cy="365125"/>
          </a:xfrm>
        </p:spPr>
        <p:txBody>
          <a:bodyPr/>
          <a:lstStyle/>
          <a:p>
            <a:r>
              <a:rPr lang="en-US" noProof="0" dirty="0" smtClean="0"/>
              <a:t>RCRC  - ECHO Coordination Meeting  Bangkok</a:t>
            </a:r>
            <a:endParaRPr lang="en-US" noProof="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980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29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224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639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01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104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24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419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811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04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17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85232-91C4-499A-8F2D-654A59465EAA}" type="datetimeFigureOut">
              <a:rPr lang="es-ES" smtClean="0"/>
              <a:t>09/08/2013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F0A0-7D29-43B6-9EC1-CED732FEE95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646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en-US" sz="3200" b="1" dirty="0" smtClean="0"/>
              <a:t>Vietnam: what VNRC has been achieved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776864" cy="4752528"/>
          </a:xfrm>
        </p:spPr>
        <p:txBody>
          <a:bodyPr>
            <a:normAutofit/>
          </a:bodyPr>
          <a:lstStyle/>
          <a:p>
            <a:pPr algn="just"/>
            <a:r>
              <a:rPr lang="en-GB" sz="1600" dirty="0" smtClean="0">
                <a:latin typeface="Arial" charset="0"/>
              </a:rPr>
              <a:t>To enhance capacities of VNRC, government actors and communes to ensure improved Disaster Management especially contributing to the Government CBDRM Program – 1002</a:t>
            </a:r>
          </a:p>
          <a:p>
            <a:pPr algn="just"/>
            <a:endParaRPr lang="en-US" sz="1600" dirty="0" smtClean="0">
              <a:latin typeface="Arial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</a:rPr>
              <a:t>Vietnam tailor made VCA method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</a:rPr>
              <a:t>VNRC Self sufficiently in training their own staff: 200 VCA Facilitators and 18 VCA Master Trainers and ready to become an external trainer supplier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</a:rPr>
              <a:t>DMC (Disaster Management Centre) staff trained in understanding the VCA Method of VNRC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600" dirty="0" err="1" smtClean="0">
                <a:latin typeface="Arial" charset="0"/>
              </a:rPr>
              <a:t>MoU</a:t>
            </a:r>
            <a:r>
              <a:rPr lang="en-US" sz="1600" dirty="0" smtClean="0">
                <a:latin typeface="Arial" charset="0"/>
              </a:rPr>
              <a:t> signed with MARD (Ministry of Agriculture and Rural Development)  where there is a certain recognition (not detailed) of VNRC role on CBDRM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600" dirty="0" smtClean="0">
                <a:latin typeface="Arial" charset="0"/>
              </a:rPr>
              <a:t>VNRC Disaster Preparedness and Response capacity and skills improved and decentralized through set up of Provincial Disaster Response Teams (PDRTs)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Effective and active participation in the JANI (Joint Advocacy Network </a:t>
            </a:r>
            <a:r>
              <a:rPr lang="en-US" sz="1600" dirty="0" smtClean="0">
                <a:latin typeface="Arial" charset="0"/>
              </a:rPr>
              <a:t>Initiative</a:t>
            </a:r>
            <a:r>
              <a:rPr lang="en-US" sz="1600" dirty="0">
                <a:latin typeface="Arial" charset="0"/>
              </a:rPr>
              <a:t>) as a member </a:t>
            </a:r>
            <a:r>
              <a:rPr lang="en-US" sz="1600" dirty="0" smtClean="0">
                <a:latin typeface="Arial" charset="0"/>
              </a:rPr>
              <a:t>with </a:t>
            </a:r>
            <a:r>
              <a:rPr lang="en-US" sz="1600" dirty="0">
                <a:latin typeface="Arial" charset="0"/>
              </a:rPr>
              <a:t>focus on promoting VCA and consolidating the Safe School model together with the Education Coordination Group (Plan, Live and Learn)</a:t>
            </a:r>
          </a:p>
          <a:p>
            <a:pPr algn="just"/>
            <a:endParaRPr lang="es-ES" sz="1600" dirty="0">
              <a:latin typeface="Arial" charset="0"/>
            </a:endParaRPr>
          </a:p>
          <a:p>
            <a:pPr algn="just"/>
            <a:endParaRPr lang="en-US" sz="1600" dirty="0" smtClean="0">
              <a:latin typeface="Arial" charset="0"/>
            </a:endParaRP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09/08/2013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536032" cy="365125"/>
          </a:xfrm>
        </p:spPr>
        <p:txBody>
          <a:bodyPr/>
          <a:lstStyle/>
          <a:p>
            <a:r>
              <a:rPr lang="en-US" noProof="0" dirty="0" smtClean="0"/>
              <a:t>RCRC  - ECHO Coordination Meeting  Bangkok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1749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en-US" sz="3200" b="1" dirty="0" smtClean="0"/>
              <a:t>Vietnam: what VNRC would like to achieve</a:t>
            </a:r>
            <a:endParaRPr lang="en-US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700808"/>
            <a:ext cx="7776864" cy="4752528"/>
          </a:xfrm>
        </p:spPr>
        <p:txBody>
          <a:bodyPr>
            <a:normAutofit fontScale="85000" lnSpcReduction="20000"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GB" sz="1700" dirty="0" smtClean="0">
                <a:latin typeface="Arial" pitchFamily="34" charset="0"/>
                <a:cs typeface="Arial" pitchFamily="34" charset="0"/>
              </a:rPr>
              <a:t>Strengthening </a:t>
            </a:r>
            <a:r>
              <a:rPr lang="en-GB" sz="1700" dirty="0">
                <a:latin typeface="Arial" pitchFamily="34" charset="0"/>
                <a:cs typeface="Arial" pitchFamily="34" charset="0"/>
              </a:rPr>
              <a:t>the capacities developed at the National and Provincial levels, reviewing the quality of what has been achieved to </a:t>
            </a:r>
            <a:r>
              <a:rPr lang="en-GB" sz="1700" dirty="0" smtClean="0">
                <a:latin typeface="Arial" pitchFamily="34" charset="0"/>
                <a:cs typeface="Arial" pitchFamily="34" charset="0"/>
              </a:rPr>
              <a:t>date consolidating skills of practitioners with regard to VCA and rolling out VCA as together with MARD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1700" dirty="0" smtClean="0">
                <a:latin typeface="Arial" pitchFamily="34" charset="0"/>
                <a:cs typeface="Arial" pitchFamily="34" charset="0"/>
              </a:rPr>
              <a:t>Consolidate </a:t>
            </a:r>
            <a:r>
              <a:rPr lang="en-GB" sz="1700" dirty="0">
                <a:latin typeface="Arial" pitchFamily="34" charset="0"/>
                <a:cs typeface="Arial" pitchFamily="34" charset="0"/>
              </a:rPr>
              <a:t>commitments through further </a:t>
            </a:r>
            <a:r>
              <a:rPr lang="en-GB" sz="1700" dirty="0" smtClean="0">
                <a:latin typeface="Arial" pitchFamily="34" charset="0"/>
                <a:cs typeface="Arial" pitchFamily="34" charset="0"/>
              </a:rPr>
              <a:t>advocacy building on existing advocacy done with DIPECHO 8 but going further into appropriate resource allocation (</a:t>
            </a:r>
            <a:r>
              <a:rPr lang="en-GB" sz="1700" dirty="0" err="1" smtClean="0">
                <a:latin typeface="Arial" pitchFamily="34" charset="0"/>
                <a:cs typeface="Arial" pitchFamily="34" charset="0"/>
              </a:rPr>
              <a:t>GoV</a:t>
            </a:r>
            <a:r>
              <a:rPr lang="en-GB" sz="1700" dirty="0" smtClean="0">
                <a:latin typeface="Arial" pitchFamily="34" charset="0"/>
                <a:cs typeface="Arial" pitchFamily="34" charset="0"/>
              </a:rPr>
              <a:t> will cover only 55% of Program 1002)</a:t>
            </a:r>
            <a:endParaRPr lang="es-ES" sz="17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GB" sz="17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1700" dirty="0">
                <a:latin typeface="Arial" pitchFamily="34" charset="0"/>
                <a:cs typeface="Arial" pitchFamily="34" charset="0"/>
              </a:rPr>
              <a:t>Reinforce the adoption of the best practice developed by VNRC in the areas of VCA and linking commune level CBDRR planning to Social Economic Development </a:t>
            </a:r>
            <a:r>
              <a:rPr lang="en-GB" sz="1700" dirty="0" smtClean="0">
                <a:latin typeface="Arial" pitchFamily="34" charset="0"/>
                <a:cs typeface="Arial" pitchFamily="34" charset="0"/>
              </a:rPr>
              <a:t>Plans.</a:t>
            </a:r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GB" sz="17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1700" dirty="0" smtClean="0">
                <a:latin typeface="Arial" pitchFamily="34" charset="0"/>
                <a:cs typeface="Arial" pitchFamily="34" charset="0"/>
              </a:rPr>
              <a:t>Advocate for a common CBDRM framework based on the current work done by VNRC with DMC.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1700" dirty="0" smtClean="0">
                <a:latin typeface="Arial" pitchFamily="34" charset="0"/>
                <a:cs typeface="Arial" pitchFamily="34" charset="0"/>
              </a:rPr>
              <a:t>Support VNRC in leading the review and revision of VCA (complement UNDP supported project)</a:t>
            </a:r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1700" dirty="0" smtClean="0">
                <a:latin typeface="Arial" pitchFamily="34" charset="0"/>
                <a:cs typeface="Arial" pitchFamily="34" charset="0"/>
              </a:rPr>
              <a:t>Build on the Disaster Preparedness component started with DIPECHO 8, reviewing what has been the impact and keep supporting the improvement of the decentralisation capacity in response.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GB" sz="17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1700" dirty="0" smtClean="0">
                <a:latin typeface="Arial" pitchFamily="34" charset="0"/>
                <a:cs typeface="Arial" pitchFamily="34" charset="0"/>
              </a:rPr>
              <a:t>Keep contributing and learning from </a:t>
            </a:r>
            <a:r>
              <a:rPr lang="en-GB" sz="1700" dirty="0" smtClean="0">
                <a:latin typeface="Arial" pitchFamily="34" charset="0"/>
                <a:cs typeface="Arial" pitchFamily="34" charset="0"/>
              </a:rPr>
              <a:t>JANI for a coordinated approach to support the National CBDRM program</a:t>
            </a:r>
            <a:endParaRPr lang="en-GB" sz="17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17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17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charset="0"/>
            </a:endParaRPr>
          </a:p>
          <a:p>
            <a:pPr algn="just"/>
            <a:endParaRPr lang="en-US" sz="1600" dirty="0" smtClean="0">
              <a:latin typeface="Arial" charset="0"/>
            </a:endParaRPr>
          </a:p>
          <a:p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09/08/2013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536032" cy="365125"/>
          </a:xfrm>
        </p:spPr>
        <p:txBody>
          <a:bodyPr/>
          <a:lstStyle/>
          <a:p>
            <a:r>
              <a:rPr lang="en-US" noProof="0" dirty="0" smtClean="0"/>
              <a:t>RCRC  - ECHO Coordination Meeting  Bangkok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04980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361</Words>
  <Application>Microsoft Office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Vietnam: what VNRC has been achieved</vt:lpstr>
      <vt:lpstr>Vietnam: what VNRC would like to achieve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Vietnam</dc:title>
  <dc:creator>Cruz Roja</dc:creator>
  <cp:lastModifiedBy>Cruz Roja</cp:lastModifiedBy>
  <cp:revision>15</cp:revision>
  <dcterms:created xsi:type="dcterms:W3CDTF">2013-08-07T09:36:15Z</dcterms:created>
  <dcterms:modified xsi:type="dcterms:W3CDTF">2013-08-09T01:59:31Z</dcterms:modified>
</cp:coreProperties>
</file>