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6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6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F7CA6-5584-4643-9870-E4340103C0D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2096B-BD9D-48D0-AACF-1EE520E5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8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Overgeneralisation of the characteristics</a:t>
            </a:r>
            <a:r>
              <a:rPr lang="en-GB" baseline="0" dirty="0" smtClean="0"/>
              <a:t> of one group of people. Often polarising in that it attributes +</a:t>
            </a:r>
            <a:r>
              <a:rPr lang="en-GB" baseline="0" dirty="0" err="1" smtClean="0"/>
              <a:t>ve</a:t>
            </a:r>
            <a:r>
              <a:rPr lang="en-GB" baseline="0" dirty="0" smtClean="0"/>
              <a:t> characteristics to one group and –</a:t>
            </a:r>
            <a:r>
              <a:rPr lang="en-GB" baseline="0" dirty="0" err="1" smtClean="0"/>
              <a:t>ve</a:t>
            </a:r>
            <a:r>
              <a:rPr lang="en-GB" baseline="0" dirty="0" smtClean="0"/>
              <a:t> attributes to another.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Sourced from the IFRC Seven Moves: Gender and Diversity in Emergency </a:t>
            </a:r>
            <a:r>
              <a:rPr lang="en-GB" baseline="0" smtClean="0"/>
              <a:t>Programming Training.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796BE-0BBA-4542-A612-0BBAC6A8305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8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6706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033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10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43198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FOR FURTHER INFORMATION ON GENDER, DIVERSITY AND GBV IN EMERGENCIES, PLEASE CONTACT: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IFRC Programme and Policy Support</a:t>
              </a:r>
            </a:p>
            <a:p>
              <a:pPr>
                <a:defRPr/>
              </a:pPr>
              <a: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Siobhán Foran, Senior Officer, Gender &amp; Diversity</a:t>
              </a:r>
              <a:br>
                <a:rPr lang="en-US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+41 022 730 4687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siobhan.foran@ifrc.org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303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16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16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08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782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i="0" dirty="0" smtClean="0">
                <a:latin typeface="+mn-lt"/>
              </a:rPr>
              <a:t>That’s just so typical!</a:t>
            </a:r>
            <a:endParaRPr lang="en-GB" sz="320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34282"/>
            <a:ext cx="8352928" cy="4191000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 smtClean="0">
                <a:latin typeface="+mn-lt"/>
              </a:rPr>
              <a:t>A way </a:t>
            </a:r>
            <a:r>
              <a:rPr lang="en-GB" sz="2600" dirty="0">
                <a:latin typeface="+mn-lt"/>
              </a:rPr>
              <a:t>of behaving, </a:t>
            </a:r>
            <a:r>
              <a:rPr lang="en-GB" sz="2600" dirty="0" smtClean="0">
                <a:latin typeface="+mn-lt"/>
              </a:rPr>
              <a:t>an attitude </a:t>
            </a:r>
            <a:r>
              <a:rPr lang="en-GB" sz="2600" dirty="0">
                <a:latin typeface="+mn-lt"/>
              </a:rPr>
              <a:t>or </a:t>
            </a:r>
            <a:r>
              <a:rPr lang="en-GB" sz="2600" dirty="0" smtClean="0">
                <a:latin typeface="+mn-lt"/>
              </a:rPr>
              <a:t>a characteristic </a:t>
            </a:r>
            <a:r>
              <a:rPr lang="en-GB" sz="2600" dirty="0">
                <a:latin typeface="+mn-lt"/>
              </a:rPr>
              <a:t>that </a:t>
            </a:r>
            <a:r>
              <a:rPr lang="en-GB" sz="2600" dirty="0" smtClean="0">
                <a:latin typeface="+mn-lt"/>
              </a:rPr>
              <a:t>would </a:t>
            </a:r>
            <a:r>
              <a:rPr lang="en-GB" sz="2600" dirty="0">
                <a:latin typeface="+mn-lt"/>
              </a:rPr>
              <a:t>be </a:t>
            </a:r>
            <a:r>
              <a:rPr lang="en-GB" sz="2600" dirty="0" smtClean="0">
                <a:latin typeface="+mn-lt"/>
              </a:rPr>
              <a:t>considered </a:t>
            </a:r>
            <a:r>
              <a:rPr lang="en-GB" sz="2600" i="1" dirty="0" smtClean="0">
                <a:latin typeface="+mn-lt"/>
              </a:rPr>
              <a:t>typical</a:t>
            </a:r>
            <a:r>
              <a:rPr lang="en-GB" sz="2600" dirty="0" smtClean="0">
                <a:latin typeface="+mn-lt"/>
              </a:rPr>
              <a:t> </a:t>
            </a:r>
            <a:r>
              <a:rPr lang="en-GB" sz="2600" dirty="0">
                <a:latin typeface="+mn-lt"/>
              </a:rPr>
              <a:t>for </a:t>
            </a:r>
            <a:r>
              <a:rPr lang="en-GB" sz="2600" dirty="0" smtClean="0">
                <a:latin typeface="+mn-lt"/>
              </a:rPr>
              <a:t>your sex/gender </a:t>
            </a:r>
            <a:endParaRPr lang="en-GB" sz="26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25" y="3789040"/>
            <a:ext cx="5167154" cy="236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IFRC_2011 presentation-EN</vt:lpstr>
      <vt:lpstr>That’s just so typical!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just so typical!</dc:title>
  <dc:creator>Christina Haneef</dc:creator>
  <cp:lastModifiedBy>Angeline Tandiono</cp:lastModifiedBy>
  <cp:revision>2</cp:revision>
  <dcterms:created xsi:type="dcterms:W3CDTF">2015-10-06T16:19:50Z</dcterms:created>
  <dcterms:modified xsi:type="dcterms:W3CDTF">2015-10-22T10:24:10Z</dcterms:modified>
</cp:coreProperties>
</file>