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62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6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F7CA6-5584-4643-9870-E4340103C0D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2096B-BD9D-48D0-AACF-1EE520E5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82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Overgeneralisation of the characteristics</a:t>
            </a:r>
            <a:r>
              <a:rPr lang="en-GB" baseline="0" dirty="0" smtClean="0"/>
              <a:t> of one group of people. Often polarising in that it attributes +</a:t>
            </a:r>
            <a:r>
              <a:rPr lang="en-GB" baseline="0" dirty="0" err="1" smtClean="0"/>
              <a:t>ve</a:t>
            </a:r>
            <a:r>
              <a:rPr lang="en-GB" baseline="0" dirty="0" smtClean="0"/>
              <a:t> characteristics to one group and –</a:t>
            </a:r>
            <a:r>
              <a:rPr lang="en-GB" baseline="0" dirty="0" err="1" smtClean="0"/>
              <a:t>ve</a:t>
            </a:r>
            <a:r>
              <a:rPr lang="en-GB" baseline="0" dirty="0" smtClean="0"/>
              <a:t> attributes to another.</a:t>
            </a:r>
          </a:p>
          <a:p>
            <a:endParaRPr lang="en-GB" baseline="0" dirty="0" smtClean="0"/>
          </a:p>
          <a:p>
            <a:r>
              <a:rPr lang="en-GB" baseline="0" dirty="0" smtClean="0"/>
              <a:t>Sourced from the IFRC Seven Moves: Gender and Diversity in Emergency </a:t>
            </a:r>
            <a:r>
              <a:rPr lang="en-GB" baseline="0" smtClean="0"/>
              <a:t>Programming Training.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796BE-0BBA-4542-A612-0BBAC6A83059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8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124744"/>
            <a:ext cx="8839200" cy="5616624"/>
          </a:xfrm>
          <a:prstGeom prst="rect">
            <a:avLst/>
          </a:prstGeom>
          <a:solidFill>
            <a:srgbClr val="9589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21350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188640"/>
            <a:ext cx="8812088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" name="Image 9" descr="IFRC-Logo-RGB-Tagline-E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6" t="1905" b="-2"/>
          <a:stretch/>
        </p:blipFill>
        <p:spPr>
          <a:xfrm>
            <a:off x="222334" y="0"/>
            <a:ext cx="3845610" cy="107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53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95536" y="2060848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4"/>
          <p:cNvCxnSpPr/>
          <p:nvPr userDrawn="1"/>
        </p:nvCxnSpPr>
        <p:spPr>
          <a:xfrm>
            <a:off x="395536" y="908720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 bwMode="auto">
          <a:xfrm>
            <a:off x="1828800" y="2234282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76706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395536" y="2204864"/>
            <a:ext cx="3414464" cy="39604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2204864"/>
            <a:ext cx="4724400" cy="3960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395536" y="2060848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4"/>
          <p:cNvCxnSpPr/>
          <p:nvPr userDrawn="1"/>
        </p:nvCxnSpPr>
        <p:spPr>
          <a:xfrm>
            <a:off x="395536" y="908720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1033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3468732"/>
            <a:ext cx="6858000" cy="275577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2204864"/>
            <a:ext cx="6858000" cy="114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395536" y="2060848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"/>
          <p:cNvCxnSpPr/>
          <p:nvPr userDrawn="1"/>
        </p:nvCxnSpPr>
        <p:spPr>
          <a:xfrm>
            <a:off x="395536" y="908720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10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7600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4431983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FOR FURTHER INFORMATION ON GENDER, DIVERSITY AND GBV IN EMERGENCIES, PLEASE CONTACT:</a:t>
              </a:r>
            </a:p>
            <a:p>
              <a:pPr>
                <a:defRPr/>
              </a:pPr>
              <a:endParaRPr lang="en-US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IFRC Programme and Policy Support</a:t>
              </a:r>
            </a:p>
            <a:p>
              <a:pPr>
                <a:defRPr/>
              </a:pPr>
              <a:r>
                <a:rPr lang="en-US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Siobhán Foran, Senior Officer, Gender &amp; Diversity</a:t>
              </a:r>
              <a:br>
                <a:rPr lang="en-US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+41 022 730 4687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siobhan.foran@ifrc.org</a:t>
              </a:r>
            </a:p>
            <a:p>
              <a:pPr>
                <a:defRPr/>
              </a:pPr>
              <a:endParaRPr lang="en-US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303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1" name="Image 10" descr="IFRC-tagline-logo-E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805"/>
          <a:stretch/>
        </p:blipFill>
        <p:spPr>
          <a:xfrm>
            <a:off x="179512" y="5949280"/>
            <a:ext cx="2433619" cy="789432"/>
          </a:xfrm>
          <a:prstGeom prst="rect">
            <a:avLst/>
          </a:prstGeom>
        </p:spPr>
      </p:pic>
      <p:pic>
        <p:nvPicPr>
          <p:cNvPr id="12" name="Image 11" descr="IFRC-tagline-logo-E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91"/>
          <a:stretch/>
        </p:blipFill>
        <p:spPr>
          <a:xfrm>
            <a:off x="5004048" y="5949280"/>
            <a:ext cx="4052320" cy="78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08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60648"/>
            <a:ext cx="3737926" cy="553245"/>
          </a:xfrm>
          <a:prstGeom prst="rect">
            <a:avLst/>
          </a:prstGeom>
        </p:spPr>
      </p:pic>
      <p:sp>
        <p:nvSpPr>
          <p:cNvPr id="16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2234282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2782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i="0" dirty="0" smtClean="0">
                <a:latin typeface="+mn-lt"/>
              </a:rPr>
              <a:t>That’s just so typical!</a:t>
            </a:r>
            <a:endParaRPr lang="en-GB" sz="320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34282"/>
            <a:ext cx="8352928" cy="4191000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>
                <a:latin typeface="+mn-lt"/>
              </a:rPr>
              <a:t>A way </a:t>
            </a:r>
            <a:r>
              <a:rPr lang="en-GB" sz="2600" dirty="0">
                <a:latin typeface="+mn-lt"/>
              </a:rPr>
              <a:t>of behaving, </a:t>
            </a:r>
            <a:r>
              <a:rPr lang="en-GB" sz="2600" dirty="0" smtClean="0">
                <a:latin typeface="+mn-lt"/>
              </a:rPr>
              <a:t>an attitude </a:t>
            </a:r>
            <a:r>
              <a:rPr lang="en-GB" sz="2600" dirty="0">
                <a:latin typeface="+mn-lt"/>
              </a:rPr>
              <a:t>or </a:t>
            </a:r>
            <a:r>
              <a:rPr lang="en-GB" sz="2600" dirty="0" smtClean="0">
                <a:latin typeface="+mn-lt"/>
              </a:rPr>
              <a:t>a characteristic </a:t>
            </a:r>
            <a:r>
              <a:rPr lang="en-GB" sz="2600" dirty="0">
                <a:latin typeface="+mn-lt"/>
              </a:rPr>
              <a:t>that </a:t>
            </a:r>
            <a:r>
              <a:rPr lang="en-GB" sz="2600" dirty="0" smtClean="0">
                <a:latin typeface="+mn-lt"/>
              </a:rPr>
              <a:t>would </a:t>
            </a:r>
            <a:r>
              <a:rPr lang="en-GB" sz="2600" dirty="0">
                <a:latin typeface="+mn-lt"/>
              </a:rPr>
              <a:t>be </a:t>
            </a:r>
            <a:r>
              <a:rPr lang="en-GB" sz="2600" dirty="0" smtClean="0">
                <a:latin typeface="+mn-lt"/>
              </a:rPr>
              <a:t>considered </a:t>
            </a:r>
            <a:r>
              <a:rPr lang="en-GB" sz="2600" i="1" dirty="0" smtClean="0">
                <a:latin typeface="+mn-lt"/>
              </a:rPr>
              <a:t>typical</a:t>
            </a:r>
            <a:r>
              <a:rPr lang="en-GB" sz="2600" dirty="0" smtClean="0">
                <a:latin typeface="+mn-lt"/>
              </a:rPr>
              <a:t> </a:t>
            </a:r>
            <a:r>
              <a:rPr lang="en-GB" sz="2600" dirty="0">
                <a:latin typeface="+mn-lt"/>
              </a:rPr>
              <a:t>for </a:t>
            </a:r>
            <a:r>
              <a:rPr lang="en-GB" sz="2600" dirty="0" smtClean="0">
                <a:latin typeface="+mn-lt"/>
              </a:rPr>
              <a:t>your sex/gender </a:t>
            </a:r>
            <a:endParaRPr lang="en-GB" sz="26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525" y="3789040"/>
            <a:ext cx="5167154" cy="2365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7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IFRC_2011 presentation-EN</vt:lpstr>
      <vt:lpstr>That’s just so typical!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That’s just so typical!</dc:title>
  <dc:creator>Christina Haneef</dc:creator>
  <cp:lastModifiedBy>Angeline Tandiono</cp:lastModifiedBy>
  <cp:revision>2</cp:revision>
  <dcterms:created xsi:type="dcterms:W3CDTF">2015-10-06T16:19:50Z</dcterms:created>
  <dcterms:modified xsi:type="dcterms:W3CDTF">2015-10-22T10:24:10Z</dcterms:modified>
</cp:coreProperties>
</file>