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1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3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19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4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47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48AB-729D-425B-809C-E69A95D24E27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506F-1315-4AC3-BC90-A91F20ACF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776965" cy="688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5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33800"/>
          </a:xfrm>
        </p:spPr>
        <p:txBody>
          <a:bodyPr/>
          <a:lstStyle/>
          <a:p>
            <a:r>
              <a:rPr lang="en-US" dirty="0" smtClean="0"/>
              <a:t>Current roadmap 2012-2015</a:t>
            </a:r>
          </a:p>
          <a:p>
            <a:r>
              <a:rPr lang="en-US" dirty="0" smtClean="0"/>
              <a:t>Next roadmap will cover 2016 – 2020</a:t>
            </a:r>
          </a:p>
          <a:p>
            <a:r>
              <a:rPr lang="en-US" dirty="0" smtClean="0"/>
              <a:t>A roadmap for regional cooperation (adding value to the national agenda)</a:t>
            </a:r>
          </a:p>
          <a:p>
            <a:r>
              <a:rPr lang="en-US" dirty="0" smtClean="0"/>
              <a:t>Promoting peer-to-peer learning and joint initiative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00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areas /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Policies and tools for programme integration</a:t>
            </a:r>
          </a:p>
          <a:p>
            <a:r>
              <a:rPr lang="en-US" dirty="0" smtClean="0"/>
              <a:t>Regional Disaster Response Team (RDRT)</a:t>
            </a:r>
          </a:p>
          <a:p>
            <a:r>
              <a:rPr lang="en-US" dirty="0" smtClean="0"/>
              <a:t>Community Safety and Resilience </a:t>
            </a:r>
          </a:p>
          <a:p>
            <a:r>
              <a:rPr lang="en-US" dirty="0" smtClean="0"/>
              <a:t>Pandemic preparedness</a:t>
            </a:r>
          </a:p>
          <a:p>
            <a:r>
              <a:rPr lang="en-US" dirty="0" smtClean="0"/>
              <a:t>Contingency Planning</a:t>
            </a:r>
          </a:p>
          <a:p>
            <a:r>
              <a:rPr lang="en-US" dirty="0" smtClean="0"/>
              <a:t>Sharing information / peer to peer learning</a:t>
            </a:r>
          </a:p>
          <a:p>
            <a:r>
              <a:rPr lang="en-US" dirty="0" smtClean="0"/>
              <a:t>Cooperation with ASEAN and other partners</a:t>
            </a:r>
          </a:p>
          <a:p>
            <a:r>
              <a:rPr lang="en-US" dirty="0" smtClean="0"/>
              <a:t>Disaster Law</a:t>
            </a:r>
          </a:p>
          <a:p>
            <a:r>
              <a:rPr lang="en-US" dirty="0" smtClean="0"/>
              <a:t>Youths and Volunteers development</a:t>
            </a:r>
          </a:p>
          <a:p>
            <a:r>
              <a:rPr lang="en-US" dirty="0" smtClean="0"/>
              <a:t>Gender and Diversity, migration and beneficiary communication integrated in programming</a:t>
            </a:r>
          </a:p>
          <a:p>
            <a:r>
              <a:rPr lang="en-US" dirty="0" smtClean="0"/>
              <a:t>Red Cross / Red Crescent branch development</a:t>
            </a:r>
          </a:p>
          <a:p>
            <a:r>
              <a:rPr lang="en-US" dirty="0" smtClean="0"/>
              <a:t>Violence Prevention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5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The roadmap</vt:lpstr>
      <vt:lpstr>Main areas / expectations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Herve Gazeau</dc:creator>
  <cp:lastModifiedBy>Herve Gazeau</cp:lastModifiedBy>
  <cp:revision>10</cp:revision>
  <dcterms:created xsi:type="dcterms:W3CDTF">2015-08-05T01:48:44Z</dcterms:created>
  <dcterms:modified xsi:type="dcterms:W3CDTF">2015-08-05T15:54:29Z</dcterms:modified>
</cp:coreProperties>
</file>