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29.xml" ContentType="application/vnd.openxmlformats-officedocument.presentationml.slideLayout+xml"/>
  <Override PartName="/ppt/slideLayouts/slideLayout676.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Layouts/slideLayout607.xml" ContentType="application/vnd.openxmlformats-officedocument.presentationml.slideLayout+xml"/>
  <Override PartName="/ppt/slideLayouts/slideLayout654.xml" ContentType="application/vnd.openxmlformats-officedocument.presentationml.slideLayout+xml"/>
  <Override PartName="/ppt/slideMasters/slideMaster46.xml" ContentType="application/vnd.openxmlformats-officedocument.presentationml.slideMaster+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610.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Layouts/slideLayout64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626.xml" ContentType="application/vnd.openxmlformats-officedocument.presentationml.slideLayout+xml"/>
  <Override PartName="/ppt/slideLayouts/slideLayout673.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theme/theme64.xml" ContentType="application/vnd.openxmlformats-officedocument.them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689.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667.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692.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623.xml" ContentType="application/vnd.openxmlformats-officedocument.presentationml.slideLayout+xml"/>
  <Override PartName="/ppt/theme/theme58.xml" ContentType="application/vnd.openxmlformats-officedocument.theme+xml"/>
  <Override PartName="/ppt/slideLayouts/slideLayout670.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theme/theme61.xml" ContentType="application/vnd.openxmlformats-officedocument.them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Override PartName="/ppt/slideLayouts/slideLayout686.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664.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62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Layouts/slideLayout683.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slideMasters/slideMaster53.xml" ContentType="application/vnd.openxmlformats-officedocument.presentationml.slideMaster+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Layouts/slideLayout680.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Layouts/slideLayout674.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Masters/slideMaster51.xml" ContentType="application/vnd.openxmlformats-officedocument.presentationml.slideMaster+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docProps/custom.xml" ContentType="application/vnd.openxmlformats-officedocument.custom-properties+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theme/theme63.xml" ContentType="application/vnd.openxmlformats-officedocument.them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508" r:id="rId2"/>
    <p:sldMasterId id="2147484520" r:id="rId3"/>
    <p:sldMasterId id="2147483652" r:id="rId4"/>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2" r:id="rId15"/>
    <p:sldMasterId id="2147483673" r:id="rId16"/>
    <p:sldMasterId id="2147483674" r:id="rId17"/>
    <p:sldMasterId id="2147483675" r:id="rId18"/>
    <p:sldMasterId id="2147483676" r:id="rId19"/>
    <p:sldMasterId id="2147483677" r:id="rId20"/>
    <p:sldMasterId id="2147483678" r:id="rId21"/>
    <p:sldMasterId id="2147483679" r:id="rId22"/>
    <p:sldMasterId id="2147483680" r:id="rId23"/>
    <p:sldMasterId id="2147483681" r:id="rId24"/>
    <p:sldMasterId id="2147483683" r:id="rId25"/>
    <p:sldMasterId id="2147483684" r:id="rId26"/>
    <p:sldMasterId id="2147483685" r:id="rId27"/>
    <p:sldMasterId id="2147483686" r:id="rId28"/>
    <p:sldMasterId id="2147483687" r:id="rId29"/>
    <p:sldMasterId id="2147483688" r:id="rId30"/>
    <p:sldMasterId id="2147483689" r:id="rId31"/>
    <p:sldMasterId id="2147483690" r:id="rId32"/>
    <p:sldMasterId id="2147483691" r:id="rId33"/>
    <p:sldMasterId id="2147483692" r:id="rId34"/>
    <p:sldMasterId id="2147483693" r:id="rId35"/>
    <p:sldMasterId id="2147483694" r:id="rId36"/>
    <p:sldMasterId id="2147483695" r:id="rId37"/>
    <p:sldMasterId id="2147483696" r:id="rId38"/>
    <p:sldMasterId id="2147483697" r:id="rId39"/>
    <p:sldMasterId id="2147483698" r:id="rId40"/>
    <p:sldMasterId id="2147483699" r:id="rId41"/>
    <p:sldMasterId id="2147483700" r:id="rId42"/>
    <p:sldMasterId id="2147483701" r:id="rId43"/>
    <p:sldMasterId id="2147483702" r:id="rId44"/>
    <p:sldMasterId id="2147483703" r:id="rId45"/>
    <p:sldMasterId id="2147483704" r:id="rId46"/>
    <p:sldMasterId id="2147483705" r:id="rId47"/>
    <p:sldMasterId id="2147483706" r:id="rId48"/>
    <p:sldMasterId id="2147483707" r:id="rId49"/>
    <p:sldMasterId id="2147483708" r:id="rId50"/>
    <p:sldMasterId id="2147483709" r:id="rId51"/>
    <p:sldMasterId id="2147483710" r:id="rId52"/>
    <p:sldMasterId id="2147483711" r:id="rId53"/>
    <p:sldMasterId id="2147483713" r:id="rId54"/>
    <p:sldMasterId id="2147483714" r:id="rId55"/>
    <p:sldMasterId id="2147483715" r:id="rId56"/>
    <p:sldMasterId id="2147483716" r:id="rId57"/>
    <p:sldMasterId id="2147483717" r:id="rId58"/>
    <p:sldMasterId id="2147483718" r:id="rId59"/>
    <p:sldMasterId id="2147483719" r:id="rId60"/>
    <p:sldMasterId id="2147483720" r:id="rId61"/>
    <p:sldMasterId id="2147483721" r:id="rId62"/>
    <p:sldMasterId id="2147483722" r:id="rId63"/>
  </p:sldMasterIdLst>
  <p:notesMasterIdLst>
    <p:notesMasterId r:id="rId79"/>
  </p:notesMasterIdLst>
  <p:handoutMasterIdLst>
    <p:handoutMasterId r:id="rId80"/>
  </p:handoutMasterIdLst>
  <p:sldIdLst>
    <p:sldId id="435" r:id="rId64"/>
    <p:sldId id="459" r:id="rId65"/>
    <p:sldId id="540" r:id="rId66"/>
    <p:sldId id="541" r:id="rId67"/>
    <p:sldId id="576" r:id="rId68"/>
    <p:sldId id="591" r:id="rId69"/>
    <p:sldId id="579" r:id="rId70"/>
    <p:sldId id="582" r:id="rId71"/>
    <p:sldId id="586" r:id="rId72"/>
    <p:sldId id="587" r:id="rId73"/>
    <p:sldId id="583" r:id="rId74"/>
    <p:sldId id="585" r:id="rId75"/>
    <p:sldId id="588" r:id="rId76"/>
    <p:sldId id="589" r:id="rId77"/>
    <p:sldId id="590" r:id="rId78"/>
  </p:sldIdLst>
  <p:sldSz cx="9144000" cy="6858000" type="screen4x3"/>
  <p:notesSz cx="7010400" cy="9236075"/>
  <p:defaultTextStyle>
    <a:defPPr>
      <a:defRPr lang="en-GB"/>
    </a:defPPr>
    <a:lvl1pPr algn="l" rtl="0" fontAlgn="base">
      <a:spcBef>
        <a:spcPct val="0"/>
      </a:spcBef>
      <a:spcAft>
        <a:spcPct val="0"/>
      </a:spcAft>
      <a:defRPr sz="2200" b="1" kern="1200">
        <a:solidFill>
          <a:srgbClr val="25A2E3"/>
        </a:solidFill>
        <a:latin typeface="Arial" charset="0"/>
        <a:ea typeface="MS PGothic" pitchFamily="34" charset="-128"/>
        <a:cs typeface="Arial" charset="0"/>
      </a:defRPr>
    </a:lvl1pPr>
    <a:lvl2pPr marL="457200" algn="l" rtl="0" fontAlgn="base">
      <a:spcBef>
        <a:spcPct val="0"/>
      </a:spcBef>
      <a:spcAft>
        <a:spcPct val="0"/>
      </a:spcAft>
      <a:defRPr sz="2200" b="1" kern="1200">
        <a:solidFill>
          <a:srgbClr val="25A2E3"/>
        </a:solidFill>
        <a:latin typeface="Arial" charset="0"/>
        <a:ea typeface="MS PGothic" pitchFamily="34" charset="-128"/>
        <a:cs typeface="Arial" charset="0"/>
      </a:defRPr>
    </a:lvl2pPr>
    <a:lvl3pPr marL="914400" algn="l" rtl="0" fontAlgn="base">
      <a:spcBef>
        <a:spcPct val="0"/>
      </a:spcBef>
      <a:spcAft>
        <a:spcPct val="0"/>
      </a:spcAft>
      <a:defRPr sz="2200" b="1" kern="1200">
        <a:solidFill>
          <a:srgbClr val="25A2E3"/>
        </a:solidFill>
        <a:latin typeface="Arial" charset="0"/>
        <a:ea typeface="MS PGothic" pitchFamily="34" charset="-128"/>
        <a:cs typeface="Arial" charset="0"/>
      </a:defRPr>
    </a:lvl3pPr>
    <a:lvl4pPr marL="1371600" algn="l" rtl="0" fontAlgn="base">
      <a:spcBef>
        <a:spcPct val="0"/>
      </a:spcBef>
      <a:spcAft>
        <a:spcPct val="0"/>
      </a:spcAft>
      <a:defRPr sz="2200" b="1" kern="1200">
        <a:solidFill>
          <a:srgbClr val="25A2E3"/>
        </a:solidFill>
        <a:latin typeface="Arial" charset="0"/>
        <a:ea typeface="MS PGothic" pitchFamily="34" charset="-128"/>
        <a:cs typeface="Arial" charset="0"/>
      </a:defRPr>
    </a:lvl4pPr>
    <a:lvl5pPr marL="1828800" algn="l" rtl="0" fontAlgn="base">
      <a:spcBef>
        <a:spcPct val="0"/>
      </a:spcBef>
      <a:spcAft>
        <a:spcPct val="0"/>
      </a:spcAft>
      <a:defRPr sz="2200" b="1" kern="1200">
        <a:solidFill>
          <a:srgbClr val="25A2E3"/>
        </a:solidFill>
        <a:latin typeface="Arial" charset="0"/>
        <a:ea typeface="MS PGothic" pitchFamily="34" charset="-128"/>
        <a:cs typeface="Arial" charset="0"/>
      </a:defRPr>
    </a:lvl5pPr>
    <a:lvl6pPr marL="2286000" algn="l" defTabSz="914400" rtl="0" eaLnBrk="1" latinLnBrk="0" hangingPunct="1">
      <a:defRPr sz="2200" b="1" kern="1200">
        <a:solidFill>
          <a:srgbClr val="25A2E3"/>
        </a:solidFill>
        <a:latin typeface="Arial" charset="0"/>
        <a:ea typeface="MS PGothic" pitchFamily="34" charset="-128"/>
        <a:cs typeface="Arial" charset="0"/>
      </a:defRPr>
    </a:lvl6pPr>
    <a:lvl7pPr marL="2743200" algn="l" defTabSz="914400" rtl="0" eaLnBrk="1" latinLnBrk="0" hangingPunct="1">
      <a:defRPr sz="2200" b="1" kern="1200">
        <a:solidFill>
          <a:srgbClr val="25A2E3"/>
        </a:solidFill>
        <a:latin typeface="Arial" charset="0"/>
        <a:ea typeface="MS PGothic" pitchFamily="34" charset="-128"/>
        <a:cs typeface="Arial" charset="0"/>
      </a:defRPr>
    </a:lvl7pPr>
    <a:lvl8pPr marL="3200400" algn="l" defTabSz="914400" rtl="0" eaLnBrk="1" latinLnBrk="0" hangingPunct="1">
      <a:defRPr sz="2200" b="1" kern="1200">
        <a:solidFill>
          <a:srgbClr val="25A2E3"/>
        </a:solidFill>
        <a:latin typeface="Arial" charset="0"/>
        <a:ea typeface="MS PGothic" pitchFamily="34" charset="-128"/>
        <a:cs typeface="Arial" charset="0"/>
      </a:defRPr>
    </a:lvl8pPr>
    <a:lvl9pPr marL="3657600" algn="l" defTabSz="914400" rtl="0" eaLnBrk="1" latinLnBrk="0" hangingPunct="1">
      <a:defRPr sz="2200" b="1" kern="1200">
        <a:solidFill>
          <a:srgbClr val="25A2E3"/>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F497D"/>
    <a:srgbClr val="737373"/>
    <a:srgbClr val="0000FF"/>
    <a:srgbClr val="881A1C"/>
    <a:srgbClr val="FCDDBE"/>
    <a:srgbClr val="DA8200"/>
    <a:srgbClr val="F290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p:scale>
          <a:sx n="80" d="100"/>
          <a:sy n="80" d="100"/>
        </p:scale>
        <p:origin x="-1080" y="270"/>
      </p:cViewPr>
      <p:guideLst>
        <p:guide orient="horz" pos="4272"/>
        <p:guide pos="52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61" d="100"/>
          <a:sy n="61" d="100"/>
        </p:scale>
        <p:origin x="-2424" y="-96"/>
      </p:cViewPr>
      <p:guideLst>
        <p:guide orient="horz" pos="2911"/>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Master" Target="slideMasters/slideMaster63.xml"/><Relationship Id="rId68" Type="http://schemas.openxmlformats.org/officeDocument/2006/relationships/slide" Target="slides/slide5.xml"/><Relationship Id="rId76" Type="http://schemas.openxmlformats.org/officeDocument/2006/relationships/slide" Target="slides/slide1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3.xml"/><Relationship Id="rId74" Type="http://schemas.openxmlformats.org/officeDocument/2006/relationships/slide" Target="slides/slide11.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40063" cy="461963"/>
          </a:xfrm>
          <a:prstGeom prst="rect">
            <a:avLst/>
          </a:prstGeom>
          <a:noFill/>
          <a:ln>
            <a:noFill/>
          </a:ln>
          <a:extLst>
            <a:ext uri="{909E8E84-426E-40DD-AFC4-6F175D3DCCD1}"/>
            <a:ext uri="{91240B29-F687-4F45-9708-019B960494DF}"/>
          </a:extLst>
        </p:spPr>
        <p:txBody>
          <a:bodyPr vert="horz" wrap="square" lIns="92783" tIns="46390" rIns="92783" bIns="46390" numCol="1" anchor="t" anchorCtr="0" compatLnSpc="1">
            <a:prstTxWarp prst="textNoShape">
              <a:avLst/>
            </a:prstTxWarp>
          </a:bodyPr>
          <a:lstStyle>
            <a:lvl1pP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122883" name="Rectangle 3"/>
          <p:cNvSpPr>
            <a:spLocks noGrp="1" noChangeArrowheads="1"/>
          </p:cNvSpPr>
          <p:nvPr>
            <p:ph type="dt" sz="quarter" idx="1"/>
          </p:nvPr>
        </p:nvSpPr>
        <p:spPr bwMode="auto">
          <a:xfrm>
            <a:off x="3970338" y="0"/>
            <a:ext cx="3040062" cy="461963"/>
          </a:xfrm>
          <a:prstGeom prst="rect">
            <a:avLst/>
          </a:prstGeom>
          <a:noFill/>
          <a:ln>
            <a:noFill/>
          </a:ln>
          <a:extLst>
            <a:ext uri="{909E8E84-426E-40DD-AFC4-6F175D3DCCD1}"/>
            <a:ext uri="{91240B29-F687-4F45-9708-019B960494DF}"/>
          </a:extLst>
        </p:spPr>
        <p:txBody>
          <a:bodyPr vert="horz" wrap="square" lIns="92783" tIns="46390" rIns="92783" bIns="46390" numCol="1" anchor="t" anchorCtr="0" compatLnSpc="1">
            <a:prstTxWarp prst="textNoShape">
              <a:avLst/>
            </a:prstTxWarp>
          </a:bodyPr>
          <a:lstStyle>
            <a:lvl1pPr algn="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122884" name="Rectangle 4"/>
          <p:cNvSpPr>
            <a:spLocks noGrp="1" noChangeArrowheads="1"/>
          </p:cNvSpPr>
          <p:nvPr>
            <p:ph type="ftr" sz="quarter" idx="2"/>
          </p:nvPr>
        </p:nvSpPr>
        <p:spPr bwMode="auto">
          <a:xfrm>
            <a:off x="0" y="8774113"/>
            <a:ext cx="3040063" cy="461962"/>
          </a:xfrm>
          <a:prstGeom prst="rect">
            <a:avLst/>
          </a:prstGeom>
          <a:noFill/>
          <a:ln>
            <a:noFill/>
          </a:ln>
          <a:extLst>
            <a:ext uri="{909E8E84-426E-40DD-AFC4-6F175D3DCCD1}"/>
            <a:ext uri="{91240B29-F687-4F45-9708-019B960494DF}"/>
          </a:extLst>
        </p:spPr>
        <p:txBody>
          <a:bodyPr vert="horz" wrap="square" lIns="92783" tIns="46390" rIns="92783" bIns="46390" numCol="1" anchor="b" anchorCtr="0" compatLnSpc="1">
            <a:prstTxWarp prst="textNoShape">
              <a:avLst/>
            </a:prstTxWarp>
          </a:bodyPr>
          <a:lstStyle>
            <a:lvl1pP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122885" name="Rectangle 5"/>
          <p:cNvSpPr>
            <a:spLocks noGrp="1" noChangeArrowheads="1"/>
          </p:cNvSpPr>
          <p:nvPr>
            <p:ph type="sldNum" sz="quarter" idx="3"/>
          </p:nvPr>
        </p:nvSpPr>
        <p:spPr bwMode="auto">
          <a:xfrm>
            <a:off x="3970338" y="8774113"/>
            <a:ext cx="3040062" cy="461962"/>
          </a:xfrm>
          <a:prstGeom prst="rect">
            <a:avLst/>
          </a:prstGeom>
          <a:noFill/>
          <a:ln>
            <a:noFill/>
          </a:ln>
          <a:extLst>
            <a:ext uri="{909E8E84-426E-40DD-AFC4-6F175D3DCCD1}"/>
            <a:ext uri="{91240B29-F687-4F45-9708-019B960494DF}"/>
          </a:extLst>
        </p:spPr>
        <p:txBody>
          <a:bodyPr vert="horz" wrap="square" lIns="92783" tIns="46390" rIns="92783" bIns="46390" numCol="1" anchor="b" anchorCtr="0" compatLnSpc="1">
            <a:prstTxWarp prst="textNoShape">
              <a:avLst/>
            </a:prstTxWarp>
          </a:bodyPr>
          <a:lstStyle>
            <a:lvl1pPr algn="r" defTabSz="930275">
              <a:spcBef>
                <a:spcPct val="0"/>
              </a:spcBef>
              <a:defRPr sz="1400" b="0">
                <a:solidFill>
                  <a:schemeClr val="tx1"/>
                </a:solidFill>
                <a:latin typeface="Arial" pitchFamily="34" charset="0"/>
                <a:cs typeface="Arial" pitchFamily="34" charset="0"/>
              </a:defRPr>
            </a:lvl1pPr>
          </a:lstStyle>
          <a:p>
            <a:pPr>
              <a:defRPr/>
            </a:pPr>
            <a:fld id="{BB94A523-6520-4CE0-B9DD-053EF7D4A876}" type="slidenum">
              <a:rPr lang="ja-JP" altLang="en-GB"/>
              <a:pPr>
                <a:defRPr/>
              </a:pPr>
              <a:t>‹#›</a:t>
            </a:fld>
            <a:endParaRPr lang="en-GB"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0063" cy="461963"/>
          </a:xfrm>
          <a:prstGeom prst="rect">
            <a:avLst/>
          </a:prstGeom>
          <a:noFill/>
          <a:ln>
            <a:noFill/>
          </a:ln>
          <a:extLst>
            <a:ext uri="{909E8E84-426E-40DD-AFC4-6F175D3DCCD1}"/>
            <a:ext uri="{91240B29-F687-4F45-9708-019B960494DF}"/>
          </a:extLst>
        </p:spPr>
        <p:txBody>
          <a:bodyPr vert="horz" wrap="square" lIns="92783" tIns="46390" rIns="92783" bIns="46390" numCol="1" anchor="t" anchorCtr="0" compatLnSpc="1">
            <a:prstTxWarp prst="textNoShape">
              <a:avLst/>
            </a:prstTxWarp>
          </a:bodyPr>
          <a:lstStyle>
            <a:lvl1pP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77827" name="Rectangle 3"/>
          <p:cNvSpPr>
            <a:spLocks noGrp="1" noChangeArrowheads="1"/>
          </p:cNvSpPr>
          <p:nvPr>
            <p:ph type="dt" idx="1"/>
          </p:nvPr>
        </p:nvSpPr>
        <p:spPr bwMode="auto">
          <a:xfrm>
            <a:off x="3970338" y="0"/>
            <a:ext cx="3040062" cy="461963"/>
          </a:xfrm>
          <a:prstGeom prst="rect">
            <a:avLst/>
          </a:prstGeom>
          <a:noFill/>
          <a:ln>
            <a:noFill/>
          </a:ln>
          <a:extLst>
            <a:ext uri="{909E8E84-426E-40DD-AFC4-6F175D3DCCD1}"/>
            <a:ext uri="{91240B29-F687-4F45-9708-019B960494DF}"/>
          </a:extLst>
        </p:spPr>
        <p:txBody>
          <a:bodyPr vert="horz" wrap="square" lIns="92783" tIns="46390" rIns="92783" bIns="46390" numCol="1" anchor="t" anchorCtr="0" compatLnSpc="1">
            <a:prstTxWarp prst="textNoShape">
              <a:avLst/>
            </a:prstTxWarp>
          </a:bodyPr>
          <a:lstStyle>
            <a:lvl1pPr algn="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775172" name="Rectangle 4"/>
          <p:cNvSpPr>
            <a:spLocks noGrp="1" noRot="1" noChangeAspect="1" noChangeArrowheads="1" noTextEdit="1"/>
          </p:cNvSpPr>
          <p:nvPr>
            <p:ph type="sldImg" idx="2"/>
          </p:nvPr>
        </p:nvSpPr>
        <p:spPr bwMode="auto">
          <a:xfrm>
            <a:off x="1195388" y="693738"/>
            <a:ext cx="4622800" cy="34671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935038" y="4386263"/>
            <a:ext cx="5140325" cy="4156075"/>
          </a:xfrm>
          <a:prstGeom prst="rect">
            <a:avLst/>
          </a:prstGeom>
          <a:noFill/>
          <a:ln>
            <a:noFill/>
          </a:ln>
          <a:extLst>
            <a:ext uri="{909E8E84-426E-40DD-AFC4-6F175D3DCCD1}"/>
            <a:ext uri="{91240B29-F687-4F45-9708-019B960494DF}"/>
          </a:extLst>
        </p:spPr>
        <p:txBody>
          <a:bodyPr vert="horz" wrap="square" lIns="92783" tIns="46390" rIns="92783" bIns="463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7830" name="Rectangle 6"/>
          <p:cNvSpPr>
            <a:spLocks noGrp="1" noChangeArrowheads="1"/>
          </p:cNvSpPr>
          <p:nvPr>
            <p:ph type="ftr" sz="quarter" idx="4"/>
          </p:nvPr>
        </p:nvSpPr>
        <p:spPr bwMode="auto">
          <a:xfrm>
            <a:off x="0" y="8774113"/>
            <a:ext cx="3040063" cy="461962"/>
          </a:xfrm>
          <a:prstGeom prst="rect">
            <a:avLst/>
          </a:prstGeom>
          <a:noFill/>
          <a:ln>
            <a:noFill/>
          </a:ln>
          <a:extLst>
            <a:ext uri="{909E8E84-426E-40DD-AFC4-6F175D3DCCD1}"/>
            <a:ext uri="{91240B29-F687-4F45-9708-019B960494DF}"/>
          </a:extLst>
        </p:spPr>
        <p:txBody>
          <a:bodyPr vert="horz" wrap="square" lIns="92783" tIns="46390" rIns="92783" bIns="46390" numCol="1" anchor="b" anchorCtr="0" compatLnSpc="1">
            <a:prstTxWarp prst="textNoShape">
              <a:avLst/>
            </a:prstTxWarp>
          </a:bodyPr>
          <a:lstStyle>
            <a:lvl1pPr defTabSz="930275">
              <a:spcBef>
                <a:spcPct val="0"/>
              </a:spcBef>
              <a:defRPr sz="1400" b="0">
                <a:solidFill>
                  <a:schemeClr val="tx1"/>
                </a:solidFill>
                <a:latin typeface="Arial" pitchFamily="34" charset="0"/>
                <a:cs typeface="Arial" pitchFamily="34" charset="0"/>
              </a:defRPr>
            </a:lvl1pPr>
          </a:lstStyle>
          <a:p>
            <a:pPr>
              <a:defRPr/>
            </a:pPr>
            <a:endParaRPr lang="ja-JP" altLang="en-US"/>
          </a:p>
        </p:txBody>
      </p:sp>
      <p:sp>
        <p:nvSpPr>
          <p:cNvPr id="77831" name="Rectangle 7"/>
          <p:cNvSpPr>
            <a:spLocks noGrp="1" noChangeArrowheads="1"/>
          </p:cNvSpPr>
          <p:nvPr>
            <p:ph type="sldNum" sz="quarter" idx="5"/>
          </p:nvPr>
        </p:nvSpPr>
        <p:spPr bwMode="auto">
          <a:xfrm>
            <a:off x="3970338" y="8774113"/>
            <a:ext cx="3040062" cy="461962"/>
          </a:xfrm>
          <a:prstGeom prst="rect">
            <a:avLst/>
          </a:prstGeom>
          <a:noFill/>
          <a:ln>
            <a:noFill/>
          </a:ln>
          <a:extLst>
            <a:ext uri="{909E8E84-426E-40DD-AFC4-6F175D3DCCD1}"/>
            <a:ext uri="{91240B29-F687-4F45-9708-019B960494DF}"/>
          </a:extLst>
        </p:spPr>
        <p:txBody>
          <a:bodyPr vert="horz" wrap="square" lIns="92783" tIns="46390" rIns="92783" bIns="46390" numCol="1" anchor="b" anchorCtr="0" compatLnSpc="1">
            <a:prstTxWarp prst="textNoShape">
              <a:avLst/>
            </a:prstTxWarp>
          </a:bodyPr>
          <a:lstStyle>
            <a:lvl1pPr algn="r" defTabSz="930275">
              <a:spcBef>
                <a:spcPct val="0"/>
              </a:spcBef>
              <a:defRPr sz="1400" b="0">
                <a:solidFill>
                  <a:schemeClr val="tx1"/>
                </a:solidFill>
                <a:latin typeface="Arial" pitchFamily="34" charset="0"/>
                <a:cs typeface="Arial" pitchFamily="34" charset="0"/>
              </a:defRPr>
            </a:lvl1pPr>
          </a:lstStyle>
          <a:p>
            <a:pPr>
              <a:defRPr/>
            </a:pPr>
            <a:fld id="{BB548111-564F-4BF7-9FD5-736CF348DA24}" type="slidenum">
              <a:rPr lang="ja-JP" altLang="en-GB"/>
              <a:pPr>
                <a:defRPr/>
              </a:pPr>
              <a:t>‹#›</a:t>
            </a:fld>
            <a:endParaRPr lang="en-GB"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Rectangle 2"/>
          <p:cNvSpPr>
            <a:spLocks noGrp="1" noRot="1" noChangeAspect="1" noChangeArrowheads="1" noTextEdit="1"/>
          </p:cNvSpPr>
          <p:nvPr>
            <p:ph type="sldImg"/>
          </p:nvPr>
        </p:nvSpPr>
        <p:spPr>
          <a:ln/>
        </p:spPr>
      </p:sp>
      <p:sp>
        <p:nvSpPr>
          <p:cNvPr id="778242" name="Rectangle 3"/>
          <p:cNvSpPr>
            <a:spLocks noGrp="1" noChangeArrowheads="1"/>
          </p:cNvSpPr>
          <p:nvPr>
            <p:ph type="body" idx="1"/>
          </p:nvPr>
        </p:nvSpPr>
        <p:spPr>
          <a:noFill/>
        </p:spPr>
        <p:txBody>
          <a:bodyPr/>
          <a:lstStyle/>
          <a:p>
            <a:endParaRPr lang="en-US" alt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Slide Image Placeholder 1"/>
          <p:cNvSpPr>
            <a:spLocks noGrp="1" noRot="1" noChangeAspect="1" noTextEdit="1"/>
          </p:cNvSpPr>
          <p:nvPr>
            <p:ph type="sldImg"/>
          </p:nvPr>
        </p:nvSpPr>
        <p:spPr>
          <a:ln/>
        </p:spPr>
      </p:sp>
      <p:sp>
        <p:nvSpPr>
          <p:cNvPr id="782338" name="Notes Placeholder 2"/>
          <p:cNvSpPr>
            <a:spLocks noGrp="1"/>
          </p:cNvSpPr>
          <p:nvPr>
            <p:ph type="body" idx="1"/>
          </p:nvPr>
        </p:nvSpPr>
        <p:spPr>
          <a:noFill/>
        </p:spPr>
        <p:txBody>
          <a:bodyPr/>
          <a:lstStyle/>
          <a:p>
            <a:endParaRPr lang="en-GB" altLang="en-US" dirty="0" smtClean="0">
              <a:latin typeface="Arial" charset="0"/>
              <a:cs typeface="Arial" charset="0"/>
            </a:endParaRPr>
          </a:p>
        </p:txBody>
      </p:sp>
      <p:sp>
        <p:nvSpPr>
          <p:cNvPr id="782339" name="Slide Number Placeholder 3"/>
          <p:cNvSpPr>
            <a:spLocks noGrp="1"/>
          </p:cNvSpPr>
          <p:nvPr>
            <p:ph type="sldNum" sz="quarter" idx="5"/>
          </p:nvPr>
        </p:nvSpPr>
        <p:spPr>
          <a:noFill/>
          <a:ln>
            <a:miter lim="800000"/>
            <a:headEnd/>
            <a:tailEnd/>
          </a:ln>
        </p:spPr>
        <p:txBody>
          <a:bodyPr/>
          <a:lstStyle/>
          <a:p>
            <a:pPr defTabSz="1103313"/>
            <a:fld id="{E67E7383-7688-4EF1-9EFD-D40C2E6EBD52}" type="slidenum">
              <a:rPr lang="fr-FR" altLang="en-US" sz="1300" smtClean="0">
                <a:latin typeface="Calibri" pitchFamily="34" charset="0"/>
              </a:rPr>
              <a:pPr defTabSz="1103313"/>
              <a:t>2</a:t>
            </a:fld>
            <a:endParaRPr lang="fr-FR" altLang="en-US" sz="1300"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5C75AA7-2F8F-4761-BE0F-6B514F878FD6}" type="datetimeFigureOut">
              <a:rPr lang="en-GB"/>
              <a:pPr>
                <a:defRPr/>
              </a:pPr>
              <a:t>24/11/2014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087FDB-03D3-4CBD-AFE0-3586C67A4E35}"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72400B-BF78-4970-A454-051B60A20E6F}" type="datetimeFigureOut">
              <a:rPr lang="en-GB"/>
              <a:pPr>
                <a:defRPr/>
              </a:pPr>
              <a:t>24/11/2014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77111B-DB48-47FC-8A26-804CE0BF15CB}"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93FA0D-0235-4EAD-A6B9-40B1E9C53051}" type="datetimeFigureOut">
              <a:rPr lang="en-GB"/>
              <a:pPr>
                <a:defRPr/>
              </a:pPr>
              <a:t>24/11/2014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B9E76B-D8C8-4022-9CCB-FCD135F654D0}" type="slidenum">
              <a:rPr lang="en-GB"/>
              <a:pPr>
                <a:defRPr/>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954B372-C02B-4CB9-8EFF-CF308D5D2D46}" type="datetimeFigureOut">
              <a:rPr lang="en-GB"/>
              <a:pPr>
                <a:defRPr/>
              </a:pPr>
              <a:t>24/11/2014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372EED-58CF-421E-BFD7-47BC5E370AE0}" type="slidenum">
              <a:rPr lang="en-GB"/>
              <a:pPr>
                <a:defRPr/>
              </a:pPr>
              <a:t>‹#›</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8BB6E9-0717-4AF8-9433-52BABC77ED7F}" type="datetimeFigureOut">
              <a:rPr lang="en-GB"/>
              <a:pPr>
                <a:defRPr/>
              </a:pPr>
              <a:t>24/11/2014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DDD2152-0491-4FC3-9FE6-ADD5F881664C}" type="slidenum">
              <a:rPr lang="en-GB"/>
              <a:pPr>
                <a:defRPr/>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08165F-9F82-4F23-A52F-FC5B6802BC28}" type="datetimeFigureOut">
              <a:rPr lang="en-GB"/>
              <a:pPr>
                <a:defRPr/>
              </a:pPr>
              <a:t>24/11/2014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0D01C7D-0E16-4797-942A-988E1BAD555F}" type="slidenum">
              <a:rPr lang="en-GB"/>
              <a:pPr>
                <a:defRPr/>
              </a:pPr>
              <a:t>‹#›</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BA44B6-79F3-4490-BFE1-4C77943A6F88}" type="datetimeFigureOut">
              <a:rPr lang="en-GB"/>
              <a:pPr>
                <a:defRPr/>
              </a:pPr>
              <a:t>24/11/2014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B2FCBF7-B93F-4175-86A7-19AAF4C9AE55}" type="slidenum">
              <a:rPr lang="en-GB"/>
              <a:pPr>
                <a:defRPr/>
              </a:pPr>
              <a:t>‹#›</a:t>
            </a:fld>
            <a:endParaRPr lang="en-GB"/>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7EB2CD-9B9E-402C-AE05-76879EE46FC9}" type="datetimeFigureOut">
              <a:rPr lang="en-GB"/>
              <a:pPr>
                <a:defRPr/>
              </a:pPr>
              <a:t>24/11/2014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C503A9-2757-4EC5-8482-F81077950E44}" type="slidenum">
              <a:rPr lang="en-GB"/>
              <a:pPr>
                <a:defRPr/>
              </a:pPr>
              <a:t>‹#›</a:t>
            </a:fld>
            <a:endParaRPr lang="en-GB"/>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CE9083-0979-4BBF-9D89-77F0129CD4AE}" type="datetimeFigureOut">
              <a:rPr lang="en-GB"/>
              <a:pPr>
                <a:defRPr/>
              </a:pPr>
              <a:t>24/11/2014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0ABA7F-771D-4D29-8356-DCD113E3B988}" type="slidenum">
              <a:rPr lang="en-GB"/>
              <a:pPr>
                <a:defRPr/>
              </a:pPr>
              <a:t>‹#›</a:t>
            </a:fld>
            <a:endParaRPr lang="en-GB"/>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F1984B5-92B6-4407-9720-9A96E05B773D}" type="datetimeFigureOut">
              <a:rPr lang="en-GB"/>
              <a:pPr>
                <a:defRPr/>
              </a:pPr>
              <a:t>24/11/2014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BF2DBB-C867-4FA7-9AC8-4FC8742CCA42}" type="slidenum">
              <a:rPr lang="en-GB"/>
              <a:pPr>
                <a:defRPr/>
              </a:pPr>
              <a:t>‹#›</a:t>
            </a:fld>
            <a:endParaRPr lang="en-GB"/>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07396CE-20B3-4F11-987A-4032F3765663}" type="datetimeFigureOut">
              <a:rPr lang="en-GB"/>
              <a:pPr>
                <a:defRPr/>
              </a:pPr>
              <a:t>24/11/2014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D90FFC-88E7-4052-8A00-42CE55E625AA}" type="slidenum">
              <a:rPr lang="en-GB"/>
              <a:pPr>
                <a:defRPr/>
              </a:pPr>
              <a:t>‹#›</a:t>
            </a:fld>
            <a:endParaRPr lang="en-GB"/>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CDRR Template">
    <p:spTree>
      <p:nvGrpSpPr>
        <p:cNvPr id="1" name=""/>
        <p:cNvGrpSpPr/>
        <p:nvPr/>
      </p:nvGrpSpPr>
      <p:grpSpPr>
        <a:xfrm>
          <a:off x="0" y="0"/>
          <a:ext cx="0" cy="0"/>
          <a:chOff x="0" y="0"/>
          <a:chExt cx="0" cy="0"/>
        </a:xfrm>
      </p:grpSpPr>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CDRR Template">
    <p:spTree>
      <p:nvGrpSpPr>
        <p:cNvPr id="1" name=""/>
        <p:cNvGrpSpPr/>
        <p:nvPr/>
      </p:nvGrpSpPr>
      <p:grpSpPr>
        <a:xfrm>
          <a:off x="0" y="0"/>
          <a:ext cx="0" cy="0"/>
          <a:chOff x="0" y="0"/>
          <a:chExt cx="0" cy="0"/>
        </a:xfrm>
      </p:grpSpPr>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WCDRR Template">
    <p:spTree>
      <p:nvGrpSpPr>
        <p:cNvPr id="1" name=""/>
        <p:cNvGrpSpPr/>
        <p:nvPr/>
      </p:nvGrpSpPr>
      <p:grpSpPr>
        <a:xfrm>
          <a:off x="0" y="0"/>
          <a:ext cx="0" cy="0"/>
          <a:chOff x="0" y="0"/>
          <a:chExt cx="0" cy="0"/>
        </a:xfrm>
      </p:grpSpPr>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B487C7A-E6C7-447D-B8AA-D13C1751C16E}" type="datetimeFigureOut">
              <a:rPr lang="en-GB"/>
              <a:pPr>
                <a:defRPr/>
              </a:pPr>
              <a:t>24/11/2014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B2C12D3-513F-4C5E-82F7-939FF6CA8DB0}" type="slidenum">
              <a:rPr lang="en-GB"/>
              <a:pPr>
                <a:defRPr/>
              </a:pPr>
              <a:t>‹#›</a:t>
            </a:fld>
            <a:endParaRPr lang="en-GB"/>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endParaRPr lang="en-GB" dirty="0"/>
          </a:p>
        </p:txBody>
      </p:sp>
      <p:sp>
        <p:nvSpPr>
          <p:cNvPr id="3" name="Date Placeholder 3"/>
          <p:cNvSpPr>
            <a:spLocks noGrp="1"/>
          </p:cNvSpPr>
          <p:nvPr>
            <p:ph type="dt" sz="half" idx="10"/>
          </p:nvPr>
        </p:nvSpPr>
        <p:spPr/>
        <p:txBody>
          <a:bodyPr/>
          <a:lstStyle>
            <a:lvl1pPr>
              <a:defRPr/>
            </a:lvl1pPr>
          </a:lstStyle>
          <a:p>
            <a:pPr>
              <a:defRPr/>
            </a:pPr>
            <a:fld id="{10F318A6-8C40-470D-8D08-D9FAF20FC3C4}" type="datetimeFigureOut">
              <a:rPr lang="en-GB"/>
              <a:pPr>
                <a:defRPr/>
              </a:pPr>
              <a:t>24/11/2014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AECD92C-C1B1-4FA6-800A-A75947F991AD}" type="slidenum">
              <a:rPr lang="en-GB"/>
              <a:pPr>
                <a:defRPr/>
              </a:pPr>
              <a:t>‹#›</a:t>
            </a:fld>
            <a:endParaRPr lang="en-GB"/>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149E224-9A93-4112-BC0A-EEEF68E91BBF}" type="datetimeFigureOut">
              <a:rPr lang="en-GB"/>
              <a:pPr>
                <a:defRPr/>
              </a:pPr>
              <a:t>24/11/2014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6C343DE-4CD7-472C-96BB-3BD64C560306}" type="slidenum">
              <a:rPr lang="en-GB"/>
              <a:pPr>
                <a:defRPr/>
              </a:pPr>
              <a:t>‹#›</a:t>
            </a:fld>
            <a:endParaRPr lang="en-GB"/>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a:prstGeom prst="rect">
            <a:avLst/>
          </a:prstGeom>
        </p:spPr>
        <p:txBody>
          <a:bodyPr lIns="80147" tIns="40074" rIns="80147" bIns="40074"/>
          <a:lstStyle/>
          <a:p>
            <a:r>
              <a:rPr lang="en-US" smtClean="0"/>
              <a:t>Click to edit Master title style</a:t>
            </a:r>
            <a:endParaRPr lang="en-GB"/>
          </a:p>
        </p:txBody>
      </p:sp>
      <p:sp>
        <p:nvSpPr>
          <p:cNvPr id="3" name="Content Placeholder 2"/>
          <p:cNvSpPr>
            <a:spLocks noGrp="1"/>
          </p:cNvSpPr>
          <p:nvPr>
            <p:ph idx="1"/>
          </p:nvPr>
        </p:nvSpPr>
        <p:spPr>
          <a:xfrm>
            <a:off x="457472" y="1599673"/>
            <a:ext cx="8229057" cy="452688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hf hdr="0" dt="0"/>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graphique 1">
    <p:spTree>
      <p:nvGrpSpPr>
        <p:cNvPr id="1" name=""/>
        <p:cNvGrpSpPr/>
        <p:nvPr/>
      </p:nvGrpSpPr>
      <p:grpSpPr>
        <a:xfrm>
          <a:off x="0" y="0"/>
          <a:ext cx="0" cy="0"/>
          <a:chOff x="0" y="0"/>
          <a:chExt cx="0" cy="0"/>
        </a:xfrm>
      </p:grpSpPr>
      <p:sp>
        <p:nvSpPr>
          <p:cNvPr id="2" name="Titre 1"/>
          <p:cNvSpPr>
            <a:spLocks noGrp="1"/>
          </p:cNvSpPr>
          <p:nvPr>
            <p:ph type="title"/>
          </p:nvPr>
        </p:nvSpPr>
        <p:spPr>
          <a:xfrm>
            <a:off x="4525225" y="881885"/>
            <a:ext cx="4176375" cy="457174"/>
          </a:xfrm>
          <a:prstGeom prst="rect">
            <a:avLst/>
          </a:prstGeom>
        </p:spPr>
        <p:txBody>
          <a:bodyPr lIns="80147" tIns="40074" rIns="80147" bIns="40074"/>
          <a:lstStyle>
            <a:lvl1pPr>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25225" y="1861544"/>
            <a:ext cx="4187069" cy="3983949"/>
          </a:xfrm>
          <a:prstGeom prst="rect">
            <a:avLst/>
          </a:prstGeom>
        </p:spPr>
        <p:txBody>
          <a:bodyPr lIns="80147" tIns="40074" rIns="80147" bIns="40074"/>
          <a:lstStyle>
            <a:lvl1pPr>
              <a:defRPr/>
            </a:lvl1pPr>
            <a:lvl2pPr marL="0" indent="0">
              <a:defRPr/>
            </a:lvl2pPr>
            <a:lvl3pPr marL="0" indent="0">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8" name="Espace réservé du graphique 7"/>
          <p:cNvSpPr>
            <a:spLocks noGrp="1"/>
          </p:cNvSpPr>
          <p:nvPr>
            <p:ph type="chart" sz="quarter" idx="10"/>
          </p:nvPr>
        </p:nvSpPr>
        <p:spPr>
          <a:xfrm>
            <a:off x="1062909" y="3036642"/>
            <a:ext cx="3200943" cy="2809144"/>
          </a:xfrm>
          <a:prstGeom prst="rect">
            <a:avLst/>
          </a:prstGeom>
        </p:spPr>
        <p:txBody>
          <a:bodyPr lIns="80147" tIns="40074" rIns="80147" bIns="40074" rtlCol="0">
            <a:normAutofit/>
          </a:bodyPr>
          <a:lstStyle/>
          <a:p>
            <a:pPr lvl="0"/>
            <a:endParaRPr lang="fr-FR" noProof="0" smtClean="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a:prstGeom prst="rect">
            <a:avLst/>
          </a:prstGeom>
        </p:spPr>
        <p:txBody>
          <a:bodyPr lIns="80147" tIns="40074" rIns="80147" bIns="40074"/>
          <a:lstStyle/>
          <a:p>
            <a:r>
              <a:rPr lang="en-US" smtClean="0"/>
              <a:t>Click to edit Master title style</a:t>
            </a:r>
            <a:endParaRPr lang="en-GB"/>
          </a:p>
        </p:txBody>
      </p:sp>
      <p:sp>
        <p:nvSpPr>
          <p:cNvPr id="3" name="Subtitle 2"/>
          <p:cNvSpPr>
            <a:spLocks noGrp="1"/>
          </p:cNvSpPr>
          <p:nvPr>
            <p:ph type="subTitle" idx="1"/>
          </p:nvPr>
        </p:nvSpPr>
        <p:spPr>
          <a:xfrm>
            <a:off x="1371057" y="3886153"/>
            <a:ext cx="6401886" cy="1752295"/>
          </a:xfrm>
          <a:prstGeom prst="rect">
            <a:avLst/>
          </a:prstGeom>
        </p:spPr>
        <p:txBody>
          <a:bodyPr lIns="80147" tIns="40074" rIns="80147" bIns="40074"/>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US" smtClean="0"/>
              <a:t>Click to edit Master subtitle style</a:t>
            </a:r>
            <a:endParaRPr lang="en-GB"/>
          </a:p>
        </p:txBody>
      </p:sp>
    </p:spTree>
  </p:cSld>
  <p:clrMapOvr>
    <a:masterClrMapping/>
  </p:clrMapOvr>
  <p:hf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8"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4"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3"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6"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endParaRPr lang="en-US" altLang="en-US"/>
          </a:p>
        </p:txBody>
      </p:sp>
      <p:sp>
        <p:nvSpPr>
          <p:cNvPr id="5" name="Espace réservé du pied de page 4"/>
          <p:cNvSpPr>
            <a:spLocks noGrp="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8"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4"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3"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5"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a:ln/>
        </p:spPr>
        <p:txBody>
          <a:bodyPr/>
          <a:lstStyle>
            <a:lvl1pPr>
              <a:defRPr/>
            </a:lvl1pPr>
          </a:lstStyle>
          <a:p>
            <a:pPr>
              <a:defRPr/>
            </a:pPr>
            <a:r>
              <a:rPr lang="fr-FR" altLang="ja-JP"/>
              <a:t>The date : 2 february 2013</a:t>
            </a:r>
          </a:p>
        </p:txBody>
      </p:sp>
      <p:sp>
        <p:nvSpPr>
          <p:cNvPr id="6" name="Espace réservé du pied de page 4"/>
          <p:cNvSpPr>
            <a:spLocks noGrp="1"/>
          </p:cNvSpPr>
          <p:nvPr>
            <p:ph type="ftr" sz="quarter" idx="11"/>
          </p:nvPr>
        </p:nvSpPr>
        <p:spPr>
          <a:ln/>
        </p:spPr>
        <p:txBody>
          <a:bodyPr/>
          <a:lstStyle>
            <a:lvl1pPr>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8.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9.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0.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2.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3.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3.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4.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4.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8.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9.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8.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0.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1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3.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1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3.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4.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1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4.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8.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image" Target="../media/image9.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8.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0.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image" Target="../media/image11.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3.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11.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3.jpe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4.jpe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11.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4.jpe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jpe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8.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9.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8.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image" Target="../media/image11.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2.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3.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1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3.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4.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11.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4.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8.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image" Target="../media/image9.pn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8.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1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2.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3.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11.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3.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4.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image" Target="../media/image11.png"/></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4.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60" tIns="45680" rIns="91360" bIns="45680" numCol="1" anchor="ctr" anchorCtr="0" compatLnSpc="1">
            <a:prstTxWarp prst="textNoShape">
              <a:avLst/>
            </a:prstTxWarp>
          </a:bodyPr>
          <a:lstStyle/>
          <a:p>
            <a:pPr lvl="0"/>
            <a:r>
              <a:rPr lang="fr-FR" altLang="ja-JP" smtClean="0"/>
              <a:t>Title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360" tIns="45680" rIns="91360" bIns="45680"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dirty="0"/>
              <a:t>The date : 2 </a:t>
            </a:r>
            <a:r>
              <a:rPr lang="fr-FR" altLang="ja-JP" dirty="0" err="1"/>
              <a:t>february</a:t>
            </a:r>
            <a:r>
              <a:rPr lang="fr-FR" altLang="ja-JP" dirty="0"/>
              <a:t>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360" tIns="45680" rIns="91360" bIns="4568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
        <p:nvSpPr>
          <p:cNvPr id="1031" name="Line 5"/>
          <p:cNvSpPr>
            <a:spLocks noChangeShapeType="1"/>
          </p:cNvSpPr>
          <p:nvPr userDrawn="1"/>
        </p:nvSpPr>
        <p:spPr bwMode="auto">
          <a:xfrm>
            <a:off x="914400" y="685800"/>
            <a:ext cx="0" cy="6172200"/>
          </a:xfrm>
          <a:prstGeom prst="line">
            <a:avLst/>
          </a:prstGeom>
          <a:noFill/>
          <a:ln w="9525">
            <a:solidFill>
              <a:srgbClr val="97C7EB"/>
            </a:solidFill>
            <a:round/>
            <a:headEnd/>
            <a:tailEnd/>
          </a:ln>
          <a:extLst>
            <a:ext uri="{909E8E84-426E-40DD-AFC4-6F175D3DCCD1}"/>
          </a:extLst>
        </p:spPr>
        <p:txBody>
          <a:bodyPr/>
          <a:lstStyle/>
          <a:p>
            <a:pPr>
              <a:spcBef>
                <a:spcPct val="50000"/>
              </a:spcBef>
              <a:defRPr/>
            </a:pPr>
            <a:endParaRPr lang="en-GB">
              <a:latin typeface="Arial" pitchFamily="34" charset="0"/>
              <a:cs typeface="+mn-cs"/>
            </a:endParaRPr>
          </a:p>
        </p:txBody>
      </p:sp>
      <p:sp>
        <p:nvSpPr>
          <p:cNvPr id="1032" name="Rectangle 4"/>
          <p:cNvSpPr>
            <a:spLocks noChangeArrowheads="1"/>
          </p:cNvSpPr>
          <p:nvPr userDrawn="1"/>
        </p:nvSpPr>
        <p:spPr bwMode="auto">
          <a:xfrm>
            <a:off x="0" y="1447800"/>
            <a:ext cx="914400" cy="838200"/>
          </a:xfrm>
          <a:prstGeom prst="rect">
            <a:avLst/>
          </a:prstGeom>
          <a:solidFill>
            <a:srgbClr val="97C7EB"/>
          </a:solidFill>
          <a:ln w="9525">
            <a:solidFill>
              <a:srgbClr val="97C7EB"/>
            </a:solidFill>
            <a:miter lim="800000"/>
            <a:headEnd/>
            <a:tailEnd/>
          </a:ln>
        </p:spPr>
        <p:txBody>
          <a:bodyPr wrap="none" lIns="91408" tIns="45704" rIns="91408" bIns="45704" anchor="ctr"/>
          <a:lstStyle>
            <a:lvl1pPr eaLnBrk="0" hangingPunct="0">
              <a:defRPr sz="2200" b="1">
                <a:solidFill>
                  <a:srgbClr val="25A2E3"/>
                </a:solidFill>
                <a:latin typeface="Arial" pitchFamily="34" charset="0"/>
                <a:ea typeface="MS PGothic" pitchFamily="34" charset="-128"/>
              </a:defRPr>
            </a:lvl1pPr>
            <a:lvl2pPr marL="742950" indent="-285750" eaLnBrk="0" hangingPunct="0">
              <a:defRPr sz="2200" b="1">
                <a:solidFill>
                  <a:srgbClr val="25A2E3"/>
                </a:solidFill>
                <a:latin typeface="Arial" pitchFamily="34" charset="0"/>
                <a:ea typeface="MS PGothic" pitchFamily="34" charset="-128"/>
              </a:defRPr>
            </a:lvl2pPr>
            <a:lvl3pPr marL="1143000" indent="-228600" eaLnBrk="0" hangingPunct="0">
              <a:defRPr sz="2200" b="1">
                <a:solidFill>
                  <a:srgbClr val="25A2E3"/>
                </a:solidFill>
                <a:latin typeface="Arial" pitchFamily="34" charset="0"/>
                <a:ea typeface="MS PGothic" pitchFamily="34" charset="-128"/>
              </a:defRPr>
            </a:lvl3pPr>
            <a:lvl4pPr marL="1600200" indent="-228600" eaLnBrk="0" hangingPunct="0">
              <a:defRPr sz="2200" b="1">
                <a:solidFill>
                  <a:srgbClr val="25A2E3"/>
                </a:solidFill>
                <a:latin typeface="Arial" pitchFamily="34" charset="0"/>
                <a:ea typeface="MS PGothic" pitchFamily="34" charset="-128"/>
              </a:defRPr>
            </a:lvl4pPr>
            <a:lvl5pPr marL="2057400" indent="-228600" eaLnBrk="0" hangingPunct="0">
              <a:defRPr sz="2200" b="1">
                <a:solidFill>
                  <a:srgbClr val="25A2E3"/>
                </a:solidFill>
                <a:latin typeface="Arial" pitchFamily="34" charset="0"/>
                <a:ea typeface="MS PGothic" pitchFamily="34" charset="-128"/>
              </a:defRPr>
            </a:lvl5pPr>
            <a:lvl6pPr marL="2514600" indent="-228600" eaLnBrk="0" fontAlgn="base" hangingPunct="0">
              <a:spcBef>
                <a:spcPct val="50000"/>
              </a:spcBef>
              <a:spcAft>
                <a:spcPct val="0"/>
              </a:spcAft>
              <a:defRPr sz="2200" b="1">
                <a:solidFill>
                  <a:srgbClr val="25A2E3"/>
                </a:solidFill>
                <a:latin typeface="Arial" pitchFamily="34" charset="0"/>
                <a:ea typeface="MS PGothic" pitchFamily="34" charset="-128"/>
              </a:defRPr>
            </a:lvl6pPr>
            <a:lvl7pPr marL="2971800" indent="-228600" eaLnBrk="0" fontAlgn="base" hangingPunct="0">
              <a:spcBef>
                <a:spcPct val="50000"/>
              </a:spcBef>
              <a:spcAft>
                <a:spcPct val="0"/>
              </a:spcAft>
              <a:defRPr sz="2200" b="1">
                <a:solidFill>
                  <a:srgbClr val="25A2E3"/>
                </a:solidFill>
                <a:latin typeface="Arial" pitchFamily="34" charset="0"/>
                <a:ea typeface="MS PGothic" pitchFamily="34" charset="-128"/>
              </a:defRPr>
            </a:lvl7pPr>
            <a:lvl8pPr marL="3429000" indent="-228600" eaLnBrk="0" fontAlgn="base" hangingPunct="0">
              <a:spcBef>
                <a:spcPct val="50000"/>
              </a:spcBef>
              <a:spcAft>
                <a:spcPct val="0"/>
              </a:spcAft>
              <a:defRPr sz="2200" b="1">
                <a:solidFill>
                  <a:srgbClr val="25A2E3"/>
                </a:solidFill>
                <a:latin typeface="Arial" pitchFamily="34" charset="0"/>
                <a:ea typeface="MS PGothic" pitchFamily="34" charset="-128"/>
              </a:defRPr>
            </a:lvl8pPr>
            <a:lvl9pPr marL="3886200" indent="-228600" eaLnBrk="0" fontAlgn="base" hangingPunct="0">
              <a:spcBef>
                <a:spcPct val="50000"/>
              </a:spcBef>
              <a:spcAft>
                <a:spcPct val="0"/>
              </a:spcAft>
              <a:defRPr sz="2200" b="1">
                <a:solidFill>
                  <a:srgbClr val="25A2E3"/>
                </a:solidFill>
                <a:latin typeface="Arial" pitchFamily="34" charset="0"/>
                <a:ea typeface="MS PGothic" pitchFamily="34" charset="-128"/>
              </a:defRPr>
            </a:lvl9pPr>
          </a:lstStyle>
          <a:p>
            <a:pPr algn="ctr">
              <a:defRPr/>
            </a:pPr>
            <a:endParaRPr lang="fr-CH" altLang="en-US" sz="1800" smtClean="0">
              <a:solidFill>
                <a:schemeClr val="tx1"/>
              </a:solidFill>
              <a:cs typeface="+mn-cs"/>
            </a:endParaRPr>
          </a:p>
        </p:txBody>
      </p:sp>
      <p:pic>
        <p:nvPicPr>
          <p:cNvPr id="1033" name="Picture 6" descr="ReturneeCamp_Ayaha_group_Som10"/>
          <p:cNvPicPr>
            <a:picLocks noChangeAspect="1" noChangeArrowheads="1"/>
          </p:cNvPicPr>
          <p:nvPr userDrawn="1"/>
        </p:nvPicPr>
        <p:blipFill>
          <a:blip r:embed="rId14" cstate="print"/>
          <a:srcRect l="21619" r="22000" b="23352"/>
          <a:stretch>
            <a:fillRect/>
          </a:stretch>
        </p:blipFill>
        <p:spPr bwMode="auto">
          <a:xfrm>
            <a:off x="0" y="685800"/>
            <a:ext cx="914400" cy="828675"/>
          </a:xfrm>
          <a:prstGeom prst="rect">
            <a:avLst/>
          </a:prstGeom>
          <a:noFill/>
          <a:ln w="9525">
            <a:noFill/>
            <a:miter lim="800000"/>
            <a:headEnd/>
            <a:tailEnd/>
          </a:ln>
        </p:spPr>
      </p:pic>
      <p:pic>
        <p:nvPicPr>
          <p:cNvPr id="1034" name="Picture 7" descr="un-isdr-logo-rgb-english"/>
          <p:cNvPicPr>
            <a:picLocks noChangeAspect="1" noChangeArrowheads="1"/>
          </p:cNvPicPr>
          <p:nvPr userDrawn="1"/>
        </p:nvPicPr>
        <p:blipFill>
          <a:blip r:embed="rId15" cstate="print"/>
          <a:srcRect r="39536" b="43176"/>
          <a:stretch>
            <a:fillRect/>
          </a:stretch>
        </p:blipFill>
        <p:spPr bwMode="auto">
          <a:xfrm>
            <a:off x="1066800" y="228600"/>
            <a:ext cx="1066800" cy="328613"/>
          </a:xfrm>
          <a:prstGeom prst="rect">
            <a:avLst/>
          </a:prstGeom>
          <a:noFill/>
          <a:ln w="9525">
            <a:noFill/>
            <a:miter lim="800000"/>
            <a:headEnd/>
            <a:tailEnd/>
          </a:ln>
        </p:spPr>
      </p:pic>
      <p:sp>
        <p:nvSpPr>
          <p:cNvPr id="1035" name="Line 8"/>
          <p:cNvSpPr>
            <a:spLocks noChangeShapeType="1"/>
          </p:cNvSpPr>
          <p:nvPr userDrawn="1"/>
        </p:nvSpPr>
        <p:spPr bwMode="auto">
          <a:xfrm>
            <a:off x="0" y="685800"/>
            <a:ext cx="9144000" cy="0"/>
          </a:xfrm>
          <a:prstGeom prst="line">
            <a:avLst/>
          </a:prstGeom>
          <a:noFill/>
          <a:ln w="9525">
            <a:solidFill>
              <a:srgbClr val="97C7EB"/>
            </a:solidFill>
            <a:round/>
            <a:headEnd/>
            <a:tailEnd/>
          </a:ln>
          <a:extLst>
            <a:ext uri="{909E8E84-426E-40DD-AFC4-6F175D3DCCD1}"/>
          </a:extLst>
        </p:spPr>
        <p:txBody>
          <a:bodyPr/>
          <a:lstStyle/>
          <a:p>
            <a:pPr>
              <a:spcBef>
                <a:spcPct val="50000"/>
              </a:spcBef>
              <a:defRPr/>
            </a:pPr>
            <a:endParaRPr lang="en-GB">
              <a:latin typeface="Arial" pitchFamily="34" charset="0"/>
              <a:cs typeface="+mn-cs"/>
            </a:endParaRPr>
          </a:p>
        </p:txBody>
      </p:sp>
      <p:sp>
        <p:nvSpPr>
          <p:cNvPr id="1036" name="Rectangle 9"/>
          <p:cNvSpPr>
            <a:spLocks noChangeArrowheads="1"/>
          </p:cNvSpPr>
          <p:nvPr userDrawn="1"/>
        </p:nvSpPr>
        <p:spPr bwMode="auto">
          <a:xfrm rot="-5400000">
            <a:off x="-311943" y="4931568"/>
            <a:ext cx="2286000" cy="290513"/>
          </a:xfrm>
          <a:prstGeom prst="rect">
            <a:avLst/>
          </a:prstGeom>
          <a:noFill/>
          <a:ln>
            <a:noFill/>
          </a:ln>
          <a:extLst>
            <a:ext uri="{909E8E84-426E-40DD-AFC4-6F175D3DCCD1}"/>
            <a:ext uri="{91240B29-F687-4F45-9708-019B960494DF}"/>
          </a:extLst>
        </p:spPr>
        <p:txBody>
          <a:bodyPr lIns="91408" tIns="45704" rIns="91408" bIns="45704">
            <a:spAutoFit/>
          </a:bodyPr>
          <a:lstStyle>
            <a:lvl1pPr eaLnBrk="0" hangingPunct="0">
              <a:defRPr sz="2200" b="1">
                <a:solidFill>
                  <a:srgbClr val="25A2E3"/>
                </a:solidFill>
                <a:latin typeface="Arial" pitchFamily="34" charset="0"/>
                <a:ea typeface="MS PGothic" pitchFamily="34" charset="-128"/>
              </a:defRPr>
            </a:lvl1pPr>
            <a:lvl2pPr marL="742950" indent="-285750" eaLnBrk="0" hangingPunct="0">
              <a:defRPr sz="2200" b="1">
                <a:solidFill>
                  <a:srgbClr val="25A2E3"/>
                </a:solidFill>
                <a:latin typeface="Arial" pitchFamily="34" charset="0"/>
                <a:ea typeface="MS PGothic" pitchFamily="34" charset="-128"/>
              </a:defRPr>
            </a:lvl2pPr>
            <a:lvl3pPr marL="1143000" indent="-228600" eaLnBrk="0" hangingPunct="0">
              <a:defRPr sz="2200" b="1">
                <a:solidFill>
                  <a:srgbClr val="25A2E3"/>
                </a:solidFill>
                <a:latin typeface="Arial" pitchFamily="34" charset="0"/>
                <a:ea typeface="MS PGothic" pitchFamily="34" charset="-128"/>
              </a:defRPr>
            </a:lvl3pPr>
            <a:lvl4pPr marL="1600200" indent="-228600" eaLnBrk="0" hangingPunct="0">
              <a:defRPr sz="2200" b="1">
                <a:solidFill>
                  <a:srgbClr val="25A2E3"/>
                </a:solidFill>
                <a:latin typeface="Arial" pitchFamily="34" charset="0"/>
                <a:ea typeface="MS PGothic" pitchFamily="34" charset="-128"/>
              </a:defRPr>
            </a:lvl4pPr>
            <a:lvl5pPr marL="2057400" indent="-228600" eaLnBrk="0" hangingPunct="0">
              <a:defRPr sz="2200" b="1">
                <a:solidFill>
                  <a:srgbClr val="25A2E3"/>
                </a:solidFill>
                <a:latin typeface="Arial" pitchFamily="34" charset="0"/>
                <a:ea typeface="MS PGothic" pitchFamily="34" charset="-128"/>
              </a:defRPr>
            </a:lvl5pPr>
            <a:lvl6pPr marL="2514600" indent="-228600" eaLnBrk="0" fontAlgn="base" hangingPunct="0">
              <a:spcBef>
                <a:spcPct val="50000"/>
              </a:spcBef>
              <a:spcAft>
                <a:spcPct val="0"/>
              </a:spcAft>
              <a:defRPr sz="2200" b="1">
                <a:solidFill>
                  <a:srgbClr val="25A2E3"/>
                </a:solidFill>
                <a:latin typeface="Arial" pitchFamily="34" charset="0"/>
                <a:ea typeface="MS PGothic" pitchFamily="34" charset="-128"/>
              </a:defRPr>
            </a:lvl6pPr>
            <a:lvl7pPr marL="2971800" indent="-228600" eaLnBrk="0" fontAlgn="base" hangingPunct="0">
              <a:spcBef>
                <a:spcPct val="50000"/>
              </a:spcBef>
              <a:spcAft>
                <a:spcPct val="0"/>
              </a:spcAft>
              <a:defRPr sz="2200" b="1">
                <a:solidFill>
                  <a:srgbClr val="25A2E3"/>
                </a:solidFill>
                <a:latin typeface="Arial" pitchFamily="34" charset="0"/>
                <a:ea typeface="MS PGothic" pitchFamily="34" charset="-128"/>
              </a:defRPr>
            </a:lvl7pPr>
            <a:lvl8pPr marL="3429000" indent="-228600" eaLnBrk="0" fontAlgn="base" hangingPunct="0">
              <a:spcBef>
                <a:spcPct val="50000"/>
              </a:spcBef>
              <a:spcAft>
                <a:spcPct val="0"/>
              </a:spcAft>
              <a:defRPr sz="2200" b="1">
                <a:solidFill>
                  <a:srgbClr val="25A2E3"/>
                </a:solidFill>
                <a:latin typeface="Arial" pitchFamily="34" charset="0"/>
                <a:ea typeface="MS PGothic" pitchFamily="34" charset="-128"/>
              </a:defRPr>
            </a:lvl8pPr>
            <a:lvl9pPr marL="3886200" indent="-228600" eaLnBrk="0" fontAlgn="base" hangingPunct="0">
              <a:spcBef>
                <a:spcPct val="50000"/>
              </a:spcBef>
              <a:spcAft>
                <a:spcPct val="0"/>
              </a:spcAft>
              <a:defRPr sz="2200" b="1">
                <a:solidFill>
                  <a:srgbClr val="25A2E3"/>
                </a:solidFill>
                <a:latin typeface="Arial" pitchFamily="34" charset="0"/>
                <a:ea typeface="MS PGothic" pitchFamily="34" charset="-128"/>
              </a:defRPr>
            </a:lvl9pPr>
          </a:lstStyle>
          <a:p>
            <a:pPr eaLnBrk="1" hangingPunct="1">
              <a:defRPr/>
            </a:pPr>
            <a:r>
              <a:rPr lang="en-GB" altLang="ja-JP" sz="1300" b="0" smtClean="0">
                <a:solidFill>
                  <a:srgbClr val="97C7EB"/>
                </a:solidFill>
                <a:cs typeface="+mn-cs"/>
              </a:rPr>
              <a:t>www.unisdr.org</a:t>
            </a:r>
            <a:endParaRPr lang="en-US" altLang="en-US" sz="1300" b="0" smtClean="0">
              <a:solidFill>
                <a:srgbClr val="97C7EB"/>
              </a:solidFill>
              <a:cs typeface="+mn-cs"/>
            </a:endParaRPr>
          </a:p>
        </p:txBody>
      </p:sp>
      <p:sp>
        <p:nvSpPr>
          <p:cNvPr id="669708" name="Text Box 12"/>
          <p:cNvSpPr txBox="1">
            <a:spLocks noChangeArrowheads="1"/>
          </p:cNvSpPr>
          <p:nvPr userDrawn="1"/>
        </p:nvSpPr>
        <p:spPr bwMode="auto">
          <a:xfrm>
            <a:off x="8610600" y="6324600"/>
            <a:ext cx="381000" cy="254000"/>
          </a:xfrm>
          <a:prstGeom prst="rect">
            <a:avLst/>
          </a:prstGeom>
          <a:noFill/>
          <a:ln w="9525">
            <a:solidFill>
              <a:srgbClr val="97C7EB"/>
            </a:solidFill>
            <a:miter lim="800000"/>
            <a:headEnd/>
            <a:tailEnd/>
          </a:ln>
          <a:extLst>
            <a:ext uri="{909E8E84-426E-40DD-AFC4-6F175D3DCCD1}"/>
          </a:extLst>
        </p:spPr>
        <p:txBody>
          <a:bodyPr lIns="91408" tIns="45704" rIns="91408" bIns="45704">
            <a:spAutoFit/>
          </a:bodyPr>
          <a:lstStyle>
            <a:lvl1pPr eaLnBrk="0" hangingPunct="0">
              <a:defRPr sz="2200" b="1">
                <a:solidFill>
                  <a:srgbClr val="25A2E3"/>
                </a:solidFill>
                <a:latin typeface="Arial" pitchFamily="34" charset="0"/>
                <a:ea typeface="MS PGothic" pitchFamily="34" charset="-128"/>
              </a:defRPr>
            </a:lvl1pPr>
            <a:lvl2pPr marL="742950" indent="-285750" eaLnBrk="0" hangingPunct="0">
              <a:defRPr sz="2200" b="1">
                <a:solidFill>
                  <a:srgbClr val="25A2E3"/>
                </a:solidFill>
                <a:latin typeface="Arial" pitchFamily="34" charset="0"/>
                <a:ea typeface="MS PGothic" pitchFamily="34" charset="-128"/>
              </a:defRPr>
            </a:lvl2pPr>
            <a:lvl3pPr marL="1143000" indent="-228600" eaLnBrk="0" hangingPunct="0">
              <a:defRPr sz="2200" b="1">
                <a:solidFill>
                  <a:srgbClr val="25A2E3"/>
                </a:solidFill>
                <a:latin typeface="Arial" pitchFamily="34" charset="0"/>
                <a:ea typeface="MS PGothic" pitchFamily="34" charset="-128"/>
              </a:defRPr>
            </a:lvl3pPr>
            <a:lvl4pPr marL="1600200" indent="-228600" eaLnBrk="0" hangingPunct="0">
              <a:defRPr sz="2200" b="1">
                <a:solidFill>
                  <a:srgbClr val="25A2E3"/>
                </a:solidFill>
                <a:latin typeface="Arial" pitchFamily="34" charset="0"/>
                <a:ea typeface="MS PGothic" pitchFamily="34" charset="-128"/>
              </a:defRPr>
            </a:lvl4pPr>
            <a:lvl5pPr marL="2057400" indent="-228600" eaLnBrk="0" hangingPunct="0">
              <a:defRPr sz="2200" b="1">
                <a:solidFill>
                  <a:srgbClr val="25A2E3"/>
                </a:solidFill>
                <a:latin typeface="Arial" pitchFamily="34" charset="0"/>
                <a:ea typeface="MS PGothic" pitchFamily="34" charset="-128"/>
              </a:defRPr>
            </a:lvl5pPr>
            <a:lvl6pPr marL="2514600" indent="-228600" eaLnBrk="0" fontAlgn="base" hangingPunct="0">
              <a:spcBef>
                <a:spcPct val="50000"/>
              </a:spcBef>
              <a:spcAft>
                <a:spcPct val="0"/>
              </a:spcAft>
              <a:defRPr sz="2200" b="1">
                <a:solidFill>
                  <a:srgbClr val="25A2E3"/>
                </a:solidFill>
                <a:latin typeface="Arial" pitchFamily="34" charset="0"/>
                <a:ea typeface="MS PGothic" pitchFamily="34" charset="-128"/>
              </a:defRPr>
            </a:lvl6pPr>
            <a:lvl7pPr marL="2971800" indent="-228600" eaLnBrk="0" fontAlgn="base" hangingPunct="0">
              <a:spcBef>
                <a:spcPct val="50000"/>
              </a:spcBef>
              <a:spcAft>
                <a:spcPct val="0"/>
              </a:spcAft>
              <a:defRPr sz="2200" b="1">
                <a:solidFill>
                  <a:srgbClr val="25A2E3"/>
                </a:solidFill>
                <a:latin typeface="Arial" pitchFamily="34" charset="0"/>
                <a:ea typeface="MS PGothic" pitchFamily="34" charset="-128"/>
              </a:defRPr>
            </a:lvl7pPr>
            <a:lvl8pPr marL="3429000" indent="-228600" eaLnBrk="0" fontAlgn="base" hangingPunct="0">
              <a:spcBef>
                <a:spcPct val="50000"/>
              </a:spcBef>
              <a:spcAft>
                <a:spcPct val="0"/>
              </a:spcAft>
              <a:defRPr sz="2200" b="1">
                <a:solidFill>
                  <a:srgbClr val="25A2E3"/>
                </a:solidFill>
                <a:latin typeface="Arial" pitchFamily="34" charset="0"/>
                <a:ea typeface="MS PGothic" pitchFamily="34" charset="-128"/>
              </a:defRPr>
            </a:lvl8pPr>
            <a:lvl9pPr marL="3886200" indent="-228600" eaLnBrk="0" fontAlgn="base" hangingPunct="0">
              <a:spcBef>
                <a:spcPct val="50000"/>
              </a:spcBef>
              <a:spcAft>
                <a:spcPct val="0"/>
              </a:spcAft>
              <a:defRPr sz="2200" b="1">
                <a:solidFill>
                  <a:srgbClr val="25A2E3"/>
                </a:solidFill>
                <a:latin typeface="Arial" pitchFamily="34" charset="0"/>
                <a:ea typeface="MS PGothic" pitchFamily="34" charset="-128"/>
              </a:defRPr>
            </a:lvl9pPr>
          </a:lstStyle>
          <a:p>
            <a:pPr algn="r">
              <a:spcBef>
                <a:spcPct val="50000"/>
              </a:spcBef>
              <a:defRPr/>
            </a:pPr>
            <a:fld id="{D113493F-A50F-4E75-89B8-032912B9FB6D}" type="slidenum">
              <a:rPr lang="ja-JP" altLang="en-GB" sz="1000" b="0" smtClean="0">
                <a:solidFill>
                  <a:srgbClr val="002857"/>
                </a:solidFill>
                <a:cs typeface="+mn-cs"/>
              </a:rPr>
              <a:pPr algn="r">
                <a:spcBef>
                  <a:spcPct val="50000"/>
                </a:spcBef>
                <a:defRPr/>
              </a:pPr>
              <a:t>‹#›</a:t>
            </a:fld>
            <a:endParaRPr lang="en-GB" altLang="ja-JP" sz="1000" b="0" smtClean="0">
              <a:solidFill>
                <a:srgbClr val="002857"/>
              </a:solidFill>
              <a:cs typeface="+mn-cs"/>
            </a:endParaRPr>
          </a:p>
        </p:txBody>
      </p:sp>
      <p:pic>
        <p:nvPicPr>
          <p:cNvPr id="1038" name="Picture 17"/>
          <p:cNvPicPr>
            <a:picLocks noChangeAspect="1" noChangeArrowheads="1"/>
          </p:cNvPicPr>
          <p:nvPr userDrawn="1"/>
        </p:nvPicPr>
        <p:blipFill>
          <a:blip r:embed="rId16" cstate="print"/>
          <a:srcRect/>
          <a:stretch>
            <a:fillRect/>
          </a:stretch>
        </p:blipFill>
        <p:spPr bwMode="auto">
          <a:xfrm>
            <a:off x="0" y="2286000"/>
            <a:ext cx="914400" cy="914400"/>
          </a:xfrm>
          <a:prstGeom prst="rect">
            <a:avLst/>
          </a:prstGeom>
          <a:solidFill>
            <a:srgbClr val="FA091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8" r:id="rId1"/>
    <p:sldLayoutId id="2147484537" r:id="rId2"/>
    <p:sldLayoutId id="2147484536" r:id="rId3"/>
    <p:sldLayoutId id="2147484535" r:id="rId4"/>
    <p:sldLayoutId id="2147484534" r:id="rId5"/>
    <p:sldLayoutId id="2147484533" r:id="rId6"/>
    <p:sldLayoutId id="2147484532" r:id="rId7"/>
    <p:sldLayoutId id="2147484531" r:id="rId8"/>
    <p:sldLayoutId id="2147484530" r:id="rId9"/>
    <p:sldLayoutId id="2147484529" r:id="rId10"/>
    <p:sldLayoutId id="2147484528"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11161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11162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48" tIns="45624" rIns="91248" bIns="45624" numCol="1" anchor="ctr" anchorCtr="0" compatLnSpc="1">
            <a:prstTxWarp prst="textNoShape">
              <a:avLst/>
            </a:prstTxWarp>
          </a:bodyPr>
          <a:lstStyle/>
          <a:p>
            <a:pPr lvl="0"/>
            <a:r>
              <a:rPr lang="fr-FR" altLang="ja-JP" smtClean="0"/>
              <a:t>Title</a:t>
            </a:r>
          </a:p>
        </p:txBody>
      </p:sp>
      <p:sp>
        <p:nvSpPr>
          <p:cNvPr id="11162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30" r:id="rId1"/>
    <p:sldLayoutId id="2147484629" r:id="rId2"/>
    <p:sldLayoutId id="2147484628" r:id="rId3"/>
    <p:sldLayoutId id="2147484627" r:id="rId4"/>
    <p:sldLayoutId id="2147484626" r:id="rId5"/>
    <p:sldLayoutId id="2147484625" r:id="rId6"/>
    <p:sldLayoutId id="2147484624" r:id="rId7"/>
    <p:sldLayoutId id="2147484623" r:id="rId8"/>
    <p:sldLayoutId id="2147484622" r:id="rId9"/>
    <p:sldLayoutId id="2147484621" r:id="rId10"/>
    <p:sldLayoutId id="214748462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90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123907"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12390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32" tIns="45616" rIns="91232" bIns="45616" numCol="1" anchor="ctr" anchorCtr="0" compatLnSpc="1">
            <a:prstTxWarp prst="textNoShape">
              <a:avLst/>
            </a:prstTxWarp>
          </a:bodyPr>
          <a:lstStyle/>
          <a:p>
            <a:pPr lvl="0"/>
            <a:r>
              <a:rPr lang="fr-FR" altLang="ja-JP" smtClean="0"/>
              <a:t>Title</a:t>
            </a:r>
          </a:p>
        </p:txBody>
      </p:sp>
      <p:sp>
        <p:nvSpPr>
          <p:cNvPr id="12390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32" tIns="45616" rIns="91232" bIns="4561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41" r:id="rId1"/>
    <p:sldLayoutId id="2147484640" r:id="rId2"/>
    <p:sldLayoutId id="2147484639" r:id="rId3"/>
    <p:sldLayoutId id="2147484638" r:id="rId4"/>
    <p:sldLayoutId id="2147484637" r:id="rId5"/>
    <p:sldLayoutId id="2147484636" r:id="rId6"/>
    <p:sldLayoutId id="2147484635" r:id="rId7"/>
    <p:sldLayoutId id="2147484634" r:id="rId8"/>
    <p:sldLayoutId id="2147484633" r:id="rId9"/>
    <p:sldLayoutId id="2147484632" r:id="rId10"/>
    <p:sldLayoutId id="214748463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13619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16" tIns="45608" rIns="91216" bIns="45608" numCol="1" anchor="ctr" anchorCtr="0" compatLnSpc="1">
            <a:prstTxWarp prst="textNoShape">
              <a:avLst/>
            </a:prstTxWarp>
          </a:bodyPr>
          <a:lstStyle/>
          <a:p>
            <a:pPr lvl="0"/>
            <a:r>
              <a:rPr lang="fr-FR" altLang="ja-JP" smtClean="0"/>
              <a:t>Title</a:t>
            </a:r>
          </a:p>
        </p:txBody>
      </p:sp>
      <p:sp>
        <p:nvSpPr>
          <p:cNvPr id="13619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16" tIns="45608" rIns="91216" bIns="4560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52" r:id="rId1"/>
    <p:sldLayoutId id="2147484651" r:id="rId2"/>
    <p:sldLayoutId id="2147484650" r:id="rId3"/>
    <p:sldLayoutId id="2147484649" r:id="rId4"/>
    <p:sldLayoutId id="2147484648" r:id="rId5"/>
    <p:sldLayoutId id="2147484647" r:id="rId6"/>
    <p:sldLayoutId id="2147484646" r:id="rId7"/>
    <p:sldLayoutId id="2147484645" r:id="rId8"/>
    <p:sldLayoutId id="2147484644" r:id="rId9"/>
    <p:sldLayoutId id="2147484643" r:id="rId10"/>
    <p:sldLayoutId id="214748464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14848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14848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00" tIns="45600" rIns="91200" bIns="45600" numCol="1" anchor="ctr" anchorCtr="0" compatLnSpc="1">
            <a:prstTxWarp prst="textNoShape">
              <a:avLst/>
            </a:prstTxWarp>
          </a:bodyPr>
          <a:lstStyle/>
          <a:p>
            <a:pPr lvl="0"/>
            <a:r>
              <a:rPr lang="fr-FR" altLang="ja-JP" smtClean="0"/>
              <a:t>Title</a:t>
            </a:r>
          </a:p>
        </p:txBody>
      </p:sp>
      <p:sp>
        <p:nvSpPr>
          <p:cNvPr id="14848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00" tIns="45600" rIns="91200" bIns="4560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63" r:id="rId1"/>
    <p:sldLayoutId id="2147484662" r:id="rId2"/>
    <p:sldLayoutId id="2147484661" r:id="rId3"/>
    <p:sldLayoutId id="2147484660" r:id="rId4"/>
    <p:sldLayoutId id="2147484659" r:id="rId5"/>
    <p:sldLayoutId id="2147484658" r:id="rId6"/>
    <p:sldLayoutId id="2147484657" r:id="rId7"/>
    <p:sldLayoutId id="2147484656" r:id="rId8"/>
    <p:sldLayoutId id="2147484655" r:id="rId9"/>
    <p:sldLayoutId id="2147484654" r:id="rId10"/>
    <p:sldLayoutId id="214748465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160771"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84" tIns="45592" rIns="91184" bIns="45592" numCol="1" anchor="ctr" anchorCtr="0" compatLnSpc="1">
            <a:prstTxWarp prst="textNoShape">
              <a:avLst/>
            </a:prstTxWarp>
          </a:bodyPr>
          <a:lstStyle/>
          <a:p>
            <a:pPr lvl="0"/>
            <a:r>
              <a:rPr lang="fr-FR" altLang="ja-JP" smtClean="0"/>
              <a:t>Title</a:t>
            </a:r>
          </a:p>
        </p:txBody>
      </p:sp>
      <p:sp>
        <p:nvSpPr>
          <p:cNvPr id="16077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84" tIns="45592" rIns="91184" bIns="4559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74" r:id="rId1"/>
    <p:sldLayoutId id="2147484673" r:id="rId2"/>
    <p:sldLayoutId id="2147484672" r:id="rId3"/>
    <p:sldLayoutId id="2147484671" r:id="rId4"/>
    <p:sldLayoutId id="2147484670" r:id="rId5"/>
    <p:sldLayoutId id="2147484669" r:id="rId6"/>
    <p:sldLayoutId id="2147484668" r:id="rId7"/>
    <p:sldLayoutId id="2147484667" r:id="rId8"/>
    <p:sldLayoutId id="2147484666" r:id="rId9"/>
    <p:sldLayoutId id="2147484665" r:id="rId10"/>
    <p:sldLayoutId id="2147484664"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173059"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32" tIns="45616" rIns="91232" bIns="45616" numCol="1" anchor="ctr" anchorCtr="0" compatLnSpc="1">
            <a:prstTxWarp prst="textNoShape">
              <a:avLst/>
            </a:prstTxWarp>
          </a:bodyPr>
          <a:lstStyle/>
          <a:p>
            <a:pPr lvl="0"/>
            <a:r>
              <a:rPr lang="fr-FR" altLang="ja-JP" smtClean="0"/>
              <a:t>Title</a:t>
            </a:r>
          </a:p>
        </p:txBody>
      </p:sp>
      <p:sp>
        <p:nvSpPr>
          <p:cNvPr id="173060"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32" tIns="45616" rIns="91232" bIns="4561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232" tIns="45616" rIns="91232" bIns="45616"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232" tIns="45616" rIns="91232" bIns="45616"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685" r:id="rId1"/>
    <p:sldLayoutId id="2147484684" r:id="rId2"/>
    <p:sldLayoutId id="2147484683" r:id="rId3"/>
    <p:sldLayoutId id="2147484682" r:id="rId4"/>
    <p:sldLayoutId id="2147484681" r:id="rId5"/>
    <p:sldLayoutId id="2147484680" r:id="rId6"/>
    <p:sldLayoutId id="2147484679" r:id="rId7"/>
    <p:sldLayoutId id="2147484678" r:id="rId8"/>
    <p:sldLayoutId id="2147484677" r:id="rId9"/>
    <p:sldLayoutId id="2147484676" r:id="rId10"/>
    <p:sldLayoutId id="214748467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16" tIns="45608" rIns="91216" bIns="45608" numCol="1" anchor="ctr" anchorCtr="0" compatLnSpc="1">
            <a:prstTxWarp prst="textNoShape">
              <a:avLst/>
            </a:prstTxWarp>
          </a:bodyPr>
          <a:lstStyle/>
          <a:p>
            <a:pPr lvl="0"/>
            <a:r>
              <a:rPr lang="fr-FR" altLang="ja-JP" smtClean="0"/>
              <a:t>Title</a:t>
            </a:r>
          </a:p>
        </p:txBody>
      </p:sp>
      <p:sp>
        <p:nvSpPr>
          <p:cNvPr id="18534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16" tIns="45608" rIns="91216" bIns="4560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216" tIns="45608" rIns="91216" bIns="45608"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216" tIns="45608" rIns="91216" bIns="45608"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696" r:id="rId1"/>
    <p:sldLayoutId id="2147484695" r:id="rId2"/>
    <p:sldLayoutId id="2147484694" r:id="rId3"/>
    <p:sldLayoutId id="2147484693" r:id="rId4"/>
    <p:sldLayoutId id="2147484692" r:id="rId5"/>
    <p:sldLayoutId id="2147484691" r:id="rId6"/>
    <p:sldLayoutId id="2147484690" r:id="rId7"/>
    <p:sldLayoutId id="2147484689" r:id="rId8"/>
    <p:sldLayoutId id="2147484688" r:id="rId9"/>
    <p:sldLayoutId id="2147484687" r:id="rId10"/>
    <p:sldLayoutId id="214748468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63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197635"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19763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00" tIns="45600" rIns="91200" bIns="45600" numCol="1" anchor="ctr" anchorCtr="0" compatLnSpc="1">
            <a:prstTxWarp prst="textNoShape">
              <a:avLst/>
            </a:prstTxWarp>
          </a:bodyPr>
          <a:lstStyle/>
          <a:p>
            <a:pPr lvl="0"/>
            <a:r>
              <a:rPr lang="fr-FR" altLang="ja-JP" smtClean="0"/>
              <a:t>Title</a:t>
            </a:r>
          </a:p>
        </p:txBody>
      </p:sp>
      <p:sp>
        <p:nvSpPr>
          <p:cNvPr id="19763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00" tIns="45600" rIns="91200" bIns="4560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200" tIns="45600" rIns="91200" bIns="45600"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200" tIns="45600" rIns="91200" bIns="4560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707" r:id="rId1"/>
    <p:sldLayoutId id="2147484706" r:id="rId2"/>
    <p:sldLayoutId id="2147484705" r:id="rId3"/>
    <p:sldLayoutId id="2147484704" r:id="rId4"/>
    <p:sldLayoutId id="2147484703" r:id="rId5"/>
    <p:sldLayoutId id="2147484702" r:id="rId6"/>
    <p:sldLayoutId id="2147484701" r:id="rId7"/>
    <p:sldLayoutId id="2147484700" r:id="rId8"/>
    <p:sldLayoutId id="2147484699" r:id="rId9"/>
    <p:sldLayoutId id="2147484698" r:id="rId10"/>
    <p:sldLayoutId id="214748469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922"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20992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84" tIns="45592" rIns="91184" bIns="45592" numCol="1" anchor="ctr" anchorCtr="0" compatLnSpc="1">
            <a:prstTxWarp prst="textNoShape">
              <a:avLst/>
            </a:prstTxWarp>
          </a:bodyPr>
          <a:lstStyle/>
          <a:p>
            <a:pPr lvl="0"/>
            <a:r>
              <a:rPr lang="fr-FR" altLang="ja-JP" smtClean="0"/>
              <a:t>Title</a:t>
            </a:r>
          </a:p>
        </p:txBody>
      </p:sp>
      <p:sp>
        <p:nvSpPr>
          <p:cNvPr id="20992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84" tIns="45592" rIns="91184" bIns="4559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184" tIns="45592" rIns="91184" bIns="45592"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184" tIns="45592" rIns="91184" bIns="45592"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718" r:id="rId1"/>
    <p:sldLayoutId id="2147484717" r:id="rId2"/>
    <p:sldLayoutId id="2147484716" r:id="rId3"/>
    <p:sldLayoutId id="2147484715" r:id="rId4"/>
    <p:sldLayoutId id="2147484714" r:id="rId5"/>
    <p:sldLayoutId id="2147484713" r:id="rId6"/>
    <p:sldLayoutId id="2147484712" r:id="rId7"/>
    <p:sldLayoutId id="2147484711" r:id="rId8"/>
    <p:sldLayoutId id="2147484710" r:id="rId9"/>
    <p:sldLayoutId id="2147484709" r:id="rId10"/>
    <p:sldLayoutId id="214748470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2210"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22221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22221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68" tIns="45584" rIns="91168" bIns="45584" numCol="1" anchor="ctr" anchorCtr="0" compatLnSpc="1">
            <a:prstTxWarp prst="textNoShape">
              <a:avLst/>
            </a:prstTxWarp>
          </a:bodyPr>
          <a:lstStyle/>
          <a:p>
            <a:pPr lvl="0"/>
            <a:r>
              <a:rPr lang="fr-FR" altLang="ja-JP" smtClean="0"/>
              <a:t>Title</a:t>
            </a:r>
          </a:p>
        </p:txBody>
      </p:sp>
      <p:sp>
        <p:nvSpPr>
          <p:cNvPr id="22221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68" tIns="45584" rIns="91168" bIns="4558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29" r:id="rId1"/>
    <p:sldLayoutId id="2147484728" r:id="rId2"/>
    <p:sldLayoutId id="2147484727" r:id="rId3"/>
    <p:sldLayoutId id="2147484726" r:id="rId4"/>
    <p:sldLayoutId id="2147484725" r:id="rId5"/>
    <p:sldLayoutId id="2147484724" r:id="rId6"/>
    <p:sldLayoutId id="2147484723" r:id="rId7"/>
    <p:sldLayoutId id="2147484722" r:id="rId8"/>
    <p:sldLayoutId id="2147484721" r:id="rId9"/>
    <p:sldLayoutId id="2147484720" r:id="rId10"/>
    <p:sldLayoutId id="214748471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latin typeface="Arial" pitchFamily="34" charset="0"/>
                <a:cs typeface="Arial" pitchFamily="34" charset="0"/>
              </a:defRPr>
            </a:lvl1pPr>
          </a:lstStyle>
          <a:p>
            <a:pPr>
              <a:defRPr/>
            </a:pPr>
            <a:fld id="{177920B8-020F-46F5-BEAC-A5C602B14B1E}" type="datetimeFigureOut">
              <a:rPr lang="en-GB"/>
              <a:pPr>
                <a:defRPr/>
              </a:pPr>
              <a:t>24/11/2014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latin typeface="Arial" pitchFamily="34" charset="0"/>
                <a:cs typeface="Arial" pitchFamily="34" charset="0"/>
              </a:defRPr>
            </a:lvl1pPr>
          </a:lstStyle>
          <a:p>
            <a:pPr>
              <a:defRPr/>
            </a:pPr>
            <a:fld id="{7CC15F3C-0187-41BD-B4B9-2A32A9F2D57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49" r:id="rId1"/>
    <p:sldLayoutId id="2147484548" r:id="rId2"/>
    <p:sldLayoutId id="2147484547" r:id="rId3"/>
    <p:sldLayoutId id="2147484546" r:id="rId4"/>
    <p:sldLayoutId id="2147484545" r:id="rId5"/>
    <p:sldLayoutId id="2147484544" r:id="rId6"/>
    <p:sldLayoutId id="2147484543" r:id="rId7"/>
    <p:sldLayoutId id="2147484542" r:id="rId8"/>
    <p:sldLayoutId id="2147484541" r:id="rId9"/>
    <p:sldLayoutId id="2147484540" r:id="rId10"/>
    <p:sldLayoutId id="21474845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23449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23450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52" tIns="45576" rIns="91152" bIns="45576" numCol="1" anchor="ctr" anchorCtr="0" compatLnSpc="1">
            <a:prstTxWarp prst="textNoShape">
              <a:avLst/>
            </a:prstTxWarp>
          </a:bodyPr>
          <a:lstStyle/>
          <a:p>
            <a:pPr lvl="0"/>
            <a:r>
              <a:rPr lang="fr-FR" altLang="ja-JP" smtClean="0"/>
              <a:t>Title</a:t>
            </a:r>
          </a:p>
        </p:txBody>
      </p:sp>
      <p:sp>
        <p:nvSpPr>
          <p:cNvPr id="23450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52" tIns="45576" rIns="91152" bIns="4557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40" r:id="rId1"/>
    <p:sldLayoutId id="2147484739" r:id="rId2"/>
    <p:sldLayoutId id="2147484738" r:id="rId3"/>
    <p:sldLayoutId id="2147484737" r:id="rId4"/>
    <p:sldLayoutId id="2147484736" r:id="rId5"/>
    <p:sldLayoutId id="2147484735" r:id="rId6"/>
    <p:sldLayoutId id="2147484734" r:id="rId7"/>
    <p:sldLayoutId id="2147484733" r:id="rId8"/>
    <p:sldLayoutId id="2147484732" r:id="rId9"/>
    <p:sldLayoutId id="2147484731" r:id="rId10"/>
    <p:sldLayoutId id="214748473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678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246787"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24678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36" tIns="45568" rIns="91136" bIns="45568" numCol="1" anchor="ctr" anchorCtr="0" compatLnSpc="1">
            <a:prstTxWarp prst="textNoShape">
              <a:avLst/>
            </a:prstTxWarp>
          </a:bodyPr>
          <a:lstStyle/>
          <a:p>
            <a:pPr lvl="0"/>
            <a:r>
              <a:rPr lang="fr-FR" altLang="ja-JP" smtClean="0"/>
              <a:t>Title</a:t>
            </a:r>
          </a:p>
        </p:txBody>
      </p:sp>
      <p:sp>
        <p:nvSpPr>
          <p:cNvPr id="24678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36" tIns="45568" rIns="91136" bIns="4556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51" r:id="rId1"/>
    <p:sldLayoutId id="2147484750" r:id="rId2"/>
    <p:sldLayoutId id="2147484749" r:id="rId3"/>
    <p:sldLayoutId id="2147484748" r:id="rId4"/>
    <p:sldLayoutId id="2147484747" r:id="rId5"/>
    <p:sldLayoutId id="2147484746" r:id="rId6"/>
    <p:sldLayoutId id="2147484745" r:id="rId7"/>
    <p:sldLayoutId id="2147484744" r:id="rId8"/>
    <p:sldLayoutId id="2147484743" r:id="rId9"/>
    <p:sldLayoutId id="2147484742" r:id="rId10"/>
    <p:sldLayoutId id="214748474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25907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20" tIns="45560" rIns="91120" bIns="45560" numCol="1" anchor="ctr" anchorCtr="0" compatLnSpc="1">
            <a:prstTxWarp prst="textNoShape">
              <a:avLst/>
            </a:prstTxWarp>
          </a:bodyPr>
          <a:lstStyle/>
          <a:p>
            <a:pPr lvl="0"/>
            <a:r>
              <a:rPr lang="fr-FR" altLang="ja-JP" smtClean="0"/>
              <a:t>Title</a:t>
            </a:r>
          </a:p>
        </p:txBody>
      </p:sp>
      <p:sp>
        <p:nvSpPr>
          <p:cNvPr id="25907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20" tIns="45560" rIns="91120" bIns="4556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62" r:id="rId1"/>
    <p:sldLayoutId id="2147484761" r:id="rId2"/>
    <p:sldLayoutId id="2147484760" r:id="rId3"/>
    <p:sldLayoutId id="2147484759" r:id="rId4"/>
    <p:sldLayoutId id="2147484758" r:id="rId5"/>
    <p:sldLayoutId id="2147484757" r:id="rId6"/>
    <p:sldLayoutId id="2147484756" r:id="rId7"/>
    <p:sldLayoutId id="2147484755" r:id="rId8"/>
    <p:sldLayoutId id="2147484754" r:id="rId9"/>
    <p:sldLayoutId id="2147484753" r:id="rId10"/>
    <p:sldLayoutId id="214748475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136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27136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27136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04" tIns="45552" rIns="91104" bIns="45552" numCol="1" anchor="ctr" anchorCtr="0" compatLnSpc="1">
            <a:prstTxWarp prst="textNoShape">
              <a:avLst/>
            </a:prstTxWarp>
          </a:bodyPr>
          <a:lstStyle/>
          <a:p>
            <a:pPr lvl="0"/>
            <a:r>
              <a:rPr lang="fr-FR" altLang="ja-JP" smtClean="0"/>
              <a:t>Title</a:t>
            </a:r>
          </a:p>
        </p:txBody>
      </p:sp>
      <p:sp>
        <p:nvSpPr>
          <p:cNvPr id="27136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04" tIns="45552" rIns="91104" bIns="4555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73" r:id="rId1"/>
    <p:sldLayoutId id="2147484772" r:id="rId2"/>
    <p:sldLayoutId id="2147484771" r:id="rId3"/>
    <p:sldLayoutId id="2147484770" r:id="rId4"/>
    <p:sldLayoutId id="2147484769" r:id="rId5"/>
    <p:sldLayoutId id="2147484768" r:id="rId6"/>
    <p:sldLayoutId id="2147484767" r:id="rId7"/>
    <p:sldLayoutId id="2147484766" r:id="rId8"/>
    <p:sldLayoutId id="2147484765" r:id="rId9"/>
    <p:sldLayoutId id="2147484764" r:id="rId10"/>
    <p:sldLayoutId id="214748476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3650"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283651"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88" tIns="45544" rIns="91088" bIns="45544" numCol="1" anchor="ctr" anchorCtr="0" compatLnSpc="1">
            <a:prstTxWarp prst="textNoShape">
              <a:avLst/>
            </a:prstTxWarp>
          </a:bodyPr>
          <a:lstStyle/>
          <a:p>
            <a:pPr lvl="0"/>
            <a:r>
              <a:rPr lang="fr-FR" altLang="ja-JP" smtClean="0"/>
              <a:t>Title</a:t>
            </a:r>
          </a:p>
        </p:txBody>
      </p:sp>
      <p:sp>
        <p:nvSpPr>
          <p:cNvPr id="28365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88" tIns="45544" rIns="91088" bIns="4554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784" r:id="rId1"/>
    <p:sldLayoutId id="2147484783" r:id="rId2"/>
    <p:sldLayoutId id="2147484782" r:id="rId3"/>
    <p:sldLayoutId id="2147484781" r:id="rId4"/>
    <p:sldLayoutId id="2147484780" r:id="rId5"/>
    <p:sldLayoutId id="2147484779" r:id="rId6"/>
    <p:sldLayoutId id="2147484778" r:id="rId7"/>
    <p:sldLayoutId id="2147484777" r:id="rId8"/>
    <p:sldLayoutId id="2147484776" r:id="rId9"/>
    <p:sldLayoutId id="2147484775" r:id="rId10"/>
    <p:sldLayoutId id="2147484774"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38"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295939"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36" tIns="45568" rIns="91136" bIns="45568" numCol="1" anchor="ctr" anchorCtr="0" compatLnSpc="1">
            <a:prstTxWarp prst="textNoShape">
              <a:avLst/>
            </a:prstTxWarp>
          </a:bodyPr>
          <a:lstStyle/>
          <a:p>
            <a:pPr lvl="0"/>
            <a:r>
              <a:rPr lang="fr-FR" altLang="ja-JP" smtClean="0"/>
              <a:t>Title</a:t>
            </a:r>
          </a:p>
        </p:txBody>
      </p:sp>
      <p:sp>
        <p:nvSpPr>
          <p:cNvPr id="295940"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36" tIns="45568" rIns="91136" bIns="4556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136" tIns="45568" rIns="91136" bIns="45568"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136" tIns="45568" rIns="91136" bIns="45568"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795" r:id="rId1"/>
    <p:sldLayoutId id="2147484794" r:id="rId2"/>
    <p:sldLayoutId id="2147484793" r:id="rId3"/>
    <p:sldLayoutId id="2147484792" r:id="rId4"/>
    <p:sldLayoutId id="2147484791" r:id="rId5"/>
    <p:sldLayoutId id="2147484790" r:id="rId6"/>
    <p:sldLayoutId id="2147484789" r:id="rId7"/>
    <p:sldLayoutId id="2147484788" r:id="rId8"/>
    <p:sldLayoutId id="2147484787" r:id="rId9"/>
    <p:sldLayoutId id="2147484786" r:id="rId10"/>
    <p:sldLayoutId id="214748478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2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20" tIns="45560" rIns="91120" bIns="45560" numCol="1" anchor="ctr" anchorCtr="0" compatLnSpc="1">
            <a:prstTxWarp prst="textNoShape">
              <a:avLst/>
            </a:prstTxWarp>
          </a:bodyPr>
          <a:lstStyle/>
          <a:p>
            <a:pPr lvl="0"/>
            <a:r>
              <a:rPr lang="fr-FR" altLang="ja-JP" smtClean="0"/>
              <a:t>Title</a:t>
            </a:r>
          </a:p>
        </p:txBody>
      </p:sp>
      <p:sp>
        <p:nvSpPr>
          <p:cNvPr id="3082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20" tIns="45560" rIns="91120" bIns="4556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120" tIns="45560" rIns="91120" bIns="45560"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120" tIns="45560" rIns="91120" bIns="4556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806" r:id="rId1"/>
    <p:sldLayoutId id="2147484805" r:id="rId2"/>
    <p:sldLayoutId id="2147484804" r:id="rId3"/>
    <p:sldLayoutId id="2147484803" r:id="rId4"/>
    <p:sldLayoutId id="2147484802" r:id="rId5"/>
    <p:sldLayoutId id="2147484801" r:id="rId6"/>
    <p:sldLayoutId id="2147484800" r:id="rId7"/>
    <p:sldLayoutId id="2147484799" r:id="rId8"/>
    <p:sldLayoutId id="2147484798" r:id="rId9"/>
    <p:sldLayoutId id="2147484797" r:id="rId10"/>
    <p:sldLayoutId id="214748479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051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320515"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32051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04" tIns="45552" rIns="91104" bIns="45552" numCol="1" anchor="ctr" anchorCtr="0" compatLnSpc="1">
            <a:prstTxWarp prst="textNoShape">
              <a:avLst/>
            </a:prstTxWarp>
          </a:bodyPr>
          <a:lstStyle/>
          <a:p>
            <a:pPr lvl="0"/>
            <a:r>
              <a:rPr lang="fr-FR" altLang="ja-JP" smtClean="0"/>
              <a:t>Title</a:t>
            </a:r>
          </a:p>
        </p:txBody>
      </p:sp>
      <p:sp>
        <p:nvSpPr>
          <p:cNvPr id="32051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04" tIns="45552" rIns="91104" bIns="4555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817" r:id="rId1"/>
    <p:sldLayoutId id="2147484816" r:id="rId2"/>
    <p:sldLayoutId id="2147484815" r:id="rId3"/>
    <p:sldLayoutId id="2147484814" r:id="rId4"/>
    <p:sldLayoutId id="2147484813" r:id="rId5"/>
    <p:sldLayoutId id="2147484812" r:id="rId6"/>
    <p:sldLayoutId id="2147484811" r:id="rId7"/>
    <p:sldLayoutId id="2147484810" r:id="rId8"/>
    <p:sldLayoutId id="2147484809" r:id="rId9"/>
    <p:sldLayoutId id="2147484808" r:id="rId10"/>
    <p:sldLayoutId id="214748480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2802"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33280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88" tIns="45544" rIns="91088" bIns="45544" numCol="1" anchor="ctr" anchorCtr="0" compatLnSpc="1">
            <a:prstTxWarp prst="textNoShape">
              <a:avLst/>
            </a:prstTxWarp>
          </a:bodyPr>
          <a:lstStyle/>
          <a:p>
            <a:pPr lvl="0"/>
            <a:r>
              <a:rPr lang="fr-FR" altLang="ja-JP" smtClean="0"/>
              <a:t>Title</a:t>
            </a:r>
          </a:p>
        </p:txBody>
      </p:sp>
      <p:sp>
        <p:nvSpPr>
          <p:cNvPr id="33280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88" tIns="45544" rIns="91088" bIns="4554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828" r:id="rId1"/>
    <p:sldLayoutId id="2147484827" r:id="rId2"/>
    <p:sldLayoutId id="2147484826" r:id="rId3"/>
    <p:sldLayoutId id="2147484825" r:id="rId4"/>
    <p:sldLayoutId id="2147484824" r:id="rId5"/>
    <p:sldLayoutId id="2147484823" r:id="rId6"/>
    <p:sldLayoutId id="2147484822" r:id="rId7"/>
    <p:sldLayoutId id="2147484821" r:id="rId8"/>
    <p:sldLayoutId id="2147484820" r:id="rId9"/>
    <p:sldLayoutId id="2147484819" r:id="rId10"/>
    <p:sldLayoutId id="214748481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5090"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34509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34509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72" tIns="45536" rIns="91072" bIns="45536" numCol="1" anchor="ctr" anchorCtr="0" compatLnSpc="1">
            <a:prstTxWarp prst="textNoShape">
              <a:avLst/>
            </a:prstTxWarp>
          </a:bodyPr>
          <a:lstStyle/>
          <a:p>
            <a:pPr lvl="0"/>
            <a:r>
              <a:rPr lang="fr-FR" altLang="ja-JP" smtClean="0"/>
              <a:t>Title</a:t>
            </a:r>
          </a:p>
        </p:txBody>
      </p:sp>
      <p:sp>
        <p:nvSpPr>
          <p:cNvPr id="34509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72" tIns="45536" rIns="91072" bIns="4553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39" r:id="rId1"/>
    <p:sldLayoutId id="2147484838" r:id="rId2"/>
    <p:sldLayoutId id="2147484837" r:id="rId3"/>
    <p:sldLayoutId id="2147484836" r:id="rId4"/>
    <p:sldLayoutId id="2147484835" r:id="rId5"/>
    <p:sldLayoutId id="2147484834" r:id="rId6"/>
    <p:sldLayoutId id="2147484833" r:id="rId7"/>
    <p:sldLayoutId id="2147484832" r:id="rId8"/>
    <p:sldLayoutId id="2147484831" r:id="rId9"/>
    <p:sldLayoutId id="2147484830" r:id="rId10"/>
    <p:sldLayoutId id="214748482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latin typeface="Arial" pitchFamily="34" charset="0"/>
                <a:cs typeface="Arial" pitchFamily="34" charset="0"/>
              </a:defRPr>
            </a:lvl1pPr>
          </a:lstStyle>
          <a:p>
            <a:pPr>
              <a:defRPr/>
            </a:pPr>
            <a:fld id="{A23D5FF3-15F8-464C-9196-4A386EFDB752}" type="datetimeFigureOut">
              <a:rPr lang="en-GB"/>
              <a:pPr>
                <a:defRPr/>
              </a:pPr>
              <a:t>24/11/2014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latin typeface="Arial" pitchFamily="34" charset="0"/>
                <a:cs typeface="Arial" pitchFamily="34" charset="0"/>
              </a:defRPr>
            </a:lvl1pPr>
          </a:lstStyle>
          <a:p>
            <a:pPr>
              <a:defRPr/>
            </a:pPr>
            <a:fld id="{4AB5A20E-4F35-4CDF-BD35-6FD95E2DBD42}" type="slidenum">
              <a:rPr lang="en-GB"/>
              <a:pPr>
                <a:defRPr/>
              </a:pPr>
              <a:t>‹#›</a:t>
            </a:fld>
            <a:endParaRPr lang="en-GB"/>
          </a:p>
        </p:txBody>
      </p:sp>
      <p:pic>
        <p:nvPicPr>
          <p:cNvPr id="25605" name="Picture 3" descr="C:\Users\dolcemascolo\Pictures\header-band.png"/>
          <p:cNvPicPr>
            <a:picLocks noChangeAspect="1" noChangeArrowheads="1"/>
          </p:cNvPicPr>
          <p:nvPr userDrawn="1"/>
        </p:nvPicPr>
        <p:blipFill>
          <a:blip r:embed="rId12" cstate="print"/>
          <a:srcRect/>
          <a:stretch>
            <a:fillRect/>
          </a:stretch>
        </p:blipFill>
        <p:spPr bwMode="auto">
          <a:xfrm>
            <a:off x="0" y="0"/>
            <a:ext cx="9144000" cy="130175"/>
          </a:xfrm>
          <a:prstGeom prst="rect">
            <a:avLst/>
          </a:prstGeom>
          <a:noFill/>
          <a:ln w="9525">
            <a:noFill/>
            <a:miter lim="800000"/>
            <a:headEnd/>
            <a:tailEnd/>
          </a:ln>
        </p:spPr>
      </p:pic>
      <p:pic>
        <p:nvPicPr>
          <p:cNvPr id="25606" name="Picture 8" descr="20120601_Final_English"/>
          <p:cNvPicPr>
            <a:picLocks noChangeAspect="1" noChangeArrowheads="1"/>
          </p:cNvPicPr>
          <p:nvPr userDrawn="1"/>
        </p:nvPicPr>
        <p:blipFill>
          <a:blip r:embed="rId13" cstate="print"/>
          <a:srcRect/>
          <a:stretch>
            <a:fillRect/>
          </a:stretch>
        </p:blipFill>
        <p:spPr bwMode="auto">
          <a:xfrm>
            <a:off x="7164388" y="333375"/>
            <a:ext cx="1439862" cy="477838"/>
          </a:xfrm>
          <a:prstGeom prst="rect">
            <a:avLst/>
          </a:prstGeom>
          <a:noFill/>
          <a:ln w="9525">
            <a:noFill/>
            <a:miter lim="800000"/>
            <a:headEnd/>
            <a:tailEnd/>
          </a:ln>
        </p:spPr>
      </p:pic>
      <p:pic>
        <p:nvPicPr>
          <p:cNvPr id="25607" name="Picture 2"/>
          <p:cNvPicPr>
            <a:picLocks noChangeAspect="1" noChangeArrowheads="1"/>
          </p:cNvPicPr>
          <p:nvPr userDrawn="1"/>
        </p:nvPicPr>
        <p:blipFill>
          <a:blip r:embed="rId14" cstate="print"/>
          <a:srcRect/>
          <a:stretch>
            <a:fillRect/>
          </a:stretch>
        </p:blipFill>
        <p:spPr bwMode="auto">
          <a:xfrm>
            <a:off x="407988" y="260350"/>
            <a:ext cx="1500187" cy="86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4552" r:id="rId4"/>
    <p:sldLayoutId id="2147484551" r:id="rId5"/>
    <p:sldLayoutId id="2147484550" r:id="rId6"/>
    <p:sldLayoutId id="2147485217" r:id="rId7"/>
    <p:sldLayoutId id="2147485218" r:id="rId8"/>
    <p:sldLayoutId id="2147485220" r:id="rId9"/>
    <p:sldLayoutId id="2147485221"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7378"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35737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35738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56" tIns="45528" rIns="91056" bIns="45528" numCol="1" anchor="ctr" anchorCtr="0" compatLnSpc="1">
            <a:prstTxWarp prst="textNoShape">
              <a:avLst/>
            </a:prstTxWarp>
          </a:bodyPr>
          <a:lstStyle/>
          <a:p>
            <a:pPr lvl="0"/>
            <a:r>
              <a:rPr lang="fr-FR" altLang="ja-JP" smtClean="0"/>
              <a:t>Title</a:t>
            </a:r>
          </a:p>
        </p:txBody>
      </p:sp>
      <p:sp>
        <p:nvSpPr>
          <p:cNvPr id="35738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56" tIns="45528" rIns="91056" bIns="4552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50" r:id="rId1"/>
    <p:sldLayoutId id="2147484849" r:id="rId2"/>
    <p:sldLayoutId id="2147484848" r:id="rId3"/>
    <p:sldLayoutId id="2147484847" r:id="rId4"/>
    <p:sldLayoutId id="2147484846" r:id="rId5"/>
    <p:sldLayoutId id="2147484845" r:id="rId6"/>
    <p:sldLayoutId id="2147484844" r:id="rId7"/>
    <p:sldLayoutId id="2147484843" r:id="rId8"/>
    <p:sldLayoutId id="2147484842" r:id="rId9"/>
    <p:sldLayoutId id="2147484841" r:id="rId10"/>
    <p:sldLayoutId id="214748484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966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369667"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36966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40" tIns="45520" rIns="91040" bIns="45520" numCol="1" anchor="ctr" anchorCtr="0" compatLnSpc="1">
            <a:prstTxWarp prst="textNoShape">
              <a:avLst/>
            </a:prstTxWarp>
          </a:bodyPr>
          <a:lstStyle/>
          <a:p>
            <a:pPr lvl="0"/>
            <a:r>
              <a:rPr lang="fr-FR" altLang="ja-JP" smtClean="0"/>
              <a:t>Title</a:t>
            </a:r>
          </a:p>
        </p:txBody>
      </p:sp>
      <p:sp>
        <p:nvSpPr>
          <p:cNvPr id="36966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40" tIns="45520" rIns="91040" bIns="4552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61" r:id="rId1"/>
    <p:sldLayoutId id="2147484860" r:id="rId2"/>
    <p:sldLayoutId id="2147484859" r:id="rId3"/>
    <p:sldLayoutId id="2147484858" r:id="rId4"/>
    <p:sldLayoutId id="2147484857" r:id="rId5"/>
    <p:sldLayoutId id="2147484856" r:id="rId6"/>
    <p:sldLayoutId id="2147484855" r:id="rId7"/>
    <p:sldLayoutId id="2147484854" r:id="rId8"/>
    <p:sldLayoutId id="2147484853" r:id="rId9"/>
    <p:sldLayoutId id="2147484852" r:id="rId10"/>
    <p:sldLayoutId id="214748485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1954"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38195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24" tIns="45512" rIns="91024" bIns="45512" numCol="1" anchor="ctr" anchorCtr="0" compatLnSpc="1">
            <a:prstTxWarp prst="textNoShape">
              <a:avLst/>
            </a:prstTxWarp>
          </a:bodyPr>
          <a:lstStyle/>
          <a:p>
            <a:pPr lvl="0"/>
            <a:r>
              <a:rPr lang="fr-FR" altLang="ja-JP" smtClean="0"/>
              <a:t>Title</a:t>
            </a:r>
          </a:p>
        </p:txBody>
      </p:sp>
      <p:sp>
        <p:nvSpPr>
          <p:cNvPr id="38195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24" tIns="45512" rIns="91024" bIns="4551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72" r:id="rId1"/>
    <p:sldLayoutId id="2147484871" r:id="rId2"/>
    <p:sldLayoutId id="2147484870" r:id="rId3"/>
    <p:sldLayoutId id="2147484869" r:id="rId4"/>
    <p:sldLayoutId id="2147484868" r:id="rId5"/>
    <p:sldLayoutId id="2147484867" r:id="rId6"/>
    <p:sldLayoutId id="2147484866" r:id="rId7"/>
    <p:sldLayoutId id="2147484865" r:id="rId8"/>
    <p:sldLayoutId id="2147484864" r:id="rId9"/>
    <p:sldLayoutId id="2147484863" r:id="rId10"/>
    <p:sldLayoutId id="214748486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424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39424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39424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08" tIns="45504" rIns="91008" bIns="45504" numCol="1" anchor="ctr" anchorCtr="0" compatLnSpc="1">
            <a:prstTxWarp prst="textNoShape">
              <a:avLst/>
            </a:prstTxWarp>
          </a:bodyPr>
          <a:lstStyle/>
          <a:p>
            <a:pPr lvl="0"/>
            <a:r>
              <a:rPr lang="fr-FR" altLang="ja-JP" smtClean="0"/>
              <a:t>Title</a:t>
            </a:r>
          </a:p>
        </p:txBody>
      </p:sp>
      <p:sp>
        <p:nvSpPr>
          <p:cNvPr id="39424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08" tIns="45504" rIns="91008" bIns="4550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83" r:id="rId1"/>
    <p:sldLayoutId id="2147484882" r:id="rId2"/>
    <p:sldLayoutId id="2147484881" r:id="rId3"/>
    <p:sldLayoutId id="2147484880" r:id="rId4"/>
    <p:sldLayoutId id="2147484879" r:id="rId5"/>
    <p:sldLayoutId id="2147484878" r:id="rId6"/>
    <p:sldLayoutId id="2147484877" r:id="rId7"/>
    <p:sldLayoutId id="2147484876" r:id="rId8"/>
    <p:sldLayoutId id="2147484875" r:id="rId9"/>
    <p:sldLayoutId id="2147484874" r:id="rId10"/>
    <p:sldLayoutId id="214748487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6530"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406531"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92" tIns="45496" rIns="90992" bIns="45496" numCol="1" anchor="ctr" anchorCtr="0" compatLnSpc="1">
            <a:prstTxWarp prst="textNoShape">
              <a:avLst/>
            </a:prstTxWarp>
          </a:bodyPr>
          <a:lstStyle/>
          <a:p>
            <a:pPr lvl="0"/>
            <a:r>
              <a:rPr lang="fr-FR" altLang="ja-JP" smtClean="0"/>
              <a:t>Title</a:t>
            </a:r>
          </a:p>
        </p:txBody>
      </p:sp>
      <p:sp>
        <p:nvSpPr>
          <p:cNvPr id="40653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894" r:id="rId1"/>
    <p:sldLayoutId id="2147484893" r:id="rId2"/>
    <p:sldLayoutId id="2147484892" r:id="rId3"/>
    <p:sldLayoutId id="2147484891" r:id="rId4"/>
    <p:sldLayoutId id="2147484890" r:id="rId5"/>
    <p:sldLayoutId id="2147484889" r:id="rId6"/>
    <p:sldLayoutId id="2147484888" r:id="rId7"/>
    <p:sldLayoutId id="2147484887" r:id="rId8"/>
    <p:sldLayoutId id="2147484886" r:id="rId9"/>
    <p:sldLayoutId id="2147484885" r:id="rId10"/>
    <p:sldLayoutId id="2147484884"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881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20" tIns="45560" rIns="91120" bIns="45560" numCol="1" anchor="ctr" anchorCtr="0" compatLnSpc="1">
            <a:prstTxWarp prst="textNoShape">
              <a:avLst/>
            </a:prstTxWarp>
          </a:bodyPr>
          <a:lstStyle/>
          <a:p>
            <a:pPr lvl="0"/>
            <a:r>
              <a:rPr lang="fr-FR" altLang="ja-JP" smtClean="0"/>
              <a:t>Title</a:t>
            </a:r>
          </a:p>
        </p:txBody>
      </p:sp>
      <p:sp>
        <p:nvSpPr>
          <p:cNvPr id="41881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20" tIns="45560" rIns="91120" bIns="4556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120" tIns="45560" rIns="91120" bIns="45560"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120" tIns="45560" rIns="91120" bIns="4556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905" r:id="rId1"/>
    <p:sldLayoutId id="2147484904" r:id="rId2"/>
    <p:sldLayoutId id="2147484903" r:id="rId3"/>
    <p:sldLayoutId id="2147484902" r:id="rId4"/>
    <p:sldLayoutId id="2147484901" r:id="rId5"/>
    <p:sldLayoutId id="2147484900" r:id="rId6"/>
    <p:sldLayoutId id="2147484899" r:id="rId7"/>
    <p:sldLayoutId id="2147484898" r:id="rId8"/>
    <p:sldLayoutId id="2147484897" r:id="rId9"/>
    <p:sldLayoutId id="2147484896" r:id="rId10"/>
    <p:sldLayoutId id="214748489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1106"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431107"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43110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04" tIns="45552" rIns="91104" bIns="45552" numCol="1" anchor="ctr" anchorCtr="0" compatLnSpc="1">
            <a:prstTxWarp prst="textNoShape">
              <a:avLst/>
            </a:prstTxWarp>
          </a:bodyPr>
          <a:lstStyle/>
          <a:p>
            <a:pPr lvl="0"/>
            <a:r>
              <a:rPr lang="fr-FR" altLang="ja-JP" smtClean="0"/>
              <a:t>Title</a:t>
            </a:r>
          </a:p>
        </p:txBody>
      </p:sp>
      <p:sp>
        <p:nvSpPr>
          <p:cNvPr id="43110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04" tIns="45552" rIns="91104" bIns="4555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916" r:id="rId1"/>
    <p:sldLayoutId id="2147484915" r:id="rId2"/>
    <p:sldLayoutId id="2147484914" r:id="rId3"/>
    <p:sldLayoutId id="2147484913" r:id="rId4"/>
    <p:sldLayoutId id="2147484912" r:id="rId5"/>
    <p:sldLayoutId id="2147484911" r:id="rId6"/>
    <p:sldLayoutId id="2147484910" r:id="rId7"/>
    <p:sldLayoutId id="2147484909" r:id="rId8"/>
    <p:sldLayoutId id="2147484908" r:id="rId9"/>
    <p:sldLayoutId id="2147484907" r:id="rId10"/>
    <p:sldLayoutId id="214748490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339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44339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88" tIns="45544" rIns="91088" bIns="45544" numCol="1" anchor="ctr" anchorCtr="0" compatLnSpc="1">
            <a:prstTxWarp prst="textNoShape">
              <a:avLst/>
            </a:prstTxWarp>
          </a:bodyPr>
          <a:lstStyle/>
          <a:p>
            <a:pPr lvl="0"/>
            <a:r>
              <a:rPr lang="fr-FR" altLang="ja-JP" smtClean="0"/>
              <a:t>Title</a:t>
            </a:r>
          </a:p>
        </p:txBody>
      </p:sp>
      <p:sp>
        <p:nvSpPr>
          <p:cNvPr id="44339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88" tIns="45544" rIns="91088" bIns="4554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927" r:id="rId1"/>
    <p:sldLayoutId id="2147484926" r:id="rId2"/>
    <p:sldLayoutId id="2147484925" r:id="rId3"/>
    <p:sldLayoutId id="2147484924" r:id="rId4"/>
    <p:sldLayoutId id="2147484923" r:id="rId5"/>
    <p:sldLayoutId id="2147484922" r:id="rId6"/>
    <p:sldLayoutId id="2147484921" r:id="rId7"/>
    <p:sldLayoutId id="2147484920" r:id="rId8"/>
    <p:sldLayoutId id="2147484919" r:id="rId9"/>
    <p:sldLayoutId id="2147484918" r:id="rId10"/>
    <p:sldLayoutId id="214748491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5682"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45568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45568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72" tIns="45536" rIns="91072" bIns="45536" numCol="1" anchor="ctr" anchorCtr="0" compatLnSpc="1">
            <a:prstTxWarp prst="textNoShape">
              <a:avLst/>
            </a:prstTxWarp>
          </a:bodyPr>
          <a:lstStyle/>
          <a:p>
            <a:pPr lvl="0"/>
            <a:r>
              <a:rPr lang="fr-FR" altLang="ja-JP" smtClean="0"/>
              <a:t>Title</a:t>
            </a:r>
          </a:p>
        </p:txBody>
      </p:sp>
      <p:sp>
        <p:nvSpPr>
          <p:cNvPr id="45568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72" tIns="45536" rIns="91072" bIns="4553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38" r:id="rId1"/>
    <p:sldLayoutId id="2147484937" r:id="rId2"/>
    <p:sldLayoutId id="2147484936" r:id="rId3"/>
    <p:sldLayoutId id="2147484935" r:id="rId4"/>
    <p:sldLayoutId id="2147484934" r:id="rId5"/>
    <p:sldLayoutId id="2147484933" r:id="rId6"/>
    <p:sldLayoutId id="2147484932" r:id="rId7"/>
    <p:sldLayoutId id="2147484931" r:id="rId8"/>
    <p:sldLayoutId id="2147484930" r:id="rId9"/>
    <p:sldLayoutId id="2147484929" r:id="rId10"/>
    <p:sldLayoutId id="214748492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7970"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46797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46797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56" tIns="45528" rIns="91056" bIns="45528" numCol="1" anchor="ctr" anchorCtr="0" compatLnSpc="1">
            <a:prstTxWarp prst="textNoShape">
              <a:avLst/>
            </a:prstTxWarp>
          </a:bodyPr>
          <a:lstStyle/>
          <a:p>
            <a:pPr lvl="0"/>
            <a:r>
              <a:rPr lang="fr-FR" altLang="ja-JP" smtClean="0"/>
              <a:t>Title</a:t>
            </a:r>
          </a:p>
        </p:txBody>
      </p:sp>
      <p:sp>
        <p:nvSpPr>
          <p:cNvPr id="46797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56" tIns="45528" rIns="91056" bIns="4552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49" r:id="rId1"/>
    <p:sldLayoutId id="2147484948" r:id="rId2"/>
    <p:sldLayoutId id="2147484947" r:id="rId3"/>
    <p:sldLayoutId id="2147484946" r:id="rId4"/>
    <p:sldLayoutId id="2147484945" r:id="rId5"/>
    <p:sldLayoutId id="2147484944" r:id="rId6"/>
    <p:sldLayoutId id="2147484943" r:id="rId7"/>
    <p:sldLayoutId id="2147484942" r:id="rId8"/>
    <p:sldLayoutId id="2147484941" r:id="rId9"/>
    <p:sldLayoutId id="2147484940" r:id="rId10"/>
    <p:sldLayoutId id="214748493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fr-FR" altLang="ja-JP" smtClean="0"/>
              <a:t>Title</a:t>
            </a:r>
          </a:p>
        </p:txBody>
      </p:sp>
      <p:sp>
        <p:nvSpPr>
          <p:cNvPr id="3686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344" tIns="45672" rIns="91344" bIns="45672"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344" tIns="45672" rIns="91344" bIns="45672"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564" r:id="rId1"/>
    <p:sldLayoutId id="2147484563" r:id="rId2"/>
    <p:sldLayoutId id="2147484562" r:id="rId3"/>
    <p:sldLayoutId id="2147484561" r:id="rId4"/>
    <p:sldLayoutId id="2147484560" r:id="rId5"/>
    <p:sldLayoutId id="2147484559" r:id="rId6"/>
    <p:sldLayoutId id="2147484558" r:id="rId7"/>
    <p:sldLayoutId id="2147484557" r:id="rId8"/>
    <p:sldLayoutId id="2147484556" r:id="rId9"/>
    <p:sldLayoutId id="2147484555" r:id="rId10"/>
    <p:sldLayoutId id="2147484554" r:id="rId11"/>
    <p:sldLayoutId id="2147484553" r:id="rId12"/>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0258"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48025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48026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40" tIns="45520" rIns="91040" bIns="45520" numCol="1" anchor="ctr" anchorCtr="0" compatLnSpc="1">
            <a:prstTxWarp prst="textNoShape">
              <a:avLst/>
            </a:prstTxWarp>
          </a:bodyPr>
          <a:lstStyle/>
          <a:p>
            <a:pPr lvl="0"/>
            <a:r>
              <a:rPr lang="fr-FR" altLang="ja-JP" smtClean="0"/>
              <a:t>Title</a:t>
            </a:r>
          </a:p>
        </p:txBody>
      </p:sp>
      <p:sp>
        <p:nvSpPr>
          <p:cNvPr id="48026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40" tIns="45520" rIns="91040" bIns="4552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60" r:id="rId1"/>
    <p:sldLayoutId id="2147484959" r:id="rId2"/>
    <p:sldLayoutId id="2147484958" r:id="rId3"/>
    <p:sldLayoutId id="2147484957" r:id="rId4"/>
    <p:sldLayoutId id="2147484956" r:id="rId5"/>
    <p:sldLayoutId id="2147484955" r:id="rId6"/>
    <p:sldLayoutId id="2147484954" r:id="rId7"/>
    <p:sldLayoutId id="2147484953" r:id="rId8"/>
    <p:sldLayoutId id="2147484952" r:id="rId9"/>
    <p:sldLayoutId id="2147484951" r:id="rId10"/>
    <p:sldLayoutId id="214748495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254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49254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24" tIns="45512" rIns="91024" bIns="45512" numCol="1" anchor="ctr" anchorCtr="0" compatLnSpc="1">
            <a:prstTxWarp prst="textNoShape">
              <a:avLst/>
            </a:prstTxWarp>
          </a:bodyPr>
          <a:lstStyle/>
          <a:p>
            <a:pPr lvl="0"/>
            <a:r>
              <a:rPr lang="fr-FR" altLang="ja-JP" smtClean="0"/>
              <a:t>Title</a:t>
            </a:r>
          </a:p>
        </p:txBody>
      </p:sp>
      <p:sp>
        <p:nvSpPr>
          <p:cNvPr id="49254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24" tIns="45512" rIns="91024" bIns="4551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71" r:id="rId1"/>
    <p:sldLayoutId id="2147484970" r:id="rId2"/>
    <p:sldLayoutId id="2147484969" r:id="rId3"/>
    <p:sldLayoutId id="2147484968" r:id="rId4"/>
    <p:sldLayoutId id="2147484967" r:id="rId5"/>
    <p:sldLayoutId id="2147484966" r:id="rId6"/>
    <p:sldLayoutId id="2147484965" r:id="rId7"/>
    <p:sldLayoutId id="2147484964" r:id="rId8"/>
    <p:sldLayoutId id="2147484963" r:id="rId9"/>
    <p:sldLayoutId id="2147484962" r:id="rId10"/>
    <p:sldLayoutId id="214748496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4834"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504835"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50483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08" tIns="45504" rIns="91008" bIns="45504" numCol="1" anchor="ctr" anchorCtr="0" compatLnSpc="1">
            <a:prstTxWarp prst="textNoShape">
              <a:avLst/>
            </a:prstTxWarp>
          </a:bodyPr>
          <a:lstStyle/>
          <a:p>
            <a:pPr lvl="0"/>
            <a:r>
              <a:rPr lang="fr-FR" altLang="ja-JP" smtClean="0"/>
              <a:t>Title</a:t>
            </a:r>
          </a:p>
        </p:txBody>
      </p:sp>
      <p:sp>
        <p:nvSpPr>
          <p:cNvPr id="50483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08" tIns="45504" rIns="91008" bIns="4550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82" r:id="rId1"/>
    <p:sldLayoutId id="2147484981" r:id="rId2"/>
    <p:sldLayoutId id="2147484980" r:id="rId3"/>
    <p:sldLayoutId id="2147484979" r:id="rId4"/>
    <p:sldLayoutId id="2147484978" r:id="rId5"/>
    <p:sldLayoutId id="2147484977" r:id="rId6"/>
    <p:sldLayoutId id="2147484976" r:id="rId7"/>
    <p:sldLayoutId id="2147484975" r:id="rId8"/>
    <p:sldLayoutId id="2147484974" r:id="rId9"/>
    <p:sldLayoutId id="2147484973" r:id="rId10"/>
    <p:sldLayoutId id="214748497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712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51712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92" tIns="45496" rIns="90992" bIns="45496" numCol="1" anchor="ctr" anchorCtr="0" compatLnSpc="1">
            <a:prstTxWarp prst="textNoShape">
              <a:avLst/>
            </a:prstTxWarp>
          </a:bodyPr>
          <a:lstStyle/>
          <a:p>
            <a:pPr lvl="0"/>
            <a:r>
              <a:rPr lang="fr-FR" altLang="ja-JP" smtClean="0"/>
              <a:t>Title</a:t>
            </a:r>
          </a:p>
        </p:txBody>
      </p:sp>
      <p:sp>
        <p:nvSpPr>
          <p:cNvPr id="51712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993" r:id="rId1"/>
    <p:sldLayoutId id="2147484992" r:id="rId2"/>
    <p:sldLayoutId id="2147484991" r:id="rId3"/>
    <p:sldLayoutId id="2147484990" r:id="rId4"/>
    <p:sldLayoutId id="2147484989" r:id="rId5"/>
    <p:sldLayoutId id="2147484988" r:id="rId6"/>
    <p:sldLayoutId id="2147484987" r:id="rId7"/>
    <p:sldLayoutId id="2147484986" r:id="rId8"/>
    <p:sldLayoutId id="2147484985" r:id="rId9"/>
    <p:sldLayoutId id="2147484984" r:id="rId10"/>
    <p:sldLayoutId id="214748498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9410"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529411"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104" tIns="45552" rIns="91104" bIns="45552" numCol="1" anchor="ctr" anchorCtr="0" compatLnSpc="1">
            <a:prstTxWarp prst="textNoShape">
              <a:avLst/>
            </a:prstTxWarp>
          </a:bodyPr>
          <a:lstStyle/>
          <a:p>
            <a:pPr lvl="0"/>
            <a:r>
              <a:rPr lang="fr-FR" altLang="ja-JP" smtClean="0"/>
              <a:t>Title</a:t>
            </a:r>
          </a:p>
        </p:txBody>
      </p:sp>
      <p:sp>
        <p:nvSpPr>
          <p:cNvPr id="52941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104" tIns="45552" rIns="91104" bIns="4555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104" tIns="45552" rIns="91104" bIns="45552"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004" r:id="rId1"/>
    <p:sldLayoutId id="2147485003" r:id="rId2"/>
    <p:sldLayoutId id="2147485002" r:id="rId3"/>
    <p:sldLayoutId id="2147485001" r:id="rId4"/>
    <p:sldLayoutId id="2147485000" r:id="rId5"/>
    <p:sldLayoutId id="2147484999" r:id="rId6"/>
    <p:sldLayoutId id="2147484998" r:id="rId7"/>
    <p:sldLayoutId id="2147484997" r:id="rId8"/>
    <p:sldLayoutId id="2147484996" r:id="rId9"/>
    <p:sldLayoutId id="2147484995" r:id="rId10"/>
    <p:sldLayoutId id="2147484994"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16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88" tIns="45544" rIns="91088" bIns="45544" numCol="1" anchor="ctr" anchorCtr="0" compatLnSpc="1">
            <a:prstTxWarp prst="textNoShape">
              <a:avLst/>
            </a:prstTxWarp>
          </a:bodyPr>
          <a:lstStyle/>
          <a:p>
            <a:pPr lvl="0"/>
            <a:r>
              <a:rPr lang="fr-FR" altLang="ja-JP" smtClean="0"/>
              <a:t>Title</a:t>
            </a:r>
          </a:p>
        </p:txBody>
      </p:sp>
      <p:sp>
        <p:nvSpPr>
          <p:cNvPr id="5416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88" tIns="45544" rIns="91088" bIns="4554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088" tIns="45544" rIns="91088" bIns="45544"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5015" r:id="rId1"/>
    <p:sldLayoutId id="2147485014" r:id="rId2"/>
    <p:sldLayoutId id="2147485013" r:id="rId3"/>
    <p:sldLayoutId id="2147485012" r:id="rId4"/>
    <p:sldLayoutId id="2147485011" r:id="rId5"/>
    <p:sldLayoutId id="2147485010" r:id="rId6"/>
    <p:sldLayoutId id="2147485009" r:id="rId7"/>
    <p:sldLayoutId id="2147485008" r:id="rId8"/>
    <p:sldLayoutId id="2147485007" r:id="rId9"/>
    <p:sldLayoutId id="2147485006" r:id="rId10"/>
    <p:sldLayoutId id="214748500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986"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553987"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55398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72" tIns="45536" rIns="91072" bIns="45536" numCol="1" anchor="ctr" anchorCtr="0" compatLnSpc="1">
            <a:prstTxWarp prst="textNoShape">
              <a:avLst/>
            </a:prstTxWarp>
          </a:bodyPr>
          <a:lstStyle/>
          <a:p>
            <a:pPr lvl="0"/>
            <a:r>
              <a:rPr lang="fr-FR" altLang="ja-JP" smtClean="0"/>
              <a:t>Title</a:t>
            </a:r>
          </a:p>
        </p:txBody>
      </p:sp>
      <p:sp>
        <p:nvSpPr>
          <p:cNvPr id="55398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72" tIns="45536" rIns="91072" bIns="4553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072" tIns="45536" rIns="91072" bIns="45536"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072" tIns="45536" rIns="91072" bIns="45536"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026" r:id="rId1"/>
    <p:sldLayoutId id="2147485025" r:id="rId2"/>
    <p:sldLayoutId id="2147485024" r:id="rId3"/>
    <p:sldLayoutId id="2147485023" r:id="rId4"/>
    <p:sldLayoutId id="2147485022" r:id="rId5"/>
    <p:sldLayoutId id="2147485021" r:id="rId6"/>
    <p:sldLayoutId id="2147485020" r:id="rId7"/>
    <p:sldLayoutId id="2147485019" r:id="rId8"/>
    <p:sldLayoutId id="2147485018" r:id="rId9"/>
    <p:sldLayoutId id="2147485017" r:id="rId10"/>
    <p:sldLayoutId id="214748501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627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56627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56" tIns="45528" rIns="91056" bIns="45528" numCol="1" anchor="ctr" anchorCtr="0" compatLnSpc="1">
            <a:prstTxWarp prst="textNoShape">
              <a:avLst/>
            </a:prstTxWarp>
          </a:bodyPr>
          <a:lstStyle/>
          <a:p>
            <a:pPr lvl="0"/>
            <a:r>
              <a:rPr lang="fr-FR" altLang="ja-JP" smtClean="0"/>
              <a:t>Title</a:t>
            </a:r>
          </a:p>
        </p:txBody>
      </p:sp>
      <p:sp>
        <p:nvSpPr>
          <p:cNvPr id="56627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56" tIns="45528" rIns="91056" bIns="4552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056" tIns="45528" rIns="91056" bIns="45528"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056" tIns="45528" rIns="91056" bIns="45528"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037" r:id="rId1"/>
    <p:sldLayoutId id="2147485036" r:id="rId2"/>
    <p:sldLayoutId id="2147485035" r:id="rId3"/>
    <p:sldLayoutId id="2147485034" r:id="rId4"/>
    <p:sldLayoutId id="2147485033" r:id="rId5"/>
    <p:sldLayoutId id="2147485032" r:id="rId6"/>
    <p:sldLayoutId id="2147485031" r:id="rId7"/>
    <p:sldLayoutId id="2147485030" r:id="rId8"/>
    <p:sldLayoutId id="2147485029" r:id="rId9"/>
    <p:sldLayoutId id="2147485028" r:id="rId10"/>
    <p:sldLayoutId id="214748502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8562"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57856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57856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40" tIns="45520" rIns="91040" bIns="45520" numCol="1" anchor="ctr" anchorCtr="0" compatLnSpc="1">
            <a:prstTxWarp prst="textNoShape">
              <a:avLst/>
            </a:prstTxWarp>
          </a:bodyPr>
          <a:lstStyle/>
          <a:p>
            <a:pPr lvl="0"/>
            <a:r>
              <a:rPr lang="fr-FR" altLang="ja-JP" smtClean="0"/>
              <a:t>Title</a:t>
            </a:r>
          </a:p>
        </p:txBody>
      </p:sp>
      <p:sp>
        <p:nvSpPr>
          <p:cNvPr id="57856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40" tIns="45520" rIns="91040" bIns="4552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048" r:id="rId1"/>
    <p:sldLayoutId id="2147485047" r:id="rId2"/>
    <p:sldLayoutId id="2147485046" r:id="rId3"/>
    <p:sldLayoutId id="2147485045" r:id="rId4"/>
    <p:sldLayoutId id="2147485044" r:id="rId5"/>
    <p:sldLayoutId id="2147485043" r:id="rId6"/>
    <p:sldLayoutId id="2147485042" r:id="rId7"/>
    <p:sldLayoutId id="2147485041" r:id="rId8"/>
    <p:sldLayoutId id="2147485040" r:id="rId9"/>
    <p:sldLayoutId id="2147485039" r:id="rId10"/>
    <p:sldLayoutId id="214748503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0850"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59085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59085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24" tIns="45512" rIns="91024" bIns="45512" numCol="1" anchor="ctr" anchorCtr="0" compatLnSpc="1">
            <a:prstTxWarp prst="textNoShape">
              <a:avLst/>
            </a:prstTxWarp>
          </a:bodyPr>
          <a:lstStyle/>
          <a:p>
            <a:pPr lvl="0"/>
            <a:r>
              <a:rPr lang="fr-FR" altLang="ja-JP" smtClean="0"/>
              <a:t>Title</a:t>
            </a:r>
          </a:p>
        </p:txBody>
      </p:sp>
      <p:sp>
        <p:nvSpPr>
          <p:cNvPr id="59085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24" tIns="45512" rIns="91024" bIns="4551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059" r:id="rId1"/>
    <p:sldLayoutId id="2147485058" r:id="rId2"/>
    <p:sldLayoutId id="2147485057" r:id="rId3"/>
    <p:sldLayoutId id="2147485056" r:id="rId4"/>
    <p:sldLayoutId id="2147485055" r:id="rId5"/>
    <p:sldLayoutId id="2147485054" r:id="rId6"/>
    <p:sldLayoutId id="2147485053" r:id="rId7"/>
    <p:sldLayoutId id="2147485052" r:id="rId8"/>
    <p:sldLayoutId id="2147485051" r:id="rId9"/>
    <p:sldLayoutId id="2147485050" r:id="rId10"/>
    <p:sldLayoutId id="214748504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50179"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28" tIns="45664" rIns="91328" bIns="45664" numCol="1" anchor="ctr" anchorCtr="0" compatLnSpc="1">
            <a:prstTxWarp prst="textNoShape">
              <a:avLst/>
            </a:prstTxWarp>
          </a:bodyPr>
          <a:lstStyle/>
          <a:p>
            <a:pPr lvl="0"/>
            <a:r>
              <a:rPr lang="fr-FR" altLang="ja-JP" smtClean="0"/>
              <a:t>Title</a:t>
            </a:r>
          </a:p>
        </p:txBody>
      </p:sp>
      <p:sp>
        <p:nvSpPr>
          <p:cNvPr id="50180"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28" tIns="45664" rIns="91328" bIns="4566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328" tIns="45664" rIns="91328" bIns="45664"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328" tIns="45664" rIns="91328" bIns="45664"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575" r:id="rId1"/>
    <p:sldLayoutId id="2147484574" r:id="rId2"/>
    <p:sldLayoutId id="2147484573" r:id="rId3"/>
    <p:sldLayoutId id="2147484572" r:id="rId4"/>
    <p:sldLayoutId id="2147484571" r:id="rId5"/>
    <p:sldLayoutId id="2147484570" r:id="rId6"/>
    <p:sldLayoutId id="2147484569" r:id="rId7"/>
    <p:sldLayoutId id="2147484568" r:id="rId8"/>
    <p:sldLayoutId id="2147484567" r:id="rId9"/>
    <p:sldLayoutId id="2147484566" r:id="rId10"/>
    <p:sldLayoutId id="214748456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3138"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60313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60314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08" tIns="45504" rIns="91008" bIns="45504" numCol="1" anchor="ctr" anchorCtr="0" compatLnSpc="1">
            <a:prstTxWarp prst="textNoShape">
              <a:avLst/>
            </a:prstTxWarp>
          </a:bodyPr>
          <a:lstStyle/>
          <a:p>
            <a:pPr lvl="0"/>
            <a:r>
              <a:rPr lang="fr-FR" altLang="ja-JP" smtClean="0"/>
              <a:t>Title</a:t>
            </a:r>
          </a:p>
        </p:txBody>
      </p:sp>
      <p:sp>
        <p:nvSpPr>
          <p:cNvPr id="60314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08" tIns="45504" rIns="91008" bIns="4550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070" r:id="rId1"/>
    <p:sldLayoutId id="2147485069" r:id="rId2"/>
    <p:sldLayoutId id="2147485068" r:id="rId3"/>
    <p:sldLayoutId id="2147485067" r:id="rId4"/>
    <p:sldLayoutId id="2147485066" r:id="rId5"/>
    <p:sldLayoutId id="2147485065" r:id="rId6"/>
    <p:sldLayoutId id="2147485064" r:id="rId7"/>
    <p:sldLayoutId id="2147485063" r:id="rId8"/>
    <p:sldLayoutId id="2147485062" r:id="rId9"/>
    <p:sldLayoutId id="2147485061" r:id="rId10"/>
    <p:sldLayoutId id="214748506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42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6154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92" tIns="45496" rIns="90992" bIns="45496" numCol="1" anchor="ctr" anchorCtr="0" compatLnSpc="1">
            <a:prstTxWarp prst="textNoShape">
              <a:avLst/>
            </a:prstTxWarp>
          </a:bodyPr>
          <a:lstStyle/>
          <a:p>
            <a:pPr lvl="0"/>
            <a:r>
              <a:rPr lang="fr-FR" altLang="ja-JP" smtClean="0"/>
              <a:t>Title</a:t>
            </a:r>
          </a:p>
        </p:txBody>
      </p:sp>
      <p:sp>
        <p:nvSpPr>
          <p:cNvPr id="6154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081" r:id="rId1"/>
    <p:sldLayoutId id="2147485080" r:id="rId2"/>
    <p:sldLayoutId id="2147485079" r:id="rId3"/>
    <p:sldLayoutId id="2147485078" r:id="rId4"/>
    <p:sldLayoutId id="2147485077" r:id="rId5"/>
    <p:sldLayoutId id="2147485076" r:id="rId6"/>
    <p:sldLayoutId id="2147485075" r:id="rId7"/>
    <p:sldLayoutId id="2147485074" r:id="rId8"/>
    <p:sldLayoutId id="2147485073" r:id="rId9"/>
    <p:sldLayoutId id="2147485072" r:id="rId10"/>
    <p:sldLayoutId id="214748507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7714"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627715"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62771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76" tIns="45488" rIns="90976" bIns="45488" numCol="1" anchor="ctr" anchorCtr="0" compatLnSpc="1">
            <a:prstTxWarp prst="textNoShape">
              <a:avLst/>
            </a:prstTxWarp>
          </a:bodyPr>
          <a:lstStyle/>
          <a:p>
            <a:pPr lvl="0"/>
            <a:r>
              <a:rPr lang="fr-FR" altLang="ja-JP" smtClean="0"/>
              <a:t>Title</a:t>
            </a:r>
          </a:p>
        </p:txBody>
      </p:sp>
      <p:sp>
        <p:nvSpPr>
          <p:cNvPr id="62771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76" tIns="45488" rIns="90976" bIns="4548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092" r:id="rId1"/>
    <p:sldLayoutId id="2147485091" r:id="rId2"/>
    <p:sldLayoutId id="2147485090" r:id="rId3"/>
    <p:sldLayoutId id="2147485089" r:id="rId4"/>
    <p:sldLayoutId id="2147485088" r:id="rId5"/>
    <p:sldLayoutId id="2147485087" r:id="rId6"/>
    <p:sldLayoutId id="2147485086" r:id="rId7"/>
    <p:sldLayoutId id="2147485085" r:id="rId8"/>
    <p:sldLayoutId id="2147485084" r:id="rId9"/>
    <p:sldLayoutId id="2147485083" r:id="rId10"/>
    <p:sldLayoutId id="214748508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000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64000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60" tIns="45480" rIns="90960" bIns="45480" numCol="1" anchor="ctr" anchorCtr="0" compatLnSpc="1">
            <a:prstTxWarp prst="textNoShape">
              <a:avLst/>
            </a:prstTxWarp>
          </a:bodyPr>
          <a:lstStyle/>
          <a:p>
            <a:pPr lvl="0"/>
            <a:r>
              <a:rPr lang="fr-FR" altLang="ja-JP" smtClean="0"/>
              <a:t>Title</a:t>
            </a:r>
          </a:p>
        </p:txBody>
      </p:sp>
      <p:sp>
        <p:nvSpPr>
          <p:cNvPr id="64000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60" tIns="45480" rIns="90960" bIns="4548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103" r:id="rId1"/>
    <p:sldLayoutId id="2147485102" r:id="rId2"/>
    <p:sldLayoutId id="2147485101" r:id="rId3"/>
    <p:sldLayoutId id="2147485100" r:id="rId4"/>
    <p:sldLayoutId id="2147485099" r:id="rId5"/>
    <p:sldLayoutId id="2147485098" r:id="rId6"/>
    <p:sldLayoutId id="2147485097" r:id="rId7"/>
    <p:sldLayoutId id="2147485096" r:id="rId8"/>
    <p:sldLayoutId id="2147485095" r:id="rId9"/>
    <p:sldLayoutId id="2147485094" r:id="rId10"/>
    <p:sldLayoutId id="214748509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2290" name="Image 5" descr="UNISDR_powerpoint-4.jpg"/>
          <p:cNvPicPr>
            <a:picLocks noChangeAspect="1"/>
          </p:cNvPicPr>
          <p:nvPr/>
        </p:nvPicPr>
        <p:blipFill>
          <a:blip r:embed="rId13" cstate="print"/>
          <a:srcRect/>
          <a:stretch>
            <a:fillRect/>
          </a:stretch>
        </p:blipFill>
        <p:spPr bwMode="auto">
          <a:xfrm>
            <a:off x="0" y="1588"/>
            <a:ext cx="8764588" cy="6856412"/>
          </a:xfrm>
          <a:prstGeom prst="rect">
            <a:avLst/>
          </a:prstGeom>
          <a:noFill/>
          <a:ln w="9525">
            <a:noFill/>
            <a:miter lim="800000"/>
            <a:headEnd/>
            <a:tailEnd/>
          </a:ln>
        </p:spPr>
      </p:pic>
      <p:sp>
        <p:nvSpPr>
          <p:cNvPr id="652291"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008" tIns="45504" rIns="91008" bIns="45504" numCol="1" anchor="ctr" anchorCtr="0" compatLnSpc="1">
            <a:prstTxWarp prst="textNoShape">
              <a:avLst/>
            </a:prstTxWarp>
          </a:bodyPr>
          <a:lstStyle/>
          <a:p>
            <a:pPr lvl="0"/>
            <a:r>
              <a:rPr lang="fr-FR" altLang="ja-JP" smtClean="0"/>
              <a:t>Title</a:t>
            </a:r>
          </a:p>
        </p:txBody>
      </p:sp>
      <p:sp>
        <p:nvSpPr>
          <p:cNvPr id="65229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008" tIns="45504" rIns="91008" bIns="4550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008" tIns="45504" rIns="91008" bIns="45504"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008" tIns="45504" rIns="91008" bIns="45504"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114" r:id="rId1"/>
    <p:sldLayoutId id="2147485113" r:id="rId2"/>
    <p:sldLayoutId id="2147485112" r:id="rId3"/>
    <p:sldLayoutId id="2147485111" r:id="rId4"/>
    <p:sldLayoutId id="2147485110" r:id="rId5"/>
    <p:sldLayoutId id="2147485109" r:id="rId6"/>
    <p:sldLayoutId id="2147485108" r:id="rId7"/>
    <p:sldLayoutId id="2147485107" r:id="rId8"/>
    <p:sldLayoutId id="2147485106" r:id="rId9"/>
    <p:sldLayoutId id="2147485105" r:id="rId10"/>
    <p:sldLayoutId id="2147485104"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92" tIns="45496" rIns="90992" bIns="45496" numCol="1" anchor="ctr" anchorCtr="0" compatLnSpc="1">
            <a:prstTxWarp prst="textNoShape">
              <a:avLst/>
            </a:prstTxWarp>
          </a:bodyPr>
          <a:lstStyle/>
          <a:p>
            <a:pPr lvl="0"/>
            <a:r>
              <a:rPr lang="fr-FR" altLang="ja-JP" smtClean="0"/>
              <a:t>Title</a:t>
            </a:r>
          </a:p>
        </p:txBody>
      </p:sp>
      <p:sp>
        <p:nvSpPr>
          <p:cNvPr id="66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0992" tIns="45496" rIns="90992" bIns="45496"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0992" tIns="45496" rIns="90992" bIns="45496"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5125" r:id="rId1"/>
    <p:sldLayoutId id="2147485124" r:id="rId2"/>
    <p:sldLayoutId id="2147485123" r:id="rId3"/>
    <p:sldLayoutId id="2147485122" r:id="rId4"/>
    <p:sldLayoutId id="2147485121" r:id="rId5"/>
    <p:sldLayoutId id="2147485120" r:id="rId6"/>
    <p:sldLayoutId id="2147485119" r:id="rId7"/>
    <p:sldLayoutId id="2147485118" r:id="rId8"/>
    <p:sldLayoutId id="2147485117" r:id="rId9"/>
    <p:sldLayoutId id="2147485116" r:id="rId10"/>
    <p:sldLayoutId id="2147485115"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6866"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676867"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67686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76" tIns="45488" rIns="90976" bIns="45488" numCol="1" anchor="ctr" anchorCtr="0" compatLnSpc="1">
            <a:prstTxWarp prst="textNoShape">
              <a:avLst/>
            </a:prstTxWarp>
          </a:bodyPr>
          <a:lstStyle/>
          <a:p>
            <a:pPr lvl="0"/>
            <a:r>
              <a:rPr lang="fr-FR" altLang="ja-JP" smtClean="0"/>
              <a:t>Title</a:t>
            </a:r>
          </a:p>
        </p:txBody>
      </p:sp>
      <p:sp>
        <p:nvSpPr>
          <p:cNvPr id="67686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76" tIns="45488" rIns="90976" bIns="4548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0976" tIns="45488" rIns="90976" bIns="45488"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0976" tIns="45488" rIns="90976" bIns="45488"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136" r:id="rId1"/>
    <p:sldLayoutId id="2147485135" r:id="rId2"/>
    <p:sldLayoutId id="2147485134" r:id="rId3"/>
    <p:sldLayoutId id="2147485133" r:id="rId4"/>
    <p:sldLayoutId id="2147485132" r:id="rId5"/>
    <p:sldLayoutId id="2147485131" r:id="rId6"/>
    <p:sldLayoutId id="2147485130" r:id="rId7"/>
    <p:sldLayoutId id="2147485129" r:id="rId8"/>
    <p:sldLayoutId id="2147485128" r:id="rId9"/>
    <p:sldLayoutId id="2147485127" r:id="rId10"/>
    <p:sldLayoutId id="214748512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915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689155"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60" tIns="45480" rIns="90960" bIns="45480" numCol="1" anchor="ctr" anchorCtr="0" compatLnSpc="1">
            <a:prstTxWarp prst="textNoShape">
              <a:avLst/>
            </a:prstTxWarp>
          </a:bodyPr>
          <a:lstStyle/>
          <a:p>
            <a:pPr lvl="0"/>
            <a:r>
              <a:rPr lang="fr-FR" altLang="ja-JP" smtClean="0"/>
              <a:t>Title</a:t>
            </a:r>
          </a:p>
        </p:txBody>
      </p:sp>
      <p:sp>
        <p:nvSpPr>
          <p:cNvPr id="68915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60" tIns="45480" rIns="90960" bIns="4548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0960" tIns="45480" rIns="90960" bIns="45480"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0960" tIns="45480" rIns="90960" bIns="4548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5147" r:id="rId1"/>
    <p:sldLayoutId id="2147485146" r:id="rId2"/>
    <p:sldLayoutId id="2147485145" r:id="rId3"/>
    <p:sldLayoutId id="2147485144" r:id="rId4"/>
    <p:sldLayoutId id="2147485143" r:id="rId5"/>
    <p:sldLayoutId id="2147485142" r:id="rId6"/>
    <p:sldLayoutId id="2147485141" r:id="rId7"/>
    <p:sldLayoutId id="2147485140" r:id="rId8"/>
    <p:sldLayoutId id="2147485139" r:id="rId9"/>
    <p:sldLayoutId id="2147485138" r:id="rId10"/>
    <p:sldLayoutId id="214748513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1442"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701443"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70144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44" tIns="45472" rIns="90944" bIns="45472" numCol="1" anchor="ctr" anchorCtr="0" compatLnSpc="1">
            <a:prstTxWarp prst="textNoShape">
              <a:avLst/>
            </a:prstTxWarp>
          </a:bodyPr>
          <a:lstStyle/>
          <a:p>
            <a:pPr lvl="0"/>
            <a:r>
              <a:rPr lang="fr-FR" altLang="ja-JP" smtClean="0"/>
              <a:t>Title</a:t>
            </a:r>
          </a:p>
        </p:txBody>
      </p:sp>
      <p:sp>
        <p:nvSpPr>
          <p:cNvPr id="70144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44" tIns="45472" rIns="90944" bIns="4547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158" r:id="rId1"/>
    <p:sldLayoutId id="2147485157" r:id="rId2"/>
    <p:sldLayoutId id="2147485156" r:id="rId3"/>
    <p:sldLayoutId id="2147485155" r:id="rId4"/>
    <p:sldLayoutId id="2147485154" r:id="rId5"/>
    <p:sldLayoutId id="2147485153" r:id="rId6"/>
    <p:sldLayoutId id="2147485152" r:id="rId7"/>
    <p:sldLayoutId id="2147485151" r:id="rId8"/>
    <p:sldLayoutId id="2147485150" r:id="rId9"/>
    <p:sldLayoutId id="2147485149" r:id="rId10"/>
    <p:sldLayoutId id="214748514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3730" name="Picture 4"/>
          <p:cNvPicPr>
            <a:picLocks noChangeAspect="1" noChangeArrowheads="1"/>
          </p:cNvPicPr>
          <p:nvPr/>
        </p:nvPicPr>
        <p:blipFill>
          <a:blip r:embed="rId13" cstate="print"/>
          <a:srcRect/>
          <a:stretch>
            <a:fillRect/>
          </a:stretch>
        </p:blipFill>
        <p:spPr bwMode="auto">
          <a:xfrm>
            <a:off x="0" y="0"/>
            <a:ext cx="8751888" cy="5942013"/>
          </a:xfrm>
          <a:prstGeom prst="rect">
            <a:avLst/>
          </a:prstGeom>
          <a:noFill/>
          <a:ln w="9525">
            <a:noFill/>
            <a:miter lim="800000"/>
            <a:headEnd/>
            <a:tailEnd/>
          </a:ln>
        </p:spPr>
      </p:pic>
      <p:pic>
        <p:nvPicPr>
          <p:cNvPr id="71373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71373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28" tIns="45464" rIns="90928" bIns="45464" numCol="1" anchor="ctr" anchorCtr="0" compatLnSpc="1">
            <a:prstTxWarp prst="textNoShape">
              <a:avLst/>
            </a:prstTxWarp>
          </a:bodyPr>
          <a:lstStyle/>
          <a:p>
            <a:pPr lvl="0"/>
            <a:r>
              <a:rPr lang="fr-FR" altLang="ja-JP" smtClean="0"/>
              <a:t>Title</a:t>
            </a:r>
          </a:p>
        </p:txBody>
      </p:sp>
      <p:sp>
        <p:nvSpPr>
          <p:cNvPr id="71373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28" tIns="45464" rIns="90928" bIns="45464"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169" r:id="rId1"/>
    <p:sldLayoutId id="2147485168" r:id="rId2"/>
    <p:sldLayoutId id="2147485167" r:id="rId3"/>
    <p:sldLayoutId id="2147485166" r:id="rId4"/>
    <p:sldLayoutId id="2147485165" r:id="rId5"/>
    <p:sldLayoutId id="2147485164" r:id="rId6"/>
    <p:sldLayoutId id="2147485163" r:id="rId7"/>
    <p:sldLayoutId id="2147485162" r:id="rId8"/>
    <p:sldLayoutId id="2147485161" r:id="rId9"/>
    <p:sldLayoutId id="2147485160" r:id="rId10"/>
    <p:sldLayoutId id="214748515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12" tIns="45656" rIns="91312" bIns="45656" numCol="1" anchor="ctr" anchorCtr="0" compatLnSpc="1">
            <a:prstTxWarp prst="textNoShape">
              <a:avLst/>
            </a:prstTxWarp>
          </a:bodyPr>
          <a:lstStyle/>
          <a:p>
            <a:pPr lvl="0"/>
            <a:r>
              <a:rPr lang="fr-FR" altLang="ja-JP" smtClean="0"/>
              <a:t>Title</a:t>
            </a:r>
          </a:p>
        </p:txBody>
      </p:sp>
      <p:sp>
        <p:nvSpPr>
          <p:cNvPr id="6246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12" tIns="45656" rIns="91312" bIns="4565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bwMode="auto">
          <a:xfrm>
            <a:off x="457200" y="6356350"/>
            <a:ext cx="2133600" cy="365125"/>
          </a:xfrm>
          <a:prstGeom prst="rect">
            <a:avLst/>
          </a:prstGeom>
          <a:noFill/>
          <a:ln>
            <a:noFill/>
          </a:ln>
          <a:extLst>
            <a:ext uri="{909E8E84-426E-40DD-AFC4-6F175D3DCCD1}"/>
            <a:ext uri="{91240B29-F687-4F45-9708-019B960494DF}"/>
          </a:extLst>
        </p:spPr>
        <p:txBody>
          <a:bodyPr vert="horz" wrap="square" lIns="91312" tIns="45656" rIns="91312" bIns="45656" numCol="1" anchor="ctr" anchorCtr="0" compatLnSpc="1">
            <a:prstTxWarp prst="textNoShape">
              <a:avLst/>
            </a:prstTxWarp>
          </a:bodyPr>
          <a:lstStyle>
            <a:lvl1pPr>
              <a:spcBef>
                <a:spcPct val="0"/>
              </a:spcBef>
              <a:defRPr sz="1200">
                <a:latin typeface="Arial" pitchFamily="34" charset="0"/>
                <a:cs typeface="+mn-cs"/>
              </a:defRPr>
            </a:lvl1pPr>
          </a:lstStyle>
          <a:p>
            <a:pPr>
              <a:defRPr/>
            </a:pPr>
            <a:endParaRPr lang="en-US" altLang="en-US"/>
          </a:p>
        </p:txBody>
      </p:sp>
      <p:sp>
        <p:nvSpPr>
          <p:cNvPr id="5" name="Espace réservé du pied de page 4"/>
          <p:cNvSpPr>
            <a:spLocks noGrp="1"/>
          </p:cNvSpPr>
          <p:nvPr>
            <p:ph type="ftr" sz="quarter" idx="3"/>
          </p:nvPr>
        </p:nvSpPr>
        <p:spPr bwMode="auto">
          <a:xfrm>
            <a:off x="3124200" y="6356350"/>
            <a:ext cx="2895600" cy="365125"/>
          </a:xfrm>
          <a:prstGeom prst="rect">
            <a:avLst/>
          </a:prstGeom>
          <a:noFill/>
          <a:ln>
            <a:noFill/>
          </a:ln>
          <a:extLst>
            <a:ext uri="{909E8E84-426E-40DD-AFC4-6F175D3DCCD1}"/>
            <a:ext uri="{91240B29-F687-4F45-9708-019B960494DF}"/>
          </a:extLst>
        </p:spPr>
        <p:txBody>
          <a:bodyPr vert="horz" wrap="square" lIns="91312" tIns="45656" rIns="91312" bIns="45656"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586" r:id="rId1"/>
    <p:sldLayoutId id="2147484585" r:id="rId2"/>
    <p:sldLayoutId id="2147484584" r:id="rId3"/>
    <p:sldLayoutId id="2147484583" r:id="rId4"/>
    <p:sldLayoutId id="2147484582" r:id="rId5"/>
    <p:sldLayoutId id="2147484581" r:id="rId6"/>
    <p:sldLayoutId id="2147484580" r:id="rId7"/>
    <p:sldLayoutId id="2147484579" r:id="rId8"/>
    <p:sldLayoutId id="2147484578" r:id="rId9"/>
    <p:sldLayoutId id="2147484577" r:id="rId10"/>
    <p:sldLayoutId id="2147484576"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6018"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pic>
        <p:nvPicPr>
          <p:cNvPr id="726019"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72602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912" tIns="45456" rIns="90912" bIns="45456" numCol="1" anchor="ctr" anchorCtr="0" compatLnSpc="1">
            <a:prstTxWarp prst="textNoShape">
              <a:avLst/>
            </a:prstTxWarp>
          </a:bodyPr>
          <a:lstStyle/>
          <a:p>
            <a:pPr lvl="0"/>
            <a:r>
              <a:rPr lang="fr-FR" altLang="ja-JP" smtClean="0"/>
              <a:t>Title</a:t>
            </a:r>
          </a:p>
        </p:txBody>
      </p:sp>
      <p:sp>
        <p:nvSpPr>
          <p:cNvPr id="72602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912" tIns="45456" rIns="90912" bIns="45456"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180" r:id="rId1"/>
    <p:sldLayoutId id="2147485179" r:id="rId2"/>
    <p:sldLayoutId id="2147485178" r:id="rId3"/>
    <p:sldLayoutId id="2147485177" r:id="rId4"/>
    <p:sldLayoutId id="2147485176" r:id="rId5"/>
    <p:sldLayoutId id="2147485175" r:id="rId6"/>
    <p:sldLayoutId id="2147485174" r:id="rId7"/>
    <p:sldLayoutId id="2147485173" r:id="rId8"/>
    <p:sldLayoutId id="2147485172" r:id="rId9"/>
    <p:sldLayoutId id="2147485171" r:id="rId10"/>
    <p:sldLayoutId id="2147485170"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8306" name="Image 5" descr="UNISDR_powerpoint-2.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1588"/>
            <a:ext cx="8751888" cy="6856412"/>
          </a:xfrm>
          <a:prstGeom prst="rect">
            <a:avLst/>
          </a:prstGeom>
          <a:noFill/>
          <a:ln w="9525">
            <a:noFill/>
            <a:miter lim="800000"/>
            <a:headEnd/>
            <a:tailEnd/>
          </a:ln>
        </p:spPr>
      </p:pic>
      <p:sp>
        <p:nvSpPr>
          <p:cNvPr id="73830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896" tIns="45448" rIns="90896" bIns="45448" numCol="1" anchor="ctr" anchorCtr="0" compatLnSpc="1">
            <a:prstTxWarp prst="textNoShape">
              <a:avLst/>
            </a:prstTxWarp>
          </a:bodyPr>
          <a:lstStyle/>
          <a:p>
            <a:pPr lvl="0"/>
            <a:r>
              <a:rPr lang="fr-FR" altLang="ja-JP" smtClean="0"/>
              <a:t>Title</a:t>
            </a:r>
          </a:p>
        </p:txBody>
      </p:sp>
      <p:sp>
        <p:nvSpPr>
          <p:cNvPr id="73830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896" tIns="45448" rIns="90896" bIns="4544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191" r:id="rId1"/>
    <p:sldLayoutId id="2147485190" r:id="rId2"/>
    <p:sldLayoutId id="2147485189" r:id="rId3"/>
    <p:sldLayoutId id="2147485188" r:id="rId4"/>
    <p:sldLayoutId id="2147485187" r:id="rId5"/>
    <p:sldLayoutId id="2147485186" r:id="rId6"/>
    <p:sldLayoutId id="2147485185" r:id="rId7"/>
    <p:sldLayoutId id="2147485184" r:id="rId8"/>
    <p:sldLayoutId id="2147485183" r:id="rId9"/>
    <p:sldLayoutId id="2147485182" r:id="rId10"/>
    <p:sldLayoutId id="2147485181"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50594"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pic>
        <p:nvPicPr>
          <p:cNvPr id="750595"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75059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880" tIns="45440" rIns="90880" bIns="45440" numCol="1" anchor="ctr" anchorCtr="0" compatLnSpc="1">
            <a:prstTxWarp prst="textNoShape">
              <a:avLst/>
            </a:prstTxWarp>
          </a:bodyPr>
          <a:lstStyle/>
          <a:p>
            <a:pPr lvl="0"/>
            <a:r>
              <a:rPr lang="fr-FR" altLang="ja-JP" smtClean="0"/>
              <a:t>Title</a:t>
            </a:r>
          </a:p>
        </p:txBody>
      </p:sp>
      <p:sp>
        <p:nvSpPr>
          <p:cNvPr id="75059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880" tIns="45440" rIns="90880" bIns="4544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202" r:id="rId1"/>
    <p:sldLayoutId id="2147485201" r:id="rId2"/>
    <p:sldLayoutId id="2147485200" r:id="rId3"/>
    <p:sldLayoutId id="2147485199" r:id="rId4"/>
    <p:sldLayoutId id="2147485198" r:id="rId5"/>
    <p:sldLayoutId id="2147485197" r:id="rId6"/>
    <p:sldLayoutId id="2147485196" r:id="rId7"/>
    <p:sldLayoutId id="2147485195" r:id="rId8"/>
    <p:sldLayoutId id="2147485194" r:id="rId9"/>
    <p:sldLayoutId id="2147485193" r:id="rId10"/>
    <p:sldLayoutId id="2147485192"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62882" name="Image 5" descr="UNISDR_powerpoint-3.jpg"/>
          <p:cNvPicPr>
            <a:picLocks noChangeAspect="1"/>
          </p:cNvPicPr>
          <p:nvPr/>
        </p:nvPicPr>
        <p:blipFill>
          <a:blip r:embed="rId13" cstate="print">
            <a:clrChange>
              <a:clrFrom>
                <a:srgbClr val="000000"/>
              </a:clrFrom>
              <a:clrTo>
                <a:srgbClr val="000000">
                  <a:alpha val="0"/>
                </a:srgbClr>
              </a:clrTo>
            </a:clrChange>
          </a:blip>
          <a:srcRect/>
          <a:stretch>
            <a:fillRect/>
          </a:stretch>
        </p:blipFill>
        <p:spPr bwMode="auto">
          <a:xfrm>
            <a:off x="0" y="0"/>
            <a:ext cx="8751888" cy="6856413"/>
          </a:xfrm>
          <a:prstGeom prst="rect">
            <a:avLst/>
          </a:prstGeom>
          <a:noFill/>
          <a:ln w="9525">
            <a:noFill/>
            <a:miter lim="800000"/>
            <a:headEnd/>
            <a:tailEnd/>
          </a:ln>
        </p:spPr>
      </p:pic>
      <p:sp>
        <p:nvSpPr>
          <p:cNvPr id="76288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864" tIns="45432" rIns="90864" bIns="45432" numCol="1" anchor="ctr" anchorCtr="0" compatLnSpc="1">
            <a:prstTxWarp prst="textNoShape">
              <a:avLst/>
            </a:prstTxWarp>
          </a:bodyPr>
          <a:lstStyle/>
          <a:p>
            <a:pPr lvl="0"/>
            <a:r>
              <a:rPr lang="fr-FR" altLang="ja-JP" smtClean="0"/>
              <a:t>Title</a:t>
            </a:r>
          </a:p>
        </p:txBody>
      </p:sp>
      <p:sp>
        <p:nvSpPr>
          <p:cNvPr id="76288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864" tIns="45432" rIns="90864" bIns="4543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5213" r:id="rId1"/>
    <p:sldLayoutId id="2147485212" r:id="rId2"/>
    <p:sldLayoutId id="2147485211" r:id="rId3"/>
    <p:sldLayoutId id="2147485210" r:id="rId4"/>
    <p:sldLayoutId id="2147485209" r:id="rId5"/>
    <p:sldLayoutId id="2147485208" r:id="rId6"/>
    <p:sldLayoutId id="2147485207" r:id="rId7"/>
    <p:sldLayoutId id="2147485206" r:id="rId8"/>
    <p:sldLayoutId id="2147485205" r:id="rId9"/>
    <p:sldLayoutId id="2147485204" r:id="rId10"/>
    <p:sldLayoutId id="2147485203"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pic>
        <p:nvPicPr>
          <p:cNvPr id="74755" name="Picture 2"/>
          <p:cNvPicPr>
            <a:picLocks noChangeAspect="1" noChangeArrowheads="1"/>
          </p:cNvPicPr>
          <p:nvPr/>
        </p:nvPicPr>
        <p:blipFill>
          <a:blip r:embed="rId14" cstate="print"/>
          <a:srcRect/>
          <a:stretch>
            <a:fillRect/>
          </a:stretch>
        </p:blipFill>
        <p:spPr bwMode="auto">
          <a:xfrm>
            <a:off x="6956425" y="2938463"/>
            <a:ext cx="1739900" cy="603250"/>
          </a:xfrm>
          <a:prstGeom prst="rect">
            <a:avLst/>
          </a:prstGeom>
          <a:noFill/>
          <a:ln w="9525">
            <a:noFill/>
            <a:miter lim="800000"/>
            <a:headEnd/>
            <a:tailEnd/>
          </a:ln>
        </p:spPr>
      </p:pic>
      <p:sp>
        <p:nvSpPr>
          <p:cNvPr id="7475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96" tIns="45648" rIns="91296" bIns="45648" numCol="1" anchor="ctr" anchorCtr="0" compatLnSpc="1">
            <a:prstTxWarp prst="textNoShape">
              <a:avLst/>
            </a:prstTxWarp>
          </a:bodyPr>
          <a:lstStyle/>
          <a:p>
            <a:pPr lvl="0"/>
            <a:r>
              <a:rPr lang="fr-FR" altLang="ja-JP" smtClean="0"/>
              <a:t>Title</a:t>
            </a:r>
          </a:p>
        </p:txBody>
      </p:sp>
      <p:sp>
        <p:nvSpPr>
          <p:cNvPr id="7475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96" tIns="45648" rIns="91296" bIns="45648"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8"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296" tIns="45648" rIns="91296" bIns="45648"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9"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296" tIns="45648" rIns="91296" bIns="45648"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597" r:id="rId1"/>
    <p:sldLayoutId id="2147484596" r:id="rId2"/>
    <p:sldLayoutId id="2147484595" r:id="rId3"/>
    <p:sldLayoutId id="2147484594" r:id="rId4"/>
    <p:sldLayoutId id="2147484593" r:id="rId5"/>
    <p:sldLayoutId id="2147484592" r:id="rId6"/>
    <p:sldLayoutId id="2147484591" r:id="rId7"/>
    <p:sldLayoutId id="2147484590" r:id="rId8"/>
    <p:sldLayoutId id="2147484589" r:id="rId9"/>
    <p:sldLayoutId id="2147484588" r:id="rId10"/>
    <p:sldLayoutId id="2147484587"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Image 5" descr="UNISDR_powerpoint-1.jpg"/>
          <p:cNvPicPr>
            <a:picLocks noChangeAspect="1"/>
          </p:cNvPicPr>
          <p:nvPr/>
        </p:nvPicPr>
        <p:blipFill>
          <a:blip r:embed="rId13" cstate="print">
            <a:clrChange>
              <a:clrFrom>
                <a:srgbClr val="17151A"/>
              </a:clrFrom>
              <a:clrTo>
                <a:srgbClr val="17151A">
                  <a:alpha val="0"/>
                </a:srgbClr>
              </a:clrTo>
            </a:clrChange>
          </a:blip>
          <a:srcRect/>
          <a:stretch>
            <a:fillRect/>
          </a:stretch>
        </p:blipFill>
        <p:spPr bwMode="auto">
          <a:xfrm>
            <a:off x="0" y="0"/>
            <a:ext cx="8774113" cy="6858000"/>
          </a:xfrm>
          <a:prstGeom prst="rect">
            <a:avLst/>
          </a:prstGeom>
          <a:noFill/>
          <a:ln w="9525">
            <a:noFill/>
            <a:miter lim="800000"/>
            <a:headEnd/>
            <a:tailEnd/>
          </a:ln>
        </p:spPr>
      </p:pic>
      <p:sp>
        <p:nvSpPr>
          <p:cNvPr id="8704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80" tIns="45640" rIns="91280" bIns="45640" numCol="1" anchor="ctr" anchorCtr="0" compatLnSpc="1">
            <a:prstTxWarp prst="textNoShape">
              <a:avLst/>
            </a:prstTxWarp>
          </a:bodyPr>
          <a:lstStyle/>
          <a:p>
            <a:pPr lvl="0"/>
            <a:r>
              <a:rPr lang="fr-FR" altLang="ja-JP" smtClean="0"/>
              <a:t>Title</a:t>
            </a:r>
          </a:p>
        </p:txBody>
      </p:sp>
      <p:sp>
        <p:nvSpPr>
          <p:cNvPr id="8704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80" tIns="45640" rIns="91280" bIns="45640"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7" name="Espace réservé de la date 3"/>
          <p:cNvSpPr>
            <a:spLocks noGrp="1"/>
          </p:cNvSpPr>
          <p:nvPr>
            <p:ph type="dt" sz="half" idx="2"/>
          </p:nvPr>
        </p:nvSpPr>
        <p:spPr bwMode="auto">
          <a:xfrm>
            <a:off x="4264025" y="6042025"/>
            <a:ext cx="4494213" cy="363538"/>
          </a:xfrm>
          <a:prstGeom prst="rect">
            <a:avLst/>
          </a:prstGeom>
          <a:noFill/>
          <a:ln>
            <a:noFill/>
          </a:ln>
          <a:extLst>
            <a:ext uri="{909E8E84-426E-40DD-AFC4-6F175D3DCCD1}"/>
            <a:ext uri="{91240B29-F687-4F45-9708-019B960494DF}"/>
          </a:extLst>
        </p:spPr>
        <p:txBody>
          <a:bodyPr vert="horz" wrap="square" lIns="91280" tIns="45640" rIns="91280" bIns="45640" numCol="1" anchor="ctr" anchorCtr="0" compatLnSpc="1">
            <a:prstTxWarp prst="textNoShape">
              <a:avLst/>
            </a:prstTxWarp>
          </a:bodyPr>
          <a:lstStyle>
            <a:lvl1pPr>
              <a:spcBef>
                <a:spcPct val="0"/>
              </a:spcBef>
              <a:defRPr sz="1200">
                <a:latin typeface="Arial" charset="0"/>
                <a:ea typeface="ＭＳ Ｐゴシック" pitchFamily="50" charset="-128"/>
                <a:cs typeface="+mn-cs"/>
              </a:defRPr>
            </a:lvl1pPr>
          </a:lstStyle>
          <a:p>
            <a:pPr>
              <a:defRPr/>
            </a:pPr>
            <a:r>
              <a:rPr lang="fr-FR" altLang="ja-JP"/>
              <a:t>The date : 2 february 2013</a:t>
            </a:r>
          </a:p>
        </p:txBody>
      </p:sp>
      <p:sp>
        <p:nvSpPr>
          <p:cNvPr id="8" name="Espace réservé du pied de page 4"/>
          <p:cNvSpPr>
            <a:spLocks noGrp="1"/>
          </p:cNvSpPr>
          <p:nvPr>
            <p:ph type="ftr" sz="quarter" idx="3"/>
          </p:nvPr>
        </p:nvSpPr>
        <p:spPr bwMode="auto">
          <a:xfrm>
            <a:off x="1862138" y="5976938"/>
            <a:ext cx="1601787" cy="455612"/>
          </a:xfrm>
          <a:prstGeom prst="rect">
            <a:avLst/>
          </a:prstGeom>
          <a:noFill/>
          <a:ln>
            <a:noFill/>
          </a:ln>
          <a:extLst>
            <a:ext uri="{909E8E84-426E-40DD-AFC4-6F175D3DCCD1}"/>
            <a:ext uri="{91240B29-F687-4F45-9708-019B960494DF}"/>
          </a:extLst>
        </p:spPr>
        <p:txBody>
          <a:bodyPr vert="horz" wrap="square" lIns="91280" tIns="45640" rIns="91280" bIns="45640" numCol="1" anchor="ctr" anchorCtr="0" compatLnSpc="1">
            <a:prstTxWarp prst="textNoShape">
              <a:avLst/>
            </a:prstTxWarp>
          </a:bodyPr>
          <a:lstStyle>
            <a:lvl1pPr>
              <a:spcBef>
                <a:spcPct val="0"/>
              </a:spcBef>
              <a:defRPr sz="900" b="0">
                <a:solidFill>
                  <a:srgbClr val="1D3074"/>
                </a:solidFill>
                <a:latin typeface="Arial" pitchFamily="34" charset="0"/>
                <a:cs typeface="+mn-cs"/>
              </a:defRPr>
            </a:lvl1pPr>
          </a:lstStyle>
          <a:p>
            <a:pPr>
              <a:defRPr/>
            </a:pPr>
            <a:r>
              <a:rPr lang="fr-FR" altLang="ja-JP"/>
              <a:t>Autor</a:t>
            </a:r>
          </a:p>
          <a:p>
            <a:pPr>
              <a:defRPr/>
            </a:pPr>
            <a:r>
              <a:rPr lang="fr-FR" altLang="ja-JP"/>
              <a:t>Function</a:t>
            </a:r>
          </a:p>
          <a:p>
            <a:pPr>
              <a:defRPr/>
            </a:pPr>
            <a:r>
              <a:rPr lang="fr-FR" altLang="ja-JP"/>
              <a:t>For Desaster Risk Reduction</a:t>
            </a:r>
          </a:p>
          <a:p>
            <a:pPr>
              <a:defRPr/>
            </a:pPr>
            <a:endParaRPr lang="ja-JP" altLang="fr-FR"/>
          </a:p>
        </p:txBody>
      </p:sp>
    </p:spTree>
  </p:cSld>
  <p:clrMap bg1="lt1" tx1="dk1" bg2="lt2" tx2="dk2" accent1="accent1" accent2="accent2" accent3="accent3" accent4="accent4" accent5="accent5" accent6="accent6" hlink="hlink" folHlink="folHlink"/>
  <p:sldLayoutIdLst>
    <p:sldLayoutId id="2147484608" r:id="rId1"/>
    <p:sldLayoutId id="2147484607" r:id="rId2"/>
    <p:sldLayoutId id="2147484606" r:id="rId3"/>
    <p:sldLayoutId id="2147484605" r:id="rId4"/>
    <p:sldLayoutId id="2147484604" r:id="rId5"/>
    <p:sldLayoutId id="2147484603" r:id="rId6"/>
    <p:sldLayoutId id="2147484602" r:id="rId7"/>
    <p:sldLayoutId id="2147484601" r:id="rId8"/>
    <p:sldLayoutId id="2147484600" r:id="rId9"/>
    <p:sldLayoutId id="2147484599" r:id="rId10"/>
    <p:sldLayoutId id="2147484598"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Image 5" descr="UNISDR_powerpoint-5.jpg"/>
          <p:cNvPicPr>
            <a:picLocks noChangeAspect="1"/>
          </p:cNvPicPr>
          <p:nvPr/>
        </p:nvPicPr>
        <p:blipFill>
          <a:blip r:embed="rId13" cstate="print"/>
          <a:srcRect/>
          <a:stretch>
            <a:fillRect/>
          </a:stretch>
        </p:blipFill>
        <p:spPr bwMode="auto">
          <a:xfrm>
            <a:off x="0" y="0"/>
            <a:ext cx="8785225" cy="6488113"/>
          </a:xfrm>
          <a:prstGeom prst="rect">
            <a:avLst/>
          </a:prstGeom>
          <a:noFill/>
          <a:ln w="9525">
            <a:noFill/>
            <a:miter lim="800000"/>
            <a:headEnd/>
            <a:tailEnd/>
          </a:ln>
        </p:spPr>
      </p:pic>
      <p:pic>
        <p:nvPicPr>
          <p:cNvPr id="99331" name="Picture 2"/>
          <p:cNvPicPr>
            <a:picLocks noChangeAspect="1" noChangeArrowheads="1"/>
          </p:cNvPicPr>
          <p:nvPr/>
        </p:nvPicPr>
        <p:blipFill>
          <a:blip r:embed="rId14" cstate="print"/>
          <a:srcRect/>
          <a:stretch>
            <a:fillRect/>
          </a:stretch>
        </p:blipFill>
        <p:spPr bwMode="auto">
          <a:xfrm>
            <a:off x="7650163" y="6107113"/>
            <a:ext cx="1077912" cy="371475"/>
          </a:xfrm>
          <a:prstGeom prst="rect">
            <a:avLst/>
          </a:prstGeom>
          <a:noFill/>
          <a:ln w="9525">
            <a:noFill/>
            <a:miter lim="800000"/>
            <a:headEnd/>
            <a:tailEnd/>
          </a:ln>
        </p:spPr>
      </p:pic>
      <p:sp>
        <p:nvSpPr>
          <p:cNvPr id="9933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264" tIns="45632" rIns="91264" bIns="45632" numCol="1" anchor="ctr" anchorCtr="0" compatLnSpc="1">
            <a:prstTxWarp prst="textNoShape">
              <a:avLst/>
            </a:prstTxWarp>
          </a:bodyPr>
          <a:lstStyle/>
          <a:p>
            <a:pPr lvl="0"/>
            <a:r>
              <a:rPr lang="fr-FR" altLang="ja-JP" smtClean="0"/>
              <a:t>Title</a:t>
            </a:r>
          </a:p>
        </p:txBody>
      </p:sp>
      <p:sp>
        <p:nvSpPr>
          <p:cNvPr id="9933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264" tIns="45632" rIns="91264" bIns="4563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Tree>
  </p:cSld>
  <p:clrMap bg1="lt1" tx1="dk1" bg2="lt2" tx2="dk2" accent1="accent1" accent2="accent2" accent3="accent3" accent4="accent4" accent5="accent5" accent6="accent6" hlink="hlink" folHlink="folHlink"/>
  <p:sldLayoutIdLst>
    <p:sldLayoutId id="2147484619" r:id="rId1"/>
    <p:sldLayoutId id="2147484618" r:id="rId2"/>
    <p:sldLayoutId id="2147484617" r:id="rId3"/>
    <p:sldLayoutId id="2147484616" r:id="rId4"/>
    <p:sldLayoutId id="2147484615" r:id="rId5"/>
    <p:sldLayoutId id="2147484614" r:id="rId6"/>
    <p:sldLayoutId id="2147484613" r:id="rId7"/>
    <p:sldLayoutId id="2147484612" r:id="rId8"/>
    <p:sldLayoutId id="2147484611" r:id="rId9"/>
    <p:sldLayoutId id="2147484610" r:id="rId10"/>
    <p:sldLayoutId id="2147484609" r:id="rId11"/>
  </p:sldLayoutIdLst>
  <p:txStyles>
    <p:titleStyle>
      <a:lvl1pPr algn="l" rtl="0" eaLnBrk="0" fontAlgn="base" hangingPunct="0">
        <a:spcBef>
          <a:spcPct val="0"/>
        </a:spcBef>
        <a:spcAft>
          <a:spcPct val="0"/>
        </a:spcAft>
        <a:defRPr sz="4400" b="1">
          <a:solidFill>
            <a:srgbClr val="25A2E3"/>
          </a:solidFill>
          <a:latin typeface="+mj-lt"/>
          <a:ea typeface="MS PGothic" pitchFamily="34" charset="-128"/>
          <a:cs typeface="+mj-cs"/>
        </a:defRPr>
      </a:lvl1pPr>
      <a:lvl2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2pPr>
      <a:lvl3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3pPr>
      <a:lvl4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4pPr>
      <a:lvl5pPr algn="l" rtl="0" eaLnBrk="0" fontAlgn="base" hangingPunct="0">
        <a:spcBef>
          <a:spcPct val="0"/>
        </a:spcBef>
        <a:spcAft>
          <a:spcPct val="0"/>
        </a:spcAft>
        <a:defRPr sz="4400" b="1">
          <a:solidFill>
            <a:srgbClr val="25A2E3"/>
          </a:solidFill>
          <a:latin typeface="Arial" charset="0"/>
          <a:ea typeface="MS PGothic" pitchFamily="34" charset="-128"/>
          <a:cs typeface="Arial" charset="0"/>
        </a:defRPr>
      </a:lvl5pPr>
      <a:lvl6pPr marL="457200" algn="l" rtl="0" fontAlgn="base">
        <a:spcBef>
          <a:spcPct val="0"/>
        </a:spcBef>
        <a:spcAft>
          <a:spcPct val="0"/>
        </a:spcAft>
        <a:defRPr sz="4400" b="1">
          <a:solidFill>
            <a:srgbClr val="25A2E3"/>
          </a:solidFill>
          <a:latin typeface="Arial" charset="0"/>
          <a:cs typeface="Arial" charset="0"/>
        </a:defRPr>
      </a:lvl6pPr>
      <a:lvl7pPr marL="914400" algn="l" rtl="0" fontAlgn="base">
        <a:spcBef>
          <a:spcPct val="0"/>
        </a:spcBef>
        <a:spcAft>
          <a:spcPct val="0"/>
        </a:spcAft>
        <a:defRPr sz="4400" b="1">
          <a:solidFill>
            <a:srgbClr val="25A2E3"/>
          </a:solidFill>
          <a:latin typeface="Arial" charset="0"/>
          <a:cs typeface="Arial" charset="0"/>
        </a:defRPr>
      </a:lvl7pPr>
      <a:lvl8pPr marL="1371600" algn="l" rtl="0" fontAlgn="base">
        <a:spcBef>
          <a:spcPct val="0"/>
        </a:spcBef>
        <a:spcAft>
          <a:spcPct val="0"/>
        </a:spcAft>
        <a:defRPr sz="4400" b="1">
          <a:solidFill>
            <a:srgbClr val="25A2E3"/>
          </a:solidFill>
          <a:latin typeface="Arial" charset="0"/>
          <a:cs typeface="Arial" charset="0"/>
        </a:defRPr>
      </a:lvl8pPr>
      <a:lvl9pPr marL="1828800" algn="l" rtl="0" fontAlgn="base">
        <a:spcBef>
          <a:spcPct val="0"/>
        </a:spcBef>
        <a:spcAft>
          <a:spcPct val="0"/>
        </a:spcAft>
        <a:defRPr sz="4400" b="1">
          <a:solidFill>
            <a:srgbClr val="25A2E3"/>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400" i="1">
          <a:solidFill>
            <a:srgbClr val="1D3074"/>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defRPr sz="1600" i="1">
          <a:solidFill>
            <a:srgbClr val="1D3074"/>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defRPr sz="1200">
          <a:solidFill>
            <a:srgbClr val="25A2E3"/>
          </a:solidFill>
          <a:latin typeface="+mn-lt"/>
          <a:ea typeface="MS PGothic" pitchFamily="34" charset="-128"/>
          <a:cs typeface="+mn-cs"/>
        </a:defRPr>
      </a:lvl3pPr>
      <a:lvl4pPr marL="1598613" indent="-230188"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4pPr>
      <a:lvl5pPr marL="2055813" indent="-227013" algn="l" rtl="0" eaLnBrk="0" fontAlgn="base" hangingPunct="0">
        <a:spcBef>
          <a:spcPct val="20000"/>
        </a:spcBef>
        <a:spcAft>
          <a:spcPct val="0"/>
        </a:spcAft>
        <a:buFont typeface="Arial" charset="0"/>
        <a:defRPr sz="2000">
          <a:solidFill>
            <a:schemeClr val="tx1"/>
          </a:solidFill>
          <a:latin typeface="+mn-lt"/>
          <a:ea typeface="MS PGothic" pitchFamily="34" charset="-128"/>
          <a:cs typeface="+mn-cs"/>
        </a:defRPr>
      </a:lvl5pPr>
      <a:lvl6pPr marL="2513013" indent="-227013" algn="l" rtl="0" fontAlgn="base">
        <a:spcBef>
          <a:spcPct val="20000"/>
        </a:spcBef>
        <a:spcAft>
          <a:spcPct val="0"/>
        </a:spcAft>
        <a:buFont typeface="Arial" charset="0"/>
        <a:defRPr sz="2000">
          <a:solidFill>
            <a:schemeClr val="tx1"/>
          </a:solidFill>
          <a:latin typeface="+mn-lt"/>
          <a:cs typeface="+mn-cs"/>
        </a:defRPr>
      </a:lvl6pPr>
      <a:lvl7pPr marL="2970213" indent="-227013" algn="l" rtl="0" fontAlgn="base">
        <a:spcBef>
          <a:spcPct val="20000"/>
        </a:spcBef>
        <a:spcAft>
          <a:spcPct val="0"/>
        </a:spcAft>
        <a:buFont typeface="Arial" charset="0"/>
        <a:defRPr sz="2000">
          <a:solidFill>
            <a:schemeClr val="tx1"/>
          </a:solidFill>
          <a:latin typeface="+mn-lt"/>
          <a:cs typeface="+mn-cs"/>
        </a:defRPr>
      </a:lvl7pPr>
      <a:lvl8pPr marL="3427413" indent="-227013" algn="l" rtl="0" fontAlgn="base">
        <a:spcBef>
          <a:spcPct val="20000"/>
        </a:spcBef>
        <a:spcAft>
          <a:spcPct val="0"/>
        </a:spcAft>
        <a:buFont typeface="Arial" charset="0"/>
        <a:defRPr sz="2000">
          <a:solidFill>
            <a:schemeClr val="tx1"/>
          </a:solidFill>
          <a:latin typeface="+mn-lt"/>
          <a:cs typeface="+mn-cs"/>
        </a:defRPr>
      </a:lvl8pPr>
      <a:lvl9pPr marL="3884613" indent="-227013" algn="l" rtl="0" fontAlgn="base">
        <a:spcBef>
          <a:spcPct val="20000"/>
        </a:spcBef>
        <a:spcAft>
          <a:spcPct val="0"/>
        </a:spcAft>
        <a:buFont typeface="Arial" charset="0"/>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32.xml"/><Relationship Id="rId5"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Rectangle 4"/>
          <p:cNvSpPr>
            <a:spLocks noGrp="1"/>
          </p:cNvSpPr>
          <p:nvPr>
            <p:ph type="ctrTitle" idx="4294967295"/>
          </p:nvPr>
        </p:nvSpPr>
        <p:spPr bwMode="auto">
          <a:xfrm>
            <a:off x="755576" y="1844824"/>
            <a:ext cx="7772400" cy="3600400"/>
          </a:xfrm>
          <a:prstGeom prst="rect">
            <a:avLst/>
          </a:prstGeom>
          <a:noFill/>
          <a:ln>
            <a:miter lim="800000"/>
            <a:headEnd/>
            <a:tailEnd/>
          </a:ln>
        </p:spPr>
        <p:txBody>
          <a:bodyPr/>
          <a:lstStyle/>
          <a:p>
            <a:pPr eaLnBrk="1" hangingPunct="1"/>
            <a:r>
              <a:rPr lang="fr-CH" altLang="en-US" sz="3600" b="1" dirty="0" smtClean="0">
                <a:solidFill>
                  <a:schemeClr val="tx2"/>
                </a:solidFill>
              </a:rPr>
              <a:t>School Safety in the Post-2015 Framework on Disaster Risk Reduction </a:t>
            </a:r>
            <a:r>
              <a:rPr lang="fr-CH" altLang="en-US" sz="3200" b="1" dirty="0" smtClean="0">
                <a:solidFill>
                  <a:schemeClr val="tx2"/>
                </a:solidFill>
              </a:rPr>
              <a:t/>
            </a:r>
            <a:br>
              <a:rPr lang="fr-CH" altLang="en-US" sz="3200" b="1" dirty="0" smtClean="0">
                <a:solidFill>
                  <a:schemeClr val="tx2"/>
                </a:solidFill>
              </a:rPr>
            </a:br>
            <a:r>
              <a:rPr lang="fr-CH" altLang="en-US" sz="3200" b="1" dirty="0" smtClean="0">
                <a:solidFill>
                  <a:schemeClr val="tx2"/>
                </a:solidFill>
              </a:rPr>
              <a:t/>
            </a:r>
            <a:br>
              <a:rPr lang="fr-CH" altLang="en-US" sz="3200" b="1" dirty="0" smtClean="0">
                <a:solidFill>
                  <a:schemeClr val="tx2"/>
                </a:solidFill>
              </a:rPr>
            </a:br>
            <a:r>
              <a:rPr lang="fr-CH" altLang="en-US" sz="3200" b="1" dirty="0" smtClean="0">
                <a:solidFill>
                  <a:schemeClr val="tx2"/>
                </a:solidFill>
              </a:rPr>
              <a:t>Toward Sendai and Beyond</a:t>
            </a:r>
            <a:br>
              <a:rPr lang="fr-CH" altLang="en-US" sz="3200" b="1" dirty="0" smtClean="0">
                <a:solidFill>
                  <a:schemeClr val="tx2"/>
                </a:solidFill>
              </a:rPr>
            </a:br>
            <a:r>
              <a:rPr lang="fr-CH" altLang="en-US" sz="1600" b="1" dirty="0" smtClean="0">
                <a:solidFill>
                  <a:schemeClr val="tx2"/>
                </a:solidFill>
              </a:rPr>
              <a:t/>
            </a:r>
            <a:br>
              <a:rPr lang="fr-CH" altLang="en-US" sz="1600" b="1" dirty="0" smtClean="0">
                <a:solidFill>
                  <a:schemeClr val="tx2"/>
                </a:solidFill>
              </a:rPr>
            </a:br>
            <a:r>
              <a:rPr lang="fr-CH" altLang="en-US" sz="3200" b="1" dirty="0" smtClean="0">
                <a:solidFill>
                  <a:schemeClr val="tx2"/>
                </a:solidFill>
              </a:rPr>
              <a:t>         </a:t>
            </a:r>
            <a:r>
              <a:rPr lang="fr-CH" altLang="en-US" sz="3200" i="1" dirty="0" smtClean="0">
                <a:solidFill>
                  <a:srgbClr val="0000FF"/>
                </a:solidFill>
              </a:rPr>
              <a:t>www.wcdrr.org</a:t>
            </a:r>
            <a:r>
              <a:rPr lang="fr-CH" altLang="en-US" sz="3200" dirty="0" smtClean="0">
                <a:solidFill>
                  <a:schemeClr val="hlink"/>
                </a:solidFill>
              </a:rPr>
              <a:t>		</a:t>
            </a:r>
            <a:endParaRPr lang="en-US" altLang="en-US" sz="32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057" cy="509532"/>
          </a:xfrm>
        </p:spPr>
        <p:txBody>
          <a:bodyPr/>
          <a:lstStyle/>
          <a:p>
            <a:r>
              <a:rPr lang="en-US" altLang="tr-TR" sz="3600" b="1" dirty="0" smtClean="0">
                <a:solidFill>
                  <a:schemeClr val="tx2"/>
                </a:solidFill>
              </a:rPr>
              <a:t>Elements of the Roadmap to Sendai</a:t>
            </a:r>
            <a:r>
              <a:rPr lang="en-US" altLang="tr-TR" b="1" dirty="0" smtClean="0"/>
              <a:t/>
            </a:r>
            <a:br>
              <a:rPr lang="en-US" altLang="tr-TR" b="1" dirty="0" smtClean="0"/>
            </a:br>
            <a:endParaRPr lang="en-US" dirty="0"/>
          </a:p>
        </p:txBody>
      </p:sp>
      <p:sp>
        <p:nvSpPr>
          <p:cNvPr id="3" name="Content Placeholder 2"/>
          <p:cNvSpPr>
            <a:spLocks noGrp="1"/>
          </p:cNvSpPr>
          <p:nvPr>
            <p:ph idx="1"/>
          </p:nvPr>
        </p:nvSpPr>
        <p:spPr>
          <a:xfrm>
            <a:off x="611559" y="2204864"/>
            <a:ext cx="7920881" cy="3921692"/>
          </a:xfrm>
        </p:spPr>
        <p:txBody>
          <a:bodyPr/>
          <a:lstStyle/>
          <a:p>
            <a:pPr defTabSz="457200" eaLnBrk="1" hangingPunct="1">
              <a:lnSpc>
                <a:spcPct val="120000"/>
              </a:lnSpc>
              <a:spcAft>
                <a:spcPts val="600"/>
              </a:spcAft>
              <a:buFontTx/>
              <a:buChar char="•"/>
            </a:pPr>
            <a:r>
              <a:rPr lang="en-US" altLang="tr-TR" sz="2800" dirty="0" smtClean="0"/>
              <a:t>Global objectives and goals</a:t>
            </a:r>
          </a:p>
          <a:p>
            <a:pPr defTabSz="457200" eaLnBrk="1" hangingPunct="1">
              <a:lnSpc>
                <a:spcPct val="120000"/>
              </a:lnSpc>
              <a:spcAft>
                <a:spcPts val="600"/>
              </a:spcAft>
              <a:buFontTx/>
              <a:buChar char="•"/>
            </a:pPr>
            <a:r>
              <a:rPr lang="en-US" altLang="tr-TR" sz="2800" dirty="0" smtClean="0"/>
              <a:t>Standard indicators</a:t>
            </a:r>
          </a:p>
          <a:p>
            <a:pPr defTabSz="457200" eaLnBrk="1" hangingPunct="1">
              <a:lnSpc>
                <a:spcPct val="120000"/>
              </a:lnSpc>
              <a:spcAft>
                <a:spcPts val="600"/>
              </a:spcAft>
              <a:buFontTx/>
              <a:buChar char="•"/>
            </a:pPr>
            <a:r>
              <a:rPr lang="en-US" altLang="tr-TR" sz="2800" dirty="0" smtClean="0"/>
              <a:t>National targets based on respective situations</a:t>
            </a:r>
          </a:p>
          <a:p>
            <a:pPr defTabSz="457200" eaLnBrk="1" hangingPunct="1">
              <a:lnSpc>
                <a:spcPct val="120000"/>
              </a:lnSpc>
              <a:spcAft>
                <a:spcPts val="600"/>
              </a:spcAft>
              <a:buFontTx/>
              <a:buChar char="•"/>
            </a:pPr>
            <a:r>
              <a:rPr lang="en-US" altLang="tr-TR" sz="2800" dirty="0" smtClean="0"/>
              <a:t>Continuous sharing of good practices</a:t>
            </a:r>
          </a:p>
          <a:p>
            <a:pPr defTabSz="457200" eaLnBrk="1" hangingPunct="1">
              <a:lnSpc>
                <a:spcPct val="120000"/>
              </a:lnSpc>
              <a:spcAft>
                <a:spcPts val="600"/>
              </a:spcAft>
              <a:buFontTx/>
              <a:buChar char="•"/>
            </a:pPr>
            <a:r>
              <a:rPr lang="en-US" altLang="tr-TR" sz="2800" dirty="0" smtClean="0"/>
              <a:t>Cohesive support from development partners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19192" y="1268413"/>
            <a:ext cx="7885255" cy="864443"/>
          </a:xfrm>
          <a:noFill/>
          <a:ln>
            <a:miter lim="800000"/>
            <a:headEnd/>
            <a:tailEnd/>
          </a:ln>
        </p:spPr>
        <p:txBody>
          <a:bodyPr vert="horz" wrap="square" numCol="1" anchor="t" anchorCtr="0" compatLnSpc="1">
            <a:prstTxWarp prst="textNoShape">
              <a:avLst/>
            </a:prstTxWarp>
          </a:bodyPr>
          <a:lstStyle/>
          <a:p>
            <a:r>
              <a:rPr lang="fr-CH" altLang="en-US" sz="3200" b="1" dirty="0" smtClean="0">
                <a:solidFill>
                  <a:schemeClr val="tx2"/>
                </a:solidFill>
              </a:rPr>
              <a:t>Voluntary Commitments to</a:t>
            </a:r>
            <a:br>
              <a:rPr lang="fr-CH" altLang="en-US" sz="3200" b="1" dirty="0" smtClean="0">
                <a:solidFill>
                  <a:schemeClr val="tx2"/>
                </a:solidFill>
              </a:rPr>
            </a:br>
            <a:r>
              <a:rPr lang="fr-CH" altLang="en-US" sz="3200" b="1" dirty="0" smtClean="0">
                <a:solidFill>
                  <a:schemeClr val="tx2"/>
                </a:solidFill>
              </a:rPr>
              <a:t> The Worldwide Initative for Safe Schools</a:t>
            </a:r>
            <a:endParaRPr lang="en-US" altLang="en-US" sz="3200" b="1" dirty="0" smtClean="0">
              <a:solidFill>
                <a:schemeClr val="tx2"/>
              </a:solidFill>
            </a:endParaRPr>
          </a:p>
        </p:txBody>
      </p:sp>
      <p:sp>
        <p:nvSpPr>
          <p:cNvPr id="784386" name="Content Placeholder 2"/>
          <p:cNvSpPr>
            <a:spLocks noGrp="1"/>
          </p:cNvSpPr>
          <p:nvPr>
            <p:ph type="body" idx="1"/>
          </p:nvPr>
        </p:nvSpPr>
        <p:spPr bwMode="auto">
          <a:xfrm>
            <a:off x="683568" y="2708920"/>
            <a:ext cx="7992120" cy="4033193"/>
          </a:xfrm>
          <a:noFill/>
          <a:ln>
            <a:miter lim="800000"/>
            <a:headEnd/>
            <a:tailEnd/>
          </a:ln>
        </p:spPr>
        <p:txBody>
          <a:bodyPr vert="horz" wrap="square" lIns="91280" tIns="45640" rIns="91280" bIns="45640" numCol="1" anchor="t" anchorCtr="0" compatLnSpc="1">
            <a:prstTxWarp prst="textNoShape">
              <a:avLst/>
            </a:prstTxWarp>
          </a:bodyPr>
          <a:lstStyle/>
          <a:p>
            <a:pPr defTabSz="457200" eaLnBrk="1" hangingPunct="1">
              <a:buFontTx/>
              <a:buChar char="•"/>
            </a:pPr>
            <a:r>
              <a:rPr lang="en-US" altLang="tr-TR" sz="2800" dirty="0" smtClean="0"/>
              <a:t>National plans towards safe schools in respective countries</a:t>
            </a:r>
          </a:p>
          <a:p>
            <a:pPr defTabSz="457200" eaLnBrk="1" hangingPunct="1">
              <a:buFontTx/>
              <a:buChar char="•"/>
            </a:pPr>
            <a:endParaRPr lang="en-US" altLang="tr-TR" sz="2800" dirty="0" smtClean="0"/>
          </a:p>
          <a:p>
            <a:pPr defTabSz="457200" eaLnBrk="1" hangingPunct="1">
              <a:buFontTx/>
              <a:buChar char="•"/>
            </a:pPr>
            <a:r>
              <a:rPr lang="en-US" altLang="tr-TR" sz="2800" dirty="0" smtClean="0"/>
              <a:t>Advocacy to engage other countries</a:t>
            </a:r>
          </a:p>
          <a:p>
            <a:pPr defTabSz="457200" eaLnBrk="1" hangingPunct="1">
              <a:buFontTx/>
              <a:buChar char="•"/>
            </a:pPr>
            <a:endParaRPr lang="en-US" altLang="tr-TR" sz="2800" dirty="0" smtClean="0"/>
          </a:p>
          <a:p>
            <a:pPr defTabSz="457200" eaLnBrk="1" hangingPunct="1">
              <a:buFontTx/>
              <a:buChar char="•"/>
            </a:pPr>
            <a:r>
              <a:rPr lang="en-US" altLang="tr-TR" sz="2800" dirty="0" smtClean="0"/>
              <a:t>Assistance to other countries</a:t>
            </a:r>
          </a:p>
          <a:p>
            <a:pPr>
              <a:spcAft>
                <a:spcPct val="20000"/>
              </a:spcAft>
              <a:buNone/>
            </a:pPr>
            <a:r>
              <a:rPr lang="en-US" sz="2800" dirty="0" smtClean="0"/>
              <a:t/>
            </a:r>
            <a:br>
              <a:rPr lang="en-US" sz="2800" dirty="0" smtClean="0"/>
            </a:br>
            <a:r>
              <a:rPr lang="en-US" sz="2800" dirty="0" smtClean="0"/>
              <a:t/>
            </a:r>
            <a:br>
              <a:rPr lang="en-US" sz="2800" dirty="0" smtClean="0"/>
            </a:br>
            <a:endParaRPr lang="en-US" altLang="en-US" sz="2800" dirty="0" smtClean="0">
              <a:solidFill>
                <a:schemeClr val="tx2"/>
              </a:solidFill>
            </a:endParaRPr>
          </a:p>
          <a:p>
            <a:pPr>
              <a:spcAft>
                <a:spcPct val="20000"/>
              </a:spcAft>
            </a:pPr>
            <a:endParaRPr lang="en-US" altLang="en-US" sz="2800" dirty="0" smtClean="0">
              <a:solidFill>
                <a:schemeClr val="tx2"/>
              </a:solidFill>
            </a:endParaRPr>
          </a:p>
          <a:p>
            <a:pPr>
              <a:spcAft>
                <a:spcPct val="20000"/>
              </a:spcAft>
            </a:pPr>
            <a:endParaRPr lang="en-US" altLang="en-US" sz="2800" dirty="0" smtClean="0">
              <a:solidFill>
                <a:schemeClr val="tx2"/>
              </a:solidFill>
            </a:endParaRPr>
          </a:p>
          <a:p>
            <a:endParaRPr lang="en-US" altLang="en-US" sz="2800" dirty="0" smtClean="0">
              <a:solidFill>
                <a:schemeClr val="tx2"/>
              </a:solidFill>
            </a:endParaRPr>
          </a:p>
          <a:p>
            <a:endParaRPr lang="en-US" altLang="en-US" sz="28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057" cy="509532"/>
          </a:xfrm>
        </p:spPr>
        <p:txBody>
          <a:bodyPr/>
          <a:lstStyle/>
          <a:p>
            <a:r>
              <a:rPr lang="en-US" altLang="tr-TR" sz="3600" b="1" dirty="0" smtClean="0">
                <a:solidFill>
                  <a:schemeClr val="tx2"/>
                </a:solidFill>
              </a:rPr>
              <a:t>Ways Forward</a:t>
            </a:r>
            <a:endParaRPr lang="en-US" dirty="0"/>
          </a:p>
        </p:txBody>
      </p:sp>
      <p:sp>
        <p:nvSpPr>
          <p:cNvPr id="3" name="Content Placeholder 2"/>
          <p:cNvSpPr>
            <a:spLocks noGrp="1"/>
          </p:cNvSpPr>
          <p:nvPr>
            <p:ph idx="1"/>
          </p:nvPr>
        </p:nvSpPr>
        <p:spPr>
          <a:xfrm>
            <a:off x="611560" y="2023707"/>
            <a:ext cx="7920881" cy="4608512"/>
          </a:xfrm>
        </p:spPr>
        <p:txBody>
          <a:bodyPr/>
          <a:lstStyle/>
          <a:p>
            <a:pPr defTabSz="457200" eaLnBrk="1" hangingPunct="1">
              <a:lnSpc>
                <a:spcPct val="120000"/>
              </a:lnSpc>
              <a:spcAft>
                <a:spcPts val="600"/>
              </a:spcAft>
              <a:buFontTx/>
              <a:buChar char="•"/>
            </a:pPr>
            <a:r>
              <a:rPr lang="en-US" altLang="tr-TR" sz="2800" dirty="0" smtClean="0"/>
              <a:t>Agree on name the roadmap – e.g. the “Istanbul Roadmap” on School Safety</a:t>
            </a:r>
          </a:p>
          <a:p>
            <a:pPr defTabSz="457200" eaLnBrk="1" hangingPunct="1">
              <a:lnSpc>
                <a:spcPct val="120000"/>
              </a:lnSpc>
              <a:spcAft>
                <a:spcPts val="600"/>
              </a:spcAft>
              <a:buFontTx/>
              <a:buChar char="•"/>
            </a:pPr>
            <a:r>
              <a:rPr lang="en-US" altLang="tr-TR" sz="2800" dirty="0" smtClean="0"/>
              <a:t>Drafting the Roadmap</a:t>
            </a:r>
          </a:p>
          <a:p>
            <a:pPr defTabSz="457200" eaLnBrk="1" hangingPunct="1">
              <a:lnSpc>
                <a:spcPct val="120000"/>
              </a:lnSpc>
              <a:spcAft>
                <a:spcPts val="600"/>
              </a:spcAft>
              <a:buFontTx/>
              <a:buChar char="•"/>
            </a:pPr>
            <a:r>
              <a:rPr lang="en-US" altLang="tr-TR" sz="2800" dirty="0" smtClean="0"/>
              <a:t>Hosting the next meeting to discuss the Roadmap and solicit commitments (January 2015) </a:t>
            </a:r>
          </a:p>
          <a:p>
            <a:pPr defTabSz="457200" eaLnBrk="1" hangingPunct="1">
              <a:lnSpc>
                <a:spcPct val="120000"/>
              </a:lnSpc>
              <a:spcAft>
                <a:spcPts val="600"/>
              </a:spcAft>
              <a:buFontTx/>
              <a:buChar char="•"/>
            </a:pPr>
            <a:r>
              <a:rPr lang="en-US" altLang="tr-TR" sz="2800" dirty="0" smtClean="0"/>
              <a:t>Agenda and attendance for the launch of the Worldwide Initiative with commitments at WCDRR</a:t>
            </a:r>
          </a:p>
          <a:p>
            <a:pPr>
              <a:lnSpc>
                <a:spcPct val="114000"/>
              </a:lnSpc>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057" cy="509532"/>
          </a:xfrm>
        </p:spPr>
        <p:txBody>
          <a:bodyPr/>
          <a:lstStyle/>
          <a:p>
            <a:r>
              <a:rPr lang="en-US" altLang="tr-TR" sz="3600" b="1" dirty="0" smtClean="0">
                <a:solidFill>
                  <a:schemeClr val="tx2"/>
                </a:solidFill>
              </a:rPr>
              <a:t>How ASEAN can lead the way?</a:t>
            </a:r>
            <a:endParaRPr lang="en-US" dirty="0"/>
          </a:p>
        </p:txBody>
      </p:sp>
      <p:sp>
        <p:nvSpPr>
          <p:cNvPr id="3" name="Content Placeholder 2"/>
          <p:cNvSpPr>
            <a:spLocks noGrp="1"/>
          </p:cNvSpPr>
          <p:nvPr>
            <p:ph idx="1"/>
          </p:nvPr>
        </p:nvSpPr>
        <p:spPr>
          <a:xfrm>
            <a:off x="611560" y="1988840"/>
            <a:ext cx="7920881" cy="4643379"/>
          </a:xfrm>
        </p:spPr>
        <p:txBody>
          <a:bodyPr/>
          <a:lstStyle/>
          <a:p>
            <a:pPr defTabSz="457200" eaLnBrk="1" hangingPunct="1">
              <a:lnSpc>
                <a:spcPct val="120000"/>
              </a:lnSpc>
              <a:spcAft>
                <a:spcPts val="600"/>
              </a:spcAft>
              <a:buFontTx/>
              <a:buChar char="•"/>
            </a:pPr>
            <a:r>
              <a:rPr lang="en-US" altLang="tr-TR" sz="2800" dirty="0" smtClean="0"/>
              <a:t>Make voluntary commitments for school safety to implement HFA2</a:t>
            </a:r>
          </a:p>
          <a:p>
            <a:pPr defTabSz="457200" eaLnBrk="1" hangingPunct="1">
              <a:lnSpc>
                <a:spcPct val="120000"/>
              </a:lnSpc>
              <a:spcAft>
                <a:spcPts val="600"/>
              </a:spcAft>
              <a:buNone/>
            </a:pPr>
            <a:r>
              <a:rPr lang="en-US" altLang="tr-TR" sz="2800" dirty="0" smtClean="0"/>
              <a:t>	</a:t>
            </a:r>
            <a:r>
              <a:rPr lang="en-US" altLang="tr-TR" sz="2800" b="1" dirty="0" smtClean="0">
                <a:solidFill>
                  <a:schemeClr val="tx2">
                    <a:lumMod val="60000"/>
                    <a:lumOff val="40000"/>
                  </a:schemeClr>
                </a:solidFill>
              </a:rPr>
              <a:t>http://www.wcdrr.org/preparatory/commitments</a:t>
            </a:r>
          </a:p>
          <a:p>
            <a:pPr defTabSz="457200" eaLnBrk="1" hangingPunct="1">
              <a:lnSpc>
                <a:spcPct val="120000"/>
              </a:lnSpc>
              <a:spcAft>
                <a:spcPts val="600"/>
              </a:spcAft>
              <a:buFontTx/>
              <a:buChar char="•"/>
            </a:pPr>
            <a:r>
              <a:rPr lang="en-US" altLang="tr-TR" sz="2800" dirty="0" smtClean="0"/>
              <a:t>Join the January 2015 meeting to finalize the Roadmap</a:t>
            </a:r>
          </a:p>
          <a:p>
            <a:pPr defTabSz="457200" eaLnBrk="1" hangingPunct="1">
              <a:lnSpc>
                <a:spcPct val="120000"/>
              </a:lnSpc>
              <a:spcAft>
                <a:spcPts val="600"/>
              </a:spcAft>
              <a:buFontTx/>
              <a:buChar char="•"/>
            </a:pPr>
            <a:r>
              <a:rPr lang="en-US" altLang="tr-TR" sz="2800" dirty="0" smtClean="0"/>
              <a:t>Engage your Ministers of Education at WCDRR</a:t>
            </a:r>
          </a:p>
          <a:p>
            <a:pPr defTabSz="457200" eaLnBrk="1" hangingPunct="1">
              <a:lnSpc>
                <a:spcPct val="120000"/>
              </a:lnSpc>
              <a:spcAft>
                <a:spcPts val="600"/>
              </a:spcAft>
              <a:buFontTx/>
              <a:buChar char="•"/>
            </a:pPr>
            <a:r>
              <a:rPr lang="en-US" sz="2800" dirty="0" smtClean="0"/>
              <a:t>Showcase ASSI at WCDRR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p:cNvSpPr>
          <p:nvPr>
            <p:ph type="title" idx="4294967295"/>
          </p:nvPr>
        </p:nvSpPr>
        <p:spPr bwMode="auto">
          <a:xfrm>
            <a:off x="1619672" y="764704"/>
            <a:ext cx="5911850" cy="504825"/>
          </a:xfrm>
          <a:prstGeom prst="rect">
            <a:avLst/>
          </a:prstGeom>
          <a:noFill/>
          <a:ln>
            <a:miter lim="800000"/>
            <a:headEnd/>
            <a:tailEnd/>
          </a:ln>
        </p:spPr>
        <p:txBody>
          <a:bodyPr lIns="80147" tIns="40074" rIns="80147" bIns="40074"/>
          <a:lstStyle/>
          <a:p>
            <a:r>
              <a:rPr lang="fr-CH" altLang="en-US" sz="2800" b="1" dirty="0" smtClean="0">
                <a:solidFill>
                  <a:schemeClr val="tx2"/>
                </a:solidFill>
              </a:rPr>
              <a:t>Voluntary Commitments</a:t>
            </a:r>
            <a:endParaRPr lang="en-US" altLang="en-US" sz="2800" dirty="0" smtClean="0">
              <a:solidFill>
                <a:schemeClr val="tx2"/>
              </a:solidFill>
            </a:endParaRPr>
          </a:p>
        </p:txBody>
      </p:sp>
      <p:pic>
        <p:nvPicPr>
          <p:cNvPr id="829444"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829445"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829446"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251520" y="1400143"/>
            <a:ext cx="864096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211960" y="4869160"/>
            <a:ext cx="151216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2" name="Title 1"/>
          <p:cNvSpPr>
            <a:spLocks noGrp="1"/>
          </p:cNvSpPr>
          <p:nvPr>
            <p:ph type="title"/>
          </p:nvPr>
        </p:nvSpPr>
        <p:spPr>
          <a:xfrm>
            <a:off x="2627784" y="548680"/>
            <a:ext cx="4176375" cy="457174"/>
          </a:xfrm>
        </p:spPr>
        <p:txBody>
          <a:bodyPr/>
          <a:lstStyle/>
          <a:p>
            <a:r>
              <a:rPr lang="en-US" altLang="en-US" sz="2800" b="1" dirty="0" smtClean="0">
                <a:solidFill>
                  <a:schemeClr val="tx2"/>
                </a:solidFill>
              </a:rPr>
              <a:t>At WCDRR</a:t>
            </a:r>
          </a:p>
        </p:txBody>
      </p:sp>
      <p:pic>
        <p:nvPicPr>
          <p:cNvPr id="809986" name="Picture 2"/>
          <p:cNvPicPr>
            <a:picLocks noChangeAspect="1" noChangeArrowheads="1"/>
          </p:cNvPicPr>
          <p:nvPr/>
        </p:nvPicPr>
        <p:blipFill>
          <a:blip r:embed="rId2" cstate="print"/>
          <a:srcRect/>
          <a:stretch>
            <a:fillRect/>
          </a:stretch>
        </p:blipFill>
        <p:spPr bwMode="auto">
          <a:xfrm>
            <a:off x="0" y="1124744"/>
            <a:ext cx="5652120" cy="3933825"/>
          </a:xfrm>
          <a:prstGeom prst="rect">
            <a:avLst/>
          </a:prstGeom>
          <a:noFill/>
          <a:ln w="9525">
            <a:noFill/>
            <a:miter lim="800000"/>
            <a:headEnd/>
            <a:tailEnd/>
          </a:ln>
        </p:spPr>
      </p:pic>
      <p:pic>
        <p:nvPicPr>
          <p:cNvPr id="809987" name="Picture 3"/>
          <p:cNvPicPr>
            <a:picLocks noGrp="1" noChangeAspect="1" noChangeArrowheads="1"/>
          </p:cNvPicPr>
          <p:nvPr>
            <p:ph idx="1"/>
          </p:nvPr>
        </p:nvPicPr>
        <p:blipFill>
          <a:blip r:embed="rId3" cstate="print"/>
          <a:srcRect/>
          <a:stretch>
            <a:fillRect/>
          </a:stretch>
        </p:blipFill>
        <p:spPr bwMode="auto">
          <a:xfrm>
            <a:off x="4139952" y="3717032"/>
            <a:ext cx="5004048" cy="3140968"/>
          </a:xfrm>
          <a:prstGeom prst="rect">
            <a:avLst/>
          </a:prstGeom>
          <a:noFill/>
          <a:ln w="9525">
            <a:noFill/>
            <a:miter lim="800000"/>
            <a:headEnd/>
            <a:tailEnd/>
          </a:ln>
        </p:spPr>
      </p:pic>
      <p:sp>
        <p:nvSpPr>
          <p:cNvPr id="8" name="Right Arrow 7"/>
          <p:cNvSpPr/>
          <p:nvPr/>
        </p:nvSpPr>
        <p:spPr>
          <a:xfrm>
            <a:off x="3707904" y="4820902"/>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bwMode="auto">
          <a:xfrm>
            <a:off x="323851" y="2204864"/>
            <a:ext cx="4464173" cy="4653136"/>
          </a:xfrm>
          <a:extLst>
            <a:ext uri="{909E8E84-426E-40DD-AFC4-6F175D3DCCD1}"/>
            <a:ext uri="{91240B29-F687-4F45-9708-019B960494DF}"/>
          </a:extLst>
        </p:spPr>
        <p:txBody>
          <a:bodyPr vert="horz" wrap="square" numCol="1" anchor="t" anchorCtr="0" compatLnSpc="1">
            <a:prstTxWarp prst="textNoShape">
              <a:avLst/>
            </a:prstTxWarp>
          </a:bodyPr>
          <a:lstStyle/>
          <a:p>
            <a:pPr>
              <a:spcBef>
                <a:spcPts val="600"/>
              </a:spcBef>
              <a:spcAft>
                <a:spcPts val="600"/>
              </a:spcAft>
              <a:buFont typeface="Arial" pitchFamily="34" charset="0"/>
              <a:buChar char="•"/>
              <a:defRPr/>
            </a:pPr>
            <a:r>
              <a:rPr lang="en-US" altLang="en-US" sz="2000" dirty="0" smtClean="0">
                <a:solidFill>
                  <a:srgbClr val="002060"/>
                </a:solidFill>
                <a:latin typeface="Arial" pitchFamily="34" charset="0"/>
                <a:cs typeface="Arial" pitchFamily="34" charset="0"/>
              </a:rPr>
              <a:t>The Hyogo Framework for Action 2005-2015 ends its timeframe </a:t>
            </a:r>
          </a:p>
          <a:p>
            <a:pPr>
              <a:spcBef>
                <a:spcPts val="600"/>
              </a:spcBef>
              <a:spcAft>
                <a:spcPts val="600"/>
              </a:spcAft>
              <a:buFont typeface="Arial" pitchFamily="34" charset="0"/>
              <a:buChar char="•"/>
              <a:defRPr/>
            </a:pPr>
            <a:r>
              <a:rPr lang="en-US" altLang="en-US" sz="2000" dirty="0" smtClean="0">
                <a:solidFill>
                  <a:srgbClr val="002060"/>
                </a:solidFill>
                <a:latin typeface="Arial" pitchFamily="34" charset="0"/>
                <a:cs typeface="Arial" pitchFamily="34" charset="0"/>
              </a:rPr>
              <a:t>UN General Assembly Resolutions: convene the World Conference on DRR and adopt post-2015 framework</a:t>
            </a:r>
          </a:p>
          <a:p>
            <a:pPr>
              <a:spcBef>
                <a:spcPts val="600"/>
              </a:spcBef>
              <a:spcAft>
                <a:spcPts val="600"/>
              </a:spcAft>
              <a:buFont typeface="Arial" pitchFamily="34" charset="0"/>
              <a:buChar char="•"/>
              <a:defRPr/>
            </a:pPr>
            <a:r>
              <a:rPr lang="en-US" altLang="en-US" sz="2000" dirty="0" smtClean="0">
                <a:solidFill>
                  <a:srgbClr val="002060"/>
                </a:solidFill>
                <a:latin typeface="Arial" pitchFamily="34" charset="0"/>
                <a:cs typeface="Arial" pitchFamily="34" charset="0"/>
              </a:rPr>
              <a:t>Disaster risk management seen as integral to sustainable development</a:t>
            </a:r>
          </a:p>
          <a:p>
            <a:pPr>
              <a:spcBef>
                <a:spcPts val="600"/>
              </a:spcBef>
              <a:spcAft>
                <a:spcPts val="600"/>
              </a:spcAft>
              <a:buFont typeface="Arial" pitchFamily="34" charset="0"/>
              <a:buChar char="•"/>
              <a:defRPr/>
            </a:pPr>
            <a:r>
              <a:rPr lang="en-US" altLang="en-US" sz="2000" dirty="0" smtClean="0">
                <a:solidFill>
                  <a:srgbClr val="002060"/>
                </a:solidFill>
                <a:latin typeface="Arial" pitchFamily="34" charset="0"/>
                <a:cs typeface="Arial" pitchFamily="34" charset="0"/>
              </a:rPr>
              <a:t>Recognized need for coherence of HFA2, post-2015 Sustainable Development Goals and Climate Change Arrangements</a:t>
            </a:r>
          </a:p>
          <a:p>
            <a:pPr>
              <a:buFont typeface="Arial" pitchFamily="34" charset="0"/>
              <a:buChar char="•"/>
              <a:defRPr/>
            </a:pPr>
            <a:endParaRPr lang="en-US" altLang="en-US" sz="2000" dirty="0" smtClean="0">
              <a:latin typeface="+mj-lt"/>
            </a:endParaRPr>
          </a:p>
        </p:txBody>
      </p:sp>
      <p:sp>
        <p:nvSpPr>
          <p:cNvPr id="781314" name="Rectangle 4"/>
          <p:cNvSpPr>
            <a:spLocks noChangeArrowheads="1"/>
          </p:cNvSpPr>
          <p:nvPr/>
        </p:nvSpPr>
        <p:spPr bwMode="auto">
          <a:xfrm>
            <a:off x="8191500" y="65088"/>
            <a:ext cx="952500" cy="428625"/>
          </a:xfrm>
          <a:prstGeom prst="rect">
            <a:avLst/>
          </a:prstGeom>
          <a:noFill/>
          <a:ln w="9525">
            <a:noFill/>
            <a:miter lim="800000"/>
            <a:headEnd/>
            <a:tailEnd/>
          </a:ln>
        </p:spPr>
        <p:txBody>
          <a:bodyPr lIns="80147" tIns="40074" rIns="80147" bIns="40074">
            <a:spAutoFit/>
          </a:bodyPr>
          <a:lstStyle/>
          <a:p>
            <a:pPr algn="r"/>
            <a:r>
              <a:rPr lang="es-CR" altLang="en-US" dirty="0">
                <a:solidFill>
                  <a:srgbClr val="FFFFFF"/>
                </a:solidFill>
                <a:latin typeface="Times New Roman" pitchFamily="18" charset="0"/>
              </a:rPr>
              <a:t>I</a:t>
            </a:r>
            <a:endParaRPr lang="en-GB" altLang="en-US" dirty="0">
              <a:solidFill>
                <a:srgbClr val="FFFFFF"/>
              </a:solidFill>
              <a:latin typeface="Times New Roman" pitchFamily="18" charset="0"/>
            </a:endParaRPr>
          </a:p>
        </p:txBody>
      </p:sp>
      <p:sp>
        <p:nvSpPr>
          <p:cNvPr id="75780" name="Rectangle 1"/>
          <p:cNvSpPr>
            <a:spLocks noChangeArrowheads="1"/>
          </p:cNvSpPr>
          <p:nvPr/>
        </p:nvSpPr>
        <p:spPr bwMode="auto">
          <a:xfrm>
            <a:off x="467544" y="1196752"/>
            <a:ext cx="8283575" cy="523220"/>
          </a:xfrm>
          <a:prstGeom prst="rect">
            <a:avLst/>
          </a:prstGeom>
          <a:noFill/>
          <a:ln>
            <a:noFill/>
          </a:ln>
          <a:extLst>
            <a:ext uri="{909E8E84-426E-40DD-AFC4-6F175D3DCCD1}"/>
            <a:ext uri="{91240B29-F687-4F45-9708-019B960494DF}"/>
          </a:extLst>
        </p:spPr>
        <p:txBody>
          <a:bodyPr>
            <a:spAutoFit/>
          </a:bodyPr>
          <a:lstStyle>
            <a:lvl1pPr eaLnBrk="0" hangingPunct="0">
              <a:defRPr sz="2200" b="1">
                <a:solidFill>
                  <a:srgbClr val="25A2E3"/>
                </a:solidFill>
                <a:latin typeface="Arial" pitchFamily="34" charset="0"/>
                <a:ea typeface="MS PGothic" pitchFamily="34" charset="-128"/>
              </a:defRPr>
            </a:lvl1pPr>
            <a:lvl2pPr marL="742950" indent="-285750" eaLnBrk="0" hangingPunct="0">
              <a:defRPr sz="2200" b="1">
                <a:solidFill>
                  <a:srgbClr val="25A2E3"/>
                </a:solidFill>
                <a:latin typeface="Arial" pitchFamily="34" charset="0"/>
                <a:ea typeface="MS PGothic" pitchFamily="34" charset="-128"/>
              </a:defRPr>
            </a:lvl2pPr>
            <a:lvl3pPr marL="1143000" indent="-228600" eaLnBrk="0" hangingPunct="0">
              <a:defRPr sz="2200" b="1">
                <a:solidFill>
                  <a:srgbClr val="25A2E3"/>
                </a:solidFill>
                <a:latin typeface="Arial" pitchFamily="34" charset="0"/>
                <a:ea typeface="MS PGothic" pitchFamily="34" charset="-128"/>
              </a:defRPr>
            </a:lvl3pPr>
            <a:lvl4pPr marL="1600200" indent="-228600" eaLnBrk="0" hangingPunct="0">
              <a:defRPr sz="2200" b="1">
                <a:solidFill>
                  <a:srgbClr val="25A2E3"/>
                </a:solidFill>
                <a:latin typeface="Arial" pitchFamily="34" charset="0"/>
                <a:ea typeface="MS PGothic" pitchFamily="34" charset="-128"/>
              </a:defRPr>
            </a:lvl4pPr>
            <a:lvl5pPr marL="2057400" indent="-228600" eaLnBrk="0" hangingPunct="0">
              <a:defRPr sz="2200" b="1">
                <a:solidFill>
                  <a:srgbClr val="25A2E3"/>
                </a:solidFill>
                <a:latin typeface="Arial" pitchFamily="34" charset="0"/>
                <a:ea typeface="MS PGothic" pitchFamily="34" charset="-128"/>
              </a:defRPr>
            </a:lvl5pPr>
            <a:lvl6pPr marL="2514600" indent="-228600" eaLnBrk="0" fontAlgn="base" hangingPunct="0">
              <a:spcBef>
                <a:spcPct val="50000"/>
              </a:spcBef>
              <a:spcAft>
                <a:spcPct val="0"/>
              </a:spcAft>
              <a:defRPr sz="2200" b="1">
                <a:solidFill>
                  <a:srgbClr val="25A2E3"/>
                </a:solidFill>
                <a:latin typeface="Arial" pitchFamily="34" charset="0"/>
                <a:ea typeface="MS PGothic" pitchFamily="34" charset="-128"/>
              </a:defRPr>
            </a:lvl6pPr>
            <a:lvl7pPr marL="2971800" indent="-228600" eaLnBrk="0" fontAlgn="base" hangingPunct="0">
              <a:spcBef>
                <a:spcPct val="50000"/>
              </a:spcBef>
              <a:spcAft>
                <a:spcPct val="0"/>
              </a:spcAft>
              <a:defRPr sz="2200" b="1">
                <a:solidFill>
                  <a:srgbClr val="25A2E3"/>
                </a:solidFill>
                <a:latin typeface="Arial" pitchFamily="34" charset="0"/>
                <a:ea typeface="MS PGothic" pitchFamily="34" charset="-128"/>
              </a:defRPr>
            </a:lvl7pPr>
            <a:lvl8pPr marL="3429000" indent="-228600" eaLnBrk="0" fontAlgn="base" hangingPunct="0">
              <a:spcBef>
                <a:spcPct val="50000"/>
              </a:spcBef>
              <a:spcAft>
                <a:spcPct val="0"/>
              </a:spcAft>
              <a:defRPr sz="2200" b="1">
                <a:solidFill>
                  <a:srgbClr val="25A2E3"/>
                </a:solidFill>
                <a:latin typeface="Arial" pitchFamily="34" charset="0"/>
                <a:ea typeface="MS PGothic" pitchFamily="34" charset="-128"/>
              </a:defRPr>
            </a:lvl8pPr>
            <a:lvl9pPr marL="3886200" indent="-228600" eaLnBrk="0" fontAlgn="base" hangingPunct="0">
              <a:spcBef>
                <a:spcPct val="50000"/>
              </a:spcBef>
              <a:spcAft>
                <a:spcPct val="0"/>
              </a:spcAft>
              <a:defRPr sz="2200" b="1">
                <a:solidFill>
                  <a:srgbClr val="25A2E3"/>
                </a:solidFill>
                <a:latin typeface="Arial" pitchFamily="34" charset="0"/>
                <a:ea typeface="MS PGothic" pitchFamily="34" charset="-128"/>
              </a:defRPr>
            </a:lvl9pPr>
          </a:lstStyle>
          <a:p>
            <a:pPr algn="ctr" eaLnBrk="1" hangingPunct="1">
              <a:spcBef>
                <a:spcPct val="50000"/>
              </a:spcBef>
              <a:defRPr/>
            </a:pPr>
            <a:r>
              <a:rPr lang="en-US" altLang="en-US" sz="2800" dirty="0" smtClean="0">
                <a:solidFill>
                  <a:srgbClr val="002060"/>
                </a:solidFill>
                <a:latin typeface="+mj-lt"/>
                <a:cs typeface="+mn-cs"/>
              </a:rPr>
              <a:t>Why the post-2015 framework for DRR (HFA2)</a:t>
            </a:r>
            <a:endParaRPr lang="en-GB" altLang="en-US" sz="2800" dirty="0">
              <a:latin typeface="+mj-lt"/>
              <a:cs typeface="+mn-cs"/>
            </a:endParaRPr>
          </a:p>
        </p:txBody>
      </p:sp>
      <p:pic>
        <p:nvPicPr>
          <p:cNvPr id="5" name="Picture 2" descr="hfa-five-priorities"/>
          <p:cNvPicPr>
            <a:picLocks noChangeAspect="1" noChangeArrowheads="1"/>
          </p:cNvPicPr>
          <p:nvPr/>
        </p:nvPicPr>
        <p:blipFill>
          <a:blip r:embed="rId3" cstate="print"/>
          <a:srcRect/>
          <a:stretch>
            <a:fillRect/>
          </a:stretch>
        </p:blipFill>
        <p:spPr bwMode="auto">
          <a:xfrm>
            <a:off x="5220072" y="2132856"/>
            <a:ext cx="3890590" cy="472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Rectangle 2"/>
          <p:cNvSpPr>
            <a:spLocks noGrp="1"/>
          </p:cNvSpPr>
          <p:nvPr>
            <p:ph type="title"/>
          </p:nvPr>
        </p:nvSpPr>
        <p:spPr bwMode="auto">
          <a:xfrm>
            <a:off x="1619672" y="1052736"/>
            <a:ext cx="5911850" cy="384175"/>
          </a:xfrm>
          <a:noFill/>
          <a:ln>
            <a:miter lim="800000"/>
            <a:headEnd/>
            <a:tailEnd/>
          </a:ln>
        </p:spPr>
        <p:txBody>
          <a:bodyPr vert="horz" wrap="square" numCol="1" anchor="t" anchorCtr="0" compatLnSpc="1">
            <a:prstTxWarp prst="textNoShape">
              <a:avLst/>
            </a:prstTxWarp>
          </a:bodyPr>
          <a:lstStyle/>
          <a:p>
            <a:r>
              <a:rPr lang="fr-CH" altLang="en-US" sz="2800" b="1" dirty="0" smtClean="0">
                <a:solidFill>
                  <a:schemeClr val="tx2"/>
                </a:solidFill>
              </a:rPr>
              <a:t>Preparatory Process</a:t>
            </a:r>
            <a:endParaRPr lang="en-US" altLang="en-US" sz="2800" b="1" dirty="0" smtClean="0">
              <a:solidFill>
                <a:schemeClr val="tx2"/>
              </a:solidFill>
            </a:endParaRPr>
          </a:p>
        </p:txBody>
      </p:sp>
      <p:sp>
        <p:nvSpPr>
          <p:cNvPr id="783362" name="Content Placeholder 2"/>
          <p:cNvSpPr>
            <a:spLocks noGrp="1"/>
          </p:cNvSpPr>
          <p:nvPr>
            <p:ph type="body" idx="1"/>
          </p:nvPr>
        </p:nvSpPr>
        <p:spPr bwMode="auto">
          <a:xfrm>
            <a:off x="539750" y="1809199"/>
            <a:ext cx="8604250" cy="5013176"/>
          </a:xfrm>
          <a:noFill/>
          <a:ln>
            <a:miter lim="800000"/>
            <a:headEnd/>
            <a:tailEnd/>
          </a:ln>
        </p:spPr>
        <p:txBody>
          <a:bodyPr vert="horz" wrap="square" lIns="91280" tIns="45640" rIns="91280" bIns="45640" numCol="1" anchor="t" anchorCtr="0" compatLnSpc="1">
            <a:prstTxWarp prst="textNoShape">
              <a:avLst/>
            </a:prstTxWarp>
          </a:bodyPr>
          <a:lstStyle/>
          <a:p>
            <a:pPr>
              <a:spcBef>
                <a:spcPts val="400"/>
              </a:spcBef>
              <a:spcAft>
                <a:spcPts val="400"/>
              </a:spcAft>
            </a:pPr>
            <a:r>
              <a:rPr lang="en-US" altLang="en-US" sz="2000" b="1" dirty="0" smtClean="0">
                <a:solidFill>
                  <a:schemeClr val="tx2"/>
                </a:solidFill>
                <a:latin typeface="Arial" pitchFamily="34" charset="0"/>
                <a:cs typeface="Arial" pitchFamily="34" charset="0"/>
              </a:rPr>
              <a:t>Two years of consultations (March 2012 – May 2014) </a:t>
            </a:r>
            <a:r>
              <a:rPr lang="en-US" altLang="en-US" sz="2000" dirty="0" smtClean="0">
                <a:solidFill>
                  <a:schemeClr val="tx2"/>
                </a:solidFill>
                <a:latin typeface="Arial" pitchFamily="34" charset="0"/>
                <a:cs typeface="Arial" pitchFamily="34" charset="0"/>
              </a:rPr>
              <a:t>among governments, local governments, stakeholders and organizations</a:t>
            </a:r>
          </a:p>
          <a:p>
            <a:pPr>
              <a:spcBef>
                <a:spcPts val="400"/>
              </a:spcBef>
              <a:spcAft>
                <a:spcPts val="400"/>
              </a:spcAft>
            </a:pPr>
            <a:r>
              <a:rPr lang="en-US" altLang="en-US" sz="2000" b="1" dirty="0" smtClean="0">
                <a:solidFill>
                  <a:schemeClr val="tx2"/>
                </a:solidFill>
                <a:latin typeface="Arial" pitchFamily="34" charset="0"/>
                <a:cs typeface="Arial" pitchFamily="34" charset="0"/>
              </a:rPr>
              <a:t>Regional Platforms/Ministerial Conferences </a:t>
            </a:r>
            <a:r>
              <a:rPr lang="en-US" altLang="en-US" sz="2000" dirty="0" smtClean="0">
                <a:solidFill>
                  <a:schemeClr val="tx2"/>
                </a:solidFill>
                <a:latin typeface="Arial" pitchFamily="34" charset="0"/>
                <a:cs typeface="Arial" pitchFamily="34" charset="0"/>
              </a:rPr>
              <a:t>as key for deliberations</a:t>
            </a:r>
          </a:p>
          <a:p>
            <a:pPr>
              <a:spcBef>
                <a:spcPts val="400"/>
              </a:spcBef>
              <a:spcAft>
                <a:spcPts val="400"/>
              </a:spcAft>
            </a:pPr>
            <a:r>
              <a:rPr lang="en-US" altLang="en-US" sz="2000" b="1" dirty="0" smtClean="0">
                <a:solidFill>
                  <a:schemeClr val="tx2"/>
                </a:solidFill>
                <a:latin typeface="Arial" pitchFamily="34" charset="0"/>
                <a:cs typeface="Arial" pitchFamily="34" charset="0"/>
              </a:rPr>
              <a:t>Intergovernmental Preparatory Committees (PrepComs)</a:t>
            </a:r>
            <a:r>
              <a:rPr lang="en-US" altLang="en-US" sz="2000" dirty="0" smtClean="0">
                <a:solidFill>
                  <a:schemeClr val="tx2"/>
                </a:solidFill>
                <a:latin typeface="Arial" pitchFamily="34" charset="0"/>
                <a:cs typeface="Arial" pitchFamily="34" charset="0"/>
              </a:rPr>
              <a:t> are to be held </a:t>
            </a:r>
          </a:p>
          <a:p>
            <a:pPr lvl="1">
              <a:spcBef>
                <a:spcPts val="400"/>
              </a:spcBef>
              <a:spcAft>
                <a:spcPts val="400"/>
              </a:spcAft>
              <a:buFont typeface="Wingdings" pitchFamily="2" charset="2"/>
              <a:buChar char="Ø"/>
            </a:pPr>
            <a:r>
              <a:rPr lang="en-US" altLang="en-US" sz="2000" dirty="0" smtClean="0">
                <a:solidFill>
                  <a:schemeClr val="tx2"/>
                </a:solidFill>
                <a:latin typeface="Arial" pitchFamily="34" charset="0"/>
                <a:cs typeface="Arial" pitchFamily="34" charset="0"/>
              </a:rPr>
              <a:t>1</a:t>
            </a:r>
            <a:r>
              <a:rPr lang="en-US" altLang="en-US" sz="2000" baseline="30000" dirty="0" smtClean="0">
                <a:solidFill>
                  <a:schemeClr val="tx2"/>
                </a:solidFill>
                <a:latin typeface="Arial" pitchFamily="34" charset="0"/>
                <a:cs typeface="Arial" pitchFamily="34" charset="0"/>
              </a:rPr>
              <a:t>st</a:t>
            </a:r>
            <a:r>
              <a:rPr lang="en-US" altLang="en-US" sz="2000" dirty="0" smtClean="0">
                <a:solidFill>
                  <a:schemeClr val="tx2"/>
                </a:solidFill>
                <a:latin typeface="Arial" pitchFamily="34" charset="0"/>
                <a:cs typeface="Arial" pitchFamily="34" charset="0"/>
              </a:rPr>
              <a:t> PrepCom 14-15 July 2014</a:t>
            </a:r>
          </a:p>
          <a:p>
            <a:pPr lvl="1">
              <a:spcBef>
                <a:spcPts val="400"/>
              </a:spcBef>
              <a:spcAft>
                <a:spcPts val="400"/>
              </a:spcAft>
              <a:buFont typeface="Wingdings" pitchFamily="2" charset="2"/>
              <a:buChar char="Ø"/>
            </a:pPr>
            <a:r>
              <a:rPr lang="en-US" altLang="en-US" sz="2000" dirty="0" smtClean="0">
                <a:solidFill>
                  <a:schemeClr val="tx2"/>
                </a:solidFill>
                <a:latin typeface="Arial" pitchFamily="34" charset="0"/>
                <a:cs typeface="Arial" pitchFamily="34" charset="0"/>
              </a:rPr>
              <a:t>2</a:t>
            </a:r>
            <a:r>
              <a:rPr lang="en-US" altLang="en-US" sz="2000" baseline="30000" dirty="0" smtClean="0">
                <a:solidFill>
                  <a:schemeClr val="tx2"/>
                </a:solidFill>
                <a:latin typeface="Arial" pitchFamily="34" charset="0"/>
                <a:cs typeface="Arial" pitchFamily="34" charset="0"/>
              </a:rPr>
              <a:t>nd</a:t>
            </a:r>
            <a:r>
              <a:rPr lang="en-US" altLang="en-US" sz="2000" dirty="0" smtClean="0">
                <a:solidFill>
                  <a:schemeClr val="tx2"/>
                </a:solidFill>
                <a:latin typeface="Arial" pitchFamily="34" charset="0"/>
                <a:cs typeface="Arial" pitchFamily="34" charset="0"/>
              </a:rPr>
              <a:t> PrepCom 17-18 November 2014</a:t>
            </a:r>
          </a:p>
          <a:p>
            <a:pPr lvl="1">
              <a:spcBef>
                <a:spcPts val="400"/>
              </a:spcBef>
              <a:spcAft>
                <a:spcPts val="400"/>
              </a:spcAft>
              <a:buFont typeface="Wingdings" pitchFamily="2" charset="2"/>
              <a:buChar char="Ø"/>
            </a:pPr>
            <a:r>
              <a:rPr lang="en-US" altLang="en-US" sz="2000" dirty="0" smtClean="0">
                <a:solidFill>
                  <a:schemeClr val="tx2"/>
                </a:solidFill>
                <a:latin typeface="Arial" pitchFamily="34" charset="0"/>
                <a:cs typeface="Arial" pitchFamily="34" charset="0"/>
              </a:rPr>
              <a:t>3</a:t>
            </a:r>
            <a:r>
              <a:rPr lang="en-US" altLang="en-US" sz="2000" baseline="30000" dirty="0" smtClean="0">
                <a:solidFill>
                  <a:schemeClr val="tx2"/>
                </a:solidFill>
                <a:latin typeface="Arial" pitchFamily="34" charset="0"/>
                <a:cs typeface="Arial" pitchFamily="34" charset="0"/>
              </a:rPr>
              <a:t>rd</a:t>
            </a:r>
            <a:r>
              <a:rPr lang="en-US" altLang="en-US" sz="2000" dirty="0" smtClean="0">
                <a:solidFill>
                  <a:schemeClr val="tx2"/>
                </a:solidFill>
                <a:latin typeface="Arial" pitchFamily="34" charset="0"/>
                <a:cs typeface="Arial" pitchFamily="34" charset="0"/>
              </a:rPr>
              <a:t> PrepCom 13 March 2015 in Sendai as needed.</a:t>
            </a:r>
          </a:p>
          <a:p>
            <a:pPr>
              <a:spcBef>
                <a:spcPts val="400"/>
              </a:spcBef>
              <a:spcAft>
                <a:spcPts val="400"/>
              </a:spcAft>
            </a:pPr>
            <a:r>
              <a:rPr lang="en-US" altLang="en-US" sz="2000" b="1" dirty="0" smtClean="0">
                <a:solidFill>
                  <a:schemeClr val="tx2"/>
                </a:solidFill>
                <a:latin typeface="Arial" pitchFamily="34" charset="0"/>
                <a:cs typeface="Arial" pitchFamily="34" charset="0"/>
              </a:rPr>
              <a:t>Informal Consultation meetings</a:t>
            </a:r>
            <a:r>
              <a:rPr lang="en-US" altLang="en-US" sz="2000" dirty="0" smtClean="0">
                <a:solidFill>
                  <a:schemeClr val="tx2"/>
                </a:solidFill>
                <a:latin typeface="Arial" pitchFamily="34" charset="0"/>
                <a:cs typeface="Arial" pitchFamily="34" charset="0"/>
              </a:rPr>
              <a:t>: September - October 2014 and December – January. </a:t>
            </a:r>
          </a:p>
          <a:p>
            <a:pPr>
              <a:spcBef>
                <a:spcPts val="400"/>
              </a:spcBef>
              <a:spcAft>
                <a:spcPts val="400"/>
              </a:spcAft>
            </a:pPr>
            <a:r>
              <a:rPr lang="en-US" altLang="en-US" sz="2000" b="1" dirty="0" smtClean="0">
                <a:solidFill>
                  <a:schemeClr val="tx2"/>
                </a:solidFill>
                <a:latin typeface="Arial" pitchFamily="34" charset="0"/>
                <a:cs typeface="Arial" pitchFamily="34" charset="0"/>
              </a:rPr>
              <a:t>Nine major groups:</a:t>
            </a:r>
            <a:r>
              <a:rPr lang="en-US" altLang="en-US" sz="2000" dirty="0" smtClean="0">
                <a:solidFill>
                  <a:schemeClr val="tx2"/>
                </a:solidFill>
                <a:latin typeface="Arial" pitchFamily="34" charset="0"/>
                <a:cs typeface="Arial" pitchFamily="34" charset="0"/>
              </a:rPr>
              <a:t> Business and Industry, </a:t>
            </a:r>
            <a:r>
              <a:rPr lang="en-US" altLang="en-US" sz="2000" b="1" dirty="0" smtClean="0">
                <a:solidFill>
                  <a:schemeClr val="tx2"/>
                </a:solidFill>
                <a:latin typeface="Arial" pitchFamily="34" charset="0"/>
                <a:cs typeface="Arial" pitchFamily="34" charset="0"/>
              </a:rPr>
              <a:t>Children and Youth</a:t>
            </a:r>
            <a:r>
              <a:rPr lang="en-US" altLang="en-US" sz="2000" dirty="0" smtClean="0">
                <a:solidFill>
                  <a:schemeClr val="tx2"/>
                </a:solidFill>
                <a:latin typeface="Arial" pitchFamily="34" charset="0"/>
                <a:cs typeface="Arial" pitchFamily="34" charset="0"/>
              </a:rPr>
              <a:t>, Farmers, Indigenous Peoples, Local Authorities, NGOs, Science and Technology, Women, Workers and Trade Unions</a:t>
            </a:r>
          </a:p>
        </p:txBody>
      </p:sp>
      <p:pic>
        <p:nvPicPr>
          <p:cNvPr id="783363"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3364"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3365"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19192" y="1268413"/>
            <a:ext cx="7885255" cy="504825"/>
          </a:xfrm>
          <a:noFill/>
          <a:ln>
            <a:miter lim="800000"/>
            <a:headEnd/>
            <a:tailEnd/>
          </a:ln>
        </p:spPr>
        <p:txBody>
          <a:bodyPr vert="horz" wrap="square" numCol="1" anchor="t" anchorCtr="0" compatLnSpc="1">
            <a:prstTxWarp prst="textNoShape">
              <a:avLst/>
            </a:prstTxWarp>
          </a:bodyPr>
          <a:lstStyle/>
          <a:p>
            <a:r>
              <a:rPr lang="fr-CH" altLang="en-US" sz="2800" b="1" dirty="0" smtClean="0">
                <a:solidFill>
                  <a:schemeClr val="tx2"/>
                </a:solidFill>
              </a:rPr>
              <a:t>Education and School Safety in Consultation Process</a:t>
            </a:r>
            <a:endParaRPr lang="en-US" altLang="en-US" sz="2800" b="1" dirty="0" smtClean="0">
              <a:solidFill>
                <a:schemeClr val="tx2"/>
              </a:solidFill>
            </a:endParaRPr>
          </a:p>
        </p:txBody>
      </p:sp>
      <p:sp>
        <p:nvSpPr>
          <p:cNvPr id="784386" name="Content Placeholder 2"/>
          <p:cNvSpPr>
            <a:spLocks noGrp="1"/>
          </p:cNvSpPr>
          <p:nvPr>
            <p:ph type="body" idx="1"/>
          </p:nvPr>
        </p:nvSpPr>
        <p:spPr bwMode="auto">
          <a:xfrm>
            <a:off x="539750" y="1988840"/>
            <a:ext cx="8135938" cy="4753273"/>
          </a:xfrm>
          <a:noFill/>
          <a:ln>
            <a:miter lim="800000"/>
            <a:headEnd/>
            <a:tailEnd/>
          </a:ln>
        </p:spPr>
        <p:txBody>
          <a:bodyPr vert="horz" wrap="square" lIns="91280" tIns="45640" rIns="91280" bIns="45640" numCol="1" anchor="t" anchorCtr="0" compatLnSpc="1">
            <a:prstTxWarp prst="textNoShape">
              <a:avLst/>
            </a:prstTxWarp>
          </a:bodyPr>
          <a:lstStyle/>
          <a:p>
            <a:pPr>
              <a:spcAft>
                <a:spcPct val="20000"/>
              </a:spcAft>
            </a:pPr>
            <a:r>
              <a:rPr lang="en-US" altLang="en-US" sz="2000" b="1" dirty="0" smtClean="0">
                <a:solidFill>
                  <a:schemeClr val="tx2"/>
                </a:solidFill>
              </a:rPr>
              <a:t>Africa</a:t>
            </a:r>
            <a:r>
              <a:rPr lang="en-US" altLang="en-US" sz="2000" dirty="0" smtClean="0">
                <a:solidFill>
                  <a:schemeClr val="tx2"/>
                </a:solidFill>
              </a:rPr>
              <a:t>: Integrate DRR into education, comprehensive school safety frameworks, community education and awareness, greater attention to higher education</a:t>
            </a:r>
          </a:p>
          <a:p>
            <a:pPr>
              <a:spcAft>
                <a:spcPct val="20000"/>
              </a:spcAft>
            </a:pPr>
            <a:r>
              <a:rPr lang="en-US" altLang="en-US" sz="2000" b="1" dirty="0" smtClean="0">
                <a:solidFill>
                  <a:schemeClr val="tx2"/>
                </a:solidFill>
              </a:rPr>
              <a:t>Asia</a:t>
            </a:r>
            <a:r>
              <a:rPr lang="en-US" altLang="en-US" sz="2000" dirty="0" smtClean="0">
                <a:solidFill>
                  <a:schemeClr val="tx2"/>
                </a:solidFill>
              </a:rPr>
              <a:t>: school safety as critical for enhancing resilience at local levels, DRR education and awareness, promote higher education, improve risk-sensitive public investments</a:t>
            </a:r>
          </a:p>
          <a:p>
            <a:pPr>
              <a:spcAft>
                <a:spcPct val="20000"/>
              </a:spcAft>
            </a:pPr>
            <a:r>
              <a:rPr lang="en-US" altLang="en-US" sz="2000" b="1" dirty="0" smtClean="0">
                <a:solidFill>
                  <a:schemeClr val="tx2"/>
                </a:solidFill>
              </a:rPr>
              <a:t>Central Asia:</a:t>
            </a:r>
            <a:r>
              <a:rPr lang="en-US" altLang="en-US" sz="2000" dirty="0" smtClean="0">
                <a:solidFill>
                  <a:schemeClr val="tx2"/>
                </a:solidFill>
              </a:rPr>
              <a:t> Promote education, school safety and public awareness, scale up education policies and plans related to disaster risk reduction.</a:t>
            </a:r>
          </a:p>
          <a:p>
            <a:pPr>
              <a:spcAft>
                <a:spcPct val="20000"/>
              </a:spcAft>
            </a:pPr>
            <a:r>
              <a:rPr lang="en-US" altLang="en-US" sz="2000" b="1" dirty="0" smtClean="0">
                <a:solidFill>
                  <a:schemeClr val="tx2"/>
                </a:solidFill>
              </a:rPr>
              <a:t>Americas</a:t>
            </a:r>
            <a:r>
              <a:rPr lang="en-US" altLang="en-US" sz="2000" dirty="0" smtClean="0">
                <a:solidFill>
                  <a:schemeClr val="tx2"/>
                </a:solidFill>
              </a:rPr>
              <a:t>: protect equitable access to education</a:t>
            </a:r>
          </a:p>
          <a:p>
            <a:pPr>
              <a:spcAft>
                <a:spcPct val="20000"/>
              </a:spcAft>
            </a:pPr>
            <a:r>
              <a:rPr lang="en-US" altLang="en-US" sz="2000" b="1" dirty="0" smtClean="0">
                <a:solidFill>
                  <a:schemeClr val="tx2"/>
                </a:solidFill>
              </a:rPr>
              <a:t>Europe: </a:t>
            </a:r>
            <a:r>
              <a:rPr lang="en-US" altLang="en-US" sz="2000" dirty="0" smtClean="0">
                <a:solidFill>
                  <a:schemeClr val="tx2"/>
                </a:solidFill>
              </a:rPr>
              <a:t>implementation of safe school policies and programs, access to education…as contribution to achieving MDGs</a:t>
            </a:r>
          </a:p>
          <a:p>
            <a:pPr>
              <a:spcAft>
                <a:spcPct val="20000"/>
              </a:spcAft>
            </a:pPr>
            <a:r>
              <a:rPr lang="en-US" sz="2000" b="1" dirty="0" smtClean="0">
                <a:solidFill>
                  <a:schemeClr val="tx2"/>
                </a:solidFill>
              </a:rPr>
              <a:t>Arab States</a:t>
            </a:r>
            <a:r>
              <a:rPr lang="en-US" sz="2000" dirty="0" smtClean="0">
                <a:solidFill>
                  <a:schemeClr val="tx2"/>
                </a:solidFill>
              </a:rPr>
              <a:t>: silent about education/school safety although emphasize the link between DRR and sustainable development</a:t>
            </a:r>
            <a:r>
              <a:rPr lang="en-US" sz="2000" dirty="0" smtClean="0"/>
              <a:t/>
            </a:r>
            <a:br>
              <a:rPr lang="en-US" sz="2000" dirty="0" smtClean="0"/>
            </a:br>
            <a:r>
              <a:rPr lang="en-US" sz="2000" dirty="0" smtClean="0"/>
              <a:t/>
            </a:r>
            <a:br>
              <a:rPr lang="en-US" sz="2000" dirty="0" smtClean="0"/>
            </a:br>
            <a:endParaRPr lang="en-US" altLang="en-US" sz="2000" dirty="0" smtClean="0">
              <a:solidFill>
                <a:schemeClr val="tx2"/>
              </a:solidFill>
            </a:endParaRPr>
          </a:p>
          <a:p>
            <a:pPr>
              <a:spcAft>
                <a:spcPct val="20000"/>
              </a:spcAft>
            </a:pPr>
            <a:endParaRPr lang="en-US" altLang="en-US" sz="2000" dirty="0" smtClean="0">
              <a:solidFill>
                <a:schemeClr val="tx2"/>
              </a:solidFill>
            </a:endParaRPr>
          </a:p>
          <a:p>
            <a:pPr>
              <a:spcAft>
                <a:spcPct val="20000"/>
              </a:spcAft>
            </a:pPr>
            <a:endParaRPr lang="en-US" altLang="en-US" sz="2000" dirty="0" smtClean="0">
              <a:solidFill>
                <a:schemeClr val="tx2"/>
              </a:solidFill>
            </a:endParaRPr>
          </a:p>
          <a:p>
            <a:endParaRPr lang="en-US" altLang="en-US" sz="2000" dirty="0" smtClean="0">
              <a:solidFill>
                <a:schemeClr val="tx2"/>
              </a:solidFill>
            </a:endParaRPr>
          </a:p>
          <a:p>
            <a:endParaRPr lang="en-US" altLang="en-US" sz="20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55576" y="836712"/>
            <a:ext cx="7885255" cy="504825"/>
          </a:xfrm>
          <a:noFill/>
          <a:ln>
            <a:miter lim="800000"/>
            <a:headEnd/>
            <a:tailEnd/>
          </a:ln>
        </p:spPr>
        <p:txBody>
          <a:bodyPr vert="horz" wrap="square" numCol="1" anchor="t" anchorCtr="0" compatLnSpc="1">
            <a:prstTxWarp prst="textNoShape">
              <a:avLst/>
            </a:prstTxWarp>
          </a:bodyPr>
          <a:lstStyle/>
          <a:p>
            <a:r>
              <a:rPr lang="fr-CH" altLang="en-US" sz="2800" b="1" dirty="0" smtClean="0">
                <a:solidFill>
                  <a:schemeClr val="tx2"/>
                </a:solidFill>
              </a:rPr>
              <a:t>The Zero Draft of HFA2</a:t>
            </a:r>
            <a:endParaRPr lang="en-US" altLang="en-US" sz="2800" b="1"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pic>
        <p:nvPicPr>
          <p:cNvPr id="808964" name="Picture 4"/>
          <p:cNvPicPr>
            <a:picLocks noChangeAspect="1" noChangeArrowheads="1"/>
          </p:cNvPicPr>
          <p:nvPr/>
        </p:nvPicPr>
        <p:blipFill>
          <a:blip r:embed="rId5" cstate="print"/>
          <a:srcRect/>
          <a:stretch>
            <a:fillRect/>
          </a:stretch>
        </p:blipFill>
        <p:spPr bwMode="auto">
          <a:xfrm>
            <a:off x="539552" y="1340767"/>
            <a:ext cx="8204896" cy="5517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55576" y="1196752"/>
            <a:ext cx="7885255" cy="504825"/>
          </a:xfrm>
          <a:noFill/>
          <a:ln>
            <a:miter lim="800000"/>
            <a:headEnd/>
            <a:tailEnd/>
          </a:ln>
        </p:spPr>
        <p:txBody>
          <a:bodyPr vert="horz" wrap="square" numCol="1" anchor="t" anchorCtr="0" compatLnSpc="1">
            <a:prstTxWarp prst="textNoShape">
              <a:avLst/>
            </a:prstTxWarp>
          </a:bodyPr>
          <a:lstStyle/>
          <a:p>
            <a:r>
              <a:rPr lang="fr-CH" altLang="en-US" sz="2800" b="1" dirty="0" smtClean="0">
                <a:solidFill>
                  <a:schemeClr val="tx2"/>
                </a:solidFill>
              </a:rPr>
              <a:t>Education and Resilience in the Post-2015 SDGs</a:t>
            </a:r>
            <a:endParaRPr lang="en-US" altLang="en-US" sz="2800" b="1" dirty="0" smtClean="0">
              <a:solidFill>
                <a:schemeClr val="tx2"/>
              </a:solidFill>
            </a:endParaRPr>
          </a:p>
        </p:txBody>
      </p:sp>
      <p:sp>
        <p:nvSpPr>
          <p:cNvPr id="784386" name="Content Placeholder 2"/>
          <p:cNvSpPr>
            <a:spLocks noGrp="1"/>
          </p:cNvSpPr>
          <p:nvPr>
            <p:ph type="body" idx="1"/>
          </p:nvPr>
        </p:nvSpPr>
        <p:spPr bwMode="auto">
          <a:xfrm>
            <a:off x="467544" y="1916832"/>
            <a:ext cx="8424936" cy="4941168"/>
          </a:xfrm>
          <a:noFill/>
          <a:ln>
            <a:miter lim="800000"/>
            <a:headEnd/>
            <a:tailEnd/>
          </a:ln>
        </p:spPr>
        <p:txBody>
          <a:bodyPr vert="horz" wrap="square" lIns="91280" tIns="45640" rIns="91280" bIns="45640" numCol="1" anchor="t" anchorCtr="0" compatLnSpc="1">
            <a:prstTxWarp prst="textNoShape">
              <a:avLst/>
            </a:prstTxWarp>
          </a:bodyPr>
          <a:lstStyle/>
          <a:p>
            <a:pPr>
              <a:spcAft>
                <a:spcPct val="20000"/>
              </a:spcAft>
            </a:pPr>
            <a:r>
              <a:rPr lang="en-US" sz="2000" b="1" dirty="0" smtClean="0"/>
              <a:t>Goal 4.</a:t>
            </a:r>
            <a:r>
              <a:rPr lang="en-US" sz="2000" dirty="0" smtClean="0"/>
              <a:t> Ensure inclusive and equitable quality education and promote life-long learning opportunities for all: </a:t>
            </a:r>
            <a:r>
              <a:rPr lang="en-US" sz="2000" i="1" dirty="0" smtClean="0"/>
              <a:t> access to education, safe facilities</a:t>
            </a:r>
          </a:p>
          <a:p>
            <a:pPr defTabSz="457200">
              <a:lnSpc>
                <a:spcPct val="120000"/>
              </a:lnSpc>
              <a:spcAft>
                <a:spcPct val="20000"/>
              </a:spcAft>
            </a:pPr>
            <a:r>
              <a:rPr lang="en-US" sz="2000" b="1" dirty="0" smtClean="0"/>
              <a:t>Goal 9. </a:t>
            </a:r>
            <a:r>
              <a:rPr lang="en-US" sz="2000" dirty="0" smtClean="0"/>
              <a:t>Build resilient infrastructure, promote inclusive and sustainable industrialization and foster innovation:</a:t>
            </a:r>
            <a:r>
              <a:rPr lang="en-US" sz="2000" i="1" dirty="0" smtClean="0"/>
              <a:t> </a:t>
            </a:r>
            <a:r>
              <a:rPr lang="en-US" sz="2000" dirty="0" smtClean="0"/>
              <a:t> </a:t>
            </a:r>
            <a:r>
              <a:rPr lang="en-US" sz="2000" i="1" dirty="0" smtClean="0"/>
              <a:t>affordable and equitable access for all </a:t>
            </a:r>
          </a:p>
          <a:p>
            <a:pPr defTabSz="457200">
              <a:lnSpc>
                <a:spcPct val="120000"/>
              </a:lnSpc>
              <a:spcAft>
                <a:spcPct val="20000"/>
              </a:spcAft>
            </a:pPr>
            <a:r>
              <a:rPr lang="en-US" sz="2000" b="1" dirty="0" smtClean="0"/>
              <a:t>Goal 11. </a:t>
            </a:r>
            <a:r>
              <a:rPr lang="en-US" sz="2000" dirty="0" smtClean="0"/>
              <a:t>Make cities and human settlements inclusive, safe, resilient and sustainable: </a:t>
            </a:r>
            <a:r>
              <a:rPr lang="en-US" sz="2000" i="1" dirty="0" smtClean="0"/>
              <a:t>reduce number of deaths and affected people; decrease by y% the economic losses ; ensure universal access to safe, inclusive and accessible, green public spaces, particularly for …and children…</a:t>
            </a:r>
          </a:p>
          <a:p>
            <a:pPr defTabSz="457200">
              <a:lnSpc>
                <a:spcPct val="120000"/>
              </a:lnSpc>
              <a:spcAft>
                <a:spcPct val="20000"/>
              </a:spcAft>
            </a:pPr>
            <a:r>
              <a:rPr lang="en-US" sz="2000" b="1" dirty="0" smtClean="0"/>
              <a:t>Goal 13. </a:t>
            </a:r>
            <a:r>
              <a:rPr lang="en-US" sz="2000" dirty="0" smtClean="0"/>
              <a:t>Take urgent action to combat climate change and its impacts: </a:t>
            </a:r>
            <a:r>
              <a:rPr lang="en-US" sz="2000" i="1" dirty="0" smtClean="0"/>
              <a:t>promote education…human and institutional capacity building</a:t>
            </a:r>
            <a:endParaRPr lang="en-US" altLang="en-US" sz="2000" i="1" dirty="0" smtClean="0">
              <a:solidFill>
                <a:schemeClr val="tx2"/>
              </a:solidFill>
            </a:endParaRPr>
          </a:p>
          <a:p>
            <a:endParaRPr lang="en-US" altLang="en-US" sz="20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55576" y="1196752"/>
            <a:ext cx="7885255" cy="504825"/>
          </a:xfrm>
          <a:noFill/>
          <a:ln>
            <a:miter lim="800000"/>
            <a:headEnd/>
            <a:tailEnd/>
          </a:ln>
        </p:spPr>
        <p:txBody>
          <a:bodyPr vert="horz" wrap="square" numCol="1" anchor="t" anchorCtr="0" compatLnSpc="1">
            <a:prstTxWarp prst="textNoShape">
              <a:avLst/>
            </a:prstTxWarp>
          </a:bodyPr>
          <a:lstStyle/>
          <a:p>
            <a:r>
              <a:rPr lang="fr-CH" altLang="en-US" sz="2800" b="1" dirty="0" smtClean="0">
                <a:solidFill>
                  <a:schemeClr val="tx2"/>
                </a:solidFill>
              </a:rPr>
              <a:t>The Worldwide Initiative On School Safety</a:t>
            </a:r>
            <a:endParaRPr lang="en-US" altLang="en-US" sz="2800" b="1" dirty="0" smtClean="0">
              <a:solidFill>
                <a:schemeClr val="tx2"/>
              </a:solidFill>
            </a:endParaRPr>
          </a:p>
        </p:txBody>
      </p:sp>
      <p:sp>
        <p:nvSpPr>
          <p:cNvPr id="784386" name="Content Placeholder 2"/>
          <p:cNvSpPr>
            <a:spLocks noGrp="1"/>
          </p:cNvSpPr>
          <p:nvPr>
            <p:ph type="body" idx="1"/>
          </p:nvPr>
        </p:nvSpPr>
        <p:spPr bwMode="auto">
          <a:xfrm>
            <a:off x="467544" y="1916832"/>
            <a:ext cx="8424936" cy="4825281"/>
          </a:xfrm>
          <a:noFill/>
          <a:ln>
            <a:miter lim="800000"/>
            <a:headEnd/>
            <a:tailEnd/>
          </a:ln>
        </p:spPr>
        <p:txBody>
          <a:bodyPr vert="horz" wrap="square" lIns="91280" tIns="45640" rIns="91280" bIns="45640" numCol="1" anchor="t" anchorCtr="0" compatLnSpc="1">
            <a:prstTxWarp prst="textNoShape">
              <a:avLst/>
            </a:prstTxWarp>
          </a:bodyPr>
          <a:lstStyle/>
          <a:p>
            <a:pPr>
              <a:spcAft>
                <a:spcPct val="20000"/>
              </a:spcAft>
              <a:buNone/>
            </a:pPr>
            <a:r>
              <a:rPr lang="en-US" sz="2400" b="1" dirty="0" smtClean="0"/>
              <a:t>Why?</a:t>
            </a:r>
          </a:p>
          <a:p>
            <a:pPr>
              <a:spcAft>
                <a:spcPct val="20000"/>
              </a:spcAft>
            </a:pPr>
            <a:r>
              <a:rPr lang="en-US" sz="2000" dirty="0" smtClean="0"/>
              <a:t>Deliver commitments made at 2009 Global Platform, High-level Communiqué at 2013 Global Platform for DRR</a:t>
            </a:r>
          </a:p>
          <a:p>
            <a:pPr>
              <a:spcAft>
                <a:spcPct val="20000"/>
              </a:spcAft>
            </a:pPr>
            <a:r>
              <a:rPr lang="en-US" sz="2000" dirty="0" smtClean="0"/>
              <a:t>Synthesize initiatives and promote coherent approach: the Comprehensive Framework for School Safety</a:t>
            </a:r>
          </a:p>
          <a:p>
            <a:pPr>
              <a:spcAft>
                <a:spcPct val="20000"/>
              </a:spcAft>
            </a:pPr>
            <a:r>
              <a:rPr lang="en-US" sz="2000" dirty="0" smtClean="0"/>
              <a:t>To be an important part of HFA2 implementation</a:t>
            </a:r>
          </a:p>
          <a:p>
            <a:pPr>
              <a:spcAft>
                <a:spcPct val="20000"/>
              </a:spcAft>
              <a:buNone/>
            </a:pPr>
            <a:r>
              <a:rPr lang="en-US" altLang="en-US" sz="2400" b="1" dirty="0" smtClean="0"/>
              <a:t>Components:</a:t>
            </a:r>
          </a:p>
          <a:p>
            <a:pPr defTabSz="457200">
              <a:lnSpc>
                <a:spcPct val="120000"/>
              </a:lnSpc>
              <a:spcAft>
                <a:spcPct val="20000"/>
              </a:spcAft>
            </a:pPr>
            <a:r>
              <a:rPr lang="en-US" sz="2000" dirty="0" smtClean="0"/>
              <a:t>Safe Learning Facilities</a:t>
            </a:r>
          </a:p>
          <a:p>
            <a:pPr defTabSz="457200">
              <a:lnSpc>
                <a:spcPct val="120000"/>
              </a:lnSpc>
              <a:spcAft>
                <a:spcPct val="20000"/>
              </a:spcAft>
            </a:pPr>
            <a:r>
              <a:rPr lang="en-US" sz="2000" dirty="0" smtClean="0"/>
              <a:t>School Disaster Management </a:t>
            </a:r>
          </a:p>
          <a:p>
            <a:pPr defTabSz="457200">
              <a:lnSpc>
                <a:spcPct val="120000"/>
              </a:lnSpc>
              <a:spcAft>
                <a:spcPct val="20000"/>
              </a:spcAft>
            </a:pPr>
            <a:r>
              <a:rPr lang="en-US" sz="2000" dirty="0" smtClean="0"/>
              <a:t>Disaster Risk Reduction and Resilience Education</a:t>
            </a:r>
          </a:p>
          <a:p>
            <a:pPr defTabSz="457200">
              <a:lnSpc>
                <a:spcPct val="120000"/>
              </a:lnSpc>
              <a:spcAft>
                <a:spcPct val="20000"/>
              </a:spcAft>
            </a:pPr>
            <a:r>
              <a:rPr lang="en-US" sz="2000" dirty="0" smtClean="0"/>
              <a:t>Building political commitments, monitoring and reporting</a:t>
            </a:r>
            <a:br>
              <a:rPr lang="en-US" sz="2000" dirty="0" smtClean="0"/>
            </a:br>
            <a:r>
              <a:rPr lang="en-US" sz="2000" dirty="0" smtClean="0"/>
              <a:t/>
            </a:r>
            <a:br>
              <a:rPr lang="en-US" sz="2000" dirty="0" smtClean="0"/>
            </a:br>
            <a:endParaRPr lang="en-US" altLang="en-US" sz="2000" dirty="0" smtClean="0">
              <a:solidFill>
                <a:schemeClr val="tx2"/>
              </a:solidFill>
            </a:endParaRPr>
          </a:p>
          <a:p>
            <a:pPr>
              <a:spcAft>
                <a:spcPct val="20000"/>
              </a:spcAft>
            </a:pPr>
            <a:endParaRPr lang="en-US" altLang="en-US" sz="2000" dirty="0" smtClean="0">
              <a:solidFill>
                <a:schemeClr val="tx2"/>
              </a:solidFill>
            </a:endParaRPr>
          </a:p>
          <a:p>
            <a:endParaRPr lang="en-US" altLang="en-US" sz="2000" dirty="0" smtClean="0">
              <a:solidFill>
                <a:schemeClr val="tx2"/>
              </a:solidFill>
            </a:endParaRPr>
          </a:p>
          <a:p>
            <a:endParaRPr lang="en-US" altLang="en-US" sz="20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19192" y="1268413"/>
            <a:ext cx="7885255" cy="504825"/>
          </a:xfrm>
          <a:noFill/>
          <a:ln>
            <a:miter lim="800000"/>
            <a:headEnd/>
            <a:tailEnd/>
          </a:ln>
        </p:spPr>
        <p:txBody>
          <a:bodyPr vert="horz" wrap="square" numCol="1" anchor="t" anchorCtr="0" compatLnSpc="1">
            <a:prstTxWarp prst="textNoShape">
              <a:avLst/>
            </a:prstTxWarp>
          </a:bodyPr>
          <a:lstStyle/>
          <a:p>
            <a:r>
              <a:rPr lang="fr-CH" altLang="en-US" sz="3600" b="1" dirty="0" smtClean="0">
                <a:solidFill>
                  <a:schemeClr val="tx2"/>
                </a:solidFill>
              </a:rPr>
              <a:t>Outcomes of the Istanbul Meeting</a:t>
            </a:r>
            <a:endParaRPr lang="en-US" altLang="en-US" sz="3600" b="1" dirty="0" smtClean="0">
              <a:solidFill>
                <a:schemeClr val="tx2"/>
              </a:solidFill>
            </a:endParaRPr>
          </a:p>
        </p:txBody>
      </p:sp>
      <p:sp>
        <p:nvSpPr>
          <p:cNvPr id="784386" name="Content Placeholder 2"/>
          <p:cNvSpPr>
            <a:spLocks noGrp="1"/>
          </p:cNvSpPr>
          <p:nvPr>
            <p:ph type="body" idx="1"/>
          </p:nvPr>
        </p:nvSpPr>
        <p:spPr bwMode="auto">
          <a:xfrm>
            <a:off x="899592" y="2132856"/>
            <a:ext cx="7416824" cy="4609257"/>
          </a:xfrm>
          <a:noFill/>
          <a:ln>
            <a:miter lim="800000"/>
            <a:headEnd/>
            <a:tailEnd/>
          </a:ln>
        </p:spPr>
        <p:txBody>
          <a:bodyPr vert="horz" wrap="square" lIns="91280" tIns="45640" rIns="91280" bIns="45640" numCol="1" anchor="t" anchorCtr="0" compatLnSpc="1">
            <a:prstTxWarp prst="textNoShape">
              <a:avLst/>
            </a:prstTxWarp>
          </a:bodyPr>
          <a:lstStyle/>
          <a:p>
            <a:pPr>
              <a:spcAft>
                <a:spcPct val="20000"/>
              </a:spcAft>
            </a:pPr>
            <a:r>
              <a:rPr lang="en-US" sz="2400" dirty="0" smtClean="0"/>
              <a:t>Sharing of experiences </a:t>
            </a:r>
          </a:p>
          <a:p>
            <a:pPr>
              <a:spcAft>
                <a:spcPct val="20000"/>
              </a:spcAft>
            </a:pPr>
            <a:r>
              <a:rPr lang="en-US" sz="2400" dirty="0" smtClean="0"/>
              <a:t>Discussed challenges and lessons learned such as: meeting the needs of refugee children, evidence and data to secure political support and resources, reinforcement of building codes, safety of private schools, make school safety an obligation through legal framework</a:t>
            </a:r>
          </a:p>
          <a:p>
            <a:pPr>
              <a:spcAft>
                <a:spcPct val="20000"/>
              </a:spcAft>
            </a:pPr>
            <a:r>
              <a:rPr lang="en-US" sz="2400" dirty="0" smtClean="0"/>
              <a:t>Endorsed the WWISS as good global framework to set vision and guide implementation</a:t>
            </a:r>
          </a:p>
          <a:p>
            <a:pPr>
              <a:spcAft>
                <a:spcPct val="20000"/>
              </a:spcAft>
            </a:pPr>
            <a:r>
              <a:rPr lang="en-US" sz="2400" dirty="0" smtClean="0"/>
              <a:t>Validated the three-pillar approach and welcomed the cooperation with technical partners</a:t>
            </a:r>
            <a:endParaRPr lang="en-US" altLang="en-US" sz="2400" dirty="0" smtClean="0">
              <a:solidFill>
                <a:schemeClr val="tx2"/>
              </a:solidFill>
            </a:endParaRPr>
          </a:p>
          <a:p>
            <a:pPr>
              <a:spcAft>
                <a:spcPct val="20000"/>
              </a:spcAft>
            </a:pPr>
            <a:endParaRPr lang="en-US" altLang="en-US" sz="2400" dirty="0" smtClean="0">
              <a:solidFill>
                <a:schemeClr val="tx2"/>
              </a:solidFill>
            </a:endParaRPr>
          </a:p>
          <a:p>
            <a:pPr>
              <a:spcAft>
                <a:spcPct val="20000"/>
              </a:spcAft>
            </a:pPr>
            <a:endParaRPr lang="en-US" altLang="en-US" sz="2400" dirty="0" smtClean="0">
              <a:solidFill>
                <a:schemeClr val="tx2"/>
              </a:solidFill>
            </a:endParaRPr>
          </a:p>
          <a:p>
            <a:endParaRPr lang="en-US" altLang="en-US" sz="2400" dirty="0" smtClean="0">
              <a:solidFill>
                <a:schemeClr val="tx2"/>
              </a:solidFill>
            </a:endParaRPr>
          </a:p>
          <a:p>
            <a:endParaRPr lang="en-US" altLang="en-US" sz="24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2"/>
          <p:cNvSpPr>
            <a:spLocks noGrp="1"/>
          </p:cNvSpPr>
          <p:nvPr>
            <p:ph type="title"/>
          </p:nvPr>
        </p:nvSpPr>
        <p:spPr bwMode="auto">
          <a:xfrm>
            <a:off x="719192" y="1268413"/>
            <a:ext cx="7885255" cy="504825"/>
          </a:xfrm>
          <a:noFill/>
          <a:ln>
            <a:miter lim="800000"/>
            <a:headEnd/>
            <a:tailEnd/>
          </a:ln>
        </p:spPr>
        <p:txBody>
          <a:bodyPr vert="horz" wrap="square" numCol="1" anchor="t" anchorCtr="0" compatLnSpc="1">
            <a:prstTxWarp prst="textNoShape">
              <a:avLst/>
            </a:prstTxWarp>
          </a:bodyPr>
          <a:lstStyle/>
          <a:p>
            <a:r>
              <a:rPr lang="fr-CH" altLang="en-US" sz="3600" b="1" dirty="0" smtClean="0">
                <a:solidFill>
                  <a:schemeClr val="tx2"/>
                </a:solidFill>
              </a:rPr>
              <a:t>Outcomes of the Istanbul Meeting</a:t>
            </a:r>
            <a:endParaRPr lang="en-US" altLang="en-US" sz="3600" b="1" dirty="0" smtClean="0">
              <a:solidFill>
                <a:schemeClr val="tx2"/>
              </a:solidFill>
            </a:endParaRPr>
          </a:p>
        </p:txBody>
      </p:sp>
      <p:sp>
        <p:nvSpPr>
          <p:cNvPr id="784386" name="Content Placeholder 2"/>
          <p:cNvSpPr>
            <a:spLocks noGrp="1"/>
          </p:cNvSpPr>
          <p:nvPr>
            <p:ph type="body" idx="1"/>
          </p:nvPr>
        </p:nvSpPr>
        <p:spPr bwMode="auto">
          <a:xfrm>
            <a:off x="899592" y="2132856"/>
            <a:ext cx="7416824" cy="4609257"/>
          </a:xfrm>
          <a:noFill/>
          <a:ln>
            <a:miter lim="800000"/>
            <a:headEnd/>
            <a:tailEnd/>
          </a:ln>
        </p:spPr>
        <p:txBody>
          <a:bodyPr vert="horz" wrap="square" lIns="91280" tIns="45640" rIns="91280" bIns="45640" numCol="1" anchor="t" anchorCtr="0" compatLnSpc="1">
            <a:prstTxWarp prst="textNoShape">
              <a:avLst/>
            </a:prstTxWarp>
          </a:bodyPr>
          <a:lstStyle/>
          <a:p>
            <a:pPr>
              <a:spcAft>
                <a:spcPct val="20000"/>
              </a:spcAft>
            </a:pPr>
            <a:r>
              <a:rPr lang="en-US" sz="2400" dirty="0" smtClean="0"/>
              <a:t>Called for increasing social demand and engagement of private sector</a:t>
            </a:r>
          </a:p>
          <a:p>
            <a:pPr>
              <a:spcAft>
                <a:spcPct val="20000"/>
              </a:spcAft>
            </a:pPr>
            <a:r>
              <a:rPr lang="en-US" sz="2400" dirty="0" smtClean="0"/>
              <a:t>Recommended to develop “school safety index” to facilitate rating</a:t>
            </a:r>
          </a:p>
          <a:p>
            <a:pPr>
              <a:spcAft>
                <a:spcPct val="20000"/>
              </a:spcAft>
            </a:pPr>
            <a:r>
              <a:rPr lang="en-US" sz="2400" dirty="0" smtClean="0"/>
              <a:t>Agreed to develop a “Roadmap to Sendai”, targeting all countries, not only high risk ones</a:t>
            </a:r>
          </a:p>
          <a:p>
            <a:pPr>
              <a:spcAft>
                <a:spcPct val="20000"/>
              </a:spcAft>
            </a:pPr>
            <a:r>
              <a:rPr lang="en-US" sz="2400" dirty="0" smtClean="0"/>
              <a:t>Agreed on Voluntary Commitments to WWISS to form the Roadmap and ensure its implementation</a:t>
            </a:r>
            <a:br>
              <a:rPr lang="en-US" sz="2400" dirty="0" smtClean="0"/>
            </a:br>
            <a:endParaRPr lang="en-US" altLang="en-US" sz="2400" dirty="0" smtClean="0">
              <a:solidFill>
                <a:schemeClr val="tx2"/>
              </a:solidFill>
            </a:endParaRPr>
          </a:p>
          <a:p>
            <a:pPr>
              <a:spcAft>
                <a:spcPct val="20000"/>
              </a:spcAft>
            </a:pPr>
            <a:endParaRPr lang="en-US" altLang="en-US" sz="2400" dirty="0" smtClean="0">
              <a:solidFill>
                <a:schemeClr val="tx2"/>
              </a:solidFill>
            </a:endParaRPr>
          </a:p>
          <a:p>
            <a:pPr>
              <a:spcAft>
                <a:spcPct val="20000"/>
              </a:spcAft>
            </a:pPr>
            <a:endParaRPr lang="en-US" altLang="en-US" sz="2400" dirty="0" smtClean="0">
              <a:solidFill>
                <a:schemeClr val="tx2"/>
              </a:solidFill>
            </a:endParaRPr>
          </a:p>
          <a:p>
            <a:endParaRPr lang="en-US" altLang="en-US" sz="2400" dirty="0" smtClean="0">
              <a:solidFill>
                <a:schemeClr val="tx2"/>
              </a:solidFill>
            </a:endParaRPr>
          </a:p>
          <a:p>
            <a:endParaRPr lang="en-US" altLang="en-US" sz="2400" dirty="0" smtClean="0">
              <a:solidFill>
                <a:schemeClr val="tx2"/>
              </a:solidFill>
            </a:endParaRPr>
          </a:p>
        </p:txBody>
      </p:sp>
      <p:pic>
        <p:nvPicPr>
          <p:cNvPr id="784387" name="Picture 3" descr="C:\Users\dolcemascolo\Pictures\header-band.png"/>
          <p:cNvPicPr>
            <a:picLocks noChangeAspect="1" noChangeArrowheads="1"/>
          </p:cNvPicPr>
          <p:nvPr/>
        </p:nvPicPr>
        <p:blipFill>
          <a:blip r:embed="rId2" cstate="print"/>
          <a:srcRect/>
          <a:stretch>
            <a:fillRect/>
          </a:stretch>
        </p:blipFill>
        <p:spPr bwMode="auto">
          <a:xfrm>
            <a:off x="0" y="0"/>
            <a:ext cx="9144000" cy="130175"/>
          </a:xfrm>
          <a:prstGeom prst="rect">
            <a:avLst/>
          </a:prstGeom>
          <a:noFill/>
          <a:ln w="9525">
            <a:noFill/>
            <a:miter lim="800000"/>
            <a:headEnd/>
            <a:tailEnd/>
          </a:ln>
        </p:spPr>
      </p:pic>
      <p:pic>
        <p:nvPicPr>
          <p:cNvPr id="784388" name="Picture 8" descr="20120601_Final_English"/>
          <p:cNvPicPr>
            <a:picLocks noChangeAspect="1" noChangeArrowheads="1"/>
          </p:cNvPicPr>
          <p:nvPr/>
        </p:nvPicPr>
        <p:blipFill>
          <a:blip r:embed="rId3" cstate="print"/>
          <a:srcRect/>
          <a:stretch>
            <a:fillRect/>
          </a:stretch>
        </p:blipFill>
        <p:spPr bwMode="auto">
          <a:xfrm>
            <a:off x="7086600" y="333375"/>
            <a:ext cx="1517650" cy="503238"/>
          </a:xfrm>
          <a:prstGeom prst="rect">
            <a:avLst/>
          </a:prstGeom>
          <a:noFill/>
          <a:ln w="9525">
            <a:noFill/>
            <a:miter lim="800000"/>
            <a:headEnd/>
            <a:tailEnd/>
          </a:ln>
        </p:spPr>
      </p:pic>
      <p:pic>
        <p:nvPicPr>
          <p:cNvPr id="784389" name="Picture 2"/>
          <p:cNvPicPr>
            <a:picLocks noChangeAspect="1" noChangeArrowheads="1"/>
          </p:cNvPicPr>
          <p:nvPr/>
        </p:nvPicPr>
        <p:blipFill>
          <a:blip r:embed="rId4" cstate="print"/>
          <a:srcRect/>
          <a:stretch>
            <a:fillRect/>
          </a:stretch>
        </p:blipFill>
        <p:spPr bwMode="auto">
          <a:xfrm>
            <a:off x="407988" y="260350"/>
            <a:ext cx="15017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Thème Office">
  <a:themeElements>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Thème Office">
  <a:themeElements>
    <a:clrScheme name="1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Thème Office">
  <a:themeElements>
    <a:clrScheme name="1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Thème Office">
  <a:themeElements>
    <a:clrScheme name="1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Thème Office">
  <a:themeElements>
    <a:clrScheme name="1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Thème Office">
  <a:themeElements>
    <a:clrScheme name="1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1_Thème Office">
  <a:themeElements>
    <a:clrScheme name="2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Thème Office">
  <a:themeElements>
    <a:clrScheme name="2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Thème Office">
  <a:themeElements>
    <a:clrScheme name="2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4_Thème Office">
  <a:themeElements>
    <a:clrScheme name="2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5_Thème Office">
  <a:themeElements>
    <a:clrScheme name="2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Thème Office">
  <a:themeElements>
    <a:clrScheme name="2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7_Thème Office">
  <a:themeElements>
    <a:clrScheme name="2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8_Thème Office">
  <a:themeElements>
    <a:clrScheme name="2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9_Thème Office">
  <a:themeElements>
    <a:clrScheme name="2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9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0_Thème Office">
  <a:themeElements>
    <a:clrScheme name="3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0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2_Thème Office">
  <a:themeElements>
    <a:clrScheme name="3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1_Thème Office">
  <a:themeElements>
    <a:clrScheme name="3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3_Thème Office">
  <a:themeElements>
    <a:clrScheme name="3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4_Thème Office">
  <a:themeElements>
    <a:clrScheme name="3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5_Thème Office">
  <a:themeElements>
    <a:clrScheme name="3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6_Thème Office">
  <a:themeElements>
    <a:clrScheme name="3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7_Thème Office">
  <a:themeElements>
    <a:clrScheme name="3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8_Thème Office">
  <a:themeElements>
    <a:clrScheme name="3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9_Thème Office">
  <a:themeElements>
    <a:clrScheme name="3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9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3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0_Thème Office">
  <a:themeElements>
    <a:clrScheme name="4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0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1_Thème Office">
  <a:themeElements>
    <a:clrScheme name="4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2_Thème Office">
  <a:themeElements>
    <a:clrScheme name="4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3_Thème Office">
  <a:themeElements>
    <a:clrScheme name="4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4_Thème Office">
  <a:themeElements>
    <a:clrScheme name="4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Thème Office">
  <a:themeElements>
    <a:clrScheme name="4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6_Thème Office">
  <a:themeElements>
    <a:clrScheme name="4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7_Thème Office">
  <a:themeElements>
    <a:clrScheme name="4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8_Thème Office">
  <a:themeElements>
    <a:clrScheme name="4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9_Thème Office">
  <a:themeElements>
    <a:clrScheme name="4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9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4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0_Thème Office">
  <a:themeElements>
    <a:clrScheme name="2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2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50_Thème Office">
  <a:themeElements>
    <a:clrScheme name="5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0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1_Thème Office">
  <a:themeElements>
    <a:clrScheme name="5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2_Thème Office">
  <a:themeElements>
    <a:clrScheme name="5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3_Thème Office">
  <a:themeElements>
    <a:clrScheme name="5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4_Thème Office">
  <a:themeElements>
    <a:clrScheme name="5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hème Office">
  <a:themeElements>
    <a:clrScheme name="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5_Thème Office">
  <a:themeElements>
    <a:clrScheme name="5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6_Thème Office">
  <a:themeElements>
    <a:clrScheme name="5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7_Thème Office">
  <a:themeElements>
    <a:clrScheme name="5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8_Thème Office">
  <a:themeElements>
    <a:clrScheme name="5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60_Thème Office">
  <a:themeElements>
    <a:clrScheme name="6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0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0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9_Thème Office">
  <a:themeElements>
    <a:clrScheme name="5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9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5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61_Thème Office">
  <a:themeElements>
    <a:clrScheme name="6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2_Thème Office">
  <a:themeElements>
    <a:clrScheme name="6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2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63_Thème Office">
  <a:themeElements>
    <a:clrScheme name="6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64_Thème Office">
  <a:themeElements>
    <a:clrScheme name="6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5_Thème Office">
  <a:themeElements>
    <a:clrScheme name="6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5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6_Thème Office">
  <a:themeElements>
    <a:clrScheme name="6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7_Thème Office">
  <a:themeElements>
    <a:clrScheme name="6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8_Thème Office">
  <a:themeElements>
    <a:clrScheme name="6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6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Thème Office">
  <a:themeElements>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Thème Office">
  <a:themeElements>
    <a:clrScheme name="1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Thème Office">
  <a:themeElements>
    <a:clrScheme name="1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200" b="1" i="0" u="none" strike="noStrike" cap="none" normalizeH="0" baseline="0" smtClean="0">
            <a:ln>
              <a:noFill/>
            </a:ln>
            <a:solidFill>
              <a:srgbClr val="25A2E3"/>
            </a:solidFill>
            <a:effectLst/>
            <a:latin typeface="Arial" charset="0"/>
            <a:ea typeface="ＭＳ Ｐゴシック" pitchFamily="50" charset="-128"/>
            <a:cs typeface="Times New Roman" pitchFamily="18" charset="0"/>
          </a:defRPr>
        </a:defPPr>
      </a:lstStyle>
    </a:lnDef>
  </a:objectDefaults>
  <a:extraClrSchemeLst>
    <a:extraClrScheme>
      <a:clrScheme name="1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essai</Template>
  <TotalTime>24750</TotalTime>
  <Words>660</Words>
  <Application>Microsoft Office PowerPoint</Application>
  <PresentationFormat>On-screen Show (4:3)</PresentationFormat>
  <Paragraphs>85</Paragraphs>
  <Slides>15</Slides>
  <Notes>2</Notes>
  <HiddenSlides>0</HiddenSlides>
  <MMClips>0</MMClips>
  <ScaleCrop>false</ScaleCrop>
  <HeadingPairs>
    <vt:vector size="4" baseType="variant">
      <vt:variant>
        <vt:lpstr>Theme</vt:lpstr>
      </vt:variant>
      <vt:variant>
        <vt:i4>63</vt:i4>
      </vt:variant>
      <vt:variant>
        <vt:lpstr>Slide Titles</vt:lpstr>
      </vt:variant>
      <vt:variant>
        <vt:i4>15</vt:i4>
      </vt:variant>
    </vt:vector>
  </HeadingPairs>
  <TitlesOfParts>
    <vt:vector size="78" baseType="lpstr">
      <vt:lpstr>2_Thème Office</vt:lpstr>
      <vt:lpstr>2_Custom Design</vt:lpstr>
      <vt:lpstr>1_Office Theme</vt:lpstr>
      <vt:lpstr>Thème Office</vt:lpstr>
      <vt:lpstr>6_Thème Office</vt:lpstr>
      <vt:lpstr>1_Thème Office</vt:lpstr>
      <vt:lpstr>8_Thème Office</vt:lpstr>
      <vt:lpstr>13_Thème Office</vt:lpstr>
      <vt:lpstr>14_Thème Office</vt:lpstr>
      <vt:lpstr>15_Thème Office</vt:lpstr>
      <vt:lpstr>16_Thème Office</vt:lpstr>
      <vt:lpstr>17_Thème Office</vt:lpstr>
      <vt:lpstr>18_Thème Office</vt:lpstr>
      <vt:lpstr>19_Thème Office</vt:lpstr>
      <vt:lpstr>21_Thème Office</vt:lpstr>
      <vt:lpstr>22_Thème Office</vt:lpstr>
      <vt:lpstr>23_Thème Office</vt:lpstr>
      <vt:lpstr>24_Thème Office</vt:lpstr>
      <vt:lpstr>25_Thème Office</vt:lpstr>
      <vt:lpstr>26_Thème Office</vt:lpstr>
      <vt:lpstr>27_Thème Office</vt:lpstr>
      <vt:lpstr>28_Thème Office</vt:lpstr>
      <vt:lpstr>29_Thème Office</vt:lpstr>
      <vt:lpstr>30_Thème Office</vt:lpstr>
      <vt:lpstr>32_Thème Office</vt:lpstr>
      <vt:lpstr>31_Thème Office</vt:lpstr>
      <vt:lpstr>33_Thème Office</vt:lpstr>
      <vt:lpstr>34_Thème Office</vt:lpstr>
      <vt:lpstr>35_Thème Office</vt:lpstr>
      <vt:lpstr>36_Thème Office</vt:lpstr>
      <vt:lpstr>37_Thème Office</vt:lpstr>
      <vt:lpstr>38_Thème Office</vt:lpstr>
      <vt:lpstr>39_Thème Office</vt:lpstr>
      <vt:lpstr>40_Thème Office</vt:lpstr>
      <vt:lpstr>41_Thème Office</vt:lpstr>
      <vt:lpstr>42_Thème Office</vt:lpstr>
      <vt:lpstr>43_Thème Office</vt:lpstr>
      <vt:lpstr>44_Thème Office</vt:lpstr>
      <vt:lpstr>45_Thème Office</vt:lpstr>
      <vt:lpstr>46_Thème Office</vt:lpstr>
      <vt:lpstr>47_Thème Office</vt:lpstr>
      <vt:lpstr>48_Thème Office</vt:lpstr>
      <vt:lpstr>49_Thème Office</vt:lpstr>
      <vt:lpstr>20_Thème Office</vt:lpstr>
      <vt:lpstr>50_Thème Office</vt:lpstr>
      <vt:lpstr>51_Thème Office</vt:lpstr>
      <vt:lpstr>52_Thème Office</vt:lpstr>
      <vt:lpstr>53_Thème Office</vt:lpstr>
      <vt:lpstr>54_Thème Office</vt:lpstr>
      <vt:lpstr>55_Thème Office</vt:lpstr>
      <vt:lpstr>56_Thème Office</vt:lpstr>
      <vt:lpstr>57_Thème Office</vt:lpstr>
      <vt:lpstr>58_Thème Office</vt:lpstr>
      <vt:lpstr>60_Thème Office</vt:lpstr>
      <vt:lpstr>59_Thème Office</vt:lpstr>
      <vt:lpstr>61_Thème Office</vt:lpstr>
      <vt:lpstr>62_Thème Office</vt:lpstr>
      <vt:lpstr>63_Thème Office</vt:lpstr>
      <vt:lpstr>64_Thème Office</vt:lpstr>
      <vt:lpstr>65_Thème Office</vt:lpstr>
      <vt:lpstr>66_Thème Office</vt:lpstr>
      <vt:lpstr>67_Thème Office</vt:lpstr>
      <vt:lpstr>68_Thème Office</vt:lpstr>
      <vt:lpstr>School Safety in the Post-2015 Framework on Disaster Risk Reduction   Toward Sendai and Beyond           www.wcdrr.org  </vt:lpstr>
      <vt:lpstr>Slide 2</vt:lpstr>
      <vt:lpstr>Preparatory Process</vt:lpstr>
      <vt:lpstr>Education and School Safety in Consultation Process</vt:lpstr>
      <vt:lpstr>The Zero Draft of HFA2</vt:lpstr>
      <vt:lpstr>Education and Resilience in the Post-2015 SDGs</vt:lpstr>
      <vt:lpstr>The Worldwide Initiative On School Safety</vt:lpstr>
      <vt:lpstr>Outcomes of the Istanbul Meeting</vt:lpstr>
      <vt:lpstr>Outcomes of the Istanbul Meeting</vt:lpstr>
      <vt:lpstr>Elements of the Roadmap to Sendai </vt:lpstr>
      <vt:lpstr>Voluntary Commitments to  The Worldwide Initative for Safe Schools</vt:lpstr>
      <vt:lpstr>Ways Forward</vt:lpstr>
      <vt:lpstr>How ASEAN can lead the way?</vt:lpstr>
      <vt:lpstr>Voluntary Commitments</vt:lpstr>
      <vt:lpstr>At WCDRR</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Yuki Matsuoka</dc:creator>
  <cp:lastModifiedBy>UN</cp:lastModifiedBy>
  <cp:revision>1475</cp:revision>
  <cp:lastPrinted>2014-08-25T17:05:07Z</cp:lastPrinted>
  <dcterms:created xsi:type="dcterms:W3CDTF">2003-04-27T08:54:05Z</dcterms:created>
  <dcterms:modified xsi:type="dcterms:W3CDTF">2014-11-24T02:01:08Z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SDR">
    <vt:lpwstr>Pedro Basabe</vt:lpwstr>
  </property>
</Properties>
</file>