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70" r:id="rId4"/>
    <p:sldId id="288" r:id="rId5"/>
    <p:sldId id="284" r:id="rId6"/>
    <p:sldId id="283" r:id="rId7"/>
    <p:sldId id="282" r:id="rId8"/>
    <p:sldId id="281" r:id="rId9"/>
    <p:sldId id="285" r:id="rId10"/>
    <p:sldId id="278" r:id="rId11"/>
    <p:sldId id="287" r:id="rId12"/>
    <p:sldId id="286" r:id="rId13"/>
    <p:sldId id="277" r:id="rId14"/>
    <p:sldId id="310" r:id="rId15"/>
    <p:sldId id="274" r:id="rId16"/>
    <p:sldId id="298" r:id="rId17"/>
    <p:sldId id="305" r:id="rId18"/>
    <p:sldId id="304" r:id="rId19"/>
    <p:sldId id="308" r:id="rId20"/>
    <p:sldId id="276" r:id="rId21"/>
    <p:sldId id="309" r:id="rId22"/>
    <p:sldId id="303" r:id="rId23"/>
    <p:sldId id="302" r:id="rId24"/>
    <p:sldId id="279" r:id="rId25"/>
    <p:sldId id="311" r:id="rId26"/>
    <p:sldId id="296" r:id="rId27"/>
    <p:sldId id="312" r:id="rId28"/>
    <p:sldId id="30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0000"/>
    <a:srgbClr val="00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65DD83-3090-432D-9C0A-15B311162AD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PH"/>
        </a:p>
      </dgm:t>
    </dgm:pt>
    <dgm:pt modelId="{85E57CA3-26C2-4019-B48F-573EE9F62636}">
      <dgm:prSet phldrT="[Text]"/>
      <dgm:spPr/>
      <dgm:t>
        <a:bodyPr/>
        <a:lstStyle/>
        <a:p>
          <a:r>
            <a:rPr lang="en-US" b="1" cap="small" baseline="0" dirty="0" smtClean="0">
              <a:effectLst>
                <a:outerShdw blurRad="38100" dist="38100" dir="2700000" algn="tl">
                  <a:srgbClr val="000000">
                    <a:alpha val="43137"/>
                  </a:srgbClr>
                </a:outerShdw>
              </a:effectLst>
              <a:latin typeface="Calibri Light" panose="020F0302020204030204" pitchFamily="34" charset="0"/>
            </a:rPr>
            <a:t>Spirit as one SEAMEO community</a:t>
          </a:r>
          <a:endParaRPr lang="en-PH" cap="small" baseline="0" dirty="0"/>
        </a:p>
      </dgm:t>
    </dgm:pt>
    <dgm:pt modelId="{45CA5433-2F6D-4AF6-A40A-5EAA91BA0A4A}" type="parTrans" cxnId="{5542DFD0-328C-4186-9192-427913254C84}">
      <dgm:prSet/>
      <dgm:spPr/>
      <dgm:t>
        <a:bodyPr/>
        <a:lstStyle/>
        <a:p>
          <a:endParaRPr lang="en-PH"/>
        </a:p>
      </dgm:t>
    </dgm:pt>
    <dgm:pt modelId="{FB355667-889D-4983-A8D6-41CB1AC0473F}" type="sibTrans" cxnId="{5542DFD0-328C-4186-9192-427913254C84}">
      <dgm:prSet/>
      <dgm:spPr/>
      <dgm:t>
        <a:bodyPr/>
        <a:lstStyle/>
        <a:p>
          <a:endParaRPr lang="en-PH"/>
        </a:p>
      </dgm:t>
    </dgm:pt>
    <dgm:pt modelId="{5CCF5C46-6D46-4956-8BF5-C496BF20A543}">
      <dgm:prSet phldrT="[Text]"/>
      <dgm:spPr/>
      <dgm:t>
        <a:bodyPr/>
        <a:lstStyle/>
        <a:p>
          <a:r>
            <a:rPr lang="en-US" b="1" cap="small" baseline="0" dirty="0" smtClean="0">
              <a:solidFill>
                <a:schemeClr val="tx1"/>
              </a:solidFill>
              <a:effectLst>
                <a:outerShdw blurRad="38100" dist="38100" dir="2700000" algn="tl">
                  <a:srgbClr val="000000">
                    <a:alpha val="43137"/>
                  </a:srgbClr>
                </a:outerShdw>
              </a:effectLst>
              <a:latin typeface="Calibri Light" panose="020F0302020204030204" pitchFamily="34" charset="0"/>
            </a:rPr>
            <a:t>Existing mechanisms for disaster management</a:t>
          </a:r>
          <a:endParaRPr lang="en-PH" b="1" cap="small" baseline="0" dirty="0">
            <a:effectLst>
              <a:outerShdw blurRad="38100" dist="38100" dir="2700000" algn="tl">
                <a:srgbClr val="000000">
                  <a:alpha val="43137"/>
                </a:srgbClr>
              </a:outerShdw>
            </a:effectLst>
          </a:endParaRPr>
        </a:p>
      </dgm:t>
    </dgm:pt>
    <dgm:pt modelId="{AFEEA7F7-F5D6-4B86-A72B-B596E3F3CD38}" type="parTrans" cxnId="{3155F61A-E9B0-4D68-AA83-F6D1784F2771}">
      <dgm:prSet/>
      <dgm:spPr/>
      <dgm:t>
        <a:bodyPr/>
        <a:lstStyle/>
        <a:p>
          <a:endParaRPr lang="en-PH"/>
        </a:p>
      </dgm:t>
    </dgm:pt>
    <dgm:pt modelId="{934E0EAB-35DE-45C6-BD6E-50FB4542353E}" type="sibTrans" cxnId="{3155F61A-E9B0-4D68-AA83-F6D1784F2771}">
      <dgm:prSet/>
      <dgm:spPr/>
      <dgm:t>
        <a:bodyPr/>
        <a:lstStyle/>
        <a:p>
          <a:endParaRPr lang="en-PH"/>
        </a:p>
      </dgm:t>
    </dgm:pt>
    <dgm:pt modelId="{C1045901-2549-495E-AFB1-810D60794CAB}">
      <dgm:prSet phldrT="[Text]"/>
      <dgm:spPr/>
      <dgm:t>
        <a:bodyPr/>
        <a:lstStyle/>
        <a:p>
          <a:r>
            <a:rPr lang="en-US" b="1" cap="small" baseline="0" dirty="0" smtClean="0">
              <a:solidFill>
                <a:schemeClr val="tx1"/>
              </a:solidFill>
              <a:effectLst>
                <a:outerShdw blurRad="38100" dist="38100" dir="2700000" algn="tl">
                  <a:srgbClr val="000000">
                    <a:alpha val="43137"/>
                  </a:srgbClr>
                </a:outerShdw>
              </a:effectLst>
              <a:latin typeface="Calibri Light" panose="020F0302020204030204" pitchFamily="34" charset="0"/>
            </a:rPr>
            <a:t>Binding commitment to reaching the unreached</a:t>
          </a:r>
          <a:endParaRPr lang="en-PH" b="1" cap="small" baseline="0" dirty="0">
            <a:solidFill>
              <a:schemeClr val="tx1"/>
            </a:solidFill>
            <a:effectLst>
              <a:outerShdw blurRad="38100" dist="38100" dir="2700000" algn="tl">
                <a:srgbClr val="000000">
                  <a:alpha val="43137"/>
                </a:srgbClr>
              </a:outerShdw>
            </a:effectLst>
          </a:endParaRPr>
        </a:p>
      </dgm:t>
    </dgm:pt>
    <dgm:pt modelId="{41A0A8D2-E086-4DFB-B9E0-6400FC11C02C}" type="sibTrans" cxnId="{8EC3B058-407A-4BD8-BBC0-9BA2809EE7C1}">
      <dgm:prSet/>
      <dgm:spPr/>
      <dgm:t>
        <a:bodyPr/>
        <a:lstStyle/>
        <a:p>
          <a:endParaRPr lang="en-PH"/>
        </a:p>
      </dgm:t>
    </dgm:pt>
    <dgm:pt modelId="{9C0AFEDD-85D4-4561-B08B-A9BB02379E87}" type="parTrans" cxnId="{8EC3B058-407A-4BD8-BBC0-9BA2809EE7C1}">
      <dgm:prSet/>
      <dgm:spPr/>
      <dgm:t>
        <a:bodyPr/>
        <a:lstStyle/>
        <a:p>
          <a:endParaRPr lang="en-PH"/>
        </a:p>
      </dgm:t>
    </dgm:pt>
    <dgm:pt modelId="{FB1D9B75-E33A-42CF-B372-A2350781A482}" type="pres">
      <dgm:prSet presAssocID="{1265DD83-3090-432D-9C0A-15B311162AD7}" presName="diagram" presStyleCnt="0">
        <dgm:presLayoutVars>
          <dgm:dir/>
          <dgm:resizeHandles val="exact"/>
        </dgm:presLayoutVars>
      </dgm:prSet>
      <dgm:spPr/>
      <dgm:t>
        <a:bodyPr/>
        <a:lstStyle/>
        <a:p>
          <a:endParaRPr lang="en-PH"/>
        </a:p>
      </dgm:t>
    </dgm:pt>
    <dgm:pt modelId="{3C3B5BFF-69AB-43FE-B207-A62B7FCA2A2F}" type="pres">
      <dgm:prSet presAssocID="{85E57CA3-26C2-4019-B48F-573EE9F62636}" presName="node" presStyleLbl="node1" presStyleIdx="0" presStyleCnt="3">
        <dgm:presLayoutVars>
          <dgm:bulletEnabled val="1"/>
        </dgm:presLayoutVars>
      </dgm:prSet>
      <dgm:spPr/>
      <dgm:t>
        <a:bodyPr/>
        <a:lstStyle/>
        <a:p>
          <a:endParaRPr lang="en-PH"/>
        </a:p>
      </dgm:t>
    </dgm:pt>
    <dgm:pt modelId="{6FE3ABD7-29C8-4527-8239-148EE2CDBA32}" type="pres">
      <dgm:prSet presAssocID="{FB355667-889D-4983-A8D6-41CB1AC0473F}" presName="sibTrans" presStyleCnt="0"/>
      <dgm:spPr/>
    </dgm:pt>
    <dgm:pt modelId="{0DFF16ED-ECB6-40F8-8F3C-3825205C047F}" type="pres">
      <dgm:prSet presAssocID="{C1045901-2549-495E-AFB1-810D60794CAB}" presName="node" presStyleLbl="node1" presStyleIdx="1" presStyleCnt="3">
        <dgm:presLayoutVars>
          <dgm:bulletEnabled val="1"/>
        </dgm:presLayoutVars>
      </dgm:prSet>
      <dgm:spPr/>
      <dgm:t>
        <a:bodyPr/>
        <a:lstStyle/>
        <a:p>
          <a:endParaRPr lang="en-PH"/>
        </a:p>
      </dgm:t>
    </dgm:pt>
    <dgm:pt modelId="{7AAC33D2-37A4-48D7-85E7-585D5FA1B53A}" type="pres">
      <dgm:prSet presAssocID="{41A0A8D2-E086-4DFB-B9E0-6400FC11C02C}" presName="sibTrans" presStyleCnt="0"/>
      <dgm:spPr/>
    </dgm:pt>
    <dgm:pt modelId="{B4FE1175-28A4-4713-BB25-26C9CAA69C8F}" type="pres">
      <dgm:prSet presAssocID="{5CCF5C46-6D46-4956-8BF5-C496BF20A543}" presName="node" presStyleLbl="node1" presStyleIdx="2" presStyleCnt="3">
        <dgm:presLayoutVars>
          <dgm:bulletEnabled val="1"/>
        </dgm:presLayoutVars>
      </dgm:prSet>
      <dgm:spPr/>
      <dgm:t>
        <a:bodyPr/>
        <a:lstStyle/>
        <a:p>
          <a:endParaRPr lang="en-PH"/>
        </a:p>
      </dgm:t>
    </dgm:pt>
  </dgm:ptLst>
  <dgm:cxnLst>
    <dgm:cxn modelId="{F27798E1-D0A5-46F1-8BA6-E833E3506A34}" type="presOf" srcId="{1265DD83-3090-432D-9C0A-15B311162AD7}" destId="{FB1D9B75-E33A-42CF-B372-A2350781A482}" srcOrd="0" destOrd="0" presId="urn:microsoft.com/office/officeart/2005/8/layout/default"/>
    <dgm:cxn modelId="{9C334998-9524-431D-B4A4-78DB8FFE2034}" type="presOf" srcId="{5CCF5C46-6D46-4956-8BF5-C496BF20A543}" destId="{B4FE1175-28A4-4713-BB25-26C9CAA69C8F}" srcOrd="0" destOrd="0" presId="urn:microsoft.com/office/officeart/2005/8/layout/default"/>
    <dgm:cxn modelId="{5542DFD0-328C-4186-9192-427913254C84}" srcId="{1265DD83-3090-432D-9C0A-15B311162AD7}" destId="{85E57CA3-26C2-4019-B48F-573EE9F62636}" srcOrd="0" destOrd="0" parTransId="{45CA5433-2F6D-4AF6-A40A-5EAA91BA0A4A}" sibTransId="{FB355667-889D-4983-A8D6-41CB1AC0473F}"/>
    <dgm:cxn modelId="{B2D1F66D-E101-4C65-A59C-A8FBAC8005DE}" type="presOf" srcId="{85E57CA3-26C2-4019-B48F-573EE9F62636}" destId="{3C3B5BFF-69AB-43FE-B207-A62B7FCA2A2F}" srcOrd="0" destOrd="0" presId="urn:microsoft.com/office/officeart/2005/8/layout/default"/>
    <dgm:cxn modelId="{783C6EE6-9D18-444B-8A59-2818616205DC}" type="presOf" srcId="{C1045901-2549-495E-AFB1-810D60794CAB}" destId="{0DFF16ED-ECB6-40F8-8F3C-3825205C047F}" srcOrd="0" destOrd="0" presId="urn:microsoft.com/office/officeart/2005/8/layout/default"/>
    <dgm:cxn modelId="{3155F61A-E9B0-4D68-AA83-F6D1784F2771}" srcId="{1265DD83-3090-432D-9C0A-15B311162AD7}" destId="{5CCF5C46-6D46-4956-8BF5-C496BF20A543}" srcOrd="2" destOrd="0" parTransId="{AFEEA7F7-F5D6-4B86-A72B-B596E3F3CD38}" sibTransId="{934E0EAB-35DE-45C6-BD6E-50FB4542353E}"/>
    <dgm:cxn modelId="{8EC3B058-407A-4BD8-BBC0-9BA2809EE7C1}" srcId="{1265DD83-3090-432D-9C0A-15B311162AD7}" destId="{C1045901-2549-495E-AFB1-810D60794CAB}" srcOrd="1" destOrd="0" parTransId="{9C0AFEDD-85D4-4561-B08B-A9BB02379E87}" sibTransId="{41A0A8D2-E086-4DFB-B9E0-6400FC11C02C}"/>
    <dgm:cxn modelId="{AF611ADC-9BD2-4302-9478-A533E57E3637}" type="presParOf" srcId="{FB1D9B75-E33A-42CF-B372-A2350781A482}" destId="{3C3B5BFF-69AB-43FE-B207-A62B7FCA2A2F}" srcOrd="0" destOrd="0" presId="urn:microsoft.com/office/officeart/2005/8/layout/default"/>
    <dgm:cxn modelId="{ECEBCA5E-A055-4F67-8F05-CF2F4EBC6BB8}" type="presParOf" srcId="{FB1D9B75-E33A-42CF-B372-A2350781A482}" destId="{6FE3ABD7-29C8-4527-8239-148EE2CDBA32}" srcOrd="1" destOrd="0" presId="urn:microsoft.com/office/officeart/2005/8/layout/default"/>
    <dgm:cxn modelId="{01E31628-80B7-49BF-9316-247832484F25}" type="presParOf" srcId="{FB1D9B75-E33A-42CF-B372-A2350781A482}" destId="{0DFF16ED-ECB6-40F8-8F3C-3825205C047F}" srcOrd="2" destOrd="0" presId="urn:microsoft.com/office/officeart/2005/8/layout/default"/>
    <dgm:cxn modelId="{539D743F-37E9-48B9-B1F7-604A4761E188}" type="presParOf" srcId="{FB1D9B75-E33A-42CF-B372-A2350781A482}" destId="{7AAC33D2-37A4-48D7-85E7-585D5FA1B53A}" srcOrd="3" destOrd="0" presId="urn:microsoft.com/office/officeart/2005/8/layout/default"/>
    <dgm:cxn modelId="{089DD031-1FBC-4BF9-A99A-DD37A41B1482}" type="presParOf" srcId="{FB1D9B75-E33A-42CF-B372-A2350781A482}" destId="{B4FE1175-28A4-4713-BB25-26C9CAA69C8F}"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9C00DA-7FD4-4D3A-9764-10EA0179175F}"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PH"/>
        </a:p>
      </dgm:t>
    </dgm:pt>
    <dgm:pt modelId="{DE649764-D46F-4EBE-B7AD-390C6B6013FE}">
      <dgm:prSet phldrT="[Text]" custT="1"/>
      <dgm:spPr/>
      <dgm:t>
        <a:bodyPr/>
        <a:lstStyle/>
        <a:p>
          <a:r>
            <a:rPr lang="en-US" sz="2000" b="1" dirty="0" smtClean="0">
              <a:effectLst/>
              <a:latin typeface="+mn-lt"/>
              <a:ea typeface="Segoe UI" panose="020B0502040204020203" pitchFamily="34" charset="0"/>
              <a:cs typeface="Segoe UI" panose="020B0502040204020203" pitchFamily="34" charset="0"/>
            </a:rPr>
            <a:t>Self-instructional modules </a:t>
          </a:r>
        </a:p>
        <a:p>
          <a:r>
            <a:rPr lang="en-US" sz="1800" b="0" dirty="0" smtClean="0">
              <a:latin typeface="+mn-lt"/>
              <a:ea typeface="Segoe UI" panose="020B0502040204020203" pitchFamily="34" charset="0"/>
              <a:cs typeface="Segoe UI" panose="020B0502040204020203" pitchFamily="34" charset="0"/>
            </a:rPr>
            <a:t>(print, CD, web-based</a:t>
          </a:r>
          <a:r>
            <a:rPr lang="en-US" sz="1600" b="0" dirty="0" smtClean="0">
              <a:latin typeface="+mn-lt"/>
              <a:ea typeface="Segoe UI" panose="020B0502040204020203" pitchFamily="34" charset="0"/>
              <a:cs typeface="Segoe UI" panose="020B0502040204020203" pitchFamily="34" charset="0"/>
            </a:rPr>
            <a:t>)</a:t>
          </a:r>
          <a:endParaRPr lang="en-PH" sz="1600" b="0" dirty="0">
            <a:latin typeface="+mn-lt"/>
          </a:endParaRPr>
        </a:p>
      </dgm:t>
    </dgm:pt>
    <dgm:pt modelId="{9F5C189D-C7FD-49B0-90FF-2B3FD8235683}" type="parTrans" cxnId="{E7B6EA7A-5E38-46B1-9134-3CC3B640D892}">
      <dgm:prSet/>
      <dgm:spPr/>
      <dgm:t>
        <a:bodyPr/>
        <a:lstStyle/>
        <a:p>
          <a:endParaRPr lang="en-PH"/>
        </a:p>
      </dgm:t>
    </dgm:pt>
    <dgm:pt modelId="{18330F0A-719F-40CB-9F46-3704FE41B2B5}" type="sibTrans" cxnId="{E7B6EA7A-5E38-46B1-9134-3CC3B640D892}">
      <dgm:prSet/>
      <dgm:spPr/>
      <dgm:t>
        <a:bodyPr/>
        <a:lstStyle/>
        <a:p>
          <a:endParaRPr lang="en-PH"/>
        </a:p>
      </dgm:t>
    </dgm:pt>
    <dgm:pt modelId="{93034366-FDE2-4ED0-94E7-89E8DEE77058}">
      <dgm:prSet phldrT="[Text]" custT="1"/>
      <dgm:spPr/>
      <dgm:t>
        <a:bodyPr/>
        <a:lstStyle/>
        <a:p>
          <a:r>
            <a:rPr lang="en-US" sz="2000" b="1" dirty="0" smtClean="0">
              <a:latin typeface="+mn-lt"/>
              <a:ea typeface="Segoe UI" panose="020B0502040204020203" pitchFamily="34" charset="0"/>
              <a:cs typeface="Segoe UI" panose="020B0502040204020203" pitchFamily="34" charset="0"/>
            </a:rPr>
            <a:t>Use of webinars and live chat discussions</a:t>
          </a:r>
          <a:endParaRPr lang="en-PH" sz="2000" b="1" dirty="0">
            <a:latin typeface="+mn-lt"/>
          </a:endParaRPr>
        </a:p>
      </dgm:t>
    </dgm:pt>
    <dgm:pt modelId="{F3F93EDE-DC4B-41A3-89B0-1FF89EDA691F}" type="parTrans" cxnId="{E229E799-8676-428B-B96C-22E82980A839}">
      <dgm:prSet/>
      <dgm:spPr/>
      <dgm:t>
        <a:bodyPr/>
        <a:lstStyle/>
        <a:p>
          <a:endParaRPr lang="en-PH"/>
        </a:p>
      </dgm:t>
    </dgm:pt>
    <dgm:pt modelId="{74F7E90F-D116-4E46-92CA-50DCBA689212}" type="sibTrans" cxnId="{E229E799-8676-428B-B96C-22E82980A839}">
      <dgm:prSet/>
      <dgm:spPr/>
      <dgm:t>
        <a:bodyPr/>
        <a:lstStyle/>
        <a:p>
          <a:endParaRPr lang="en-PH"/>
        </a:p>
      </dgm:t>
    </dgm:pt>
    <dgm:pt modelId="{67129202-E68D-439F-AC78-9CBD1CD62515}">
      <dgm:prSet phldrT="[Text]" custT="1"/>
      <dgm:spPr/>
      <dgm:t>
        <a:bodyPr/>
        <a:lstStyle/>
        <a:p>
          <a:r>
            <a:rPr lang="en-US" sz="2000" b="1" dirty="0" smtClean="0">
              <a:latin typeface="+mn-lt"/>
              <a:ea typeface="Segoe UI" panose="020B0502040204020203" pitchFamily="34" charset="0"/>
              <a:cs typeface="Segoe UI" panose="020B0502040204020203" pitchFamily="34" charset="0"/>
            </a:rPr>
            <a:t>Certified flexible learning tutors</a:t>
          </a:r>
          <a:endParaRPr lang="en-PH" sz="2000" b="1" dirty="0">
            <a:latin typeface="+mn-lt"/>
          </a:endParaRPr>
        </a:p>
      </dgm:t>
    </dgm:pt>
    <dgm:pt modelId="{FEDBC93A-CE54-49B6-9A9E-BFFB79E5AF61}" type="parTrans" cxnId="{DCA1C915-A1F3-452F-8449-7D109B4220DE}">
      <dgm:prSet/>
      <dgm:spPr/>
      <dgm:t>
        <a:bodyPr/>
        <a:lstStyle/>
        <a:p>
          <a:endParaRPr lang="en-PH"/>
        </a:p>
      </dgm:t>
    </dgm:pt>
    <dgm:pt modelId="{EDF15591-A70A-4086-9516-85187CD840AC}" type="sibTrans" cxnId="{DCA1C915-A1F3-452F-8449-7D109B4220DE}">
      <dgm:prSet/>
      <dgm:spPr/>
      <dgm:t>
        <a:bodyPr/>
        <a:lstStyle/>
        <a:p>
          <a:endParaRPr lang="en-PH"/>
        </a:p>
      </dgm:t>
    </dgm:pt>
    <dgm:pt modelId="{205B3EF5-7D82-4F9E-AF85-8830C5AAEE54}">
      <dgm:prSet phldrT="[Text]" custT="1"/>
      <dgm:spPr/>
      <dgm:t>
        <a:bodyPr/>
        <a:lstStyle/>
        <a:p>
          <a:r>
            <a:rPr lang="en-US" sz="1800" b="1" dirty="0" smtClean="0">
              <a:latin typeface="+mn-lt"/>
              <a:ea typeface="Segoe UI" panose="020B0502040204020203" pitchFamily="34" charset="0"/>
              <a:cs typeface="Segoe UI" panose="020B0502040204020203" pitchFamily="34" charset="0"/>
            </a:rPr>
            <a:t>Internet-based chat and discussion forums in </a:t>
          </a:r>
          <a:r>
            <a:rPr lang="en-US" sz="1800" b="1" dirty="0" err="1" smtClean="0">
              <a:latin typeface="+mn-lt"/>
              <a:ea typeface="Segoe UI" panose="020B0502040204020203" pitchFamily="34" charset="0"/>
              <a:cs typeface="Segoe UI" panose="020B0502040204020203" pitchFamily="34" charset="0"/>
            </a:rPr>
            <a:t>iFLEX</a:t>
          </a:r>
          <a:r>
            <a:rPr lang="en-US" sz="1800" b="1" dirty="0" smtClean="0">
              <a:latin typeface="+mn-lt"/>
              <a:ea typeface="Segoe UI" panose="020B0502040204020203" pitchFamily="34" charset="0"/>
              <a:cs typeface="Segoe UI" panose="020B0502040204020203" pitchFamily="34" charset="0"/>
            </a:rPr>
            <a:t> </a:t>
          </a:r>
        </a:p>
        <a:p>
          <a:r>
            <a:rPr lang="en-US" sz="1200" dirty="0" smtClean="0">
              <a:latin typeface="+mn-lt"/>
              <a:ea typeface="Segoe UI" panose="020B0502040204020203" pitchFamily="34" charset="0"/>
              <a:cs typeface="Segoe UI" panose="020B0502040204020203" pitchFamily="34" charset="0"/>
            </a:rPr>
            <a:t>(INNOTECH Flexible Learning System)</a:t>
          </a:r>
          <a:endParaRPr lang="en-PH" sz="1200" dirty="0">
            <a:latin typeface="+mn-lt"/>
          </a:endParaRPr>
        </a:p>
      </dgm:t>
    </dgm:pt>
    <dgm:pt modelId="{DC365F3B-3553-4D40-B8D2-66316836C4AB}" type="parTrans" cxnId="{F1A428EC-64F4-4CAC-A6B3-44F26F04F4CA}">
      <dgm:prSet/>
      <dgm:spPr/>
      <dgm:t>
        <a:bodyPr/>
        <a:lstStyle/>
        <a:p>
          <a:endParaRPr lang="en-PH"/>
        </a:p>
      </dgm:t>
    </dgm:pt>
    <dgm:pt modelId="{1CB25786-E31A-496C-9CE2-7FE808D04E31}" type="sibTrans" cxnId="{F1A428EC-64F4-4CAC-A6B3-44F26F04F4CA}">
      <dgm:prSet/>
      <dgm:spPr/>
      <dgm:t>
        <a:bodyPr/>
        <a:lstStyle/>
        <a:p>
          <a:endParaRPr lang="en-PH"/>
        </a:p>
      </dgm:t>
    </dgm:pt>
    <dgm:pt modelId="{2629B38A-4B4B-4B01-BB6C-D2A9B00E2065}" type="pres">
      <dgm:prSet presAssocID="{839C00DA-7FD4-4D3A-9764-10EA0179175F}" presName="diagram" presStyleCnt="0">
        <dgm:presLayoutVars>
          <dgm:dir/>
          <dgm:resizeHandles val="exact"/>
        </dgm:presLayoutVars>
      </dgm:prSet>
      <dgm:spPr/>
      <dgm:t>
        <a:bodyPr/>
        <a:lstStyle/>
        <a:p>
          <a:endParaRPr lang="en-PH"/>
        </a:p>
      </dgm:t>
    </dgm:pt>
    <dgm:pt modelId="{381AE9A6-F240-48F1-933E-6DCF753A9997}" type="pres">
      <dgm:prSet presAssocID="{DE649764-D46F-4EBE-B7AD-390C6B6013FE}" presName="node" presStyleLbl="node1" presStyleIdx="0" presStyleCnt="4">
        <dgm:presLayoutVars>
          <dgm:bulletEnabled val="1"/>
        </dgm:presLayoutVars>
      </dgm:prSet>
      <dgm:spPr/>
      <dgm:t>
        <a:bodyPr/>
        <a:lstStyle/>
        <a:p>
          <a:endParaRPr lang="en-PH"/>
        </a:p>
      </dgm:t>
    </dgm:pt>
    <dgm:pt modelId="{30998444-F24F-49A3-8528-EA2775B8DEE0}" type="pres">
      <dgm:prSet presAssocID="{18330F0A-719F-40CB-9F46-3704FE41B2B5}" presName="sibTrans" presStyleCnt="0"/>
      <dgm:spPr/>
    </dgm:pt>
    <dgm:pt modelId="{16DD27D3-3F13-481A-8ABC-A33912E4A9EF}" type="pres">
      <dgm:prSet presAssocID="{93034366-FDE2-4ED0-94E7-89E8DEE77058}" presName="node" presStyleLbl="node1" presStyleIdx="1" presStyleCnt="4">
        <dgm:presLayoutVars>
          <dgm:bulletEnabled val="1"/>
        </dgm:presLayoutVars>
      </dgm:prSet>
      <dgm:spPr/>
      <dgm:t>
        <a:bodyPr/>
        <a:lstStyle/>
        <a:p>
          <a:endParaRPr lang="en-PH"/>
        </a:p>
      </dgm:t>
    </dgm:pt>
    <dgm:pt modelId="{7B0540DE-BAC8-4B31-A0B8-CDE5D503ACFC}" type="pres">
      <dgm:prSet presAssocID="{74F7E90F-D116-4E46-92CA-50DCBA689212}" presName="sibTrans" presStyleCnt="0"/>
      <dgm:spPr/>
    </dgm:pt>
    <dgm:pt modelId="{3A4DBFD0-8F10-4A20-90A8-D96FD4D0B764}" type="pres">
      <dgm:prSet presAssocID="{67129202-E68D-439F-AC78-9CBD1CD62515}" presName="node" presStyleLbl="node1" presStyleIdx="2" presStyleCnt="4">
        <dgm:presLayoutVars>
          <dgm:bulletEnabled val="1"/>
        </dgm:presLayoutVars>
      </dgm:prSet>
      <dgm:spPr/>
      <dgm:t>
        <a:bodyPr/>
        <a:lstStyle/>
        <a:p>
          <a:endParaRPr lang="en-PH"/>
        </a:p>
      </dgm:t>
    </dgm:pt>
    <dgm:pt modelId="{B7066FD9-13F2-46EF-B992-95F7C43DFBA3}" type="pres">
      <dgm:prSet presAssocID="{EDF15591-A70A-4086-9516-85187CD840AC}" presName="sibTrans" presStyleCnt="0"/>
      <dgm:spPr/>
    </dgm:pt>
    <dgm:pt modelId="{D47198DE-8394-490F-9D0A-AD55750E25FC}" type="pres">
      <dgm:prSet presAssocID="{205B3EF5-7D82-4F9E-AF85-8830C5AAEE54}" presName="node" presStyleLbl="node1" presStyleIdx="3" presStyleCnt="4">
        <dgm:presLayoutVars>
          <dgm:bulletEnabled val="1"/>
        </dgm:presLayoutVars>
      </dgm:prSet>
      <dgm:spPr/>
      <dgm:t>
        <a:bodyPr/>
        <a:lstStyle/>
        <a:p>
          <a:endParaRPr lang="en-PH"/>
        </a:p>
      </dgm:t>
    </dgm:pt>
  </dgm:ptLst>
  <dgm:cxnLst>
    <dgm:cxn modelId="{F1A428EC-64F4-4CAC-A6B3-44F26F04F4CA}" srcId="{839C00DA-7FD4-4D3A-9764-10EA0179175F}" destId="{205B3EF5-7D82-4F9E-AF85-8830C5AAEE54}" srcOrd="3" destOrd="0" parTransId="{DC365F3B-3553-4D40-B8D2-66316836C4AB}" sibTransId="{1CB25786-E31A-496C-9CE2-7FE808D04E31}"/>
    <dgm:cxn modelId="{8A28323C-B94E-414D-A60B-4416CFC32931}" type="presOf" srcId="{DE649764-D46F-4EBE-B7AD-390C6B6013FE}" destId="{381AE9A6-F240-48F1-933E-6DCF753A9997}" srcOrd="0" destOrd="0" presId="urn:microsoft.com/office/officeart/2005/8/layout/default"/>
    <dgm:cxn modelId="{DCA1C915-A1F3-452F-8449-7D109B4220DE}" srcId="{839C00DA-7FD4-4D3A-9764-10EA0179175F}" destId="{67129202-E68D-439F-AC78-9CBD1CD62515}" srcOrd="2" destOrd="0" parTransId="{FEDBC93A-CE54-49B6-9A9E-BFFB79E5AF61}" sibTransId="{EDF15591-A70A-4086-9516-85187CD840AC}"/>
    <dgm:cxn modelId="{848EA637-E701-43A1-9062-E8C2933BD8F0}" type="presOf" srcId="{67129202-E68D-439F-AC78-9CBD1CD62515}" destId="{3A4DBFD0-8F10-4A20-90A8-D96FD4D0B764}" srcOrd="0" destOrd="0" presId="urn:microsoft.com/office/officeart/2005/8/layout/default"/>
    <dgm:cxn modelId="{72A797B1-7130-408A-B544-FF57775E8E4F}" type="presOf" srcId="{839C00DA-7FD4-4D3A-9764-10EA0179175F}" destId="{2629B38A-4B4B-4B01-BB6C-D2A9B00E2065}" srcOrd="0" destOrd="0" presId="urn:microsoft.com/office/officeart/2005/8/layout/default"/>
    <dgm:cxn modelId="{831A0722-AB04-4233-AE02-821AFBA586A2}" type="presOf" srcId="{93034366-FDE2-4ED0-94E7-89E8DEE77058}" destId="{16DD27D3-3F13-481A-8ABC-A33912E4A9EF}" srcOrd="0" destOrd="0" presId="urn:microsoft.com/office/officeart/2005/8/layout/default"/>
    <dgm:cxn modelId="{E229E799-8676-428B-B96C-22E82980A839}" srcId="{839C00DA-7FD4-4D3A-9764-10EA0179175F}" destId="{93034366-FDE2-4ED0-94E7-89E8DEE77058}" srcOrd="1" destOrd="0" parTransId="{F3F93EDE-DC4B-41A3-89B0-1FF89EDA691F}" sibTransId="{74F7E90F-D116-4E46-92CA-50DCBA689212}"/>
    <dgm:cxn modelId="{621E1C93-5A2B-4FBD-A146-8AFE92BC83F4}" type="presOf" srcId="{205B3EF5-7D82-4F9E-AF85-8830C5AAEE54}" destId="{D47198DE-8394-490F-9D0A-AD55750E25FC}" srcOrd="0" destOrd="0" presId="urn:microsoft.com/office/officeart/2005/8/layout/default"/>
    <dgm:cxn modelId="{E7B6EA7A-5E38-46B1-9134-3CC3B640D892}" srcId="{839C00DA-7FD4-4D3A-9764-10EA0179175F}" destId="{DE649764-D46F-4EBE-B7AD-390C6B6013FE}" srcOrd="0" destOrd="0" parTransId="{9F5C189D-C7FD-49B0-90FF-2B3FD8235683}" sibTransId="{18330F0A-719F-40CB-9F46-3704FE41B2B5}"/>
    <dgm:cxn modelId="{42ECAD6D-A2A2-4238-B5F1-4F0078DDB3E2}" type="presParOf" srcId="{2629B38A-4B4B-4B01-BB6C-D2A9B00E2065}" destId="{381AE9A6-F240-48F1-933E-6DCF753A9997}" srcOrd="0" destOrd="0" presId="urn:microsoft.com/office/officeart/2005/8/layout/default"/>
    <dgm:cxn modelId="{1AFC3390-EA67-487C-853A-3ABE22E4873A}" type="presParOf" srcId="{2629B38A-4B4B-4B01-BB6C-D2A9B00E2065}" destId="{30998444-F24F-49A3-8528-EA2775B8DEE0}" srcOrd="1" destOrd="0" presId="urn:microsoft.com/office/officeart/2005/8/layout/default"/>
    <dgm:cxn modelId="{35C5B8EE-B93E-4F2F-8E21-C66D7BAB04F9}" type="presParOf" srcId="{2629B38A-4B4B-4B01-BB6C-D2A9B00E2065}" destId="{16DD27D3-3F13-481A-8ABC-A33912E4A9EF}" srcOrd="2" destOrd="0" presId="urn:microsoft.com/office/officeart/2005/8/layout/default"/>
    <dgm:cxn modelId="{7939806A-26D2-4B11-8D43-20536E37D0FD}" type="presParOf" srcId="{2629B38A-4B4B-4B01-BB6C-D2A9B00E2065}" destId="{7B0540DE-BAC8-4B31-A0B8-CDE5D503ACFC}" srcOrd="3" destOrd="0" presId="urn:microsoft.com/office/officeart/2005/8/layout/default"/>
    <dgm:cxn modelId="{F5D8114B-E8CC-425D-90DA-90F04F7B7010}" type="presParOf" srcId="{2629B38A-4B4B-4B01-BB6C-D2A9B00E2065}" destId="{3A4DBFD0-8F10-4A20-90A8-D96FD4D0B764}" srcOrd="4" destOrd="0" presId="urn:microsoft.com/office/officeart/2005/8/layout/default"/>
    <dgm:cxn modelId="{AEA8AC84-72E5-4603-B82A-9E5396FDD181}" type="presParOf" srcId="{2629B38A-4B4B-4B01-BB6C-D2A9B00E2065}" destId="{B7066FD9-13F2-46EF-B992-95F7C43DFBA3}" srcOrd="5" destOrd="0" presId="urn:microsoft.com/office/officeart/2005/8/layout/default"/>
    <dgm:cxn modelId="{7B72C41D-5C0A-4944-9369-1B3D103980AF}" type="presParOf" srcId="{2629B38A-4B4B-4B01-BB6C-D2A9B00E2065}" destId="{D47198DE-8394-490F-9D0A-AD55750E25FC}"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B5BFF-69AB-43FE-B207-A62B7FCA2A2F}">
      <dsp:nvSpPr>
        <dsp:cNvPr id="0" name=""/>
        <dsp:cNvSpPr/>
      </dsp:nvSpPr>
      <dsp:spPr>
        <a:xfrm>
          <a:off x="218233" y="2098"/>
          <a:ext cx="3157053" cy="189423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cap="small" baseline="0" dirty="0" smtClean="0">
              <a:effectLst>
                <a:outerShdw blurRad="38100" dist="38100" dir="2700000" algn="tl">
                  <a:srgbClr val="000000">
                    <a:alpha val="43137"/>
                  </a:srgbClr>
                </a:outerShdw>
              </a:effectLst>
              <a:latin typeface="Calibri Light" panose="020F0302020204030204" pitchFamily="34" charset="0"/>
            </a:rPr>
            <a:t>Spirit as one SEAMEO community</a:t>
          </a:r>
          <a:endParaRPr lang="en-PH" sz="2900" kern="1200" cap="small" baseline="0" dirty="0"/>
        </a:p>
      </dsp:txBody>
      <dsp:txXfrm>
        <a:off x="218233" y="2098"/>
        <a:ext cx="3157053" cy="1894232"/>
      </dsp:txXfrm>
    </dsp:sp>
    <dsp:sp modelId="{0DFF16ED-ECB6-40F8-8F3C-3825205C047F}">
      <dsp:nvSpPr>
        <dsp:cNvPr id="0" name=""/>
        <dsp:cNvSpPr/>
      </dsp:nvSpPr>
      <dsp:spPr>
        <a:xfrm>
          <a:off x="3690992" y="2098"/>
          <a:ext cx="3157053" cy="189423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cap="small" baseline="0" dirty="0" smtClean="0">
              <a:solidFill>
                <a:schemeClr val="tx1"/>
              </a:solidFill>
              <a:effectLst>
                <a:outerShdw blurRad="38100" dist="38100" dir="2700000" algn="tl">
                  <a:srgbClr val="000000">
                    <a:alpha val="43137"/>
                  </a:srgbClr>
                </a:outerShdw>
              </a:effectLst>
              <a:latin typeface="Calibri Light" panose="020F0302020204030204" pitchFamily="34" charset="0"/>
            </a:rPr>
            <a:t>Binding commitment to reaching the unreached</a:t>
          </a:r>
          <a:endParaRPr lang="en-PH" sz="2900" b="1" kern="1200" cap="small" baseline="0" dirty="0">
            <a:solidFill>
              <a:schemeClr val="tx1"/>
            </a:solidFill>
            <a:effectLst>
              <a:outerShdw blurRad="38100" dist="38100" dir="2700000" algn="tl">
                <a:srgbClr val="000000">
                  <a:alpha val="43137"/>
                </a:srgbClr>
              </a:outerShdw>
            </a:effectLst>
          </a:endParaRPr>
        </a:p>
      </dsp:txBody>
      <dsp:txXfrm>
        <a:off x="3690992" y="2098"/>
        <a:ext cx="3157053" cy="1894232"/>
      </dsp:txXfrm>
    </dsp:sp>
    <dsp:sp modelId="{B4FE1175-28A4-4713-BB25-26C9CAA69C8F}">
      <dsp:nvSpPr>
        <dsp:cNvPr id="0" name=""/>
        <dsp:cNvSpPr/>
      </dsp:nvSpPr>
      <dsp:spPr>
        <a:xfrm>
          <a:off x="1954613" y="2212035"/>
          <a:ext cx="3157053" cy="189423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cap="small" baseline="0" dirty="0" smtClean="0">
              <a:solidFill>
                <a:schemeClr val="tx1"/>
              </a:solidFill>
              <a:effectLst>
                <a:outerShdw blurRad="38100" dist="38100" dir="2700000" algn="tl">
                  <a:srgbClr val="000000">
                    <a:alpha val="43137"/>
                  </a:srgbClr>
                </a:outerShdw>
              </a:effectLst>
              <a:latin typeface="Calibri Light" panose="020F0302020204030204" pitchFamily="34" charset="0"/>
            </a:rPr>
            <a:t>Existing mechanisms for disaster management</a:t>
          </a:r>
          <a:endParaRPr lang="en-PH" sz="2900" b="1" kern="1200" cap="small" baseline="0" dirty="0">
            <a:effectLst>
              <a:outerShdw blurRad="38100" dist="38100" dir="2700000" algn="tl">
                <a:srgbClr val="000000">
                  <a:alpha val="43137"/>
                </a:srgbClr>
              </a:outerShdw>
            </a:effectLst>
          </a:endParaRPr>
        </a:p>
      </dsp:txBody>
      <dsp:txXfrm>
        <a:off x="1954613" y="2212035"/>
        <a:ext cx="3157053" cy="18942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AE9A6-F240-48F1-933E-6DCF753A9997}">
      <dsp:nvSpPr>
        <dsp:cNvPr id="0" name=""/>
        <dsp:cNvSpPr/>
      </dsp:nvSpPr>
      <dsp:spPr>
        <a:xfrm>
          <a:off x="633" y="44669"/>
          <a:ext cx="2468708" cy="148122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effectLst/>
              <a:latin typeface="+mn-lt"/>
              <a:ea typeface="Segoe UI" panose="020B0502040204020203" pitchFamily="34" charset="0"/>
              <a:cs typeface="Segoe UI" panose="020B0502040204020203" pitchFamily="34" charset="0"/>
            </a:rPr>
            <a:t>Self-instructional modules </a:t>
          </a:r>
        </a:p>
        <a:p>
          <a:pPr lvl="0" algn="ctr" defTabSz="889000">
            <a:lnSpc>
              <a:spcPct val="90000"/>
            </a:lnSpc>
            <a:spcBef>
              <a:spcPct val="0"/>
            </a:spcBef>
            <a:spcAft>
              <a:spcPct val="35000"/>
            </a:spcAft>
          </a:pPr>
          <a:r>
            <a:rPr lang="en-US" sz="1800" b="0" kern="1200" dirty="0" smtClean="0">
              <a:latin typeface="+mn-lt"/>
              <a:ea typeface="Segoe UI" panose="020B0502040204020203" pitchFamily="34" charset="0"/>
              <a:cs typeface="Segoe UI" panose="020B0502040204020203" pitchFamily="34" charset="0"/>
            </a:rPr>
            <a:t>(print, CD, web-based</a:t>
          </a:r>
          <a:r>
            <a:rPr lang="en-US" sz="1600" b="0" kern="1200" dirty="0" smtClean="0">
              <a:latin typeface="+mn-lt"/>
              <a:ea typeface="Segoe UI" panose="020B0502040204020203" pitchFamily="34" charset="0"/>
              <a:cs typeface="Segoe UI" panose="020B0502040204020203" pitchFamily="34" charset="0"/>
            </a:rPr>
            <a:t>)</a:t>
          </a:r>
          <a:endParaRPr lang="en-PH" sz="1600" b="0" kern="1200" dirty="0">
            <a:latin typeface="+mn-lt"/>
          </a:endParaRPr>
        </a:p>
      </dsp:txBody>
      <dsp:txXfrm>
        <a:off x="633" y="44669"/>
        <a:ext cx="2468708" cy="1481224"/>
      </dsp:txXfrm>
    </dsp:sp>
    <dsp:sp modelId="{16DD27D3-3F13-481A-8ABC-A33912E4A9EF}">
      <dsp:nvSpPr>
        <dsp:cNvPr id="0" name=""/>
        <dsp:cNvSpPr/>
      </dsp:nvSpPr>
      <dsp:spPr>
        <a:xfrm>
          <a:off x="2716211" y="44669"/>
          <a:ext cx="2468708" cy="1481224"/>
        </a:xfrm>
        <a:prstGeom prst="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mn-lt"/>
              <a:ea typeface="Segoe UI" panose="020B0502040204020203" pitchFamily="34" charset="0"/>
              <a:cs typeface="Segoe UI" panose="020B0502040204020203" pitchFamily="34" charset="0"/>
            </a:rPr>
            <a:t>Use of webinars and live chat discussions</a:t>
          </a:r>
          <a:endParaRPr lang="en-PH" sz="2000" b="1" kern="1200" dirty="0">
            <a:latin typeface="+mn-lt"/>
          </a:endParaRPr>
        </a:p>
      </dsp:txBody>
      <dsp:txXfrm>
        <a:off x="2716211" y="44669"/>
        <a:ext cx="2468708" cy="1481224"/>
      </dsp:txXfrm>
    </dsp:sp>
    <dsp:sp modelId="{3A4DBFD0-8F10-4A20-90A8-D96FD4D0B764}">
      <dsp:nvSpPr>
        <dsp:cNvPr id="0" name=""/>
        <dsp:cNvSpPr/>
      </dsp:nvSpPr>
      <dsp:spPr>
        <a:xfrm>
          <a:off x="633" y="1772765"/>
          <a:ext cx="2468708" cy="1481224"/>
        </a:xfrm>
        <a:prstGeom prst="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mn-lt"/>
              <a:ea typeface="Segoe UI" panose="020B0502040204020203" pitchFamily="34" charset="0"/>
              <a:cs typeface="Segoe UI" panose="020B0502040204020203" pitchFamily="34" charset="0"/>
            </a:rPr>
            <a:t>Certified flexible learning tutors</a:t>
          </a:r>
          <a:endParaRPr lang="en-PH" sz="2000" b="1" kern="1200" dirty="0">
            <a:latin typeface="+mn-lt"/>
          </a:endParaRPr>
        </a:p>
      </dsp:txBody>
      <dsp:txXfrm>
        <a:off x="633" y="1772765"/>
        <a:ext cx="2468708" cy="1481224"/>
      </dsp:txXfrm>
    </dsp:sp>
    <dsp:sp modelId="{D47198DE-8394-490F-9D0A-AD55750E25FC}">
      <dsp:nvSpPr>
        <dsp:cNvPr id="0" name=""/>
        <dsp:cNvSpPr/>
      </dsp:nvSpPr>
      <dsp:spPr>
        <a:xfrm>
          <a:off x="2716211" y="1772765"/>
          <a:ext cx="2468708" cy="1481224"/>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mn-lt"/>
              <a:ea typeface="Segoe UI" panose="020B0502040204020203" pitchFamily="34" charset="0"/>
              <a:cs typeface="Segoe UI" panose="020B0502040204020203" pitchFamily="34" charset="0"/>
            </a:rPr>
            <a:t>Internet-based chat and discussion forums in </a:t>
          </a:r>
          <a:r>
            <a:rPr lang="en-US" sz="1800" b="1" kern="1200" dirty="0" err="1" smtClean="0">
              <a:latin typeface="+mn-lt"/>
              <a:ea typeface="Segoe UI" panose="020B0502040204020203" pitchFamily="34" charset="0"/>
              <a:cs typeface="Segoe UI" panose="020B0502040204020203" pitchFamily="34" charset="0"/>
            </a:rPr>
            <a:t>iFLEX</a:t>
          </a:r>
          <a:r>
            <a:rPr lang="en-US" sz="1800" b="1" kern="1200" dirty="0" smtClean="0">
              <a:latin typeface="+mn-lt"/>
              <a:ea typeface="Segoe UI" panose="020B0502040204020203" pitchFamily="34" charset="0"/>
              <a:cs typeface="Segoe UI" panose="020B0502040204020203" pitchFamily="34" charset="0"/>
            </a:rPr>
            <a:t> </a:t>
          </a:r>
        </a:p>
        <a:p>
          <a:pPr lvl="0" algn="ctr" defTabSz="800100">
            <a:lnSpc>
              <a:spcPct val="90000"/>
            </a:lnSpc>
            <a:spcBef>
              <a:spcPct val="0"/>
            </a:spcBef>
            <a:spcAft>
              <a:spcPct val="35000"/>
            </a:spcAft>
          </a:pPr>
          <a:r>
            <a:rPr lang="en-US" sz="1200" kern="1200" dirty="0" smtClean="0">
              <a:latin typeface="+mn-lt"/>
              <a:ea typeface="Segoe UI" panose="020B0502040204020203" pitchFamily="34" charset="0"/>
              <a:cs typeface="Segoe UI" panose="020B0502040204020203" pitchFamily="34" charset="0"/>
            </a:rPr>
            <a:t>(INNOTECH Flexible Learning System)</a:t>
          </a:r>
          <a:endParaRPr lang="en-PH" sz="1200" kern="1200" dirty="0">
            <a:latin typeface="+mn-lt"/>
          </a:endParaRPr>
        </a:p>
      </dsp:txBody>
      <dsp:txXfrm>
        <a:off x="2716211" y="1772765"/>
        <a:ext cx="2468708" cy="148122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074B45-5460-427A-948D-CDD702C0D76B}" type="datetimeFigureOut">
              <a:rPr lang="en-US" smtClean="0"/>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D8D6F-54E3-457D-A8C9-0C89E785DB9E}" type="slidenum">
              <a:rPr lang="en-US" smtClean="0"/>
              <a:t>‹#›</a:t>
            </a:fld>
            <a:endParaRPr lang="en-US"/>
          </a:p>
        </p:txBody>
      </p:sp>
    </p:spTree>
    <p:extLst>
      <p:ext uri="{BB962C8B-B14F-4D97-AF65-F5344CB8AC3E}">
        <p14:creationId xmlns:p14="http://schemas.microsoft.com/office/powerpoint/2010/main" val="3397889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074B45-5460-427A-948D-CDD702C0D76B}" type="datetimeFigureOut">
              <a:rPr lang="en-US" smtClean="0"/>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D8D6F-54E3-457D-A8C9-0C89E785DB9E}" type="slidenum">
              <a:rPr lang="en-US" smtClean="0"/>
              <a:t>‹#›</a:t>
            </a:fld>
            <a:endParaRPr lang="en-US"/>
          </a:p>
        </p:txBody>
      </p:sp>
    </p:spTree>
    <p:extLst>
      <p:ext uri="{BB962C8B-B14F-4D97-AF65-F5344CB8AC3E}">
        <p14:creationId xmlns:p14="http://schemas.microsoft.com/office/powerpoint/2010/main" val="259593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074B45-5460-427A-948D-CDD702C0D76B}" type="datetimeFigureOut">
              <a:rPr lang="en-US" smtClean="0"/>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D8D6F-54E3-457D-A8C9-0C89E785DB9E}" type="slidenum">
              <a:rPr lang="en-US" smtClean="0"/>
              <a:t>‹#›</a:t>
            </a:fld>
            <a:endParaRPr lang="en-US"/>
          </a:p>
        </p:txBody>
      </p:sp>
    </p:spTree>
    <p:extLst>
      <p:ext uri="{BB962C8B-B14F-4D97-AF65-F5344CB8AC3E}">
        <p14:creationId xmlns:p14="http://schemas.microsoft.com/office/powerpoint/2010/main" val="276758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074B45-5460-427A-948D-CDD702C0D76B}" type="datetimeFigureOut">
              <a:rPr lang="en-US" smtClean="0"/>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D8D6F-54E3-457D-A8C9-0C89E785DB9E}" type="slidenum">
              <a:rPr lang="en-US" smtClean="0"/>
              <a:t>‹#›</a:t>
            </a:fld>
            <a:endParaRPr lang="en-US"/>
          </a:p>
        </p:txBody>
      </p:sp>
    </p:spTree>
    <p:extLst>
      <p:ext uri="{BB962C8B-B14F-4D97-AF65-F5344CB8AC3E}">
        <p14:creationId xmlns:p14="http://schemas.microsoft.com/office/powerpoint/2010/main" val="3125531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074B45-5460-427A-948D-CDD702C0D76B}" type="datetimeFigureOut">
              <a:rPr lang="en-US" smtClean="0"/>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D8D6F-54E3-457D-A8C9-0C89E785DB9E}" type="slidenum">
              <a:rPr lang="en-US" smtClean="0"/>
              <a:t>‹#›</a:t>
            </a:fld>
            <a:endParaRPr lang="en-US"/>
          </a:p>
        </p:txBody>
      </p:sp>
    </p:spTree>
    <p:extLst>
      <p:ext uri="{BB962C8B-B14F-4D97-AF65-F5344CB8AC3E}">
        <p14:creationId xmlns:p14="http://schemas.microsoft.com/office/powerpoint/2010/main" val="3281113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074B45-5460-427A-948D-CDD702C0D76B}" type="datetimeFigureOut">
              <a:rPr lang="en-US" smtClean="0"/>
              <a:t>11/24/2014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D8D6F-54E3-457D-A8C9-0C89E785DB9E}" type="slidenum">
              <a:rPr lang="en-US" smtClean="0"/>
              <a:t>‹#›</a:t>
            </a:fld>
            <a:endParaRPr lang="en-US"/>
          </a:p>
        </p:txBody>
      </p:sp>
    </p:spTree>
    <p:extLst>
      <p:ext uri="{BB962C8B-B14F-4D97-AF65-F5344CB8AC3E}">
        <p14:creationId xmlns:p14="http://schemas.microsoft.com/office/powerpoint/2010/main" val="1654807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074B45-5460-427A-948D-CDD702C0D76B}" type="datetimeFigureOut">
              <a:rPr lang="en-US" smtClean="0"/>
              <a:t>11/24/2014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1D8D6F-54E3-457D-A8C9-0C89E785DB9E}" type="slidenum">
              <a:rPr lang="en-US" smtClean="0"/>
              <a:t>‹#›</a:t>
            </a:fld>
            <a:endParaRPr lang="en-US"/>
          </a:p>
        </p:txBody>
      </p:sp>
    </p:spTree>
    <p:extLst>
      <p:ext uri="{BB962C8B-B14F-4D97-AF65-F5344CB8AC3E}">
        <p14:creationId xmlns:p14="http://schemas.microsoft.com/office/powerpoint/2010/main" val="931739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074B45-5460-427A-948D-CDD702C0D76B}" type="datetimeFigureOut">
              <a:rPr lang="en-US" smtClean="0"/>
              <a:t>11/24/2014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1D8D6F-54E3-457D-A8C9-0C89E785DB9E}" type="slidenum">
              <a:rPr lang="en-US" smtClean="0"/>
              <a:t>‹#›</a:t>
            </a:fld>
            <a:endParaRPr lang="en-US"/>
          </a:p>
        </p:txBody>
      </p:sp>
    </p:spTree>
    <p:extLst>
      <p:ext uri="{BB962C8B-B14F-4D97-AF65-F5344CB8AC3E}">
        <p14:creationId xmlns:p14="http://schemas.microsoft.com/office/powerpoint/2010/main" val="2915090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074B45-5460-427A-948D-CDD702C0D76B}" type="datetimeFigureOut">
              <a:rPr lang="en-US" smtClean="0"/>
              <a:t>11/24/2014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1D8D6F-54E3-457D-A8C9-0C89E785DB9E}" type="slidenum">
              <a:rPr lang="en-US" smtClean="0"/>
              <a:t>‹#›</a:t>
            </a:fld>
            <a:endParaRPr lang="en-US"/>
          </a:p>
        </p:txBody>
      </p:sp>
    </p:spTree>
    <p:extLst>
      <p:ext uri="{BB962C8B-B14F-4D97-AF65-F5344CB8AC3E}">
        <p14:creationId xmlns:p14="http://schemas.microsoft.com/office/powerpoint/2010/main" val="2140138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074B45-5460-427A-948D-CDD702C0D76B}" type="datetimeFigureOut">
              <a:rPr lang="en-US" smtClean="0"/>
              <a:t>11/24/2014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D8D6F-54E3-457D-A8C9-0C89E785DB9E}" type="slidenum">
              <a:rPr lang="en-US" smtClean="0"/>
              <a:t>‹#›</a:t>
            </a:fld>
            <a:endParaRPr lang="en-US"/>
          </a:p>
        </p:txBody>
      </p:sp>
    </p:spTree>
    <p:extLst>
      <p:ext uri="{BB962C8B-B14F-4D97-AF65-F5344CB8AC3E}">
        <p14:creationId xmlns:p14="http://schemas.microsoft.com/office/powerpoint/2010/main" val="1027764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074B45-5460-427A-948D-CDD702C0D76B}" type="datetimeFigureOut">
              <a:rPr lang="en-US" smtClean="0"/>
              <a:t>11/24/2014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D8D6F-54E3-457D-A8C9-0C89E785DB9E}" type="slidenum">
              <a:rPr lang="en-US" smtClean="0"/>
              <a:t>‹#›</a:t>
            </a:fld>
            <a:endParaRPr lang="en-US"/>
          </a:p>
        </p:txBody>
      </p:sp>
    </p:spTree>
    <p:extLst>
      <p:ext uri="{BB962C8B-B14F-4D97-AF65-F5344CB8AC3E}">
        <p14:creationId xmlns:p14="http://schemas.microsoft.com/office/powerpoint/2010/main" val="2214250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74B45-5460-427A-948D-CDD702C0D76B}" type="datetimeFigureOut">
              <a:rPr lang="en-US" smtClean="0"/>
              <a:t>11/24/2014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D8D6F-54E3-457D-A8C9-0C89E785DB9E}" type="slidenum">
              <a:rPr lang="en-US" smtClean="0"/>
              <a:t>‹#›</a:t>
            </a:fld>
            <a:endParaRPr lang="en-US"/>
          </a:p>
        </p:txBody>
      </p:sp>
    </p:spTree>
    <p:extLst>
      <p:ext uri="{BB962C8B-B14F-4D97-AF65-F5344CB8AC3E}">
        <p14:creationId xmlns:p14="http://schemas.microsoft.com/office/powerpoint/2010/main" val="1457601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emf"/><Relationship Id="rId7" Type="http://schemas.openxmlformats.org/officeDocument/2006/relationships/image" Target="../media/image58.emf"/><Relationship Id="rId2" Type="http://schemas.openxmlformats.org/officeDocument/2006/relationships/image" Target="../media/image53.emf"/><Relationship Id="rId1" Type="http://schemas.openxmlformats.org/officeDocument/2006/relationships/slideLayout" Target="../slideLayouts/slideLayout2.xml"/><Relationship Id="rId6" Type="http://schemas.openxmlformats.org/officeDocument/2006/relationships/image" Target="../media/image57.emf"/><Relationship Id="rId11" Type="http://schemas.openxmlformats.org/officeDocument/2006/relationships/image" Target="../media/image62.emf"/><Relationship Id="rId5" Type="http://schemas.openxmlformats.org/officeDocument/2006/relationships/image" Target="../media/image56.emf"/><Relationship Id="rId10" Type="http://schemas.openxmlformats.org/officeDocument/2006/relationships/image" Target="../media/image61.emf"/><Relationship Id="rId4" Type="http://schemas.openxmlformats.org/officeDocument/2006/relationships/image" Target="../media/image55.emf"/><Relationship Id="rId9" Type="http://schemas.openxmlformats.org/officeDocument/2006/relationships/image" Target="../media/image60.emf"/></Relationships>
</file>

<file path=ppt/slides/_rels/slide1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5.jpeg"/><Relationship Id="rId7" Type="http://schemas.openxmlformats.org/officeDocument/2006/relationships/diagramQuickStyle" Target="../diagrams/quickStyle2.xm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76.png"/><Relationship Id="rId9" Type="http://schemas.microsoft.com/office/2007/relationships/diagramDrawing" Target="../diagrams/drawing2.xml"/></Relationships>
</file>

<file path=ppt/slides/_rels/slide2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18" Type="http://schemas.openxmlformats.org/officeDocument/2006/relationships/image" Target="../media/image21.jpe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image" Target="../media/image20.jpeg"/><Relationship Id="rId2" Type="http://schemas.openxmlformats.org/officeDocument/2006/relationships/image" Target="../media/image5.gif"/><Relationship Id="rId16"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g"/><Relationship Id="rId19" Type="http://schemas.openxmlformats.org/officeDocument/2006/relationships/image" Target="../media/image22.jpeg"/><Relationship Id="rId4" Type="http://schemas.openxmlformats.org/officeDocument/2006/relationships/image" Target="../media/image7.jpeg"/><Relationship Id="rId9" Type="http://schemas.openxmlformats.org/officeDocument/2006/relationships/image" Target="../media/image12.gif"/><Relationship Id="rId14"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6.wmf"/><Relationship Id="rId7" Type="http://schemas.openxmlformats.org/officeDocument/2006/relationships/image" Target="../media/image30.wmf"/><Relationship Id="rId12" Type="http://schemas.openxmlformats.org/officeDocument/2006/relationships/image" Target="../media/image35.png"/><Relationship Id="rId2" Type="http://schemas.openxmlformats.org/officeDocument/2006/relationships/image" Target="../media/image25.gif"/><Relationship Id="rId1" Type="http://schemas.openxmlformats.org/officeDocument/2006/relationships/slideLayout" Target="../slideLayouts/slideLayout2.xml"/><Relationship Id="rId6" Type="http://schemas.openxmlformats.org/officeDocument/2006/relationships/image" Target="../media/image29.wmf"/><Relationship Id="rId11" Type="http://schemas.openxmlformats.org/officeDocument/2006/relationships/image" Target="../media/image34.wmf"/><Relationship Id="rId5" Type="http://schemas.openxmlformats.org/officeDocument/2006/relationships/image" Target="../media/image28.wmf"/><Relationship Id="rId10" Type="http://schemas.openxmlformats.org/officeDocument/2006/relationships/image" Target="../media/image33.wmf"/><Relationship Id="rId4" Type="http://schemas.openxmlformats.org/officeDocument/2006/relationships/image" Target="../media/image27.wmf"/><Relationship Id="rId9" Type="http://schemas.openxmlformats.org/officeDocument/2006/relationships/image" Target="../media/image32.wmf"/></Relationships>
</file>

<file path=ppt/slides/_rels/slide9.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18" Type="http://schemas.openxmlformats.org/officeDocument/2006/relationships/image" Target="../media/image52.jpe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46.jpeg"/><Relationship Id="rId17" Type="http://schemas.openxmlformats.org/officeDocument/2006/relationships/image" Target="../media/image51.jpeg"/><Relationship Id="rId2" Type="http://schemas.openxmlformats.org/officeDocument/2006/relationships/image" Target="../media/image36.jpeg"/><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9.jpe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png"/><Relationship Id="rId1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721784"/>
            <a:ext cx="9144000" cy="1216147"/>
          </a:xfrm>
          <a:solidFill>
            <a:schemeClr val="accent1"/>
          </a:solidFill>
        </p:spPr>
        <p:txBody>
          <a:bodyPr>
            <a:normAutofit fontScale="92500" lnSpcReduction="20000"/>
          </a:bodyPr>
          <a:lstStyle/>
          <a:p>
            <a:r>
              <a:rPr lang="en-US" sz="2800" b="1" dirty="0" smtClean="0"/>
              <a:t>Elaissa Marina E. Mendoza, SEAMEO INNOTECH</a:t>
            </a:r>
          </a:p>
          <a:p>
            <a:r>
              <a:rPr lang="en-US" sz="2800" b="1" dirty="0" smtClean="0"/>
              <a:t>ASEAN Safe School Initiative Workshop</a:t>
            </a:r>
          </a:p>
          <a:p>
            <a:r>
              <a:rPr lang="en-US" sz="2800" b="1" dirty="0"/>
              <a:t>24 November </a:t>
            </a:r>
            <a:r>
              <a:rPr lang="en-US" sz="2800" b="1" dirty="0" smtClean="0"/>
              <a:t>2014, Jakarta</a:t>
            </a:r>
            <a:endParaRPr lang="en-US" sz="2800" b="1" dirty="0"/>
          </a:p>
        </p:txBody>
      </p:sp>
      <p:sp>
        <p:nvSpPr>
          <p:cNvPr id="4" name="Title 3"/>
          <p:cNvSpPr>
            <a:spLocks noGrp="1"/>
          </p:cNvSpPr>
          <p:nvPr>
            <p:ph type="ctrTitle"/>
          </p:nvPr>
        </p:nvSpPr>
        <p:spPr>
          <a:xfrm>
            <a:off x="1524000" y="1367838"/>
            <a:ext cx="9144000" cy="2142125"/>
          </a:xfrm>
          <a:prstGeom prst="rect">
            <a:avLst/>
          </a:prstGeom>
          <a:solidFill>
            <a:schemeClr val="tx1"/>
          </a:solidFill>
        </p:spPr>
        <p:txBody>
          <a:bodyPr wrap="square">
            <a:spAutoFit/>
          </a:bodyPr>
          <a:lstStyle/>
          <a:p>
            <a:endParaRPr lang="en-US" sz="1600" b="0" i="0" u="none" strike="noStrike" baseline="0" dirty="0" smtClean="0">
              <a:solidFill>
                <a:schemeClr val="bg1"/>
              </a:solidFill>
              <a:latin typeface="Calibri" panose="020F0502020204030204" pitchFamily="34" charset="0"/>
            </a:endParaRPr>
          </a:p>
          <a:p>
            <a:r>
              <a:rPr lang="en-US" sz="1600" b="0" i="0" u="none" strike="noStrike" baseline="0" dirty="0" smtClean="0">
                <a:solidFill>
                  <a:schemeClr val="bg1"/>
                </a:solidFill>
                <a:latin typeface="Calibri" panose="020F0502020204030204" pitchFamily="34" charset="0"/>
              </a:rPr>
              <a:t> </a:t>
            </a:r>
            <a:r>
              <a:rPr lang="en-US" sz="4400" b="1" i="0" u="none" strike="noStrike" baseline="0" dirty="0" smtClean="0">
                <a:solidFill>
                  <a:schemeClr val="bg1"/>
                </a:solidFill>
                <a:latin typeface="Calibri" panose="020F0502020204030204" pitchFamily="34" charset="0"/>
              </a:rPr>
              <a:t>CREATING A CULTURE OF SAFETY AND RESILIENCE IN SCHOOLS:</a:t>
            </a:r>
            <a:r>
              <a:rPr lang="en-US" sz="4400" b="1" i="0" u="none" strike="noStrike" dirty="0" smtClean="0">
                <a:solidFill>
                  <a:schemeClr val="bg1"/>
                </a:solidFill>
                <a:latin typeface="Calibri" panose="020F0502020204030204" pitchFamily="34" charset="0"/>
              </a:rPr>
              <a:t> THE SEAMEO INITIATIVES</a:t>
            </a:r>
            <a:endParaRPr lang="en-US" sz="4400" dirty="0">
              <a:solidFill>
                <a:schemeClr val="bg1"/>
              </a:solidFill>
            </a:endParaRPr>
          </a:p>
        </p:txBody>
      </p:sp>
    </p:spTree>
    <p:extLst>
      <p:ext uri="{BB962C8B-B14F-4D97-AF65-F5344CB8AC3E}">
        <p14:creationId xmlns:p14="http://schemas.microsoft.com/office/powerpoint/2010/main" val="2776804890"/>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2148" y="4995857"/>
            <a:ext cx="9305925" cy="1325563"/>
          </a:xfrm>
          <a:noFill/>
        </p:spPr>
        <p:txBody>
          <a:bodyPr>
            <a:noAutofit/>
            <a:scene3d>
              <a:camera prst="orthographicFront"/>
              <a:lightRig rig="soft" dir="t">
                <a:rot lat="0" lon="0" rev="15600000"/>
              </a:lightRig>
            </a:scene3d>
            <a:sp3d extrusionH="57150" prstMaterial="softEdge">
              <a:bevelT w="25400" h="38100"/>
            </a:sp3d>
          </a:bodyPr>
          <a:lstStyle/>
          <a:p>
            <a:pPr algn="r"/>
            <a:r>
              <a:rPr lang="en-US" sz="5400" b="1" dirty="0">
                <a:ln/>
                <a:solidFill>
                  <a:schemeClr val="accent6">
                    <a:lumMod val="60000"/>
                    <a:lumOff val="40000"/>
                  </a:schemeClr>
                </a:solidFill>
                <a:effectLst>
                  <a:glow rad="228600">
                    <a:schemeClr val="accent6">
                      <a:satMod val="175000"/>
                      <a:alpha val="40000"/>
                    </a:schemeClr>
                  </a:glow>
                </a:effectLst>
                <a:latin typeface="Britannic Bold" panose="020B0903060703020204" pitchFamily="34" charset="0"/>
              </a:rPr>
              <a:t>10 Collaborative Projects to </a:t>
            </a:r>
            <a:br>
              <a:rPr lang="en-US" sz="5400" b="1" dirty="0">
                <a:ln/>
                <a:solidFill>
                  <a:schemeClr val="accent6">
                    <a:lumMod val="60000"/>
                    <a:lumOff val="40000"/>
                  </a:schemeClr>
                </a:solidFill>
                <a:effectLst>
                  <a:glow rad="228600">
                    <a:schemeClr val="accent6">
                      <a:satMod val="175000"/>
                      <a:alpha val="40000"/>
                    </a:schemeClr>
                  </a:glow>
                </a:effectLst>
                <a:latin typeface="Britannic Bold" panose="020B0903060703020204" pitchFamily="34" charset="0"/>
              </a:rPr>
            </a:br>
            <a:r>
              <a:rPr lang="en-US" sz="5400" b="1" dirty="0">
                <a:ln/>
                <a:solidFill>
                  <a:schemeClr val="accent6">
                    <a:lumMod val="60000"/>
                    <a:lumOff val="40000"/>
                  </a:schemeClr>
                </a:solidFill>
                <a:effectLst>
                  <a:glow rad="228600">
                    <a:schemeClr val="accent6">
                      <a:satMod val="175000"/>
                      <a:alpha val="40000"/>
                    </a:schemeClr>
                  </a:glow>
                </a:effectLst>
                <a:latin typeface="Britannic Bold" panose="020B0903060703020204" pitchFamily="34" charset="0"/>
              </a:rPr>
              <a:t>Reach the Unreached</a:t>
            </a:r>
            <a:endParaRPr lang="en-PH" sz="5400" b="1" dirty="0">
              <a:ln/>
              <a:solidFill>
                <a:schemeClr val="accent6">
                  <a:lumMod val="60000"/>
                  <a:lumOff val="40000"/>
                </a:schemeClr>
              </a:solidFill>
              <a:effectLst>
                <a:glow rad="228600">
                  <a:schemeClr val="accent6">
                    <a:satMod val="175000"/>
                    <a:alpha val="40000"/>
                  </a:schemeClr>
                </a:glow>
              </a:effectLst>
              <a:latin typeface="Britannic Bold" panose="020B0903060703020204" pitchFamily="34" charset="0"/>
            </a:endParaRPr>
          </a:p>
        </p:txBody>
      </p:sp>
      <p:sp>
        <p:nvSpPr>
          <p:cNvPr id="4" name="Rectangle 3"/>
          <p:cNvSpPr/>
          <p:nvPr/>
        </p:nvSpPr>
        <p:spPr>
          <a:xfrm>
            <a:off x="4975775" y="1802763"/>
            <a:ext cx="4743450" cy="1200329"/>
          </a:xfrm>
          <a:prstGeom prst="rect">
            <a:avLst/>
          </a:prstGeom>
        </p:spPr>
        <p:txBody>
          <a:bodyPr wrap="square">
            <a:spAutoFit/>
          </a:bodyPr>
          <a:lstStyle/>
          <a:p>
            <a:r>
              <a:rPr lang="en-US" sz="2400" i="1" dirty="0" smtClean="0"/>
              <a:t>To address the needs of various unreached and disadvantaged population groups in Southeast Asia</a:t>
            </a:r>
            <a:endParaRPr lang="en-PH" sz="2400" i="1" dirty="0"/>
          </a:p>
        </p:txBody>
      </p:sp>
      <p:sp>
        <p:nvSpPr>
          <p:cNvPr id="5" name="Rectangle 4"/>
          <p:cNvSpPr/>
          <p:nvPr/>
        </p:nvSpPr>
        <p:spPr>
          <a:xfrm>
            <a:off x="6351389" y="3712594"/>
            <a:ext cx="4916684" cy="461665"/>
          </a:xfrm>
          <a:prstGeom prst="rect">
            <a:avLst/>
          </a:prstGeom>
        </p:spPr>
        <p:txBody>
          <a:bodyPr wrap="square">
            <a:spAutoFit/>
          </a:bodyPr>
          <a:lstStyle/>
          <a:p>
            <a:r>
              <a:rPr lang="en-US" sz="2400" i="1" dirty="0"/>
              <a:t>10 prioritized unreached groups</a:t>
            </a:r>
            <a:endParaRPr lang="en-PH" sz="2400" i="1" dirty="0"/>
          </a:p>
        </p:txBody>
      </p:sp>
      <p:sp>
        <p:nvSpPr>
          <p:cNvPr id="6" name="Oval 5"/>
          <p:cNvSpPr/>
          <p:nvPr/>
        </p:nvSpPr>
        <p:spPr>
          <a:xfrm>
            <a:off x="3105305" y="1692848"/>
            <a:ext cx="1595484" cy="1552628"/>
          </a:xfrm>
          <a:prstGeom prst="ellipse">
            <a:avLst/>
          </a:prstGeom>
          <a:solidFill>
            <a:schemeClr val="bg2">
              <a:lumMod val="25000"/>
            </a:schemeClr>
          </a:solidFill>
          <a:ln>
            <a:noFill/>
          </a:ln>
          <a:effectLst>
            <a:glow rad="139700">
              <a:schemeClr val="accent3">
                <a:satMod val="175000"/>
                <a:alpha val="40000"/>
              </a:schemeClr>
            </a:glow>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cap="small" dirty="0" smtClean="0">
                <a:effectLst>
                  <a:outerShdw blurRad="38100" dist="38100" dir="2700000" algn="tl">
                    <a:srgbClr val="000000">
                      <a:alpha val="43137"/>
                    </a:srgbClr>
                  </a:outerShdw>
                </a:effectLst>
                <a:latin typeface="Century Gothic" panose="020B0502020202020204" pitchFamily="34" charset="0"/>
              </a:rPr>
              <a:t>Aim</a:t>
            </a:r>
            <a:endParaRPr lang="en-PH" sz="2700" b="1" cap="small" dirty="0">
              <a:effectLst>
                <a:outerShdw blurRad="38100" dist="38100" dir="2700000" algn="tl">
                  <a:srgbClr val="000000">
                    <a:alpha val="43137"/>
                  </a:srgbClr>
                </a:outerShdw>
              </a:effectLst>
              <a:latin typeface="Century Gothic" panose="020B0502020202020204" pitchFamily="34" charset="0"/>
            </a:endParaRPr>
          </a:p>
        </p:txBody>
      </p:sp>
      <p:sp>
        <p:nvSpPr>
          <p:cNvPr id="7" name="Oval 6"/>
          <p:cNvSpPr/>
          <p:nvPr/>
        </p:nvSpPr>
        <p:spPr>
          <a:xfrm>
            <a:off x="4700789" y="3245476"/>
            <a:ext cx="1545465" cy="141667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cap="small" dirty="0" smtClean="0">
                <a:solidFill>
                  <a:schemeClr val="tx1"/>
                </a:solidFill>
                <a:effectLst>
                  <a:outerShdw blurRad="38100" dist="38100" dir="2700000" algn="tl">
                    <a:srgbClr val="000000">
                      <a:alpha val="43137"/>
                    </a:srgbClr>
                  </a:outerShdw>
                </a:effectLst>
                <a:latin typeface="Century Gothic" panose="020B0502020202020204" pitchFamily="34" charset="0"/>
              </a:rPr>
              <a:t>Target</a:t>
            </a:r>
            <a:endParaRPr lang="en-PH" sz="2400" b="1" cap="small"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sp>
        <p:nvSpPr>
          <p:cNvPr id="8" name="Oval 7"/>
          <p:cNvSpPr/>
          <p:nvPr/>
        </p:nvSpPr>
        <p:spPr>
          <a:xfrm>
            <a:off x="1107583" y="231820"/>
            <a:ext cx="1906073" cy="1803042"/>
          </a:xfrm>
          <a:prstGeom prst="ellipse">
            <a:avLst/>
          </a:prstGeom>
          <a:solidFill>
            <a:schemeClr val="accent5">
              <a:lumMod val="75000"/>
            </a:schemeClr>
          </a:solidFill>
          <a:ln>
            <a:noFill/>
          </a:ln>
          <a:effectLst>
            <a:glow rad="139700">
              <a:schemeClr val="accent3">
                <a:satMod val="175000"/>
                <a:alpha val="40000"/>
              </a:schemeClr>
            </a:glow>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small" dirty="0" smtClean="0">
                <a:effectLst>
                  <a:outerShdw blurRad="38100" dist="38100" dir="2700000" algn="tl">
                    <a:srgbClr val="000000">
                      <a:alpha val="43137"/>
                    </a:srgbClr>
                  </a:outerShdw>
                </a:effectLst>
                <a:latin typeface="Century Gothic" panose="020B0502020202020204" pitchFamily="34" charset="0"/>
              </a:rPr>
              <a:t>proponents</a:t>
            </a:r>
            <a:endParaRPr lang="en-PH" b="1" cap="small" dirty="0">
              <a:effectLst>
                <a:outerShdw blurRad="38100" dist="38100" dir="2700000" algn="tl">
                  <a:srgbClr val="000000">
                    <a:alpha val="43137"/>
                  </a:srgbClr>
                </a:outerShdw>
              </a:effectLst>
              <a:latin typeface="Century Gothic" panose="020B0502020202020204" pitchFamily="34" charset="0"/>
            </a:endParaRPr>
          </a:p>
        </p:txBody>
      </p:sp>
      <p:sp>
        <p:nvSpPr>
          <p:cNvPr id="9" name="Rectangle 8"/>
          <p:cNvSpPr/>
          <p:nvPr/>
        </p:nvSpPr>
        <p:spPr>
          <a:xfrm>
            <a:off x="3105305" y="608664"/>
            <a:ext cx="4916684" cy="830997"/>
          </a:xfrm>
          <a:prstGeom prst="rect">
            <a:avLst/>
          </a:prstGeom>
        </p:spPr>
        <p:txBody>
          <a:bodyPr wrap="square">
            <a:spAutoFit/>
          </a:bodyPr>
          <a:lstStyle/>
          <a:p>
            <a:r>
              <a:rPr lang="en-US" sz="2400" i="1" dirty="0" smtClean="0"/>
              <a:t>SEAMEO in coordination with ASEAN secretariat and UNESCO</a:t>
            </a:r>
            <a:endParaRPr lang="en-PH" sz="2400" i="1" dirty="0"/>
          </a:p>
        </p:txBody>
      </p:sp>
    </p:spTree>
    <p:extLst>
      <p:ext uri="{BB962C8B-B14F-4D97-AF65-F5344CB8AC3E}">
        <p14:creationId xmlns:p14="http://schemas.microsoft.com/office/powerpoint/2010/main" val="846825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838200" y="387887"/>
            <a:ext cx="10515600" cy="712561"/>
          </a:xfrm>
          <a:solidFill>
            <a:schemeClr val="bg1"/>
          </a:solidFill>
        </p:spPr>
        <p:txBody>
          <a:bodyPr>
            <a:noAutofit/>
          </a:bodyPr>
          <a:lstStyle/>
          <a:p>
            <a:pPr algn="ctr"/>
            <a:r>
              <a:rPr lang="en-US" sz="5400" b="1" dirty="0" smtClean="0">
                <a:effectLst>
                  <a:outerShdw blurRad="38100" dist="38100" dir="2700000" algn="tl">
                    <a:srgbClr val="000000">
                      <a:alpha val="43137"/>
                    </a:srgbClr>
                  </a:outerShdw>
                </a:effectLst>
              </a:rPr>
              <a:t>At a Glance</a:t>
            </a:r>
            <a:endParaRPr lang="en-US" sz="5400" b="1" dirty="0">
              <a:effectLst>
                <a:outerShdw blurRad="38100" dist="38100" dir="2700000" algn="tl">
                  <a:srgbClr val="000000">
                    <a:alpha val="43137"/>
                  </a:srgbClr>
                </a:outerShdw>
              </a:effectLst>
            </a:endParaRPr>
          </a:p>
        </p:txBody>
      </p:sp>
      <p:sp>
        <p:nvSpPr>
          <p:cNvPr id="5" name="Content Placeholder 2"/>
          <p:cNvSpPr>
            <a:spLocks noGrp="1"/>
          </p:cNvSpPr>
          <p:nvPr>
            <p:ph idx="1"/>
          </p:nvPr>
        </p:nvSpPr>
        <p:spPr>
          <a:xfrm>
            <a:off x="838200" y="1360714"/>
            <a:ext cx="10515600" cy="4816249"/>
          </a:xfrm>
          <a:noFill/>
        </p:spPr>
        <p:txBody>
          <a:bodyPr/>
          <a:lstStyle/>
          <a:p>
            <a:pPr marL="0" indent="0">
              <a:buNone/>
            </a:pPr>
            <a:r>
              <a:rPr lang="en-US" dirty="0" smtClean="0"/>
              <a:t>.</a:t>
            </a:r>
            <a:endParaRPr lang="en-US" dirty="0"/>
          </a:p>
        </p:txBody>
      </p:sp>
      <p:pic>
        <p:nvPicPr>
          <p:cNvPr id="6" name="Picture 5"/>
          <p:cNvPicPr>
            <a:picLocks noChangeAspect="1"/>
          </p:cNvPicPr>
          <p:nvPr/>
        </p:nvPicPr>
        <p:blipFill>
          <a:blip r:embed="rId2"/>
          <a:stretch>
            <a:fillRect/>
          </a:stretch>
        </p:blipFill>
        <p:spPr>
          <a:xfrm>
            <a:off x="4963389" y="1360714"/>
            <a:ext cx="2003546" cy="2535458"/>
          </a:xfrm>
          <a:prstGeom prst="rect">
            <a:avLst/>
          </a:prstGeom>
        </p:spPr>
      </p:pic>
      <p:pic>
        <p:nvPicPr>
          <p:cNvPr id="7" name="Picture 6"/>
          <p:cNvPicPr>
            <a:picLocks noChangeAspect="1"/>
          </p:cNvPicPr>
          <p:nvPr/>
        </p:nvPicPr>
        <p:blipFill>
          <a:blip r:embed="rId3"/>
          <a:stretch>
            <a:fillRect/>
          </a:stretch>
        </p:blipFill>
        <p:spPr>
          <a:xfrm>
            <a:off x="2620137" y="1349410"/>
            <a:ext cx="2034291" cy="2500708"/>
          </a:xfrm>
          <a:prstGeom prst="rect">
            <a:avLst/>
          </a:prstGeom>
        </p:spPr>
      </p:pic>
      <p:pic>
        <p:nvPicPr>
          <p:cNvPr id="8" name="Picture 7"/>
          <p:cNvPicPr>
            <a:picLocks noChangeAspect="1"/>
          </p:cNvPicPr>
          <p:nvPr/>
        </p:nvPicPr>
        <p:blipFill rotWithShape="1">
          <a:blip r:embed="rId4"/>
          <a:srcRect r="2627"/>
          <a:stretch/>
        </p:blipFill>
        <p:spPr>
          <a:xfrm>
            <a:off x="7282543" y="1361158"/>
            <a:ext cx="2091978" cy="2535014"/>
          </a:xfrm>
          <a:prstGeom prst="rect">
            <a:avLst/>
          </a:prstGeom>
        </p:spPr>
      </p:pic>
      <p:pic>
        <p:nvPicPr>
          <p:cNvPr id="9" name="Picture 8"/>
          <p:cNvPicPr>
            <a:picLocks noChangeAspect="1"/>
          </p:cNvPicPr>
          <p:nvPr/>
        </p:nvPicPr>
        <p:blipFill>
          <a:blip r:embed="rId5"/>
          <a:stretch>
            <a:fillRect/>
          </a:stretch>
        </p:blipFill>
        <p:spPr>
          <a:xfrm>
            <a:off x="9678416" y="1360714"/>
            <a:ext cx="2028725" cy="2521566"/>
          </a:xfrm>
          <a:prstGeom prst="rect">
            <a:avLst/>
          </a:prstGeom>
        </p:spPr>
      </p:pic>
      <p:pic>
        <p:nvPicPr>
          <p:cNvPr id="10" name="Picture 9"/>
          <p:cNvPicPr>
            <a:picLocks noChangeAspect="1"/>
          </p:cNvPicPr>
          <p:nvPr/>
        </p:nvPicPr>
        <p:blipFill>
          <a:blip r:embed="rId6"/>
          <a:stretch>
            <a:fillRect/>
          </a:stretch>
        </p:blipFill>
        <p:spPr>
          <a:xfrm>
            <a:off x="285963" y="4041717"/>
            <a:ext cx="2116546" cy="2453519"/>
          </a:xfrm>
          <a:prstGeom prst="rect">
            <a:avLst/>
          </a:prstGeom>
        </p:spPr>
      </p:pic>
      <p:pic>
        <p:nvPicPr>
          <p:cNvPr id="11" name="Picture 10"/>
          <p:cNvPicPr>
            <a:picLocks noChangeAspect="1"/>
          </p:cNvPicPr>
          <p:nvPr/>
        </p:nvPicPr>
        <p:blipFill>
          <a:blip r:embed="rId7"/>
          <a:stretch>
            <a:fillRect/>
          </a:stretch>
        </p:blipFill>
        <p:spPr>
          <a:xfrm>
            <a:off x="2620137" y="4041717"/>
            <a:ext cx="2101129" cy="2450932"/>
          </a:xfrm>
          <a:prstGeom prst="rect">
            <a:avLst/>
          </a:prstGeom>
        </p:spPr>
      </p:pic>
      <p:pic>
        <p:nvPicPr>
          <p:cNvPr id="12" name="Picture 11"/>
          <p:cNvPicPr>
            <a:picLocks noChangeAspect="1"/>
          </p:cNvPicPr>
          <p:nvPr/>
        </p:nvPicPr>
        <p:blipFill>
          <a:blip r:embed="rId8"/>
          <a:stretch>
            <a:fillRect/>
          </a:stretch>
        </p:blipFill>
        <p:spPr>
          <a:xfrm>
            <a:off x="4963389" y="3968323"/>
            <a:ext cx="2020494" cy="2366483"/>
          </a:xfrm>
          <a:prstGeom prst="rect">
            <a:avLst/>
          </a:prstGeom>
        </p:spPr>
      </p:pic>
      <p:pic>
        <p:nvPicPr>
          <p:cNvPr id="13" name="Picture 12"/>
          <p:cNvPicPr>
            <a:picLocks noChangeAspect="1"/>
          </p:cNvPicPr>
          <p:nvPr/>
        </p:nvPicPr>
        <p:blipFill rotWithShape="1">
          <a:blip r:embed="rId9"/>
          <a:srcRect l="1" r="2719"/>
          <a:stretch/>
        </p:blipFill>
        <p:spPr>
          <a:xfrm>
            <a:off x="7282543" y="4041717"/>
            <a:ext cx="2037297" cy="2504147"/>
          </a:xfrm>
          <a:prstGeom prst="rect">
            <a:avLst/>
          </a:prstGeom>
        </p:spPr>
      </p:pic>
      <p:pic>
        <p:nvPicPr>
          <p:cNvPr id="14" name="Picture 13"/>
          <p:cNvPicPr>
            <a:picLocks noChangeAspect="1"/>
          </p:cNvPicPr>
          <p:nvPr/>
        </p:nvPicPr>
        <p:blipFill>
          <a:blip r:embed="rId10"/>
          <a:stretch>
            <a:fillRect/>
          </a:stretch>
        </p:blipFill>
        <p:spPr>
          <a:xfrm>
            <a:off x="9673182" y="4041717"/>
            <a:ext cx="2033960" cy="2464725"/>
          </a:xfrm>
          <a:prstGeom prst="rect">
            <a:avLst/>
          </a:prstGeom>
        </p:spPr>
      </p:pic>
      <p:pic>
        <p:nvPicPr>
          <p:cNvPr id="15" name="Picture 14"/>
          <p:cNvPicPr>
            <a:picLocks noChangeAspect="1"/>
          </p:cNvPicPr>
          <p:nvPr/>
        </p:nvPicPr>
        <p:blipFill>
          <a:blip r:embed="rId11"/>
          <a:stretch>
            <a:fillRect/>
          </a:stretch>
        </p:blipFill>
        <p:spPr>
          <a:xfrm>
            <a:off x="285110" y="1360714"/>
            <a:ext cx="2118749" cy="2489404"/>
          </a:xfrm>
          <a:prstGeom prst="rect">
            <a:avLst/>
          </a:prstGeom>
        </p:spPr>
      </p:pic>
    </p:spTree>
    <p:extLst>
      <p:ext uri="{BB962C8B-B14F-4D97-AF65-F5344CB8AC3E}">
        <p14:creationId xmlns:p14="http://schemas.microsoft.com/office/powerpoint/2010/main" val="24146001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1000"/>
                                        <p:tgtEl>
                                          <p:spTgt spid="14"/>
                                        </p:tgtEl>
                                      </p:cBhvr>
                                    </p:animEffect>
                                    <p:anim calcmode="lin" valueType="num">
                                      <p:cBhvr>
                                        <p:cTn id="71" dur="1000" fill="hold"/>
                                        <p:tgtEl>
                                          <p:spTgt spid="14"/>
                                        </p:tgtEl>
                                        <p:attrNameLst>
                                          <p:attrName>ppt_x</p:attrName>
                                        </p:attrNameLst>
                                      </p:cBhvr>
                                      <p:tavLst>
                                        <p:tav tm="0">
                                          <p:val>
                                            <p:strVal val="#ppt_x"/>
                                          </p:val>
                                        </p:tav>
                                        <p:tav tm="100000">
                                          <p:val>
                                            <p:strVal val="#ppt_x"/>
                                          </p:val>
                                        </p:tav>
                                      </p:tavLst>
                                    </p:anim>
                                    <p:anim calcmode="lin" valueType="num">
                                      <p:cBhvr>
                                        <p:cTn id="7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6"/>
          <p:cNvPicPr>
            <a:picLocks noGrp="1" noChangeAspect="1"/>
          </p:cNvPicPr>
          <p:nvPr>
            <p:ph sz="half" idx="1"/>
          </p:nvPr>
        </p:nvPicPr>
        <p:blipFill>
          <a:blip r:embed="rId2"/>
          <a:stretch>
            <a:fillRect/>
          </a:stretch>
        </p:blipFill>
        <p:spPr>
          <a:xfrm>
            <a:off x="265176" y="466670"/>
            <a:ext cx="5998601" cy="5812971"/>
          </a:xfrm>
          <a:prstGeom prst="rect">
            <a:avLst/>
          </a:prstGeom>
          <a:effectLst>
            <a:glow rad="139700">
              <a:schemeClr val="accent2">
                <a:satMod val="175000"/>
                <a:alpha val="40000"/>
              </a:schemeClr>
            </a:glow>
          </a:effectLst>
        </p:spPr>
      </p:pic>
      <p:sp>
        <p:nvSpPr>
          <p:cNvPr id="5" name="Content Placeholder 4"/>
          <p:cNvSpPr txBox="1">
            <a:spLocks/>
          </p:cNvSpPr>
          <p:nvPr/>
        </p:nvSpPr>
        <p:spPr>
          <a:xfrm>
            <a:off x="6589307" y="991904"/>
            <a:ext cx="4666828" cy="4996771"/>
          </a:xfrm>
          <a:prstGeom prst="rect">
            <a:avLst/>
          </a:prstGeom>
          <a:solidFill>
            <a:schemeClr val="bg1"/>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smtClean="0">
                <a:solidFill>
                  <a:srgbClr val="FF6600"/>
                </a:solidFill>
                <a:effectLst>
                  <a:outerShdw blurRad="38100" dist="38100" dir="2700000" algn="tl">
                    <a:srgbClr val="000000">
                      <a:alpha val="43137"/>
                    </a:srgbClr>
                  </a:outerShdw>
                </a:effectLst>
                <a:ea typeface="Segoe UI" panose="020B0502040204020203" pitchFamily="34" charset="0"/>
                <a:cs typeface="Segoe UI" panose="020B0502040204020203" pitchFamily="34" charset="0"/>
              </a:rPr>
              <a:t>Philippines</a:t>
            </a:r>
            <a:r>
              <a:rPr lang="en-US" sz="2400" dirty="0" smtClean="0">
                <a:ea typeface="Segoe UI" panose="020B0502040204020203" pitchFamily="34" charset="0"/>
                <a:cs typeface="Segoe UI" panose="020B0502040204020203" pitchFamily="34" charset="0"/>
              </a:rPr>
              <a:t> and</a:t>
            </a:r>
            <a:r>
              <a:rPr lang="en-US" sz="2400" dirty="0" smtClean="0">
                <a:effectLst>
                  <a:outerShdw blurRad="38100" dist="38100" dir="2700000" algn="tl">
                    <a:srgbClr val="000000">
                      <a:alpha val="43137"/>
                    </a:srgbClr>
                  </a:outerShdw>
                </a:effectLst>
                <a:ea typeface="Segoe UI" panose="020B0502040204020203" pitchFamily="34" charset="0"/>
                <a:cs typeface="Segoe UI" panose="020B0502040204020203" pitchFamily="34" charset="0"/>
              </a:rPr>
              <a:t> </a:t>
            </a:r>
            <a:r>
              <a:rPr lang="en-US" sz="2400" b="1" dirty="0" smtClean="0">
                <a:solidFill>
                  <a:srgbClr val="00B0F0"/>
                </a:solidFill>
                <a:effectLst>
                  <a:outerShdw blurRad="38100" dist="38100" dir="2700000" algn="tl">
                    <a:srgbClr val="000000">
                      <a:alpha val="43137"/>
                    </a:srgbClr>
                  </a:outerShdw>
                </a:effectLst>
                <a:ea typeface="Segoe UI" panose="020B0502040204020203" pitchFamily="34" charset="0"/>
                <a:cs typeface="Segoe UI" panose="020B0502040204020203" pitchFamily="34" charset="0"/>
              </a:rPr>
              <a:t>Indonesia </a:t>
            </a:r>
            <a:r>
              <a:rPr lang="en-US" sz="2400" dirty="0" smtClean="0">
                <a:ea typeface="Segoe UI" panose="020B0502040204020203" pitchFamily="34" charset="0"/>
                <a:cs typeface="Segoe UI" panose="020B0502040204020203" pitchFamily="34" charset="0"/>
              </a:rPr>
              <a:t>are the lead countries</a:t>
            </a:r>
            <a:endParaRPr lang="en-US" sz="200" dirty="0" smtClean="0">
              <a:ea typeface="Segoe UI" panose="020B0502040204020203" pitchFamily="34" charset="0"/>
              <a:cs typeface="Segoe UI" panose="020B0502040204020203" pitchFamily="34" charset="0"/>
            </a:endParaRPr>
          </a:p>
          <a:p>
            <a:pPr marL="0" indent="0">
              <a:spcAft>
                <a:spcPts val="600"/>
              </a:spcAft>
              <a:buNone/>
            </a:pPr>
            <a:endParaRPr lang="en-US" sz="200" dirty="0" smtClean="0">
              <a:ea typeface="Segoe UI" panose="020B0502040204020203" pitchFamily="34" charset="0"/>
              <a:cs typeface="Segoe UI" panose="020B0502040204020203" pitchFamily="34" charset="0"/>
            </a:endParaRPr>
          </a:p>
          <a:p>
            <a:pPr>
              <a:lnSpc>
                <a:spcPct val="110000"/>
              </a:lnSpc>
              <a:spcBef>
                <a:spcPts val="0"/>
              </a:spcBef>
            </a:pPr>
            <a:r>
              <a:rPr lang="en-US" sz="2400" b="1" dirty="0" smtClean="0">
                <a:solidFill>
                  <a:srgbClr val="00B050"/>
                </a:solidFill>
                <a:effectLst>
                  <a:outerShdw blurRad="38100" dist="38100" dir="2700000" algn="tl">
                    <a:srgbClr val="000000">
                      <a:alpha val="43137"/>
                    </a:srgbClr>
                  </a:outerShdw>
                </a:effectLst>
                <a:ea typeface="Segoe UI" panose="020B0502040204020203" pitchFamily="34" charset="0"/>
                <a:cs typeface="Segoe UI" panose="020B0502040204020203" pitchFamily="34" charset="0"/>
              </a:rPr>
              <a:t>Target Group </a:t>
            </a:r>
            <a:r>
              <a:rPr lang="en-US" sz="2400" dirty="0" smtClean="0">
                <a:ea typeface="Segoe UI" panose="020B0502040204020203" pitchFamily="34" charset="0"/>
                <a:cs typeface="Segoe UI" panose="020B0502040204020203" pitchFamily="34" charset="0"/>
              </a:rPr>
              <a:t>: Children in difficult circumstances</a:t>
            </a:r>
          </a:p>
          <a:p>
            <a:pPr>
              <a:lnSpc>
                <a:spcPct val="110000"/>
              </a:lnSpc>
              <a:spcBef>
                <a:spcPts val="1200"/>
              </a:spcBef>
            </a:pPr>
            <a:r>
              <a:rPr lang="en-US" sz="2400" b="1" dirty="0" smtClean="0">
                <a:solidFill>
                  <a:srgbClr val="7030A0"/>
                </a:solidFill>
                <a:ea typeface="Segoe UI" panose="020B0502040204020203" pitchFamily="34" charset="0"/>
                <a:cs typeface="Segoe UI" panose="020B0502040204020203" pitchFamily="34" charset="0"/>
              </a:rPr>
              <a:t>Project Components </a:t>
            </a:r>
            <a:r>
              <a:rPr lang="en-US" sz="2400" dirty="0" smtClean="0">
                <a:ea typeface="Segoe UI" panose="020B0502040204020203" pitchFamily="34" charset="0"/>
                <a:cs typeface="Segoe UI" panose="020B0502040204020203" pitchFamily="34" charset="0"/>
              </a:rPr>
              <a:t>: </a:t>
            </a:r>
          </a:p>
          <a:p>
            <a:pPr lvl="1">
              <a:lnSpc>
                <a:spcPct val="110000"/>
              </a:lnSpc>
              <a:spcBef>
                <a:spcPts val="0"/>
              </a:spcBef>
              <a:buFont typeface="Wingdings" panose="05000000000000000000" pitchFamily="2" charset="2"/>
              <a:buChar char="Ø"/>
            </a:pPr>
            <a:r>
              <a:rPr lang="en-US" dirty="0" smtClean="0">
                <a:ea typeface="Segoe UI" panose="020B0502040204020203" pitchFamily="34" charset="0"/>
                <a:cs typeface="Segoe UI" panose="020B0502040204020203" pitchFamily="34" charset="0"/>
              </a:rPr>
              <a:t>Provision of kits and guidelines</a:t>
            </a:r>
          </a:p>
          <a:p>
            <a:pPr lvl="1">
              <a:lnSpc>
                <a:spcPct val="110000"/>
              </a:lnSpc>
              <a:spcBef>
                <a:spcPts val="0"/>
              </a:spcBef>
              <a:buFont typeface="Wingdings" panose="05000000000000000000" pitchFamily="2" charset="2"/>
              <a:buChar char="Ø"/>
            </a:pPr>
            <a:r>
              <a:rPr lang="en-US" dirty="0" smtClean="0">
                <a:ea typeface="Segoe UI" panose="020B0502040204020203" pitchFamily="34" charset="0"/>
                <a:cs typeface="Segoe UI" panose="020B0502040204020203" pitchFamily="34" charset="0"/>
              </a:rPr>
              <a:t>Teacher and community involvement</a:t>
            </a:r>
          </a:p>
          <a:p>
            <a:pPr lvl="1">
              <a:lnSpc>
                <a:spcPct val="110000"/>
              </a:lnSpc>
              <a:spcBef>
                <a:spcPts val="0"/>
              </a:spcBef>
              <a:buFont typeface="Wingdings" panose="05000000000000000000" pitchFamily="2" charset="2"/>
              <a:buChar char="Ø"/>
            </a:pPr>
            <a:r>
              <a:rPr lang="en-US" dirty="0" smtClean="0">
                <a:ea typeface="Segoe UI" panose="020B0502040204020203" pitchFamily="34" charset="0"/>
                <a:cs typeface="Segoe UI" panose="020B0502040204020203" pitchFamily="34" charset="0"/>
              </a:rPr>
              <a:t>Refurbishment of structures</a:t>
            </a:r>
          </a:p>
          <a:p>
            <a:pPr lvl="1">
              <a:lnSpc>
                <a:spcPct val="110000"/>
              </a:lnSpc>
              <a:spcBef>
                <a:spcPts val="0"/>
              </a:spcBef>
              <a:buFont typeface="Wingdings" panose="05000000000000000000" pitchFamily="2" charset="2"/>
              <a:buChar char="Ø"/>
            </a:pPr>
            <a:r>
              <a:rPr lang="en-US" dirty="0" smtClean="0">
                <a:ea typeface="Segoe UI" panose="020B0502040204020203" pitchFamily="34" charset="0"/>
                <a:cs typeface="Segoe UI" panose="020B0502040204020203" pitchFamily="34" charset="0"/>
              </a:rPr>
              <a:t>Advocacy</a:t>
            </a:r>
          </a:p>
          <a:p>
            <a:pPr marL="0" indent="0">
              <a:lnSpc>
                <a:spcPct val="110000"/>
              </a:lnSpc>
              <a:spcBef>
                <a:spcPts val="600"/>
              </a:spcBef>
              <a:spcAft>
                <a:spcPts val="600"/>
              </a:spcAft>
              <a:buNone/>
            </a:pPr>
            <a:r>
              <a:rPr lang="en-US" sz="2400" dirty="0" smtClean="0">
                <a:ea typeface="Segoe UI" panose="020B0502040204020203" pitchFamily="34" charset="0"/>
                <a:cs typeface="Segoe UI" panose="020B0502040204020203" pitchFamily="34" charset="0"/>
              </a:rPr>
              <a:t> </a:t>
            </a:r>
          </a:p>
          <a:p>
            <a:endParaRPr lang="en-US" sz="2400"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01788010"/>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919470" y="5006963"/>
            <a:ext cx="7289662" cy="769441"/>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r"/>
            <a:r>
              <a:rPr lang="en-US" sz="4400" b="1" dirty="0" smtClean="0">
                <a:ln/>
                <a:solidFill>
                  <a:schemeClr val="accent1">
                    <a:lumMod val="75000"/>
                  </a:schemeClr>
                </a:solidFill>
                <a:effectLst>
                  <a:outerShdw blurRad="38100" dist="38100" dir="2700000" algn="tl">
                    <a:srgbClr val="000000">
                      <a:alpha val="43137"/>
                    </a:srgbClr>
                  </a:outerShdw>
                  <a:reflection blurRad="6350" stA="55000" endA="300" endPos="45500" dir="5400000" sy="-100000" algn="bl" rotWithShape="0"/>
                </a:effectLst>
              </a:rPr>
              <a:t>Activities Conducted</a:t>
            </a:r>
            <a:endParaRPr lang="en-PH" sz="4400" b="1" dirty="0">
              <a:ln/>
              <a:solidFill>
                <a:schemeClr val="accent1">
                  <a:lumMod val="75000"/>
                </a:schemeClr>
              </a:solidFill>
              <a:effectLst>
                <a:outerShdw blurRad="38100" dist="38100" dir="2700000" algn="tl">
                  <a:srgbClr val="000000">
                    <a:alpha val="43137"/>
                  </a:srgbClr>
                </a:outerShdw>
                <a:reflection blurRad="6350" stA="55000" endA="300" endPos="45500" dir="5400000" sy="-100000" algn="bl" rotWithShape="0"/>
              </a:effectLst>
            </a:endParaRPr>
          </a:p>
        </p:txBody>
      </p:sp>
      <p:grpSp>
        <p:nvGrpSpPr>
          <p:cNvPr id="18" name="Group 17"/>
          <p:cNvGrpSpPr/>
          <p:nvPr/>
        </p:nvGrpSpPr>
        <p:grpSpPr>
          <a:xfrm>
            <a:off x="858938" y="1076024"/>
            <a:ext cx="2819400" cy="1543050"/>
            <a:chOff x="828675" y="733425"/>
            <a:chExt cx="2819400" cy="1543050"/>
          </a:xfrm>
          <a:effectLst>
            <a:outerShdw blurRad="50800" dist="38100" dir="2700000" algn="tl" rotWithShape="0">
              <a:prstClr val="black">
                <a:alpha val="40000"/>
              </a:prstClr>
            </a:outerShdw>
          </a:effectLst>
        </p:grpSpPr>
        <p:sp>
          <p:nvSpPr>
            <p:cNvPr id="5" name="Rectangle 4"/>
            <p:cNvSpPr/>
            <p:nvPr/>
          </p:nvSpPr>
          <p:spPr>
            <a:xfrm>
              <a:off x="828675" y="733425"/>
              <a:ext cx="2819400" cy="1543050"/>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Rectangle 5"/>
            <p:cNvSpPr/>
            <p:nvPr/>
          </p:nvSpPr>
          <p:spPr>
            <a:xfrm>
              <a:off x="1071593" y="950952"/>
              <a:ext cx="2395507" cy="1107996"/>
            </a:xfrm>
            <a:prstGeom prst="rect">
              <a:avLst/>
            </a:prstGeom>
          </p:spPr>
          <p:txBody>
            <a:bodyPr wrap="square">
              <a:spAutoFit/>
            </a:bodyPr>
            <a:lstStyle/>
            <a:p>
              <a:r>
                <a:rPr lang="en-US" sz="2200" b="1" cap="small" dirty="0"/>
                <a:t>Review of SEAMEO member </a:t>
              </a:r>
              <a:r>
                <a:rPr lang="en-US" sz="2200" b="1" cap="small" dirty="0" smtClean="0"/>
                <a:t>countries’  </a:t>
              </a:r>
              <a:r>
                <a:rPr lang="en-US" sz="2200" b="1" cap="small" dirty="0"/>
                <a:t>strategies on DRR</a:t>
              </a:r>
              <a:endParaRPr lang="en-PH" sz="2200" b="1" cap="small" dirty="0"/>
            </a:p>
          </p:txBody>
        </p:sp>
      </p:grpSp>
      <p:grpSp>
        <p:nvGrpSpPr>
          <p:cNvPr id="19" name="Group 18"/>
          <p:cNvGrpSpPr/>
          <p:nvPr/>
        </p:nvGrpSpPr>
        <p:grpSpPr>
          <a:xfrm>
            <a:off x="6983574" y="1076024"/>
            <a:ext cx="2819400" cy="1543050"/>
            <a:chOff x="3981450" y="733425"/>
            <a:chExt cx="2819400" cy="1543050"/>
          </a:xfrm>
          <a:effectLst>
            <a:outerShdw blurRad="50800" dist="38100" dir="2700000" algn="tl" rotWithShape="0">
              <a:prstClr val="black">
                <a:alpha val="40000"/>
              </a:prstClr>
            </a:outerShdw>
          </a:effectLst>
        </p:grpSpPr>
        <p:sp>
          <p:nvSpPr>
            <p:cNvPr id="7" name="Rectangle 6"/>
            <p:cNvSpPr/>
            <p:nvPr/>
          </p:nvSpPr>
          <p:spPr>
            <a:xfrm>
              <a:off x="3981450" y="733425"/>
              <a:ext cx="2819400" cy="1543050"/>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Rectangle 7"/>
            <p:cNvSpPr/>
            <p:nvPr/>
          </p:nvSpPr>
          <p:spPr>
            <a:xfrm>
              <a:off x="3981450" y="957756"/>
              <a:ext cx="2819400" cy="1015663"/>
            </a:xfrm>
            <a:prstGeom prst="rect">
              <a:avLst/>
            </a:prstGeom>
          </p:spPr>
          <p:txBody>
            <a:bodyPr wrap="square">
              <a:spAutoFit/>
            </a:bodyPr>
            <a:lstStyle/>
            <a:p>
              <a:pPr algn="ctr"/>
              <a:r>
                <a:rPr lang="en-US" sz="2000" b="1" cap="small" dirty="0"/>
                <a:t>Children’s kits and Guidelines on </a:t>
              </a:r>
              <a:r>
                <a:rPr lang="en-US" sz="2000" b="1" cap="small" dirty="0" smtClean="0"/>
                <a:t>Emergency Preparedness &amp; Safety</a:t>
              </a:r>
              <a:endParaRPr lang="en-PH" sz="2000" b="1" cap="small" dirty="0"/>
            </a:p>
          </p:txBody>
        </p:sp>
      </p:grpSp>
      <p:grpSp>
        <p:nvGrpSpPr>
          <p:cNvPr id="17" name="Group 16"/>
          <p:cNvGrpSpPr/>
          <p:nvPr/>
        </p:nvGrpSpPr>
        <p:grpSpPr>
          <a:xfrm>
            <a:off x="3921256" y="1076024"/>
            <a:ext cx="2819400" cy="1543050"/>
            <a:chOff x="1914525" y="2549604"/>
            <a:chExt cx="2819400" cy="1543050"/>
          </a:xfrm>
          <a:effectLst>
            <a:outerShdw blurRad="50800" dist="38100" dir="2700000" algn="tl" rotWithShape="0">
              <a:prstClr val="black">
                <a:alpha val="40000"/>
              </a:prstClr>
            </a:outerShdw>
          </a:effectLst>
        </p:grpSpPr>
        <p:sp>
          <p:nvSpPr>
            <p:cNvPr id="9" name="Rectangle 8"/>
            <p:cNvSpPr/>
            <p:nvPr/>
          </p:nvSpPr>
          <p:spPr>
            <a:xfrm>
              <a:off x="1914525" y="2549604"/>
              <a:ext cx="2819400" cy="1543050"/>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Rectangle 9"/>
            <p:cNvSpPr/>
            <p:nvPr/>
          </p:nvSpPr>
          <p:spPr>
            <a:xfrm>
              <a:off x="2012290" y="2659409"/>
              <a:ext cx="2574962" cy="1323439"/>
            </a:xfrm>
            <a:prstGeom prst="rect">
              <a:avLst/>
            </a:prstGeom>
          </p:spPr>
          <p:txBody>
            <a:bodyPr wrap="square">
              <a:spAutoFit/>
            </a:bodyPr>
            <a:lstStyle/>
            <a:p>
              <a:pPr algn="ctr"/>
              <a:r>
                <a:rPr lang="en-US" sz="2000" b="1" cap="small" dirty="0" smtClean="0"/>
                <a:t>Policies - </a:t>
              </a:r>
              <a:r>
                <a:rPr lang="en-US" sz="2000" b="1" cap="small" dirty="0"/>
                <a:t>R.A. 10121: Philippine </a:t>
              </a:r>
              <a:r>
                <a:rPr lang="en-US" sz="2000" b="1" cap="small" dirty="0" smtClean="0"/>
                <a:t>DRRM Act and </a:t>
              </a:r>
              <a:r>
                <a:rPr lang="en-US" sz="2000" b="1" cap="small" dirty="0" err="1" smtClean="0"/>
                <a:t>MoEC’s</a:t>
              </a:r>
              <a:r>
                <a:rPr lang="en-US" sz="2000" b="1" cap="small" dirty="0" smtClean="0"/>
                <a:t> Decree on Mainstreaming DRR</a:t>
              </a:r>
              <a:endParaRPr lang="en-PH" sz="2000" b="1" cap="small" dirty="0"/>
            </a:p>
          </p:txBody>
        </p:sp>
      </p:grpSp>
      <p:grpSp>
        <p:nvGrpSpPr>
          <p:cNvPr id="15" name="Group 14"/>
          <p:cNvGrpSpPr/>
          <p:nvPr/>
        </p:nvGrpSpPr>
        <p:grpSpPr>
          <a:xfrm>
            <a:off x="1199621" y="2947004"/>
            <a:ext cx="2819400" cy="1543050"/>
            <a:chOff x="6517495" y="1446283"/>
            <a:chExt cx="2819400" cy="1543050"/>
          </a:xfrm>
          <a:effectLst>
            <a:outerShdw blurRad="50800" dist="38100" dir="2700000" algn="tl" rotWithShape="0">
              <a:prstClr val="black">
                <a:alpha val="40000"/>
              </a:prstClr>
            </a:outerShdw>
          </a:effectLst>
        </p:grpSpPr>
        <p:sp>
          <p:nvSpPr>
            <p:cNvPr id="11" name="Rectangle 10"/>
            <p:cNvSpPr/>
            <p:nvPr/>
          </p:nvSpPr>
          <p:spPr>
            <a:xfrm>
              <a:off x="6517495" y="1446283"/>
              <a:ext cx="2819400" cy="1543050"/>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Rectangle 11"/>
            <p:cNvSpPr/>
            <p:nvPr/>
          </p:nvSpPr>
          <p:spPr>
            <a:xfrm>
              <a:off x="6729442" y="1535646"/>
              <a:ext cx="2395507" cy="1323439"/>
            </a:xfrm>
            <a:prstGeom prst="rect">
              <a:avLst/>
            </a:prstGeom>
          </p:spPr>
          <p:txBody>
            <a:bodyPr wrap="square">
              <a:spAutoFit/>
            </a:bodyPr>
            <a:lstStyle/>
            <a:p>
              <a:pPr algn="ctr"/>
              <a:r>
                <a:rPr lang="en-US" sz="2000" b="1" cap="small" dirty="0"/>
                <a:t>Teacher and community involvement in emergencies</a:t>
              </a:r>
              <a:endParaRPr lang="en-PH" sz="2000" b="1" cap="small" dirty="0"/>
            </a:p>
          </p:txBody>
        </p:sp>
      </p:grpSp>
      <p:grpSp>
        <p:nvGrpSpPr>
          <p:cNvPr id="16" name="Group 15"/>
          <p:cNvGrpSpPr/>
          <p:nvPr/>
        </p:nvGrpSpPr>
        <p:grpSpPr>
          <a:xfrm>
            <a:off x="7811479" y="2988932"/>
            <a:ext cx="3288069" cy="1504095"/>
            <a:chOff x="8505825" y="3790950"/>
            <a:chExt cx="2819400" cy="1543050"/>
          </a:xfrm>
          <a:effectLst>
            <a:outerShdw blurRad="50800" dist="38100" dir="2700000" algn="tl" rotWithShape="0">
              <a:prstClr val="black">
                <a:alpha val="40000"/>
              </a:prstClr>
            </a:outerShdw>
          </a:effectLst>
        </p:grpSpPr>
        <p:sp>
          <p:nvSpPr>
            <p:cNvPr id="13" name="Rectangle 12"/>
            <p:cNvSpPr/>
            <p:nvPr/>
          </p:nvSpPr>
          <p:spPr>
            <a:xfrm>
              <a:off x="8505825" y="3790950"/>
              <a:ext cx="2819400" cy="1543050"/>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4" name="Rectangle 13"/>
            <p:cNvSpPr/>
            <p:nvPr/>
          </p:nvSpPr>
          <p:spPr>
            <a:xfrm>
              <a:off x="8717771" y="3915996"/>
              <a:ext cx="2483694" cy="1357715"/>
            </a:xfrm>
            <a:prstGeom prst="rect">
              <a:avLst/>
            </a:prstGeom>
          </p:spPr>
          <p:txBody>
            <a:bodyPr wrap="square">
              <a:spAutoFit/>
            </a:bodyPr>
            <a:lstStyle/>
            <a:p>
              <a:pPr algn="ctr"/>
              <a:r>
                <a:rPr lang="en-US" sz="2000" b="1" cap="small" dirty="0" smtClean="0"/>
                <a:t>Regional Conference on Education in Emergencies and Disaster Preparedness (Dec. 10-12, 2013)</a:t>
              </a:r>
              <a:endParaRPr lang="en-PH" sz="2000" b="1" cap="small" dirty="0"/>
            </a:p>
          </p:txBody>
        </p:sp>
      </p:grpSp>
      <p:grpSp>
        <p:nvGrpSpPr>
          <p:cNvPr id="20" name="Group 19"/>
          <p:cNvGrpSpPr/>
          <p:nvPr/>
        </p:nvGrpSpPr>
        <p:grpSpPr>
          <a:xfrm>
            <a:off x="4276232" y="2988933"/>
            <a:ext cx="3288069" cy="1504095"/>
            <a:chOff x="8505825" y="3790950"/>
            <a:chExt cx="2819400" cy="1543050"/>
          </a:xfrm>
          <a:effectLst>
            <a:outerShdw blurRad="50800" dist="38100" dir="2700000" algn="tl" rotWithShape="0">
              <a:prstClr val="black">
                <a:alpha val="40000"/>
              </a:prstClr>
            </a:outerShdw>
          </a:effectLst>
        </p:grpSpPr>
        <p:sp>
          <p:nvSpPr>
            <p:cNvPr id="21" name="Rectangle 20"/>
            <p:cNvSpPr/>
            <p:nvPr/>
          </p:nvSpPr>
          <p:spPr>
            <a:xfrm>
              <a:off x="8505825" y="3790950"/>
              <a:ext cx="2819400" cy="1543050"/>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2" name="Rectangle 21"/>
            <p:cNvSpPr/>
            <p:nvPr/>
          </p:nvSpPr>
          <p:spPr>
            <a:xfrm>
              <a:off x="8717771" y="3915996"/>
              <a:ext cx="2483694" cy="1357715"/>
            </a:xfrm>
            <a:prstGeom prst="rect">
              <a:avLst/>
            </a:prstGeom>
          </p:spPr>
          <p:txBody>
            <a:bodyPr wrap="square">
              <a:spAutoFit/>
            </a:bodyPr>
            <a:lstStyle/>
            <a:p>
              <a:pPr algn="ctr"/>
              <a:r>
                <a:rPr lang="en-US" sz="2000" b="1" u="sng" cap="small" dirty="0" smtClean="0"/>
                <a:t>Philippine Education </a:t>
              </a:r>
              <a:r>
                <a:rPr lang="en-US" sz="2000" b="1" u="sng" cap="small" dirty="0"/>
                <a:t>Cluster</a:t>
              </a:r>
              <a:r>
                <a:rPr lang="en-US" sz="2000" b="1" cap="small" dirty="0"/>
                <a:t>  </a:t>
              </a:r>
              <a:r>
                <a:rPr lang="en-US" sz="2000" b="1" cap="small" dirty="0" smtClean="0"/>
                <a:t>(</a:t>
              </a:r>
              <a:r>
                <a:rPr lang="en-US" sz="2000" b="1" cap="small" dirty="0" err="1" smtClean="0"/>
                <a:t>DepEd</a:t>
              </a:r>
              <a:r>
                <a:rPr lang="en-US" sz="2000" b="1" cap="small" dirty="0" smtClean="0"/>
                <a:t>, </a:t>
              </a:r>
              <a:r>
                <a:rPr lang="en-US" sz="2000" b="1" cap="small" dirty="0"/>
                <a:t>UNICEF, Save the Children, Plan </a:t>
              </a:r>
              <a:r>
                <a:rPr lang="en-US" sz="2000" b="1" cap="small" dirty="0" smtClean="0"/>
                <a:t>International</a:t>
              </a:r>
              <a:endParaRPr lang="en-PH" sz="2000" b="1" cap="small" dirty="0"/>
            </a:p>
          </p:txBody>
        </p:sp>
      </p:grpSp>
    </p:spTree>
    <p:extLst>
      <p:ext uri="{BB962C8B-B14F-4D97-AF65-F5344CB8AC3E}">
        <p14:creationId xmlns:p14="http://schemas.microsoft.com/office/powerpoint/2010/main" val="1371263125"/>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395725" y="5728181"/>
            <a:ext cx="7289662" cy="769441"/>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r"/>
            <a:r>
              <a:rPr lang="en-US" sz="4400" b="1" dirty="0" smtClean="0">
                <a:ln/>
                <a:solidFill>
                  <a:schemeClr val="accent1">
                    <a:lumMod val="75000"/>
                  </a:schemeClr>
                </a:solidFill>
                <a:effectLst>
                  <a:outerShdw blurRad="38100" dist="38100" dir="2700000" algn="tl">
                    <a:srgbClr val="000000">
                      <a:alpha val="43137"/>
                    </a:srgbClr>
                  </a:outerShdw>
                  <a:reflection blurRad="6350" stA="55000" endA="300" endPos="45500" dir="5400000" sy="-100000" algn="bl" rotWithShape="0"/>
                </a:effectLst>
              </a:rPr>
              <a:t>Outputs</a:t>
            </a:r>
            <a:endParaRPr lang="en-PH" sz="4400" b="1" dirty="0">
              <a:ln/>
              <a:solidFill>
                <a:schemeClr val="accent1">
                  <a:lumMod val="75000"/>
                </a:schemeClr>
              </a:solidFill>
              <a:effectLst>
                <a:outerShdw blurRad="38100" dist="38100" dir="2700000" algn="tl">
                  <a:srgbClr val="000000">
                    <a:alpha val="43137"/>
                  </a:srgbClr>
                </a:outerShdw>
                <a:reflection blurRad="6350" stA="55000" endA="300" endPos="45500" dir="5400000" sy="-100000" algn="bl" rotWithShape="0"/>
              </a:effectLst>
            </a:endParaRPr>
          </a:p>
        </p:txBody>
      </p:sp>
      <p:pic>
        <p:nvPicPr>
          <p:cNvPr id="23" name="Picture 2"/>
          <p:cNvPicPr>
            <a:picLocks noChangeAspect="1" noChangeArrowheads="1"/>
          </p:cNvPicPr>
          <p:nvPr/>
        </p:nvPicPr>
        <p:blipFill>
          <a:blip r:embed="rId2" cstate="print"/>
          <a:srcRect l="24375" t="7813" r="26250" b="3906"/>
          <a:stretch>
            <a:fillRect/>
          </a:stretch>
        </p:blipFill>
        <p:spPr bwMode="auto">
          <a:xfrm>
            <a:off x="6167421" y="450797"/>
            <a:ext cx="3877641" cy="5277384"/>
          </a:xfrm>
          <a:prstGeom prst="rect">
            <a:avLst/>
          </a:prstGeom>
          <a:noFill/>
          <a:ln w="9525">
            <a:noFill/>
            <a:miter lim="800000"/>
            <a:headEnd/>
            <a:tailEnd/>
          </a:ln>
          <a:effectLst/>
        </p:spPr>
      </p:pic>
      <p:pic>
        <p:nvPicPr>
          <p:cNvPr id="24" name="Picture 3"/>
          <p:cNvPicPr>
            <a:picLocks noChangeAspect="1" noChangeArrowheads="1"/>
          </p:cNvPicPr>
          <p:nvPr/>
        </p:nvPicPr>
        <p:blipFill>
          <a:blip r:embed="rId3" cstate="print"/>
          <a:srcRect l="24375" t="7813" r="26250" b="3906"/>
          <a:stretch>
            <a:fillRect/>
          </a:stretch>
        </p:blipFill>
        <p:spPr bwMode="auto">
          <a:xfrm>
            <a:off x="1254105" y="1034148"/>
            <a:ext cx="4033396" cy="5463474"/>
          </a:xfrm>
          <a:prstGeom prst="rect">
            <a:avLst/>
          </a:prstGeom>
          <a:noFill/>
          <a:ln w="9525">
            <a:noFill/>
            <a:miter lim="800000"/>
            <a:headEnd/>
            <a:tailEnd/>
          </a:ln>
          <a:effectLst/>
        </p:spPr>
      </p:pic>
      <p:sp>
        <p:nvSpPr>
          <p:cNvPr id="25" name="Rectangle 24"/>
          <p:cNvSpPr/>
          <p:nvPr/>
        </p:nvSpPr>
        <p:spPr>
          <a:xfrm>
            <a:off x="759599" y="1034148"/>
            <a:ext cx="241929"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6" name="Rectangle 25"/>
          <p:cNvSpPr/>
          <p:nvPr/>
        </p:nvSpPr>
        <p:spPr>
          <a:xfrm>
            <a:off x="10435299" y="-1129819"/>
            <a:ext cx="241929"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48177989"/>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17"/>
          <p:cNvSpPr txBox="1">
            <a:spLocks/>
          </p:cNvSpPr>
          <p:nvPr/>
        </p:nvSpPr>
        <p:spPr>
          <a:xfrm>
            <a:off x="839788" y="1687276"/>
            <a:ext cx="3932237" cy="4386950"/>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t>harmonize and integrate current </a:t>
            </a:r>
            <a:r>
              <a:rPr lang="en-US" sz="2400" dirty="0" err="1" smtClean="0">
                <a:solidFill>
                  <a:srgbClr val="FF0000"/>
                </a:solidFill>
              </a:rPr>
              <a:t>DepEd</a:t>
            </a:r>
            <a:r>
              <a:rPr lang="en-US" sz="2400" dirty="0" smtClean="0">
                <a:solidFill>
                  <a:srgbClr val="FF0000"/>
                </a:solidFill>
              </a:rPr>
              <a:t> initiatives on climate change adaptation and disaster management</a:t>
            </a:r>
            <a:r>
              <a:rPr lang="en-US" sz="2400" dirty="0" smtClean="0"/>
              <a:t>  for educators, administrators, policy makers, school managers, student development partners, NGOs and CSOs </a:t>
            </a:r>
            <a:r>
              <a:rPr lang="en-US" sz="2400" dirty="0" smtClean="0">
                <a:solidFill>
                  <a:srgbClr val="FF0000"/>
                </a:solidFill>
              </a:rPr>
              <a:t>to reduce vulnerability of schools and the entire community</a:t>
            </a:r>
            <a:endParaRPr lang="en-SG" sz="2400" dirty="0" smtClean="0">
              <a:solidFill>
                <a:srgbClr val="FF0000"/>
              </a:solidFill>
            </a:endParaRPr>
          </a:p>
          <a:p>
            <a:pPr algn="ctr"/>
            <a:endParaRPr lang="en-US" sz="2400" dirty="0">
              <a:latin typeface="Calibri Light" panose="020F0302020204030204" pitchFamily="34" charset="0"/>
            </a:endParaRPr>
          </a:p>
        </p:txBody>
      </p:sp>
      <p:pic>
        <p:nvPicPr>
          <p:cNvPr id="5" name="Picture 4"/>
          <p:cNvPicPr>
            <a:picLocks noChangeAspect="1"/>
          </p:cNvPicPr>
          <p:nvPr/>
        </p:nvPicPr>
        <p:blipFill>
          <a:blip r:embed="rId2"/>
          <a:stretch>
            <a:fillRect/>
          </a:stretch>
        </p:blipFill>
        <p:spPr>
          <a:xfrm>
            <a:off x="5183188" y="830907"/>
            <a:ext cx="6584932" cy="4873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2"/>
          <p:cNvSpPr txBox="1">
            <a:spLocks/>
          </p:cNvSpPr>
          <p:nvPr/>
        </p:nvSpPr>
        <p:spPr>
          <a:xfrm>
            <a:off x="7996975" y="5901851"/>
            <a:ext cx="3984170" cy="344750"/>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1600" dirty="0" smtClean="0"/>
              <a:t>Source:  Phil. Department of Education, 2014</a:t>
            </a:r>
            <a:endParaRPr lang="en-US" sz="1600" dirty="0"/>
          </a:p>
        </p:txBody>
      </p:sp>
      <p:sp>
        <p:nvSpPr>
          <p:cNvPr id="8" name="Title 7"/>
          <p:cNvSpPr>
            <a:spLocks noGrp="1"/>
          </p:cNvSpPr>
          <p:nvPr>
            <p:ph type="title"/>
          </p:nvPr>
        </p:nvSpPr>
        <p:spPr>
          <a:xfrm>
            <a:off x="1147293" y="558308"/>
            <a:ext cx="3231524" cy="961399"/>
          </a:xfrm>
        </p:spPr>
        <p:txBody>
          <a:bodyPr/>
          <a:lstStyle/>
          <a:p>
            <a:pPr algn="ctr"/>
            <a:r>
              <a:rPr lang="en-PH" b="1" dirty="0" smtClean="0">
                <a:effectLst>
                  <a:outerShdw blurRad="38100" dist="38100" dir="2700000" algn="tl">
                    <a:srgbClr val="000000">
                      <a:alpha val="43137"/>
                    </a:srgbClr>
                  </a:outerShdw>
                </a:effectLst>
                <a:latin typeface="Aldhabi" panose="01000000000000000000" pitchFamily="2" charset="-78"/>
                <a:cs typeface="Aldhabi" panose="01000000000000000000" pitchFamily="2" charset="-78"/>
              </a:rPr>
              <a:t>DRR Framework</a:t>
            </a:r>
            <a:endParaRPr lang="en-PH" b="1" dirty="0">
              <a:effectLst>
                <a:outerShdw blurRad="38100" dist="38100" dir="2700000" algn="tl">
                  <a:srgbClr val="000000">
                    <a:alpha val="43137"/>
                  </a:srgbClr>
                </a:outerShdw>
              </a:effectLst>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484969338"/>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http://www.seameo.org/images/stories/Publications/Centers_pub/2011RECSAM-ClimateChange-TeachersGuidebook/RECSAM-ClimateChange-TeachersGuideboo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199" y="609104"/>
            <a:ext cx="2132973" cy="29387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601" t="40113" r="31899" b="23056"/>
          <a:stretch/>
        </p:blipFill>
        <p:spPr bwMode="auto">
          <a:xfrm>
            <a:off x="444634" y="4055834"/>
            <a:ext cx="5549766" cy="24771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425" t="41019" r="32430" b="20339"/>
          <a:stretch/>
        </p:blipFill>
        <p:spPr bwMode="auto">
          <a:xfrm>
            <a:off x="6118167" y="4055834"/>
            <a:ext cx="5802284" cy="2477194"/>
          </a:xfrm>
          <a:prstGeom prst="rect">
            <a:avLst/>
          </a:prstGeom>
          <a:solidFill>
            <a:srgbClr val="FFFFFF">
              <a:shade val="85000"/>
            </a:srgbClr>
          </a:solidFill>
          <a:ln w="88900" cap="sq">
            <a:solidFill>
              <a:schemeClr val="bg1"/>
            </a:solidFill>
            <a:miter lim="800000"/>
          </a:ln>
          <a:effectLst>
            <a:outerShdw dist="35921" dir="2700000" algn="ctr" rotWithShape="0">
              <a:schemeClr val="bg2"/>
            </a:outerShdw>
            <a:softEdge rad="127000"/>
          </a:effectLst>
          <a:scene3d>
            <a:camera prst="orthographicFront"/>
            <a:lightRig rig="twoPt" dir="t">
              <a:rot lat="0" lon="0" rev="7200000"/>
            </a:lightRig>
          </a:scene3d>
          <a:sp3d>
            <a:bevelT w="25400" h="19050"/>
            <a:contourClr>
              <a:srgbClr val="FFFFFF"/>
            </a:contourClr>
          </a:sp3d>
          <a:extLst/>
        </p:spPr>
      </p:pic>
      <p:sp>
        <p:nvSpPr>
          <p:cNvPr id="7" name="Rectangle 6"/>
          <p:cNvSpPr/>
          <p:nvPr/>
        </p:nvSpPr>
        <p:spPr>
          <a:xfrm>
            <a:off x="3867912" y="332321"/>
            <a:ext cx="6855505" cy="830997"/>
          </a:xfrm>
          <a:prstGeom prst="rect">
            <a:avLst/>
          </a:prstGeom>
        </p:spPr>
        <p:txBody>
          <a:bodyPr wrap="square">
            <a:spAutoFit/>
          </a:bodyPr>
          <a:lstStyle/>
          <a:p>
            <a:r>
              <a:rPr lang="en-US" sz="2400" b="1" dirty="0">
                <a:solidFill>
                  <a:srgbClr val="0070C0"/>
                </a:solidFill>
                <a:latin typeface="+mj-lt"/>
              </a:rPr>
              <a:t>Integrating Climate Change Issues in Southeast Asian Schools: A Teachers’ Guidebook</a:t>
            </a:r>
            <a:endParaRPr lang="en-PH" sz="2400" b="1" dirty="0">
              <a:solidFill>
                <a:srgbClr val="0070C0"/>
              </a:solidFill>
              <a:latin typeface="+mj-lt"/>
            </a:endParaRPr>
          </a:p>
        </p:txBody>
      </p:sp>
      <p:sp>
        <p:nvSpPr>
          <p:cNvPr id="8" name="Rectangle 7"/>
          <p:cNvSpPr/>
          <p:nvPr/>
        </p:nvSpPr>
        <p:spPr>
          <a:xfrm>
            <a:off x="3867912" y="1485768"/>
            <a:ext cx="6274765" cy="2062103"/>
          </a:xfrm>
          <a:prstGeom prst="rect">
            <a:avLst/>
          </a:prstGeom>
        </p:spPr>
        <p:txBody>
          <a:bodyPr wrap="square">
            <a:spAutoFit/>
          </a:bodyPr>
          <a:lstStyle/>
          <a:p>
            <a:r>
              <a:rPr lang="en-US" sz="1600" dirty="0" smtClean="0"/>
              <a:t>A </a:t>
            </a:r>
            <a:r>
              <a:rPr lang="en-US" sz="1600" dirty="0"/>
              <a:t>collaborative effort of eight SEAMEO </a:t>
            </a:r>
            <a:r>
              <a:rPr lang="en-US" sz="1600" dirty="0" smtClean="0"/>
              <a:t>Centers</a:t>
            </a:r>
          </a:p>
          <a:p>
            <a:endParaRPr lang="en-US" sz="1600" dirty="0" smtClean="0"/>
          </a:p>
          <a:p>
            <a:r>
              <a:rPr lang="en-US" sz="1600" dirty="0" smtClean="0"/>
              <a:t>Aimed </a:t>
            </a:r>
            <a:r>
              <a:rPr lang="en-US" sz="1600" dirty="0"/>
              <a:t>to provide </a:t>
            </a:r>
            <a:r>
              <a:rPr lang="en-US" sz="1600" b="1" dirty="0"/>
              <a:t>teachers with useful initial resources to facilitate the capacity building of young people on the </a:t>
            </a:r>
            <a:r>
              <a:rPr lang="en-US" sz="1600" b="1" dirty="0" smtClean="0"/>
              <a:t>issues</a:t>
            </a:r>
          </a:p>
          <a:p>
            <a:endParaRPr lang="en-US" sz="1600" b="1" dirty="0"/>
          </a:p>
          <a:p>
            <a:r>
              <a:rPr lang="en-US" sz="1600" dirty="0" smtClean="0"/>
              <a:t>Covers </a:t>
            </a:r>
            <a:r>
              <a:rPr lang="en-US" sz="1600" dirty="0"/>
              <a:t>a range of related climate change concerns such as poverty, health and nutrition, and food security</a:t>
            </a:r>
            <a:endParaRPr lang="en-PH" sz="1600" dirty="0"/>
          </a:p>
          <a:p>
            <a:endParaRPr lang="en-PH" sz="1600" b="1" dirty="0"/>
          </a:p>
        </p:txBody>
      </p:sp>
    </p:spTree>
    <p:extLst>
      <p:ext uri="{BB962C8B-B14F-4D97-AF65-F5344CB8AC3E}">
        <p14:creationId xmlns:p14="http://schemas.microsoft.com/office/powerpoint/2010/main" val="6929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l="34000" t="-10000" r="-11000" b="-64000"/>
          </a:stretch>
        </a:blipFill>
        <a:effectLst/>
      </p:bgPr>
    </p:bg>
    <p:spTree>
      <p:nvGrpSpPr>
        <p:cNvPr id="1" name=""/>
        <p:cNvGrpSpPr/>
        <p:nvPr/>
      </p:nvGrpSpPr>
      <p:grpSpPr>
        <a:xfrm>
          <a:off x="0" y="0"/>
          <a:ext cx="0" cy="0"/>
          <a:chOff x="0" y="0"/>
          <a:chExt cx="0" cy="0"/>
        </a:xfrm>
      </p:grpSpPr>
      <p:pic>
        <p:nvPicPr>
          <p:cNvPr id="6" name="Picture 2" descr="PolRes_Integrating-Education-for-Sustainable-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66" y="1497522"/>
            <a:ext cx="3381270" cy="42997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5688489" y="2527238"/>
            <a:ext cx="5272502" cy="1323439"/>
          </a:xfrm>
          <a:prstGeom prst="rect">
            <a:avLst/>
          </a:prstGeom>
        </p:spPr>
        <p:txBody>
          <a:bodyPr wrap="square">
            <a:spAutoFit/>
          </a:bodyPr>
          <a:lstStyle/>
          <a:p>
            <a:r>
              <a:rPr lang="en-US" sz="2000" b="1" dirty="0"/>
              <a:t>A</a:t>
            </a:r>
            <a:r>
              <a:rPr lang="en-US" sz="2000" b="1" dirty="0" smtClean="0"/>
              <a:t>imed </a:t>
            </a:r>
            <a:r>
              <a:rPr lang="en-US" sz="2000" b="1" dirty="0"/>
              <a:t>at providing specific strategies, methods and activities to integrate ESD in secondary school social studies curriculum content and delivery in Southeast Asia</a:t>
            </a:r>
            <a:endParaRPr lang="en-PH" sz="2000" b="1" dirty="0"/>
          </a:p>
        </p:txBody>
      </p:sp>
      <p:sp>
        <p:nvSpPr>
          <p:cNvPr id="8" name="Rectangle 7"/>
          <p:cNvSpPr/>
          <p:nvPr/>
        </p:nvSpPr>
        <p:spPr>
          <a:xfrm>
            <a:off x="5779929" y="4473857"/>
            <a:ext cx="4274975" cy="1323439"/>
          </a:xfrm>
          <a:prstGeom prst="rect">
            <a:avLst/>
          </a:prstGeom>
        </p:spPr>
        <p:txBody>
          <a:bodyPr wrap="square">
            <a:spAutoFit/>
          </a:bodyPr>
          <a:lstStyle/>
          <a:p>
            <a:r>
              <a:rPr lang="en-US" sz="2000" b="1" dirty="0" smtClean="0"/>
              <a:t>Helps teachers </a:t>
            </a:r>
            <a:r>
              <a:rPr lang="en-US" sz="2000" b="1" dirty="0"/>
              <a:t>gain understanding of their critical role in promoting education for sustainable development</a:t>
            </a:r>
            <a:endParaRPr lang="en-PH" sz="2000" b="1" dirty="0"/>
          </a:p>
        </p:txBody>
      </p:sp>
      <p:sp>
        <p:nvSpPr>
          <p:cNvPr id="9" name="Rectangle 8"/>
          <p:cNvSpPr/>
          <p:nvPr/>
        </p:nvSpPr>
        <p:spPr>
          <a:xfrm>
            <a:off x="5014867" y="652774"/>
            <a:ext cx="6698597" cy="1569660"/>
          </a:xfrm>
          <a:prstGeom prst="rect">
            <a:avLst/>
          </a:prstGeom>
        </p:spPr>
        <p:txBody>
          <a:bodyPr wrap="square">
            <a:spAutoFit/>
          </a:bodyPr>
          <a:lstStyle/>
          <a:p>
            <a:pPr>
              <a:spcAft>
                <a:spcPts val="1200"/>
              </a:spcAft>
            </a:pPr>
            <a:r>
              <a:rPr lang="en-US" sz="2400" b="1" dirty="0">
                <a:solidFill>
                  <a:schemeClr val="accent2">
                    <a:lumMod val="75000"/>
                  </a:schemeClr>
                </a:solidFill>
                <a:effectLst>
                  <a:outerShdw blurRad="38100" dist="38100" dir="2700000" algn="tl">
                    <a:srgbClr val="000000">
                      <a:alpha val="43137"/>
                    </a:srgbClr>
                  </a:outerShdw>
                </a:effectLst>
              </a:rPr>
              <a:t>Integrating Education for Sustainable Development into Secondary Education Social Studies Curriculum in Southeast Asia: A Toolkit for Educators, Curriculum Developers and ESD Advocates</a:t>
            </a:r>
            <a:endParaRPr lang="en-PH" sz="2400" b="1"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57815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l="34000" t="-10000" r="-11000" b="-64000"/>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5815584" y="624202"/>
            <a:ext cx="6041136" cy="1050018"/>
          </a:xfrm>
          <a:solidFill>
            <a:schemeClr val="bg1"/>
          </a:solidFill>
        </p:spPr>
        <p:txBody>
          <a:bodyPr>
            <a:noAutofit/>
          </a:bodyPr>
          <a:lstStyle/>
          <a:p>
            <a:pPr lvl="0">
              <a:defRPr/>
            </a:pPr>
            <a:r>
              <a:rPr lang="en-PH" sz="2800" b="1" cap="all" dirty="0" smtClean="0">
                <a:latin typeface="Calibri" panose="020F0502020204030204" pitchFamily="34" charset="0"/>
              </a:rPr>
              <a:t>Toolkit </a:t>
            </a:r>
            <a:r>
              <a:rPr lang="en-PH" sz="2800" b="1" cap="all" dirty="0">
                <a:latin typeface="Calibri" panose="020F0502020204030204" pitchFamily="34" charset="0"/>
              </a:rPr>
              <a:t>for </a:t>
            </a:r>
            <a:r>
              <a:rPr lang="en-PH" sz="2800" b="1" cap="all" dirty="0" smtClean="0">
                <a:latin typeface="Calibri" panose="020F0502020204030204" pitchFamily="34" charset="0"/>
              </a:rPr>
              <a:t>Building </a:t>
            </a:r>
            <a:r>
              <a:rPr lang="en-PH" sz="2800" b="1" cap="all" dirty="0">
                <a:latin typeface="Calibri" panose="020F0502020204030204" pitchFamily="34" charset="0"/>
              </a:rPr>
              <a:t>Disaster-Resilient </a:t>
            </a:r>
            <a:r>
              <a:rPr lang="en-PH" sz="2800" b="1" cap="all" dirty="0" smtClean="0">
                <a:latin typeface="Calibri" panose="020F0502020204030204" pitchFamily="34" charset="0"/>
              </a:rPr>
              <a:t>Schools </a:t>
            </a:r>
            <a:r>
              <a:rPr lang="en-PH" sz="2800" b="1" cap="all" dirty="0">
                <a:latin typeface="Calibri" panose="020F0502020204030204" pitchFamily="34" charset="0"/>
              </a:rPr>
              <a:t>Communities</a:t>
            </a:r>
            <a:endParaRPr lang="en-US" sz="2800" b="1" cap="all" dirty="0">
              <a:latin typeface="Calibri" panose="020F0502020204030204" pitchFamily="34" charset="0"/>
            </a:endParaRPr>
          </a:p>
        </p:txBody>
      </p:sp>
      <p:pic>
        <p:nvPicPr>
          <p:cNvPr id="8" name="Picture 2"/>
          <p:cNvPicPr>
            <a:picLocks noChangeAspect="1" noChangeArrowheads="1"/>
          </p:cNvPicPr>
          <p:nvPr/>
        </p:nvPicPr>
        <p:blipFill rotWithShape="1">
          <a:blip r:embed="rId3"/>
          <a:srcRect l="73362" t="31160" r="2934" b="33138"/>
          <a:stretch/>
        </p:blipFill>
        <p:spPr bwMode="auto">
          <a:xfrm>
            <a:off x="5815584" y="1959286"/>
            <a:ext cx="4237666" cy="4605159"/>
          </a:xfrm>
          <a:prstGeom prst="rect">
            <a:avLst/>
          </a:prstGeom>
          <a:ln>
            <a:noFill/>
          </a:ln>
          <a:effectLst>
            <a:softEdge rad="112500"/>
          </a:effectLst>
        </p:spPr>
      </p:pic>
      <p:pic>
        <p:nvPicPr>
          <p:cNvPr id="9" name="Picture 2"/>
          <p:cNvPicPr>
            <a:picLocks noChangeAspect="1" noChangeArrowheads="1"/>
          </p:cNvPicPr>
          <p:nvPr/>
        </p:nvPicPr>
        <p:blipFill rotWithShape="1">
          <a:blip r:embed="rId3"/>
          <a:srcRect l="20985" t="30214" r="50373" b="19871"/>
          <a:stretch/>
        </p:blipFill>
        <p:spPr bwMode="auto">
          <a:xfrm>
            <a:off x="1178477" y="1492329"/>
            <a:ext cx="3411811" cy="42898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80883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l="34000" t="-10000" r="-11000" b="-64000"/>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5815584" y="624202"/>
            <a:ext cx="6041136" cy="1050018"/>
          </a:xfrm>
          <a:solidFill>
            <a:schemeClr val="bg1"/>
          </a:solidFill>
        </p:spPr>
        <p:txBody>
          <a:bodyPr>
            <a:noAutofit/>
          </a:bodyPr>
          <a:lstStyle/>
          <a:p>
            <a:pPr lvl="0">
              <a:defRPr/>
            </a:pPr>
            <a:r>
              <a:rPr lang="en-PH" sz="2800" b="1" cap="all" dirty="0" smtClean="0">
                <a:latin typeface="Calibri" panose="020F0502020204030204" pitchFamily="34" charset="0"/>
              </a:rPr>
              <a:t>Toolkit </a:t>
            </a:r>
            <a:r>
              <a:rPr lang="en-PH" sz="2800" b="1" cap="all" dirty="0">
                <a:latin typeface="Calibri" panose="020F0502020204030204" pitchFamily="34" charset="0"/>
              </a:rPr>
              <a:t>for </a:t>
            </a:r>
            <a:r>
              <a:rPr lang="en-PH" sz="2800" b="1" cap="all" dirty="0" smtClean="0">
                <a:latin typeface="Calibri" panose="020F0502020204030204" pitchFamily="34" charset="0"/>
              </a:rPr>
              <a:t>Building </a:t>
            </a:r>
            <a:r>
              <a:rPr lang="en-PH" sz="2800" b="1" cap="all" dirty="0">
                <a:latin typeface="Calibri" panose="020F0502020204030204" pitchFamily="34" charset="0"/>
              </a:rPr>
              <a:t>Disaster-Resilient </a:t>
            </a:r>
            <a:r>
              <a:rPr lang="en-PH" sz="2800" b="1" cap="all" dirty="0" smtClean="0">
                <a:latin typeface="Calibri" panose="020F0502020204030204" pitchFamily="34" charset="0"/>
              </a:rPr>
              <a:t>Schools </a:t>
            </a:r>
            <a:r>
              <a:rPr lang="en-PH" sz="2800" b="1" cap="all" dirty="0">
                <a:latin typeface="Calibri" panose="020F0502020204030204" pitchFamily="34" charset="0"/>
              </a:rPr>
              <a:t>Communities</a:t>
            </a:r>
            <a:endParaRPr lang="en-US" sz="2800" b="1" cap="all" dirty="0">
              <a:latin typeface="Calibri" panose="020F0502020204030204" pitchFamily="34" charset="0"/>
            </a:endParaRPr>
          </a:p>
        </p:txBody>
      </p:sp>
      <p:pic>
        <p:nvPicPr>
          <p:cNvPr id="9" name="Picture 2"/>
          <p:cNvPicPr>
            <a:picLocks noChangeAspect="1" noChangeArrowheads="1"/>
          </p:cNvPicPr>
          <p:nvPr/>
        </p:nvPicPr>
        <p:blipFill rotWithShape="1">
          <a:blip r:embed="rId3"/>
          <a:srcRect l="20985" t="30214" r="50373" b="19871"/>
          <a:stretch/>
        </p:blipFill>
        <p:spPr bwMode="auto">
          <a:xfrm>
            <a:off x="1178477" y="1492329"/>
            <a:ext cx="3411811" cy="42898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Rectangle 4"/>
          <p:cNvSpPr/>
          <p:nvPr/>
        </p:nvSpPr>
        <p:spPr>
          <a:xfrm>
            <a:off x="5679046" y="2192789"/>
            <a:ext cx="5267998" cy="707886"/>
          </a:xfrm>
          <a:prstGeom prst="rect">
            <a:avLst/>
          </a:prstGeom>
        </p:spPr>
        <p:txBody>
          <a:bodyPr wrap="square">
            <a:spAutoFit/>
          </a:bodyPr>
          <a:lstStyle/>
          <a:p>
            <a:pPr algn="ctr"/>
            <a:r>
              <a:rPr lang="en-PH" sz="4000" b="1" dirty="0" smtClean="0">
                <a:solidFill>
                  <a:schemeClr val="accent2">
                    <a:lumMod val="75000"/>
                  </a:schemeClr>
                </a:solidFill>
                <a:effectLst>
                  <a:outerShdw blurRad="38100" dist="38100" dir="2700000" algn="tl">
                    <a:srgbClr val="000000">
                      <a:alpha val="43137"/>
                    </a:srgbClr>
                  </a:outerShdw>
                </a:effectLst>
              </a:rPr>
              <a:t>Scope of the Toolkit</a:t>
            </a:r>
            <a:endParaRPr lang="en-PH" sz="2000" cap="small" dirty="0">
              <a:solidFill>
                <a:schemeClr val="accent2">
                  <a:lumMod val="75000"/>
                </a:schemeClr>
              </a:solidFill>
              <a:effectLst>
                <a:outerShdw blurRad="38100" dist="38100" dir="2700000" algn="tl">
                  <a:srgbClr val="000000">
                    <a:alpha val="43137"/>
                  </a:srgbClr>
                </a:outerShdw>
              </a:effectLst>
            </a:endParaRPr>
          </a:p>
        </p:txBody>
      </p:sp>
      <p:sp>
        <p:nvSpPr>
          <p:cNvPr id="7" name="Rectangle 6"/>
          <p:cNvSpPr/>
          <p:nvPr/>
        </p:nvSpPr>
        <p:spPr>
          <a:xfrm>
            <a:off x="5815584" y="3226062"/>
            <a:ext cx="6041136" cy="1938992"/>
          </a:xfrm>
          <a:prstGeom prst="rect">
            <a:avLst/>
          </a:prstGeom>
        </p:spPr>
        <p:txBody>
          <a:bodyPr wrap="square">
            <a:spAutoFit/>
          </a:bodyPr>
          <a:lstStyle/>
          <a:p>
            <a:pPr indent="-285750">
              <a:buFont typeface="Arial" panose="020B0604020202020204" pitchFamily="34" charset="0"/>
              <a:buChar char="•"/>
            </a:pPr>
            <a:r>
              <a:rPr lang="en-US" sz="2400" i="1" dirty="0" smtClean="0">
                <a:effectLst>
                  <a:outerShdw blurRad="38100" dist="38100" dir="2700000" algn="tl">
                    <a:srgbClr val="000000">
                      <a:alpha val="43137"/>
                    </a:srgbClr>
                  </a:outerShdw>
                </a:effectLst>
                <a:latin typeface="Calibri" panose="020F0502020204030204" pitchFamily="34" charset="0"/>
              </a:rPr>
              <a:t>DRM initiatives from over 40 schools in 9 SEAMEO member countries</a:t>
            </a:r>
          </a:p>
          <a:p>
            <a:endParaRPr lang="en-US" sz="2400" i="1" dirty="0" smtClean="0">
              <a:effectLst>
                <a:outerShdw blurRad="38100" dist="38100" dir="2700000" algn="tl">
                  <a:srgbClr val="000000">
                    <a:alpha val="43137"/>
                  </a:srgbClr>
                </a:outerShdw>
              </a:effectLst>
              <a:latin typeface="Calibri" panose="020F0502020204030204" pitchFamily="34" charset="0"/>
            </a:endParaRPr>
          </a:p>
          <a:p>
            <a:pPr indent="-285750">
              <a:buFont typeface="Arial" panose="020B0604020202020204" pitchFamily="34" charset="0"/>
              <a:buChar char="•"/>
            </a:pPr>
            <a:r>
              <a:rPr lang="en-US" sz="2400" i="1" dirty="0" smtClean="0">
                <a:effectLst>
                  <a:outerShdw blurRad="38100" dist="38100" dir="2700000" algn="tl">
                    <a:srgbClr val="000000">
                      <a:alpha val="43137"/>
                    </a:srgbClr>
                  </a:outerShdw>
                </a:effectLst>
                <a:latin typeface="Calibri" panose="020F0502020204030204" pitchFamily="34" charset="0"/>
              </a:rPr>
              <a:t>Great East Japan earthquake experiences from selected schools</a:t>
            </a:r>
            <a:endParaRPr lang="en-US" sz="2400" i="1"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0826507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05007" y="2206684"/>
            <a:ext cx="3355929" cy="2041286"/>
          </a:xfrm>
        </p:spPr>
        <p:txBody>
          <a:bodyPr>
            <a:noAutofit/>
          </a:bodyPr>
          <a:lstStyle/>
          <a:p>
            <a:pPr algn="ctr"/>
            <a:r>
              <a:rPr lang="en-US" sz="3600" b="1" cap="small" dirty="0">
                <a:effectLst>
                  <a:outerShdw blurRad="38100" dist="38100" dir="2700000" algn="tl">
                    <a:srgbClr val="000000">
                      <a:alpha val="43137"/>
                    </a:srgbClr>
                  </a:outerShdw>
                </a:effectLst>
                <a:latin typeface="+mn-lt"/>
              </a:rPr>
              <a:t>SEA countries share common characteristics of hazards</a:t>
            </a:r>
            <a:endParaRPr lang="en-PH" sz="3600" cap="small" dirty="0">
              <a:effectLst>
                <a:outerShdw blurRad="38100" dist="38100" dir="2700000" algn="tl">
                  <a:srgbClr val="000000">
                    <a:alpha val="43137"/>
                  </a:srgbClr>
                </a:outerShdw>
              </a:effectLst>
              <a:latin typeface="+mn-lt"/>
            </a:endParaRPr>
          </a:p>
        </p:txBody>
      </p:sp>
      <p:sp>
        <p:nvSpPr>
          <p:cNvPr id="4" name="Content Placeholder 2"/>
          <p:cNvSpPr>
            <a:spLocks noGrp="1"/>
          </p:cNvSpPr>
          <p:nvPr>
            <p:ph idx="1"/>
          </p:nvPr>
        </p:nvSpPr>
        <p:spPr>
          <a:xfrm>
            <a:off x="486999" y="6005875"/>
            <a:ext cx="8323488" cy="358220"/>
          </a:xfrm>
          <a:solidFill>
            <a:schemeClr val="bg1"/>
          </a:solidFill>
        </p:spPr>
        <p:txBody>
          <a:bodyPr>
            <a:normAutofit/>
          </a:bodyPr>
          <a:lstStyle/>
          <a:p>
            <a:pPr marL="0" indent="0">
              <a:buNone/>
            </a:pPr>
            <a:r>
              <a:rPr lang="en-US" sz="1100" b="1" i="1" dirty="0" smtClean="0">
                <a:effectLst>
                  <a:outerShdw blurRad="38100" dist="38100" dir="2700000" algn="tl">
                    <a:srgbClr val="000000">
                      <a:alpha val="43137"/>
                    </a:srgbClr>
                  </a:outerShdw>
                </a:effectLst>
              </a:rPr>
              <a:t>Source:  Economy and Environment Program for Southeast Asia</a:t>
            </a:r>
            <a:endParaRPr lang="en-US" sz="1100" b="1" i="1" dirty="0">
              <a:effectLst>
                <a:outerShdw blurRad="38100" dist="38100" dir="2700000" algn="tl">
                  <a:srgbClr val="000000">
                    <a:alpha val="43137"/>
                  </a:srgbClr>
                </a:outerShdw>
              </a:effectLst>
            </a:endParaRPr>
          </a:p>
        </p:txBody>
      </p:sp>
      <p:pic>
        <p:nvPicPr>
          <p:cNvPr id="3" name="Picture 2"/>
          <p:cNvPicPr>
            <a:picLocks noChangeAspect="1"/>
          </p:cNvPicPr>
          <p:nvPr/>
        </p:nvPicPr>
        <p:blipFill rotWithShape="1">
          <a:blip r:embed="rId2"/>
          <a:srcRect t="980" b="1535"/>
          <a:stretch/>
        </p:blipFill>
        <p:spPr>
          <a:xfrm>
            <a:off x="429725" y="772734"/>
            <a:ext cx="8174698" cy="49068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1323841"/>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l="34000" t="-10000" r="-11000" b="-64000"/>
          </a:stretch>
        </a:blip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04" y="1324677"/>
            <a:ext cx="3331026" cy="463210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77" name="Rectangle 76"/>
          <p:cNvSpPr/>
          <p:nvPr/>
        </p:nvSpPr>
        <p:spPr>
          <a:xfrm>
            <a:off x="4944948" y="2466663"/>
            <a:ext cx="6544887" cy="1015663"/>
          </a:xfrm>
          <a:prstGeom prst="rect">
            <a:avLst/>
          </a:prstGeom>
        </p:spPr>
        <p:txBody>
          <a:bodyPr wrap="square">
            <a:spAutoFit/>
          </a:bodyPr>
          <a:lstStyle/>
          <a:p>
            <a:pPr algn="ctr"/>
            <a:r>
              <a:rPr lang="en-PH" sz="4000" b="1" dirty="0" err="1">
                <a:solidFill>
                  <a:srgbClr val="002060"/>
                </a:solidFill>
                <a:effectLst>
                  <a:outerShdw blurRad="38100" dist="38100" dir="2700000" algn="tl">
                    <a:srgbClr val="000000">
                      <a:alpha val="43137"/>
                    </a:srgbClr>
                  </a:outerShdw>
                </a:effectLst>
              </a:rPr>
              <a:t>LEADeXCELS</a:t>
            </a:r>
            <a:r>
              <a:rPr lang="en-PH" sz="4000" b="1" dirty="0">
                <a:solidFill>
                  <a:srgbClr val="002060"/>
                </a:solidFill>
                <a:effectLst>
                  <a:outerShdw blurRad="38100" dist="38100" dir="2700000" algn="tl">
                    <a:srgbClr val="000000">
                      <a:alpha val="43137"/>
                    </a:srgbClr>
                  </a:outerShdw>
                </a:effectLst>
              </a:rPr>
              <a:t> </a:t>
            </a:r>
            <a:endParaRPr lang="en-PH" sz="4000" b="1" dirty="0" smtClean="0">
              <a:solidFill>
                <a:srgbClr val="002060"/>
              </a:solidFill>
              <a:effectLst>
                <a:outerShdw blurRad="38100" dist="38100" dir="2700000" algn="tl">
                  <a:srgbClr val="000000">
                    <a:alpha val="43137"/>
                  </a:srgbClr>
                </a:outerShdw>
              </a:effectLst>
            </a:endParaRPr>
          </a:p>
          <a:p>
            <a:pPr algn="ctr"/>
            <a:r>
              <a:rPr lang="en-PH" sz="2000" b="1" cap="small" dirty="0" smtClean="0">
                <a:solidFill>
                  <a:srgbClr val="002060"/>
                </a:solidFill>
                <a:effectLst>
                  <a:outerShdw blurRad="38100" dist="38100" dir="2700000" algn="tl">
                    <a:srgbClr val="000000">
                      <a:alpha val="43137"/>
                    </a:srgbClr>
                  </a:outerShdw>
                </a:effectLst>
              </a:rPr>
              <a:t>(</a:t>
            </a:r>
            <a:r>
              <a:rPr lang="en-PH" sz="2000" b="1" cap="small" dirty="0">
                <a:solidFill>
                  <a:srgbClr val="002060"/>
                </a:solidFill>
                <a:effectLst>
                  <a:outerShdw blurRad="38100" dist="38100" dir="2700000" algn="tl">
                    <a:srgbClr val="000000">
                      <a:alpha val="43137"/>
                    </a:srgbClr>
                  </a:outerShdw>
                </a:effectLst>
              </a:rPr>
              <a:t>Excellence in Leading Education in Emergency Situations)</a:t>
            </a:r>
            <a:endParaRPr lang="en-PH" sz="2000" cap="small" dirty="0">
              <a:solidFill>
                <a:srgbClr val="002060"/>
              </a:solidFill>
              <a:effectLst>
                <a:outerShdw blurRad="38100" dist="38100" dir="2700000" algn="tl">
                  <a:srgbClr val="000000">
                    <a:alpha val="43137"/>
                  </a:srgbClr>
                </a:outerShdw>
              </a:effectLst>
            </a:endParaRPr>
          </a:p>
        </p:txBody>
      </p:sp>
      <p:sp>
        <p:nvSpPr>
          <p:cNvPr id="78" name="Rectangle 77"/>
          <p:cNvSpPr/>
          <p:nvPr/>
        </p:nvSpPr>
        <p:spPr>
          <a:xfrm>
            <a:off x="5109555" y="723513"/>
            <a:ext cx="6096000" cy="1569660"/>
          </a:xfrm>
          <a:prstGeom prst="rect">
            <a:avLst/>
          </a:prstGeom>
        </p:spPr>
        <p:txBody>
          <a:bodyPr>
            <a:spAutoFit/>
          </a:bodyPr>
          <a:lstStyle/>
          <a:p>
            <a:pPr algn="ctr"/>
            <a:r>
              <a:rPr lang="en-US" sz="3200" i="1" dirty="0" smtClean="0">
                <a:solidFill>
                  <a:srgbClr val="FF6600"/>
                </a:solidFill>
                <a:effectLst>
                  <a:outerShdw blurRad="38100" dist="38100" dir="2700000" algn="tl">
                    <a:srgbClr val="000000">
                      <a:alpha val="43137"/>
                    </a:srgbClr>
                  </a:outerShdw>
                </a:effectLst>
                <a:latin typeface="Calibri" panose="020F0502020204030204" pitchFamily="34" charset="0"/>
              </a:rPr>
              <a:t>“</a:t>
            </a:r>
            <a:r>
              <a:rPr lang="en-US" sz="3200" i="1" dirty="0">
                <a:solidFill>
                  <a:srgbClr val="FF6600"/>
                </a:solidFill>
                <a:effectLst>
                  <a:outerShdw blurRad="38100" dist="38100" dir="2700000" algn="tl">
                    <a:srgbClr val="000000">
                      <a:alpha val="43137"/>
                    </a:srgbClr>
                  </a:outerShdw>
                </a:effectLst>
                <a:latin typeface="Calibri" panose="020F0502020204030204" pitchFamily="34" charset="0"/>
              </a:rPr>
              <a:t>Schools and school leaders play a central role in the life of </a:t>
            </a:r>
            <a:r>
              <a:rPr lang="en-US" sz="3200" i="1" dirty="0" smtClean="0">
                <a:solidFill>
                  <a:srgbClr val="FF6600"/>
                </a:solidFill>
                <a:effectLst>
                  <a:outerShdw blurRad="38100" dist="38100" dir="2700000" algn="tl">
                    <a:srgbClr val="000000">
                      <a:alpha val="43137"/>
                    </a:srgbClr>
                  </a:outerShdw>
                </a:effectLst>
                <a:latin typeface="Calibri" panose="020F0502020204030204" pitchFamily="34" charset="0"/>
              </a:rPr>
              <a:t>communities.”</a:t>
            </a:r>
            <a:endParaRPr lang="en-PH" sz="3200" i="1" dirty="0">
              <a:solidFill>
                <a:srgbClr val="FF6600"/>
              </a:solidFill>
              <a:effectLst>
                <a:outerShdw blurRad="38100" dist="38100" dir="2700000" algn="tl">
                  <a:srgbClr val="000000">
                    <a:alpha val="43137"/>
                  </a:srgbClr>
                </a:outerShdw>
              </a:effectLst>
              <a:latin typeface="Calibri" panose="020F0502020204030204" pitchFamily="34" charset="0"/>
            </a:endParaRPr>
          </a:p>
        </p:txBody>
      </p:sp>
      <p:sp>
        <p:nvSpPr>
          <p:cNvPr id="79" name="Rectangle 78"/>
          <p:cNvSpPr/>
          <p:nvPr/>
        </p:nvSpPr>
        <p:spPr>
          <a:xfrm>
            <a:off x="6007608" y="3857379"/>
            <a:ext cx="5391612" cy="2308324"/>
          </a:xfrm>
          <a:prstGeom prst="rect">
            <a:avLst/>
          </a:prstGeom>
        </p:spPr>
        <p:txBody>
          <a:bodyPr wrap="square">
            <a:spAutoFit/>
          </a:bodyPr>
          <a:lstStyle/>
          <a:p>
            <a:pPr indent="-285750">
              <a:buFont typeface="Arial" panose="020B0604020202020204" pitchFamily="34" charset="0"/>
              <a:buChar char="•"/>
            </a:pPr>
            <a:r>
              <a:rPr lang="en-US" sz="2400" i="1" dirty="0">
                <a:solidFill>
                  <a:srgbClr val="FF0000"/>
                </a:solidFill>
                <a:effectLst>
                  <a:outerShdw blurRad="38100" dist="38100" dir="2700000" algn="tl">
                    <a:srgbClr val="000000">
                      <a:alpha val="43137"/>
                    </a:srgbClr>
                  </a:outerShdw>
                </a:effectLst>
                <a:latin typeface="Calibri" panose="020F0502020204030204" pitchFamily="34" charset="0"/>
              </a:rPr>
              <a:t>strengthen the capacity of SEA school heads in preparing for, and  responding </a:t>
            </a:r>
            <a:r>
              <a:rPr lang="en-US" sz="2400" i="1" dirty="0" smtClean="0">
                <a:solidFill>
                  <a:srgbClr val="FF0000"/>
                </a:solidFill>
                <a:effectLst>
                  <a:outerShdw blurRad="38100" dist="38100" dir="2700000" algn="tl">
                    <a:srgbClr val="000000">
                      <a:alpha val="43137"/>
                    </a:srgbClr>
                  </a:outerShdw>
                </a:effectLst>
                <a:latin typeface="Calibri" panose="020F0502020204030204" pitchFamily="34" charset="0"/>
              </a:rPr>
              <a:t>to, </a:t>
            </a:r>
            <a:r>
              <a:rPr lang="en-US" sz="2400" i="1" dirty="0">
                <a:solidFill>
                  <a:srgbClr val="FF0000"/>
                </a:solidFill>
                <a:effectLst>
                  <a:outerShdw blurRad="38100" dist="38100" dir="2700000" algn="tl">
                    <a:srgbClr val="000000">
                      <a:alpha val="43137"/>
                    </a:srgbClr>
                  </a:outerShdw>
                </a:effectLst>
                <a:latin typeface="Calibri" panose="020F0502020204030204" pitchFamily="34" charset="0"/>
              </a:rPr>
              <a:t>natural and </a:t>
            </a:r>
            <a:r>
              <a:rPr lang="en-US" sz="2400" i="1" dirty="0" smtClean="0">
                <a:solidFill>
                  <a:srgbClr val="FF0000"/>
                </a:solidFill>
                <a:effectLst>
                  <a:outerShdw blurRad="38100" dist="38100" dir="2700000" algn="tl">
                    <a:srgbClr val="000000">
                      <a:alpha val="43137"/>
                    </a:srgbClr>
                  </a:outerShdw>
                </a:effectLst>
                <a:latin typeface="Calibri" panose="020F0502020204030204" pitchFamily="34" charset="0"/>
              </a:rPr>
              <a:t>human-made disasters</a:t>
            </a:r>
          </a:p>
          <a:p>
            <a:endParaRPr lang="en-US" sz="2400" i="1" dirty="0" smtClean="0">
              <a:solidFill>
                <a:srgbClr val="FF0000"/>
              </a:solidFill>
              <a:effectLst>
                <a:outerShdw blurRad="38100" dist="38100" dir="2700000" algn="tl">
                  <a:srgbClr val="000000">
                    <a:alpha val="43137"/>
                  </a:srgbClr>
                </a:outerShdw>
              </a:effectLst>
              <a:latin typeface="Calibri" panose="020F0502020204030204" pitchFamily="34" charset="0"/>
            </a:endParaRPr>
          </a:p>
          <a:p>
            <a:pPr indent="-285750">
              <a:buFont typeface="Arial" panose="020B0604020202020204" pitchFamily="34" charset="0"/>
              <a:buChar char="•"/>
            </a:pPr>
            <a:r>
              <a:rPr lang="en-US" sz="2400" i="1" dirty="0" smtClean="0">
                <a:solidFill>
                  <a:srgbClr val="FF0000"/>
                </a:solidFill>
                <a:effectLst>
                  <a:outerShdw blurRad="38100" dist="38100" dir="2700000" algn="tl">
                    <a:srgbClr val="000000">
                      <a:alpha val="43137"/>
                    </a:srgbClr>
                  </a:outerShdw>
                </a:effectLst>
                <a:latin typeface="Calibri" panose="020F0502020204030204" pitchFamily="34" charset="0"/>
              </a:rPr>
              <a:t>ensure that education and learning continue even in emergency situations</a:t>
            </a:r>
            <a:endParaRPr lang="en-US" sz="2400" i="1" dirty="0">
              <a:solidFill>
                <a:srgbClr val="FF000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023900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fade">
                                      <p:cBhvr>
                                        <p:cTn id="21" dur="1000"/>
                                        <p:tgtEl>
                                          <p:spTgt spid="79"/>
                                        </p:tgtEl>
                                      </p:cBhvr>
                                    </p:animEffect>
                                    <p:anim calcmode="lin" valueType="num">
                                      <p:cBhvr>
                                        <p:cTn id="22" dur="1000" fill="hold"/>
                                        <p:tgtEl>
                                          <p:spTgt spid="79"/>
                                        </p:tgtEl>
                                        <p:attrNameLst>
                                          <p:attrName>ppt_x</p:attrName>
                                        </p:attrNameLst>
                                      </p:cBhvr>
                                      <p:tavLst>
                                        <p:tav tm="0">
                                          <p:val>
                                            <p:strVal val="#ppt_x"/>
                                          </p:val>
                                        </p:tav>
                                        <p:tav tm="100000">
                                          <p:val>
                                            <p:strVal val="#ppt_x"/>
                                          </p:val>
                                        </p:tav>
                                      </p:tavLst>
                                    </p:anim>
                                    <p:anim calcmode="lin" valueType="num">
                                      <p:cBhvr>
                                        <p:cTn id="23"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l="34000" t="-10000" r="-11000" b="-64000"/>
          </a:stretch>
        </a:blipFill>
        <a:effectLst/>
      </p:bgPr>
    </p:bg>
    <p:spTree>
      <p:nvGrpSpPr>
        <p:cNvPr id="1" name=""/>
        <p:cNvGrpSpPr/>
        <p:nvPr/>
      </p:nvGrpSpPr>
      <p:grpSpPr>
        <a:xfrm>
          <a:off x="0" y="0"/>
          <a:ext cx="0" cy="0"/>
          <a:chOff x="0" y="0"/>
          <a:chExt cx="0" cy="0"/>
        </a:xfrm>
      </p:grpSpPr>
      <p:sp>
        <p:nvSpPr>
          <p:cNvPr id="77" name="Rectangle 76"/>
          <p:cNvSpPr/>
          <p:nvPr/>
        </p:nvSpPr>
        <p:spPr>
          <a:xfrm>
            <a:off x="206062" y="364014"/>
            <a:ext cx="11985938" cy="584775"/>
          </a:xfrm>
          <a:prstGeom prst="rect">
            <a:avLst/>
          </a:prstGeom>
        </p:spPr>
        <p:txBody>
          <a:bodyPr wrap="square">
            <a:spAutoFit/>
          </a:bodyPr>
          <a:lstStyle/>
          <a:p>
            <a:pPr algn="ctr"/>
            <a:r>
              <a:rPr lang="en-PH" sz="3200" b="1" dirty="0" smtClean="0">
                <a:solidFill>
                  <a:srgbClr val="002060"/>
                </a:solidFill>
                <a:effectLst>
                  <a:outerShdw blurRad="38100" dist="38100" dir="2700000" algn="tl">
                    <a:srgbClr val="000000">
                      <a:alpha val="43137"/>
                    </a:srgbClr>
                  </a:outerShdw>
                </a:effectLst>
              </a:rPr>
              <a:t>Competency Framework for Southeast Asian School Heads</a:t>
            </a:r>
            <a:endParaRPr lang="en-PH" sz="1600" cap="small" dirty="0">
              <a:solidFill>
                <a:srgbClr val="002060"/>
              </a:solidFill>
              <a:effectLst>
                <a:outerShdw blurRad="38100" dist="38100" dir="2700000" algn="tl">
                  <a:srgbClr val="000000">
                    <a:alpha val="43137"/>
                  </a:srgbClr>
                </a:outerShdw>
              </a:effectLst>
            </a:endParaRPr>
          </a:p>
        </p:txBody>
      </p:sp>
      <p:pic>
        <p:nvPicPr>
          <p:cNvPr id="1026" name="Picture 2" descr="competency-framework-chart-0911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52" y="1116214"/>
            <a:ext cx="7048881" cy="510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p:cNvSpPr>
            <a:spLocks noGrp="1"/>
          </p:cNvSpPr>
          <p:nvPr>
            <p:ph idx="1"/>
          </p:nvPr>
        </p:nvSpPr>
        <p:spPr>
          <a:xfrm>
            <a:off x="7134895" y="1296521"/>
            <a:ext cx="4868215" cy="5284932"/>
          </a:xfrm>
        </p:spPr>
        <p:txBody>
          <a:bodyPr>
            <a:normAutofit lnSpcReduction="10000"/>
          </a:bodyPr>
          <a:lstStyle/>
          <a:p>
            <a:r>
              <a:rPr lang="en-PH" sz="2400" b="1" dirty="0" smtClean="0"/>
              <a:t>Managerial Leadership:</a:t>
            </a:r>
          </a:p>
          <a:p>
            <a:pPr lvl="1">
              <a:buFont typeface="Calibri" panose="020F0502020204030204" pitchFamily="34" charset="0"/>
              <a:buChar char="₋"/>
            </a:pPr>
            <a:r>
              <a:rPr lang="en-US" sz="2000" dirty="0"/>
              <a:t>Supervises facilities and equipment management to ensure a safe and conducive learning </a:t>
            </a:r>
            <a:r>
              <a:rPr lang="en-US" sz="2000" dirty="0" smtClean="0"/>
              <a:t>environment</a:t>
            </a:r>
          </a:p>
          <a:p>
            <a:pPr lvl="1">
              <a:buFont typeface="Calibri" panose="020F0502020204030204" pitchFamily="34" charset="0"/>
              <a:buChar char="₋"/>
            </a:pPr>
            <a:r>
              <a:rPr lang="en-US" sz="2000" dirty="0"/>
              <a:t>Engages the community in creating a safe, healthy, resilient and learner-centered </a:t>
            </a:r>
            <a:r>
              <a:rPr lang="en-US" sz="2000" dirty="0" smtClean="0"/>
              <a:t>environment</a:t>
            </a:r>
          </a:p>
          <a:p>
            <a:r>
              <a:rPr lang="en-US" sz="2400" b="1" dirty="0"/>
              <a:t>Instructional Leadership</a:t>
            </a:r>
            <a:r>
              <a:rPr lang="en-US" sz="2400" b="1" dirty="0" smtClean="0"/>
              <a:t>:</a:t>
            </a:r>
          </a:p>
          <a:p>
            <a:pPr lvl="1">
              <a:buFont typeface="Calibri" panose="020F0502020204030204" pitchFamily="34" charset="0"/>
              <a:buChar char="₋"/>
            </a:pPr>
            <a:r>
              <a:rPr lang="en-US" sz="2000" dirty="0"/>
              <a:t>Ensures that school facilities and learning resources are accessible to all </a:t>
            </a:r>
            <a:r>
              <a:rPr lang="en-US" sz="2000" dirty="0" smtClean="0"/>
              <a:t>learners</a:t>
            </a:r>
          </a:p>
          <a:p>
            <a:pPr lvl="1">
              <a:buFont typeface="Calibri" panose="020F0502020204030204" pitchFamily="34" charset="0"/>
              <a:buChar char="₋"/>
            </a:pPr>
            <a:r>
              <a:rPr lang="en-US" sz="2000" dirty="0"/>
              <a:t>Maintains a school environment that is safe, clean, and </a:t>
            </a:r>
            <a:r>
              <a:rPr lang="en-US" sz="2000" dirty="0" smtClean="0"/>
              <a:t>hazard-free</a:t>
            </a:r>
          </a:p>
          <a:p>
            <a:pPr lvl="1">
              <a:buFont typeface="Calibri" panose="020F0502020204030204" pitchFamily="34" charset="0"/>
              <a:buChar char="₋"/>
            </a:pPr>
            <a:r>
              <a:rPr lang="en-US" sz="2000" dirty="0"/>
              <a:t>Puts in place a system for disaster mitigation and </a:t>
            </a:r>
            <a:r>
              <a:rPr lang="en-US" sz="2000" dirty="0" smtClean="0"/>
              <a:t>resiliency</a:t>
            </a:r>
          </a:p>
          <a:p>
            <a:pPr lvl="1">
              <a:buFont typeface="Calibri" panose="020F0502020204030204" pitchFamily="34" charset="0"/>
              <a:buChar char="₋"/>
            </a:pPr>
            <a:r>
              <a:rPr lang="en-US" sz="2000" dirty="0"/>
              <a:t>Assesses impact of school environment to students’ learning outcomes</a:t>
            </a:r>
            <a:endParaRPr lang="en-US" sz="2000" dirty="0" smtClean="0"/>
          </a:p>
          <a:p>
            <a:endParaRPr lang="en-PH" sz="2400" dirty="0"/>
          </a:p>
        </p:txBody>
      </p:sp>
      <p:sp>
        <p:nvSpPr>
          <p:cNvPr id="13" name="Content Placeholder 2"/>
          <p:cNvSpPr txBox="1">
            <a:spLocks/>
          </p:cNvSpPr>
          <p:nvPr/>
        </p:nvSpPr>
        <p:spPr>
          <a:xfrm>
            <a:off x="90152" y="6352611"/>
            <a:ext cx="3984170" cy="344750"/>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1600" dirty="0" smtClean="0"/>
              <a:t>Source:  SEAMEO INNOTECH, 2014</a:t>
            </a:r>
            <a:endParaRPr lang="en-US" sz="1600" dirty="0"/>
          </a:p>
        </p:txBody>
      </p:sp>
    </p:spTree>
    <p:extLst>
      <p:ext uri="{BB962C8B-B14F-4D97-AF65-F5344CB8AC3E}">
        <p14:creationId xmlns:p14="http://schemas.microsoft.com/office/powerpoint/2010/main" val="236992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500"/>
                                        <p:tgtEl>
                                          <p:spTgt spid="7">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500"/>
                                        <p:tgtEl>
                                          <p:spTgt spid="7">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fade">
                                      <p:cBhvr>
                                        <p:cTn id="31" dur="500"/>
                                        <p:tgtEl>
                                          <p:spTgt spid="7">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Effect transition="in" filter="fade">
                                      <p:cBhvr>
                                        <p:cTn id="34" dur="500"/>
                                        <p:tgtEl>
                                          <p:spTgt spid="7">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l="34000" t="-10000" r="-11000" b="-64000"/>
          </a:stretch>
        </a:blipFill>
        <a:effectLst/>
      </p:bgPr>
    </p:bg>
    <p:spTree>
      <p:nvGrpSpPr>
        <p:cNvPr id="1" name=""/>
        <p:cNvGrpSpPr/>
        <p:nvPr/>
      </p:nvGrpSpPr>
      <p:grpSpPr>
        <a:xfrm>
          <a:off x="0" y="0"/>
          <a:ext cx="0" cy="0"/>
          <a:chOff x="0" y="0"/>
          <a:chExt cx="0" cy="0"/>
        </a:xfrm>
      </p:grpSpPr>
      <p:sp>
        <p:nvSpPr>
          <p:cNvPr id="6" name="Rectangle 5"/>
          <p:cNvSpPr/>
          <p:nvPr/>
        </p:nvSpPr>
        <p:spPr>
          <a:xfrm>
            <a:off x="4320289" y="478533"/>
            <a:ext cx="7393555" cy="769441"/>
          </a:xfrm>
          <a:prstGeom prst="rect">
            <a:avLst/>
          </a:prstGeom>
        </p:spPr>
        <p:txBody>
          <a:bodyPr wrap="square">
            <a:spAutoFit/>
          </a:bodyPr>
          <a:lstStyle/>
          <a:p>
            <a:r>
              <a:rPr lang="en-PH" sz="4400" b="1" dirty="0" err="1">
                <a:solidFill>
                  <a:srgbClr val="002060"/>
                </a:solidFill>
                <a:effectLst>
                  <a:glow rad="139700">
                    <a:schemeClr val="accent5">
                      <a:satMod val="175000"/>
                      <a:alpha val="40000"/>
                    </a:schemeClr>
                  </a:glow>
                  <a:outerShdw blurRad="38100" dist="38100" dir="2700000" algn="tl">
                    <a:srgbClr val="000000">
                      <a:alpha val="43137"/>
                    </a:srgbClr>
                  </a:outerShdw>
                </a:effectLst>
              </a:rPr>
              <a:t>LEADeXCELS</a:t>
            </a:r>
            <a:r>
              <a:rPr lang="en-PH" sz="4400" b="1" dirty="0">
                <a:solidFill>
                  <a:srgbClr val="002060"/>
                </a:solidFill>
                <a:effectLst>
                  <a:glow rad="139700">
                    <a:schemeClr val="accent5">
                      <a:satMod val="175000"/>
                      <a:alpha val="40000"/>
                    </a:schemeClr>
                  </a:glow>
                  <a:outerShdw blurRad="38100" dist="38100" dir="2700000" algn="tl">
                    <a:srgbClr val="000000">
                      <a:alpha val="43137"/>
                    </a:srgbClr>
                  </a:outerShdw>
                </a:effectLst>
              </a:rPr>
              <a:t> </a:t>
            </a:r>
            <a:r>
              <a:rPr lang="en-PH" sz="4400" b="1" dirty="0" smtClean="0">
                <a:solidFill>
                  <a:srgbClr val="002060"/>
                </a:solidFill>
                <a:effectLst>
                  <a:glow rad="139700">
                    <a:schemeClr val="accent5">
                      <a:satMod val="175000"/>
                      <a:alpha val="40000"/>
                    </a:schemeClr>
                  </a:glow>
                  <a:outerShdw blurRad="38100" dist="38100" dir="2700000" algn="tl">
                    <a:srgbClr val="000000">
                      <a:alpha val="43137"/>
                    </a:srgbClr>
                  </a:outerShdw>
                </a:effectLst>
              </a:rPr>
              <a:t>Implementation</a:t>
            </a:r>
            <a:endParaRPr lang="en-PH" sz="4400" dirty="0">
              <a:solidFill>
                <a:srgbClr val="002060"/>
              </a:solidFill>
              <a:effectLst>
                <a:glow rad="139700">
                  <a:schemeClr val="accent5">
                    <a:satMod val="175000"/>
                    <a:alpha val="40000"/>
                  </a:schemeClr>
                </a:glow>
                <a:outerShdw blurRad="38100" dist="38100" dir="2700000" algn="tl">
                  <a:srgbClr val="000000">
                    <a:alpha val="43137"/>
                  </a:srgbClr>
                </a:outerShdw>
              </a:effectLst>
            </a:endParaRPr>
          </a:p>
        </p:txBody>
      </p:sp>
      <p:pic>
        <p:nvPicPr>
          <p:cNvPr id="7" name="Content Placeholder 3" descr="DepEdeXCEL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930398" y="1596098"/>
            <a:ext cx="3712859" cy="2027191"/>
          </a:xfrm>
          <a:prstGeom prst="rect">
            <a:avLst/>
          </a:prstGeom>
          <a:effectLst>
            <a:outerShdw blurRad="50800" dist="38100" dir="10800000" algn="r" rotWithShape="0">
              <a:prstClr val="black">
                <a:alpha val="40000"/>
              </a:prstClr>
            </a:outerShdw>
          </a:effectLst>
        </p:spPr>
      </p:pic>
      <p:pic>
        <p:nvPicPr>
          <p:cNvPr id="8" name="Picture 2" descr="C:\Users\Robbie\Pictures\PNG\DSC00159.JPG"/>
          <p:cNvPicPr>
            <a:picLocks noChangeAspect="1" noChangeArrowheads="1"/>
          </p:cNvPicPr>
          <p:nvPr/>
        </p:nvPicPr>
        <p:blipFill>
          <a:blip r:embed="rId4">
            <a:extLst>
              <a:ext uri="{28A0092B-C50C-407E-A947-70E740481C1C}">
                <a14:useLocalDpi xmlns:a14="http://schemas.microsoft.com/office/drawing/2010/main" val="0"/>
              </a:ext>
            </a:extLst>
          </a:blip>
          <a:srcRect l="52924" t="57437" r="1692" b="-2"/>
          <a:stretch>
            <a:fillRect/>
          </a:stretch>
        </p:blipFill>
        <p:spPr bwMode="auto">
          <a:xfrm>
            <a:off x="8017067" y="3700628"/>
            <a:ext cx="3626190" cy="25505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9" name="Diagram 8"/>
          <p:cNvGraphicFramePr/>
          <p:nvPr>
            <p:extLst>
              <p:ext uri="{D42A27DB-BD31-4B8C-83A1-F6EECF244321}">
                <p14:modId xmlns:p14="http://schemas.microsoft.com/office/powerpoint/2010/main" val="17778406"/>
              </p:ext>
            </p:extLst>
          </p:nvPr>
        </p:nvGraphicFramePr>
        <p:xfrm>
          <a:off x="1591643" y="2051298"/>
          <a:ext cx="5185553" cy="32986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74752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3272" y="732723"/>
            <a:ext cx="7168896" cy="1325563"/>
          </a:xfrm>
          <a:solidFill>
            <a:schemeClr val="bg1"/>
          </a:solidFill>
        </p:spPr>
        <p:txBody>
          <a:bodyPr>
            <a:normAutofit/>
          </a:bodyPr>
          <a:lstStyle/>
          <a:p>
            <a:r>
              <a:rPr lang="en-US" sz="3200" b="1" dirty="0">
                <a:solidFill>
                  <a:schemeClr val="accent6">
                    <a:lumMod val="75000"/>
                  </a:schemeClr>
                </a:solidFill>
                <a:effectLst>
                  <a:outerShdw blurRad="38100" dist="38100" dir="2700000" algn="tl">
                    <a:srgbClr val="000000">
                      <a:alpha val="43137"/>
                    </a:srgbClr>
                  </a:outerShdw>
                </a:effectLst>
                <a:latin typeface="+mn-lt"/>
              </a:rPr>
              <a:t>Integrating Disaster Risk Reduction and Management in Mathematics Education</a:t>
            </a:r>
            <a:endParaRPr lang="en-US" sz="3200" dirty="0">
              <a:solidFill>
                <a:schemeClr val="accent6">
                  <a:lumMod val="75000"/>
                </a:schemeClr>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1520756" y="2203845"/>
            <a:ext cx="5032248" cy="4300855"/>
          </a:xfrm>
          <a:solidFill>
            <a:schemeClr val="bg1"/>
          </a:solidFill>
        </p:spPr>
        <p:txBody>
          <a:bodyPr/>
          <a:lstStyle/>
          <a:p>
            <a:pPr lvl="1"/>
            <a:r>
              <a:rPr lang="en-US" dirty="0">
                <a:effectLst>
                  <a:outerShdw blurRad="38100" dist="38100" dir="2700000" algn="tl">
                    <a:srgbClr val="000000">
                      <a:alpha val="43137"/>
                    </a:srgbClr>
                  </a:outerShdw>
                </a:effectLst>
              </a:rPr>
              <a:t>SEAMEO QITEP in Mathematics is </a:t>
            </a:r>
            <a:r>
              <a:rPr lang="en-US" dirty="0" smtClean="0">
                <a:effectLst>
                  <a:outerShdw blurRad="38100" dist="38100" dir="2700000" algn="tl">
                    <a:srgbClr val="000000">
                      <a:alpha val="43137"/>
                    </a:srgbClr>
                  </a:outerShdw>
                </a:effectLst>
              </a:rPr>
              <a:t>developing </a:t>
            </a:r>
            <a:r>
              <a:rPr lang="en-US" b="1" dirty="0">
                <a:solidFill>
                  <a:srgbClr val="FF0000"/>
                </a:solidFill>
                <a:effectLst>
                  <a:outerShdw blurRad="38100" dist="38100" dir="2700000" algn="tl">
                    <a:srgbClr val="000000">
                      <a:alpha val="43137"/>
                    </a:srgbClr>
                  </a:outerShdw>
                </a:effectLst>
              </a:rPr>
              <a:t>e-textbooks</a:t>
            </a:r>
            <a:r>
              <a:rPr lang="en-US" dirty="0">
                <a:effectLst>
                  <a:outerShdw blurRad="38100" dist="38100" dir="2700000" algn="tl">
                    <a:srgbClr val="000000">
                      <a:alpha val="43137"/>
                    </a:srgbClr>
                  </a:outerShdw>
                </a:effectLst>
              </a:rPr>
              <a:t> on integrating emergency </a:t>
            </a:r>
            <a:r>
              <a:rPr lang="en-US" dirty="0" smtClean="0">
                <a:effectLst>
                  <a:outerShdw blurRad="38100" dist="38100" dir="2700000" algn="tl">
                    <a:srgbClr val="000000">
                      <a:alpha val="43137"/>
                    </a:srgbClr>
                  </a:outerShdw>
                </a:effectLst>
              </a:rPr>
              <a:t>preparedness </a:t>
            </a:r>
            <a:r>
              <a:rPr lang="en-US" dirty="0">
                <a:effectLst>
                  <a:outerShdw blurRad="38100" dist="38100" dir="2700000" algn="tl">
                    <a:srgbClr val="000000">
                      <a:alpha val="43137"/>
                    </a:srgbClr>
                  </a:outerShdw>
                </a:effectLst>
              </a:rPr>
              <a:t>in Mathematics </a:t>
            </a:r>
            <a:r>
              <a:rPr lang="en-US" dirty="0" smtClean="0">
                <a:effectLst>
                  <a:outerShdw blurRad="38100" dist="38100" dir="2700000" algn="tl">
                    <a:srgbClr val="000000">
                      <a:alpha val="43137"/>
                    </a:srgbClr>
                  </a:outerShdw>
                </a:effectLst>
              </a:rPr>
              <a:t>education.</a:t>
            </a:r>
          </a:p>
          <a:p>
            <a:pPr marL="457200" lvl="1" indent="0">
              <a:buNone/>
            </a:pPr>
            <a:r>
              <a:rPr lang="en-US" dirty="0" smtClean="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a:p>
            <a:pPr lvl="1"/>
            <a:r>
              <a:rPr lang="en-US" dirty="0" smtClean="0">
                <a:effectLst>
                  <a:outerShdw blurRad="38100" dist="38100" dir="2700000" algn="tl">
                    <a:srgbClr val="000000">
                      <a:alpha val="43137"/>
                    </a:srgbClr>
                  </a:outerShdw>
                </a:effectLst>
              </a:rPr>
              <a:t>Utilizes </a:t>
            </a:r>
            <a:r>
              <a:rPr lang="en-US" b="1" dirty="0">
                <a:solidFill>
                  <a:srgbClr val="0070C0"/>
                </a:solidFill>
                <a:effectLst>
                  <a:outerShdw blurRad="38100" dist="38100" dir="2700000" algn="tl">
                    <a:srgbClr val="000000">
                      <a:alpha val="43137"/>
                    </a:srgbClr>
                  </a:outerShdw>
                </a:effectLst>
              </a:rPr>
              <a:t>mathematical modeling of the disaster process</a:t>
            </a:r>
            <a:r>
              <a:rPr lang="en-US" dirty="0">
                <a:effectLst>
                  <a:outerShdw blurRad="38100" dist="38100" dir="2700000" algn="tl">
                    <a:srgbClr val="000000">
                      <a:alpha val="43137"/>
                    </a:srgbClr>
                  </a:outerShdw>
                </a:effectLst>
              </a:rPr>
              <a:t> </a:t>
            </a:r>
            <a:r>
              <a:rPr lang="en-US" b="1" dirty="0">
                <a:solidFill>
                  <a:srgbClr val="0070C0"/>
                </a:solidFill>
                <a:effectLst>
                  <a:outerShdw blurRad="38100" dist="38100" dir="2700000" algn="tl">
                    <a:srgbClr val="000000">
                      <a:alpha val="43137"/>
                    </a:srgbClr>
                  </a:outerShdw>
                </a:effectLst>
              </a:rPr>
              <a:t>and impact </a:t>
            </a:r>
            <a:r>
              <a:rPr lang="en-US" dirty="0">
                <a:effectLst>
                  <a:outerShdw blurRad="38100" dist="38100" dir="2700000" algn="tl">
                    <a:srgbClr val="000000">
                      <a:alpha val="43137"/>
                    </a:srgbClr>
                  </a:outerShdw>
                </a:effectLst>
              </a:rPr>
              <a:t>so that students can learn both mathematics and the nature of </a:t>
            </a:r>
            <a:r>
              <a:rPr lang="en-US" dirty="0" smtClean="0">
                <a:effectLst>
                  <a:outerShdw blurRad="38100" dist="38100" dir="2700000" algn="tl">
                    <a:srgbClr val="000000">
                      <a:alpha val="43137"/>
                    </a:srgbClr>
                  </a:outerShdw>
                </a:effectLst>
              </a:rPr>
              <a:t>disasters</a:t>
            </a:r>
            <a:endParaRPr lang="en-PH" dirty="0">
              <a:effectLst>
                <a:outerShdw blurRad="38100" dist="38100" dir="2700000" algn="tl">
                  <a:srgbClr val="000000">
                    <a:alpha val="43137"/>
                  </a:srgbClr>
                </a:outerShdw>
              </a:effectLst>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99691">
            <a:off x="6845343" y="2286041"/>
            <a:ext cx="5098333" cy="3624761"/>
          </a:xfrm>
          <a:prstGeom prst="rect">
            <a:avLst/>
          </a:prstGeom>
          <a:effectLst>
            <a:outerShdw sx="1000" sy="1000" algn="ctr" rotWithShape="0">
              <a:srgbClr val="000000"/>
            </a:outerShdw>
            <a:softEdge rad="330200"/>
          </a:effectLst>
        </p:spPr>
      </p:pic>
    </p:spTree>
    <p:extLst>
      <p:ext uri="{BB962C8B-B14F-4D97-AF65-F5344CB8AC3E}">
        <p14:creationId xmlns:p14="http://schemas.microsoft.com/office/powerpoint/2010/main" val="2582677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9408972" y="2216490"/>
            <a:ext cx="2795178" cy="3785652"/>
          </a:xfrm>
          <a:prstGeom prst="rect">
            <a:avLst/>
          </a:prstGeom>
          <a:noFill/>
          <a:ln>
            <a:noFill/>
          </a:ln>
        </p:spPr>
        <p:txBody>
          <a:bodyPr wrap="square">
            <a:spAutoFit/>
          </a:bodyPr>
          <a:lstStyle/>
          <a:p>
            <a:pPr algn="ctr"/>
            <a:r>
              <a:rPr lang="en-PH" sz="3200" b="1" dirty="0" smtClean="0">
                <a:solidFill>
                  <a:srgbClr val="FF0000"/>
                </a:solidFill>
                <a:effectLst>
                  <a:outerShdw blurRad="38100" dist="38100" dir="2700000" algn="tl">
                    <a:srgbClr val="000000">
                      <a:alpha val="43137"/>
                    </a:srgbClr>
                  </a:outerShdw>
                </a:effectLst>
              </a:rPr>
              <a:t>SEAMEO Advocacy</a:t>
            </a:r>
          </a:p>
          <a:p>
            <a:pPr marL="0" lvl="1"/>
            <a:endParaRPr lang="en-US" dirty="0" smtClean="0"/>
          </a:p>
          <a:p>
            <a:pPr marL="0" lvl="1"/>
            <a:r>
              <a:rPr lang="en-US" dirty="0" smtClean="0"/>
              <a:t>The </a:t>
            </a:r>
            <a:r>
              <a:rPr lang="en-US" dirty="0"/>
              <a:t>education system </a:t>
            </a:r>
            <a:r>
              <a:rPr lang="en-US" dirty="0" smtClean="0"/>
              <a:t>should </a:t>
            </a:r>
            <a:r>
              <a:rPr lang="en-US" dirty="0"/>
              <a:t>integrate measures </a:t>
            </a:r>
            <a:r>
              <a:rPr lang="en-US" dirty="0" smtClean="0"/>
              <a:t>on </a:t>
            </a:r>
            <a:r>
              <a:rPr lang="en-US" dirty="0"/>
              <a:t>DRRM </a:t>
            </a:r>
            <a:r>
              <a:rPr lang="en-US" dirty="0" smtClean="0"/>
              <a:t>and CCA as failure to do so can stall and impair the </a:t>
            </a:r>
            <a:r>
              <a:rPr lang="en-US" dirty="0"/>
              <a:t>development of </a:t>
            </a:r>
            <a:r>
              <a:rPr lang="en-US" dirty="0" smtClean="0"/>
              <a:t>the education </a:t>
            </a:r>
            <a:r>
              <a:rPr lang="en-US" dirty="0"/>
              <a:t>sector as a whole.</a:t>
            </a:r>
            <a:endParaRPr lang="en-PH" dirty="0"/>
          </a:p>
          <a:p>
            <a:pPr algn="ctr"/>
            <a:endParaRPr lang="en-PH" sz="3200" dirty="0">
              <a:solidFill>
                <a:srgbClr val="FF0000"/>
              </a:solidFill>
            </a:endParaRPr>
          </a:p>
        </p:txBody>
      </p:sp>
      <p:pic>
        <p:nvPicPr>
          <p:cNvPr id="5" name="Picture 3"/>
          <p:cNvPicPr>
            <a:picLocks noChangeAspect="1" noChangeArrowheads="1"/>
          </p:cNvPicPr>
          <p:nvPr/>
        </p:nvPicPr>
        <p:blipFill>
          <a:blip r:embed="rId2" cstate="print"/>
          <a:srcRect l="24375" t="7813" r="26250" b="3906"/>
          <a:stretch>
            <a:fillRect/>
          </a:stretch>
        </p:blipFill>
        <p:spPr bwMode="auto">
          <a:xfrm>
            <a:off x="4048009" y="225752"/>
            <a:ext cx="2244838" cy="3040766"/>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l="24375" t="7813" r="26250" b="3906"/>
          <a:stretch>
            <a:fillRect/>
          </a:stretch>
        </p:blipFill>
        <p:spPr bwMode="auto">
          <a:xfrm>
            <a:off x="6708937" y="164592"/>
            <a:ext cx="2277687" cy="3099882"/>
          </a:xfrm>
          <a:prstGeom prst="rect">
            <a:avLst/>
          </a:prstGeom>
          <a:noFill/>
          <a:ln w="9525">
            <a:noFill/>
            <a:miter lim="800000"/>
            <a:headEnd/>
            <a:tailEnd/>
          </a:ln>
          <a:effec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916" t="42572" r="60938" b="12857"/>
          <a:stretch/>
        </p:blipFill>
        <p:spPr bwMode="auto">
          <a:xfrm>
            <a:off x="1409124" y="225752"/>
            <a:ext cx="2198189" cy="304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cstate="print"/>
          <a:srcRect l="26250" t="5469" r="26250" b="8594"/>
          <a:stretch>
            <a:fillRect/>
          </a:stretch>
        </p:blipFill>
        <p:spPr bwMode="auto">
          <a:xfrm>
            <a:off x="2527879" y="3773385"/>
            <a:ext cx="2123853" cy="2844897"/>
          </a:xfrm>
          <a:prstGeom prst="rect">
            <a:avLst/>
          </a:prstGeom>
          <a:noFill/>
          <a:ln w="9525">
            <a:noFill/>
            <a:miter lim="800000"/>
            <a:headEnd/>
            <a:tailEnd/>
          </a:ln>
          <a:effectLst/>
        </p:spPr>
      </p:pic>
      <p:pic>
        <p:nvPicPr>
          <p:cNvPr id="9" name="Picture 2"/>
          <p:cNvPicPr>
            <a:picLocks noChangeAspect="1" noChangeArrowheads="1"/>
          </p:cNvPicPr>
          <p:nvPr/>
        </p:nvPicPr>
        <p:blipFill>
          <a:blip r:embed="rId6" cstate="print"/>
          <a:srcRect l="24375" t="7813" r="26250" b="3906"/>
          <a:stretch>
            <a:fillRect/>
          </a:stretch>
        </p:blipFill>
        <p:spPr bwMode="auto">
          <a:xfrm>
            <a:off x="5710069" y="3699995"/>
            <a:ext cx="2313079" cy="2918287"/>
          </a:xfrm>
          <a:prstGeom prst="rect">
            <a:avLst/>
          </a:prstGeom>
          <a:noFill/>
          <a:ln w="9525">
            <a:noFill/>
            <a:miter lim="800000"/>
            <a:headEnd/>
            <a:tailEnd/>
          </a:ln>
          <a:effectLst/>
        </p:spPr>
      </p:pic>
      <p:sp>
        <p:nvSpPr>
          <p:cNvPr id="10" name="Rectangle 9"/>
          <p:cNvSpPr/>
          <p:nvPr/>
        </p:nvSpPr>
        <p:spPr>
          <a:xfrm>
            <a:off x="918339" y="-1422451"/>
            <a:ext cx="266994"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1" name="Rectangle 10"/>
          <p:cNvSpPr/>
          <p:nvPr/>
        </p:nvSpPr>
        <p:spPr>
          <a:xfrm>
            <a:off x="9155524" y="2006549"/>
            <a:ext cx="241929"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Rectangle 11"/>
          <p:cNvSpPr/>
          <p:nvPr/>
        </p:nvSpPr>
        <p:spPr>
          <a:xfrm rot="5400000">
            <a:off x="1186374" y="137497"/>
            <a:ext cx="266994"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17637967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36336"/>
            <a:ext cx="10515600" cy="1325563"/>
          </a:xfrm>
          <a:solidFill>
            <a:schemeClr val="bg1"/>
          </a:solidFill>
        </p:spPr>
        <p:txBody>
          <a:bodyPr>
            <a:normAutofit/>
          </a:bodyPr>
          <a:lstStyle/>
          <a:p>
            <a:pPr algn="ctr"/>
            <a:r>
              <a:rPr lang="en-US" sz="6000" b="1" cap="small" dirty="0" smtClean="0">
                <a:solidFill>
                  <a:srgbClr val="002060"/>
                </a:solidFill>
                <a:effectLst>
                  <a:outerShdw blurRad="38100" dist="38100" dir="2700000" algn="tl">
                    <a:srgbClr val="000000">
                      <a:alpha val="43137"/>
                    </a:srgbClr>
                  </a:outerShdw>
                </a:effectLst>
              </a:rPr>
              <a:t>Lessons Learned </a:t>
            </a:r>
            <a:endParaRPr lang="en-US" sz="6000" b="1" cap="small"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1001481" y="1561899"/>
            <a:ext cx="1068573" cy="584775"/>
          </a:xfrm>
          <a:prstGeom prst="rect">
            <a:avLst/>
          </a:prstGeom>
          <a:noFill/>
        </p:spPr>
        <p:txBody>
          <a:bodyPr wrap="square" rtlCol="0">
            <a:spAutoFit/>
          </a:bodyPr>
          <a:lstStyle/>
          <a:p>
            <a:pPr algn="ctr"/>
            <a:r>
              <a:rPr lang="en-PH" sz="3200" b="1" dirty="0" smtClean="0">
                <a:solidFill>
                  <a:schemeClr val="accent1">
                    <a:lumMod val="75000"/>
                  </a:schemeClr>
                </a:solidFill>
                <a:latin typeface="Century Gothic" panose="020B0502020202020204" pitchFamily="34" charset="0"/>
              </a:rPr>
              <a:t>1</a:t>
            </a:r>
            <a:endParaRPr lang="en-PH" sz="3200" b="1" dirty="0">
              <a:solidFill>
                <a:schemeClr val="accent1">
                  <a:lumMod val="75000"/>
                </a:schemeClr>
              </a:solidFill>
              <a:latin typeface="Century Gothic" panose="020B0502020202020204" pitchFamily="34" charset="0"/>
            </a:endParaRPr>
          </a:p>
        </p:txBody>
      </p:sp>
      <p:sp>
        <p:nvSpPr>
          <p:cNvPr id="6" name="TextBox 5"/>
          <p:cNvSpPr txBox="1"/>
          <p:nvPr/>
        </p:nvSpPr>
        <p:spPr>
          <a:xfrm>
            <a:off x="1012115" y="2966408"/>
            <a:ext cx="1068573" cy="584775"/>
          </a:xfrm>
          <a:prstGeom prst="rect">
            <a:avLst/>
          </a:prstGeom>
          <a:noFill/>
        </p:spPr>
        <p:txBody>
          <a:bodyPr wrap="square" rtlCol="0">
            <a:spAutoFit/>
          </a:bodyPr>
          <a:lstStyle/>
          <a:p>
            <a:pPr algn="ctr"/>
            <a:r>
              <a:rPr lang="en-PH" sz="3200" b="1" dirty="0" smtClean="0">
                <a:solidFill>
                  <a:schemeClr val="accent1">
                    <a:lumMod val="75000"/>
                  </a:schemeClr>
                </a:solidFill>
                <a:latin typeface="Century Gothic" panose="020B0502020202020204" pitchFamily="34" charset="0"/>
              </a:rPr>
              <a:t>2</a:t>
            </a:r>
            <a:endParaRPr lang="en-PH" sz="3200" b="1" dirty="0">
              <a:solidFill>
                <a:schemeClr val="accent1">
                  <a:lumMod val="75000"/>
                </a:schemeClr>
              </a:solidFill>
              <a:latin typeface="Century Gothic" panose="020B0502020202020204" pitchFamily="34" charset="0"/>
            </a:endParaRPr>
          </a:p>
        </p:txBody>
      </p:sp>
      <p:sp>
        <p:nvSpPr>
          <p:cNvPr id="7" name="TextBox 6"/>
          <p:cNvSpPr txBox="1"/>
          <p:nvPr/>
        </p:nvSpPr>
        <p:spPr>
          <a:xfrm>
            <a:off x="1012115" y="4648539"/>
            <a:ext cx="1068573" cy="584775"/>
          </a:xfrm>
          <a:prstGeom prst="rect">
            <a:avLst/>
          </a:prstGeom>
          <a:noFill/>
        </p:spPr>
        <p:txBody>
          <a:bodyPr wrap="square" rtlCol="0">
            <a:spAutoFit/>
          </a:bodyPr>
          <a:lstStyle/>
          <a:p>
            <a:pPr algn="ctr"/>
            <a:r>
              <a:rPr lang="en-PH" sz="3200" b="1" dirty="0" smtClean="0">
                <a:solidFill>
                  <a:schemeClr val="accent1">
                    <a:lumMod val="75000"/>
                  </a:schemeClr>
                </a:solidFill>
                <a:latin typeface="Century Gothic" panose="020B0502020202020204" pitchFamily="34" charset="0"/>
              </a:rPr>
              <a:t>3</a:t>
            </a:r>
            <a:endParaRPr lang="en-PH" sz="3200" b="1" dirty="0">
              <a:solidFill>
                <a:schemeClr val="accent1">
                  <a:lumMod val="75000"/>
                </a:schemeClr>
              </a:solidFill>
              <a:latin typeface="Century Gothic" panose="020B0502020202020204" pitchFamily="34" charset="0"/>
            </a:endParaRPr>
          </a:p>
        </p:txBody>
      </p:sp>
      <p:sp>
        <p:nvSpPr>
          <p:cNvPr id="8" name="TextBox 7"/>
          <p:cNvSpPr txBox="1"/>
          <p:nvPr/>
        </p:nvSpPr>
        <p:spPr>
          <a:xfrm>
            <a:off x="2070053" y="1571463"/>
            <a:ext cx="9160323" cy="1569660"/>
          </a:xfrm>
          <a:prstGeom prst="rect">
            <a:avLst/>
          </a:prstGeom>
          <a:noFill/>
        </p:spPr>
        <p:txBody>
          <a:bodyPr wrap="square" rtlCol="0">
            <a:spAutoFit/>
          </a:bodyPr>
          <a:lstStyle/>
          <a:p>
            <a:r>
              <a:rPr lang="en-US" sz="2400" dirty="0">
                <a:solidFill>
                  <a:srgbClr val="0070C0"/>
                </a:solidFill>
              </a:rPr>
              <a:t>collaborative nature inherent in a regional and multi-country approach demands that the commitment and support, including the clear delineation of roles, are present at all stages of project implementation</a:t>
            </a:r>
            <a:endParaRPr lang="en-PH" sz="2400" dirty="0">
              <a:solidFill>
                <a:srgbClr val="0070C0"/>
              </a:solidFill>
            </a:endParaRPr>
          </a:p>
          <a:p>
            <a:endParaRPr lang="en-PH" sz="2400" dirty="0">
              <a:solidFill>
                <a:srgbClr val="0070C0"/>
              </a:solidFill>
            </a:endParaRPr>
          </a:p>
        </p:txBody>
      </p:sp>
      <p:sp>
        <p:nvSpPr>
          <p:cNvPr id="9" name="TextBox 8"/>
          <p:cNvSpPr txBox="1"/>
          <p:nvPr/>
        </p:nvSpPr>
        <p:spPr>
          <a:xfrm>
            <a:off x="2070051" y="2887462"/>
            <a:ext cx="9005779" cy="1569660"/>
          </a:xfrm>
          <a:prstGeom prst="rect">
            <a:avLst/>
          </a:prstGeom>
          <a:noFill/>
        </p:spPr>
        <p:txBody>
          <a:bodyPr wrap="square" rtlCol="0">
            <a:spAutoFit/>
          </a:bodyPr>
          <a:lstStyle/>
          <a:p>
            <a:r>
              <a:rPr lang="en-US" sz="2400" dirty="0" smtClean="0">
                <a:solidFill>
                  <a:srgbClr val="0070C0"/>
                </a:solidFill>
              </a:rPr>
              <a:t>mapping </a:t>
            </a:r>
            <a:r>
              <a:rPr lang="en-US" sz="2400" dirty="0">
                <a:solidFill>
                  <a:srgbClr val="0070C0"/>
                </a:solidFill>
              </a:rPr>
              <a:t>and sharing of resources and expertise, which are essential given the tight budgets, resource shortages, and increased accountabilities, can help facilitate the DRR and safe school initiatives within the region</a:t>
            </a:r>
            <a:endParaRPr lang="en-PH" sz="2400" dirty="0">
              <a:solidFill>
                <a:srgbClr val="0070C0"/>
              </a:solidFill>
            </a:endParaRPr>
          </a:p>
        </p:txBody>
      </p:sp>
      <p:sp>
        <p:nvSpPr>
          <p:cNvPr id="10" name="TextBox 9"/>
          <p:cNvSpPr txBox="1"/>
          <p:nvPr/>
        </p:nvSpPr>
        <p:spPr>
          <a:xfrm>
            <a:off x="2070054" y="4629375"/>
            <a:ext cx="8378456" cy="1200329"/>
          </a:xfrm>
          <a:prstGeom prst="rect">
            <a:avLst/>
          </a:prstGeom>
          <a:noFill/>
        </p:spPr>
        <p:txBody>
          <a:bodyPr wrap="square" rtlCol="0">
            <a:spAutoFit/>
          </a:bodyPr>
          <a:lstStyle/>
          <a:p>
            <a:r>
              <a:rPr lang="en-PH" sz="2400" dirty="0" smtClean="0">
                <a:solidFill>
                  <a:srgbClr val="0070C0"/>
                </a:solidFill>
              </a:rPr>
              <a:t>strong </a:t>
            </a:r>
            <a:r>
              <a:rPr lang="en-PH" sz="2400" dirty="0">
                <a:solidFill>
                  <a:srgbClr val="0070C0"/>
                </a:solidFill>
              </a:rPr>
              <a:t>policies and legal frameworks are critical in </a:t>
            </a:r>
            <a:r>
              <a:rPr lang="en-PH" sz="2400" dirty="0" smtClean="0">
                <a:solidFill>
                  <a:srgbClr val="0070C0"/>
                </a:solidFill>
              </a:rPr>
              <a:t>coordinating, harmonizing, </a:t>
            </a:r>
            <a:r>
              <a:rPr lang="en-PH" sz="2400" dirty="0">
                <a:solidFill>
                  <a:srgbClr val="0070C0"/>
                </a:solidFill>
              </a:rPr>
              <a:t>and spurring the various </a:t>
            </a:r>
            <a:r>
              <a:rPr lang="en-PH" sz="2400" dirty="0" smtClean="0">
                <a:solidFill>
                  <a:srgbClr val="0070C0"/>
                </a:solidFill>
              </a:rPr>
              <a:t>efforts that would strategically and efficiently prepare and assist schools</a:t>
            </a:r>
            <a:endParaRPr lang="en-PH" sz="2400" dirty="0">
              <a:solidFill>
                <a:srgbClr val="0070C0"/>
              </a:solidFill>
            </a:endParaRPr>
          </a:p>
        </p:txBody>
      </p:sp>
    </p:spTree>
    <p:extLst>
      <p:ext uri="{BB962C8B-B14F-4D97-AF65-F5344CB8AC3E}">
        <p14:creationId xmlns:p14="http://schemas.microsoft.com/office/powerpoint/2010/main" val="1497889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1" y="400393"/>
            <a:ext cx="10515600" cy="821417"/>
          </a:xfrm>
          <a:solidFill>
            <a:schemeClr val="bg1"/>
          </a:solidFill>
        </p:spPr>
        <p:txBody>
          <a:bodyPr>
            <a:normAutofit/>
          </a:bodyPr>
          <a:lstStyle/>
          <a:p>
            <a:r>
              <a:rPr lang="en-US"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Moving Forward</a:t>
            </a:r>
            <a:endPar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Content Placeholder 2"/>
          <p:cNvSpPr>
            <a:spLocks noGrp="1"/>
          </p:cNvSpPr>
          <p:nvPr>
            <p:ph idx="1"/>
          </p:nvPr>
        </p:nvSpPr>
        <p:spPr>
          <a:xfrm>
            <a:off x="838201" y="1372035"/>
            <a:ext cx="7501127" cy="4859793"/>
          </a:xfrm>
          <a:solidFill>
            <a:schemeClr val="bg1"/>
          </a:solidFill>
        </p:spPr>
        <p:txBody>
          <a:bodyPr>
            <a:normAutofit/>
          </a:bodyPr>
          <a:lstStyle/>
          <a:p>
            <a:pPr marL="0" indent="0">
              <a:buNone/>
            </a:pPr>
            <a:r>
              <a:rPr lang="en-US" sz="3000" b="1" cap="small" dirty="0">
                <a:solidFill>
                  <a:srgbClr val="FFC000"/>
                </a:solidFill>
                <a:effectLst>
                  <a:outerShdw blurRad="38100" dist="38100" dir="2700000" algn="tl">
                    <a:srgbClr val="000000">
                      <a:alpha val="43137"/>
                    </a:srgbClr>
                  </a:outerShdw>
                </a:effectLst>
              </a:rPr>
              <a:t>Regional Discussions on the </a:t>
            </a:r>
            <a:r>
              <a:rPr lang="ar-SA" sz="3000" b="1" cap="small" dirty="0">
                <a:solidFill>
                  <a:srgbClr val="FFC000"/>
                </a:solidFill>
                <a:effectLst>
                  <a:outerShdw blurRad="38100" dist="38100" dir="2700000" algn="tl">
                    <a:srgbClr val="000000">
                      <a:alpha val="43137"/>
                    </a:srgbClr>
                  </a:outerShdw>
                </a:effectLst>
              </a:rPr>
              <a:t>Development of Post-2015 Education </a:t>
            </a:r>
            <a:r>
              <a:rPr lang="en-US" sz="3000" b="1" cap="small" dirty="0">
                <a:solidFill>
                  <a:srgbClr val="FFC000"/>
                </a:solidFill>
                <a:effectLst>
                  <a:outerShdw blurRad="38100" dist="38100" dir="2700000" algn="tl">
                    <a:srgbClr val="000000">
                      <a:alpha val="43137"/>
                    </a:srgbClr>
                  </a:outerShdw>
                </a:effectLst>
              </a:rPr>
              <a:t>Scenarios and Post-EFA </a:t>
            </a:r>
            <a:r>
              <a:rPr lang="ar-SA" sz="3000" b="1" cap="small" dirty="0">
                <a:solidFill>
                  <a:srgbClr val="FFC000"/>
                </a:solidFill>
                <a:effectLst>
                  <a:outerShdw blurRad="38100" dist="38100" dir="2700000" algn="tl">
                    <a:srgbClr val="000000">
                      <a:alpha val="43137"/>
                    </a:srgbClr>
                  </a:outerShdw>
                </a:effectLst>
              </a:rPr>
              <a:t>Agenda in Southeast </a:t>
            </a:r>
            <a:r>
              <a:rPr lang="ar-SA" sz="3000" b="1" cap="small" dirty="0" smtClean="0">
                <a:solidFill>
                  <a:srgbClr val="FFC000"/>
                </a:solidFill>
                <a:effectLst>
                  <a:outerShdw blurRad="38100" dist="38100" dir="2700000" algn="tl">
                    <a:srgbClr val="000000">
                      <a:alpha val="43137"/>
                    </a:srgbClr>
                  </a:outerShdw>
                </a:effectLst>
              </a:rPr>
              <a:t>Asia</a:t>
            </a:r>
            <a:endParaRPr lang="en-PH" sz="1100" b="1" cap="small" dirty="0" smtClean="0">
              <a:solidFill>
                <a:srgbClr val="FFC000"/>
              </a:solidFill>
              <a:effectLst>
                <a:outerShdw blurRad="38100" dist="38100" dir="2700000" algn="tl">
                  <a:srgbClr val="000000">
                    <a:alpha val="43137"/>
                  </a:srgbClr>
                </a:outerShdw>
              </a:effectLst>
            </a:endParaRPr>
          </a:p>
          <a:p>
            <a:pPr marL="0" indent="0">
              <a:buNone/>
            </a:pPr>
            <a:endParaRPr lang="en-US" sz="1100" b="1" cap="small" dirty="0">
              <a:solidFill>
                <a:schemeClr val="accent1">
                  <a:lumMod val="75000"/>
                </a:schemeClr>
              </a:solidFill>
            </a:endParaRPr>
          </a:p>
          <a:p>
            <a:pPr lvl="1">
              <a:spcBef>
                <a:spcPts val="600"/>
              </a:spcBef>
            </a:pPr>
            <a:r>
              <a:rPr lang="en-PH" sz="2600" dirty="0" smtClean="0"/>
              <a:t>R</a:t>
            </a:r>
            <a:r>
              <a:rPr lang="en-US" sz="2600" dirty="0" err="1" smtClean="0">
                <a:cs typeface="Arial" pitchFamily="34" charset="0"/>
              </a:rPr>
              <a:t>egional</a:t>
            </a:r>
            <a:r>
              <a:rPr lang="en-US" sz="2600" dirty="0" smtClean="0">
                <a:cs typeface="Arial" pitchFamily="34" charset="0"/>
              </a:rPr>
              <a:t> discussion on </a:t>
            </a:r>
            <a:r>
              <a:rPr lang="en-US" sz="2600" dirty="0">
                <a:cs typeface="Arial" pitchFamily="34" charset="0"/>
              </a:rPr>
              <a:t>the con</a:t>
            </a:r>
            <a:r>
              <a:rPr lang="ar-SA" sz="2600" dirty="0"/>
              <a:t>duct </a:t>
            </a:r>
            <a:r>
              <a:rPr lang="en-PH" sz="2600" dirty="0">
                <a:cs typeface="Arial" pitchFamily="34" charset="0"/>
              </a:rPr>
              <a:t>of a </a:t>
            </a:r>
            <a:r>
              <a:rPr lang="ar-SA" sz="2600" dirty="0"/>
              <a:t>foresight study applying </a:t>
            </a:r>
            <a:r>
              <a:rPr lang="ar-SA" sz="2600" dirty="0" smtClean="0"/>
              <a:t>methodolog</a:t>
            </a:r>
            <a:r>
              <a:rPr lang="en-PH" sz="2600" dirty="0" err="1" smtClean="0"/>
              <a:t>ies</a:t>
            </a:r>
            <a:r>
              <a:rPr lang="ar-SA" sz="2600" dirty="0" smtClean="0"/>
              <a:t> t</a:t>
            </a:r>
            <a:r>
              <a:rPr lang="en-PH" sz="2600" dirty="0" smtClean="0"/>
              <a:t>hat would</a:t>
            </a:r>
            <a:r>
              <a:rPr lang="ar-SA" sz="2600" dirty="0" smtClean="0"/>
              <a:t> </a:t>
            </a:r>
            <a:r>
              <a:rPr lang="ar-SA" sz="2600" dirty="0"/>
              <a:t>find out possible and preferable depiction of </a:t>
            </a:r>
            <a:r>
              <a:rPr lang="en-PH" sz="2600" dirty="0">
                <a:cs typeface="Arial" pitchFamily="34" charset="0"/>
              </a:rPr>
              <a:t>p</a:t>
            </a:r>
            <a:r>
              <a:rPr lang="ar-SA" sz="2600" dirty="0"/>
              <a:t>ost-</a:t>
            </a:r>
            <a:r>
              <a:rPr lang="en-PH" sz="2600" dirty="0">
                <a:cs typeface="Arial" pitchFamily="34" charset="0"/>
              </a:rPr>
              <a:t>2015</a:t>
            </a:r>
            <a:r>
              <a:rPr lang="ar-SA" sz="2600" dirty="0"/>
              <a:t> education in Southeast </a:t>
            </a:r>
            <a:r>
              <a:rPr lang="ar-SA" sz="2600" dirty="0" smtClean="0"/>
              <a:t>Asi</a:t>
            </a:r>
            <a:r>
              <a:rPr lang="en-PH" sz="2600" dirty="0" smtClean="0"/>
              <a:t>a</a:t>
            </a:r>
            <a:r>
              <a:rPr lang="ar-SA" sz="2600" dirty="0" smtClean="0"/>
              <a:t>.</a:t>
            </a:r>
            <a:endParaRPr lang="en-PH" sz="2600" dirty="0"/>
          </a:p>
          <a:p>
            <a:pPr marL="457200" lvl="1" indent="0">
              <a:spcBef>
                <a:spcPts val="600"/>
              </a:spcBef>
              <a:buNone/>
            </a:pPr>
            <a:endParaRPr lang="en-PH" sz="2600" dirty="0">
              <a:cs typeface="Arial" pitchFamily="34" charset="0"/>
            </a:endParaRPr>
          </a:p>
          <a:p>
            <a:pPr lvl="1"/>
            <a:r>
              <a:rPr lang="ar-SA" sz="2600" dirty="0"/>
              <a:t>EiE and DRR </a:t>
            </a:r>
            <a:r>
              <a:rPr lang="ar-SA" sz="2600" dirty="0" smtClean="0"/>
              <a:t>education</a:t>
            </a:r>
            <a:r>
              <a:rPr lang="en-PH" sz="2600" dirty="0" smtClean="0"/>
              <a:t> </a:t>
            </a:r>
            <a:r>
              <a:rPr lang="ar-SA" sz="2600" dirty="0" smtClean="0"/>
              <a:t>figure</a:t>
            </a:r>
            <a:r>
              <a:rPr lang="en-PH" sz="2600" dirty="0" smtClean="0"/>
              <a:t>s</a:t>
            </a:r>
            <a:r>
              <a:rPr lang="ar-SA" sz="2600" dirty="0" smtClean="0"/>
              <a:t> </a:t>
            </a:r>
            <a:r>
              <a:rPr lang="en-PH" sz="2600" dirty="0">
                <a:cs typeface="Arial" pitchFamily="34" charset="0"/>
              </a:rPr>
              <a:t>into </a:t>
            </a:r>
            <a:r>
              <a:rPr lang="en-PH" sz="2600" dirty="0" smtClean="0">
                <a:cs typeface="Arial" pitchFamily="34" charset="0"/>
              </a:rPr>
              <a:t>this post-2015 </a:t>
            </a:r>
            <a:r>
              <a:rPr lang="en-PH" sz="2600" dirty="0">
                <a:cs typeface="Arial" pitchFamily="34" charset="0"/>
              </a:rPr>
              <a:t>agenda.</a:t>
            </a:r>
          </a:p>
          <a:p>
            <a:pPr lvl="1"/>
            <a:endParaRPr lang="en-PH" sz="3200" dirty="0"/>
          </a:p>
          <a:p>
            <a:endParaRPr lang="en-SG" sz="3200" dirty="0"/>
          </a:p>
          <a:p>
            <a:endParaRPr lang="en-US" sz="3200"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8442861" y="2052459"/>
            <a:ext cx="3240124" cy="32401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40307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1" y="400393"/>
            <a:ext cx="10515600" cy="821417"/>
          </a:xfrm>
          <a:solidFill>
            <a:schemeClr val="bg1"/>
          </a:solidFill>
        </p:spPr>
        <p:txBody>
          <a:bodyPr>
            <a:normAutofit/>
          </a:bodyPr>
          <a:lstStyle/>
          <a:p>
            <a:r>
              <a:rPr lang="en-US"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Moving Forward</a:t>
            </a:r>
            <a:endPar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Content Placeholder 2"/>
          <p:cNvSpPr>
            <a:spLocks noGrp="1"/>
          </p:cNvSpPr>
          <p:nvPr>
            <p:ph idx="1"/>
          </p:nvPr>
        </p:nvSpPr>
        <p:spPr>
          <a:xfrm>
            <a:off x="838201" y="1372035"/>
            <a:ext cx="7681298" cy="4977250"/>
          </a:xfrm>
          <a:solidFill>
            <a:schemeClr val="bg1"/>
          </a:solidFill>
        </p:spPr>
        <p:txBody>
          <a:bodyPr>
            <a:normAutofit fontScale="92500" lnSpcReduction="10000"/>
          </a:bodyPr>
          <a:lstStyle/>
          <a:p>
            <a:pPr marL="0" indent="0">
              <a:buNone/>
            </a:pPr>
            <a:r>
              <a:rPr lang="en-PH" sz="3000" b="1" cap="small" dirty="0" smtClean="0">
                <a:solidFill>
                  <a:srgbClr val="FFC000"/>
                </a:solidFill>
                <a:effectLst>
                  <a:outerShdw blurRad="38100" dist="38100" dir="2700000" algn="tl">
                    <a:srgbClr val="000000">
                      <a:alpha val="43137"/>
                    </a:srgbClr>
                  </a:outerShdw>
                </a:effectLst>
              </a:rPr>
              <a:t>Strategic Ministerial Dialogue (Vientiane, Lao PDR, 13 Sept.2014)</a:t>
            </a:r>
            <a:endParaRPr lang="en-PH" sz="1100" b="1" cap="small" dirty="0" smtClean="0">
              <a:solidFill>
                <a:srgbClr val="FFC000"/>
              </a:solidFill>
              <a:effectLst>
                <a:outerShdw blurRad="38100" dist="38100" dir="2700000" algn="tl">
                  <a:srgbClr val="000000">
                    <a:alpha val="43137"/>
                  </a:srgbClr>
                </a:outerShdw>
              </a:effectLst>
            </a:endParaRPr>
          </a:p>
          <a:p>
            <a:pPr marL="0" indent="0">
              <a:buNone/>
            </a:pPr>
            <a:endParaRPr lang="en-US" sz="1100" b="1" cap="small" dirty="0">
              <a:solidFill>
                <a:schemeClr val="accent1">
                  <a:lumMod val="75000"/>
                </a:schemeClr>
              </a:solidFill>
            </a:endParaRPr>
          </a:p>
          <a:p>
            <a:pPr lvl="1">
              <a:spcBef>
                <a:spcPts val="600"/>
              </a:spcBef>
            </a:pPr>
            <a:r>
              <a:rPr lang="en-PH" sz="2600" dirty="0" smtClean="0"/>
              <a:t>In a joint statement issued by Ministers of Education as output of the Dialogue, one of the priority areas for collaboration is “resiliency in the face of emergencies.”</a:t>
            </a:r>
            <a:endParaRPr lang="en-PH" sz="2600" dirty="0"/>
          </a:p>
          <a:p>
            <a:pPr marL="0" lvl="1" indent="0">
              <a:spcBef>
                <a:spcPts val="1200"/>
              </a:spcBef>
              <a:buNone/>
            </a:pPr>
            <a:r>
              <a:rPr lang="en-PH" sz="2800" b="1" cap="small" dirty="0" smtClean="0">
                <a:solidFill>
                  <a:srgbClr val="FFC000"/>
                </a:solidFill>
                <a:effectLst>
                  <a:outerShdw blurRad="38100" dist="38100" dir="2700000" algn="tl">
                    <a:srgbClr val="000000">
                      <a:alpha val="43137"/>
                    </a:srgbClr>
                  </a:outerShdw>
                </a:effectLst>
              </a:rPr>
              <a:t>Asia-Pacific Regional Education Conference (Bangkok, Thailand, Aug.2014</a:t>
            </a:r>
            <a:r>
              <a:rPr lang="en-PH" sz="2800" b="1" cap="small" dirty="0">
                <a:solidFill>
                  <a:srgbClr val="FFC000"/>
                </a:solidFill>
                <a:effectLst>
                  <a:outerShdw blurRad="38100" dist="38100" dir="2700000" algn="tl">
                    <a:srgbClr val="000000">
                      <a:alpha val="43137"/>
                    </a:srgbClr>
                  </a:outerShdw>
                </a:effectLst>
              </a:rPr>
              <a:t>)</a:t>
            </a:r>
            <a:endParaRPr lang="en-PH" sz="1050" b="1" cap="small" dirty="0">
              <a:solidFill>
                <a:srgbClr val="FFC000"/>
              </a:solidFill>
              <a:effectLst>
                <a:outerShdw blurRad="38100" dist="38100" dir="2700000" algn="tl">
                  <a:srgbClr val="000000">
                    <a:alpha val="43137"/>
                  </a:srgbClr>
                </a:outerShdw>
              </a:effectLst>
            </a:endParaRPr>
          </a:p>
          <a:p>
            <a:pPr lvl="1">
              <a:spcBef>
                <a:spcPts val="0"/>
              </a:spcBef>
            </a:pPr>
            <a:endParaRPr lang="en-PH" sz="2600" dirty="0">
              <a:cs typeface="Arial" pitchFamily="34" charset="0"/>
            </a:endParaRPr>
          </a:p>
          <a:p>
            <a:pPr lvl="1">
              <a:spcBef>
                <a:spcPts val="0"/>
              </a:spcBef>
            </a:pPr>
            <a:r>
              <a:rPr lang="en-PH" sz="2600" dirty="0" smtClean="0"/>
              <a:t>Joint Asia-</a:t>
            </a:r>
            <a:r>
              <a:rPr lang="en-PH" sz="2600" dirty="0" err="1" smtClean="0"/>
              <a:t>Pacifc</a:t>
            </a:r>
            <a:r>
              <a:rPr lang="en-PH" sz="2600" dirty="0" smtClean="0"/>
              <a:t> Statement on Education Beyond 2015 issued by the Ministers of Education that included commitments to addressing all forms of marginalization, disparities and inequalities in access to education and learning opportunities and outcomes, including in conflict and crisis situations</a:t>
            </a:r>
            <a:endParaRPr lang="en-PH" sz="2600" dirty="0">
              <a:cs typeface="Arial" pitchFamily="34" charset="0"/>
            </a:endParaRPr>
          </a:p>
          <a:p>
            <a:pPr lvl="1"/>
            <a:endParaRPr lang="en-PH" sz="3200" dirty="0"/>
          </a:p>
          <a:p>
            <a:endParaRPr lang="en-SG" sz="3200" dirty="0"/>
          </a:p>
          <a:p>
            <a:endParaRPr lang="en-US" sz="3200"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8519499" y="2052459"/>
            <a:ext cx="3163485" cy="31634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12344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ttp://informationactivist.files.wordpress.com/2010/11/thankyou.jpg"/>
          <p:cNvPicPr>
            <a:picLocks noChangeAspect="1" noChangeArrowheads="1"/>
          </p:cNvPicPr>
          <p:nvPr/>
        </p:nvPicPr>
        <p:blipFill>
          <a:blip r:embed="rId2" cstate="email">
            <a:duotone>
              <a:schemeClr val="accent1">
                <a:shade val="45000"/>
                <a:satMod val="135000"/>
              </a:schemeClr>
              <a:prstClr val="white"/>
            </a:duotone>
          </a:blip>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2028522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1693"/>
            <a:ext cx="10515600" cy="729794"/>
          </a:xfrm>
          <a:solidFill>
            <a:schemeClr val="bg1"/>
          </a:solidFill>
        </p:spPr>
        <p:txBody>
          <a:bodyPr>
            <a:normAutofit/>
          </a:bodyPr>
          <a:lstStyle/>
          <a:p>
            <a:pPr algn="ctr"/>
            <a:r>
              <a:rPr lang="en-US" sz="3200" b="1" cap="small" dirty="0" smtClean="0">
                <a:latin typeface="Calibri Light" panose="020F0302020204030204" pitchFamily="34" charset="0"/>
              </a:rPr>
              <a:t>Type of Hazards per SEAMEO Member Countries</a:t>
            </a:r>
            <a:endParaRPr lang="en-US" sz="3600" b="1" cap="small" dirty="0">
              <a:latin typeface="Calibri Light" panose="020F0302020204030204" pitchFamily="34" charset="0"/>
            </a:endParaRPr>
          </a:p>
        </p:txBody>
      </p:sp>
      <p:sp>
        <p:nvSpPr>
          <p:cNvPr id="3" name="Content Placeholder 2"/>
          <p:cNvSpPr>
            <a:spLocks noGrp="1"/>
          </p:cNvSpPr>
          <p:nvPr>
            <p:ph idx="1"/>
          </p:nvPr>
        </p:nvSpPr>
        <p:spPr>
          <a:xfrm>
            <a:off x="315687" y="6186680"/>
            <a:ext cx="11615056" cy="344750"/>
          </a:xfrm>
          <a:solidFill>
            <a:schemeClr val="bg1"/>
          </a:solidFill>
        </p:spPr>
        <p:txBody>
          <a:bodyPr>
            <a:normAutofit/>
          </a:bodyPr>
          <a:lstStyle/>
          <a:p>
            <a:pPr marL="0" indent="0">
              <a:buNone/>
            </a:pPr>
            <a:r>
              <a:rPr lang="en-US" sz="1400" i="1" dirty="0" smtClean="0">
                <a:effectLst>
                  <a:outerShdw blurRad="38100" dist="38100" dir="2700000" algn="tl">
                    <a:srgbClr val="000000">
                      <a:alpha val="43137"/>
                    </a:srgbClr>
                  </a:outerShdw>
                </a:effectLst>
              </a:rPr>
              <a:t>Source:  Country paper presentations, Regional Conference on </a:t>
            </a:r>
            <a:r>
              <a:rPr lang="en-US" sz="1400" i="1" dirty="0" err="1" smtClean="0">
                <a:effectLst>
                  <a:outerShdw blurRad="38100" dist="38100" dir="2700000" algn="tl">
                    <a:srgbClr val="000000">
                      <a:alpha val="43137"/>
                    </a:srgbClr>
                  </a:outerShdw>
                </a:effectLst>
              </a:rPr>
              <a:t>EiE</a:t>
            </a:r>
            <a:r>
              <a:rPr lang="en-US" sz="1400" i="1" dirty="0" smtClean="0">
                <a:effectLst>
                  <a:outerShdw blurRad="38100" dist="38100" dir="2700000" algn="tl">
                    <a:srgbClr val="000000">
                      <a:alpha val="43137"/>
                    </a:srgbClr>
                  </a:outerShdw>
                </a:effectLst>
              </a:rPr>
              <a:t> and Disaster Preparedness, 10-12 Dec. 2013, Phil. Dep’t of Education</a:t>
            </a:r>
            <a:endParaRPr lang="en-US" sz="1400" i="1"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lum bright="-20000" contrast="40000"/>
          </a:blip>
          <a:stretch>
            <a:fillRect/>
          </a:stretch>
        </p:blipFill>
        <p:spPr>
          <a:xfrm>
            <a:off x="324832" y="1142999"/>
            <a:ext cx="5954483" cy="4981223"/>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3">
            <a:lum bright="-20000" contrast="40000"/>
          </a:blip>
          <a:stretch>
            <a:fillRect/>
          </a:stretch>
        </p:blipFill>
        <p:spPr>
          <a:xfrm>
            <a:off x="6390450" y="1605021"/>
            <a:ext cx="5653501" cy="37638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80177497"/>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9938947" y="5328428"/>
            <a:ext cx="2103702" cy="1109321"/>
            <a:chOff x="9968621" y="4808731"/>
            <a:chExt cx="2387365" cy="1366138"/>
          </a:xfrm>
        </p:grpSpPr>
        <p:sp>
          <p:nvSpPr>
            <p:cNvPr id="221" name="Oval 220"/>
            <p:cNvSpPr/>
            <p:nvPr/>
          </p:nvSpPr>
          <p:spPr>
            <a:xfrm>
              <a:off x="9968621" y="4808731"/>
              <a:ext cx="612585" cy="572588"/>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H"/>
            </a:p>
          </p:txBody>
        </p:sp>
        <p:sp>
          <p:nvSpPr>
            <p:cNvPr id="222" name="Oval 221"/>
            <p:cNvSpPr/>
            <p:nvPr/>
          </p:nvSpPr>
          <p:spPr>
            <a:xfrm>
              <a:off x="10006204" y="5578691"/>
              <a:ext cx="612585" cy="57258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sp>
          <p:nvSpPr>
            <p:cNvPr id="2" name="TextBox 1"/>
            <p:cNvSpPr txBox="1"/>
            <p:nvPr/>
          </p:nvSpPr>
          <p:spPr>
            <a:xfrm>
              <a:off x="10784026" y="4843618"/>
              <a:ext cx="1571960" cy="644350"/>
            </a:xfrm>
            <a:prstGeom prst="rect">
              <a:avLst/>
            </a:prstGeom>
            <a:noFill/>
          </p:spPr>
          <p:txBody>
            <a:bodyPr wrap="square" rtlCol="0">
              <a:spAutoFit/>
            </a:bodyPr>
            <a:lstStyle/>
            <a:p>
              <a:r>
                <a:rPr lang="en-PH" sz="1400" b="1" dirty="0" smtClean="0"/>
                <a:t>Human-Induced Hazard</a:t>
              </a:r>
              <a:endParaRPr lang="en-PH" sz="1400" b="1" dirty="0"/>
            </a:p>
          </p:txBody>
        </p:sp>
        <p:sp>
          <p:nvSpPr>
            <p:cNvPr id="223" name="TextBox 222"/>
            <p:cNvSpPr txBox="1"/>
            <p:nvPr/>
          </p:nvSpPr>
          <p:spPr>
            <a:xfrm>
              <a:off x="10817767" y="5530519"/>
              <a:ext cx="1341058" cy="644350"/>
            </a:xfrm>
            <a:prstGeom prst="rect">
              <a:avLst/>
            </a:prstGeom>
            <a:noFill/>
          </p:spPr>
          <p:txBody>
            <a:bodyPr wrap="square" rtlCol="0">
              <a:spAutoFit/>
            </a:bodyPr>
            <a:lstStyle/>
            <a:p>
              <a:r>
                <a:rPr lang="en-PH" sz="1400" b="1" dirty="0" smtClean="0"/>
                <a:t>Natural Hazards</a:t>
              </a:r>
              <a:endParaRPr lang="en-PH" sz="1400" b="1" dirty="0"/>
            </a:p>
          </p:txBody>
        </p:sp>
      </p:grpSp>
      <p:sp>
        <p:nvSpPr>
          <p:cNvPr id="224" name="Title 1"/>
          <p:cNvSpPr txBox="1">
            <a:spLocks/>
          </p:cNvSpPr>
          <p:nvPr/>
        </p:nvSpPr>
        <p:spPr>
          <a:xfrm>
            <a:off x="829056" y="271693"/>
            <a:ext cx="10515600" cy="729794"/>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cap="small" dirty="0">
                <a:latin typeface="Calibri Light" panose="020F0302020204030204" pitchFamily="34" charset="0"/>
              </a:rPr>
              <a:t>Type of Hazards per SEAMEO Member Countries</a:t>
            </a:r>
            <a:endParaRPr lang="en-US" sz="3600" b="1" cap="small" dirty="0">
              <a:latin typeface="Calibri Light" panose="020F0302020204030204" pitchFamily="34" charset="0"/>
            </a:endParaRPr>
          </a:p>
        </p:txBody>
      </p:sp>
      <p:grpSp>
        <p:nvGrpSpPr>
          <p:cNvPr id="225" name="Group 224"/>
          <p:cNvGrpSpPr/>
          <p:nvPr/>
        </p:nvGrpSpPr>
        <p:grpSpPr>
          <a:xfrm>
            <a:off x="674584" y="790796"/>
            <a:ext cx="9208119" cy="5646953"/>
            <a:chOff x="38912" y="280830"/>
            <a:chExt cx="9826129" cy="6151734"/>
          </a:xfrm>
        </p:grpSpPr>
        <p:grpSp>
          <p:nvGrpSpPr>
            <p:cNvPr id="226" name="Group 225"/>
            <p:cNvGrpSpPr/>
            <p:nvPr/>
          </p:nvGrpSpPr>
          <p:grpSpPr>
            <a:xfrm>
              <a:off x="38995" y="280830"/>
              <a:ext cx="2412180" cy="1281663"/>
              <a:chOff x="4418690" y="3150369"/>
              <a:chExt cx="2605375" cy="1326083"/>
            </a:xfrm>
          </p:grpSpPr>
          <p:sp>
            <p:nvSpPr>
              <p:cNvPr id="422" name="Rounded Rectangle 421"/>
              <p:cNvSpPr/>
              <p:nvPr/>
            </p:nvSpPr>
            <p:spPr>
              <a:xfrm>
                <a:off x="4418690" y="3150369"/>
                <a:ext cx="2605375" cy="1326083"/>
              </a:xfrm>
              <a:prstGeom prst="roundRect">
                <a:avLst>
                  <a:gd name="adj" fmla="val 949"/>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423" name="Group 422"/>
              <p:cNvGrpSpPr/>
              <p:nvPr/>
            </p:nvGrpSpPr>
            <p:grpSpPr>
              <a:xfrm>
                <a:off x="5325005" y="3649162"/>
                <a:ext cx="770466" cy="711200"/>
                <a:chOff x="338667" y="3454399"/>
                <a:chExt cx="770466" cy="711200"/>
              </a:xfrm>
            </p:grpSpPr>
            <p:sp>
              <p:nvSpPr>
                <p:cNvPr id="431" name="Oval 430"/>
                <p:cNvSpPr/>
                <p:nvPr/>
              </p:nvSpPr>
              <p:spPr>
                <a:xfrm>
                  <a:off x="338667" y="3496732"/>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432" name="Picture 4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73" y="3454399"/>
                  <a:ext cx="629059" cy="649189"/>
                </a:xfrm>
                <a:prstGeom prst="rect">
                  <a:avLst/>
                </a:prstGeom>
              </p:spPr>
            </p:pic>
          </p:grpSp>
          <p:grpSp>
            <p:nvGrpSpPr>
              <p:cNvPr id="424" name="Group 423"/>
              <p:cNvGrpSpPr/>
              <p:nvPr/>
            </p:nvGrpSpPr>
            <p:grpSpPr>
              <a:xfrm>
                <a:off x="4513503" y="3682000"/>
                <a:ext cx="770466" cy="668867"/>
                <a:chOff x="1210734" y="4103588"/>
                <a:chExt cx="770466" cy="668867"/>
              </a:xfrm>
            </p:grpSpPr>
            <p:sp>
              <p:nvSpPr>
                <p:cNvPr id="429" name="Oval 428"/>
                <p:cNvSpPr/>
                <p:nvPr/>
              </p:nvSpPr>
              <p:spPr>
                <a:xfrm>
                  <a:off x="1210734" y="4103588"/>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430" name="Picture 429"/>
                <p:cNvPicPr>
                  <a:picLocks noChangeAspect="1"/>
                </p:cNvPicPr>
                <p:nvPr/>
              </p:nvPicPr>
              <p:blipFill rotWithShape="1">
                <a:blip r:embed="rId3" cstate="print">
                  <a:extLst>
                    <a:ext uri="{28A0092B-C50C-407E-A947-70E740481C1C}">
                      <a14:useLocalDpi xmlns:a14="http://schemas.microsoft.com/office/drawing/2010/main" val="0"/>
                    </a:ext>
                  </a:extLst>
                </a:blip>
                <a:srcRect b="17610"/>
                <a:stretch/>
              </p:blipFill>
              <p:spPr>
                <a:xfrm>
                  <a:off x="1308830" y="4230583"/>
                  <a:ext cx="570497" cy="428824"/>
                </a:xfrm>
                <a:prstGeom prst="rect">
                  <a:avLst/>
                </a:prstGeom>
              </p:spPr>
            </p:pic>
          </p:grpSp>
          <p:grpSp>
            <p:nvGrpSpPr>
              <p:cNvPr id="425" name="Group 424"/>
              <p:cNvGrpSpPr/>
              <p:nvPr/>
            </p:nvGrpSpPr>
            <p:grpSpPr>
              <a:xfrm>
                <a:off x="6152235" y="3691495"/>
                <a:ext cx="770466" cy="668867"/>
                <a:chOff x="463138" y="4783665"/>
                <a:chExt cx="770466" cy="668867"/>
              </a:xfrm>
            </p:grpSpPr>
            <p:sp>
              <p:nvSpPr>
                <p:cNvPr id="427" name="Oval 426"/>
                <p:cNvSpPr/>
                <p:nvPr/>
              </p:nvSpPr>
              <p:spPr>
                <a:xfrm>
                  <a:off x="463138" y="4783665"/>
                  <a:ext cx="770466" cy="66886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H"/>
                </a:p>
              </p:txBody>
            </p:sp>
            <p:pic>
              <p:nvPicPr>
                <p:cNvPr id="428" name="Picture 427"/>
                <p:cNvPicPr>
                  <a:picLocks noChangeAspect="1"/>
                </p:cNvPicPr>
                <p:nvPr/>
              </p:nvPicPr>
              <p:blipFill rotWithShape="1">
                <a:blip r:embed="rId4" cstate="print">
                  <a:extLst>
                    <a:ext uri="{28A0092B-C50C-407E-A947-70E740481C1C}">
                      <a14:useLocalDpi xmlns:a14="http://schemas.microsoft.com/office/drawing/2010/main" val="0"/>
                    </a:ext>
                  </a:extLst>
                </a:blip>
                <a:srcRect l="18230" r="5793"/>
                <a:stretch/>
              </p:blipFill>
              <p:spPr>
                <a:xfrm>
                  <a:off x="549472" y="4896645"/>
                  <a:ext cx="597798" cy="442905"/>
                </a:xfrm>
                <a:prstGeom prst="rect">
                  <a:avLst/>
                </a:prstGeom>
              </p:spPr>
            </p:pic>
          </p:grpSp>
          <p:sp>
            <p:nvSpPr>
              <p:cNvPr id="426" name="Rounded Rectangle 425"/>
              <p:cNvSpPr/>
              <p:nvPr/>
            </p:nvSpPr>
            <p:spPr>
              <a:xfrm>
                <a:off x="4621958" y="3201816"/>
                <a:ext cx="2208179" cy="41180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700" dirty="0" smtClean="0">
                    <a:solidFill>
                      <a:schemeClr val="accent4">
                        <a:lumMod val="60000"/>
                        <a:lumOff val="40000"/>
                      </a:schemeClr>
                    </a:solidFill>
                  </a:rPr>
                  <a:t>Brunei Darussalam</a:t>
                </a:r>
                <a:endParaRPr lang="en-PH" sz="1700" dirty="0">
                  <a:solidFill>
                    <a:schemeClr val="accent4">
                      <a:lumMod val="60000"/>
                      <a:lumOff val="40000"/>
                    </a:schemeClr>
                  </a:solidFill>
                </a:endParaRPr>
              </a:p>
            </p:txBody>
          </p:sp>
        </p:grpSp>
        <p:grpSp>
          <p:nvGrpSpPr>
            <p:cNvPr id="227" name="Group 226"/>
            <p:cNvGrpSpPr/>
            <p:nvPr/>
          </p:nvGrpSpPr>
          <p:grpSpPr>
            <a:xfrm>
              <a:off x="2513663" y="280830"/>
              <a:ext cx="2424290" cy="2009183"/>
              <a:chOff x="4879475" y="3290849"/>
              <a:chExt cx="2571914" cy="2078820"/>
            </a:xfrm>
          </p:grpSpPr>
          <p:sp>
            <p:nvSpPr>
              <p:cNvPr id="408" name="Rounded Rectangle 407"/>
              <p:cNvSpPr/>
              <p:nvPr/>
            </p:nvSpPr>
            <p:spPr>
              <a:xfrm>
                <a:off x="4879475" y="3290849"/>
                <a:ext cx="2571914" cy="2078820"/>
              </a:xfrm>
              <a:prstGeom prst="roundRect">
                <a:avLst>
                  <a:gd name="adj" fmla="val 949"/>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409" name="Group 408"/>
              <p:cNvGrpSpPr/>
              <p:nvPr/>
            </p:nvGrpSpPr>
            <p:grpSpPr>
              <a:xfrm>
                <a:off x="5321858" y="3845490"/>
                <a:ext cx="770466" cy="668867"/>
                <a:chOff x="388532" y="3953675"/>
                <a:chExt cx="770466" cy="668867"/>
              </a:xfrm>
            </p:grpSpPr>
            <p:sp>
              <p:nvSpPr>
                <p:cNvPr id="420" name="Oval 419"/>
                <p:cNvSpPr/>
                <p:nvPr/>
              </p:nvSpPr>
              <p:spPr>
                <a:xfrm>
                  <a:off x="388532" y="3953675"/>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421" name="Picture 4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071" y="4025414"/>
                  <a:ext cx="525387" cy="525387"/>
                </a:xfrm>
                <a:prstGeom prst="rect">
                  <a:avLst/>
                </a:prstGeom>
              </p:spPr>
            </p:pic>
          </p:grpSp>
          <p:grpSp>
            <p:nvGrpSpPr>
              <p:cNvPr id="410" name="Group 409"/>
              <p:cNvGrpSpPr/>
              <p:nvPr/>
            </p:nvGrpSpPr>
            <p:grpSpPr>
              <a:xfrm>
                <a:off x="5383451" y="4576894"/>
                <a:ext cx="770466" cy="668867"/>
                <a:chOff x="1210734" y="4103588"/>
                <a:chExt cx="770466" cy="668867"/>
              </a:xfrm>
            </p:grpSpPr>
            <p:sp>
              <p:nvSpPr>
                <p:cNvPr id="418" name="Oval 417"/>
                <p:cNvSpPr/>
                <p:nvPr/>
              </p:nvSpPr>
              <p:spPr>
                <a:xfrm>
                  <a:off x="1210734" y="4103588"/>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419" name="Picture 418"/>
                <p:cNvPicPr>
                  <a:picLocks noChangeAspect="1"/>
                </p:cNvPicPr>
                <p:nvPr/>
              </p:nvPicPr>
              <p:blipFill rotWithShape="1">
                <a:blip r:embed="rId6" cstate="print">
                  <a:extLst>
                    <a:ext uri="{28A0092B-C50C-407E-A947-70E740481C1C}">
                      <a14:useLocalDpi xmlns:a14="http://schemas.microsoft.com/office/drawing/2010/main" val="0"/>
                    </a:ext>
                  </a:extLst>
                </a:blip>
                <a:srcRect b="17610"/>
                <a:stretch/>
              </p:blipFill>
              <p:spPr>
                <a:xfrm>
                  <a:off x="1308830" y="4230583"/>
                  <a:ext cx="570497" cy="428824"/>
                </a:xfrm>
                <a:prstGeom prst="rect">
                  <a:avLst/>
                </a:prstGeom>
              </p:spPr>
            </p:pic>
          </p:grpSp>
          <p:grpSp>
            <p:nvGrpSpPr>
              <p:cNvPr id="411" name="Group 410"/>
              <p:cNvGrpSpPr/>
              <p:nvPr/>
            </p:nvGrpSpPr>
            <p:grpSpPr>
              <a:xfrm>
                <a:off x="6220465" y="3840472"/>
                <a:ext cx="770466" cy="668867"/>
                <a:chOff x="621243" y="3316036"/>
                <a:chExt cx="770466" cy="668867"/>
              </a:xfrm>
            </p:grpSpPr>
            <p:sp>
              <p:nvSpPr>
                <p:cNvPr id="416" name="Oval 415"/>
                <p:cNvSpPr/>
                <p:nvPr/>
              </p:nvSpPr>
              <p:spPr>
                <a:xfrm>
                  <a:off x="621243" y="3316036"/>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417" name="Picture 4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512" y="3399188"/>
                  <a:ext cx="513065" cy="480699"/>
                </a:xfrm>
                <a:prstGeom prst="rect">
                  <a:avLst/>
                </a:prstGeom>
              </p:spPr>
            </p:pic>
          </p:grpSp>
          <p:grpSp>
            <p:nvGrpSpPr>
              <p:cNvPr id="412" name="Group 411"/>
              <p:cNvGrpSpPr/>
              <p:nvPr/>
            </p:nvGrpSpPr>
            <p:grpSpPr>
              <a:xfrm>
                <a:off x="6230055" y="4572599"/>
                <a:ext cx="770466" cy="668867"/>
                <a:chOff x="3526083" y="2839308"/>
                <a:chExt cx="770466" cy="668867"/>
              </a:xfrm>
            </p:grpSpPr>
            <p:sp>
              <p:nvSpPr>
                <p:cNvPr id="414" name="Oval 413"/>
                <p:cNvSpPr/>
                <p:nvPr/>
              </p:nvSpPr>
              <p:spPr>
                <a:xfrm>
                  <a:off x="3526083" y="2839308"/>
                  <a:ext cx="770466" cy="66886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H"/>
                </a:p>
              </p:txBody>
            </p:sp>
            <p:pic>
              <p:nvPicPr>
                <p:cNvPr id="415" name="Picture 4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0472" y="2918295"/>
                  <a:ext cx="497944" cy="511776"/>
                </a:xfrm>
                <a:prstGeom prst="rect">
                  <a:avLst/>
                </a:prstGeom>
              </p:spPr>
            </p:pic>
          </p:grpSp>
          <p:sp>
            <p:nvSpPr>
              <p:cNvPr id="413" name="Rounded Rectangle 412"/>
              <p:cNvSpPr/>
              <p:nvPr/>
            </p:nvSpPr>
            <p:spPr>
              <a:xfrm>
                <a:off x="5058302" y="3349366"/>
                <a:ext cx="2208179" cy="41180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dirty="0" smtClean="0">
                    <a:solidFill>
                      <a:schemeClr val="accent4">
                        <a:lumMod val="60000"/>
                        <a:lumOff val="40000"/>
                      </a:schemeClr>
                    </a:solidFill>
                  </a:rPr>
                  <a:t>Cambodia</a:t>
                </a:r>
                <a:endParaRPr lang="en-PH" dirty="0">
                  <a:solidFill>
                    <a:schemeClr val="accent4">
                      <a:lumMod val="60000"/>
                      <a:lumOff val="40000"/>
                    </a:schemeClr>
                  </a:solidFill>
                </a:endParaRPr>
              </a:p>
            </p:txBody>
          </p:sp>
        </p:grpSp>
        <p:grpSp>
          <p:nvGrpSpPr>
            <p:cNvPr id="228" name="Group 227"/>
            <p:cNvGrpSpPr/>
            <p:nvPr/>
          </p:nvGrpSpPr>
          <p:grpSpPr>
            <a:xfrm>
              <a:off x="4991471" y="3715019"/>
              <a:ext cx="2411438" cy="2717545"/>
              <a:chOff x="5003807" y="3481552"/>
              <a:chExt cx="2411438" cy="2717545"/>
            </a:xfrm>
          </p:grpSpPr>
          <p:sp>
            <p:nvSpPr>
              <p:cNvPr id="379" name="Rounded Rectangle 378"/>
              <p:cNvSpPr/>
              <p:nvPr/>
            </p:nvSpPr>
            <p:spPr>
              <a:xfrm>
                <a:off x="5003807" y="3481552"/>
                <a:ext cx="2411438" cy="2717545"/>
              </a:xfrm>
              <a:prstGeom prst="roundRect">
                <a:avLst>
                  <a:gd name="adj" fmla="val 1021"/>
                </a:avLst>
              </a:prstGeom>
              <a:solidFill>
                <a:schemeClr val="accent5">
                  <a:lumMod val="40000"/>
                  <a:lumOff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80" name="Rounded Rectangle 379"/>
              <p:cNvSpPr/>
              <p:nvPr/>
            </p:nvSpPr>
            <p:spPr>
              <a:xfrm>
                <a:off x="5141247" y="3567886"/>
                <a:ext cx="2044437" cy="39800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dirty="0" smtClean="0">
                    <a:solidFill>
                      <a:schemeClr val="accent4">
                        <a:lumMod val="60000"/>
                        <a:lumOff val="40000"/>
                      </a:schemeClr>
                    </a:solidFill>
                  </a:rPr>
                  <a:t>Indonesia</a:t>
                </a:r>
                <a:endParaRPr lang="en-PH" dirty="0">
                  <a:solidFill>
                    <a:schemeClr val="accent4">
                      <a:lumMod val="60000"/>
                      <a:lumOff val="40000"/>
                    </a:schemeClr>
                  </a:solidFill>
                </a:endParaRPr>
              </a:p>
            </p:txBody>
          </p:sp>
          <p:grpSp>
            <p:nvGrpSpPr>
              <p:cNvPr id="381" name="Group 380"/>
              <p:cNvGrpSpPr/>
              <p:nvPr/>
            </p:nvGrpSpPr>
            <p:grpSpPr>
              <a:xfrm>
                <a:off x="5046180" y="4013814"/>
                <a:ext cx="713335" cy="646462"/>
                <a:chOff x="570273" y="3989786"/>
                <a:chExt cx="770466" cy="668867"/>
              </a:xfrm>
            </p:grpSpPr>
            <p:sp>
              <p:nvSpPr>
                <p:cNvPr id="406" name="Oval 405"/>
                <p:cNvSpPr/>
                <p:nvPr/>
              </p:nvSpPr>
              <p:spPr>
                <a:xfrm>
                  <a:off x="570273" y="3989786"/>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407" name="Picture 40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2526" y="4061240"/>
                  <a:ext cx="525960" cy="525960"/>
                </a:xfrm>
                <a:prstGeom prst="rect">
                  <a:avLst/>
                </a:prstGeom>
              </p:spPr>
            </p:pic>
          </p:grpSp>
          <p:grpSp>
            <p:nvGrpSpPr>
              <p:cNvPr id="382" name="Group 381"/>
              <p:cNvGrpSpPr/>
              <p:nvPr/>
            </p:nvGrpSpPr>
            <p:grpSpPr>
              <a:xfrm>
                <a:off x="6614162" y="4013813"/>
                <a:ext cx="713335" cy="646462"/>
                <a:chOff x="911544" y="4027622"/>
                <a:chExt cx="770466" cy="668867"/>
              </a:xfrm>
            </p:grpSpPr>
            <p:sp>
              <p:nvSpPr>
                <p:cNvPr id="404" name="Oval 403"/>
                <p:cNvSpPr/>
                <p:nvPr/>
              </p:nvSpPr>
              <p:spPr>
                <a:xfrm>
                  <a:off x="911544" y="4027622"/>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405" name="Picture 40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1301" y="4105556"/>
                  <a:ext cx="533680" cy="533680"/>
                </a:xfrm>
                <a:prstGeom prst="rect">
                  <a:avLst/>
                </a:prstGeom>
              </p:spPr>
            </p:pic>
          </p:grpSp>
          <p:grpSp>
            <p:nvGrpSpPr>
              <p:cNvPr id="383" name="Group 382"/>
              <p:cNvGrpSpPr/>
              <p:nvPr/>
            </p:nvGrpSpPr>
            <p:grpSpPr>
              <a:xfrm>
                <a:off x="5828239" y="4013812"/>
                <a:ext cx="713335" cy="646462"/>
                <a:chOff x="218408" y="4518703"/>
                <a:chExt cx="770466" cy="668867"/>
              </a:xfrm>
            </p:grpSpPr>
            <p:sp>
              <p:nvSpPr>
                <p:cNvPr id="402" name="Oval 401"/>
                <p:cNvSpPr/>
                <p:nvPr/>
              </p:nvSpPr>
              <p:spPr>
                <a:xfrm>
                  <a:off x="218408" y="4518703"/>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403" name="Picture 40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0158" y="4598426"/>
                  <a:ext cx="506966" cy="509420"/>
                </a:xfrm>
                <a:prstGeom prst="rect">
                  <a:avLst/>
                </a:prstGeom>
              </p:spPr>
            </p:pic>
          </p:grpSp>
          <p:grpSp>
            <p:nvGrpSpPr>
              <p:cNvPr id="384" name="Group 383"/>
              <p:cNvGrpSpPr/>
              <p:nvPr/>
            </p:nvGrpSpPr>
            <p:grpSpPr>
              <a:xfrm>
                <a:off x="5820755" y="4703707"/>
                <a:ext cx="713335" cy="646462"/>
                <a:chOff x="1210734" y="4103588"/>
                <a:chExt cx="770466" cy="668867"/>
              </a:xfrm>
            </p:grpSpPr>
            <p:sp>
              <p:nvSpPr>
                <p:cNvPr id="400" name="Oval 399"/>
                <p:cNvSpPr/>
                <p:nvPr/>
              </p:nvSpPr>
              <p:spPr>
                <a:xfrm>
                  <a:off x="1210734" y="4103588"/>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401" name="Picture 400"/>
                <p:cNvPicPr>
                  <a:picLocks noChangeAspect="1"/>
                </p:cNvPicPr>
                <p:nvPr/>
              </p:nvPicPr>
              <p:blipFill rotWithShape="1">
                <a:blip r:embed="rId3" cstate="print">
                  <a:extLst>
                    <a:ext uri="{28A0092B-C50C-407E-A947-70E740481C1C}">
                      <a14:useLocalDpi xmlns:a14="http://schemas.microsoft.com/office/drawing/2010/main" val="0"/>
                    </a:ext>
                  </a:extLst>
                </a:blip>
                <a:srcRect b="17610"/>
                <a:stretch/>
              </p:blipFill>
              <p:spPr>
                <a:xfrm>
                  <a:off x="1308830" y="4230583"/>
                  <a:ext cx="570497" cy="428824"/>
                </a:xfrm>
                <a:prstGeom prst="rect">
                  <a:avLst/>
                </a:prstGeom>
              </p:spPr>
            </p:pic>
          </p:grpSp>
          <p:grpSp>
            <p:nvGrpSpPr>
              <p:cNvPr id="385" name="Group 384"/>
              <p:cNvGrpSpPr/>
              <p:nvPr/>
            </p:nvGrpSpPr>
            <p:grpSpPr>
              <a:xfrm>
                <a:off x="6600254" y="4662792"/>
                <a:ext cx="713335" cy="687377"/>
                <a:chOff x="338667" y="3454399"/>
                <a:chExt cx="770466" cy="711200"/>
              </a:xfrm>
            </p:grpSpPr>
            <p:sp>
              <p:nvSpPr>
                <p:cNvPr id="398" name="Oval 397"/>
                <p:cNvSpPr/>
                <p:nvPr/>
              </p:nvSpPr>
              <p:spPr>
                <a:xfrm>
                  <a:off x="338667" y="3496732"/>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399" name="Picture 39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73" y="3454399"/>
                  <a:ext cx="629059" cy="649189"/>
                </a:xfrm>
                <a:prstGeom prst="rect">
                  <a:avLst/>
                </a:prstGeom>
              </p:spPr>
            </p:pic>
          </p:grpSp>
          <p:grpSp>
            <p:nvGrpSpPr>
              <p:cNvPr id="386" name="Group 385"/>
              <p:cNvGrpSpPr/>
              <p:nvPr/>
            </p:nvGrpSpPr>
            <p:grpSpPr>
              <a:xfrm>
                <a:off x="5046180" y="4703707"/>
                <a:ext cx="713335" cy="646462"/>
                <a:chOff x="630783" y="4580085"/>
                <a:chExt cx="770466" cy="668867"/>
              </a:xfrm>
            </p:grpSpPr>
            <p:sp>
              <p:nvSpPr>
                <p:cNvPr id="396" name="Oval 395"/>
                <p:cNvSpPr/>
                <p:nvPr/>
              </p:nvSpPr>
              <p:spPr>
                <a:xfrm>
                  <a:off x="630783" y="4580085"/>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397" name="Picture 3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4040" y="4652542"/>
                  <a:ext cx="523952" cy="523952"/>
                </a:xfrm>
                <a:prstGeom prst="rect">
                  <a:avLst/>
                </a:prstGeom>
              </p:spPr>
            </p:pic>
          </p:grpSp>
          <p:grpSp>
            <p:nvGrpSpPr>
              <p:cNvPr id="387" name="Group 386"/>
              <p:cNvGrpSpPr/>
              <p:nvPr/>
            </p:nvGrpSpPr>
            <p:grpSpPr>
              <a:xfrm>
                <a:off x="5064329" y="5420199"/>
                <a:ext cx="713335" cy="646462"/>
                <a:chOff x="525449" y="4361821"/>
                <a:chExt cx="770466" cy="668867"/>
              </a:xfrm>
            </p:grpSpPr>
            <p:sp>
              <p:nvSpPr>
                <p:cNvPr id="394" name="Oval 393"/>
                <p:cNvSpPr/>
                <p:nvPr/>
              </p:nvSpPr>
              <p:spPr>
                <a:xfrm>
                  <a:off x="525449" y="4361821"/>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395" name="Picture 39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4038" y="4361821"/>
                  <a:ext cx="668867" cy="668867"/>
                </a:xfrm>
                <a:prstGeom prst="rect">
                  <a:avLst/>
                </a:prstGeom>
              </p:spPr>
            </p:pic>
          </p:grpSp>
          <p:grpSp>
            <p:nvGrpSpPr>
              <p:cNvPr id="388" name="Group 387"/>
              <p:cNvGrpSpPr/>
              <p:nvPr/>
            </p:nvGrpSpPr>
            <p:grpSpPr>
              <a:xfrm>
                <a:off x="5838186" y="5418509"/>
                <a:ext cx="713335" cy="646462"/>
                <a:chOff x="256697" y="4268859"/>
                <a:chExt cx="770466" cy="668867"/>
              </a:xfrm>
            </p:grpSpPr>
            <p:sp>
              <p:nvSpPr>
                <p:cNvPr id="392" name="Oval 391"/>
                <p:cNvSpPr/>
                <p:nvPr/>
              </p:nvSpPr>
              <p:spPr>
                <a:xfrm>
                  <a:off x="256697" y="4268859"/>
                  <a:ext cx="770466" cy="66886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H"/>
                </a:p>
              </p:txBody>
            </p:sp>
            <p:pic>
              <p:nvPicPr>
                <p:cNvPr id="393" name="Picture 392"/>
                <p:cNvPicPr>
                  <a:picLocks noChangeAspect="1"/>
                </p:cNvPicPr>
                <p:nvPr/>
              </p:nvPicPr>
              <p:blipFill rotWithShape="1">
                <a:blip r:embed="rId14" cstate="print">
                  <a:extLst>
                    <a:ext uri="{28A0092B-C50C-407E-A947-70E740481C1C}">
                      <a14:useLocalDpi xmlns:a14="http://schemas.microsoft.com/office/drawing/2010/main" val="0"/>
                    </a:ext>
                  </a:extLst>
                </a:blip>
                <a:srcRect r="30860"/>
                <a:stretch/>
              </p:blipFill>
              <p:spPr>
                <a:xfrm>
                  <a:off x="351640" y="4379411"/>
                  <a:ext cx="569486" cy="463311"/>
                </a:xfrm>
                <a:prstGeom prst="rect">
                  <a:avLst/>
                </a:prstGeom>
              </p:spPr>
            </p:pic>
          </p:grpSp>
          <p:grpSp>
            <p:nvGrpSpPr>
              <p:cNvPr id="389" name="Group 388"/>
              <p:cNvGrpSpPr/>
              <p:nvPr/>
            </p:nvGrpSpPr>
            <p:grpSpPr>
              <a:xfrm>
                <a:off x="6614162" y="5418508"/>
                <a:ext cx="713335" cy="646462"/>
                <a:chOff x="621128" y="5302339"/>
                <a:chExt cx="770466" cy="668867"/>
              </a:xfrm>
            </p:grpSpPr>
            <p:sp>
              <p:nvSpPr>
                <p:cNvPr id="390" name="Oval 389"/>
                <p:cNvSpPr/>
                <p:nvPr/>
              </p:nvSpPr>
              <p:spPr>
                <a:xfrm>
                  <a:off x="621128" y="5302339"/>
                  <a:ext cx="770466" cy="66886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H"/>
                </a:p>
              </p:txBody>
            </p:sp>
            <p:pic>
              <p:nvPicPr>
                <p:cNvPr id="391" name="Picture 390"/>
                <p:cNvPicPr>
                  <a:picLocks noChangeAspect="1"/>
                </p:cNvPicPr>
                <p:nvPr/>
              </p:nvPicPr>
              <p:blipFill rotWithShape="1">
                <a:blip r:embed="rId15" cstate="print">
                  <a:extLst>
                    <a:ext uri="{28A0092B-C50C-407E-A947-70E740481C1C}">
                      <a14:useLocalDpi xmlns:a14="http://schemas.microsoft.com/office/drawing/2010/main" val="0"/>
                    </a:ext>
                  </a:extLst>
                </a:blip>
                <a:srcRect l="14611" r="12282"/>
                <a:stretch/>
              </p:blipFill>
              <p:spPr>
                <a:xfrm>
                  <a:off x="733363" y="5397343"/>
                  <a:ext cx="537317" cy="489984"/>
                </a:xfrm>
                <a:prstGeom prst="rect">
                  <a:avLst/>
                </a:prstGeom>
              </p:spPr>
            </p:pic>
          </p:grpSp>
        </p:grpSp>
        <p:grpSp>
          <p:nvGrpSpPr>
            <p:cNvPr id="229" name="Group 228"/>
            <p:cNvGrpSpPr/>
            <p:nvPr/>
          </p:nvGrpSpPr>
          <p:grpSpPr>
            <a:xfrm>
              <a:off x="39564" y="1671689"/>
              <a:ext cx="2424290" cy="2628010"/>
              <a:chOff x="4782037" y="3662251"/>
              <a:chExt cx="2618456" cy="2719094"/>
            </a:xfrm>
          </p:grpSpPr>
          <p:sp>
            <p:nvSpPr>
              <p:cNvPr id="356" name="Rounded Rectangle 355"/>
              <p:cNvSpPr/>
              <p:nvPr/>
            </p:nvSpPr>
            <p:spPr>
              <a:xfrm>
                <a:off x="4782037" y="3662251"/>
                <a:ext cx="2618456" cy="2719094"/>
              </a:xfrm>
              <a:prstGeom prst="roundRect">
                <a:avLst>
                  <a:gd name="adj" fmla="val 949"/>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57" name="Rounded Rectangle 356"/>
              <p:cNvSpPr/>
              <p:nvPr/>
            </p:nvSpPr>
            <p:spPr>
              <a:xfrm>
                <a:off x="4987175" y="3705526"/>
                <a:ext cx="2208179" cy="41180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dirty="0" smtClean="0">
                    <a:solidFill>
                      <a:schemeClr val="accent4">
                        <a:lumMod val="60000"/>
                        <a:lumOff val="40000"/>
                      </a:schemeClr>
                    </a:solidFill>
                  </a:rPr>
                  <a:t>Lao PDR</a:t>
                </a:r>
                <a:endParaRPr lang="en-PH" dirty="0">
                  <a:solidFill>
                    <a:schemeClr val="accent4">
                      <a:lumMod val="60000"/>
                      <a:lumOff val="40000"/>
                    </a:schemeClr>
                  </a:solidFill>
                </a:endParaRPr>
              </a:p>
            </p:txBody>
          </p:sp>
          <p:grpSp>
            <p:nvGrpSpPr>
              <p:cNvPr id="358" name="Group 357"/>
              <p:cNvGrpSpPr/>
              <p:nvPr/>
            </p:nvGrpSpPr>
            <p:grpSpPr>
              <a:xfrm>
                <a:off x="5723765" y="4167812"/>
                <a:ext cx="770466" cy="668867"/>
                <a:chOff x="911544" y="4027622"/>
                <a:chExt cx="770466" cy="668867"/>
              </a:xfrm>
            </p:grpSpPr>
            <p:sp>
              <p:nvSpPr>
                <p:cNvPr id="377" name="Oval 376"/>
                <p:cNvSpPr/>
                <p:nvPr/>
              </p:nvSpPr>
              <p:spPr>
                <a:xfrm>
                  <a:off x="911544" y="4027622"/>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378" name="Picture 3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1301" y="4105556"/>
                  <a:ext cx="533680" cy="533680"/>
                </a:xfrm>
                <a:prstGeom prst="rect">
                  <a:avLst/>
                </a:prstGeom>
              </p:spPr>
            </p:pic>
          </p:grpSp>
          <p:grpSp>
            <p:nvGrpSpPr>
              <p:cNvPr id="359" name="Group 358"/>
              <p:cNvGrpSpPr/>
              <p:nvPr/>
            </p:nvGrpSpPr>
            <p:grpSpPr>
              <a:xfrm>
                <a:off x="4882201" y="4160839"/>
                <a:ext cx="770466" cy="668867"/>
                <a:chOff x="1210734" y="4103588"/>
                <a:chExt cx="770466" cy="668867"/>
              </a:xfrm>
            </p:grpSpPr>
            <p:sp>
              <p:nvSpPr>
                <p:cNvPr id="375" name="Oval 374"/>
                <p:cNvSpPr/>
                <p:nvPr/>
              </p:nvSpPr>
              <p:spPr>
                <a:xfrm>
                  <a:off x="1210734" y="4103588"/>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376" name="Picture 375"/>
                <p:cNvPicPr>
                  <a:picLocks noChangeAspect="1"/>
                </p:cNvPicPr>
                <p:nvPr/>
              </p:nvPicPr>
              <p:blipFill rotWithShape="1">
                <a:blip r:embed="rId3" cstate="print">
                  <a:extLst>
                    <a:ext uri="{28A0092B-C50C-407E-A947-70E740481C1C}">
                      <a14:useLocalDpi xmlns:a14="http://schemas.microsoft.com/office/drawing/2010/main" val="0"/>
                    </a:ext>
                  </a:extLst>
                </a:blip>
                <a:srcRect b="17610"/>
                <a:stretch/>
              </p:blipFill>
              <p:spPr>
                <a:xfrm>
                  <a:off x="1308830" y="4230583"/>
                  <a:ext cx="570497" cy="428824"/>
                </a:xfrm>
                <a:prstGeom prst="rect">
                  <a:avLst/>
                </a:prstGeom>
              </p:spPr>
            </p:pic>
          </p:grpSp>
          <p:grpSp>
            <p:nvGrpSpPr>
              <p:cNvPr id="360" name="Group 359"/>
              <p:cNvGrpSpPr/>
              <p:nvPr/>
            </p:nvGrpSpPr>
            <p:grpSpPr>
              <a:xfrm>
                <a:off x="6592327" y="4160839"/>
                <a:ext cx="770466" cy="668867"/>
                <a:chOff x="525449" y="4361821"/>
                <a:chExt cx="770466" cy="668867"/>
              </a:xfrm>
            </p:grpSpPr>
            <p:sp>
              <p:nvSpPr>
                <p:cNvPr id="373" name="Oval 372"/>
                <p:cNvSpPr/>
                <p:nvPr/>
              </p:nvSpPr>
              <p:spPr>
                <a:xfrm>
                  <a:off x="525449" y="4361821"/>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374" name="Picture 37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4038" y="4361821"/>
                  <a:ext cx="668867" cy="668867"/>
                </a:xfrm>
                <a:prstGeom prst="rect">
                  <a:avLst/>
                </a:prstGeom>
              </p:spPr>
            </p:pic>
          </p:grpSp>
          <p:grpSp>
            <p:nvGrpSpPr>
              <p:cNvPr id="361" name="Group 360"/>
              <p:cNvGrpSpPr/>
              <p:nvPr/>
            </p:nvGrpSpPr>
            <p:grpSpPr>
              <a:xfrm>
                <a:off x="4884188" y="4874912"/>
                <a:ext cx="770466" cy="668867"/>
                <a:chOff x="388532" y="3953675"/>
                <a:chExt cx="770466" cy="668867"/>
              </a:xfrm>
            </p:grpSpPr>
            <p:sp>
              <p:nvSpPr>
                <p:cNvPr id="371" name="Oval 370"/>
                <p:cNvSpPr/>
                <p:nvPr/>
              </p:nvSpPr>
              <p:spPr>
                <a:xfrm>
                  <a:off x="388532" y="3953675"/>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372" name="Picture 37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1071" y="4025414"/>
                  <a:ext cx="525387" cy="525387"/>
                </a:xfrm>
                <a:prstGeom prst="rect">
                  <a:avLst/>
                </a:prstGeom>
              </p:spPr>
            </p:pic>
          </p:grpSp>
          <p:grpSp>
            <p:nvGrpSpPr>
              <p:cNvPr id="362" name="Group 361"/>
              <p:cNvGrpSpPr/>
              <p:nvPr/>
            </p:nvGrpSpPr>
            <p:grpSpPr>
              <a:xfrm>
                <a:off x="5718152" y="4836679"/>
                <a:ext cx="770466" cy="711200"/>
                <a:chOff x="338667" y="3454399"/>
                <a:chExt cx="770466" cy="711200"/>
              </a:xfrm>
            </p:grpSpPr>
            <p:sp>
              <p:nvSpPr>
                <p:cNvPr id="369" name="Oval 368"/>
                <p:cNvSpPr/>
                <p:nvPr/>
              </p:nvSpPr>
              <p:spPr>
                <a:xfrm>
                  <a:off x="338667" y="3496732"/>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370" name="Picture 36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73" y="3454399"/>
                  <a:ext cx="629059" cy="649189"/>
                </a:xfrm>
                <a:prstGeom prst="rect">
                  <a:avLst/>
                </a:prstGeom>
              </p:spPr>
            </p:pic>
          </p:grpSp>
          <p:grpSp>
            <p:nvGrpSpPr>
              <p:cNvPr id="363" name="Group 362"/>
              <p:cNvGrpSpPr/>
              <p:nvPr/>
            </p:nvGrpSpPr>
            <p:grpSpPr>
              <a:xfrm>
                <a:off x="6593683" y="4873217"/>
                <a:ext cx="770466" cy="668867"/>
                <a:chOff x="7854345" y="72460"/>
                <a:chExt cx="770466" cy="668867"/>
              </a:xfrm>
            </p:grpSpPr>
            <p:sp>
              <p:nvSpPr>
                <p:cNvPr id="367" name="Oval 366"/>
                <p:cNvSpPr/>
                <p:nvPr/>
              </p:nvSpPr>
              <p:spPr>
                <a:xfrm>
                  <a:off x="7854345" y="72460"/>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368" name="Picture 36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957518" y="172011"/>
                  <a:ext cx="564120" cy="510528"/>
                </a:xfrm>
                <a:prstGeom prst="rect">
                  <a:avLst/>
                </a:prstGeom>
              </p:spPr>
            </p:pic>
          </p:grpSp>
          <p:grpSp>
            <p:nvGrpSpPr>
              <p:cNvPr id="364" name="Group 363"/>
              <p:cNvGrpSpPr/>
              <p:nvPr/>
            </p:nvGrpSpPr>
            <p:grpSpPr>
              <a:xfrm>
                <a:off x="5718152" y="5618968"/>
                <a:ext cx="770466" cy="668867"/>
                <a:chOff x="8472411" y="974554"/>
                <a:chExt cx="770466" cy="668867"/>
              </a:xfrm>
            </p:grpSpPr>
            <p:sp>
              <p:nvSpPr>
                <p:cNvPr id="365" name="Oval 364"/>
                <p:cNvSpPr/>
                <p:nvPr/>
              </p:nvSpPr>
              <p:spPr>
                <a:xfrm>
                  <a:off x="8472411" y="974554"/>
                  <a:ext cx="770466" cy="66886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H"/>
                </a:p>
              </p:txBody>
            </p:sp>
            <p:pic>
              <p:nvPicPr>
                <p:cNvPr id="366" name="Picture 365"/>
                <p:cNvPicPr>
                  <a:picLocks noChangeAspect="1"/>
                </p:cNvPicPr>
                <p:nvPr/>
              </p:nvPicPr>
              <p:blipFill rotWithShape="1">
                <a:blip r:embed="rId18" cstate="print">
                  <a:extLst>
                    <a:ext uri="{28A0092B-C50C-407E-A947-70E740481C1C}">
                      <a14:useLocalDpi xmlns:a14="http://schemas.microsoft.com/office/drawing/2010/main" val="0"/>
                    </a:ext>
                  </a:extLst>
                </a:blip>
                <a:srcRect l="2026" t="25590" r="38722" b="7210"/>
                <a:stretch/>
              </p:blipFill>
              <p:spPr>
                <a:xfrm>
                  <a:off x="8567474" y="1073109"/>
                  <a:ext cx="568211" cy="483318"/>
                </a:xfrm>
                <a:prstGeom prst="rect">
                  <a:avLst/>
                </a:prstGeom>
              </p:spPr>
            </p:pic>
          </p:grpSp>
        </p:grpSp>
        <p:grpSp>
          <p:nvGrpSpPr>
            <p:cNvPr id="230" name="Group 229"/>
            <p:cNvGrpSpPr/>
            <p:nvPr/>
          </p:nvGrpSpPr>
          <p:grpSpPr>
            <a:xfrm>
              <a:off x="2528619" y="2406096"/>
              <a:ext cx="2412180" cy="1281663"/>
              <a:chOff x="4162916" y="3868040"/>
              <a:chExt cx="2605375" cy="1326083"/>
            </a:xfrm>
          </p:grpSpPr>
          <p:sp>
            <p:nvSpPr>
              <p:cNvPr id="345" name="Rounded Rectangle 344"/>
              <p:cNvSpPr/>
              <p:nvPr/>
            </p:nvSpPr>
            <p:spPr>
              <a:xfrm>
                <a:off x="4162916" y="3868040"/>
                <a:ext cx="2605375" cy="1326083"/>
              </a:xfrm>
              <a:prstGeom prst="roundRect">
                <a:avLst>
                  <a:gd name="adj" fmla="val 949"/>
                </a:avLst>
              </a:prstGeom>
              <a:solidFill>
                <a:schemeClr val="accent5">
                  <a:lumMod val="40000"/>
                  <a:lumOff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346" name="Group 345"/>
              <p:cNvGrpSpPr/>
              <p:nvPr/>
            </p:nvGrpSpPr>
            <p:grpSpPr>
              <a:xfrm>
                <a:off x="5069231" y="4366833"/>
                <a:ext cx="770466" cy="711200"/>
                <a:chOff x="338667" y="3454399"/>
                <a:chExt cx="770466" cy="711200"/>
              </a:xfrm>
            </p:grpSpPr>
            <p:sp>
              <p:nvSpPr>
                <p:cNvPr id="354" name="Oval 353"/>
                <p:cNvSpPr/>
                <p:nvPr/>
              </p:nvSpPr>
              <p:spPr>
                <a:xfrm>
                  <a:off x="338667" y="3496732"/>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355" name="Picture 3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73" y="3454399"/>
                  <a:ext cx="629059" cy="649189"/>
                </a:xfrm>
                <a:prstGeom prst="rect">
                  <a:avLst/>
                </a:prstGeom>
              </p:spPr>
            </p:pic>
          </p:grpSp>
          <p:grpSp>
            <p:nvGrpSpPr>
              <p:cNvPr id="347" name="Group 346"/>
              <p:cNvGrpSpPr/>
              <p:nvPr/>
            </p:nvGrpSpPr>
            <p:grpSpPr>
              <a:xfrm>
                <a:off x="4257729" y="4399671"/>
                <a:ext cx="770466" cy="668867"/>
                <a:chOff x="1210734" y="4103588"/>
                <a:chExt cx="770466" cy="668867"/>
              </a:xfrm>
            </p:grpSpPr>
            <p:sp>
              <p:nvSpPr>
                <p:cNvPr id="352" name="Oval 351"/>
                <p:cNvSpPr/>
                <p:nvPr/>
              </p:nvSpPr>
              <p:spPr>
                <a:xfrm>
                  <a:off x="1210734" y="4103588"/>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353" name="Picture 352"/>
                <p:cNvPicPr>
                  <a:picLocks noChangeAspect="1"/>
                </p:cNvPicPr>
                <p:nvPr/>
              </p:nvPicPr>
              <p:blipFill rotWithShape="1">
                <a:blip r:embed="rId3" cstate="print">
                  <a:extLst>
                    <a:ext uri="{28A0092B-C50C-407E-A947-70E740481C1C}">
                      <a14:useLocalDpi xmlns:a14="http://schemas.microsoft.com/office/drawing/2010/main" val="0"/>
                    </a:ext>
                  </a:extLst>
                </a:blip>
                <a:srcRect b="17610"/>
                <a:stretch/>
              </p:blipFill>
              <p:spPr>
                <a:xfrm>
                  <a:off x="1308830" y="4230583"/>
                  <a:ext cx="570497" cy="428824"/>
                </a:xfrm>
                <a:prstGeom prst="rect">
                  <a:avLst/>
                </a:prstGeom>
              </p:spPr>
            </p:pic>
          </p:grpSp>
          <p:grpSp>
            <p:nvGrpSpPr>
              <p:cNvPr id="348" name="Group 347"/>
              <p:cNvGrpSpPr/>
              <p:nvPr/>
            </p:nvGrpSpPr>
            <p:grpSpPr>
              <a:xfrm>
                <a:off x="5896461" y="4409166"/>
                <a:ext cx="770466" cy="668867"/>
                <a:chOff x="463138" y="4783665"/>
                <a:chExt cx="770466" cy="668867"/>
              </a:xfrm>
            </p:grpSpPr>
            <p:sp>
              <p:nvSpPr>
                <p:cNvPr id="350" name="Oval 349"/>
                <p:cNvSpPr/>
                <p:nvPr/>
              </p:nvSpPr>
              <p:spPr>
                <a:xfrm>
                  <a:off x="463138" y="4783665"/>
                  <a:ext cx="770466" cy="66886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H"/>
                </a:p>
              </p:txBody>
            </p:sp>
            <p:pic>
              <p:nvPicPr>
                <p:cNvPr id="351" name="Picture 350"/>
                <p:cNvPicPr>
                  <a:picLocks noChangeAspect="1"/>
                </p:cNvPicPr>
                <p:nvPr/>
              </p:nvPicPr>
              <p:blipFill rotWithShape="1">
                <a:blip r:embed="rId4" cstate="print">
                  <a:extLst>
                    <a:ext uri="{28A0092B-C50C-407E-A947-70E740481C1C}">
                      <a14:useLocalDpi xmlns:a14="http://schemas.microsoft.com/office/drawing/2010/main" val="0"/>
                    </a:ext>
                  </a:extLst>
                </a:blip>
                <a:srcRect l="18230" r="5793"/>
                <a:stretch/>
              </p:blipFill>
              <p:spPr>
                <a:xfrm>
                  <a:off x="549472" y="4896645"/>
                  <a:ext cx="597798" cy="442905"/>
                </a:xfrm>
                <a:prstGeom prst="rect">
                  <a:avLst/>
                </a:prstGeom>
              </p:spPr>
            </p:pic>
          </p:grpSp>
          <p:sp>
            <p:nvSpPr>
              <p:cNvPr id="349" name="Rounded Rectangle 348"/>
              <p:cNvSpPr/>
              <p:nvPr/>
            </p:nvSpPr>
            <p:spPr>
              <a:xfrm>
                <a:off x="4344876" y="3923207"/>
                <a:ext cx="2208179" cy="41180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dirty="0" smtClean="0">
                    <a:solidFill>
                      <a:schemeClr val="accent4">
                        <a:lumMod val="60000"/>
                        <a:lumOff val="40000"/>
                      </a:schemeClr>
                    </a:solidFill>
                  </a:rPr>
                  <a:t>Malaysia</a:t>
                </a:r>
                <a:endParaRPr lang="en-PH" dirty="0">
                  <a:solidFill>
                    <a:schemeClr val="accent4">
                      <a:lumMod val="60000"/>
                      <a:lumOff val="40000"/>
                    </a:schemeClr>
                  </a:solidFill>
                </a:endParaRPr>
              </a:p>
            </p:txBody>
          </p:sp>
        </p:grpSp>
        <p:grpSp>
          <p:nvGrpSpPr>
            <p:cNvPr id="231" name="Group 230"/>
            <p:cNvGrpSpPr/>
            <p:nvPr/>
          </p:nvGrpSpPr>
          <p:grpSpPr>
            <a:xfrm>
              <a:off x="2520558" y="3797020"/>
              <a:ext cx="2412180" cy="2629903"/>
              <a:chOff x="3466805" y="4387299"/>
              <a:chExt cx="2605375" cy="2721052"/>
            </a:xfrm>
          </p:grpSpPr>
          <p:sp>
            <p:nvSpPr>
              <p:cNvPr id="322" name="Rounded Rectangle 321"/>
              <p:cNvSpPr/>
              <p:nvPr/>
            </p:nvSpPr>
            <p:spPr>
              <a:xfrm>
                <a:off x="3466805" y="4387299"/>
                <a:ext cx="2605375" cy="2721052"/>
              </a:xfrm>
              <a:prstGeom prst="roundRect">
                <a:avLst>
                  <a:gd name="adj" fmla="val 949"/>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23" name="Rounded Rectangle 322"/>
              <p:cNvSpPr/>
              <p:nvPr/>
            </p:nvSpPr>
            <p:spPr>
              <a:xfrm>
                <a:off x="3654291" y="4440488"/>
                <a:ext cx="2208179" cy="41180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dirty="0" smtClean="0">
                    <a:solidFill>
                      <a:schemeClr val="accent4">
                        <a:lumMod val="60000"/>
                        <a:lumOff val="40000"/>
                      </a:schemeClr>
                    </a:solidFill>
                  </a:rPr>
                  <a:t>Myanmar</a:t>
                </a:r>
                <a:endParaRPr lang="en-PH" dirty="0">
                  <a:solidFill>
                    <a:schemeClr val="accent4">
                      <a:lumMod val="60000"/>
                      <a:lumOff val="40000"/>
                    </a:schemeClr>
                  </a:solidFill>
                </a:endParaRPr>
              </a:p>
            </p:txBody>
          </p:sp>
          <p:grpSp>
            <p:nvGrpSpPr>
              <p:cNvPr id="324" name="Group 323"/>
              <p:cNvGrpSpPr/>
              <p:nvPr/>
            </p:nvGrpSpPr>
            <p:grpSpPr>
              <a:xfrm>
                <a:off x="5208057" y="4903617"/>
                <a:ext cx="770466" cy="668867"/>
                <a:chOff x="1210734" y="4103588"/>
                <a:chExt cx="770466" cy="668867"/>
              </a:xfrm>
            </p:grpSpPr>
            <p:sp>
              <p:nvSpPr>
                <p:cNvPr id="343" name="Oval 342"/>
                <p:cNvSpPr/>
                <p:nvPr/>
              </p:nvSpPr>
              <p:spPr>
                <a:xfrm>
                  <a:off x="1210734" y="4103588"/>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344" name="Picture 343"/>
                <p:cNvPicPr>
                  <a:picLocks noChangeAspect="1"/>
                </p:cNvPicPr>
                <p:nvPr/>
              </p:nvPicPr>
              <p:blipFill rotWithShape="1">
                <a:blip r:embed="rId3" cstate="print">
                  <a:extLst>
                    <a:ext uri="{28A0092B-C50C-407E-A947-70E740481C1C}">
                      <a14:useLocalDpi xmlns:a14="http://schemas.microsoft.com/office/drawing/2010/main" val="0"/>
                    </a:ext>
                  </a:extLst>
                </a:blip>
                <a:srcRect b="17610"/>
                <a:stretch/>
              </p:blipFill>
              <p:spPr>
                <a:xfrm>
                  <a:off x="1308830" y="4230583"/>
                  <a:ext cx="570497" cy="428824"/>
                </a:xfrm>
                <a:prstGeom prst="rect">
                  <a:avLst/>
                </a:prstGeom>
              </p:spPr>
            </p:pic>
          </p:grpSp>
          <p:grpSp>
            <p:nvGrpSpPr>
              <p:cNvPr id="325" name="Group 324"/>
              <p:cNvGrpSpPr/>
              <p:nvPr/>
            </p:nvGrpSpPr>
            <p:grpSpPr>
              <a:xfrm>
                <a:off x="4366526" y="4907136"/>
                <a:ext cx="770466" cy="668867"/>
                <a:chOff x="218408" y="4518703"/>
                <a:chExt cx="770466" cy="668867"/>
              </a:xfrm>
            </p:grpSpPr>
            <p:sp>
              <p:nvSpPr>
                <p:cNvPr id="341" name="Oval 340"/>
                <p:cNvSpPr/>
                <p:nvPr/>
              </p:nvSpPr>
              <p:spPr>
                <a:xfrm>
                  <a:off x="218408" y="4518703"/>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342" name="Picture 3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0158" y="4598426"/>
                  <a:ext cx="506966" cy="509420"/>
                </a:xfrm>
                <a:prstGeom prst="rect">
                  <a:avLst/>
                </a:prstGeom>
              </p:spPr>
            </p:pic>
          </p:grpSp>
          <p:grpSp>
            <p:nvGrpSpPr>
              <p:cNvPr id="326" name="Group 325"/>
              <p:cNvGrpSpPr/>
              <p:nvPr/>
            </p:nvGrpSpPr>
            <p:grpSpPr>
              <a:xfrm>
                <a:off x="3548618" y="4909479"/>
                <a:ext cx="770466" cy="668867"/>
                <a:chOff x="911544" y="4027622"/>
                <a:chExt cx="770466" cy="668867"/>
              </a:xfrm>
            </p:grpSpPr>
            <p:sp>
              <p:nvSpPr>
                <p:cNvPr id="339" name="Oval 338"/>
                <p:cNvSpPr/>
                <p:nvPr/>
              </p:nvSpPr>
              <p:spPr>
                <a:xfrm>
                  <a:off x="911544" y="4027622"/>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340" name="Picture 3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1301" y="4105556"/>
                  <a:ext cx="533680" cy="533680"/>
                </a:xfrm>
                <a:prstGeom prst="rect">
                  <a:avLst/>
                </a:prstGeom>
              </p:spPr>
            </p:pic>
          </p:grpSp>
          <p:grpSp>
            <p:nvGrpSpPr>
              <p:cNvPr id="327" name="Group 326"/>
              <p:cNvGrpSpPr/>
              <p:nvPr/>
            </p:nvGrpSpPr>
            <p:grpSpPr>
              <a:xfrm>
                <a:off x="3550507" y="5641836"/>
                <a:ext cx="770466" cy="668867"/>
                <a:chOff x="630783" y="4580085"/>
                <a:chExt cx="770466" cy="668867"/>
              </a:xfrm>
            </p:grpSpPr>
            <p:sp>
              <p:nvSpPr>
                <p:cNvPr id="337" name="Oval 336"/>
                <p:cNvSpPr/>
                <p:nvPr/>
              </p:nvSpPr>
              <p:spPr>
                <a:xfrm>
                  <a:off x="630783" y="4580085"/>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338" name="Picture 3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4040" y="4652542"/>
                  <a:ext cx="523952" cy="523952"/>
                </a:xfrm>
                <a:prstGeom prst="rect">
                  <a:avLst/>
                </a:prstGeom>
              </p:spPr>
            </p:pic>
          </p:grpSp>
          <p:grpSp>
            <p:nvGrpSpPr>
              <p:cNvPr id="328" name="Group 327"/>
              <p:cNvGrpSpPr/>
              <p:nvPr/>
            </p:nvGrpSpPr>
            <p:grpSpPr>
              <a:xfrm>
                <a:off x="5254178" y="5636781"/>
                <a:ext cx="770466" cy="668867"/>
                <a:chOff x="9356719" y="1979452"/>
                <a:chExt cx="770466" cy="668867"/>
              </a:xfrm>
            </p:grpSpPr>
            <p:sp>
              <p:nvSpPr>
                <p:cNvPr id="335" name="Oval 334"/>
                <p:cNvSpPr/>
                <p:nvPr/>
              </p:nvSpPr>
              <p:spPr>
                <a:xfrm>
                  <a:off x="9356719" y="1979452"/>
                  <a:ext cx="770466" cy="66886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H"/>
                </a:p>
              </p:txBody>
            </p:sp>
            <p:pic>
              <p:nvPicPr>
                <p:cNvPr id="336" name="Picture 335"/>
                <p:cNvPicPr>
                  <a:picLocks noChangeAspect="1"/>
                </p:cNvPicPr>
                <p:nvPr/>
              </p:nvPicPr>
              <p:blipFill rotWithShape="1">
                <a:blip r:embed="rId19" cstate="print">
                  <a:extLst>
                    <a:ext uri="{28A0092B-C50C-407E-A947-70E740481C1C}">
                      <a14:useLocalDpi xmlns:a14="http://schemas.microsoft.com/office/drawing/2010/main" val="0"/>
                    </a:ext>
                  </a:extLst>
                </a:blip>
                <a:srcRect l="34173"/>
                <a:stretch/>
              </p:blipFill>
              <p:spPr>
                <a:xfrm>
                  <a:off x="9489656" y="2076649"/>
                  <a:ext cx="523933" cy="529208"/>
                </a:xfrm>
                <a:prstGeom prst="rect">
                  <a:avLst/>
                </a:prstGeom>
              </p:spPr>
            </p:pic>
          </p:grpSp>
          <p:grpSp>
            <p:nvGrpSpPr>
              <p:cNvPr id="329" name="Group 328"/>
              <p:cNvGrpSpPr/>
              <p:nvPr/>
            </p:nvGrpSpPr>
            <p:grpSpPr>
              <a:xfrm>
                <a:off x="4418773" y="6355249"/>
                <a:ext cx="770466" cy="668867"/>
                <a:chOff x="8472411" y="974554"/>
                <a:chExt cx="770466" cy="668867"/>
              </a:xfrm>
            </p:grpSpPr>
            <p:sp>
              <p:nvSpPr>
                <p:cNvPr id="333" name="Oval 332"/>
                <p:cNvSpPr/>
                <p:nvPr/>
              </p:nvSpPr>
              <p:spPr>
                <a:xfrm>
                  <a:off x="8472411" y="974554"/>
                  <a:ext cx="770466" cy="66886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H"/>
                </a:p>
              </p:txBody>
            </p:sp>
            <p:pic>
              <p:nvPicPr>
                <p:cNvPr id="334" name="Picture 333"/>
                <p:cNvPicPr>
                  <a:picLocks noChangeAspect="1"/>
                </p:cNvPicPr>
                <p:nvPr/>
              </p:nvPicPr>
              <p:blipFill rotWithShape="1">
                <a:blip r:embed="rId18" cstate="print">
                  <a:extLst>
                    <a:ext uri="{28A0092B-C50C-407E-A947-70E740481C1C}">
                      <a14:useLocalDpi xmlns:a14="http://schemas.microsoft.com/office/drawing/2010/main" val="0"/>
                    </a:ext>
                  </a:extLst>
                </a:blip>
                <a:srcRect l="2026" t="25590" r="38722" b="7210"/>
                <a:stretch/>
              </p:blipFill>
              <p:spPr>
                <a:xfrm>
                  <a:off x="8567474" y="1073109"/>
                  <a:ext cx="568211" cy="483318"/>
                </a:xfrm>
                <a:prstGeom prst="rect">
                  <a:avLst/>
                </a:prstGeom>
              </p:spPr>
            </p:pic>
          </p:grpSp>
          <p:grpSp>
            <p:nvGrpSpPr>
              <p:cNvPr id="330" name="Group 329"/>
              <p:cNvGrpSpPr/>
              <p:nvPr/>
            </p:nvGrpSpPr>
            <p:grpSpPr>
              <a:xfrm>
                <a:off x="4404675" y="5626178"/>
                <a:ext cx="770466" cy="668867"/>
                <a:chOff x="256697" y="4268859"/>
                <a:chExt cx="770466" cy="668867"/>
              </a:xfrm>
            </p:grpSpPr>
            <p:sp>
              <p:nvSpPr>
                <p:cNvPr id="331" name="Oval 330"/>
                <p:cNvSpPr/>
                <p:nvPr/>
              </p:nvSpPr>
              <p:spPr>
                <a:xfrm>
                  <a:off x="256697" y="4268859"/>
                  <a:ext cx="770466" cy="66886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H"/>
                </a:p>
              </p:txBody>
            </p:sp>
            <p:pic>
              <p:nvPicPr>
                <p:cNvPr id="332" name="Picture 331"/>
                <p:cNvPicPr>
                  <a:picLocks noChangeAspect="1"/>
                </p:cNvPicPr>
                <p:nvPr/>
              </p:nvPicPr>
              <p:blipFill rotWithShape="1">
                <a:blip r:embed="rId14" cstate="print">
                  <a:extLst>
                    <a:ext uri="{28A0092B-C50C-407E-A947-70E740481C1C}">
                      <a14:useLocalDpi xmlns:a14="http://schemas.microsoft.com/office/drawing/2010/main" val="0"/>
                    </a:ext>
                  </a:extLst>
                </a:blip>
                <a:srcRect r="30860"/>
                <a:stretch/>
              </p:blipFill>
              <p:spPr>
                <a:xfrm>
                  <a:off x="351640" y="4379411"/>
                  <a:ext cx="569486" cy="463311"/>
                </a:xfrm>
                <a:prstGeom prst="rect">
                  <a:avLst/>
                </a:prstGeom>
              </p:spPr>
            </p:pic>
          </p:grpSp>
        </p:grpSp>
        <p:grpSp>
          <p:nvGrpSpPr>
            <p:cNvPr id="232" name="Group 231"/>
            <p:cNvGrpSpPr/>
            <p:nvPr/>
          </p:nvGrpSpPr>
          <p:grpSpPr>
            <a:xfrm>
              <a:off x="4992861" y="2357512"/>
              <a:ext cx="2412180" cy="1281663"/>
              <a:chOff x="4628213" y="1848917"/>
              <a:chExt cx="2202688" cy="1121124"/>
            </a:xfrm>
          </p:grpSpPr>
          <p:sp>
            <p:nvSpPr>
              <p:cNvPr id="314" name="Rounded Rectangle 313"/>
              <p:cNvSpPr/>
              <p:nvPr/>
            </p:nvSpPr>
            <p:spPr>
              <a:xfrm>
                <a:off x="4628213" y="1848917"/>
                <a:ext cx="2202688" cy="1121124"/>
              </a:xfrm>
              <a:prstGeom prst="roundRect">
                <a:avLst>
                  <a:gd name="adj" fmla="val 949"/>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15" name="Rounded Rectangle 314"/>
              <p:cNvSpPr/>
              <p:nvPr/>
            </p:nvSpPr>
            <p:spPr>
              <a:xfrm>
                <a:off x="4813577" y="1959650"/>
                <a:ext cx="1866883" cy="34815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dirty="0" smtClean="0">
                    <a:solidFill>
                      <a:schemeClr val="accent4">
                        <a:lumMod val="60000"/>
                        <a:lumOff val="40000"/>
                      </a:schemeClr>
                    </a:solidFill>
                  </a:rPr>
                  <a:t>Singapore</a:t>
                </a:r>
                <a:endParaRPr lang="en-PH" dirty="0">
                  <a:solidFill>
                    <a:schemeClr val="accent4">
                      <a:lumMod val="60000"/>
                      <a:lumOff val="40000"/>
                    </a:schemeClr>
                  </a:solidFill>
                </a:endParaRPr>
              </a:p>
            </p:txBody>
          </p:sp>
          <p:grpSp>
            <p:nvGrpSpPr>
              <p:cNvPr id="316" name="Group 315"/>
              <p:cNvGrpSpPr/>
              <p:nvPr/>
            </p:nvGrpSpPr>
            <p:grpSpPr>
              <a:xfrm>
                <a:off x="5022191" y="2397163"/>
                <a:ext cx="651383" cy="565487"/>
                <a:chOff x="7854345" y="72460"/>
                <a:chExt cx="770466" cy="668867"/>
              </a:xfrm>
            </p:grpSpPr>
            <p:sp>
              <p:nvSpPr>
                <p:cNvPr id="320" name="Oval 319"/>
                <p:cNvSpPr/>
                <p:nvPr/>
              </p:nvSpPr>
              <p:spPr>
                <a:xfrm>
                  <a:off x="7854345" y="72460"/>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321" name="Picture 3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957518" y="172011"/>
                  <a:ext cx="564120" cy="510528"/>
                </a:xfrm>
                <a:prstGeom prst="rect">
                  <a:avLst/>
                </a:prstGeom>
              </p:spPr>
            </p:pic>
          </p:grpSp>
          <p:grpSp>
            <p:nvGrpSpPr>
              <p:cNvPr id="317" name="Group 316"/>
              <p:cNvGrpSpPr/>
              <p:nvPr/>
            </p:nvGrpSpPr>
            <p:grpSpPr>
              <a:xfrm>
                <a:off x="5832874" y="2379733"/>
                <a:ext cx="651383" cy="565487"/>
                <a:chOff x="463138" y="4783665"/>
                <a:chExt cx="770466" cy="668867"/>
              </a:xfrm>
            </p:grpSpPr>
            <p:sp>
              <p:nvSpPr>
                <p:cNvPr id="318" name="Oval 317"/>
                <p:cNvSpPr/>
                <p:nvPr/>
              </p:nvSpPr>
              <p:spPr>
                <a:xfrm>
                  <a:off x="463138" y="4783665"/>
                  <a:ext cx="770466" cy="66886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H"/>
                </a:p>
              </p:txBody>
            </p:sp>
            <p:pic>
              <p:nvPicPr>
                <p:cNvPr id="319" name="Picture 318"/>
                <p:cNvPicPr>
                  <a:picLocks noChangeAspect="1"/>
                </p:cNvPicPr>
                <p:nvPr/>
              </p:nvPicPr>
              <p:blipFill rotWithShape="1">
                <a:blip r:embed="rId4" cstate="print">
                  <a:extLst>
                    <a:ext uri="{28A0092B-C50C-407E-A947-70E740481C1C}">
                      <a14:useLocalDpi xmlns:a14="http://schemas.microsoft.com/office/drawing/2010/main" val="0"/>
                    </a:ext>
                  </a:extLst>
                </a:blip>
                <a:srcRect l="18230" r="5793"/>
                <a:stretch/>
              </p:blipFill>
              <p:spPr>
                <a:xfrm>
                  <a:off x="549472" y="4896645"/>
                  <a:ext cx="597798" cy="442905"/>
                </a:xfrm>
                <a:prstGeom prst="rect">
                  <a:avLst/>
                </a:prstGeom>
              </p:spPr>
            </p:pic>
          </p:grpSp>
        </p:grpSp>
        <p:grpSp>
          <p:nvGrpSpPr>
            <p:cNvPr id="233" name="Group 232"/>
            <p:cNvGrpSpPr/>
            <p:nvPr/>
          </p:nvGrpSpPr>
          <p:grpSpPr>
            <a:xfrm>
              <a:off x="4991820" y="284811"/>
              <a:ext cx="2412180" cy="2010440"/>
              <a:chOff x="4651473" y="47364"/>
              <a:chExt cx="2202688" cy="1758616"/>
            </a:xfrm>
          </p:grpSpPr>
          <p:sp>
            <p:nvSpPr>
              <p:cNvPr id="294" name="Rounded Rectangle 293"/>
              <p:cNvSpPr/>
              <p:nvPr/>
            </p:nvSpPr>
            <p:spPr>
              <a:xfrm>
                <a:off x="4651473" y="47364"/>
                <a:ext cx="2202688" cy="1758616"/>
              </a:xfrm>
              <a:prstGeom prst="roundRect">
                <a:avLst>
                  <a:gd name="adj" fmla="val 949"/>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95" name="Rounded Rectangle 294"/>
              <p:cNvSpPr/>
              <p:nvPr/>
            </p:nvSpPr>
            <p:spPr>
              <a:xfrm>
                <a:off x="4820172" y="100349"/>
                <a:ext cx="1866883" cy="34815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dirty="0" smtClean="0">
                    <a:solidFill>
                      <a:schemeClr val="accent4">
                        <a:lumMod val="60000"/>
                        <a:lumOff val="40000"/>
                      </a:schemeClr>
                    </a:solidFill>
                  </a:rPr>
                  <a:t>Philippines</a:t>
                </a:r>
                <a:endParaRPr lang="en-PH" dirty="0">
                  <a:solidFill>
                    <a:schemeClr val="accent4">
                      <a:lumMod val="60000"/>
                      <a:lumOff val="40000"/>
                    </a:schemeClr>
                  </a:solidFill>
                </a:endParaRPr>
              </a:p>
            </p:txBody>
          </p:sp>
          <p:grpSp>
            <p:nvGrpSpPr>
              <p:cNvPr id="296" name="Group 295"/>
              <p:cNvGrpSpPr/>
              <p:nvPr/>
            </p:nvGrpSpPr>
            <p:grpSpPr>
              <a:xfrm>
                <a:off x="4724589" y="533938"/>
                <a:ext cx="651383" cy="565488"/>
                <a:chOff x="911544" y="4027622"/>
                <a:chExt cx="770466" cy="668867"/>
              </a:xfrm>
            </p:grpSpPr>
            <p:sp>
              <p:nvSpPr>
                <p:cNvPr id="312" name="Oval 311"/>
                <p:cNvSpPr/>
                <p:nvPr/>
              </p:nvSpPr>
              <p:spPr>
                <a:xfrm>
                  <a:off x="911544" y="4027622"/>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313" name="Picture 3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1301" y="4105556"/>
                  <a:ext cx="533680" cy="533680"/>
                </a:xfrm>
                <a:prstGeom prst="rect">
                  <a:avLst/>
                </a:prstGeom>
              </p:spPr>
            </p:pic>
          </p:grpSp>
          <p:grpSp>
            <p:nvGrpSpPr>
              <p:cNvPr id="297" name="Group 296"/>
              <p:cNvGrpSpPr/>
              <p:nvPr/>
            </p:nvGrpSpPr>
            <p:grpSpPr>
              <a:xfrm>
                <a:off x="5444842" y="536287"/>
                <a:ext cx="651383" cy="565488"/>
                <a:chOff x="570273" y="3989786"/>
                <a:chExt cx="770466" cy="668867"/>
              </a:xfrm>
            </p:grpSpPr>
            <p:sp>
              <p:nvSpPr>
                <p:cNvPr id="310" name="Oval 309"/>
                <p:cNvSpPr/>
                <p:nvPr/>
              </p:nvSpPr>
              <p:spPr>
                <a:xfrm>
                  <a:off x="570273" y="3989786"/>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311" name="Picture 3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2526" y="4061240"/>
                  <a:ext cx="525960" cy="525960"/>
                </a:xfrm>
                <a:prstGeom prst="rect">
                  <a:avLst/>
                </a:prstGeom>
              </p:spPr>
            </p:pic>
          </p:grpSp>
          <p:grpSp>
            <p:nvGrpSpPr>
              <p:cNvPr id="298" name="Group 297"/>
              <p:cNvGrpSpPr/>
              <p:nvPr/>
            </p:nvGrpSpPr>
            <p:grpSpPr>
              <a:xfrm>
                <a:off x="4724589" y="1158151"/>
                <a:ext cx="651383" cy="565488"/>
                <a:chOff x="388532" y="3953675"/>
                <a:chExt cx="770466" cy="668867"/>
              </a:xfrm>
            </p:grpSpPr>
            <p:sp>
              <p:nvSpPr>
                <p:cNvPr id="308" name="Oval 307"/>
                <p:cNvSpPr/>
                <p:nvPr/>
              </p:nvSpPr>
              <p:spPr>
                <a:xfrm>
                  <a:off x="388532" y="3953675"/>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309" name="Picture 30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1071" y="4025414"/>
                  <a:ext cx="525387" cy="525387"/>
                </a:xfrm>
                <a:prstGeom prst="rect">
                  <a:avLst/>
                </a:prstGeom>
              </p:spPr>
            </p:pic>
          </p:grpSp>
          <p:grpSp>
            <p:nvGrpSpPr>
              <p:cNvPr id="299" name="Group 298"/>
              <p:cNvGrpSpPr/>
              <p:nvPr/>
            </p:nvGrpSpPr>
            <p:grpSpPr>
              <a:xfrm>
                <a:off x="6163046" y="530677"/>
                <a:ext cx="651383" cy="565488"/>
                <a:chOff x="630783" y="4580085"/>
                <a:chExt cx="770466" cy="668867"/>
              </a:xfrm>
            </p:grpSpPr>
            <p:sp>
              <p:nvSpPr>
                <p:cNvPr id="306" name="Oval 305"/>
                <p:cNvSpPr/>
                <p:nvPr/>
              </p:nvSpPr>
              <p:spPr>
                <a:xfrm>
                  <a:off x="630783" y="4580085"/>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307" name="Picture 30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4040" y="4652542"/>
                  <a:ext cx="523952" cy="523952"/>
                </a:xfrm>
                <a:prstGeom prst="rect">
                  <a:avLst/>
                </a:prstGeom>
              </p:spPr>
            </p:pic>
          </p:grpSp>
          <p:grpSp>
            <p:nvGrpSpPr>
              <p:cNvPr id="300" name="Group 299"/>
              <p:cNvGrpSpPr/>
              <p:nvPr/>
            </p:nvGrpSpPr>
            <p:grpSpPr>
              <a:xfrm>
                <a:off x="5432724" y="1115434"/>
                <a:ext cx="651383" cy="601278"/>
                <a:chOff x="338667" y="3454399"/>
                <a:chExt cx="770466" cy="711200"/>
              </a:xfrm>
            </p:grpSpPr>
            <p:sp>
              <p:nvSpPr>
                <p:cNvPr id="304" name="Oval 303"/>
                <p:cNvSpPr/>
                <p:nvPr/>
              </p:nvSpPr>
              <p:spPr>
                <a:xfrm>
                  <a:off x="338667" y="3496732"/>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305" name="Picture 30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73" y="3454399"/>
                  <a:ext cx="629059" cy="649189"/>
                </a:xfrm>
                <a:prstGeom prst="rect">
                  <a:avLst/>
                </a:prstGeom>
              </p:spPr>
            </p:pic>
          </p:grpSp>
          <p:grpSp>
            <p:nvGrpSpPr>
              <p:cNvPr id="301" name="Group 300"/>
              <p:cNvGrpSpPr/>
              <p:nvPr/>
            </p:nvGrpSpPr>
            <p:grpSpPr>
              <a:xfrm>
                <a:off x="6146839" y="1130472"/>
                <a:ext cx="651383" cy="565488"/>
                <a:chOff x="9356719" y="1979452"/>
                <a:chExt cx="770466" cy="668867"/>
              </a:xfrm>
            </p:grpSpPr>
            <p:sp>
              <p:nvSpPr>
                <p:cNvPr id="302" name="Oval 301"/>
                <p:cNvSpPr/>
                <p:nvPr/>
              </p:nvSpPr>
              <p:spPr>
                <a:xfrm>
                  <a:off x="9356719" y="1979452"/>
                  <a:ext cx="770466" cy="66886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H"/>
                </a:p>
              </p:txBody>
            </p:sp>
            <p:pic>
              <p:nvPicPr>
                <p:cNvPr id="303" name="Picture 302"/>
                <p:cNvPicPr>
                  <a:picLocks noChangeAspect="1"/>
                </p:cNvPicPr>
                <p:nvPr/>
              </p:nvPicPr>
              <p:blipFill rotWithShape="1">
                <a:blip r:embed="rId19" cstate="print">
                  <a:extLst>
                    <a:ext uri="{28A0092B-C50C-407E-A947-70E740481C1C}">
                      <a14:useLocalDpi xmlns:a14="http://schemas.microsoft.com/office/drawing/2010/main" val="0"/>
                    </a:ext>
                  </a:extLst>
                </a:blip>
                <a:srcRect l="34173"/>
                <a:stretch/>
              </p:blipFill>
              <p:spPr>
                <a:xfrm>
                  <a:off x="9489656" y="2076649"/>
                  <a:ext cx="523933" cy="529208"/>
                </a:xfrm>
                <a:prstGeom prst="rect">
                  <a:avLst/>
                </a:prstGeom>
              </p:spPr>
            </p:pic>
          </p:grpSp>
        </p:grpSp>
        <p:grpSp>
          <p:nvGrpSpPr>
            <p:cNvPr id="234" name="Group 233"/>
            <p:cNvGrpSpPr/>
            <p:nvPr/>
          </p:nvGrpSpPr>
          <p:grpSpPr>
            <a:xfrm>
              <a:off x="7452520" y="280830"/>
              <a:ext cx="2412521" cy="2663929"/>
              <a:chOff x="7464856" y="47363"/>
              <a:chExt cx="2412521" cy="2663929"/>
            </a:xfrm>
          </p:grpSpPr>
          <p:sp>
            <p:nvSpPr>
              <p:cNvPr id="268" name="Rounded Rectangle 267"/>
              <p:cNvSpPr/>
              <p:nvPr/>
            </p:nvSpPr>
            <p:spPr>
              <a:xfrm>
                <a:off x="7464856" y="47363"/>
                <a:ext cx="2412521" cy="2663929"/>
              </a:xfrm>
              <a:prstGeom prst="roundRect">
                <a:avLst>
                  <a:gd name="adj" fmla="val 1021"/>
                </a:avLst>
              </a:prstGeom>
              <a:solidFill>
                <a:schemeClr val="accent5">
                  <a:lumMod val="40000"/>
                  <a:lumOff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69" name="Rounded Rectangle 268"/>
              <p:cNvSpPr/>
              <p:nvPr/>
            </p:nvSpPr>
            <p:spPr>
              <a:xfrm>
                <a:off x="7656451" y="132445"/>
                <a:ext cx="2044437" cy="398007"/>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dirty="0" smtClean="0">
                    <a:solidFill>
                      <a:schemeClr val="accent4">
                        <a:lumMod val="60000"/>
                        <a:lumOff val="40000"/>
                      </a:schemeClr>
                    </a:solidFill>
                  </a:rPr>
                  <a:t>Timor-Leste</a:t>
                </a:r>
                <a:endParaRPr lang="en-PH" dirty="0">
                  <a:solidFill>
                    <a:schemeClr val="accent4">
                      <a:lumMod val="60000"/>
                      <a:lumOff val="40000"/>
                    </a:schemeClr>
                  </a:solidFill>
                </a:endParaRPr>
              </a:p>
            </p:txBody>
          </p:sp>
          <p:grpSp>
            <p:nvGrpSpPr>
              <p:cNvPr id="270" name="Group 269"/>
              <p:cNvGrpSpPr/>
              <p:nvPr/>
            </p:nvGrpSpPr>
            <p:grpSpPr>
              <a:xfrm>
                <a:off x="7852218" y="1972714"/>
                <a:ext cx="713334" cy="646461"/>
                <a:chOff x="911544" y="4027622"/>
                <a:chExt cx="770466" cy="668867"/>
              </a:xfrm>
            </p:grpSpPr>
            <p:sp>
              <p:nvSpPr>
                <p:cNvPr id="292" name="Oval 291"/>
                <p:cNvSpPr/>
                <p:nvPr/>
              </p:nvSpPr>
              <p:spPr>
                <a:xfrm>
                  <a:off x="911544" y="4027622"/>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293" name="Picture 29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1301" y="4105556"/>
                  <a:ext cx="533680" cy="533680"/>
                </a:xfrm>
                <a:prstGeom prst="rect">
                  <a:avLst/>
                </a:prstGeom>
              </p:spPr>
            </p:pic>
          </p:grpSp>
          <p:grpSp>
            <p:nvGrpSpPr>
              <p:cNvPr id="271" name="Group 270"/>
              <p:cNvGrpSpPr/>
              <p:nvPr/>
            </p:nvGrpSpPr>
            <p:grpSpPr>
              <a:xfrm>
                <a:off x="8253871" y="1281550"/>
                <a:ext cx="713334" cy="646461"/>
                <a:chOff x="630783" y="4580085"/>
                <a:chExt cx="770466" cy="668867"/>
              </a:xfrm>
            </p:grpSpPr>
            <p:sp>
              <p:nvSpPr>
                <p:cNvPr id="290" name="Oval 289"/>
                <p:cNvSpPr/>
                <p:nvPr/>
              </p:nvSpPr>
              <p:spPr>
                <a:xfrm>
                  <a:off x="630783" y="4580085"/>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291" name="Picture 29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4040" y="4652542"/>
                  <a:ext cx="523952" cy="523952"/>
                </a:xfrm>
                <a:prstGeom prst="rect">
                  <a:avLst/>
                </a:prstGeom>
              </p:spPr>
            </p:pic>
          </p:grpSp>
          <p:grpSp>
            <p:nvGrpSpPr>
              <p:cNvPr id="272" name="Group 271"/>
              <p:cNvGrpSpPr/>
              <p:nvPr/>
            </p:nvGrpSpPr>
            <p:grpSpPr>
              <a:xfrm>
                <a:off x="9040850" y="1296874"/>
                <a:ext cx="713334" cy="646461"/>
                <a:chOff x="218408" y="4518703"/>
                <a:chExt cx="770466" cy="668867"/>
              </a:xfrm>
            </p:grpSpPr>
            <p:sp>
              <p:nvSpPr>
                <p:cNvPr id="288" name="Oval 287"/>
                <p:cNvSpPr/>
                <p:nvPr/>
              </p:nvSpPr>
              <p:spPr>
                <a:xfrm>
                  <a:off x="218408" y="4518703"/>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289" name="Picture 28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0158" y="4598426"/>
                  <a:ext cx="506966" cy="509420"/>
                </a:xfrm>
                <a:prstGeom prst="rect">
                  <a:avLst/>
                </a:prstGeom>
              </p:spPr>
            </p:pic>
          </p:grpSp>
          <p:grpSp>
            <p:nvGrpSpPr>
              <p:cNvPr id="273" name="Group 272"/>
              <p:cNvGrpSpPr/>
              <p:nvPr/>
            </p:nvGrpSpPr>
            <p:grpSpPr>
              <a:xfrm>
                <a:off x="9055681" y="615535"/>
                <a:ext cx="713334" cy="646461"/>
                <a:chOff x="1210734" y="4103588"/>
                <a:chExt cx="770466" cy="668867"/>
              </a:xfrm>
            </p:grpSpPr>
            <p:sp>
              <p:nvSpPr>
                <p:cNvPr id="286" name="Oval 285"/>
                <p:cNvSpPr/>
                <p:nvPr/>
              </p:nvSpPr>
              <p:spPr>
                <a:xfrm>
                  <a:off x="1210734" y="4103588"/>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287" name="Picture 286"/>
                <p:cNvPicPr>
                  <a:picLocks noChangeAspect="1"/>
                </p:cNvPicPr>
                <p:nvPr/>
              </p:nvPicPr>
              <p:blipFill rotWithShape="1">
                <a:blip r:embed="rId3" cstate="print">
                  <a:extLst>
                    <a:ext uri="{28A0092B-C50C-407E-A947-70E740481C1C}">
                      <a14:useLocalDpi xmlns:a14="http://schemas.microsoft.com/office/drawing/2010/main" val="0"/>
                    </a:ext>
                  </a:extLst>
                </a:blip>
                <a:srcRect b="17610"/>
                <a:stretch/>
              </p:blipFill>
              <p:spPr>
                <a:xfrm>
                  <a:off x="1308830" y="4230583"/>
                  <a:ext cx="570497" cy="428824"/>
                </a:xfrm>
                <a:prstGeom prst="rect">
                  <a:avLst/>
                </a:prstGeom>
              </p:spPr>
            </p:pic>
          </p:grpSp>
          <p:grpSp>
            <p:nvGrpSpPr>
              <p:cNvPr id="274" name="Group 273"/>
              <p:cNvGrpSpPr/>
              <p:nvPr/>
            </p:nvGrpSpPr>
            <p:grpSpPr>
              <a:xfrm>
                <a:off x="7495551" y="1240635"/>
                <a:ext cx="713334" cy="687376"/>
                <a:chOff x="338667" y="3454399"/>
                <a:chExt cx="770466" cy="711200"/>
              </a:xfrm>
            </p:grpSpPr>
            <p:sp>
              <p:nvSpPr>
                <p:cNvPr id="284" name="Oval 283"/>
                <p:cNvSpPr/>
                <p:nvPr/>
              </p:nvSpPr>
              <p:spPr>
                <a:xfrm>
                  <a:off x="338667" y="3496732"/>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285" name="Picture 28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73" y="3454399"/>
                  <a:ext cx="629059" cy="649189"/>
                </a:xfrm>
                <a:prstGeom prst="rect">
                  <a:avLst/>
                </a:prstGeom>
              </p:spPr>
            </p:pic>
          </p:grpSp>
          <p:grpSp>
            <p:nvGrpSpPr>
              <p:cNvPr id="275" name="Group 274"/>
              <p:cNvGrpSpPr/>
              <p:nvPr/>
            </p:nvGrpSpPr>
            <p:grpSpPr>
              <a:xfrm>
                <a:off x="8274479" y="609833"/>
                <a:ext cx="713334" cy="646461"/>
                <a:chOff x="388532" y="3953675"/>
                <a:chExt cx="770466" cy="668867"/>
              </a:xfrm>
            </p:grpSpPr>
            <p:sp>
              <p:nvSpPr>
                <p:cNvPr id="282" name="Oval 281"/>
                <p:cNvSpPr/>
                <p:nvPr/>
              </p:nvSpPr>
              <p:spPr>
                <a:xfrm>
                  <a:off x="388532" y="3953675"/>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283" name="Picture 28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1071" y="4025414"/>
                  <a:ext cx="525387" cy="525387"/>
                </a:xfrm>
                <a:prstGeom prst="rect">
                  <a:avLst/>
                </a:prstGeom>
              </p:spPr>
            </p:pic>
          </p:grpSp>
          <p:grpSp>
            <p:nvGrpSpPr>
              <p:cNvPr id="276" name="Group 275"/>
              <p:cNvGrpSpPr/>
              <p:nvPr/>
            </p:nvGrpSpPr>
            <p:grpSpPr>
              <a:xfrm>
                <a:off x="7516428" y="596389"/>
                <a:ext cx="713334" cy="646461"/>
                <a:chOff x="525449" y="4361821"/>
                <a:chExt cx="770466" cy="668867"/>
              </a:xfrm>
            </p:grpSpPr>
            <p:sp>
              <p:nvSpPr>
                <p:cNvPr id="280" name="Oval 279"/>
                <p:cNvSpPr/>
                <p:nvPr/>
              </p:nvSpPr>
              <p:spPr>
                <a:xfrm>
                  <a:off x="525449" y="4361821"/>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281" name="Picture 28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4038" y="4361821"/>
                  <a:ext cx="668867" cy="668867"/>
                </a:xfrm>
                <a:prstGeom prst="rect">
                  <a:avLst/>
                </a:prstGeom>
              </p:spPr>
            </p:pic>
          </p:grpSp>
          <p:grpSp>
            <p:nvGrpSpPr>
              <p:cNvPr id="277" name="Group 276"/>
              <p:cNvGrpSpPr/>
              <p:nvPr/>
            </p:nvGrpSpPr>
            <p:grpSpPr>
              <a:xfrm>
                <a:off x="8645845" y="1988162"/>
                <a:ext cx="713334" cy="646461"/>
                <a:chOff x="9356719" y="1979452"/>
                <a:chExt cx="770466" cy="668867"/>
              </a:xfrm>
            </p:grpSpPr>
            <p:sp>
              <p:nvSpPr>
                <p:cNvPr id="278" name="Oval 277"/>
                <p:cNvSpPr/>
                <p:nvPr/>
              </p:nvSpPr>
              <p:spPr>
                <a:xfrm>
                  <a:off x="9356719" y="1979452"/>
                  <a:ext cx="770466" cy="66886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H"/>
                </a:p>
              </p:txBody>
            </p:sp>
            <p:pic>
              <p:nvPicPr>
                <p:cNvPr id="279" name="Picture 278"/>
                <p:cNvPicPr>
                  <a:picLocks noChangeAspect="1"/>
                </p:cNvPicPr>
                <p:nvPr/>
              </p:nvPicPr>
              <p:blipFill rotWithShape="1">
                <a:blip r:embed="rId19" cstate="print">
                  <a:extLst>
                    <a:ext uri="{28A0092B-C50C-407E-A947-70E740481C1C}">
                      <a14:useLocalDpi xmlns:a14="http://schemas.microsoft.com/office/drawing/2010/main" val="0"/>
                    </a:ext>
                  </a:extLst>
                </a:blip>
                <a:srcRect l="34173"/>
                <a:stretch/>
              </p:blipFill>
              <p:spPr>
                <a:xfrm>
                  <a:off x="9489656" y="2076649"/>
                  <a:ext cx="523933" cy="529208"/>
                </a:xfrm>
                <a:prstGeom prst="rect">
                  <a:avLst/>
                </a:prstGeom>
              </p:spPr>
            </p:pic>
          </p:grpSp>
        </p:grpSp>
        <p:grpSp>
          <p:nvGrpSpPr>
            <p:cNvPr id="235" name="Group 234"/>
            <p:cNvGrpSpPr/>
            <p:nvPr/>
          </p:nvGrpSpPr>
          <p:grpSpPr>
            <a:xfrm>
              <a:off x="38912" y="4395916"/>
              <a:ext cx="2424290" cy="2025252"/>
              <a:chOff x="51331" y="3575010"/>
              <a:chExt cx="2213746" cy="1771572"/>
            </a:xfrm>
          </p:grpSpPr>
          <p:sp>
            <p:nvSpPr>
              <p:cNvPr id="251" name="Rounded Rectangle 250"/>
              <p:cNvSpPr/>
              <p:nvPr/>
            </p:nvSpPr>
            <p:spPr>
              <a:xfrm>
                <a:off x="51331" y="3575010"/>
                <a:ext cx="2213746" cy="1771572"/>
              </a:xfrm>
              <a:prstGeom prst="roundRect">
                <a:avLst>
                  <a:gd name="adj" fmla="val 949"/>
                </a:avLst>
              </a:prstGeom>
              <a:solidFill>
                <a:schemeClr val="accent5">
                  <a:lumMod val="40000"/>
                  <a:lumOff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52" name="Rounded Rectangle 251"/>
              <p:cNvSpPr/>
              <p:nvPr/>
            </p:nvSpPr>
            <p:spPr>
              <a:xfrm>
                <a:off x="214851" y="3624657"/>
                <a:ext cx="1866883" cy="34815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dirty="0" smtClean="0">
                    <a:solidFill>
                      <a:schemeClr val="accent4">
                        <a:lumMod val="60000"/>
                        <a:lumOff val="40000"/>
                      </a:schemeClr>
                    </a:solidFill>
                  </a:rPr>
                  <a:t>Thailand</a:t>
                </a:r>
                <a:endParaRPr lang="en-PH" dirty="0">
                  <a:solidFill>
                    <a:schemeClr val="accent4">
                      <a:lumMod val="60000"/>
                      <a:lumOff val="40000"/>
                    </a:schemeClr>
                  </a:solidFill>
                </a:endParaRPr>
              </a:p>
            </p:txBody>
          </p:sp>
          <p:grpSp>
            <p:nvGrpSpPr>
              <p:cNvPr id="253" name="Group 252"/>
              <p:cNvGrpSpPr/>
              <p:nvPr/>
            </p:nvGrpSpPr>
            <p:grpSpPr>
              <a:xfrm>
                <a:off x="110591" y="4018098"/>
                <a:ext cx="651383" cy="565487"/>
                <a:chOff x="525449" y="4361821"/>
                <a:chExt cx="770466" cy="668867"/>
              </a:xfrm>
            </p:grpSpPr>
            <p:sp>
              <p:nvSpPr>
                <p:cNvPr id="266" name="Oval 265"/>
                <p:cNvSpPr/>
                <p:nvPr/>
              </p:nvSpPr>
              <p:spPr>
                <a:xfrm>
                  <a:off x="525449" y="4361821"/>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267" name="Picture 26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4038" y="4361821"/>
                  <a:ext cx="668867" cy="668867"/>
                </a:xfrm>
                <a:prstGeom prst="rect">
                  <a:avLst/>
                </a:prstGeom>
              </p:spPr>
            </p:pic>
          </p:grpSp>
          <p:grpSp>
            <p:nvGrpSpPr>
              <p:cNvPr id="254" name="Group 253"/>
              <p:cNvGrpSpPr/>
              <p:nvPr/>
            </p:nvGrpSpPr>
            <p:grpSpPr>
              <a:xfrm>
                <a:off x="832703" y="4039819"/>
                <a:ext cx="651383" cy="565487"/>
                <a:chOff x="1210734" y="4103588"/>
                <a:chExt cx="770466" cy="668867"/>
              </a:xfrm>
            </p:grpSpPr>
            <p:sp>
              <p:nvSpPr>
                <p:cNvPr id="264" name="Oval 263"/>
                <p:cNvSpPr/>
                <p:nvPr/>
              </p:nvSpPr>
              <p:spPr>
                <a:xfrm>
                  <a:off x="1210734" y="4103588"/>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265" name="Picture 264"/>
                <p:cNvPicPr>
                  <a:picLocks noChangeAspect="1"/>
                </p:cNvPicPr>
                <p:nvPr/>
              </p:nvPicPr>
              <p:blipFill rotWithShape="1">
                <a:blip r:embed="rId3" cstate="print">
                  <a:extLst>
                    <a:ext uri="{28A0092B-C50C-407E-A947-70E740481C1C}">
                      <a14:useLocalDpi xmlns:a14="http://schemas.microsoft.com/office/drawing/2010/main" val="0"/>
                    </a:ext>
                  </a:extLst>
                </a:blip>
                <a:srcRect b="17610"/>
                <a:stretch/>
              </p:blipFill>
              <p:spPr>
                <a:xfrm>
                  <a:off x="1308830" y="4230583"/>
                  <a:ext cx="570497" cy="428824"/>
                </a:xfrm>
                <a:prstGeom prst="rect">
                  <a:avLst/>
                </a:prstGeom>
              </p:spPr>
            </p:pic>
          </p:grpSp>
          <p:grpSp>
            <p:nvGrpSpPr>
              <p:cNvPr id="255" name="Group 254"/>
              <p:cNvGrpSpPr/>
              <p:nvPr/>
            </p:nvGrpSpPr>
            <p:grpSpPr>
              <a:xfrm>
                <a:off x="1555971" y="4039818"/>
                <a:ext cx="651383" cy="565487"/>
                <a:chOff x="630783" y="4580085"/>
                <a:chExt cx="770466" cy="668867"/>
              </a:xfrm>
            </p:grpSpPr>
            <p:sp>
              <p:nvSpPr>
                <p:cNvPr id="262" name="Oval 261"/>
                <p:cNvSpPr/>
                <p:nvPr/>
              </p:nvSpPr>
              <p:spPr>
                <a:xfrm>
                  <a:off x="630783" y="4580085"/>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263" name="Picture 26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4040" y="4652542"/>
                  <a:ext cx="523952" cy="523952"/>
                </a:xfrm>
                <a:prstGeom prst="rect">
                  <a:avLst/>
                </a:prstGeom>
              </p:spPr>
            </p:pic>
          </p:grpSp>
          <p:grpSp>
            <p:nvGrpSpPr>
              <p:cNvPr id="256" name="Group 255"/>
              <p:cNvGrpSpPr/>
              <p:nvPr/>
            </p:nvGrpSpPr>
            <p:grpSpPr>
              <a:xfrm>
                <a:off x="407056" y="4650214"/>
                <a:ext cx="651383" cy="565488"/>
                <a:chOff x="388532" y="3953675"/>
                <a:chExt cx="770466" cy="668867"/>
              </a:xfrm>
            </p:grpSpPr>
            <p:sp>
              <p:nvSpPr>
                <p:cNvPr id="260" name="Oval 259"/>
                <p:cNvSpPr/>
                <p:nvPr/>
              </p:nvSpPr>
              <p:spPr>
                <a:xfrm>
                  <a:off x="388532" y="3953675"/>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261" name="Picture 26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1071" y="4025414"/>
                  <a:ext cx="525387" cy="525387"/>
                </a:xfrm>
                <a:prstGeom prst="rect">
                  <a:avLst/>
                </a:prstGeom>
              </p:spPr>
            </p:pic>
          </p:grpSp>
          <p:grpSp>
            <p:nvGrpSpPr>
              <p:cNvPr id="257" name="Group 256"/>
              <p:cNvGrpSpPr/>
              <p:nvPr/>
            </p:nvGrpSpPr>
            <p:grpSpPr>
              <a:xfrm>
                <a:off x="1151685" y="4638489"/>
                <a:ext cx="651383" cy="565488"/>
                <a:chOff x="9356719" y="1979452"/>
                <a:chExt cx="770466" cy="668867"/>
              </a:xfrm>
            </p:grpSpPr>
            <p:sp>
              <p:nvSpPr>
                <p:cNvPr id="258" name="Oval 257"/>
                <p:cNvSpPr/>
                <p:nvPr/>
              </p:nvSpPr>
              <p:spPr>
                <a:xfrm>
                  <a:off x="9356719" y="1979452"/>
                  <a:ext cx="770466" cy="66886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PH"/>
                </a:p>
              </p:txBody>
            </p:sp>
            <p:pic>
              <p:nvPicPr>
                <p:cNvPr id="259" name="Picture 258"/>
                <p:cNvPicPr>
                  <a:picLocks noChangeAspect="1"/>
                </p:cNvPicPr>
                <p:nvPr/>
              </p:nvPicPr>
              <p:blipFill rotWithShape="1">
                <a:blip r:embed="rId19" cstate="print">
                  <a:extLst>
                    <a:ext uri="{28A0092B-C50C-407E-A947-70E740481C1C}">
                      <a14:useLocalDpi xmlns:a14="http://schemas.microsoft.com/office/drawing/2010/main" val="0"/>
                    </a:ext>
                  </a:extLst>
                </a:blip>
                <a:srcRect l="34173"/>
                <a:stretch/>
              </p:blipFill>
              <p:spPr>
                <a:xfrm>
                  <a:off x="9489656" y="2076649"/>
                  <a:ext cx="523933" cy="529208"/>
                </a:xfrm>
                <a:prstGeom prst="rect">
                  <a:avLst/>
                </a:prstGeom>
              </p:spPr>
            </p:pic>
          </p:grpSp>
        </p:grpSp>
        <p:sp>
          <p:nvSpPr>
            <p:cNvPr id="236" name="Rounded Rectangle 235"/>
            <p:cNvSpPr/>
            <p:nvPr/>
          </p:nvSpPr>
          <p:spPr>
            <a:xfrm>
              <a:off x="7452861" y="3007651"/>
              <a:ext cx="2412180" cy="1934853"/>
            </a:xfrm>
            <a:prstGeom prst="roundRect">
              <a:avLst>
                <a:gd name="adj" fmla="val 949"/>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37" name="Rounded Rectangle 236"/>
            <p:cNvSpPr/>
            <p:nvPr/>
          </p:nvSpPr>
          <p:spPr>
            <a:xfrm>
              <a:off x="7611369" y="3052620"/>
              <a:ext cx="2044437" cy="398008"/>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dirty="0" smtClean="0">
                  <a:solidFill>
                    <a:schemeClr val="accent4">
                      <a:lumMod val="60000"/>
                      <a:lumOff val="40000"/>
                    </a:schemeClr>
                  </a:solidFill>
                </a:rPr>
                <a:t>Vietnam</a:t>
              </a:r>
              <a:endParaRPr lang="en-PH" dirty="0">
                <a:solidFill>
                  <a:schemeClr val="accent4">
                    <a:lumMod val="60000"/>
                    <a:lumOff val="40000"/>
                  </a:schemeClr>
                </a:solidFill>
              </a:endParaRPr>
            </a:p>
          </p:txBody>
        </p:sp>
        <p:grpSp>
          <p:nvGrpSpPr>
            <p:cNvPr id="238" name="Group 237"/>
            <p:cNvGrpSpPr/>
            <p:nvPr/>
          </p:nvGrpSpPr>
          <p:grpSpPr>
            <a:xfrm>
              <a:off x="8695262" y="3495597"/>
              <a:ext cx="713334" cy="646462"/>
              <a:chOff x="1210734" y="4103588"/>
              <a:chExt cx="770466" cy="668867"/>
            </a:xfrm>
          </p:grpSpPr>
          <p:sp>
            <p:nvSpPr>
              <p:cNvPr id="249" name="Oval 248"/>
              <p:cNvSpPr/>
              <p:nvPr/>
            </p:nvSpPr>
            <p:spPr>
              <a:xfrm>
                <a:off x="1210734" y="4103588"/>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250" name="Picture 249"/>
              <p:cNvPicPr>
                <a:picLocks noChangeAspect="1"/>
              </p:cNvPicPr>
              <p:nvPr/>
            </p:nvPicPr>
            <p:blipFill rotWithShape="1">
              <a:blip r:embed="rId3" cstate="print">
                <a:extLst>
                  <a:ext uri="{28A0092B-C50C-407E-A947-70E740481C1C}">
                    <a14:useLocalDpi xmlns:a14="http://schemas.microsoft.com/office/drawing/2010/main" val="0"/>
                  </a:ext>
                </a:extLst>
              </a:blip>
              <a:srcRect b="17610"/>
              <a:stretch/>
            </p:blipFill>
            <p:spPr>
              <a:xfrm>
                <a:off x="1308830" y="4230583"/>
                <a:ext cx="570497" cy="428824"/>
              </a:xfrm>
              <a:prstGeom prst="rect">
                <a:avLst/>
              </a:prstGeom>
            </p:spPr>
          </p:pic>
        </p:grpSp>
        <p:grpSp>
          <p:nvGrpSpPr>
            <p:cNvPr id="239" name="Group 238"/>
            <p:cNvGrpSpPr/>
            <p:nvPr/>
          </p:nvGrpSpPr>
          <p:grpSpPr>
            <a:xfrm>
              <a:off x="7921332" y="3522040"/>
              <a:ext cx="713334" cy="646463"/>
              <a:chOff x="388532" y="3953675"/>
              <a:chExt cx="770466" cy="668867"/>
            </a:xfrm>
          </p:grpSpPr>
          <p:sp>
            <p:nvSpPr>
              <p:cNvPr id="247" name="Oval 246"/>
              <p:cNvSpPr/>
              <p:nvPr/>
            </p:nvSpPr>
            <p:spPr>
              <a:xfrm>
                <a:off x="388532" y="3953675"/>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248" name="Picture 24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1071" y="4025414"/>
                <a:ext cx="525387" cy="525387"/>
              </a:xfrm>
              <a:prstGeom prst="rect">
                <a:avLst/>
              </a:prstGeom>
            </p:spPr>
          </p:pic>
        </p:grpSp>
        <p:grpSp>
          <p:nvGrpSpPr>
            <p:cNvPr id="240" name="Group 239"/>
            <p:cNvGrpSpPr/>
            <p:nvPr/>
          </p:nvGrpSpPr>
          <p:grpSpPr>
            <a:xfrm>
              <a:off x="7933132" y="4156343"/>
              <a:ext cx="713334" cy="687378"/>
              <a:chOff x="338667" y="3454399"/>
              <a:chExt cx="770466" cy="711200"/>
            </a:xfrm>
          </p:grpSpPr>
          <p:sp>
            <p:nvSpPr>
              <p:cNvPr id="245" name="Oval 244"/>
              <p:cNvSpPr/>
              <p:nvPr/>
            </p:nvSpPr>
            <p:spPr>
              <a:xfrm>
                <a:off x="338667" y="3496732"/>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246" name="Picture 2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73" y="3454399"/>
                <a:ext cx="629059" cy="649189"/>
              </a:xfrm>
              <a:prstGeom prst="rect">
                <a:avLst/>
              </a:prstGeom>
            </p:spPr>
          </p:pic>
        </p:grpSp>
        <p:grpSp>
          <p:nvGrpSpPr>
            <p:cNvPr id="241" name="Group 240"/>
            <p:cNvGrpSpPr/>
            <p:nvPr/>
          </p:nvGrpSpPr>
          <p:grpSpPr>
            <a:xfrm>
              <a:off x="8706837" y="4198845"/>
              <a:ext cx="713334" cy="646462"/>
              <a:chOff x="525449" y="4361821"/>
              <a:chExt cx="770466" cy="668867"/>
            </a:xfrm>
          </p:grpSpPr>
          <p:sp>
            <p:nvSpPr>
              <p:cNvPr id="243" name="Oval 242"/>
              <p:cNvSpPr/>
              <p:nvPr/>
            </p:nvSpPr>
            <p:spPr>
              <a:xfrm>
                <a:off x="525449" y="4361821"/>
                <a:ext cx="770466" cy="6688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H"/>
              </a:p>
            </p:txBody>
          </p:sp>
          <p:pic>
            <p:nvPicPr>
              <p:cNvPr id="244" name="Picture 24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4038" y="4361821"/>
                <a:ext cx="668867" cy="668867"/>
              </a:xfrm>
              <a:prstGeom prst="rect">
                <a:avLst/>
              </a:prstGeom>
            </p:spPr>
          </p:pic>
        </p:grpSp>
        <p:sp>
          <p:nvSpPr>
            <p:cNvPr id="242" name="Rounded Rectangle 241"/>
            <p:cNvSpPr/>
            <p:nvPr/>
          </p:nvSpPr>
          <p:spPr>
            <a:xfrm>
              <a:off x="7440376" y="4994399"/>
              <a:ext cx="2412180" cy="1426768"/>
            </a:xfrm>
            <a:prstGeom prst="roundRect">
              <a:avLst>
                <a:gd name="adj" fmla="val 949"/>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500" i="1" dirty="0" smtClean="0">
                  <a:solidFill>
                    <a:schemeClr val="accent1">
                      <a:lumMod val="50000"/>
                    </a:schemeClr>
                  </a:solidFill>
                </a:rPr>
                <a:t>Images sourced from various websites</a:t>
              </a:r>
              <a:endParaRPr lang="en-PH" sz="1500" i="1" dirty="0">
                <a:solidFill>
                  <a:schemeClr val="accent1">
                    <a:lumMod val="50000"/>
                  </a:schemeClr>
                </a:solidFill>
              </a:endParaRPr>
            </a:p>
          </p:txBody>
        </p:sp>
      </p:grpSp>
    </p:spTree>
    <p:extLst>
      <p:ext uri="{BB962C8B-B14F-4D97-AF65-F5344CB8AC3E}">
        <p14:creationId xmlns:p14="http://schemas.microsoft.com/office/powerpoint/2010/main" val="2965753922"/>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20000" contrast="40000"/>
          </a:blip>
          <a:stretch>
            <a:fillRect/>
          </a:stretch>
        </p:blipFill>
        <p:spPr>
          <a:xfrm>
            <a:off x="1521278" y="246219"/>
            <a:ext cx="9378043" cy="5568158"/>
          </a:xfrm>
          <a:prstGeom prst="rect">
            <a:avLst/>
          </a:prstGeom>
          <a:effectLst>
            <a:glow rad="139700">
              <a:schemeClr val="accent6">
                <a:satMod val="175000"/>
                <a:alpha val="40000"/>
              </a:schemeClr>
            </a:glow>
          </a:effectLst>
        </p:spPr>
      </p:pic>
      <p:sp>
        <p:nvSpPr>
          <p:cNvPr id="5" name="Rectangle 4"/>
          <p:cNvSpPr/>
          <p:nvPr/>
        </p:nvSpPr>
        <p:spPr>
          <a:xfrm>
            <a:off x="3162299" y="6030010"/>
            <a:ext cx="6096000" cy="646331"/>
          </a:xfrm>
          <a:prstGeom prst="rect">
            <a:avLst/>
          </a:prstGeom>
        </p:spPr>
        <p:txBody>
          <a:bodyPr>
            <a:spAutoFit/>
          </a:bodyPr>
          <a:lstStyle/>
          <a:p>
            <a:pPr algn="ctr"/>
            <a:r>
              <a:rPr lang="en-US" b="1" dirty="0">
                <a:solidFill>
                  <a:srgbClr val="FF0000"/>
                </a:solidFill>
                <a:latin typeface="Century Gothic" panose="020B0502020202020204" pitchFamily="34" charset="0"/>
              </a:rPr>
              <a:t>Over 100 million children (0-17 </a:t>
            </a:r>
            <a:r>
              <a:rPr lang="en-US" b="1" dirty="0" err="1">
                <a:solidFill>
                  <a:srgbClr val="FF0000"/>
                </a:solidFill>
                <a:latin typeface="Century Gothic" panose="020B0502020202020204" pitchFamily="34" charset="0"/>
              </a:rPr>
              <a:t>y.o</a:t>
            </a:r>
            <a:r>
              <a:rPr lang="en-US" b="1" dirty="0">
                <a:solidFill>
                  <a:srgbClr val="FF0000"/>
                </a:solidFill>
                <a:latin typeface="Century Gothic" panose="020B0502020202020204" pitchFamily="34" charset="0"/>
              </a:rPr>
              <a:t>.) in Southeast Asia </a:t>
            </a:r>
            <a:br>
              <a:rPr lang="en-US" b="1" dirty="0">
                <a:solidFill>
                  <a:srgbClr val="FF0000"/>
                </a:solidFill>
                <a:latin typeface="Century Gothic" panose="020B0502020202020204" pitchFamily="34" charset="0"/>
              </a:rPr>
            </a:br>
            <a:r>
              <a:rPr lang="en-US" b="1" dirty="0">
                <a:solidFill>
                  <a:srgbClr val="FF0000"/>
                </a:solidFill>
                <a:latin typeface="Century Gothic" panose="020B0502020202020204" pitchFamily="34" charset="0"/>
              </a:rPr>
              <a:t>are at risk in </a:t>
            </a:r>
            <a:r>
              <a:rPr lang="en-US" b="1" dirty="0" smtClean="0">
                <a:solidFill>
                  <a:srgbClr val="FF0000"/>
                </a:solidFill>
                <a:latin typeface="Century Gothic" panose="020B0502020202020204" pitchFamily="34" charset="0"/>
              </a:rPr>
              <a:t>schools annually</a:t>
            </a:r>
            <a:endParaRPr lang="en-PH"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505947930"/>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5397" y="370174"/>
            <a:ext cx="10515600" cy="1325563"/>
          </a:xfrm>
        </p:spPr>
        <p:txBody>
          <a:bodyPr>
            <a:normAutofit/>
          </a:bodyPr>
          <a:lstStyle/>
          <a:p>
            <a:pPr algn="ctr"/>
            <a:r>
              <a:rPr lang="en-US" sz="5400" b="1" dirty="0">
                <a:effectLst>
                  <a:outerShdw blurRad="38100" dist="38100" dir="2700000" algn="tl">
                    <a:srgbClr val="000000">
                      <a:alpha val="43137"/>
                    </a:srgbClr>
                  </a:outerShdw>
                </a:effectLst>
                <a:latin typeface="Calibri Light" panose="020F0302020204030204" pitchFamily="34" charset="0"/>
              </a:rPr>
              <a:t>What do we have as a region?</a:t>
            </a:r>
            <a:endParaRPr lang="en-PH" sz="5400" b="1" dirty="0">
              <a:effectLst>
                <a:outerShdw blurRad="38100" dist="38100" dir="2700000" algn="tl">
                  <a:srgbClr val="000000">
                    <a:alpha val="43137"/>
                  </a:srgbClr>
                </a:outerShdw>
              </a:effectLst>
              <a:latin typeface="Calibri Light" panose="020F0302020204030204" pitchFamily="34" charset="0"/>
            </a:endParaRPr>
          </a:p>
        </p:txBody>
      </p:sp>
      <p:graphicFrame>
        <p:nvGraphicFramePr>
          <p:cNvPr id="3" name="Diagram 2"/>
          <p:cNvGraphicFramePr/>
          <p:nvPr>
            <p:extLst>
              <p:ext uri="{D42A27DB-BD31-4B8C-83A1-F6EECF244321}">
                <p14:modId xmlns:p14="http://schemas.microsoft.com/office/powerpoint/2010/main" val="1970090176"/>
              </p:ext>
            </p:extLst>
          </p:nvPr>
        </p:nvGraphicFramePr>
        <p:xfrm>
          <a:off x="2481841" y="1772596"/>
          <a:ext cx="7066280" cy="4108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0547998"/>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9351" y="1166605"/>
            <a:ext cx="5210174" cy="4767470"/>
          </a:xfrm>
          <a:effectLst/>
        </p:spPr>
        <p:txBody>
          <a:bodyPr>
            <a:normAutofit lnSpcReduction="10000"/>
          </a:bodyPr>
          <a:lstStyle/>
          <a:p>
            <a:pPr marL="457200" indent="-457200">
              <a:spcAft>
                <a:spcPts val="1200"/>
              </a:spcAft>
            </a:pPr>
            <a:r>
              <a:rPr lang="en-US" b="1" dirty="0">
                <a:effectLst>
                  <a:outerShdw blurRad="38100" dist="38100" dir="2700000" algn="tl">
                    <a:srgbClr val="000000">
                      <a:alpha val="43137"/>
                    </a:srgbClr>
                  </a:outerShdw>
                </a:effectLst>
              </a:rPr>
              <a:t>regional inter-governmental organization among governments of Southeast Asian </a:t>
            </a:r>
            <a:r>
              <a:rPr lang="en-US" b="1" dirty="0" smtClean="0">
                <a:effectLst>
                  <a:outerShdw blurRad="38100" dist="38100" dir="2700000" algn="tl">
                    <a:srgbClr val="000000">
                      <a:alpha val="43137"/>
                    </a:srgbClr>
                  </a:outerShdw>
                </a:effectLst>
              </a:rPr>
              <a:t>countries</a:t>
            </a:r>
          </a:p>
          <a:p>
            <a:pPr marL="457200" indent="-457200">
              <a:spcAft>
                <a:spcPts val="1200"/>
              </a:spcAft>
            </a:pPr>
            <a:r>
              <a:rPr lang="en-US" b="1" dirty="0">
                <a:effectLst>
                  <a:outerShdw blurRad="38100" dist="38100" dir="2700000" algn="tl">
                    <a:srgbClr val="000000">
                      <a:alpha val="43137"/>
                    </a:srgbClr>
                  </a:outerShdw>
                </a:effectLst>
              </a:rPr>
              <a:t>promote cooperation in education, science and culture in the region</a:t>
            </a:r>
            <a:endParaRPr lang="en-US" b="1" dirty="0" smtClean="0">
              <a:effectLst>
                <a:outerShdw blurRad="38100" dist="38100" dir="2700000" algn="tl">
                  <a:srgbClr val="000000">
                    <a:alpha val="43137"/>
                  </a:srgbClr>
                </a:outerShdw>
              </a:effectLst>
            </a:endParaRPr>
          </a:p>
          <a:p>
            <a:pPr marL="457200" indent="-457200">
              <a:spcAft>
                <a:spcPts val="1200"/>
              </a:spcAft>
            </a:pPr>
            <a:r>
              <a:rPr lang="en-US" b="1" dirty="0" smtClean="0">
                <a:effectLst>
                  <a:outerShdw blurRad="38100" dist="38100" dir="2700000" algn="tl">
                    <a:srgbClr val="000000">
                      <a:alpha val="43137"/>
                    </a:srgbClr>
                  </a:outerShdw>
                </a:effectLst>
              </a:rPr>
              <a:t>established </a:t>
            </a:r>
            <a:r>
              <a:rPr lang="en-US" b="1" dirty="0">
                <a:effectLst>
                  <a:outerShdw blurRad="38100" dist="38100" dir="2700000" algn="tl">
                    <a:srgbClr val="000000">
                      <a:alpha val="43137"/>
                    </a:srgbClr>
                  </a:outerShdw>
                </a:effectLst>
              </a:rPr>
              <a:t>on 30 November </a:t>
            </a:r>
            <a:r>
              <a:rPr lang="en-US" b="1" dirty="0" smtClean="0">
                <a:effectLst>
                  <a:outerShdw blurRad="38100" dist="38100" dir="2700000" algn="tl">
                    <a:srgbClr val="000000">
                      <a:alpha val="43137"/>
                    </a:srgbClr>
                  </a:outerShdw>
                </a:effectLst>
              </a:rPr>
              <a:t>1965</a:t>
            </a:r>
          </a:p>
          <a:p>
            <a:pPr marL="457200" indent="-457200">
              <a:spcAft>
                <a:spcPts val="1200"/>
              </a:spcAft>
            </a:pPr>
            <a:r>
              <a:rPr lang="en-US" b="1" dirty="0">
                <a:effectLst>
                  <a:outerShdw blurRad="38100" dist="38100" dir="2700000" algn="tl">
                    <a:srgbClr val="000000">
                      <a:alpha val="43137"/>
                    </a:srgbClr>
                  </a:outerShdw>
                </a:effectLst>
              </a:rPr>
              <a:t>20 Centers all over the region and 1 Network (TROPMED)</a:t>
            </a:r>
            <a:endParaRPr lang="en-PH" b="1"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269" y="1178391"/>
            <a:ext cx="4479410" cy="4506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08150124"/>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70074"/>
          </a:xfrm>
        </p:spPr>
        <p:txBody>
          <a:bodyPr/>
          <a:lstStyle/>
          <a:p>
            <a:r>
              <a:rPr lang="en-US" b="1" dirty="0">
                <a:effectLst>
                  <a:outerShdw blurRad="38100" dist="38100" dir="2700000" algn="tl">
                    <a:srgbClr val="000000">
                      <a:alpha val="43137"/>
                    </a:srgbClr>
                  </a:outerShdw>
                </a:effectLst>
                <a:latin typeface="Calibri Light" panose="020F0302020204030204" pitchFamily="34" charset="0"/>
              </a:rPr>
              <a:t>SEAMEO Member Countries</a:t>
            </a:r>
            <a:endParaRPr lang="en-PH" b="1" dirty="0">
              <a:effectLst>
                <a:outerShdw blurRad="38100" dist="38100" dir="2700000" algn="tl">
                  <a:srgbClr val="000000">
                    <a:alpha val="43137"/>
                  </a:srgbClr>
                </a:outerShdw>
              </a:effectLst>
              <a:latin typeface="Calibri Light" panose="020F0302020204030204" pitchFamily="34" charset="0"/>
            </a:endParaRPr>
          </a:p>
        </p:txBody>
      </p:sp>
      <p:pic>
        <p:nvPicPr>
          <p:cNvPr id="5"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7529" y="1389289"/>
            <a:ext cx="5191750" cy="475177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6" name="Group 5"/>
          <p:cNvGrpSpPr>
            <a:grpSpLocks/>
          </p:cNvGrpSpPr>
          <p:nvPr/>
        </p:nvGrpSpPr>
        <p:grpSpPr bwMode="auto">
          <a:xfrm>
            <a:off x="4484916" y="1679696"/>
            <a:ext cx="1371600" cy="877888"/>
            <a:chOff x="2568" y="655"/>
            <a:chExt cx="769" cy="553"/>
          </a:xfrm>
        </p:grpSpPr>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2" y="655"/>
              <a:ext cx="483"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73"/>
            <p:cNvSpPr txBox="1">
              <a:spLocks noChangeArrowheads="1"/>
            </p:cNvSpPr>
            <p:nvPr/>
          </p:nvSpPr>
          <p:spPr bwMode="auto">
            <a:xfrm>
              <a:off x="2568" y="996"/>
              <a:ext cx="76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sz="1600"/>
                <a:t>Indonesia</a:t>
              </a:r>
            </a:p>
          </p:txBody>
        </p:sp>
      </p:grpSp>
      <p:grpSp>
        <p:nvGrpSpPr>
          <p:cNvPr id="9" name="Group 8"/>
          <p:cNvGrpSpPr>
            <a:grpSpLocks/>
          </p:cNvGrpSpPr>
          <p:nvPr/>
        </p:nvGrpSpPr>
        <p:grpSpPr bwMode="auto">
          <a:xfrm>
            <a:off x="1436916" y="2746498"/>
            <a:ext cx="1201738" cy="946151"/>
            <a:chOff x="3732" y="1128"/>
            <a:chExt cx="757" cy="596"/>
          </a:xfrm>
        </p:grpSpPr>
        <p:pic>
          <p:nvPicPr>
            <p:cNvPr id="1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4" y="1128"/>
              <a:ext cx="528"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75"/>
            <p:cNvSpPr txBox="1">
              <a:spLocks noChangeArrowheads="1"/>
            </p:cNvSpPr>
            <p:nvPr/>
          </p:nvSpPr>
          <p:spPr bwMode="auto">
            <a:xfrm>
              <a:off x="3732" y="1512"/>
              <a:ext cx="7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sz="1600"/>
                <a:t>Lao PDR</a:t>
              </a:r>
            </a:p>
          </p:txBody>
        </p:sp>
      </p:grpSp>
      <p:grpSp>
        <p:nvGrpSpPr>
          <p:cNvPr id="12" name="Group 11"/>
          <p:cNvGrpSpPr>
            <a:grpSpLocks/>
          </p:cNvGrpSpPr>
          <p:nvPr/>
        </p:nvGrpSpPr>
        <p:grpSpPr bwMode="auto">
          <a:xfrm>
            <a:off x="2960922" y="1679699"/>
            <a:ext cx="1162051" cy="901701"/>
            <a:chOff x="4068" y="1752"/>
            <a:chExt cx="732" cy="568"/>
          </a:xfrm>
        </p:grpSpPr>
        <p:grpSp>
          <p:nvGrpSpPr>
            <p:cNvPr id="13" name="Group 12"/>
            <p:cNvGrpSpPr>
              <a:grpSpLocks/>
            </p:cNvGrpSpPr>
            <p:nvPr/>
          </p:nvGrpSpPr>
          <p:grpSpPr bwMode="auto">
            <a:xfrm>
              <a:off x="4152" y="1752"/>
              <a:ext cx="525" cy="365"/>
              <a:chOff x="4152" y="1752"/>
              <a:chExt cx="525" cy="365"/>
            </a:xfrm>
          </p:grpSpPr>
          <p:sp>
            <p:nvSpPr>
              <p:cNvPr id="15" name="Rectangle 14"/>
              <p:cNvSpPr>
                <a:spLocks noChangeArrowheads="1"/>
              </p:cNvSpPr>
              <p:nvPr/>
            </p:nvSpPr>
            <p:spPr bwMode="auto">
              <a:xfrm>
                <a:off x="4155" y="1755"/>
                <a:ext cx="522" cy="359"/>
              </a:xfrm>
              <a:prstGeom prst="rect">
                <a:avLst/>
              </a:prstGeom>
              <a:solidFill>
                <a:srgbClr val="0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6" name="Freeform 15"/>
              <p:cNvSpPr>
                <a:spLocks/>
              </p:cNvSpPr>
              <p:nvPr/>
            </p:nvSpPr>
            <p:spPr bwMode="auto">
              <a:xfrm>
                <a:off x="4152" y="1752"/>
                <a:ext cx="525" cy="365"/>
              </a:xfrm>
              <a:custGeom>
                <a:avLst/>
                <a:gdLst>
                  <a:gd name="T0" fmla="*/ 6 w 525"/>
                  <a:gd name="T1" fmla="*/ 6 h 365"/>
                  <a:gd name="T2" fmla="*/ 522 w 525"/>
                  <a:gd name="T3" fmla="*/ 6 h 365"/>
                  <a:gd name="T4" fmla="*/ 522 w 525"/>
                  <a:gd name="T5" fmla="*/ 362 h 365"/>
                  <a:gd name="T6" fmla="*/ 6 w 525"/>
                  <a:gd name="T7" fmla="*/ 362 h 365"/>
                  <a:gd name="T8" fmla="*/ 6 w 525"/>
                  <a:gd name="T9" fmla="*/ 6 h 365"/>
                  <a:gd name="T10" fmla="*/ 6 w 525"/>
                  <a:gd name="T11" fmla="*/ 0 h 365"/>
                  <a:gd name="T12" fmla="*/ 0 w 525"/>
                  <a:gd name="T13" fmla="*/ 0 h 365"/>
                  <a:gd name="T14" fmla="*/ 0 w 525"/>
                  <a:gd name="T15" fmla="*/ 365 h 365"/>
                  <a:gd name="T16" fmla="*/ 525 w 525"/>
                  <a:gd name="T17" fmla="*/ 365 h 365"/>
                  <a:gd name="T18" fmla="*/ 525 w 525"/>
                  <a:gd name="T19" fmla="*/ 0 h 365"/>
                  <a:gd name="T20" fmla="*/ 6 w 525"/>
                  <a:gd name="T21" fmla="*/ 0 h 365"/>
                  <a:gd name="T22" fmla="*/ 6 w 525"/>
                  <a:gd name="T23" fmla="*/ 6 h 3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5"/>
                  <a:gd name="T37" fmla="*/ 0 h 365"/>
                  <a:gd name="T38" fmla="*/ 525 w 525"/>
                  <a:gd name="T39" fmla="*/ 365 h 3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5" h="365">
                    <a:moveTo>
                      <a:pt x="6" y="6"/>
                    </a:moveTo>
                    <a:lnTo>
                      <a:pt x="522" y="6"/>
                    </a:lnTo>
                    <a:lnTo>
                      <a:pt x="522" y="362"/>
                    </a:lnTo>
                    <a:lnTo>
                      <a:pt x="6" y="362"/>
                    </a:lnTo>
                    <a:lnTo>
                      <a:pt x="6" y="6"/>
                    </a:lnTo>
                    <a:lnTo>
                      <a:pt x="6" y="0"/>
                    </a:lnTo>
                    <a:lnTo>
                      <a:pt x="0" y="0"/>
                    </a:lnTo>
                    <a:lnTo>
                      <a:pt x="0" y="365"/>
                    </a:lnTo>
                    <a:lnTo>
                      <a:pt x="525" y="365"/>
                    </a:lnTo>
                    <a:lnTo>
                      <a:pt x="525" y="0"/>
                    </a:lnTo>
                    <a:lnTo>
                      <a:pt x="6" y="0"/>
                    </a:lnTo>
                    <a:lnTo>
                      <a:pt x="6" y="6"/>
                    </a:lnTo>
                    <a:close/>
                  </a:path>
                </a:pathLst>
              </a:custGeom>
              <a:solidFill>
                <a:srgbClr val="000000"/>
              </a:solidFill>
              <a:ln w="0">
                <a:solidFill>
                  <a:srgbClr val="000000"/>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7" name="Rectangle 16"/>
              <p:cNvSpPr>
                <a:spLocks noChangeArrowheads="1"/>
              </p:cNvSpPr>
              <p:nvPr/>
            </p:nvSpPr>
            <p:spPr bwMode="auto">
              <a:xfrm>
                <a:off x="4166" y="1832"/>
                <a:ext cx="509" cy="215"/>
              </a:xfrm>
              <a:prstGeom prst="rect">
                <a:avLst/>
              </a:prstGeom>
              <a:solidFill>
                <a:srgbClr val="D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8" name="Rectangle 17"/>
              <p:cNvSpPr>
                <a:spLocks noChangeArrowheads="1"/>
              </p:cNvSpPr>
              <p:nvPr/>
            </p:nvSpPr>
            <p:spPr bwMode="auto">
              <a:xfrm>
                <a:off x="4511" y="2017"/>
                <a:ext cx="51" cy="11"/>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9" name="Rectangle 18"/>
              <p:cNvSpPr>
                <a:spLocks noChangeArrowheads="1"/>
              </p:cNvSpPr>
              <p:nvPr/>
            </p:nvSpPr>
            <p:spPr bwMode="auto">
              <a:xfrm>
                <a:off x="4511" y="2002"/>
                <a:ext cx="43" cy="12"/>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0" name="Rectangle 19"/>
              <p:cNvSpPr>
                <a:spLocks noChangeArrowheads="1"/>
              </p:cNvSpPr>
              <p:nvPr/>
            </p:nvSpPr>
            <p:spPr bwMode="auto">
              <a:xfrm>
                <a:off x="4511" y="1994"/>
                <a:ext cx="34" cy="5"/>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1" name="Rectangle 20"/>
              <p:cNvSpPr>
                <a:spLocks noChangeArrowheads="1"/>
              </p:cNvSpPr>
              <p:nvPr/>
            </p:nvSpPr>
            <p:spPr bwMode="auto">
              <a:xfrm>
                <a:off x="4511" y="1988"/>
                <a:ext cx="28" cy="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2" name="Rectangle 21"/>
              <p:cNvSpPr>
                <a:spLocks noChangeArrowheads="1"/>
              </p:cNvSpPr>
              <p:nvPr/>
            </p:nvSpPr>
            <p:spPr bwMode="auto">
              <a:xfrm>
                <a:off x="4511" y="1982"/>
                <a:ext cx="26" cy="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3" name="Rectangle 22"/>
              <p:cNvSpPr>
                <a:spLocks noChangeArrowheads="1"/>
              </p:cNvSpPr>
              <p:nvPr/>
            </p:nvSpPr>
            <p:spPr bwMode="auto">
              <a:xfrm>
                <a:off x="4430" y="1982"/>
                <a:ext cx="61" cy="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4" name="Rectangle 23"/>
              <p:cNvSpPr>
                <a:spLocks noChangeArrowheads="1"/>
              </p:cNvSpPr>
              <p:nvPr/>
            </p:nvSpPr>
            <p:spPr bwMode="auto">
              <a:xfrm>
                <a:off x="4430" y="1988"/>
                <a:ext cx="61" cy="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5" name="Rectangle 24"/>
              <p:cNvSpPr>
                <a:spLocks noChangeArrowheads="1"/>
              </p:cNvSpPr>
              <p:nvPr/>
            </p:nvSpPr>
            <p:spPr bwMode="auto">
              <a:xfrm>
                <a:off x="4430" y="1994"/>
                <a:ext cx="61" cy="5"/>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6" name="Rectangle 25"/>
              <p:cNvSpPr>
                <a:spLocks noChangeArrowheads="1"/>
              </p:cNvSpPr>
              <p:nvPr/>
            </p:nvSpPr>
            <p:spPr bwMode="auto">
              <a:xfrm>
                <a:off x="4379" y="1967"/>
                <a:ext cx="112" cy="62"/>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7" name="Rectangle 26"/>
              <p:cNvSpPr>
                <a:spLocks noChangeArrowheads="1"/>
              </p:cNvSpPr>
              <p:nvPr/>
            </p:nvSpPr>
            <p:spPr bwMode="auto">
              <a:xfrm>
                <a:off x="4430" y="2017"/>
                <a:ext cx="61" cy="11"/>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8" name="Rectangle 27"/>
              <p:cNvSpPr>
                <a:spLocks noChangeArrowheads="1"/>
              </p:cNvSpPr>
              <p:nvPr/>
            </p:nvSpPr>
            <p:spPr bwMode="auto">
              <a:xfrm>
                <a:off x="4493" y="1982"/>
                <a:ext cx="0" cy="4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9" name="Rectangle 28"/>
              <p:cNvSpPr>
                <a:spLocks noChangeArrowheads="1"/>
              </p:cNvSpPr>
              <p:nvPr/>
            </p:nvSpPr>
            <p:spPr bwMode="auto">
              <a:xfrm>
                <a:off x="4508" y="1982"/>
                <a:ext cx="0" cy="4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30" name="Rectangle 29"/>
              <p:cNvSpPr>
                <a:spLocks noChangeArrowheads="1"/>
              </p:cNvSpPr>
              <p:nvPr/>
            </p:nvSpPr>
            <p:spPr bwMode="auto">
              <a:xfrm>
                <a:off x="4496" y="1982"/>
                <a:ext cx="9" cy="4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31" name="Rectangle 30"/>
              <p:cNvSpPr>
                <a:spLocks noChangeArrowheads="1"/>
              </p:cNvSpPr>
              <p:nvPr/>
            </p:nvSpPr>
            <p:spPr bwMode="auto">
              <a:xfrm>
                <a:off x="4508" y="1948"/>
                <a:ext cx="0" cy="2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32" name="Rectangle 31"/>
              <p:cNvSpPr>
                <a:spLocks noChangeArrowheads="1"/>
              </p:cNvSpPr>
              <p:nvPr/>
            </p:nvSpPr>
            <p:spPr bwMode="auto">
              <a:xfrm>
                <a:off x="4493" y="1948"/>
                <a:ext cx="0" cy="2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33" name="Rectangle 32"/>
              <p:cNvSpPr>
                <a:spLocks noChangeArrowheads="1"/>
              </p:cNvSpPr>
              <p:nvPr/>
            </p:nvSpPr>
            <p:spPr bwMode="auto">
              <a:xfrm>
                <a:off x="4493" y="1973"/>
                <a:ext cx="0" cy="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34" name="Rectangle 33"/>
              <p:cNvSpPr>
                <a:spLocks noChangeArrowheads="1"/>
              </p:cNvSpPr>
              <p:nvPr/>
            </p:nvSpPr>
            <p:spPr bwMode="auto">
              <a:xfrm>
                <a:off x="4508" y="1973"/>
                <a:ext cx="0" cy="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35" name="Rectangle 34"/>
              <p:cNvSpPr>
                <a:spLocks noChangeArrowheads="1"/>
              </p:cNvSpPr>
              <p:nvPr/>
            </p:nvSpPr>
            <p:spPr bwMode="auto">
              <a:xfrm>
                <a:off x="4427" y="1973"/>
                <a:ext cx="101" cy="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36" name="Line 34"/>
              <p:cNvSpPr>
                <a:spLocks noChangeShapeType="1"/>
              </p:cNvSpPr>
              <p:nvPr/>
            </p:nvSpPr>
            <p:spPr bwMode="auto">
              <a:xfrm>
                <a:off x="4528" y="1973"/>
                <a:ext cx="3" cy="6"/>
              </a:xfrm>
              <a:prstGeom prst="line">
                <a:avLst/>
              </a:prstGeom>
              <a:noFill/>
              <a:ln w="0">
                <a:solidFill>
                  <a:srgbClr val="DE0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37" name="Line 35"/>
              <p:cNvSpPr>
                <a:spLocks noChangeShapeType="1"/>
              </p:cNvSpPr>
              <p:nvPr/>
            </p:nvSpPr>
            <p:spPr bwMode="auto">
              <a:xfrm>
                <a:off x="4525" y="1973"/>
                <a:ext cx="1" cy="6"/>
              </a:xfrm>
              <a:prstGeom prst="line">
                <a:avLst/>
              </a:prstGeom>
              <a:noFill/>
              <a:ln w="0">
                <a:solidFill>
                  <a:srgbClr val="DE0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38" name="Line 36"/>
              <p:cNvSpPr>
                <a:spLocks noChangeShapeType="1"/>
              </p:cNvSpPr>
              <p:nvPr/>
            </p:nvSpPr>
            <p:spPr bwMode="auto">
              <a:xfrm>
                <a:off x="4516" y="1973"/>
                <a:ext cx="1" cy="6"/>
              </a:xfrm>
              <a:prstGeom prst="line">
                <a:avLst/>
              </a:prstGeom>
              <a:noFill/>
              <a:ln w="0">
                <a:solidFill>
                  <a:srgbClr val="DE0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39" name="Line 37"/>
              <p:cNvSpPr>
                <a:spLocks noChangeShapeType="1"/>
              </p:cNvSpPr>
              <p:nvPr/>
            </p:nvSpPr>
            <p:spPr bwMode="auto">
              <a:xfrm>
                <a:off x="4511" y="1973"/>
                <a:ext cx="1" cy="6"/>
              </a:xfrm>
              <a:prstGeom prst="line">
                <a:avLst/>
              </a:prstGeom>
              <a:noFill/>
              <a:ln w="0">
                <a:solidFill>
                  <a:srgbClr val="DE0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40" name="Line 38"/>
              <p:cNvSpPr>
                <a:spLocks noChangeShapeType="1"/>
              </p:cNvSpPr>
              <p:nvPr/>
            </p:nvSpPr>
            <p:spPr bwMode="auto">
              <a:xfrm>
                <a:off x="4476" y="1973"/>
                <a:ext cx="1" cy="6"/>
              </a:xfrm>
              <a:prstGeom prst="line">
                <a:avLst/>
              </a:prstGeom>
              <a:noFill/>
              <a:ln w="0">
                <a:solidFill>
                  <a:srgbClr val="DE0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41" name="Line 39"/>
              <p:cNvSpPr>
                <a:spLocks noChangeShapeType="1"/>
              </p:cNvSpPr>
              <p:nvPr/>
            </p:nvSpPr>
            <p:spPr bwMode="auto">
              <a:xfrm>
                <a:off x="4485" y="1973"/>
                <a:ext cx="1" cy="6"/>
              </a:xfrm>
              <a:prstGeom prst="line">
                <a:avLst/>
              </a:prstGeom>
              <a:noFill/>
              <a:ln w="0">
                <a:solidFill>
                  <a:srgbClr val="DE0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42" name="Line 40"/>
              <p:cNvSpPr>
                <a:spLocks noChangeShapeType="1"/>
              </p:cNvSpPr>
              <p:nvPr/>
            </p:nvSpPr>
            <p:spPr bwMode="auto">
              <a:xfrm>
                <a:off x="4491" y="1973"/>
                <a:ext cx="1" cy="6"/>
              </a:xfrm>
              <a:prstGeom prst="line">
                <a:avLst/>
              </a:prstGeom>
              <a:noFill/>
              <a:ln w="0">
                <a:solidFill>
                  <a:srgbClr val="DE0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43" name="Line 41"/>
              <p:cNvSpPr>
                <a:spLocks noChangeShapeType="1"/>
              </p:cNvSpPr>
              <p:nvPr/>
            </p:nvSpPr>
            <p:spPr bwMode="auto">
              <a:xfrm>
                <a:off x="4445" y="1973"/>
                <a:ext cx="3" cy="6"/>
              </a:xfrm>
              <a:prstGeom prst="line">
                <a:avLst/>
              </a:prstGeom>
              <a:noFill/>
              <a:ln w="0">
                <a:solidFill>
                  <a:srgbClr val="DE0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44" name="Line 42"/>
              <p:cNvSpPr>
                <a:spLocks noChangeShapeType="1"/>
              </p:cNvSpPr>
              <p:nvPr/>
            </p:nvSpPr>
            <p:spPr bwMode="auto">
              <a:xfrm>
                <a:off x="4433" y="1973"/>
                <a:ext cx="3" cy="6"/>
              </a:xfrm>
              <a:prstGeom prst="line">
                <a:avLst/>
              </a:prstGeom>
              <a:noFill/>
              <a:ln w="0">
                <a:solidFill>
                  <a:srgbClr val="DE0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45" name="Line 43"/>
              <p:cNvSpPr>
                <a:spLocks noChangeShapeType="1"/>
              </p:cNvSpPr>
              <p:nvPr/>
            </p:nvSpPr>
            <p:spPr bwMode="auto">
              <a:xfrm>
                <a:off x="4427" y="1973"/>
                <a:ext cx="1" cy="6"/>
              </a:xfrm>
              <a:prstGeom prst="line">
                <a:avLst/>
              </a:prstGeom>
              <a:noFill/>
              <a:ln w="0">
                <a:solidFill>
                  <a:srgbClr val="DE0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46" name="Rectangle 45"/>
              <p:cNvSpPr>
                <a:spLocks noChangeArrowheads="1"/>
              </p:cNvSpPr>
              <p:nvPr/>
            </p:nvSpPr>
            <p:spPr bwMode="auto">
              <a:xfrm>
                <a:off x="4496" y="1945"/>
                <a:ext cx="9" cy="34"/>
              </a:xfrm>
              <a:prstGeom prst="rect">
                <a:avLst/>
              </a:prstGeom>
              <a:solidFill>
                <a:srgbClr val="FFFFFF"/>
              </a:solidFill>
              <a:ln w="0">
                <a:solidFill>
                  <a:srgbClr val="DE0000"/>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47" name="Rectangle 46"/>
              <p:cNvSpPr>
                <a:spLocks noChangeArrowheads="1"/>
              </p:cNvSpPr>
              <p:nvPr/>
            </p:nvSpPr>
            <p:spPr bwMode="auto">
              <a:xfrm>
                <a:off x="4516" y="1959"/>
                <a:ext cx="3" cy="12"/>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48" name="Rectangle 47"/>
              <p:cNvSpPr>
                <a:spLocks noChangeArrowheads="1"/>
              </p:cNvSpPr>
              <p:nvPr/>
            </p:nvSpPr>
            <p:spPr bwMode="auto">
              <a:xfrm>
                <a:off x="4516" y="1945"/>
                <a:ext cx="6" cy="11"/>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49" name="Rectangle 48"/>
              <p:cNvSpPr>
                <a:spLocks noChangeArrowheads="1"/>
              </p:cNvSpPr>
              <p:nvPr/>
            </p:nvSpPr>
            <p:spPr bwMode="auto">
              <a:xfrm>
                <a:off x="4522" y="1953"/>
                <a:ext cx="0" cy="18"/>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50" name="Rectangle 49"/>
              <p:cNvSpPr>
                <a:spLocks noChangeArrowheads="1"/>
              </p:cNvSpPr>
              <p:nvPr/>
            </p:nvSpPr>
            <p:spPr bwMode="auto">
              <a:xfrm>
                <a:off x="4519" y="1945"/>
                <a:ext cx="6" cy="0"/>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51" name="Rectangle 50"/>
              <p:cNvSpPr>
                <a:spLocks noChangeArrowheads="1"/>
              </p:cNvSpPr>
              <p:nvPr/>
            </p:nvSpPr>
            <p:spPr bwMode="auto">
              <a:xfrm>
                <a:off x="4525" y="1945"/>
                <a:ext cx="0" cy="2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52" name="Freeform 51"/>
              <p:cNvSpPr>
                <a:spLocks/>
              </p:cNvSpPr>
              <p:nvPr/>
            </p:nvSpPr>
            <p:spPr bwMode="auto">
              <a:xfrm>
                <a:off x="4528" y="1925"/>
                <a:ext cx="3" cy="23"/>
              </a:xfrm>
              <a:custGeom>
                <a:avLst/>
                <a:gdLst>
                  <a:gd name="T0" fmla="*/ 0 w 3"/>
                  <a:gd name="T1" fmla="*/ 23 h 23"/>
                  <a:gd name="T2" fmla="*/ 3 w 3"/>
                  <a:gd name="T3" fmla="*/ 20 h 23"/>
                  <a:gd name="T4" fmla="*/ 3 w 3"/>
                  <a:gd name="T5" fmla="*/ 0 h 23"/>
                  <a:gd name="T6" fmla="*/ 0 w 3"/>
                  <a:gd name="T7" fmla="*/ 5 h 23"/>
                  <a:gd name="T8" fmla="*/ 0 w 3"/>
                  <a:gd name="T9" fmla="*/ 23 h 23"/>
                  <a:gd name="T10" fmla="*/ 0 60000 65536"/>
                  <a:gd name="T11" fmla="*/ 0 60000 65536"/>
                  <a:gd name="T12" fmla="*/ 0 60000 65536"/>
                  <a:gd name="T13" fmla="*/ 0 60000 65536"/>
                  <a:gd name="T14" fmla="*/ 0 60000 65536"/>
                  <a:gd name="T15" fmla="*/ 0 w 3"/>
                  <a:gd name="T16" fmla="*/ 0 h 23"/>
                  <a:gd name="T17" fmla="*/ 3 w 3"/>
                  <a:gd name="T18" fmla="*/ 23 h 23"/>
                </a:gdLst>
                <a:ahLst/>
                <a:cxnLst>
                  <a:cxn ang="T10">
                    <a:pos x="T0" y="T1"/>
                  </a:cxn>
                  <a:cxn ang="T11">
                    <a:pos x="T2" y="T3"/>
                  </a:cxn>
                  <a:cxn ang="T12">
                    <a:pos x="T4" y="T5"/>
                  </a:cxn>
                  <a:cxn ang="T13">
                    <a:pos x="T6" y="T7"/>
                  </a:cxn>
                  <a:cxn ang="T14">
                    <a:pos x="T8" y="T9"/>
                  </a:cxn>
                </a:cxnLst>
                <a:rect l="T15" t="T16" r="T17" b="T18"/>
                <a:pathLst>
                  <a:path w="3" h="23">
                    <a:moveTo>
                      <a:pt x="0" y="23"/>
                    </a:moveTo>
                    <a:lnTo>
                      <a:pt x="3" y="20"/>
                    </a:lnTo>
                    <a:lnTo>
                      <a:pt x="3" y="0"/>
                    </a:lnTo>
                    <a:lnTo>
                      <a:pt x="0" y="5"/>
                    </a:lnTo>
                    <a:lnTo>
                      <a:pt x="0" y="2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53" name="Freeform 52"/>
              <p:cNvSpPr>
                <a:spLocks/>
              </p:cNvSpPr>
              <p:nvPr/>
            </p:nvSpPr>
            <p:spPr bwMode="auto">
              <a:xfrm>
                <a:off x="4519" y="1936"/>
                <a:ext cx="6" cy="6"/>
              </a:xfrm>
              <a:custGeom>
                <a:avLst/>
                <a:gdLst>
                  <a:gd name="T0" fmla="*/ 0 w 6"/>
                  <a:gd name="T1" fmla="*/ 6 h 6"/>
                  <a:gd name="T2" fmla="*/ 6 w 6"/>
                  <a:gd name="T3" fmla="*/ 6 h 6"/>
                  <a:gd name="T4" fmla="*/ 6 w 6"/>
                  <a:gd name="T5" fmla="*/ 0 h 6"/>
                  <a:gd name="T6" fmla="*/ 0 w 6"/>
                  <a:gd name="T7" fmla="*/ 3 h 6"/>
                  <a:gd name="T8" fmla="*/ 0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0" y="6"/>
                    </a:moveTo>
                    <a:lnTo>
                      <a:pt x="6" y="6"/>
                    </a:lnTo>
                    <a:lnTo>
                      <a:pt x="6" y="0"/>
                    </a:lnTo>
                    <a:lnTo>
                      <a:pt x="0" y="3"/>
                    </a:lnTo>
                    <a:lnTo>
                      <a:pt x="0"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54" name="Line 52"/>
              <p:cNvSpPr>
                <a:spLocks noChangeShapeType="1"/>
              </p:cNvSpPr>
              <p:nvPr/>
            </p:nvSpPr>
            <p:spPr bwMode="auto">
              <a:xfrm flipV="1">
                <a:off x="4525" y="1919"/>
                <a:ext cx="1" cy="14"/>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55" name="Line 53"/>
              <p:cNvSpPr>
                <a:spLocks noChangeShapeType="1"/>
              </p:cNvSpPr>
              <p:nvPr/>
            </p:nvSpPr>
            <p:spPr bwMode="auto">
              <a:xfrm flipV="1">
                <a:off x="4519" y="1927"/>
                <a:ext cx="1" cy="9"/>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56" name="Line 54"/>
              <p:cNvSpPr>
                <a:spLocks noChangeShapeType="1"/>
              </p:cNvSpPr>
              <p:nvPr/>
            </p:nvSpPr>
            <p:spPr bwMode="auto">
              <a:xfrm>
                <a:off x="4519" y="1922"/>
                <a:ext cx="1" cy="3"/>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57" name="Rectangle 56"/>
              <p:cNvSpPr>
                <a:spLocks noChangeArrowheads="1"/>
              </p:cNvSpPr>
              <p:nvPr/>
            </p:nvSpPr>
            <p:spPr bwMode="auto">
              <a:xfrm>
                <a:off x="4511" y="1945"/>
                <a:ext cx="3" cy="2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58" name="Rectangle 57"/>
              <p:cNvSpPr>
                <a:spLocks noChangeArrowheads="1"/>
              </p:cNvSpPr>
              <p:nvPr/>
            </p:nvSpPr>
            <p:spPr bwMode="auto">
              <a:xfrm>
                <a:off x="4514" y="1945"/>
                <a:ext cx="0" cy="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59" name="Rectangle 58"/>
              <p:cNvSpPr>
                <a:spLocks noChangeArrowheads="1"/>
              </p:cNvSpPr>
              <p:nvPr/>
            </p:nvSpPr>
            <p:spPr bwMode="auto">
              <a:xfrm>
                <a:off x="4491" y="1942"/>
                <a:ext cx="20" cy="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60" name="Freeform 59"/>
              <p:cNvSpPr>
                <a:spLocks/>
              </p:cNvSpPr>
              <p:nvPr/>
            </p:nvSpPr>
            <p:spPr bwMode="auto">
              <a:xfrm>
                <a:off x="4499" y="1936"/>
                <a:ext cx="12" cy="9"/>
              </a:xfrm>
              <a:custGeom>
                <a:avLst/>
                <a:gdLst>
                  <a:gd name="T0" fmla="*/ 0 w 12"/>
                  <a:gd name="T1" fmla="*/ 0 h 9"/>
                  <a:gd name="T2" fmla="*/ 6 w 12"/>
                  <a:gd name="T3" fmla="*/ 6 h 9"/>
                  <a:gd name="T4" fmla="*/ 12 w 12"/>
                  <a:gd name="T5" fmla="*/ 3 h 9"/>
                  <a:gd name="T6" fmla="*/ 12 w 12"/>
                  <a:gd name="T7" fmla="*/ 9 h 9"/>
                  <a:gd name="T8" fmla="*/ 0 w 12"/>
                  <a:gd name="T9" fmla="*/ 9 h 9"/>
                  <a:gd name="T10" fmla="*/ 0 w 12"/>
                  <a:gd name="T11" fmla="*/ 0 h 9"/>
                  <a:gd name="T12" fmla="*/ 0 60000 65536"/>
                  <a:gd name="T13" fmla="*/ 0 60000 65536"/>
                  <a:gd name="T14" fmla="*/ 0 60000 65536"/>
                  <a:gd name="T15" fmla="*/ 0 60000 65536"/>
                  <a:gd name="T16" fmla="*/ 0 60000 65536"/>
                  <a:gd name="T17" fmla="*/ 0 60000 65536"/>
                  <a:gd name="T18" fmla="*/ 0 w 12"/>
                  <a:gd name="T19" fmla="*/ 0 h 9"/>
                  <a:gd name="T20" fmla="*/ 12 w 12"/>
                  <a:gd name="T21" fmla="*/ 9 h 9"/>
                </a:gdLst>
                <a:ahLst/>
                <a:cxnLst>
                  <a:cxn ang="T12">
                    <a:pos x="T0" y="T1"/>
                  </a:cxn>
                  <a:cxn ang="T13">
                    <a:pos x="T2" y="T3"/>
                  </a:cxn>
                  <a:cxn ang="T14">
                    <a:pos x="T4" y="T5"/>
                  </a:cxn>
                  <a:cxn ang="T15">
                    <a:pos x="T6" y="T7"/>
                  </a:cxn>
                  <a:cxn ang="T16">
                    <a:pos x="T8" y="T9"/>
                  </a:cxn>
                  <a:cxn ang="T17">
                    <a:pos x="T10" y="T11"/>
                  </a:cxn>
                </a:cxnLst>
                <a:rect l="T18" t="T19" r="T20" b="T21"/>
                <a:pathLst>
                  <a:path w="12" h="9">
                    <a:moveTo>
                      <a:pt x="0" y="0"/>
                    </a:moveTo>
                    <a:lnTo>
                      <a:pt x="6" y="6"/>
                    </a:lnTo>
                    <a:lnTo>
                      <a:pt x="12" y="3"/>
                    </a:lnTo>
                    <a:lnTo>
                      <a:pt x="12" y="9"/>
                    </a:lnTo>
                    <a:lnTo>
                      <a:pt x="0" y="9"/>
                    </a:lnTo>
                    <a:lnTo>
                      <a:pt x="0" y="0"/>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61" name="Freeform 60"/>
              <p:cNvSpPr>
                <a:spLocks/>
              </p:cNvSpPr>
              <p:nvPr/>
            </p:nvSpPr>
            <p:spPr bwMode="auto">
              <a:xfrm>
                <a:off x="4499" y="1930"/>
                <a:ext cx="6" cy="9"/>
              </a:xfrm>
              <a:custGeom>
                <a:avLst/>
                <a:gdLst>
                  <a:gd name="T0" fmla="*/ 0 w 6"/>
                  <a:gd name="T1" fmla="*/ 6 h 9"/>
                  <a:gd name="T2" fmla="*/ 6 w 6"/>
                  <a:gd name="T3" fmla="*/ 9 h 9"/>
                  <a:gd name="T4" fmla="*/ 6 w 6"/>
                  <a:gd name="T5" fmla="*/ 6 h 9"/>
                  <a:gd name="T6" fmla="*/ 0 w 6"/>
                  <a:gd name="T7" fmla="*/ 0 h 9"/>
                  <a:gd name="T8" fmla="*/ 0 w 6"/>
                  <a:gd name="T9" fmla="*/ 6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0" y="6"/>
                    </a:moveTo>
                    <a:lnTo>
                      <a:pt x="6" y="9"/>
                    </a:lnTo>
                    <a:lnTo>
                      <a:pt x="6" y="6"/>
                    </a:lnTo>
                    <a:lnTo>
                      <a:pt x="0" y="0"/>
                    </a:lnTo>
                    <a:lnTo>
                      <a:pt x="0"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62" name="Freeform 61"/>
              <p:cNvSpPr>
                <a:spLocks/>
              </p:cNvSpPr>
              <p:nvPr/>
            </p:nvSpPr>
            <p:spPr bwMode="auto">
              <a:xfrm>
                <a:off x="4499" y="1922"/>
                <a:ext cx="6" cy="8"/>
              </a:xfrm>
              <a:custGeom>
                <a:avLst/>
                <a:gdLst>
                  <a:gd name="T0" fmla="*/ 0 w 6"/>
                  <a:gd name="T1" fmla="*/ 5 h 8"/>
                  <a:gd name="T2" fmla="*/ 6 w 6"/>
                  <a:gd name="T3" fmla="*/ 8 h 8"/>
                  <a:gd name="T4" fmla="*/ 6 w 6"/>
                  <a:gd name="T5" fmla="*/ 5 h 8"/>
                  <a:gd name="T6" fmla="*/ 0 w 6"/>
                  <a:gd name="T7" fmla="*/ 0 h 8"/>
                  <a:gd name="T8" fmla="*/ 0 w 6"/>
                  <a:gd name="T9" fmla="*/ 5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0" y="5"/>
                    </a:moveTo>
                    <a:lnTo>
                      <a:pt x="6" y="8"/>
                    </a:lnTo>
                    <a:lnTo>
                      <a:pt x="6" y="5"/>
                    </a:lnTo>
                    <a:lnTo>
                      <a:pt x="0" y="0"/>
                    </a:lnTo>
                    <a:lnTo>
                      <a:pt x="0" y="5"/>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63" name="Freeform 62"/>
              <p:cNvSpPr>
                <a:spLocks/>
              </p:cNvSpPr>
              <p:nvPr/>
            </p:nvSpPr>
            <p:spPr bwMode="auto">
              <a:xfrm>
                <a:off x="4499" y="1913"/>
                <a:ext cx="9" cy="14"/>
              </a:xfrm>
              <a:custGeom>
                <a:avLst/>
                <a:gdLst>
                  <a:gd name="T0" fmla="*/ 0 w 9"/>
                  <a:gd name="T1" fmla="*/ 6 h 14"/>
                  <a:gd name="T2" fmla="*/ 9 w 9"/>
                  <a:gd name="T3" fmla="*/ 14 h 14"/>
                  <a:gd name="T4" fmla="*/ 9 w 9"/>
                  <a:gd name="T5" fmla="*/ 14 h 14"/>
                  <a:gd name="T6" fmla="*/ 9 w 9"/>
                  <a:gd name="T7" fmla="*/ 9 h 14"/>
                  <a:gd name="T8" fmla="*/ 3 w 9"/>
                  <a:gd name="T9" fmla="*/ 0 h 14"/>
                  <a:gd name="T10" fmla="*/ 0 w 9"/>
                  <a:gd name="T11" fmla="*/ 0 h 14"/>
                  <a:gd name="T12" fmla="*/ 0 w 9"/>
                  <a:gd name="T13" fmla="*/ 6 h 14"/>
                  <a:gd name="T14" fmla="*/ 0 60000 65536"/>
                  <a:gd name="T15" fmla="*/ 0 60000 65536"/>
                  <a:gd name="T16" fmla="*/ 0 60000 65536"/>
                  <a:gd name="T17" fmla="*/ 0 60000 65536"/>
                  <a:gd name="T18" fmla="*/ 0 60000 65536"/>
                  <a:gd name="T19" fmla="*/ 0 60000 65536"/>
                  <a:gd name="T20" fmla="*/ 0 60000 65536"/>
                  <a:gd name="T21" fmla="*/ 0 w 9"/>
                  <a:gd name="T22" fmla="*/ 0 h 14"/>
                  <a:gd name="T23" fmla="*/ 9 w 9"/>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4">
                    <a:moveTo>
                      <a:pt x="0" y="6"/>
                    </a:moveTo>
                    <a:lnTo>
                      <a:pt x="9" y="14"/>
                    </a:lnTo>
                    <a:lnTo>
                      <a:pt x="9" y="9"/>
                    </a:lnTo>
                    <a:lnTo>
                      <a:pt x="3" y="0"/>
                    </a:lnTo>
                    <a:lnTo>
                      <a:pt x="0" y="0"/>
                    </a:lnTo>
                    <a:lnTo>
                      <a:pt x="0"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64" name="Freeform 63"/>
              <p:cNvSpPr>
                <a:spLocks/>
              </p:cNvSpPr>
              <p:nvPr/>
            </p:nvSpPr>
            <p:spPr bwMode="auto">
              <a:xfrm>
                <a:off x="4499" y="1904"/>
                <a:ext cx="9" cy="9"/>
              </a:xfrm>
              <a:custGeom>
                <a:avLst/>
                <a:gdLst>
                  <a:gd name="T0" fmla="*/ 0 w 9"/>
                  <a:gd name="T1" fmla="*/ 6 h 9"/>
                  <a:gd name="T2" fmla="*/ 6 w 9"/>
                  <a:gd name="T3" fmla="*/ 9 h 9"/>
                  <a:gd name="T4" fmla="*/ 9 w 9"/>
                  <a:gd name="T5" fmla="*/ 9 h 9"/>
                  <a:gd name="T6" fmla="*/ 6 w 9"/>
                  <a:gd name="T7" fmla="*/ 6 h 9"/>
                  <a:gd name="T8" fmla="*/ 3 w 9"/>
                  <a:gd name="T9" fmla="*/ 0 h 9"/>
                  <a:gd name="T10" fmla="*/ 0 w 9"/>
                  <a:gd name="T11" fmla="*/ 6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0" y="6"/>
                    </a:moveTo>
                    <a:lnTo>
                      <a:pt x="6" y="9"/>
                    </a:lnTo>
                    <a:lnTo>
                      <a:pt x="9" y="9"/>
                    </a:lnTo>
                    <a:lnTo>
                      <a:pt x="6" y="6"/>
                    </a:lnTo>
                    <a:lnTo>
                      <a:pt x="3" y="0"/>
                    </a:lnTo>
                    <a:lnTo>
                      <a:pt x="0"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65" name="Freeform 64"/>
              <p:cNvSpPr>
                <a:spLocks/>
              </p:cNvSpPr>
              <p:nvPr/>
            </p:nvSpPr>
            <p:spPr bwMode="auto">
              <a:xfrm>
                <a:off x="4499" y="1902"/>
                <a:ext cx="6" cy="2"/>
              </a:xfrm>
              <a:custGeom>
                <a:avLst/>
                <a:gdLst>
                  <a:gd name="T0" fmla="*/ 0 w 6"/>
                  <a:gd name="T1" fmla="*/ 0 h 2"/>
                  <a:gd name="T2" fmla="*/ 6 w 6"/>
                  <a:gd name="T3" fmla="*/ 2 h 2"/>
                  <a:gd name="T4" fmla="*/ 3 w 6"/>
                  <a:gd name="T5" fmla="*/ 0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6" y="2"/>
                    </a:lnTo>
                    <a:lnTo>
                      <a:pt x="3" y="0"/>
                    </a:lnTo>
                    <a:lnTo>
                      <a:pt x="0" y="0"/>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66" name="Freeform 65"/>
              <p:cNvSpPr>
                <a:spLocks/>
              </p:cNvSpPr>
              <p:nvPr/>
            </p:nvSpPr>
            <p:spPr bwMode="auto">
              <a:xfrm>
                <a:off x="4508" y="1907"/>
                <a:ext cx="6" cy="12"/>
              </a:xfrm>
              <a:custGeom>
                <a:avLst/>
                <a:gdLst>
                  <a:gd name="T0" fmla="*/ 0 w 6"/>
                  <a:gd name="T1" fmla="*/ 9 h 12"/>
                  <a:gd name="T2" fmla="*/ 0 w 6"/>
                  <a:gd name="T3" fmla="*/ 12 h 12"/>
                  <a:gd name="T4" fmla="*/ 3 w 6"/>
                  <a:gd name="T5" fmla="*/ 9 h 12"/>
                  <a:gd name="T6" fmla="*/ 6 w 6"/>
                  <a:gd name="T7" fmla="*/ 3 h 12"/>
                  <a:gd name="T8" fmla="*/ 6 w 6"/>
                  <a:gd name="T9" fmla="*/ 0 h 12"/>
                  <a:gd name="T10" fmla="*/ 0 w 6"/>
                  <a:gd name="T11" fmla="*/ 9 h 12"/>
                  <a:gd name="T12" fmla="*/ 0 60000 65536"/>
                  <a:gd name="T13" fmla="*/ 0 60000 65536"/>
                  <a:gd name="T14" fmla="*/ 0 60000 65536"/>
                  <a:gd name="T15" fmla="*/ 0 60000 65536"/>
                  <a:gd name="T16" fmla="*/ 0 60000 65536"/>
                  <a:gd name="T17" fmla="*/ 0 60000 65536"/>
                  <a:gd name="T18" fmla="*/ 0 w 6"/>
                  <a:gd name="T19" fmla="*/ 0 h 12"/>
                  <a:gd name="T20" fmla="*/ 6 w 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 h="12">
                    <a:moveTo>
                      <a:pt x="0" y="9"/>
                    </a:moveTo>
                    <a:lnTo>
                      <a:pt x="0" y="12"/>
                    </a:lnTo>
                    <a:lnTo>
                      <a:pt x="3" y="9"/>
                    </a:lnTo>
                    <a:lnTo>
                      <a:pt x="6" y="3"/>
                    </a:lnTo>
                    <a:lnTo>
                      <a:pt x="6" y="0"/>
                    </a:lnTo>
                    <a:lnTo>
                      <a:pt x="0" y="9"/>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67" name="Freeform 66"/>
              <p:cNvSpPr>
                <a:spLocks/>
              </p:cNvSpPr>
              <p:nvPr/>
            </p:nvSpPr>
            <p:spPr bwMode="auto">
              <a:xfrm>
                <a:off x="4505" y="1902"/>
                <a:ext cx="6" cy="5"/>
              </a:xfrm>
              <a:custGeom>
                <a:avLst/>
                <a:gdLst>
                  <a:gd name="T0" fmla="*/ 3 w 6"/>
                  <a:gd name="T1" fmla="*/ 0 h 5"/>
                  <a:gd name="T2" fmla="*/ 6 w 6"/>
                  <a:gd name="T3" fmla="*/ 2 h 5"/>
                  <a:gd name="T4" fmla="*/ 3 w 6"/>
                  <a:gd name="T5" fmla="*/ 5 h 5"/>
                  <a:gd name="T6" fmla="*/ 0 w 6"/>
                  <a:gd name="T7" fmla="*/ 2 h 5"/>
                  <a:gd name="T8" fmla="*/ 3 w 6"/>
                  <a:gd name="T9" fmla="*/ 2 h 5"/>
                  <a:gd name="T10" fmla="*/ 3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3" y="0"/>
                    </a:moveTo>
                    <a:lnTo>
                      <a:pt x="6" y="2"/>
                    </a:lnTo>
                    <a:lnTo>
                      <a:pt x="3" y="5"/>
                    </a:lnTo>
                    <a:lnTo>
                      <a:pt x="0" y="2"/>
                    </a:lnTo>
                    <a:lnTo>
                      <a:pt x="3" y="2"/>
                    </a:lnTo>
                    <a:lnTo>
                      <a:pt x="3" y="0"/>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68" name="Freeform 67"/>
              <p:cNvSpPr>
                <a:spLocks/>
              </p:cNvSpPr>
              <p:nvPr/>
            </p:nvSpPr>
            <p:spPr bwMode="auto">
              <a:xfrm>
                <a:off x="4499" y="1896"/>
                <a:ext cx="6" cy="6"/>
              </a:xfrm>
              <a:custGeom>
                <a:avLst/>
                <a:gdLst>
                  <a:gd name="T0" fmla="*/ 0 w 6"/>
                  <a:gd name="T1" fmla="*/ 3 h 6"/>
                  <a:gd name="T2" fmla="*/ 6 w 6"/>
                  <a:gd name="T3" fmla="*/ 6 h 6"/>
                  <a:gd name="T4" fmla="*/ 0 w 6"/>
                  <a:gd name="T5" fmla="*/ 0 h 6"/>
                  <a:gd name="T6" fmla="*/ 0 w 6"/>
                  <a:gd name="T7" fmla="*/ 3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3"/>
                    </a:moveTo>
                    <a:lnTo>
                      <a:pt x="6" y="6"/>
                    </a:lnTo>
                    <a:lnTo>
                      <a:pt x="0" y="0"/>
                    </a:lnTo>
                    <a:lnTo>
                      <a:pt x="0" y="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69" name="Freeform 68"/>
              <p:cNvSpPr>
                <a:spLocks/>
              </p:cNvSpPr>
              <p:nvPr/>
            </p:nvSpPr>
            <p:spPr bwMode="auto">
              <a:xfrm>
                <a:off x="4499" y="1893"/>
                <a:ext cx="12" cy="3"/>
              </a:xfrm>
              <a:custGeom>
                <a:avLst/>
                <a:gdLst>
                  <a:gd name="T0" fmla="*/ 0 w 12"/>
                  <a:gd name="T1" fmla="*/ 3 h 3"/>
                  <a:gd name="T2" fmla="*/ 9 w 12"/>
                  <a:gd name="T3" fmla="*/ 3 h 3"/>
                  <a:gd name="T4" fmla="*/ 12 w 12"/>
                  <a:gd name="T5" fmla="*/ 0 h 3"/>
                  <a:gd name="T6" fmla="*/ 9 w 12"/>
                  <a:gd name="T7" fmla="*/ 0 h 3"/>
                  <a:gd name="T8" fmla="*/ 9 w 12"/>
                  <a:gd name="T9" fmla="*/ 3 h 3"/>
                  <a:gd name="T10" fmla="*/ 0 w 12"/>
                  <a:gd name="T11" fmla="*/ 0 h 3"/>
                  <a:gd name="T12" fmla="*/ 0 w 12"/>
                  <a:gd name="T13" fmla="*/ 3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0" y="3"/>
                    </a:moveTo>
                    <a:lnTo>
                      <a:pt x="9" y="3"/>
                    </a:lnTo>
                    <a:lnTo>
                      <a:pt x="12" y="0"/>
                    </a:lnTo>
                    <a:lnTo>
                      <a:pt x="9" y="0"/>
                    </a:lnTo>
                    <a:lnTo>
                      <a:pt x="9" y="3"/>
                    </a:lnTo>
                    <a:lnTo>
                      <a:pt x="0" y="0"/>
                    </a:lnTo>
                    <a:lnTo>
                      <a:pt x="0" y="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70" name="Freeform 69"/>
              <p:cNvSpPr>
                <a:spLocks/>
              </p:cNvSpPr>
              <p:nvPr/>
            </p:nvSpPr>
            <p:spPr bwMode="auto">
              <a:xfrm>
                <a:off x="4499" y="1881"/>
                <a:ext cx="6" cy="12"/>
              </a:xfrm>
              <a:custGeom>
                <a:avLst/>
                <a:gdLst>
                  <a:gd name="T0" fmla="*/ 0 w 6"/>
                  <a:gd name="T1" fmla="*/ 9 h 12"/>
                  <a:gd name="T2" fmla="*/ 3 w 6"/>
                  <a:gd name="T3" fmla="*/ 12 h 12"/>
                  <a:gd name="T4" fmla="*/ 3 w 6"/>
                  <a:gd name="T5" fmla="*/ 9 h 12"/>
                  <a:gd name="T6" fmla="*/ 6 w 6"/>
                  <a:gd name="T7" fmla="*/ 6 h 12"/>
                  <a:gd name="T8" fmla="*/ 3 w 6"/>
                  <a:gd name="T9" fmla="*/ 0 h 12"/>
                  <a:gd name="T10" fmla="*/ 0 w 6"/>
                  <a:gd name="T11" fmla="*/ 0 h 12"/>
                  <a:gd name="T12" fmla="*/ 0 w 6"/>
                  <a:gd name="T13" fmla="*/ 9 h 12"/>
                  <a:gd name="T14" fmla="*/ 0 60000 65536"/>
                  <a:gd name="T15" fmla="*/ 0 60000 65536"/>
                  <a:gd name="T16" fmla="*/ 0 60000 65536"/>
                  <a:gd name="T17" fmla="*/ 0 60000 65536"/>
                  <a:gd name="T18" fmla="*/ 0 60000 65536"/>
                  <a:gd name="T19" fmla="*/ 0 60000 65536"/>
                  <a:gd name="T20" fmla="*/ 0 60000 65536"/>
                  <a:gd name="T21" fmla="*/ 0 w 6"/>
                  <a:gd name="T22" fmla="*/ 0 h 12"/>
                  <a:gd name="T23" fmla="*/ 6 w 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2">
                    <a:moveTo>
                      <a:pt x="0" y="9"/>
                    </a:moveTo>
                    <a:lnTo>
                      <a:pt x="3" y="12"/>
                    </a:lnTo>
                    <a:lnTo>
                      <a:pt x="3" y="9"/>
                    </a:lnTo>
                    <a:lnTo>
                      <a:pt x="6" y="6"/>
                    </a:lnTo>
                    <a:lnTo>
                      <a:pt x="3" y="0"/>
                    </a:lnTo>
                    <a:lnTo>
                      <a:pt x="0" y="0"/>
                    </a:lnTo>
                    <a:lnTo>
                      <a:pt x="0" y="9"/>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71" name="Freeform 70"/>
              <p:cNvSpPr>
                <a:spLocks/>
              </p:cNvSpPr>
              <p:nvPr/>
            </p:nvSpPr>
            <p:spPr bwMode="auto">
              <a:xfrm>
                <a:off x="4491" y="1936"/>
                <a:ext cx="11" cy="9"/>
              </a:xfrm>
              <a:custGeom>
                <a:avLst/>
                <a:gdLst>
                  <a:gd name="T0" fmla="*/ 8 w 11"/>
                  <a:gd name="T1" fmla="*/ 0 h 9"/>
                  <a:gd name="T2" fmla="*/ 2 w 11"/>
                  <a:gd name="T3" fmla="*/ 6 h 9"/>
                  <a:gd name="T4" fmla="*/ 0 w 11"/>
                  <a:gd name="T5" fmla="*/ 3 h 9"/>
                  <a:gd name="T6" fmla="*/ 0 w 11"/>
                  <a:gd name="T7" fmla="*/ 9 h 9"/>
                  <a:gd name="T8" fmla="*/ 11 w 11"/>
                  <a:gd name="T9" fmla="*/ 9 h 9"/>
                  <a:gd name="T10" fmla="*/ 8 w 11"/>
                  <a:gd name="T11" fmla="*/ 0 h 9"/>
                  <a:gd name="T12" fmla="*/ 0 60000 65536"/>
                  <a:gd name="T13" fmla="*/ 0 60000 65536"/>
                  <a:gd name="T14" fmla="*/ 0 60000 65536"/>
                  <a:gd name="T15" fmla="*/ 0 60000 65536"/>
                  <a:gd name="T16" fmla="*/ 0 60000 65536"/>
                  <a:gd name="T17" fmla="*/ 0 60000 65536"/>
                  <a:gd name="T18" fmla="*/ 0 w 11"/>
                  <a:gd name="T19" fmla="*/ 0 h 9"/>
                  <a:gd name="T20" fmla="*/ 11 w 11"/>
                  <a:gd name="T21" fmla="*/ 9 h 9"/>
                </a:gdLst>
                <a:ahLst/>
                <a:cxnLst>
                  <a:cxn ang="T12">
                    <a:pos x="T0" y="T1"/>
                  </a:cxn>
                  <a:cxn ang="T13">
                    <a:pos x="T2" y="T3"/>
                  </a:cxn>
                  <a:cxn ang="T14">
                    <a:pos x="T4" y="T5"/>
                  </a:cxn>
                  <a:cxn ang="T15">
                    <a:pos x="T6" y="T7"/>
                  </a:cxn>
                  <a:cxn ang="T16">
                    <a:pos x="T8" y="T9"/>
                  </a:cxn>
                  <a:cxn ang="T17">
                    <a:pos x="T10" y="T11"/>
                  </a:cxn>
                </a:cxnLst>
                <a:rect l="T18" t="T19" r="T20" b="T21"/>
                <a:pathLst>
                  <a:path w="11" h="9">
                    <a:moveTo>
                      <a:pt x="8" y="0"/>
                    </a:moveTo>
                    <a:lnTo>
                      <a:pt x="2" y="6"/>
                    </a:lnTo>
                    <a:lnTo>
                      <a:pt x="0" y="3"/>
                    </a:lnTo>
                    <a:lnTo>
                      <a:pt x="0" y="9"/>
                    </a:lnTo>
                    <a:lnTo>
                      <a:pt x="11" y="9"/>
                    </a:lnTo>
                    <a:lnTo>
                      <a:pt x="8" y="0"/>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72" name="Freeform 71"/>
              <p:cNvSpPr>
                <a:spLocks/>
              </p:cNvSpPr>
              <p:nvPr/>
            </p:nvSpPr>
            <p:spPr bwMode="auto">
              <a:xfrm>
                <a:off x="4493" y="1930"/>
                <a:ext cx="6" cy="9"/>
              </a:xfrm>
              <a:custGeom>
                <a:avLst/>
                <a:gdLst>
                  <a:gd name="T0" fmla="*/ 6 w 6"/>
                  <a:gd name="T1" fmla="*/ 3 h 9"/>
                  <a:gd name="T2" fmla="*/ 0 w 6"/>
                  <a:gd name="T3" fmla="*/ 9 h 9"/>
                  <a:gd name="T4" fmla="*/ 0 w 6"/>
                  <a:gd name="T5" fmla="*/ 6 h 9"/>
                  <a:gd name="T6" fmla="*/ 6 w 6"/>
                  <a:gd name="T7" fmla="*/ 0 h 9"/>
                  <a:gd name="T8" fmla="*/ 6 w 6"/>
                  <a:gd name="T9" fmla="*/ 3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6" y="3"/>
                    </a:moveTo>
                    <a:lnTo>
                      <a:pt x="0" y="9"/>
                    </a:lnTo>
                    <a:lnTo>
                      <a:pt x="0" y="6"/>
                    </a:lnTo>
                    <a:lnTo>
                      <a:pt x="6" y="0"/>
                    </a:lnTo>
                    <a:lnTo>
                      <a:pt x="6" y="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73" name="Freeform 72"/>
              <p:cNvSpPr>
                <a:spLocks/>
              </p:cNvSpPr>
              <p:nvPr/>
            </p:nvSpPr>
            <p:spPr bwMode="auto">
              <a:xfrm>
                <a:off x="4496" y="1922"/>
                <a:ext cx="3" cy="8"/>
              </a:xfrm>
              <a:custGeom>
                <a:avLst/>
                <a:gdLst>
                  <a:gd name="T0" fmla="*/ 3 w 3"/>
                  <a:gd name="T1" fmla="*/ 5 h 8"/>
                  <a:gd name="T2" fmla="*/ 0 w 3"/>
                  <a:gd name="T3" fmla="*/ 8 h 8"/>
                  <a:gd name="T4" fmla="*/ 0 w 3"/>
                  <a:gd name="T5" fmla="*/ 5 h 8"/>
                  <a:gd name="T6" fmla="*/ 3 w 3"/>
                  <a:gd name="T7" fmla="*/ 0 h 8"/>
                  <a:gd name="T8" fmla="*/ 3 w 3"/>
                  <a:gd name="T9" fmla="*/ 5 h 8"/>
                  <a:gd name="T10" fmla="*/ 0 60000 65536"/>
                  <a:gd name="T11" fmla="*/ 0 60000 65536"/>
                  <a:gd name="T12" fmla="*/ 0 60000 65536"/>
                  <a:gd name="T13" fmla="*/ 0 60000 65536"/>
                  <a:gd name="T14" fmla="*/ 0 60000 65536"/>
                  <a:gd name="T15" fmla="*/ 0 w 3"/>
                  <a:gd name="T16" fmla="*/ 0 h 8"/>
                  <a:gd name="T17" fmla="*/ 3 w 3"/>
                  <a:gd name="T18" fmla="*/ 8 h 8"/>
                </a:gdLst>
                <a:ahLst/>
                <a:cxnLst>
                  <a:cxn ang="T10">
                    <a:pos x="T0" y="T1"/>
                  </a:cxn>
                  <a:cxn ang="T11">
                    <a:pos x="T2" y="T3"/>
                  </a:cxn>
                  <a:cxn ang="T12">
                    <a:pos x="T4" y="T5"/>
                  </a:cxn>
                  <a:cxn ang="T13">
                    <a:pos x="T6" y="T7"/>
                  </a:cxn>
                  <a:cxn ang="T14">
                    <a:pos x="T8" y="T9"/>
                  </a:cxn>
                </a:cxnLst>
                <a:rect l="T15" t="T16" r="T17" b="T18"/>
                <a:pathLst>
                  <a:path w="3" h="8">
                    <a:moveTo>
                      <a:pt x="3" y="5"/>
                    </a:moveTo>
                    <a:lnTo>
                      <a:pt x="0" y="8"/>
                    </a:lnTo>
                    <a:lnTo>
                      <a:pt x="0" y="5"/>
                    </a:lnTo>
                    <a:lnTo>
                      <a:pt x="3" y="0"/>
                    </a:lnTo>
                    <a:lnTo>
                      <a:pt x="3" y="5"/>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74" name="Freeform 73"/>
              <p:cNvSpPr>
                <a:spLocks/>
              </p:cNvSpPr>
              <p:nvPr/>
            </p:nvSpPr>
            <p:spPr bwMode="auto">
              <a:xfrm>
                <a:off x="4493" y="1913"/>
                <a:ext cx="6" cy="12"/>
              </a:xfrm>
              <a:custGeom>
                <a:avLst/>
                <a:gdLst>
                  <a:gd name="T0" fmla="*/ 6 w 6"/>
                  <a:gd name="T1" fmla="*/ 6 h 12"/>
                  <a:gd name="T2" fmla="*/ 0 w 6"/>
                  <a:gd name="T3" fmla="*/ 12 h 12"/>
                  <a:gd name="T4" fmla="*/ 0 w 6"/>
                  <a:gd name="T5" fmla="*/ 12 h 12"/>
                  <a:gd name="T6" fmla="*/ 0 w 6"/>
                  <a:gd name="T7" fmla="*/ 9 h 12"/>
                  <a:gd name="T8" fmla="*/ 6 w 6"/>
                  <a:gd name="T9" fmla="*/ 0 h 12"/>
                  <a:gd name="T10" fmla="*/ 6 w 6"/>
                  <a:gd name="T11" fmla="*/ 0 h 12"/>
                  <a:gd name="T12" fmla="*/ 6 w 6"/>
                  <a:gd name="T13" fmla="*/ 6 h 12"/>
                  <a:gd name="T14" fmla="*/ 0 60000 65536"/>
                  <a:gd name="T15" fmla="*/ 0 60000 65536"/>
                  <a:gd name="T16" fmla="*/ 0 60000 65536"/>
                  <a:gd name="T17" fmla="*/ 0 60000 65536"/>
                  <a:gd name="T18" fmla="*/ 0 60000 65536"/>
                  <a:gd name="T19" fmla="*/ 0 60000 65536"/>
                  <a:gd name="T20" fmla="*/ 0 60000 65536"/>
                  <a:gd name="T21" fmla="*/ 0 w 6"/>
                  <a:gd name="T22" fmla="*/ 0 h 12"/>
                  <a:gd name="T23" fmla="*/ 6 w 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2">
                    <a:moveTo>
                      <a:pt x="6" y="6"/>
                    </a:moveTo>
                    <a:lnTo>
                      <a:pt x="0" y="12"/>
                    </a:lnTo>
                    <a:lnTo>
                      <a:pt x="0" y="9"/>
                    </a:lnTo>
                    <a:lnTo>
                      <a:pt x="6" y="0"/>
                    </a:lnTo>
                    <a:lnTo>
                      <a:pt x="6"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75" name="Freeform 74"/>
              <p:cNvSpPr>
                <a:spLocks/>
              </p:cNvSpPr>
              <p:nvPr/>
            </p:nvSpPr>
            <p:spPr bwMode="auto">
              <a:xfrm>
                <a:off x="4493" y="1904"/>
                <a:ext cx="6" cy="9"/>
              </a:xfrm>
              <a:custGeom>
                <a:avLst/>
                <a:gdLst>
                  <a:gd name="T0" fmla="*/ 6 w 6"/>
                  <a:gd name="T1" fmla="*/ 6 h 9"/>
                  <a:gd name="T2" fmla="*/ 0 w 6"/>
                  <a:gd name="T3" fmla="*/ 9 h 9"/>
                  <a:gd name="T4" fmla="*/ 0 w 6"/>
                  <a:gd name="T5" fmla="*/ 9 h 9"/>
                  <a:gd name="T6" fmla="*/ 0 w 6"/>
                  <a:gd name="T7" fmla="*/ 6 h 9"/>
                  <a:gd name="T8" fmla="*/ 6 w 6"/>
                  <a:gd name="T9" fmla="*/ 0 h 9"/>
                  <a:gd name="T10" fmla="*/ 6 w 6"/>
                  <a:gd name="T11" fmla="*/ 6 h 9"/>
                  <a:gd name="T12" fmla="*/ 0 60000 65536"/>
                  <a:gd name="T13" fmla="*/ 0 60000 65536"/>
                  <a:gd name="T14" fmla="*/ 0 60000 65536"/>
                  <a:gd name="T15" fmla="*/ 0 60000 65536"/>
                  <a:gd name="T16" fmla="*/ 0 60000 65536"/>
                  <a:gd name="T17" fmla="*/ 0 60000 65536"/>
                  <a:gd name="T18" fmla="*/ 0 w 6"/>
                  <a:gd name="T19" fmla="*/ 0 h 9"/>
                  <a:gd name="T20" fmla="*/ 6 w 6"/>
                  <a:gd name="T21" fmla="*/ 9 h 9"/>
                </a:gdLst>
                <a:ahLst/>
                <a:cxnLst>
                  <a:cxn ang="T12">
                    <a:pos x="T0" y="T1"/>
                  </a:cxn>
                  <a:cxn ang="T13">
                    <a:pos x="T2" y="T3"/>
                  </a:cxn>
                  <a:cxn ang="T14">
                    <a:pos x="T4" y="T5"/>
                  </a:cxn>
                  <a:cxn ang="T15">
                    <a:pos x="T6" y="T7"/>
                  </a:cxn>
                  <a:cxn ang="T16">
                    <a:pos x="T8" y="T9"/>
                  </a:cxn>
                  <a:cxn ang="T17">
                    <a:pos x="T10" y="T11"/>
                  </a:cxn>
                </a:cxnLst>
                <a:rect l="T18" t="T19" r="T20" b="T21"/>
                <a:pathLst>
                  <a:path w="6" h="9">
                    <a:moveTo>
                      <a:pt x="6" y="6"/>
                    </a:moveTo>
                    <a:lnTo>
                      <a:pt x="0" y="9"/>
                    </a:lnTo>
                    <a:lnTo>
                      <a:pt x="0" y="6"/>
                    </a:lnTo>
                    <a:lnTo>
                      <a:pt x="6" y="0"/>
                    </a:lnTo>
                    <a:lnTo>
                      <a:pt x="6"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76" name="Freeform 75"/>
              <p:cNvSpPr>
                <a:spLocks/>
              </p:cNvSpPr>
              <p:nvPr/>
            </p:nvSpPr>
            <p:spPr bwMode="auto">
              <a:xfrm>
                <a:off x="4496" y="1902"/>
                <a:ext cx="3" cy="2"/>
              </a:xfrm>
              <a:custGeom>
                <a:avLst/>
                <a:gdLst>
                  <a:gd name="T0" fmla="*/ 3 w 3"/>
                  <a:gd name="T1" fmla="*/ 0 h 2"/>
                  <a:gd name="T2" fmla="*/ 0 w 3"/>
                  <a:gd name="T3" fmla="*/ 2 h 2"/>
                  <a:gd name="T4" fmla="*/ 0 w 3"/>
                  <a:gd name="T5" fmla="*/ 0 h 2"/>
                  <a:gd name="T6" fmla="*/ 3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2"/>
                    </a:lnTo>
                    <a:lnTo>
                      <a:pt x="0" y="0"/>
                    </a:lnTo>
                    <a:lnTo>
                      <a:pt x="3" y="0"/>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77" name="Freeform 76"/>
              <p:cNvSpPr>
                <a:spLocks/>
              </p:cNvSpPr>
              <p:nvPr/>
            </p:nvSpPr>
            <p:spPr bwMode="auto">
              <a:xfrm>
                <a:off x="4488" y="1907"/>
                <a:ext cx="5" cy="12"/>
              </a:xfrm>
              <a:custGeom>
                <a:avLst/>
                <a:gdLst>
                  <a:gd name="T0" fmla="*/ 5 w 5"/>
                  <a:gd name="T1" fmla="*/ 9 h 12"/>
                  <a:gd name="T2" fmla="*/ 3 w 5"/>
                  <a:gd name="T3" fmla="*/ 12 h 12"/>
                  <a:gd name="T4" fmla="*/ 3 w 5"/>
                  <a:gd name="T5" fmla="*/ 9 h 12"/>
                  <a:gd name="T6" fmla="*/ 0 w 5"/>
                  <a:gd name="T7" fmla="*/ 3 h 12"/>
                  <a:gd name="T8" fmla="*/ 0 w 5"/>
                  <a:gd name="T9" fmla="*/ 0 h 12"/>
                  <a:gd name="T10" fmla="*/ 5 w 5"/>
                  <a:gd name="T11" fmla="*/ 9 h 12"/>
                  <a:gd name="T12" fmla="*/ 0 60000 65536"/>
                  <a:gd name="T13" fmla="*/ 0 60000 65536"/>
                  <a:gd name="T14" fmla="*/ 0 60000 65536"/>
                  <a:gd name="T15" fmla="*/ 0 60000 65536"/>
                  <a:gd name="T16" fmla="*/ 0 60000 65536"/>
                  <a:gd name="T17" fmla="*/ 0 60000 65536"/>
                  <a:gd name="T18" fmla="*/ 0 w 5"/>
                  <a:gd name="T19" fmla="*/ 0 h 12"/>
                  <a:gd name="T20" fmla="*/ 5 w 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5" h="12">
                    <a:moveTo>
                      <a:pt x="5" y="9"/>
                    </a:moveTo>
                    <a:lnTo>
                      <a:pt x="3" y="12"/>
                    </a:lnTo>
                    <a:lnTo>
                      <a:pt x="3" y="9"/>
                    </a:lnTo>
                    <a:lnTo>
                      <a:pt x="0" y="3"/>
                    </a:lnTo>
                    <a:lnTo>
                      <a:pt x="0" y="0"/>
                    </a:lnTo>
                    <a:lnTo>
                      <a:pt x="5" y="9"/>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78" name="Freeform 77"/>
              <p:cNvSpPr>
                <a:spLocks/>
              </p:cNvSpPr>
              <p:nvPr/>
            </p:nvSpPr>
            <p:spPr bwMode="auto">
              <a:xfrm>
                <a:off x="4491" y="1902"/>
                <a:ext cx="5" cy="5"/>
              </a:xfrm>
              <a:custGeom>
                <a:avLst/>
                <a:gdLst>
                  <a:gd name="T0" fmla="*/ 0 w 5"/>
                  <a:gd name="T1" fmla="*/ 0 h 5"/>
                  <a:gd name="T2" fmla="*/ 0 w 5"/>
                  <a:gd name="T3" fmla="*/ 2 h 5"/>
                  <a:gd name="T4" fmla="*/ 2 w 5"/>
                  <a:gd name="T5" fmla="*/ 5 h 5"/>
                  <a:gd name="T6" fmla="*/ 5 w 5"/>
                  <a:gd name="T7" fmla="*/ 2 h 5"/>
                  <a:gd name="T8" fmla="*/ 2 w 5"/>
                  <a:gd name="T9" fmla="*/ 2 h 5"/>
                  <a:gd name="T10" fmla="*/ 0 w 5"/>
                  <a:gd name="T11" fmla="*/ 0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0" y="0"/>
                    </a:moveTo>
                    <a:lnTo>
                      <a:pt x="0" y="2"/>
                    </a:lnTo>
                    <a:lnTo>
                      <a:pt x="2" y="5"/>
                    </a:lnTo>
                    <a:lnTo>
                      <a:pt x="5" y="2"/>
                    </a:lnTo>
                    <a:lnTo>
                      <a:pt x="2" y="2"/>
                    </a:lnTo>
                    <a:lnTo>
                      <a:pt x="0" y="0"/>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79" name="Freeform 78"/>
              <p:cNvSpPr>
                <a:spLocks/>
              </p:cNvSpPr>
              <p:nvPr/>
            </p:nvSpPr>
            <p:spPr bwMode="auto">
              <a:xfrm>
                <a:off x="4493" y="1896"/>
                <a:ext cx="6" cy="6"/>
              </a:xfrm>
              <a:custGeom>
                <a:avLst/>
                <a:gdLst>
                  <a:gd name="T0" fmla="*/ 6 w 6"/>
                  <a:gd name="T1" fmla="*/ 3 h 6"/>
                  <a:gd name="T2" fmla="*/ 0 w 6"/>
                  <a:gd name="T3" fmla="*/ 6 h 6"/>
                  <a:gd name="T4" fmla="*/ 6 w 6"/>
                  <a:gd name="T5" fmla="*/ 0 h 6"/>
                  <a:gd name="T6" fmla="*/ 6 w 6"/>
                  <a:gd name="T7" fmla="*/ 3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3"/>
                    </a:moveTo>
                    <a:lnTo>
                      <a:pt x="0" y="6"/>
                    </a:lnTo>
                    <a:lnTo>
                      <a:pt x="6" y="0"/>
                    </a:lnTo>
                    <a:lnTo>
                      <a:pt x="6" y="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80" name="Freeform 79"/>
              <p:cNvSpPr>
                <a:spLocks/>
              </p:cNvSpPr>
              <p:nvPr/>
            </p:nvSpPr>
            <p:spPr bwMode="auto">
              <a:xfrm>
                <a:off x="4491" y="1893"/>
                <a:ext cx="8" cy="3"/>
              </a:xfrm>
              <a:custGeom>
                <a:avLst/>
                <a:gdLst>
                  <a:gd name="T0" fmla="*/ 8 w 8"/>
                  <a:gd name="T1" fmla="*/ 3 h 3"/>
                  <a:gd name="T2" fmla="*/ 0 w 8"/>
                  <a:gd name="T3" fmla="*/ 3 h 3"/>
                  <a:gd name="T4" fmla="*/ 0 w 8"/>
                  <a:gd name="T5" fmla="*/ 0 h 3"/>
                  <a:gd name="T6" fmla="*/ 0 w 8"/>
                  <a:gd name="T7" fmla="*/ 0 h 3"/>
                  <a:gd name="T8" fmla="*/ 2 w 8"/>
                  <a:gd name="T9" fmla="*/ 3 h 3"/>
                  <a:gd name="T10" fmla="*/ 8 w 8"/>
                  <a:gd name="T11" fmla="*/ 0 h 3"/>
                  <a:gd name="T12" fmla="*/ 8 w 8"/>
                  <a:gd name="T13" fmla="*/ 3 h 3"/>
                  <a:gd name="T14" fmla="*/ 0 60000 65536"/>
                  <a:gd name="T15" fmla="*/ 0 60000 65536"/>
                  <a:gd name="T16" fmla="*/ 0 60000 65536"/>
                  <a:gd name="T17" fmla="*/ 0 60000 65536"/>
                  <a:gd name="T18" fmla="*/ 0 60000 65536"/>
                  <a:gd name="T19" fmla="*/ 0 60000 65536"/>
                  <a:gd name="T20" fmla="*/ 0 60000 65536"/>
                  <a:gd name="T21" fmla="*/ 0 w 8"/>
                  <a:gd name="T22" fmla="*/ 0 h 3"/>
                  <a:gd name="T23" fmla="*/ 8 w 8"/>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
                    <a:moveTo>
                      <a:pt x="8" y="3"/>
                    </a:moveTo>
                    <a:lnTo>
                      <a:pt x="0" y="3"/>
                    </a:lnTo>
                    <a:lnTo>
                      <a:pt x="0" y="0"/>
                    </a:lnTo>
                    <a:lnTo>
                      <a:pt x="2" y="3"/>
                    </a:lnTo>
                    <a:lnTo>
                      <a:pt x="8" y="0"/>
                    </a:lnTo>
                    <a:lnTo>
                      <a:pt x="8" y="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81" name="Freeform 80"/>
              <p:cNvSpPr>
                <a:spLocks/>
              </p:cNvSpPr>
              <p:nvPr/>
            </p:nvSpPr>
            <p:spPr bwMode="auto">
              <a:xfrm>
                <a:off x="4496" y="1881"/>
                <a:ext cx="3" cy="12"/>
              </a:xfrm>
              <a:custGeom>
                <a:avLst/>
                <a:gdLst>
                  <a:gd name="T0" fmla="*/ 3 w 3"/>
                  <a:gd name="T1" fmla="*/ 9 h 12"/>
                  <a:gd name="T2" fmla="*/ 3 w 3"/>
                  <a:gd name="T3" fmla="*/ 12 h 12"/>
                  <a:gd name="T4" fmla="*/ 0 w 3"/>
                  <a:gd name="T5" fmla="*/ 9 h 12"/>
                  <a:gd name="T6" fmla="*/ 0 w 3"/>
                  <a:gd name="T7" fmla="*/ 6 h 12"/>
                  <a:gd name="T8" fmla="*/ 3 w 3"/>
                  <a:gd name="T9" fmla="*/ 0 h 12"/>
                  <a:gd name="T10" fmla="*/ 3 w 3"/>
                  <a:gd name="T11" fmla="*/ 0 h 12"/>
                  <a:gd name="T12" fmla="*/ 3 w 3"/>
                  <a:gd name="T13" fmla="*/ 9 h 12"/>
                  <a:gd name="T14" fmla="*/ 0 60000 65536"/>
                  <a:gd name="T15" fmla="*/ 0 60000 65536"/>
                  <a:gd name="T16" fmla="*/ 0 60000 65536"/>
                  <a:gd name="T17" fmla="*/ 0 60000 65536"/>
                  <a:gd name="T18" fmla="*/ 0 60000 65536"/>
                  <a:gd name="T19" fmla="*/ 0 60000 65536"/>
                  <a:gd name="T20" fmla="*/ 0 60000 65536"/>
                  <a:gd name="T21" fmla="*/ 0 w 3"/>
                  <a:gd name="T22" fmla="*/ 0 h 12"/>
                  <a:gd name="T23" fmla="*/ 3 w 3"/>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2">
                    <a:moveTo>
                      <a:pt x="3" y="9"/>
                    </a:moveTo>
                    <a:lnTo>
                      <a:pt x="3" y="12"/>
                    </a:lnTo>
                    <a:lnTo>
                      <a:pt x="0" y="9"/>
                    </a:lnTo>
                    <a:lnTo>
                      <a:pt x="0" y="6"/>
                    </a:lnTo>
                    <a:lnTo>
                      <a:pt x="3" y="0"/>
                    </a:lnTo>
                    <a:lnTo>
                      <a:pt x="3" y="9"/>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82" name="Freeform 81"/>
              <p:cNvSpPr>
                <a:spLocks/>
              </p:cNvSpPr>
              <p:nvPr/>
            </p:nvSpPr>
            <p:spPr bwMode="auto">
              <a:xfrm>
                <a:off x="4505" y="1930"/>
                <a:ext cx="6" cy="6"/>
              </a:xfrm>
              <a:custGeom>
                <a:avLst/>
                <a:gdLst>
                  <a:gd name="T0" fmla="*/ 3 w 6"/>
                  <a:gd name="T1" fmla="*/ 6 h 6"/>
                  <a:gd name="T2" fmla="*/ 3 w 6"/>
                  <a:gd name="T3" fmla="*/ 6 h 6"/>
                  <a:gd name="T4" fmla="*/ 6 w 6"/>
                  <a:gd name="T5" fmla="*/ 0 h 6"/>
                  <a:gd name="T6" fmla="*/ 3 w 6"/>
                  <a:gd name="T7" fmla="*/ 0 h 6"/>
                  <a:gd name="T8" fmla="*/ 0 w 6"/>
                  <a:gd name="T9" fmla="*/ 3 h 6"/>
                  <a:gd name="T10" fmla="*/ 3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3" y="6"/>
                    </a:moveTo>
                    <a:lnTo>
                      <a:pt x="3" y="6"/>
                    </a:lnTo>
                    <a:lnTo>
                      <a:pt x="6" y="0"/>
                    </a:lnTo>
                    <a:lnTo>
                      <a:pt x="3" y="0"/>
                    </a:lnTo>
                    <a:lnTo>
                      <a:pt x="0" y="3"/>
                    </a:lnTo>
                    <a:lnTo>
                      <a:pt x="3"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83" name="Freeform 82"/>
              <p:cNvSpPr>
                <a:spLocks/>
              </p:cNvSpPr>
              <p:nvPr/>
            </p:nvSpPr>
            <p:spPr bwMode="auto">
              <a:xfrm>
                <a:off x="4508" y="1913"/>
                <a:ext cx="8" cy="29"/>
              </a:xfrm>
              <a:custGeom>
                <a:avLst/>
                <a:gdLst>
                  <a:gd name="T0" fmla="*/ 0 w 8"/>
                  <a:gd name="T1" fmla="*/ 23 h 29"/>
                  <a:gd name="T2" fmla="*/ 6 w 8"/>
                  <a:gd name="T3" fmla="*/ 29 h 29"/>
                  <a:gd name="T4" fmla="*/ 8 w 8"/>
                  <a:gd name="T5" fmla="*/ 29 h 29"/>
                  <a:gd name="T6" fmla="*/ 8 w 8"/>
                  <a:gd name="T7" fmla="*/ 0 h 29"/>
                  <a:gd name="T8" fmla="*/ 3 w 8"/>
                  <a:gd name="T9" fmla="*/ 6 h 29"/>
                  <a:gd name="T10" fmla="*/ 3 w 8"/>
                  <a:gd name="T11" fmla="*/ 14 h 29"/>
                  <a:gd name="T12" fmla="*/ 0 w 8"/>
                  <a:gd name="T13" fmla="*/ 14 h 29"/>
                  <a:gd name="T14" fmla="*/ 3 w 8"/>
                  <a:gd name="T15" fmla="*/ 14 h 29"/>
                  <a:gd name="T16" fmla="*/ 6 w 8"/>
                  <a:gd name="T17" fmla="*/ 17 h 29"/>
                  <a:gd name="T18" fmla="*/ 6 w 8"/>
                  <a:gd name="T19" fmla="*/ 20 h 29"/>
                  <a:gd name="T20" fmla="*/ 0 w 8"/>
                  <a:gd name="T21" fmla="*/ 23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29"/>
                  <a:gd name="T35" fmla="*/ 8 w 8"/>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29">
                    <a:moveTo>
                      <a:pt x="0" y="23"/>
                    </a:moveTo>
                    <a:lnTo>
                      <a:pt x="6" y="29"/>
                    </a:lnTo>
                    <a:lnTo>
                      <a:pt x="8" y="29"/>
                    </a:lnTo>
                    <a:lnTo>
                      <a:pt x="8" y="0"/>
                    </a:lnTo>
                    <a:lnTo>
                      <a:pt x="3" y="6"/>
                    </a:lnTo>
                    <a:lnTo>
                      <a:pt x="3" y="14"/>
                    </a:lnTo>
                    <a:lnTo>
                      <a:pt x="0" y="14"/>
                    </a:lnTo>
                    <a:lnTo>
                      <a:pt x="3" y="14"/>
                    </a:lnTo>
                    <a:lnTo>
                      <a:pt x="6" y="17"/>
                    </a:lnTo>
                    <a:lnTo>
                      <a:pt x="6" y="20"/>
                    </a:lnTo>
                    <a:lnTo>
                      <a:pt x="0" y="2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84" name="Rectangle 83"/>
              <p:cNvSpPr>
                <a:spLocks noChangeArrowheads="1"/>
              </p:cNvSpPr>
              <p:nvPr/>
            </p:nvSpPr>
            <p:spPr bwMode="auto">
              <a:xfrm>
                <a:off x="4488" y="1945"/>
                <a:ext cx="3" cy="2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85" name="Rectangle 84"/>
              <p:cNvSpPr>
                <a:spLocks noChangeArrowheads="1"/>
              </p:cNvSpPr>
              <p:nvPr/>
            </p:nvSpPr>
            <p:spPr bwMode="auto">
              <a:xfrm>
                <a:off x="4488" y="1945"/>
                <a:ext cx="0" cy="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86" name="Freeform 85"/>
              <p:cNvSpPr>
                <a:spLocks/>
              </p:cNvSpPr>
              <p:nvPr/>
            </p:nvSpPr>
            <p:spPr bwMode="auto">
              <a:xfrm>
                <a:off x="4485" y="1913"/>
                <a:ext cx="8" cy="29"/>
              </a:xfrm>
              <a:custGeom>
                <a:avLst/>
                <a:gdLst>
                  <a:gd name="T0" fmla="*/ 8 w 8"/>
                  <a:gd name="T1" fmla="*/ 23 h 29"/>
                  <a:gd name="T2" fmla="*/ 3 w 8"/>
                  <a:gd name="T3" fmla="*/ 29 h 29"/>
                  <a:gd name="T4" fmla="*/ 0 w 8"/>
                  <a:gd name="T5" fmla="*/ 29 h 29"/>
                  <a:gd name="T6" fmla="*/ 0 w 8"/>
                  <a:gd name="T7" fmla="*/ 0 h 29"/>
                  <a:gd name="T8" fmla="*/ 6 w 8"/>
                  <a:gd name="T9" fmla="*/ 6 h 29"/>
                  <a:gd name="T10" fmla="*/ 6 w 8"/>
                  <a:gd name="T11" fmla="*/ 14 h 29"/>
                  <a:gd name="T12" fmla="*/ 8 w 8"/>
                  <a:gd name="T13" fmla="*/ 14 h 29"/>
                  <a:gd name="T14" fmla="*/ 6 w 8"/>
                  <a:gd name="T15" fmla="*/ 14 h 29"/>
                  <a:gd name="T16" fmla="*/ 3 w 8"/>
                  <a:gd name="T17" fmla="*/ 17 h 29"/>
                  <a:gd name="T18" fmla="*/ 3 w 8"/>
                  <a:gd name="T19" fmla="*/ 20 h 29"/>
                  <a:gd name="T20" fmla="*/ 8 w 8"/>
                  <a:gd name="T21" fmla="*/ 23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29"/>
                  <a:gd name="T35" fmla="*/ 8 w 8"/>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29">
                    <a:moveTo>
                      <a:pt x="8" y="23"/>
                    </a:moveTo>
                    <a:lnTo>
                      <a:pt x="3" y="29"/>
                    </a:lnTo>
                    <a:lnTo>
                      <a:pt x="0" y="29"/>
                    </a:lnTo>
                    <a:lnTo>
                      <a:pt x="0" y="0"/>
                    </a:lnTo>
                    <a:lnTo>
                      <a:pt x="6" y="6"/>
                    </a:lnTo>
                    <a:lnTo>
                      <a:pt x="6" y="14"/>
                    </a:lnTo>
                    <a:lnTo>
                      <a:pt x="8" y="14"/>
                    </a:lnTo>
                    <a:lnTo>
                      <a:pt x="6" y="14"/>
                    </a:lnTo>
                    <a:lnTo>
                      <a:pt x="3" y="17"/>
                    </a:lnTo>
                    <a:lnTo>
                      <a:pt x="3" y="20"/>
                    </a:lnTo>
                    <a:lnTo>
                      <a:pt x="8" y="2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87" name="Freeform 86"/>
              <p:cNvSpPr>
                <a:spLocks/>
              </p:cNvSpPr>
              <p:nvPr/>
            </p:nvSpPr>
            <p:spPr bwMode="auto">
              <a:xfrm>
                <a:off x="4491" y="1930"/>
                <a:ext cx="5" cy="6"/>
              </a:xfrm>
              <a:custGeom>
                <a:avLst/>
                <a:gdLst>
                  <a:gd name="T0" fmla="*/ 2 w 5"/>
                  <a:gd name="T1" fmla="*/ 6 h 6"/>
                  <a:gd name="T2" fmla="*/ 0 w 5"/>
                  <a:gd name="T3" fmla="*/ 6 h 6"/>
                  <a:gd name="T4" fmla="*/ 0 w 5"/>
                  <a:gd name="T5" fmla="*/ 0 h 6"/>
                  <a:gd name="T6" fmla="*/ 2 w 5"/>
                  <a:gd name="T7" fmla="*/ 0 h 6"/>
                  <a:gd name="T8" fmla="*/ 5 w 5"/>
                  <a:gd name="T9" fmla="*/ 3 h 6"/>
                  <a:gd name="T10" fmla="*/ 2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2" y="6"/>
                    </a:moveTo>
                    <a:lnTo>
                      <a:pt x="0" y="6"/>
                    </a:lnTo>
                    <a:lnTo>
                      <a:pt x="0" y="0"/>
                    </a:lnTo>
                    <a:lnTo>
                      <a:pt x="2" y="0"/>
                    </a:lnTo>
                    <a:lnTo>
                      <a:pt x="5" y="3"/>
                    </a:lnTo>
                    <a:lnTo>
                      <a:pt x="2"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88" name="Rectangle 87"/>
              <p:cNvSpPr>
                <a:spLocks noChangeArrowheads="1"/>
              </p:cNvSpPr>
              <p:nvPr/>
            </p:nvSpPr>
            <p:spPr bwMode="auto">
              <a:xfrm>
                <a:off x="4482" y="1959"/>
                <a:ext cx="0" cy="12"/>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89" name="Rectangle 88"/>
              <p:cNvSpPr>
                <a:spLocks noChangeArrowheads="1"/>
              </p:cNvSpPr>
              <p:nvPr/>
            </p:nvSpPr>
            <p:spPr bwMode="auto">
              <a:xfrm>
                <a:off x="4479" y="1956"/>
                <a:ext cx="0" cy="15"/>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90" name="Rectangle 89"/>
              <p:cNvSpPr>
                <a:spLocks noChangeArrowheads="1"/>
              </p:cNvSpPr>
              <p:nvPr/>
            </p:nvSpPr>
            <p:spPr bwMode="auto">
              <a:xfrm>
                <a:off x="4479" y="1945"/>
                <a:ext cx="6" cy="11"/>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91" name="Rectangle 90"/>
              <p:cNvSpPr>
                <a:spLocks noChangeArrowheads="1"/>
              </p:cNvSpPr>
              <p:nvPr/>
            </p:nvSpPr>
            <p:spPr bwMode="auto">
              <a:xfrm>
                <a:off x="4476" y="1945"/>
                <a:ext cx="3" cy="0"/>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92" name="Rectangle 91"/>
              <p:cNvSpPr>
                <a:spLocks noChangeArrowheads="1"/>
              </p:cNvSpPr>
              <p:nvPr/>
            </p:nvSpPr>
            <p:spPr bwMode="auto">
              <a:xfrm>
                <a:off x="4433" y="1945"/>
                <a:ext cx="40" cy="0"/>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93" name="Rectangle 92"/>
              <p:cNvSpPr>
                <a:spLocks noChangeArrowheads="1"/>
              </p:cNvSpPr>
              <p:nvPr/>
            </p:nvSpPr>
            <p:spPr bwMode="auto">
              <a:xfrm>
                <a:off x="4433" y="1945"/>
                <a:ext cx="12" cy="11"/>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94" name="Rectangle 93"/>
              <p:cNvSpPr>
                <a:spLocks noChangeArrowheads="1"/>
              </p:cNvSpPr>
              <p:nvPr/>
            </p:nvSpPr>
            <p:spPr bwMode="auto">
              <a:xfrm>
                <a:off x="4439" y="1953"/>
                <a:ext cx="6" cy="18"/>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95" name="Rectangle 94"/>
              <p:cNvSpPr>
                <a:spLocks noChangeArrowheads="1"/>
              </p:cNvSpPr>
              <p:nvPr/>
            </p:nvSpPr>
            <p:spPr bwMode="auto">
              <a:xfrm>
                <a:off x="4445" y="1953"/>
                <a:ext cx="31" cy="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96" name="Rectangle 95"/>
              <p:cNvSpPr>
                <a:spLocks noChangeArrowheads="1"/>
              </p:cNvSpPr>
              <p:nvPr/>
            </p:nvSpPr>
            <p:spPr bwMode="auto">
              <a:xfrm>
                <a:off x="4445" y="1948"/>
                <a:ext cx="31" cy="2"/>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97" name="Rectangle 96"/>
              <p:cNvSpPr>
                <a:spLocks noChangeArrowheads="1"/>
              </p:cNvSpPr>
              <p:nvPr/>
            </p:nvSpPr>
            <p:spPr bwMode="auto">
              <a:xfrm>
                <a:off x="4445" y="1959"/>
                <a:ext cx="3" cy="12"/>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98" name="Rectangle 97"/>
              <p:cNvSpPr>
                <a:spLocks noChangeArrowheads="1"/>
              </p:cNvSpPr>
              <p:nvPr/>
            </p:nvSpPr>
            <p:spPr bwMode="auto">
              <a:xfrm>
                <a:off x="4450" y="1956"/>
                <a:ext cx="0" cy="15"/>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99" name="Rectangle 98"/>
              <p:cNvSpPr>
                <a:spLocks noChangeArrowheads="1"/>
              </p:cNvSpPr>
              <p:nvPr/>
            </p:nvSpPr>
            <p:spPr bwMode="auto">
              <a:xfrm>
                <a:off x="4456" y="1956"/>
                <a:ext cx="3" cy="15"/>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00" name="Rectangle 99"/>
              <p:cNvSpPr>
                <a:spLocks noChangeArrowheads="1"/>
              </p:cNvSpPr>
              <p:nvPr/>
            </p:nvSpPr>
            <p:spPr bwMode="auto">
              <a:xfrm>
                <a:off x="4465" y="1956"/>
                <a:ext cx="0" cy="15"/>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01" name="Rectangle 100"/>
              <p:cNvSpPr>
                <a:spLocks noChangeArrowheads="1"/>
              </p:cNvSpPr>
              <p:nvPr/>
            </p:nvSpPr>
            <p:spPr bwMode="auto">
              <a:xfrm>
                <a:off x="4471" y="1953"/>
                <a:ext cx="2" cy="18"/>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02" name="Rectangle 101"/>
              <p:cNvSpPr>
                <a:spLocks noChangeArrowheads="1"/>
              </p:cNvSpPr>
              <p:nvPr/>
            </p:nvSpPr>
            <p:spPr bwMode="auto">
              <a:xfrm>
                <a:off x="4453" y="1959"/>
                <a:ext cx="0" cy="14"/>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03" name="Rectangle 102"/>
              <p:cNvSpPr>
                <a:spLocks noChangeArrowheads="1"/>
              </p:cNvSpPr>
              <p:nvPr/>
            </p:nvSpPr>
            <p:spPr bwMode="auto">
              <a:xfrm>
                <a:off x="4459" y="1959"/>
                <a:ext cx="3" cy="14"/>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04" name="Rectangle 103"/>
              <p:cNvSpPr>
                <a:spLocks noChangeArrowheads="1"/>
              </p:cNvSpPr>
              <p:nvPr/>
            </p:nvSpPr>
            <p:spPr bwMode="auto">
              <a:xfrm>
                <a:off x="4468" y="1959"/>
                <a:ext cx="0" cy="14"/>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05" name="Rectangle 104"/>
              <p:cNvSpPr>
                <a:spLocks noChangeArrowheads="1"/>
              </p:cNvSpPr>
              <p:nvPr/>
            </p:nvSpPr>
            <p:spPr bwMode="auto">
              <a:xfrm>
                <a:off x="4473" y="1959"/>
                <a:ext cx="3" cy="14"/>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06" name="Freeform 105"/>
              <p:cNvSpPr>
                <a:spLocks/>
              </p:cNvSpPr>
              <p:nvPr/>
            </p:nvSpPr>
            <p:spPr bwMode="auto">
              <a:xfrm>
                <a:off x="4476" y="1936"/>
                <a:ext cx="6" cy="6"/>
              </a:xfrm>
              <a:custGeom>
                <a:avLst/>
                <a:gdLst>
                  <a:gd name="T0" fmla="*/ 0 w 6"/>
                  <a:gd name="T1" fmla="*/ 6 h 6"/>
                  <a:gd name="T2" fmla="*/ 6 w 6"/>
                  <a:gd name="T3" fmla="*/ 6 h 6"/>
                  <a:gd name="T4" fmla="*/ 6 w 6"/>
                  <a:gd name="T5" fmla="*/ 3 h 6"/>
                  <a:gd name="T6" fmla="*/ 3 w 6"/>
                  <a:gd name="T7" fmla="*/ 0 h 6"/>
                  <a:gd name="T8" fmla="*/ 0 w 6"/>
                  <a:gd name="T9" fmla="*/ 0 h 6"/>
                  <a:gd name="T10" fmla="*/ 0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0" y="6"/>
                    </a:moveTo>
                    <a:lnTo>
                      <a:pt x="6" y="6"/>
                    </a:lnTo>
                    <a:lnTo>
                      <a:pt x="6" y="3"/>
                    </a:lnTo>
                    <a:lnTo>
                      <a:pt x="3" y="0"/>
                    </a:lnTo>
                    <a:lnTo>
                      <a:pt x="0" y="0"/>
                    </a:lnTo>
                    <a:lnTo>
                      <a:pt x="0"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07" name="Rectangle 106"/>
              <p:cNvSpPr>
                <a:spLocks noChangeArrowheads="1"/>
              </p:cNvSpPr>
              <p:nvPr/>
            </p:nvSpPr>
            <p:spPr bwMode="auto">
              <a:xfrm>
                <a:off x="4479" y="1930"/>
                <a:ext cx="3" cy="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08" name="Rectangle 107"/>
              <p:cNvSpPr>
                <a:spLocks noChangeArrowheads="1"/>
              </p:cNvSpPr>
              <p:nvPr/>
            </p:nvSpPr>
            <p:spPr bwMode="auto">
              <a:xfrm>
                <a:off x="4476" y="1927"/>
                <a:ext cx="0" cy="9"/>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09" name="Rectangle 108"/>
              <p:cNvSpPr>
                <a:spLocks noChangeArrowheads="1"/>
              </p:cNvSpPr>
              <p:nvPr/>
            </p:nvSpPr>
            <p:spPr bwMode="auto">
              <a:xfrm>
                <a:off x="4450" y="1930"/>
                <a:ext cx="23" cy="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10" name="Freeform 109"/>
              <p:cNvSpPr>
                <a:spLocks/>
              </p:cNvSpPr>
              <p:nvPr/>
            </p:nvSpPr>
            <p:spPr bwMode="auto">
              <a:xfrm>
                <a:off x="4450" y="1939"/>
                <a:ext cx="23" cy="3"/>
              </a:xfrm>
              <a:custGeom>
                <a:avLst/>
                <a:gdLst>
                  <a:gd name="T0" fmla="*/ 23 w 23"/>
                  <a:gd name="T1" fmla="*/ 3 h 3"/>
                  <a:gd name="T2" fmla="*/ 23 w 23"/>
                  <a:gd name="T3" fmla="*/ 0 h 3"/>
                  <a:gd name="T4" fmla="*/ 0 w 23"/>
                  <a:gd name="T5" fmla="*/ 0 h 3"/>
                  <a:gd name="T6" fmla="*/ 23 w 23"/>
                  <a:gd name="T7" fmla="*/ 3 h 3"/>
                  <a:gd name="T8" fmla="*/ 0 60000 65536"/>
                  <a:gd name="T9" fmla="*/ 0 60000 65536"/>
                  <a:gd name="T10" fmla="*/ 0 60000 65536"/>
                  <a:gd name="T11" fmla="*/ 0 60000 65536"/>
                  <a:gd name="T12" fmla="*/ 0 w 23"/>
                  <a:gd name="T13" fmla="*/ 0 h 3"/>
                  <a:gd name="T14" fmla="*/ 23 w 23"/>
                  <a:gd name="T15" fmla="*/ 3 h 3"/>
                </a:gdLst>
                <a:ahLst/>
                <a:cxnLst>
                  <a:cxn ang="T8">
                    <a:pos x="T0" y="T1"/>
                  </a:cxn>
                  <a:cxn ang="T9">
                    <a:pos x="T2" y="T3"/>
                  </a:cxn>
                  <a:cxn ang="T10">
                    <a:pos x="T4" y="T5"/>
                  </a:cxn>
                  <a:cxn ang="T11">
                    <a:pos x="T6" y="T7"/>
                  </a:cxn>
                </a:cxnLst>
                <a:rect l="T12" t="T13" r="T14" b="T15"/>
                <a:pathLst>
                  <a:path w="23" h="3">
                    <a:moveTo>
                      <a:pt x="23" y="3"/>
                    </a:moveTo>
                    <a:lnTo>
                      <a:pt x="23" y="0"/>
                    </a:lnTo>
                    <a:lnTo>
                      <a:pt x="0" y="0"/>
                    </a:lnTo>
                    <a:lnTo>
                      <a:pt x="23" y="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11" name="Rectangle 110"/>
              <p:cNvSpPr>
                <a:spLocks noChangeArrowheads="1"/>
              </p:cNvSpPr>
              <p:nvPr/>
            </p:nvSpPr>
            <p:spPr bwMode="auto">
              <a:xfrm>
                <a:off x="4433" y="1959"/>
                <a:ext cx="3" cy="14"/>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12" name="Rectangle 111"/>
              <p:cNvSpPr>
                <a:spLocks noChangeArrowheads="1"/>
              </p:cNvSpPr>
              <p:nvPr/>
            </p:nvSpPr>
            <p:spPr bwMode="auto">
              <a:xfrm>
                <a:off x="4427" y="1959"/>
                <a:ext cx="0" cy="14"/>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13" name="Rectangle 112"/>
              <p:cNvSpPr>
                <a:spLocks noChangeArrowheads="1"/>
              </p:cNvSpPr>
              <p:nvPr/>
            </p:nvSpPr>
            <p:spPr bwMode="auto">
              <a:xfrm>
                <a:off x="4430" y="1950"/>
                <a:ext cx="3" cy="21"/>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14" name="Freeform 113"/>
              <p:cNvSpPr>
                <a:spLocks/>
              </p:cNvSpPr>
              <p:nvPr/>
            </p:nvSpPr>
            <p:spPr bwMode="auto">
              <a:xfrm>
                <a:off x="4427" y="1942"/>
                <a:ext cx="6" cy="14"/>
              </a:xfrm>
              <a:custGeom>
                <a:avLst/>
                <a:gdLst>
                  <a:gd name="T0" fmla="*/ 0 w 6"/>
                  <a:gd name="T1" fmla="*/ 14 h 14"/>
                  <a:gd name="T2" fmla="*/ 6 w 6"/>
                  <a:gd name="T3" fmla="*/ 14 h 14"/>
                  <a:gd name="T4" fmla="*/ 6 w 6"/>
                  <a:gd name="T5" fmla="*/ 0 h 14"/>
                  <a:gd name="T6" fmla="*/ 6 w 6"/>
                  <a:gd name="T7" fmla="*/ 0 h 14"/>
                  <a:gd name="T8" fmla="*/ 3 w 6"/>
                  <a:gd name="T9" fmla="*/ 3 h 14"/>
                  <a:gd name="T10" fmla="*/ 0 w 6"/>
                  <a:gd name="T11" fmla="*/ 8 h 14"/>
                  <a:gd name="T12" fmla="*/ 0 w 6"/>
                  <a:gd name="T13" fmla="*/ 14 h 14"/>
                  <a:gd name="T14" fmla="*/ 0 60000 65536"/>
                  <a:gd name="T15" fmla="*/ 0 60000 65536"/>
                  <a:gd name="T16" fmla="*/ 0 60000 65536"/>
                  <a:gd name="T17" fmla="*/ 0 60000 65536"/>
                  <a:gd name="T18" fmla="*/ 0 60000 65536"/>
                  <a:gd name="T19" fmla="*/ 0 60000 65536"/>
                  <a:gd name="T20" fmla="*/ 0 60000 65536"/>
                  <a:gd name="T21" fmla="*/ 0 w 6"/>
                  <a:gd name="T22" fmla="*/ 0 h 14"/>
                  <a:gd name="T23" fmla="*/ 6 w 6"/>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4">
                    <a:moveTo>
                      <a:pt x="0" y="14"/>
                    </a:moveTo>
                    <a:lnTo>
                      <a:pt x="6" y="14"/>
                    </a:lnTo>
                    <a:lnTo>
                      <a:pt x="6" y="0"/>
                    </a:lnTo>
                    <a:lnTo>
                      <a:pt x="3" y="3"/>
                    </a:lnTo>
                    <a:lnTo>
                      <a:pt x="0" y="8"/>
                    </a:lnTo>
                    <a:lnTo>
                      <a:pt x="0" y="14"/>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15" name="Freeform 114"/>
              <p:cNvSpPr>
                <a:spLocks/>
              </p:cNvSpPr>
              <p:nvPr/>
            </p:nvSpPr>
            <p:spPr bwMode="auto">
              <a:xfrm>
                <a:off x="4419" y="1933"/>
                <a:ext cx="8" cy="12"/>
              </a:xfrm>
              <a:custGeom>
                <a:avLst/>
                <a:gdLst>
                  <a:gd name="T0" fmla="*/ 0 w 8"/>
                  <a:gd name="T1" fmla="*/ 12 h 12"/>
                  <a:gd name="T2" fmla="*/ 3 w 8"/>
                  <a:gd name="T3" fmla="*/ 12 h 12"/>
                  <a:gd name="T4" fmla="*/ 8 w 8"/>
                  <a:gd name="T5" fmla="*/ 9 h 12"/>
                  <a:gd name="T6" fmla="*/ 6 w 8"/>
                  <a:gd name="T7" fmla="*/ 9 h 12"/>
                  <a:gd name="T8" fmla="*/ 3 w 8"/>
                  <a:gd name="T9" fmla="*/ 3 h 12"/>
                  <a:gd name="T10" fmla="*/ 0 w 8"/>
                  <a:gd name="T11" fmla="*/ 0 h 12"/>
                  <a:gd name="T12" fmla="*/ 0 w 8"/>
                  <a:gd name="T13" fmla="*/ 12 h 12"/>
                  <a:gd name="T14" fmla="*/ 0 60000 65536"/>
                  <a:gd name="T15" fmla="*/ 0 60000 65536"/>
                  <a:gd name="T16" fmla="*/ 0 60000 65536"/>
                  <a:gd name="T17" fmla="*/ 0 60000 65536"/>
                  <a:gd name="T18" fmla="*/ 0 60000 65536"/>
                  <a:gd name="T19" fmla="*/ 0 60000 65536"/>
                  <a:gd name="T20" fmla="*/ 0 60000 65536"/>
                  <a:gd name="T21" fmla="*/ 0 w 8"/>
                  <a:gd name="T22" fmla="*/ 0 h 12"/>
                  <a:gd name="T23" fmla="*/ 8 w 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2">
                    <a:moveTo>
                      <a:pt x="0" y="12"/>
                    </a:moveTo>
                    <a:lnTo>
                      <a:pt x="3" y="12"/>
                    </a:lnTo>
                    <a:lnTo>
                      <a:pt x="8" y="9"/>
                    </a:lnTo>
                    <a:lnTo>
                      <a:pt x="6" y="9"/>
                    </a:lnTo>
                    <a:lnTo>
                      <a:pt x="3" y="3"/>
                    </a:lnTo>
                    <a:lnTo>
                      <a:pt x="0" y="0"/>
                    </a:lnTo>
                    <a:lnTo>
                      <a:pt x="0" y="12"/>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16" name="Freeform 115"/>
              <p:cNvSpPr>
                <a:spLocks/>
              </p:cNvSpPr>
              <p:nvPr/>
            </p:nvSpPr>
            <p:spPr bwMode="auto">
              <a:xfrm>
                <a:off x="4419" y="1919"/>
                <a:ext cx="11" cy="17"/>
              </a:xfrm>
              <a:custGeom>
                <a:avLst/>
                <a:gdLst>
                  <a:gd name="T0" fmla="*/ 0 w 11"/>
                  <a:gd name="T1" fmla="*/ 11 h 17"/>
                  <a:gd name="T2" fmla="*/ 3 w 11"/>
                  <a:gd name="T3" fmla="*/ 14 h 17"/>
                  <a:gd name="T4" fmla="*/ 6 w 11"/>
                  <a:gd name="T5" fmla="*/ 17 h 17"/>
                  <a:gd name="T6" fmla="*/ 11 w 11"/>
                  <a:gd name="T7" fmla="*/ 14 h 17"/>
                  <a:gd name="T8" fmla="*/ 11 w 11"/>
                  <a:gd name="T9" fmla="*/ 8 h 17"/>
                  <a:gd name="T10" fmla="*/ 8 w 11"/>
                  <a:gd name="T11" fmla="*/ 11 h 17"/>
                  <a:gd name="T12" fmla="*/ 6 w 11"/>
                  <a:gd name="T13" fmla="*/ 11 h 17"/>
                  <a:gd name="T14" fmla="*/ 3 w 11"/>
                  <a:gd name="T15" fmla="*/ 6 h 17"/>
                  <a:gd name="T16" fmla="*/ 0 w 11"/>
                  <a:gd name="T17" fmla="*/ 0 h 17"/>
                  <a:gd name="T18" fmla="*/ 0 w 11"/>
                  <a:gd name="T19" fmla="*/ 11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7"/>
                  <a:gd name="T32" fmla="*/ 11 w 11"/>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7">
                    <a:moveTo>
                      <a:pt x="0" y="11"/>
                    </a:moveTo>
                    <a:lnTo>
                      <a:pt x="3" y="14"/>
                    </a:lnTo>
                    <a:lnTo>
                      <a:pt x="6" y="17"/>
                    </a:lnTo>
                    <a:lnTo>
                      <a:pt x="11" y="14"/>
                    </a:lnTo>
                    <a:lnTo>
                      <a:pt x="11" y="8"/>
                    </a:lnTo>
                    <a:lnTo>
                      <a:pt x="8" y="11"/>
                    </a:lnTo>
                    <a:lnTo>
                      <a:pt x="6" y="11"/>
                    </a:lnTo>
                    <a:lnTo>
                      <a:pt x="3" y="6"/>
                    </a:lnTo>
                    <a:lnTo>
                      <a:pt x="0" y="0"/>
                    </a:lnTo>
                    <a:lnTo>
                      <a:pt x="0" y="11"/>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17" name="Freeform 116"/>
              <p:cNvSpPr>
                <a:spLocks/>
              </p:cNvSpPr>
              <p:nvPr/>
            </p:nvSpPr>
            <p:spPr bwMode="auto">
              <a:xfrm>
                <a:off x="4419" y="1904"/>
                <a:ext cx="11" cy="18"/>
              </a:xfrm>
              <a:custGeom>
                <a:avLst/>
                <a:gdLst>
                  <a:gd name="T0" fmla="*/ 0 w 11"/>
                  <a:gd name="T1" fmla="*/ 12 h 18"/>
                  <a:gd name="T2" fmla="*/ 3 w 11"/>
                  <a:gd name="T3" fmla="*/ 15 h 18"/>
                  <a:gd name="T4" fmla="*/ 6 w 11"/>
                  <a:gd name="T5" fmla="*/ 18 h 18"/>
                  <a:gd name="T6" fmla="*/ 11 w 11"/>
                  <a:gd name="T7" fmla="*/ 15 h 18"/>
                  <a:gd name="T8" fmla="*/ 11 w 11"/>
                  <a:gd name="T9" fmla="*/ 12 h 18"/>
                  <a:gd name="T10" fmla="*/ 6 w 11"/>
                  <a:gd name="T11" fmla="*/ 6 h 18"/>
                  <a:gd name="T12" fmla="*/ 3 w 11"/>
                  <a:gd name="T13" fmla="*/ 3 h 18"/>
                  <a:gd name="T14" fmla="*/ 0 w 11"/>
                  <a:gd name="T15" fmla="*/ 0 h 18"/>
                  <a:gd name="T16" fmla="*/ 0 w 11"/>
                  <a:gd name="T17" fmla="*/ 1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8"/>
                  <a:gd name="T29" fmla="*/ 11 w 11"/>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8">
                    <a:moveTo>
                      <a:pt x="0" y="12"/>
                    </a:moveTo>
                    <a:lnTo>
                      <a:pt x="3" y="15"/>
                    </a:lnTo>
                    <a:lnTo>
                      <a:pt x="6" y="18"/>
                    </a:lnTo>
                    <a:lnTo>
                      <a:pt x="11" y="15"/>
                    </a:lnTo>
                    <a:lnTo>
                      <a:pt x="11" y="12"/>
                    </a:lnTo>
                    <a:lnTo>
                      <a:pt x="6" y="6"/>
                    </a:lnTo>
                    <a:lnTo>
                      <a:pt x="3" y="3"/>
                    </a:lnTo>
                    <a:lnTo>
                      <a:pt x="0" y="0"/>
                    </a:lnTo>
                    <a:lnTo>
                      <a:pt x="0" y="12"/>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18" name="Freeform 117"/>
              <p:cNvSpPr>
                <a:spLocks/>
              </p:cNvSpPr>
              <p:nvPr/>
            </p:nvSpPr>
            <p:spPr bwMode="auto">
              <a:xfrm>
                <a:off x="4419" y="1896"/>
                <a:ext cx="8" cy="8"/>
              </a:xfrm>
              <a:custGeom>
                <a:avLst/>
                <a:gdLst>
                  <a:gd name="T0" fmla="*/ 0 w 8"/>
                  <a:gd name="T1" fmla="*/ 6 h 8"/>
                  <a:gd name="T2" fmla="*/ 3 w 8"/>
                  <a:gd name="T3" fmla="*/ 8 h 8"/>
                  <a:gd name="T4" fmla="*/ 8 w 8"/>
                  <a:gd name="T5" fmla="*/ 8 h 8"/>
                  <a:gd name="T6" fmla="*/ 8 w 8"/>
                  <a:gd name="T7" fmla="*/ 6 h 8"/>
                  <a:gd name="T8" fmla="*/ 8 w 8"/>
                  <a:gd name="T9" fmla="*/ 6 h 8"/>
                  <a:gd name="T10" fmla="*/ 6 w 8"/>
                  <a:gd name="T11" fmla="*/ 6 h 8"/>
                  <a:gd name="T12" fmla="*/ 0 w 8"/>
                  <a:gd name="T13" fmla="*/ 0 h 8"/>
                  <a:gd name="T14" fmla="*/ 0 w 8"/>
                  <a:gd name="T15" fmla="*/ 6 h 8"/>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8"/>
                  <a:gd name="T26" fmla="*/ 8 w 8"/>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8">
                    <a:moveTo>
                      <a:pt x="0" y="6"/>
                    </a:moveTo>
                    <a:lnTo>
                      <a:pt x="3" y="8"/>
                    </a:lnTo>
                    <a:lnTo>
                      <a:pt x="8" y="8"/>
                    </a:lnTo>
                    <a:lnTo>
                      <a:pt x="8" y="6"/>
                    </a:lnTo>
                    <a:lnTo>
                      <a:pt x="6" y="6"/>
                    </a:lnTo>
                    <a:lnTo>
                      <a:pt x="0" y="0"/>
                    </a:lnTo>
                    <a:lnTo>
                      <a:pt x="0"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19" name="Freeform 118"/>
              <p:cNvSpPr>
                <a:spLocks/>
              </p:cNvSpPr>
              <p:nvPr/>
            </p:nvSpPr>
            <p:spPr bwMode="auto">
              <a:xfrm>
                <a:off x="4419" y="1884"/>
                <a:ext cx="8" cy="15"/>
              </a:xfrm>
              <a:custGeom>
                <a:avLst/>
                <a:gdLst>
                  <a:gd name="T0" fmla="*/ 0 w 8"/>
                  <a:gd name="T1" fmla="*/ 9 h 15"/>
                  <a:gd name="T2" fmla="*/ 3 w 8"/>
                  <a:gd name="T3" fmla="*/ 12 h 15"/>
                  <a:gd name="T4" fmla="*/ 3 w 8"/>
                  <a:gd name="T5" fmla="*/ 15 h 15"/>
                  <a:gd name="T6" fmla="*/ 6 w 8"/>
                  <a:gd name="T7" fmla="*/ 12 h 15"/>
                  <a:gd name="T8" fmla="*/ 8 w 8"/>
                  <a:gd name="T9" fmla="*/ 6 h 15"/>
                  <a:gd name="T10" fmla="*/ 6 w 8"/>
                  <a:gd name="T11" fmla="*/ 9 h 15"/>
                  <a:gd name="T12" fmla="*/ 3 w 8"/>
                  <a:gd name="T13" fmla="*/ 6 h 15"/>
                  <a:gd name="T14" fmla="*/ 0 w 8"/>
                  <a:gd name="T15" fmla="*/ 0 h 15"/>
                  <a:gd name="T16" fmla="*/ 0 w 8"/>
                  <a:gd name="T17" fmla="*/ 9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5"/>
                  <a:gd name="T29" fmla="*/ 8 w 8"/>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5">
                    <a:moveTo>
                      <a:pt x="0" y="9"/>
                    </a:moveTo>
                    <a:lnTo>
                      <a:pt x="3" y="12"/>
                    </a:lnTo>
                    <a:lnTo>
                      <a:pt x="3" y="15"/>
                    </a:lnTo>
                    <a:lnTo>
                      <a:pt x="6" y="12"/>
                    </a:lnTo>
                    <a:lnTo>
                      <a:pt x="8" y="6"/>
                    </a:lnTo>
                    <a:lnTo>
                      <a:pt x="6" y="9"/>
                    </a:lnTo>
                    <a:lnTo>
                      <a:pt x="3" y="6"/>
                    </a:lnTo>
                    <a:lnTo>
                      <a:pt x="0" y="0"/>
                    </a:lnTo>
                    <a:lnTo>
                      <a:pt x="0" y="9"/>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20" name="Freeform 119"/>
              <p:cNvSpPr>
                <a:spLocks/>
              </p:cNvSpPr>
              <p:nvPr/>
            </p:nvSpPr>
            <p:spPr bwMode="auto">
              <a:xfrm>
                <a:off x="4419" y="1879"/>
                <a:ext cx="6" cy="8"/>
              </a:xfrm>
              <a:custGeom>
                <a:avLst/>
                <a:gdLst>
                  <a:gd name="T0" fmla="*/ 0 w 6"/>
                  <a:gd name="T1" fmla="*/ 2 h 8"/>
                  <a:gd name="T2" fmla="*/ 3 w 6"/>
                  <a:gd name="T3" fmla="*/ 5 h 8"/>
                  <a:gd name="T4" fmla="*/ 6 w 6"/>
                  <a:gd name="T5" fmla="*/ 8 h 8"/>
                  <a:gd name="T6" fmla="*/ 6 w 6"/>
                  <a:gd name="T7" fmla="*/ 5 h 8"/>
                  <a:gd name="T8" fmla="*/ 3 w 6"/>
                  <a:gd name="T9" fmla="*/ 5 h 8"/>
                  <a:gd name="T10" fmla="*/ 0 w 6"/>
                  <a:gd name="T11" fmla="*/ 0 h 8"/>
                  <a:gd name="T12" fmla="*/ 0 w 6"/>
                  <a:gd name="T13" fmla="*/ 2 h 8"/>
                  <a:gd name="T14" fmla="*/ 0 60000 65536"/>
                  <a:gd name="T15" fmla="*/ 0 60000 65536"/>
                  <a:gd name="T16" fmla="*/ 0 60000 65536"/>
                  <a:gd name="T17" fmla="*/ 0 60000 65536"/>
                  <a:gd name="T18" fmla="*/ 0 60000 65536"/>
                  <a:gd name="T19" fmla="*/ 0 60000 65536"/>
                  <a:gd name="T20" fmla="*/ 0 60000 65536"/>
                  <a:gd name="T21" fmla="*/ 0 w 6"/>
                  <a:gd name="T22" fmla="*/ 0 h 8"/>
                  <a:gd name="T23" fmla="*/ 6 w 6"/>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8">
                    <a:moveTo>
                      <a:pt x="0" y="2"/>
                    </a:moveTo>
                    <a:lnTo>
                      <a:pt x="3" y="5"/>
                    </a:lnTo>
                    <a:lnTo>
                      <a:pt x="6" y="8"/>
                    </a:lnTo>
                    <a:lnTo>
                      <a:pt x="6" y="5"/>
                    </a:lnTo>
                    <a:lnTo>
                      <a:pt x="3" y="5"/>
                    </a:lnTo>
                    <a:lnTo>
                      <a:pt x="0" y="0"/>
                    </a:lnTo>
                    <a:lnTo>
                      <a:pt x="0" y="2"/>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21" name="Freeform 120"/>
              <p:cNvSpPr>
                <a:spLocks/>
              </p:cNvSpPr>
              <p:nvPr/>
            </p:nvSpPr>
            <p:spPr bwMode="auto">
              <a:xfrm>
                <a:off x="4419" y="1873"/>
                <a:ext cx="3" cy="6"/>
              </a:xfrm>
              <a:custGeom>
                <a:avLst/>
                <a:gdLst>
                  <a:gd name="T0" fmla="*/ 0 w 3"/>
                  <a:gd name="T1" fmla="*/ 3 h 6"/>
                  <a:gd name="T2" fmla="*/ 3 w 3"/>
                  <a:gd name="T3" fmla="*/ 6 h 6"/>
                  <a:gd name="T4" fmla="*/ 0 w 3"/>
                  <a:gd name="T5" fmla="*/ 0 h 6"/>
                  <a:gd name="T6" fmla="*/ 0 w 3"/>
                  <a:gd name="T7" fmla="*/ 3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3"/>
                    </a:moveTo>
                    <a:lnTo>
                      <a:pt x="3" y="6"/>
                    </a:lnTo>
                    <a:lnTo>
                      <a:pt x="0" y="0"/>
                    </a:lnTo>
                    <a:lnTo>
                      <a:pt x="0" y="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22" name="Freeform 121"/>
              <p:cNvSpPr>
                <a:spLocks/>
              </p:cNvSpPr>
              <p:nvPr/>
            </p:nvSpPr>
            <p:spPr bwMode="auto">
              <a:xfrm>
                <a:off x="4419" y="1870"/>
                <a:ext cx="3" cy="3"/>
              </a:xfrm>
              <a:custGeom>
                <a:avLst/>
                <a:gdLst>
                  <a:gd name="T0" fmla="*/ 0 w 3"/>
                  <a:gd name="T1" fmla="*/ 0 h 3"/>
                  <a:gd name="T2" fmla="*/ 3 w 3"/>
                  <a:gd name="T3" fmla="*/ 3 h 3"/>
                  <a:gd name="T4" fmla="*/ 3 w 3"/>
                  <a:gd name="T5" fmla="*/ 3 h 3"/>
                  <a:gd name="T6" fmla="*/ 3 w 3"/>
                  <a:gd name="T7" fmla="*/ 0 h 3"/>
                  <a:gd name="T8" fmla="*/ 0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0"/>
                    </a:moveTo>
                    <a:lnTo>
                      <a:pt x="3" y="3"/>
                    </a:lnTo>
                    <a:lnTo>
                      <a:pt x="3" y="0"/>
                    </a:lnTo>
                    <a:lnTo>
                      <a:pt x="0" y="0"/>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23" name="Freeform 122"/>
              <p:cNvSpPr>
                <a:spLocks/>
              </p:cNvSpPr>
              <p:nvPr/>
            </p:nvSpPr>
            <p:spPr bwMode="auto">
              <a:xfrm>
                <a:off x="4419" y="1864"/>
                <a:ext cx="6" cy="3"/>
              </a:xfrm>
              <a:custGeom>
                <a:avLst/>
                <a:gdLst>
                  <a:gd name="T0" fmla="*/ 0 w 6"/>
                  <a:gd name="T1" fmla="*/ 3 h 3"/>
                  <a:gd name="T2" fmla="*/ 3 w 6"/>
                  <a:gd name="T3" fmla="*/ 3 h 3"/>
                  <a:gd name="T4" fmla="*/ 6 w 6"/>
                  <a:gd name="T5" fmla="*/ 3 h 3"/>
                  <a:gd name="T6" fmla="*/ 6 w 6"/>
                  <a:gd name="T7" fmla="*/ 3 h 3"/>
                  <a:gd name="T8" fmla="*/ 0 w 6"/>
                  <a:gd name="T9" fmla="*/ 0 h 3"/>
                  <a:gd name="T10" fmla="*/ 0 w 6"/>
                  <a:gd name="T11" fmla="*/ 3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0" y="3"/>
                    </a:moveTo>
                    <a:lnTo>
                      <a:pt x="3" y="3"/>
                    </a:lnTo>
                    <a:lnTo>
                      <a:pt x="6" y="3"/>
                    </a:lnTo>
                    <a:lnTo>
                      <a:pt x="0" y="0"/>
                    </a:lnTo>
                    <a:lnTo>
                      <a:pt x="0" y="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24" name="Rectangle 123"/>
              <p:cNvSpPr>
                <a:spLocks noChangeArrowheads="1"/>
              </p:cNvSpPr>
              <p:nvPr/>
            </p:nvSpPr>
            <p:spPr bwMode="auto">
              <a:xfrm>
                <a:off x="4410" y="1861"/>
                <a:ext cx="17" cy="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25" name="Rectangle 124"/>
              <p:cNvSpPr>
                <a:spLocks noChangeArrowheads="1"/>
              </p:cNvSpPr>
              <p:nvPr/>
            </p:nvSpPr>
            <p:spPr bwMode="auto">
              <a:xfrm>
                <a:off x="4413" y="1858"/>
                <a:ext cx="12" cy="0"/>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26" name="Rectangle 125"/>
              <p:cNvSpPr>
                <a:spLocks noChangeArrowheads="1"/>
              </p:cNvSpPr>
              <p:nvPr/>
            </p:nvSpPr>
            <p:spPr bwMode="auto">
              <a:xfrm>
                <a:off x="4416" y="1850"/>
                <a:ext cx="3" cy="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27" name="Freeform 126"/>
              <p:cNvSpPr>
                <a:spLocks/>
              </p:cNvSpPr>
              <p:nvPr/>
            </p:nvSpPr>
            <p:spPr bwMode="auto">
              <a:xfrm>
                <a:off x="4425" y="1936"/>
                <a:ext cx="2" cy="3"/>
              </a:xfrm>
              <a:custGeom>
                <a:avLst/>
                <a:gdLst>
                  <a:gd name="T0" fmla="*/ 0 w 2"/>
                  <a:gd name="T1" fmla="*/ 0 h 3"/>
                  <a:gd name="T2" fmla="*/ 2 w 2"/>
                  <a:gd name="T3" fmla="*/ 3 h 3"/>
                  <a:gd name="T4" fmla="*/ 2 w 2"/>
                  <a:gd name="T5" fmla="*/ 3 h 3"/>
                  <a:gd name="T6" fmla="*/ 0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0"/>
                    </a:moveTo>
                    <a:lnTo>
                      <a:pt x="2" y="3"/>
                    </a:lnTo>
                    <a:lnTo>
                      <a:pt x="0" y="0"/>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28" name="Freeform 127"/>
              <p:cNvSpPr>
                <a:spLocks/>
              </p:cNvSpPr>
              <p:nvPr/>
            </p:nvSpPr>
            <p:spPr bwMode="auto">
              <a:xfrm>
                <a:off x="4430" y="1936"/>
                <a:ext cx="3" cy="6"/>
              </a:xfrm>
              <a:custGeom>
                <a:avLst/>
                <a:gdLst>
                  <a:gd name="T0" fmla="*/ 0 w 3"/>
                  <a:gd name="T1" fmla="*/ 6 h 6"/>
                  <a:gd name="T2" fmla="*/ 3 w 3"/>
                  <a:gd name="T3" fmla="*/ 0 h 6"/>
                  <a:gd name="T4" fmla="*/ 0 w 3"/>
                  <a:gd name="T5" fmla="*/ 0 h 6"/>
                  <a:gd name="T6" fmla="*/ 0 w 3"/>
                  <a:gd name="T7" fmla="*/ 6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6"/>
                    </a:moveTo>
                    <a:lnTo>
                      <a:pt x="3" y="0"/>
                    </a:lnTo>
                    <a:lnTo>
                      <a:pt x="0" y="0"/>
                    </a:lnTo>
                    <a:lnTo>
                      <a:pt x="0"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29" name="Freeform 128"/>
              <p:cNvSpPr>
                <a:spLocks/>
              </p:cNvSpPr>
              <p:nvPr/>
            </p:nvSpPr>
            <p:spPr bwMode="auto">
              <a:xfrm>
                <a:off x="4433" y="1936"/>
                <a:ext cx="12" cy="3"/>
              </a:xfrm>
              <a:custGeom>
                <a:avLst/>
                <a:gdLst>
                  <a:gd name="T0" fmla="*/ 0 w 12"/>
                  <a:gd name="T1" fmla="*/ 3 h 3"/>
                  <a:gd name="T2" fmla="*/ 0 w 12"/>
                  <a:gd name="T3" fmla="*/ 0 h 3"/>
                  <a:gd name="T4" fmla="*/ 6 w 12"/>
                  <a:gd name="T5" fmla="*/ 0 h 3"/>
                  <a:gd name="T6" fmla="*/ 12 w 12"/>
                  <a:gd name="T7" fmla="*/ 0 h 3"/>
                  <a:gd name="T8" fmla="*/ 12 w 12"/>
                  <a:gd name="T9" fmla="*/ 0 h 3"/>
                  <a:gd name="T10" fmla="*/ 9 w 12"/>
                  <a:gd name="T11" fmla="*/ 3 h 3"/>
                  <a:gd name="T12" fmla="*/ 0 w 12"/>
                  <a:gd name="T13" fmla="*/ 3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0" y="3"/>
                    </a:moveTo>
                    <a:lnTo>
                      <a:pt x="0" y="0"/>
                    </a:lnTo>
                    <a:lnTo>
                      <a:pt x="6" y="0"/>
                    </a:lnTo>
                    <a:lnTo>
                      <a:pt x="12" y="0"/>
                    </a:lnTo>
                    <a:lnTo>
                      <a:pt x="9" y="3"/>
                    </a:lnTo>
                    <a:lnTo>
                      <a:pt x="0" y="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30" name="Freeform 129"/>
              <p:cNvSpPr>
                <a:spLocks/>
              </p:cNvSpPr>
              <p:nvPr/>
            </p:nvSpPr>
            <p:spPr bwMode="auto">
              <a:xfrm>
                <a:off x="4433" y="1919"/>
                <a:ext cx="12" cy="17"/>
              </a:xfrm>
              <a:custGeom>
                <a:avLst/>
                <a:gdLst>
                  <a:gd name="T0" fmla="*/ 0 w 12"/>
                  <a:gd name="T1" fmla="*/ 17 h 17"/>
                  <a:gd name="T2" fmla="*/ 12 w 12"/>
                  <a:gd name="T3" fmla="*/ 17 h 17"/>
                  <a:gd name="T4" fmla="*/ 12 w 12"/>
                  <a:gd name="T5" fmla="*/ 0 h 17"/>
                  <a:gd name="T6" fmla="*/ 12 w 12"/>
                  <a:gd name="T7" fmla="*/ 0 h 17"/>
                  <a:gd name="T8" fmla="*/ 12 w 12"/>
                  <a:gd name="T9" fmla="*/ 8 h 17"/>
                  <a:gd name="T10" fmla="*/ 9 w 12"/>
                  <a:gd name="T11" fmla="*/ 11 h 17"/>
                  <a:gd name="T12" fmla="*/ 9 w 12"/>
                  <a:gd name="T13" fmla="*/ 0 h 17"/>
                  <a:gd name="T14" fmla="*/ 6 w 12"/>
                  <a:gd name="T15" fmla="*/ 0 h 17"/>
                  <a:gd name="T16" fmla="*/ 6 w 12"/>
                  <a:gd name="T17" fmla="*/ 11 h 17"/>
                  <a:gd name="T18" fmla="*/ 0 w 12"/>
                  <a:gd name="T19" fmla="*/ 14 h 17"/>
                  <a:gd name="T20" fmla="*/ 0 w 12"/>
                  <a:gd name="T21" fmla="*/ 1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7"/>
                  <a:gd name="T35" fmla="*/ 12 w 12"/>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7">
                    <a:moveTo>
                      <a:pt x="0" y="17"/>
                    </a:moveTo>
                    <a:lnTo>
                      <a:pt x="12" y="17"/>
                    </a:lnTo>
                    <a:lnTo>
                      <a:pt x="12" y="0"/>
                    </a:lnTo>
                    <a:lnTo>
                      <a:pt x="12" y="8"/>
                    </a:lnTo>
                    <a:lnTo>
                      <a:pt x="9" y="11"/>
                    </a:lnTo>
                    <a:lnTo>
                      <a:pt x="9" y="0"/>
                    </a:lnTo>
                    <a:lnTo>
                      <a:pt x="6" y="0"/>
                    </a:lnTo>
                    <a:lnTo>
                      <a:pt x="6" y="11"/>
                    </a:lnTo>
                    <a:lnTo>
                      <a:pt x="0" y="14"/>
                    </a:lnTo>
                    <a:lnTo>
                      <a:pt x="0" y="17"/>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31" name="Freeform 130"/>
              <p:cNvSpPr>
                <a:spLocks/>
              </p:cNvSpPr>
              <p:nvPr/>
            </p:nvSpPr>
            <p:spPr bwMode="auto">
              <a:xfrm>
                <a:off x="4427" y="1919"/>
                <a:ext cx="12" cy="11"/>
              </a:xfrm>
              <a:custGeom>
                <a:avLst/>
                <a:gdLst>
                  <a:gd name="T0" fmla="*/ 0 w 12"/>
                  <a:gd name="T1" fmla="*/ 8 h 11"/>
                  <a:gd name="T2" fmla="*/ 6 w 12"/>
                  <a:gd name="T3" fmla="*/ 8 h 11"/>
                  <a:gd name="T4" fmla="*/ 9 w 12"/>
                  <a:gd name="T5" fmla="*/ 11 h 11"/>
                  <a:gd name="T6" fmla="*/ 9 w 12"/>
                  <a:gd name="T7" fmla="*/ 8 h 11"/>
                  <a:gd name="T8" fmla="*/ 12 w 12"/>
                  <a:gd name="T9" fmla="*/ 0 h 11"/>
                  <a:gd name="T10" fmla="*/ 12 w 12"/>
                  <a:gd name="T11" fmla="*/ 0 h 11"/>
                  <a:gd name="T12" fmla="*/ 6 w 12"/>
                  <a:gd name="T13" fmla="*/ 0 h 11"/>
                  <a:gd name="T14" fmla="*/ 3 w 12"/>
                  <a:gd name="T15" fmla="*/ 6 h 11"/>
                  <a:gd name="T16" fmla="*/ 0 w 12"/>
                  <a:gd name="T17" fmla="*/ 6 h 11"/>
                  <a:gd name="T18" fmla="*/ 0 w 12"/>
                  <a:gd name="T19" fmla="*/ 8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1"/>
                  <a:gd name="T32" fmla="*/ 12 w 12"/>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1">
                    <a:moveTo>
                      <a:pt x="0" y="8"/>
                    </a:moveTo>
                    <a:lnTo>
                      <a:pt x="6" y="8"/>
                    </a:lnTo>
                    <a:lnTo>
                      <a:pt x="9" y="11"/>
                    </a:lnTo>
                    <a:lnTo>
                      <a:pt x="9" y="8"/>
                    </a:lnTo>
                    <a:lnTo>
                      <a:pt x="12" y="0"/>
                    </a:lnTo>
                    <a:lnTo>
                      <a:pt x="6" y="0"/>
                    </a:lnTo>
                    <a:lnTo>
                      <a:pt x="3" y="6"/>
                    </a:lnTo>
                    <a:lnTo>
                      <a:pt x="0" y="6"/>
                    </a:lnTo>
                    <a:lnTo>
                      <a:pt x="0" y="8"/>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32" name="Freeform 131"/>
              <p:cNvSpPr>
                <a:spLocks/>
              </p:cNvSpPr>
              <p:nvPr/>
            </p:nvSpPr>
            <p:spPr bwMode="auto">
              <a:xfrm>
                <a:off x="4439" y="1907"/>
                <a:ext cx="6" cy="9"/>
              </a:xfrm>
              <a:custGeom>
                <a:avLst/>
                <a:gdLst>
                  <a:gd name="T0" fmla="*/ 0 w 6"/>
                  <a:gd name="T1" fmla="*/ 9 h 9"/>
                  <a:gd name="T2" fmla="*/ 3 w 6"/>
                  <a:gd name="T3" fmla="*/ 9 h 9"/>
                  <a:gd name="T4" fmla="*/ 6 w 6"/>
                  <a:gd name="T5" fmla="*/ 3 h 9"/>
                  <a:gd name="T6" fmla="*/ 6 w 6"/>
                  <a:gd name="T7" fmla="*/ 0 h 9"/>
                  <a:gd name="T8" fmla="*/ 3 w 6"/>
                  <a:gd name="T9" fmla="*/ 0 h 9"/>
                  <a:gd name="T10" fmla="*/ 3 w 6"/>
                  <a:gd name="T11" fmla="*/ 3 h 9"/>
                  <a:gd name="T12" fmla="*/ 0 w 6"/>
                  <a:gd name="T13" fmla="*/ 3 h 9"/>
                  <a:gd name="T14" fmla="*/ 0 w 6"/>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9"/>
                  <a:gd name="T26" fmla="*/ 6 w 6"/>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9">
                    <a:moveTo>
                      <a:pt x="0" y="9"/>
                    </a:moveTo>
                    <a:lnTo>
                      <a:pt x="3" y="9"/>
                    </a:lnTo>
                    <a:lnTo>
                      <a:pt x="6" y="3"/>
                    </a:lnTo>
                    <a:lnTo>
                      <a:pt x="6" y="0"/>
                    </a:lnTo>
                    <a:lnTo>
                      <a:pt x="3" y="0"/>
                    </a:lnTo>
                    <a:lnTo>
                      <a:pt x="3" y="3"/>
                    </a:lnTo>
                    <a:lnTo>
                      <a:pt x="0" y="3"/>
                    </a:lnTo>
                    <a:lnTo>
                      <a:pt x="0" y="9"/>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33" name="Freeform 132"/>
              <p:cNvSpPr>
                <a:spLocks/>
              </p:cNvSpPr>
              <p:nvPr/>
            </p:nvSpPr>
            <p:spPr bwMode="auto">
              <a:xfrm>
                <a:off x="4427" y="1904"/>
                <a:ext cx="9" cy="12"/>
              </a:xfrm>
              <a:custGeom>
                <a:avLst/>
                <a:gdLst>
                  <a:gd name="T0" fmla="*/ 9 w 9"/>
                  <a:gd name="T1" fmla="*/ 12 h 12"/>
                  <a:gd name="T2" fmla="*/ 6 w 9"/>
                  <a:gd name="T3" fmla="*/ 0 h 12"/>
                  <a:gd name="T4" fmla="*/ 3 w 9"/>
                  <a:gd name="T5" fmla="*/ 0 h 12"/>
                  <a:gd name="T6" fmla="*/ 0 w 9"/>
                  <a:gd name="T7" fmla="*/ 6 h 12"/>
                  <a:gd name="T8" fmla="*/ 0 w 9"/>
                  <a:gd name="T9" fmla="*/ 9 h 12"/>
                  <a:gd name="T10" fmla="*/ 6 w 9"/>
                  <a:gd name="T11" fmla="*/ 6 h 12"/>
                  <a:gd name="T12" fmla="*/ 6 w 9"/>
                  <a:gd name="T13" fmla="*/ 9 h 12"/>
                  <a:gd name="T14" fmla="*/ 6 w 9"/>
                  <a:gd name="T15" fmla="*/ 12 h 12"/>
                  <a:gd name="T16" fmla="*/ 9 w 9"/>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2"/>
                  <a:gd name="T29" fmla="*/ 9 w 9"/>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2">
                    <a:moveTo>
                      <a:pt x="9" y="12"/>
                    </a:moveTo>
                    <a:lnTo>
                      <a:pt x="6" y="0"/>
                    </a:lnTo>
                    <a:lnTo>
                      <a:pt x="3" y="0"/>
                    </a:lnTo>
                    <a:lnTo>
                      <a:pt x="0" y="6"/>
                    </a:lnTo>
                    <a:lnTo>
                      <a:pt x="0" y="9"/>
                    </a:lnTo>
                    <a:lnTo>
                      <a:pt x="6" y="6"/>
                    </a:lnTo>
                    <a:lnTo>
                      <a:pt x="6" y="9"/>
                    </a:lnTo>
                    <a:lnTo>
                      <a:pt x="6" y="12"/>
                    </a:lnTo>
                    <a:lnTo>
                      <a:pt x="9" y="12"/>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34" name="Freeform 133"/>
              <p:cNvSpPr>
                <a:spLocks/>
              </p:cNvSpPr>
              <p:nvPr/>
            </p:nvSpPr>
            <p:spPr bwMode="auto">
              <a:xfrm>
                <a:off x="4436" y="1902"/>
                <a:ext cx="3" cy="5"/>
              </a:xfrm>
              <a:custGeom>
                <a:avLst/>
                <a:gdLst>
                  <a:gd name="T0" fmla="*/ 0 w 3"/>
                  <a:gd name="T1" fmla="*/ 5 h 5"/>
                  <a:gd name="T2" fmla="*/ 3 w 3"/>
                  <a:gd name="T3" fmla="*/ 2 h 5"/>
                  <a:gd name="T4" fmla="*/ 3 w 3"/>
                  <a:gd name="T5" fmla="*/ 0 h 5"/>
                  <a:gd name="T6" fmla="*/ 0 w 3"/>
                  <a:gd name="T7" fmla="*/ 0 h 5"/>
                  <a:gd name="T8" fmla="*/ 0 w 3"/>
                  <a:gd name="T9" fmla="*/ 5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5"/>
                    </a:moveTo>
                    <a:lnTo>
                      <a:pt x="3" y="2"/>
                    </a:lnTo>
                    <a:lnTo>
                      <a:pt x="3" y="0"/>
                    </a:lnTo>
                    <a:lnTo>
                      <a:pt x="0" y="0"/>
                    </a:lnTo>
                    <a:lnTo>
                      <a:pt x="0" y="5"/>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35" name="Freeform 134"/>
              <p:cNvSpPr>
                <a:spLocks/>
              </p:cNvSpPr>
              <p:nvPr/>
            </p:nvSpPr>
            <p:spPr bwMode="auto">
              <a:xfrm>
                <a:off x="4427" y="1896"/>
                <a:ext cx="6" cy="6"/>
              </a:xfrm>
              <a:custGeom>
                <a:avLst/>
                <a:gdLst>
                  <a:gd name="T0" fmla="*/ 6 w 6"/>
                  <a:gd name="T1" fmla="*/ 6 h 6"/>
                  <a:gd name="T2" fmla="*/ 6 w 6"/>
                  <a:gd name="T3" fmla="*/ 0 h 6"/>
                  <a:gd name="T4" fmla="*/ 3 w 6"/>
                  <a:gd name="T5" fmla="*/ 0 h 6"/>
                  <a:gd name="T6" fmla="*/ 0 w 6"/>
                  <a:gd name="T7" fmla="*/ 3 h 6"/>
                  <a:gd name="T8" fmla="*/ 0 w 6"/>
                  <a:gd name="T9" fmla="*/ 6 h 6"/>
                  <a:gd name="T10" fmla="*/ 3 w 6"/>
                  <a:gd name="T11" fmla="*/ 3 h 6"/>
                  <a:gd name="T12" fmla="*/ 3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0"/>
                    </a:lnTo>
                    <a:lnTo>
                      <a:pt x="3" y="0"/>
                    </a:lnTo>
                    <a:lnTo>
                      <a:pt x="0" y="3"/>
                    </a:lnTo>
                    <a:lnTo>
                      <a:pt x="0" y="6"/>
                    </a:lnTo>
                    <a:lnTo>
                      <a:pt x="3" y="3"/>
                    </a:lnTo>
                    <a:lnTo>
                      <a:pt x="3" y="6"/>
                    </a:lnTo>
                    <a:lnTo>
                      <a:pt x="6"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36" name="Freeform 135"/>
              <p:cNvSpPr>
                <a:spLocks/>
              </p:cNvSpPr>
              <p:nvPr/>
            </p:nvSpPr>
            <p:spPr bwMode="auto">
              <a:xfrm>
                <a:off x="4427" y="1884"/>
                <a:ext cx="6" cy="9"/>
              </a:xfrm>
              <a:custGeom>
                <a:avLst/>
                <a:gdLst>
                  <a:gd name="T0" fmla="*/ 6 w 6"/>
                  <a:gd name="T1" fmla="*/ 9 h 9"/>
                  <a:gd name="T2" fmla="*/ 6 w 6"/>
                  <a:gd name="T3" fmla="*/ 0 h 9"/>
                  <a:gd name="T4" fmla="*/ 0 w 6"/>
                  <a:gd name="T5" fmla="*/ 3 h 9"/>
                  <a:gd name="T6" fmla="*/ 3 w 6"/>
                  <a:gd name="T7" fmla="*/ 6 h 9"/>
                  <a:gd name="T8" fmla="*/ 3 w 6"/>
                  <a:gd name="T9" fmla="*/ 9 h 9"/>
                  <a:gd name="T10" fmla="*/ 6 w 6"/>
                  <a:gd name="T11" fmla="*/ 9 h 9"/>
                  <a:gd name="T12" fmla="*/ 0 60000 65536"/>
                  <a:gd name="T13" fmla="*/ 0 60000 65536"/>
                  <a:gd name="T14" fmla="*/ 0 60000 65536"/>
                  <a:gd name="T15" fmla="*/ 0 60000 65536"/>
                  <a:gd name="T16" fmla="*/ 0 60000 65536"/>
                  <a:gd name="T17" fmla="*/ 0 60000 65536"/>
                  <a:gd name="T18" fmla="*/ 0 w 6"/>
                  <a:gd name="T19" fmla="*/ 0 h 9"/>
                  <a:gd name="T20" fmla="*/ 6 w 6"/>
                  <a:gd name="T21" fmla="*/ 9 h 9"/>
                </a:gdLst>
                <a:ahLst/>
                <a:cxnLst>
                  <a:cxn ang="T12">
                    <a:pos x="T0" y="T1"/>
                  </a:cxn>
                  <a:cxn ang="T13">
                    <a:pos x="T2" y="T3"/>
                  </a:cxn>
                  <a:cxn ang="T14">
                    <a:pos x="T4" y="T5"/>
                  </a:cxn>
                  <a:cxn ang="T15">
                    <a:pos x="T6" y="T7"/>
                  </a:cxn>
                  <a:cxn ang="T16">
                    <a:pos x="T8" y="T9"/>
                  </a:cxn>
                  <a:cxn ang="T17">
                    <a:pos x="T10" y="T11"/>
                  </a:cxn>
                </a:cxnLst>
                <a:rect l="T18" t="T19" r="T20" b="T21"/>
                <a:pathLst>
                  <a:path w="6" h="9">
                    <a:moveTo>
                      <a:pt x="6" y="9"/>
                    </a:moveTo>
                    <a:lnTo>
                      <a:pt x="6" y="0"/>
                    </a:lnTo>
                    <a:lnTo>
                      <a:pt x="0" y="3"/>
                    </a:lnTo>
                    <a:lnTo>
                      <a:pt x="3" y="6"/>
                    </a:lnTo>
                    <a:lnTo>
                      <a:pt x="3" y="9"/>
                    </a:lnTo>
                    <a:lnTo>
                      <a:pt x="6" y="9"/>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37" name="Freeform 136"/>
              <p:cNvSpPr>
                <a:spLocks/>
              </p:cNvSpPr>
              <p:nvPr/>
            </p:nvSpPr>
            <p:spPr bwMode="auto">
              <a:xfrm>
                <a:off x="4425" y="1879"/>
                <a:ext cx="5" cy="2"/>
              </a:xfrm>
              <a:custGeom>
                <a:avLst/>
                <a:gdLst>
                  <a:gd name="T0" fmla="*/ 0 w 5"/>
                  <a:gd name="T1" fmla="*/ 2 h 2"/>
                  <a:gd name="T2" fmla="*/ 5 w 5"/>
                  <a:gd name="T3" fmla="*/ 2 h 2"/>
                  <a:gd name="T4" fmla="*/ 5 w 5"/>
                  <a:gd name="T5" fmla="*/ 0 h 2"/>
                  <a:gd name="T6" fmla="*/ 0 w 5"/>
                  <a:gd name="T7" fmla="*/ 2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0" y="2"/>
                    </a:moveTo>
                    <a:lnTo>
                      <a:pt x="5" y="2"/>
                    </a:lnTo>
                    <a:lnTo>
                      <a:pt x="5" y="0"/>
                    </a:lnTo>
                    <a:lnTo>
                      <a:pt x="0" y="2"/>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38" name="Freeform 137"/>
              <p:cNvSpPr>
                <a:spLocks/>
              </p:cNvSpPr>
              <p:nvPr/>
            </p:nvSpPr>
            <p:spPr bwMode="auto">
              <a:xfrm>
                <a:off x="4422" y="1867"/>
                <a:ext cx="5" cy="9"/>
              </a:xfrm>
              <a:custGeom>
                <a:avLst/>
                <a:gdLst>
                  <a:gd name="T0" fmla="*/ 5 w 5"/>
                  <a:gd name="T1" fmla="*/ 9 h 9"/>
                  <a:gd name="T2" fmla="*/ 5 w 5"/>
                  <a:gd name="T3" fmla="*/ 0 h 9"/>
                  <a:gd name="T4" fmla="*/ 5 w 5"/>
                  <a:gd name="T5" fmla="*/ 3 h 9"/>
                  <a:gd name="T6" fmla="*/ 0 w 5"/>
                  <a:gd name="T7" fmla="*/ 6 h 9"/>
                  <a:gd name="T8" fmla="*/ 5 w 5"/>
                  <a:gd name="T9" fmla="*/ 9 h 9"/>
                  <a:gd name="T10" fmla="*/ 0 60000 65536"/>
                  <a:gd name="T11" fmla="*/ 0 60000 65536"/>
                  <a:gd name="T12" fmla="*/ 0 60000 65536"/>
                  <a:gd name="T13" fmla="*/ 0 60000 65536"/>
                  <a:gd name="T14" fmla="*/ 0 60000 65536"/>
                  <a:gd name="T15" fmla="*/ 0 w 5"/>
                  <a:gd name="T16" fmla="*/ 0 h 9"/>
                  <a:gd name="T17" fmla="*/ 5 w 5"/>
                  <a:gd name="T18" fmla="*/ 9 h 9"/>
                </a:gdLst>
                <a:ahLst/>
                <a:cxnLst>
                  <a:cxn ang="T10">
                    <a:pos x="T0" y="T1"/>
                  </a:cxn>
                  <a:cxn ang="T11">
                    <a:pos x="T2" y="T3"/>
                  </a:cxn>
                  <a:cxn ang="T12">
                    <a:pos x="T4" y="T5"/>
                  </a:cxn>
                  <a:cxn ang="T13">
                    <a:pos x="T6" y="T7"/>
                  </a:cxn>
                  <a:cxn ang="T14">
                    <a:pos x="T8" y="T9"/>
                  </a:cxn>
                </a:cxnLst>
                <a:rect l="T15" t="T16" r="T17" b="T18"/>
                <a:pathLst>
                  <a:path w="5" h="9">
                    <a:moveTo>
                      <a:pt x="5" y="9"/>
                    </a:moveTo>
                    <a:lnTo>
                      <a:pt x="5" y="0"/>
                    </a:lnTo>
                    <a:lnTo>
                      <a:pt x="5" y="3"/>
                    </a:lnTo>
                    <a:lnTo>
                      <a:pt x="0" y="6"/>
                    </a:lnTo>
                    <a:lnTo>
                      <a:pt x="5" y="9"/>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39" name="Freeform 138"/>
              <p:cNvSpPr>
                <a:spLocks/>
              </p:cNvSpPr>
              <p:nvPr/>
            </p:nvSpPr>
            <p:spPr bwMode="auto">
              <a:xfrm>
                <a:off x="4430" y="1873"/>
                <a:ext cx="3" cy="3"/>
              </a:xfrm>
              <a:custGeom>
                <a:avLst/>
                <a:gdLst>
                  <a:gd name="T0" fmla="*/ 0 w 3"/>
                  <a:gd name="T1" fmla="*/ 3 h 3"/>
                  <a:gd name="T2" fmla="*/ 3 w 3"/>
                  <a:gd name="T3" fmla="*/ 3 h 3"/>
                  <a:gd name="T4" fmla="*/ 3 w 3"/>
                  <a:gd name="T5" fmla="*/ 0 h 3"/>
                  <a:gd name="T6" fmla="*/ 3 w 3"/>
                  <a:gd name="T7" fmla="*/ 0 h 3"/>
                  <a:gd name="T8" fmla="*/ 0 w 3"/>
                  <a:gd name="T9" fmla="*/ 3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3"/>
                    </a:moveTo>
                    <a:lnTo>
                      <a:pt x="3" y="3"/>
                    </a:lnTo>
                    <a:lnTo>
                      <a:pt x="3" y="0"/>
                    </a:lnTo>
                    <a:lnTo>
                      <a:pt x="0" y="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40" name="Freeform 139"/>
              <p:cNvSpPr>
                <a:spLocks/>
              </p:cNvSpPr>
              <p:nvPr/>
            </p:nvSpPr>
            <p:spPr bwMode="auto">
              <a:xfrm>
                <a:off x="4433" y="1879"/>
                <a:ext cx="3" cy="5"/>
              </a:xfrm>
              <a:custGeom>
                <a:avLst/>
                <a:gdLst>
                  <a:gd name="T0" fmla="*/ 0 w 3"/>
                  <a:gd name="T1" fmla="*/ 5 h 5"/>
                  <a:gd name="T2" fmla="*/ 3 w 3"/>
                  <a:gd name="T3" fmla="*/ 5 h 5"/>
                  <a:gd name="T4" fmla="*/ 3 w 3"/>
                  <a:gd name="T5" fmla="*/ 0 h 5"/>
                  <a:gd name="T6" fmla="*/ 3 w 3"/>
                  <a:gd name="T7" fmla="*/ 0 h 5"/>
                  <a:gd name="T8" fmla="*/ 0 w 3"/>
                  <a:gd name="T9" fmla="*/ 5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0" y="5"/>
                    </a:moveTo>
                    <a:lnTo>
                      <a:pt x="3" y="5"/>
                    </a:lnTo>
                    <a:lnTo>
                      <a:pt x="3" y="0"/>
                    </a:lnTo>
                    <a:lnTo>
                      <a:pt x="0" y="5"/>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41" name="Freeform 140"/>
              <p:cNvSpPr>
                <a:spLocks/>
              </p:cNvSpPr>
              <p:nvPr/>
            </p:nvSpPr>
            <p:spPr bwMode="auto">
              <a:xfrm>
                <a:off x="4445" y="1919"/>
                <a:ext cx="3" cy="23"/>
              </a:xfrm>
              <a:custGeom>
                <a:avLst/>
                <a:gdLst>
                  <a:gd name="T0" fmla="*/ 0 w 3"/>
                  <a:gd name="T1" fmla="*/ 23 h 23"/>
                  <a:gd name="T2" fmla="*/ 3 w 3"/>
                  <a:gd name="T3" fmla="*/ 20 h 23"/>
                  <a:gd name="T4" fmla="*/ 3 w 3"/>
                  <a:gd name="T5" fmla="*/ 17 h 23"/>
                  <a:gd name="T6" fmla="*/ 3 w 3"/>
                  <a:gd name="T7" fmla="*/ 8 h 23"/>
                  <a:gd name="T8" fmla="*/ 3 w 3"/>
                  <a:gd name="T9" fmla="*/ 3 h 23"/>
                  <a:gd name="T10" fmla="*/ 3 w 3"/>
                  <a:gd name="T11" fmla="*/ 0 h 23"/>
                  <a:gd name="T12" fmla="*/ 3 w 3"/>
                  <a:gd name="T13" fmla="*/ 0 h 23"/>
                  <a:gd name="T14" fmla="*/ 3 w 3"/>
                  <a:gd name="T15" fmla="*/ 23 h 23"/>
                  <a:gd name="T16" fmla="*/ 0 w 3"/>
                  <a:gd name="T17" fmla="*/ 23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3"/>
                  <a:gd name="T29" fmla="*/ 3 w 3"/>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3">
                    <a:moveTo>
                      <a:pt x="0" y="23"/>
                    </a:moveTo>
                    <a:lnTo>
                      <a:pt x="3" y="20"/>
                    </a:lnTo>
                    <a:lnTo>
                      <a:pt x="3" y="17"/>
                    </a:lnTo>
                    <a:lnTo>
                      <a:pt x="3" y="8"/>
                    </a:lnTo>
                    <a:lnTo>
                      <a:pt x="3" y="3"/>
                    </a:lnTo>
                    <a:lnTo>
                      <a:pt x="3" y="0"/>
                    </a:lnTo>
                    <a:lnTo>
                      <a:pt x="3" y="23"/>
                    </a:lnTo>
                    <a:lnTo>
                      <a:pt x="0" y="2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42" name="Rectangle 141"/>
              <p:cNvSpPr>
                <a:spLocks noChangeArrowheads="1"/>
              </p:cNvSpPr>
              <p:nvPr/>
            </p:nvSpPr>
            <p:spPr bwMode="auto">
              <a:xfrm>
                <a:off x="4413" y="1948"/>
                <a:ext cx="12" cy="80"/>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43" name="Rectangle 142"/>
              <p:cNvSpPr>
                <a:spLocks noChangeArrowheads="1"/>
              </p:cNvSpPr>
              <p:nvPr/>
            </p:nvSpPr>
            <p:spPr bwMode="auto">
              <a:xfrm>
                <a:off x="4425" y="1982"/>
                <a:ext cx="2" cy="4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44" name="Rectangle 143"/>
              <p:cNvSpPr>
                <a:spLocks noChangeArrowheads="1"/>
              </p:cNvSpPr>
              <p:nvPr/>
            </p:nvSpPr>
            <p:spPr bwMode="auto">
              <a:xfrm>
                <a:off x="4416" y="1850"/>
                <a:ext cx="3" cy="0"/>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45" name="Rectangle 144"/>
              <p:cNvSpPr>
                <a:spLocks noChangeArrowheads="1"/>
              </p:cNvSpPr>
              <p:nvPr/>
            </p:nvSpPr>
            <p:spPr bwMode="auto">
              <a:xfrm>
                <a:off x="4275" y="2017"/>
                <a:ext cx="52" cy="11"/>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46" name="Rectangle 145"/>
              <p:cNvSpPr>
                <a:spLocks noChangeArrowheads="1"/>
              </p:cNvSpPr>
              <p:nvPr/>
            </p:nvSpPr>
            <p:spPr bwMode="auto">
              <a:xfrm>
                <a:off x="4284" y="2002"/>
                <a:ext cx="43" cy="12"/>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47" name="Rectangle 146"/>
              <p:cNvSpPr>
                <a:spLocks noChangeArrowheads="1"/>
              </p:cNvSpPr>
              <p:nvPr/>
            </p:nvSpPr>
            <p:spPr bwMode="auto">
              <a:xfrm>
                <a:off x="4293" y="1994"/>
                <a:ext cx="34" cy="5"/>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48" name="Rectangle 147"/>
              <p:cNvSpPr>
                <a:spLocks noChangeArrowheads="1"/>
              </p:cNvSpPr>
              <p:nvPr/>
            </p:nvSpPr>
            <p:spPr bwMode="auto">
              <a:xfrm>
                <a:off x="4298" y="1988"/>
                <a:ext cx="29" cy="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49" name="Rectangle 148"/>
              <p:cNvSpPr>
                <a:spLocks noChangeArrowheads="1"/>
              </p:cNvSpPr>
              <p:nvPr/>
            </p:nvSpPr>
            <p:spPr bwMode="auto">
              <a:xfrm>
                <a:off x="4301" y="1982"/>
                <a:ext cx="26" cy="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50" name="Rectangle 149"/>
              <p:cNvSpPr>
                <a:spLocks noChangeArrowheads="1"/>
              </p:cNvSpPr>
              <p:nvPr/>
            </p:nvSpPr>
            <p:spPr bwMode="auto">
              <a:xfrm>
                <a:off x="4347" y="1982"/>
                <a:ext cx="60" cy="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51" name="Rectangle 150"/>
              <p:cNvSpPr>
                <a:spLocks noChangeArrowheads="1"/>
              </p:cNvSpPr>
              <p:nvPr/>
            </p:nvSpPr>
            <p:spPr bwMode="auto">
              <a:xfrm>
                <a:off x="4347" y="1988"/>
                <a:ext cx="60" cy="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52" name="Rectangle 151"/>
              <p:cNvSpPr>
                <a:spLocks noChangeArrowheads="1"/>
              </p:cNvSpPr>
              <p:nvPr/>
            </p:nvSpPr>
            <p:spPr bwMode="auto">
              <a:xfrm>
                <a:off x="4347" y="1994"/>
                <a:ext cx="60" cy="5"/>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53" name="Rectangle 152"/>
              <p:cNvSpPr>
                <a:spLocks noChangeArrowheads="1"/>
              </p:cNvSpPr>
              <p:nvPr/>
            </p:nvSpPr>
            <p:spPr bwMode="auto">
              <a:xfrm>
                <a:off x="4347" y="2002"/>
                <a:ext cx="60" cy="12"/>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54" name="Rectangle 153"/>
              <p:cNvSpPr>
                <a:spLocks noChangeArrowheads="1"/>
              </p:cNvSpPr>
              <p:nvPr/>
            </p:nvSpPr>
            <p:spPr bwMode="auto">
              <a:xfrm>
                <a:off x="4347" y="2017"/>
                <a:ext cx="60" cy="11"/>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55" name="Rectangle 154"/>
              <p:cNvSpPr>
                <a:spLocks noChangeArrowheads="1"/>
              </p:cNvSpPr>
              <p:nvPr/>
            </p:nvSpPr>
            <p:spPr bwMode="auto">
              <a:xfrm>
                <a:off x="4344" y="1982"/>
                <a:ext cx="0" cy="4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56" name="Rectangle 155"/>
              <p:cNvSpPr>
                <a:spLocks noChangeArrowheads="1"/>
              </p:cNvSpPr>
              <p:nvPr/>
            </p:nvSpPr>
            <p:spPr bwMode="auto">
              <a:xfrm>
                <a:off x="4330" y="1982"/>
                <a:ext cx="0" cy="4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57" name="Rectangle 156"/>
              <p:cNvSpPr>
                <a:spLocks noChangeArrowheads="1"/>
              </p:cNvSpPr>
              <p:nvPr/>
            </p:nvSpPr>
            <p:spPr bwMode="auto">
              <a:xfrm>
                <a:off x="4333" y="1982"/>
                <a:ext cx="8" cy="4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58" name="Rectangle 157"/>
              <p:cNvSpPr>
                <a:spLocks noChangeArrowheads="1"/>
              </p:cNvSpPr>
              <p:nvPr/>
            </p:nvSpPr>
            <p:spPr bwMode="auto">
              <a:xfrm>
                <a:off x="4330" y="1948"/>
                <a:ext cx="0" cy="2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59" name="Rectangle 158"/>
              <p:cNvSpPr>
                <a:spLocks noChangeArrowheads="1"/>
              </p:cNvSpPr>
              <p:nvPr/>
            </p:nvSpPr>
            <p:spPr bwMode="auto">
              <a:xfrm>
                <a:off x="4344" y="1948"/>
                <a:ext cx="0" cy="2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60" name="Rectangle 159"/>
              <p:cNvSpPr>
                <a:spLocks noChangeArrowheads="1"/>
              </p:cNvSpPr>
              <p:nvPr/>
            </p:nvSpPr>
            <p:spPr bwMode="auto">
              <a:xfrm>
                <a:off x="4344" y="1973"/>
                <a:ext cx="0" cy="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61" name="Rectangle 160"/>
              <p:cNvSpPr>
                <a:spLocks noChangeArrowheads="1"/>
              </p:cNvSpPr>
              <p:nvPr/>
            </p:nvSpPr>
            <p:spPr bwMode="auto">
              <a:xfrm>
                <a:off x="4330" y="1973"/>
                <a:ext cx="0" cy="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62" name="Rectangle 161"/>
              <p:cNvSpPr>
                <a:spLocks noChangeArrowheads="1"/>
              </p:cNvSpPr>
              <p:nvPr/>
            </p:nvSpPr>
            <p:spPr bwMode="auto">
              <a:xfrm>
                <a:off x="4310" y="1973"/>
                <a:ext cx="100" cy="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63" name="Line 161"/>
              <p:cNvSpPr>
                <a:spLocks noChangeShapeType="1"/>
              </p:cNvSpPr>
              <p:nvPr/>
            </p:nvSpPr>
            <p:spPr bwMode="auto">
              <a:xfrm flipH="1">
                <a:off x="4307" y="1973"/>
                <a:ext cx="3" cy="6"/>
              </a:xfrm>
              <a:prstGeom prst="line">
                <a:avLst/>
              </a:prstGeom>
              <a:noFill/>
              <a:ln w="0">
                <a:solidFill>
                  <a:srgbClr val="DE0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164" name="Line 162"/>
              <p:cNvSpPr>
                <a:spLocks noChangeShapeType="1"/>
              </p:cNvSpPr>
              <p:nvPr/>
            </p:nvSpPr>
            <p:spPr bwMode="auto">
              <a:xfrm>
                <a:off x="4313" y="1973"/>
                <a:ext cx="1" cy="6"/>
              </a:xfrm>
              <a:prstGeom prst="line">
                <a:avLst/>
              </a:prstGeom>
              <a:noFill/>
              <a:ln w="0">
                <a:solidFill>
                  <a:srgbClr val="DE0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165" name="Line 163"/>
              <p:cNvSpPr>
                <a:spLocks noChangeShapeType="1"/>
              </p:cNvSpPr>
              <p:nvPr/>
            </p:nvSpPr>
            <p:spPr bwMode="auto">
              <a:xfrm>
                <a:off x="4321" y="1973"/>
                <a:ext cx="1" cy="6"/>
              </a:xfrm>
              <a:prstGeom prst="line">
                <a:avLst/>
              </a:prstGeom>
              <a:noFill/>
              <a:ln w="0">
                <a:solidFill>
                  <a:srgbClr val="DE0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166" name="Line 164"/>
              <p:cNvSpPr>
                <a:spLocks noChangeShapeType="1"/>
              </p:cNvSpPr>
              <p:nvPr/>
            </p:nvSpPr>
            <p:spPr bwMode="auto">
              <a:xfrm flipH="1">
                <a:off x="4324" y="1973"/>
                <a:ext cx="3" cy="6"/>
              </a:xfrm>
              <a:prstGeom prst="line">
                <a:avLst/>
              </a:prstGeom>
              <a:noFill/>
              <a:ln w="0">
                <a:solidFill>
                  <a:srgbClr val="DE0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167" name="Line 165"/>
              <p:cNvSpPr>
                <a:spLocks noChangeShapeType="1"/>
              </p:cNvSpPr>
              <p:nvPr/>
            </p:nvSpPr>
            <p:spPr bwMode="auto">
              <a:xfrm>
                <a:off x="4359" y="1973"/>
                <a:ext cx="2" cy="6"/>
              </a:xfrm>
              <a:prstGeom prst="line">
                <a:avLst/>
              </a:prstGeom>
              <a:noFill/>
              <a:ln w="0">
                <a:solidFill>
                  <a:srgbClr val="DE0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168" name="Line 166"/>
              <p:cNvSpPr>
                <a:spLocks noChangeShapeType="1"/>
              </p:cNvSpPr>
              <p:nvPr/>
            </p:nvSpPr>
            <p:spPr bwMode="auto">
              <a:xfrm>
                <a:off x="4350" y="1973"/>
                <a:ext cx="3" cy="6"/>
              </a:xfrm>
              <a:prstGeom prst="line">
                <a:avLst/>
              </a:prstGeom>
              <a:noFill/>
              <a:ln w="0">
                <a:solidFill>
                  <a:srgbClr val="DE0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169" name="Line 167"/>
              <p:cNvSpPr>
                <a:spLocks noChangeShapeType="1"/>
              </p:cNvSpPr>
              <p:nvPr/>
            </p:nvSpPr>
            <p:spPr bwMode="auto">
              <a:xfrm>
                <a:off x="4347" y="1973"/>
                <a:ext cx="1" cy="6"/>
              </a:xfrm>
              <a:prstGeom prst="line">
                <a:avLst/>
              </a:prstGeom>
              <a:noFill/>
              <a:ln w="0">
                <a:solidFill>
                  <a:srgbClr val="DE0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170" name="Line 168"/>
              <p:cNvSpPr>
                <a:spLocks noChangeShapeType="1"/>
              </p:cNvSpPr>
              <p:nvPr/>
            </p:nvSpPr>
            <p:spPr bwMode="auto">
              <a:xfrm flipH="1">
                <a:off x="4390" y="1973"/>
                <a:ext cx="3" cy="6"/>
              </a:xfrm>
              <a:prstGeom prst="line">
                <a:avLst/>
              </a:prstGeom>
              <a:noFill/>
              <a:ln w="0">
                <a:solidFill>
                  <a:srgbClr val="DE0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171" name="Line 169"/>
              <p:cNvSpPr>
                <a:spLocks noChangeShapeType="1"/>
              </p:cNvSpPr>
              <p:nvPr/>
            </p:nvSpPr>
            <p:spPr bwMode="auto">
              <a:xfrm flipH="1">
                <a:off x="4402" y="1973"/>
                <a:ext cx="3" cy="6"/>
              </a:xfrm>
              <a:prstGeom prst="line">
                <a:avLst/>
              </a:prstGeom>
              <a:noFill/>
              <a:ln w="0">
                <a:solidFill>
                  <a:srgbClr val="DE0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172" name="Line 170"/>
              <p:cNvSpPr>
                <a:spLocks noChangeShapeType="1"/>
              </p:cNvSpPr>
              <p:nvPr/>
            </p:nvSpPr>
            <p:spPr bwMode="auto">
              <a:xfrm flipH="1">
                <a:off x="4407" y="1973"/>
                <a:ext cx="3" cy="6"/>
              </a:xfrm>
              <a:prstGeom prst="line">
                <a:avLst/>
              </a:prstGeom>
              <a:noFill/>
              <a:ln w="0">
                <a:solidFill>
                  <a:srgbClr val="DE0000"/>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173" name="Rectangle 172"/>
              <p:cNvSpPr>
                <a:spLocks noChangeArrowheads="1"/>
              </p:cNvSpPr>
              <p:nvPr/>
            </p:nvSpPr>
            <p:spPr bwMode="auto">
              <a:xfrm>
                <a:off x="4333" y="1945"/>
                <a:ext cx="8" cy="34"/>
              </a:xfrm>
              <a:prstGeom prst="rect">
                <a:avLst/>
              </a:prstGeom>
              <a:solidFill>
                <a:srgbClr val="FFFFFF"/>
              </a:solidFill>
              <a:ln w="0">
                <a:solidFill>
                  <a:srgbClr val="DE0000"/>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74" name="Rectangle 173"/>
              <p:cNvSpPr>
                <a:spLocks noChangeArrowheads="1"/>
              </p:cNvSpPr>
              <p:nvPr/>
            </p:nvSpPr>
            <p:spPr bwMode="auto">
              <a:xfrm>
                <a:off x="4318" y="1959"/>
                <a:ext cx="3" cy="12"/>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75" name="Rectangle 174"/>
              <p:cNvSpPr>
                <a:spLocks noChangeArrowheads="1"/>
              </p:cNvSpPr>
              <p:nvPr/>
            </p:nvSpPr>
            <p:spPr bwMode="auto">
              <a:xfrm>
                <a:off x="4316" y="1945"/>
                <a:ext cx="5" cy="11"/>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76" name="Rectangle 175"/>
              <p:cNvSpPr>
                <a:spLocks noChangeArrowheads="1"/>
              </p:cNvSpPr>
              <p:nvPr/>
            </p:nvSpPr>
            <p:spPr bwMode="auto">
              <a:xfrm>
                <a:off x="4316" y="1953"/>
                <a:ext cx="0" cy="18"/>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77" name="Rectangle 176"/>
              <p:cNvSpPr>
                <a:spLocks noChangeArrowheads="1"/>
              </p:cNvSpPr>
              <p:nvPr/>
            </p:nvSpPr>
            <p:spPr bwMode="auto">
              <a:xfrm>
                <a:off x="4313" y="1945"/>
                <a:ext cx="3" cy="0"/>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78" name="Rectangle 177"/>
              <p:cNvSpPr>
                <a:spLocks noChangeArrowheads="1"/>
              </p:cNvSpPr>
              <p:nvPr/>
            </p:nvSpPr>
            <p:spPr bwMode="auto">
              <a:xfrm>
                <a:off x="4310" y="1945"/>
                <a:ext cx="3" cy="2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79" name="Freeform 178"/>
              <p:cNvSpPr>
                <a:spLocks/>
              </p:cNvSpPr>
              <p:nvPr/>
            </p:nvSpPr>
            <p:spPr bwMode="auto">
              <a:xfrm>
                <a:off x="4307" y="1925"/>
                <a:ext cx="3" cy="23"/>
              </a:xfrm>
              <a:custGeom>
                <a:avLst/>
                <a:gdLst>
                  <a:gd name="T0" fmla="*/ 3 w 3"/>
                  <a:gd name="T1" fmla="*/ 23 h 23"/>
                  <a:gd name="T2" fmla="*/ 0 w 3"/>
                  <a:gd name="T3" fmla="*/ 20 h 23"/>
                  <a:gd name="T4" fmla="*/ 0 w 3"/>
                  <a:gd name="T5" fmla="*/ 0 h 23"/>
                  <a:gd name="T6" fmla="*/ 3 w 3"/>
                  <a:gd name="T7" fmla="*/ 5 h 23"/>
                  <a:gd name="T8" fmla="*/ 3 w 3"/>
                  <a:gd name="T9" fmla="*/ 23 h 23"/>
                  <a:gd name="T10" fmla="*/ 0 60000 65536"/>
                  <a:gd name="T11" fmla="*/ 0 60000 65536"/>
                  <a:gd name="T12" fmla="*/ 0 60000 65536"/>
                  <a:gd name="T13" fmla="*/ 0 60000 65536"/>
                  <a:gd name="T14" fmla="*/ 0 60000 65536"/>
                  <a:gd name="T15" fmla="*/ 0 w 3"/>
                  <a:gd name="T16" fmla="*/ 0 h 23"/>
                  <a:gd name="T17" fmla="*/ 3 w 3"/>
                  <a:gd name="T18" fmla="*/ 23 h 23"/>
                </a:gdLst>
                <a:ahLst/>
                <a:cxnLst>
                  <a:cxn ang="T10">
                    <a:pos x="T0" y="T1"/>
                  </a:cxn>
                  <a:cxn ang="T11">
                    <a:pos x="T2" y="T3"/>
                  </a:cxn>
                  <a:cxn ang="T12">
                    <a:pos x="T4" y="T5"/>
                  </a:cxn>
                  <a:cxn ang="T13">
                    <a:pos x="T6" y="T7"/>
                  </a:cxn>
                  <a:cxn ang="T14">
                    <a:pos x="T8" y="T9"/>
                  </a:cxn>
                </a:cxnLst>
                <a:rect l="T15" t="T16" r="T17" b="T18"/>
                <a:pathLst>
                  <a:path w="3" h="23">
                    <a:moveTo>
                      <a:pt x="3" y="23"/>
                    </a:moveTo>
                    <a:lnTo>
                      <a:pt x="0" y="20"/>
                    </a:lnTo>
                    <a:lnTo>
                      <a:pt x="0" y="0"/>
                    </a:lnTo>
                    <a:lnTo>
                      <a:pt x="3" y="5"/>
                    </a:lnTo>
                    <a:lnTo>
                      <a:pt x="3" y="2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80" name="Freeform 179"/>
              <p:cNvSpPr>
                <a:spLocks/>
              </p:cNvSpPr>
              <p:nvPr/>
            </p:nvSpPr>
            <p:spPr bwMode="auto">
              <a:xfrm>
                <a:off x="4313" y="1936"/>
                <a:ext cx="5" cy="6"/>
              </a:xfrm>
              <a:custGeom>
                <a:avLst/>
                <a:gdLst>
                  <a:gd name="T0" fmla="*/ 5 w 5"/>
                  <a:gd name="T1" fmla="*/ 6 h 6"/>
                  <a:gd name="T2" fmla="*/ 0 w 5"/>
                  <a:gd name="T3" fmla="*/ 6 h 6"/>
                  <a:gd name="T4" fmla="*/ 0 w 5"/>
                  <a:gd name="T5" fmla="*/ 0 h 6"/>
                  <a:gd name="T6" fmla="*/ 5 w 5"/>
                  <a:gd name="T7" fmla="*/ 3 h 6"/>
                  <a:gd name="T8" fmla="*/ 5 w 5"/>
                  <a:gd name="T9" fmla="*/ 6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5" y="6"/>
                    </a:moveTo>
                    <a:lnTo>
                      <a:pt x="0" y="6"/>
                    </a:lnTo>
                    <a:lnTo>
                      <a:pt x="0" y="0"/>
                    </a:lnTo>
                    <a:lnTo>
                      <a:pt x="5" y="3"/>
                    </a:lnTo>
                    <a:lnTo>
                      <a:pt x="5"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81" name="Line 179"/>
              <p:cNvSpPr>
                <a:spLocks noChangeShapeType="1"/>
              </p:cNvSpPr>
              <p:nvPr/>
            </p:nvSpPr>
            <p:spPr bwMode="auto">
              <a:xfrm flipV="1">
                <a:off x="4313" y="1919"/>
                <a:ext cx="1" cy="14"/>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182" name="Line 180"/>
              <p:cNvSpPr>
                <a:spLocks noChangeShapeType="1"/>
              </p:cNvSpPr>
              <p:nvPr/>
            </p:nvSpPr>
            <p:spPr bwMode="auto">
              <a:xfrm flipV="1">
                <a:off x="4318" y="1927"/>
                <a:ext cx="1" cy="9"/>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183" name="Line 181"/>
              <p:cNvSpPr>
                <a:spLocks noChangeShapeType="1"/>
              </p:cNvSpPr>
              <p:nvPr/>
            </p:nvSpPr>
            <p:spPr bwMode="auto">
              <a:xfrm>
                <a:off x="4318" y="1922"/>
                <a:ext cx="1" cy="3"/>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184" name="Rectangle 183"/>
              <p:cNvSpPr>
                <a:spLocks noChangeArrowheads="1"/>
              </p:cNvSpPr>
              <p:nvPr/>
            </p:nvSpPr>
            <p:spPr bwMode="auto">
              <a:xfrm>
                <a:off x="4324" y="1945"/>
                <a:ext cx="3" cy="2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85" name="Rectangle 184"/>
              <p:cNvSpPr>
                <a:spLocks noChangeArrowheads="1"/>
              </p:cNvSpPr>
              <p:nvPr/>
            </p:nvSpPr>
            <p:spPr bwMode="auto">
              <a:xfrm>
                <a:off x="4324" y="1945"/>
                <a:ext cx="0" cy="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86" name="Rectangle 185"/>
              <p:cNvSpPr>
                <a:spLocks noChangeArrowheads="1"/>
              </p:cNvSpPr>
              <p:nvPr/>
            </p:nvSpPr>
            <p:spPr bwMode="auto">
              <a:xfrm>
                <a:off x="4327" y="1942"/>
                <a:ext cx="20" cy="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87" name="Freeform 186"/>
              <p:cNvSpPr>
                <a:spLocks/>
              </p:cNvSpPr>
              <p:nvPr/>
            </p:nvSpPr>
            <p:spPr bwMode="auto">
              <a:xfrm>
                <a:off x="4327" y="1936"/>
                <a:ext cx="12" cy="9"/>
              </a:xfrm>
              <a:custGeom>
                <a:avLst/>
                <a:gdLst>
                  <a:gd name="T0" fmla="*/ 12 w 12"/>
                  <a:gd name="T1" fmla="*/ 0 h 9"/>
                  <a:gd name="T2" fmla="*/ 3 w 12"/>
                  <a:gd name="T3" fmla="*/ 6 h 9"/>
                  <a:gd name="T4" fmla="*/ 0 w 12"/>
                  <a:gd name="T5" fmla="*/ 3 h 9"/>
                  <a:gd name="T6" fmla="*/ 0 w 12"/>
                  <a:gd name="T7" fmla="*/ 9 h 9"/>
                  <a:gd name="T8" fmla="*/ 9 w 12"/>
                  <a:gd name="T9" fmla="*/ 9 h 9"/>
                  <a:gd name="T10" fmla="*/ 12 w 12"/>
                  <a:gd name="T11" fmla="*/ 0 h 9"/>
                  <a:gd name="T12" fmla="*/ 0 60000 65536"/>
                  <a:gd name="T13" fmla="*/ 0 60000 65536"/>
                  <a:gd name="T14" fmla="*/ 0 60000 65536"/>
                  <a:gd name="T15" fmla="*/ 0 60000 65536"/>
                  <a:gd name="T16" fmla="*/ 0 60000 65536"/>
                  <a:gd name="T17" fmla="*/ 0 60000 65536"/>
                  <a:gd name="T18" fmla="*/ 0 w 12"/>
                  <a:gd name="T19" fmla="*/ 0 h 9"/>
                  <a:gd name="T20" fmla="*/ 12 w 12"/>
                  <a:gd name="T21" fmla="*/ 9 h 9"/>
                </a:gdLst>
                <a:ahLst/>
                <a:cxnLst>
                  <a:cxn ang="T12">
                    <a:pos x="T0" y="T1"/>
                  </a:cxn>
                  <a:cxn ang="T13">
                    <a:pos x="T2" y="T3"/>
                  </a:cxn>
                  <a:cxn ang="T14">
                    <a:pos x="T4" y="T5"/>
                  </a:cxn>
                  <a:cxn ang="T15">
                    <a:pos x="T6" y="T7"/>
                  </a:cxn>
                  <a:cxn ang="T16">
                    <a:pos x="T8" y="T9"/>
                  </a:cxn>
                  <a:cxn ang="T17">
                    <a:pos x="T10" y="T11"/>
                  </a:cxn>
                </a:cxnLst>
                <a:rect l="T18" t="T19" r="T20" b="T21"/>
                <a:pathLst>
                  <a:path w="12" h="9">
                    <a:moveTo>
                      <a:pt x="12" y="0"/>
                    </a:moveTo>
                    <a:lnTo>
                      <a:pt x="3" y="6"/>
                    </a:lnTo>
                    <a:lnTo>
                      <a:pt x="0" y="3"/>
                    </a:lnTo>
                    <a:lnTo>
                      <a:pt x="0" y="9"/>
                    </a:lnTo>
                    <a:lnTo>
                      <a:pt x="9" y="9"/>
                    </a:lnTo>
                    <a:lnTo>
                      <a:pt x="12" y="0"/>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88" name="Freeform 187"/>
              <p:cNvSpPr>
                <a:spLocks/>
              </p:cNvSpPr>
              <p:nvPr/>
            </p:nvSpPr>
            <p:spPr bwMode="auto">
              <a:xfrm>
                <a:off x="4330" y="1930"/>
                <a:ext cx="9" cy="9"/>
              </a:xfrm>
              <a:custGeom>
                <a:avLst/>
                <a:gdLst>
                  <a:gd name="T0" fmla="*/ 9 w 9"/>
                  <a:gd name="T1" fmla="*/ 6 h 9"/>
                  <a:gd name="T2" fmla="*/ 0 w 9"/>
                  <a:gd name="T3" fmla="*/ 9 h 9"/>
                  <a:gd name="T4" fmla="*/ 0 w 9"/>
                  <a:gd name="T5" fmla="*/ 6 h 9"/>
                  <a:gd name="T6" fmla="*/ 9 w 9"/>
                  <a:gd name="T7" fmla="*/ 0 h 9"/>
                  <a:gd name="T8" fmla="*/ 9 w 9"/>
                  <a:gd name="T9" fmla="*/ 6 h 9"/>
                  <a:gd name="T10" fmla="*/ 0 60000 65536"/>
                  <a:gd name="T11" fmla="*/ 0 60000 65536"/>
                  <a:gd name="T12" fmla="*/ 0 60000 65536"/>
                  <a:gd name="T13" fmla="*/ 0 60000 65536"/>
                  <a:gd name="T14" fmla="*/ 0 60000 65536"/>
                  <a:gd name="T15" fmla="*/ 0 w 9"/>
                  <a:gd name="T16" fmla="*/ 0 h 9"/>
                  <a:gd name="T17" fmla="*/ 9 w 9"/>
                  <a:gd name="T18" fmla="*/ 9 h 9"/>
                </a:gdLst>
                <a:ahLst/>
                <a:cxnLst>
                  <a:cxn ang="T10">
                    <a:pos x="T0" y="T1"/>
                  </a:cxn>
                  <a:cxn ang="T11">
                    <a:pos x="T2" y="T3"/>
                  </a:cxn>
                  <a:cxn ang="T12">
                    <a:pos x="T4" y="T5"/>
                  </a:cxn>
                  <a:cxn ang="T13">
                    <a:pos x="T6" y="T7"/>
                  </a:cxn>
                  <a:cxn ang="T14">
                    <a:pos x="T8" y="T9"/>
                  </a:cxn>
                </a:cxnLst>
                <a:rect l="T15" t="T16" r="T17" b="T18"/>
                <a:pathLst>
                  <a:path w="9" h="9">
                    <a:moveTo>
                      <a:pt x="9" y="6"/>
                    </a:moveTo>
                    <a:lnTo>
                      <a:pt x="0" y="9"/>
                    </a:lnTo>
                    <a:lnTo>
                      <a:pt x="0" y="6"/>
                    </a:lnTo>
                    <a:lnTo>
                      <a:pt x="9" y="0"/>
                    </a:lnTo>
                    <a:lnTo>
                      <a:pt x="9"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89" name="Freeform 188"/>
              <p:cNvSpPr>
                <a:spLocks/>
              </p:cNvSpPr>
              <p:nvPr/>
            </p:nvSpPr>
            <p:spPr bwMode="auto">
              <a:xfrm>
                <a:off x="4333" y="1922"/>
                <a:ext cx="6" cy="8"/>
              </a:xfrm>
              <a:custGeom>
                <a:avLst/>
                <a:gdLst>
                  <a:gd name="T0" fmla="*/ 6 w 6"/>
                  <a:gd name="T1" fmla="*/ 5 h 8"/>
                  <a:gd name="T2" fmla="*/ 0 w 6"/>
                  <a:gd name="T3" fmla="*/ 8 h 8"/>
                  <a:gd name="T4" fmla="*/ 0 w 6"/>
                  <a:gd name="T5" fmla="*/ 5 h 8"/>
                  <a:gd name="T6" fmla="*/ 6 w 6"/>
                  <a:gd name="T7" fmla="*/ 0 h 8"/>
                  <a:gd name="T8" fmla="*/ 6 w 6"/>
                  <a:gd name="T9" fmla="*/ 5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6" y="5"/>
                    </a:moveTo>
                    <a:lnTo>
                      <a:pt x="0" y="8"/>
                    </a:lnTo>
                    <a:lnTo>
                      <a:pt x="0" y="5"/>
                    </a:lnTo>
                    <a:lnTo>
                      <a:pt x="6" y="0"/>
                    </a:lnTo>
                    <a:lnTo>
                      <a:pt x="6" y="5"/>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90" name="Freeform 189"/>
              <p:cNvSpPr>
                <a:spLocks/>
              </p:cNvSpPr>
              <p:nvPr/>
            </p:nvSpPr>
            <p:spPr bwMode="auto">
              <a:xfrm>
                <a:off x="4330" y="1913"/>
                <a:ext cx="9" cy="14"/>
              </a:xfrm>
              <a:custGeom>
                <a:avLst/>
                <a:gdLst>
                  <a:gd name="T0" fmla="*/ 9 w 9"/>
                  <a:gd name="T1" fmla="*/ 6 h 14"/>
                  <a:gd name="T2" fmla="*/ 0 w 9"/>
                  <a:gd name="T3" fmla="*/ 14 h 14"/>
                  <a:gd name="T4" fmla="*/ 0 w 9"/>
                  <a:gd name="T5" fmla="*/ 14 h 14"/>
                  <a:gd name="T6" fmla="*/ 0 w 9"/>
                  <a:gd name="T7" fmla="*/ 9 h 14"/>
                  <a:gd name="T8" fmla="*/ 6 w 9"/>
                  <a:gd name="T9" fmla="*/ 0 h 14"/>
                  <a:gd name="T10" fmla="*/ 9 w 9"/>
                  <a:gd name="T11" fmla="*/ 0 h 14"/>
                  <a:gd name="T12" fmla="*/ 9 w 9"/>
                  <a:gd name="T13" fmla="*/ 6 h 14"/>
                  <a:gd name="T14" fmla="*/ 0 60000 65536"/>
                  <a:gd name="T15" fmla="*/ 0 60000 65536"/>
                  <a:gd name="T16" fmla="*/ 0 60000 65536"/>
                  <a:gd name="T17" fmla="*/ 0 60000 65536"/>
                  <a:gd name="T18" fmla="*/ 0 60000 65536"/>
                  <a:gd name="T19" fmla="*/ 0 60000 65536"/>
                  <a:gd name="T20" fmla="*/ 0 60000 65536"/>
                  <a:gd name="T21" fmla="*/ 0 w 9"/>
                  <a:gd name="T22" fmla="*/ 0 h 14"/>
                  <a:gd name="T23" fmla="*/ 9 w 9"/>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4">
                    <a:moveTo>
                      <a:pt x="9" y="6"/>
                    </a:moveTo>
                    <a:lnTo>
                      <a:pt x="0" y="14"/>
                    </a:lnTo>
                    <a:lnTo>
                      <a:pt x="0" y="9"/>
                    </a:lnTo>
                    <a:lnTo>
                      <a:pt x="6" y="0"/>
                    </a:lnTo>
                    <a:lnTo>
                      <a:pt x="9" y="0"/>
                    </a:lnTo>
                    <a:lnTo>
                      <a:pt x="9"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91" name="Freeform 190"/>
              <p:cNvSpPr>
                <a:spLocks/>
              </p:cNvSpPr>
              <p:nvPr/>
            </p:nvSpPr>
            <p:spPr bwMode="auto">
              <a:xfrm>
                <a:off x="4330" y="1904"/>
                <a:ext cx="9" cy="9"/>
              </a:xfrm>
              <a:custGeom>
                <a:avLst/>
                <a:gdLst>
                  <a:gd name="T0" fmla="*/ 9 w 9"/>
                  <a:gd name="T1" fmla="*/ 6 h 9"/>
                  <a:gd name="T2" fmla="*/ 3 w 9"/>
                  <a:gd name="T3" fmla="*/ 9 h 9"/>
                  <a:gd name="T4" fmla="*/ 0 w 9"/>
                  <a:gd name="T5" fmla="*/ 9 h 9"/>
                  <a:gd name="T6" fmla="*/ 0 w 9"/>
                  <a:gd name="T7" fmla="*/ 6 h 9"/>
                  <a:gd name="T8" fmla="*/ 6 w 9"/>
                  <a:gd name="T9" fmla="*/ 0 h 9"/>
                  <a:gd name="T10" fmla="*/ 9 w 9"/>
                  <a:gd name="T11" fmla="*/ 6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9" y="6"/>
                    </a:moveTo>
                    <a:lnTo>
                      <a:pt x="3" y="9"/>
                    </a:lnTo>
                    <a:lnTo>
                      <a:pt x="0" y="9"/>
                    </a:lnTo>
                    <a:lnTo>
                      <a:pt x="0" y="6"/>
                    </a:lnTo>
                    <a:lnTo>
                      <a:pt x="6" y="0"/>
                    </a:lnTo>
                    <a:lnTo>
                      <a:pt x="9"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92" name="Freeform 191"/>
              <p:cNvSpPr>
                <a:spLocks/>
              </p:cNvSpPr>
              <p:nvPr/>
            </p:nvSpPr>
            <p:spPr bwMode="auto">
              <a:xfrm>
                <a:off x="4333" y="1902"/>
                <a:ext cx="6" cy="2"/>
              </a:xfrm>
              <a:custGeom>
                <a:avLst/>
                <a:gdLst>
                  <a:gd name="T0" fmla="*/ 6 w 6"/>
                  <a:gd name="T1" fmla="*/ 0 h 2"/>
                  <a:gd name="T2" fmla="*/ 0 w 6"/>
                  <a:gd name="T3" fmla="*/ 2 h 2"/>
                  <a:gd name="T4" fmla="*/ 3 w 6"/>
                  <a:gd name="T5" fmla="*/ 0 h 2"/>
                  <a:gd name="T6" fmla="*/ 6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6" y="0"/>
                    </a:moveTo>
                    <a:lnTo>
                      <a:pt x="0" y="2"/>
                    </a:lnTo>
                    <a:lnTo>
                      <a:pt x="3" y="0"/>
                    </a:lnTo>
                    <a:lnTo>
                      <a:pt x="6" y="0"/>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93" name="Freeform 192"/>
              <p:cNvSpPr>
                <a:spLocks/>
              </p:cNvSpPr>
              <p:nvPr/>
            </p:nvSpPr>
            <p:spPr bwMode="auto">
              <a:xfrm>
                <a:off x="4324" y="1907"/>
                <a:ext cx="6" cy="12"/>
              </a:xfrm>
              <a:custGeom>
                <a:avLst/>
                <a:gdLst>
                  <a:gd name="T0" fmla="*/ 6 w 6"/>
                  <a:gd name="T1" fmla="*/ 9 h 12"/>
                  <a:gd name="T2" fmla="*/ 6 w 6"/>
                  <a:gd name="T3" fmla="*/ 12 h 12"/>
                  <a:gd name="T4" fmla="*/ 3 w 6"/>
                  <a:gd name="T5" fmla="*/ 9 h 12"/>
                  <a:gd name="T6" fmla="*/ 0 w 6"/>
                  <a:gd name="T7" fmla="*/ 3 h 12"/>
                  <a:gd name="T8" fmla="*/ 0 w 6"/>
                  <a:gd name="T9" fmla="*/ 0 h 12"/>
                  <a:gd name="T10" fmla="*/ 6 w 6"/>
                  <a:gd name="T11" fmla="*/ 9 h 12"/>
                  <a:gd name="T12" fmla="*/ 0 60000 65536"/>
                  <a:gd name="T13" fmla="*/ 0 60000 65536"/>
                  <a:gd name="T14" fmla="*/ 0 60000 65536"/>
                  <a:gd name="T15" fmla="*/ 0 60000 65536"/>
                  <a:gd name="T16" fmla="*/ 0 60000 65536"/>
                  <a:gd name="T17" fmla="*/ 0 60000 65536"/>
                  <a:gd name="T18" fmla="*/ 0 w 6"/>
                  <a:gd name="T19" fmla="*/ 0 h 12"/>
                  <a:gd name="T20" fmla="*/ 6 w 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 h="12">
                    <a:moveTo>
                      <a:pt x="6" y="9"/>
                    </a:moveTo>
                    <a:lnTo>
                      <a:pt x="6" y="12"/>
                    </a:lnTo>
                    <a:lnTo>
                      <a:pt x="3" y="9"/>
                    </a:lnTo>
                    <a:lnTo>
                      <a:pt x="0" y="3"/>
                    </a:lnTo>
                    <a:lnTo>
                      <a:pt x="0" y="0"/>
                    </a:lnTo>
                    <a:lnTo>
                      <a:pt x="6" y="9"/>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94" name="Freeform 193"/>
              <p:cNvSpPr>
                <a:spLocks/>
              </p:cNvSpPr>
              <p:nvPr/>
            </p:nvSpPr>
            <p:spPr bwMode="auto">
              <a:xfrm>
                <a:off x="4327" y="1902"/>
                <a:ext cx="6" cy="5"/>
              </a:xfrm>
              <a:custGeom>
                <a:avLst/>
                <a:gdLst>
                  <a:gd name="T0" fmla="*/ 0 w 6"/>
                  <a:gd name="T1" fmla="*/ 0 h 5"/>
                  <a:gd name="T2" fmla="*/ 0 w 6"/>
                  <a:gd name="T3" fmla="*/ 2 h 5"/>
                  <a:gd name="T4" fmla="*/ 3 w 6"/>
                  <a:gd name="T5" fmla="*/ 5 h 5"/>
                  <a:gd name="T6" fmla="*/ 6 w 6"/>
                  <a:gd name="T7" fmla="*/ 2 h 5"/>
                  <a:gd name="T8" fmla="*/ 3 w 6"/>
                  <a:gd name="T9" fmla="*/ 2 h 5"/>
                  <a:gd name="T10" fmla="*/ 0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0" y="0"/>
                    </a:moveTo>
                    <a:lnTo>
                      <a:pt x="0" y="2"/>
                    </a:lnTo>
                    <a:lnTo>
                      <a:pt x="3" y="5"/>
                    </a:lnTo>
                    <a:lnTo>
                      <a:pt x="6" y="2"/>
                    </a:lnTo>
                    <a:lnTo>
                      <a:pt x="3" y="2"/>
                    </a:lnTo>
                    <a:lnTo>
                      <a:pt x="0" y="0"/>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95" name="Freeform 194"/>
              <p:cNvSpPr>
                <a:spLocks/>
              </p:cNvSpPr>
              <p:nvPr/>
            </p:nvSpPr>
            <p:spPr bwMode="auto">
              <a:xfrm>
                <a:off x="4330" y="1896"/>
                <a:ext cx="9" cy="6"/>
              </a:xfrm>
              <a:custGeom>
                <a:avLst/>
                <a:gdLst>
                  <a:gd name="T0" fmla="*/ 9 w 9"/>
                  <a:gd name="T1" fmla="*/ 3 h 6"/>
                  <a:gd name="T2" fmla="*/ 0 w 9"/>
                  <a:gd name="T3" fmla="*/ 6 h 6"/>
                  <a:gd name="T4" fmla="*/ 9 w 9"/>
                  <a:gd name="T5" fmla="*/ 0 h 6"/>
                  <a:gd name="T6" fmla="*/ 9 w 9"/>
                  <a:gd name="T7" fmla="*/ 3 h 6"/>
                  <a:gd name="T8" fmla="*/ 0 60000 65536"/>
                  <a:gd name="T9" fmla="*/ 0 60000 65536"/>
                  <a:gd name="T10" fmla="*/ 0 60000 65536"/>
                  <a:gd name="T11" fmla="*/ 0 60000 65536"/>
                  <a:gd name="T12" fmla="*/ 0 w 9"/>
                  <a:gd name="T13" fmla="*/ 0 h 6"/>
                  <a:gd name="T14" fmla="*/ 9 w 9"/>
                  <a:gd name="T15" fmla="*/ 6 h 6"/>
                </a:gdLst>
                <a:ahLst/>
                <a:cxnLst>
                  <a:cxn ang="T8">
                    <a:pos x="T0" y="T1"/>
                  </a:cxn>
                  <a:cxn ang="T9">
                    <a:pos x="T2" y="T3"/>
                  </a:cxn>
                  <a:cxn ang="T10">
                    <a:pos x="T4" y="T5"/>
                  </a:cxn>
                  <a:cxn ang="T11">
                    <a:pos x="T6" y="T7"/>
                  </a:cxn>
                </a:cxnLst>
                <a:rect l="T12" t="T13" r="T14" b="T15"/>
                <a:pathLst>
                  <a:path w="9" h="6">
                    <a:moveTo>
                      <a:pt x="9" y="3"/>
                    </a:moveTo>
                    <a:lnTo>
                      <a:pt x="0" y="6"/>
                    </a:lnTo>
                    <a:lnTo>
                      <a:pt x="9" y="0"/>
                    </a:lnTo>
                    <a:lnTo>
                      <a:pt x="9" y="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96" name="Freeform 195"/>
              <p:cNvSpPr>
                <a:spLocks/>
              </p:cNvSpPr>
              <p:nvPr/>
            </p:nvSpPr>
            <p:spPr bwMode="auto">
              <a:xfrm>
                <a:off x="4327" y="1893"/>
                <a:ext cx="12" cy="3"/>
              </a:xfrm>
              <a:custGeom>
                <a:avLst/>
                <a:gdLst>
                  <a:gd name="T0" fmla="*/ 12 w 12"/>
                  <a:gd name="T1" fmla="*/ 3 h 3"/>
                  <a:gd name="T2" fmla="*/ 0 w 12"/>
                  <a:gd name="T3" fmla="*/ 3 h 3"/>
                  <a:gd name="T4" fmla="*/ 0 w 12"/>
                  <a:gd name="T5" fmla="*/ 0 h 3"/>
                  <a:gd name="T6" fmla="*/ 3 w 12"/>
                  <a:gd name="T7" fmla="*/ 0 h 3"/>
                  <a:gd name="T8" fmla="*/ 3 w 12"/>
                  <a:gd name="T9" fmla="*/ 3 h 3"/>
                  <a:gd name="T10" fmla="*/ 12 w 12"/>
                  <a:gd name="T11" fmla="*/ 0 h 3"/>
                  <a:gd name="T12" fmla="*/ 12 w 12"/>
                  <a:gd name="T13" fmla="*/ 3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12" y="3"/>
                    </a:moveTo>
                    <a:lnTo>
                      <a:pt x="0" y="3"/>
                    </a:lnTo>
                    <a:lnTo>
                      <a:pt x="0" y="0"/>
                    </a:lnTo>
                    <a:lnTo>
                      <a:pt x="3" y="0"/>
                    </a:lnTo>
                    <a:lnTo>
                      <a:pt x="3" y="3"/>
                    </a:lnTo>
                    <a:lnTo>
                      <a:pt x="12" y="0"/>
                    </a:lnTo>
                    <a:lnTo>
                      <a:pt x="12" y="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97" name="Freeform 196"/>
              <p:cNvSpPr>
                <a:spLocks/>
              </p:cNvSpPr>
              <p:nvPr/>
            </p:nvSpPr>
            <p:spPr bwMode="auto">
              <a:xfrm>
                <a:off x="4333" y="1881"/>
                <a:ext cx="6" cy="12"/>
              </a:xfrm>
              <a:custGeom>
                <a:avLst/>
                <a:gdLst>
                  <a:gd name="T0" fmla="*/ 6 w 6"/>
                  <a:gd name="T1" fmla="*/ 9 h 12"/>
                  <a:gd name="T2" fmla="*/ 3 w 6"/>
                  <a:gd name="T3" fmla="*/ 12 h 12"/>
                  <a:gd name="T4" fmla="*/ 0 w 6"/>
                  <a:gd name="T5" fmla="*/ 9 h 12"/>
                  <a:gd name="T6" fmla="*/ 0 w 6"/>
                  <a:gd name="T7" fmla="*/ 6 h 12"/>
                  <a:gd name="T8" fmla="*/ 3 w 6"/>
                  <a:gd name="T9" fmla="*/ 0 h 12"/>
                  <a:gd name="T10" fmla="*/ 6 w 6"/>
                  <a:gd name="T11" fmla="*/ 0 h 12"/>
                  <a:gd name="T12" fmla="*/ 6 w 6"/>
                  <a:gd name="T13" fmla="*/ 9 h 12"/>
                  <a:gd name="T14" fmla="*/ 0 60000 65536"/>
                  <a:gd name="T15" fmla="*/ 0 60000 65536"/>
                  <a:gd name="T16" fmla="*/ 0 60000 65536"/>
                  <a:gd name="T17" fmla="*/ 0 60000 65536"/>
                  <a:gd name="T18" fmla="*/ 0 60000 65536"/>
                  <a:gd name="T19" fmla="*/ 0 60000 65536"/>
                  <a:gd name="T20" fmla="*/ 0 60000 65536"/>
                  <a:gd name="T21" fmla="*/ 0 w 6"/>
                  <a:gd name="T22" fmla="*/ 0 h 12"/>
                  <a:gd name="T23" fmla="*/ 6 w 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2">
                    <a:moveTo>
                      <a:pt x="6" y="9"/>
                    </a:moveTo>
                    <a:lnTo>
                      <a:pt x="3" y="12"/>
                    </a:lnTo>
                    <a:lnTo>
                      <a:pt x="0" y="9"/>
                    </a:lnTo>
                    <a:lnTo>
                      <a:pt x="0" y="6"/>
                    </a:lnTo>
                    <a:lnTo>
                      <a:pt x="3" y="0"/>
                    </a:lnTo>
                    <a:lnTo>
                      <a:pt x="6" y="0"/>
                    </a:lnTo>
                    <a:lnTo>
                      <a:pt x="6" y="9"/>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98" name="Freeform 197"/>
              <p:cNvSpPr>
                <a:spLocks/>
              </p:cNvSpPr>
              <p:nvPr/>
            </p:nvSpPr>
            <p:spPr bwMode="auto">
              <a:xfrm>
                <a:off x="4333" y="1936"/>
                <a:ext cx="14" cy="9"/>
              </a:xfrm>
              <a:custGeom>
                <a:avLst/>
                <a:gdLst>
                  <a:gd name="T0" fmla="*/ 6 w 14"/>
                  <a:gd name="T1" fmla="*/ 0 h 9"/>
                  <a:gd name="T2" fmla="*/ 11 w 14"/>
                  <a:gd name="T3" fmla="*/ 6 h 9"/>
                  <a:gd name="T4" fmla="*/ 14 w 14"/>
                  <a:gd name="T5" fmla="*/ 3 h 9"/>
                  <a:gd name="T6" fmla="*/ 14 w 14"/>
                  <a:gd name="T7" fmla="*/ 9 h 9"/>
                  <a:gd name="T8" fmla="*/ 0 w 14"/>
                  <a:gd name="T9" fmla="*/ 9 h 9"/>
                  <a:gd name="T10" fmla="*/ 6 w 14"/>
                  <a:gd name="T11" fmla="*/ 0 h 9"/>
                  <a:gd name="T12" fmla="*/ 0 60000 65536"/>
                  <a:gd name="T13" fmla="*/ 0 60000 65536"/>
                  <a:gd name="T14" fmla="*/ 0 60000 65536"/>
                  <a:gd name="T15" fmla="*/ 0 60000 65536"/>
                  <a:gd name="T16" fmla="*/ 0 60000 65536"/>
                  <a:gd name="T17" fmla="*/ 0 60000 65536"/>
                  <a:gd name="T18" fmla="*/ 0 w 14"/>
                  <a:gd name="T19" fmla="*/ 0 h 9"/>
                  <a:gd name="T20" fmla="*/ 14 w 14"/>
                  <a:gd name="T21" fmla="*/ 9 h 9"/>
                </a:gdLst>
                <a:ahLst/>
                <a:cxnLst>
                  <a:cxn ang="T12">
                    <a:pos x="T0" y="T1"/>
                  </a:cxn>
                  <a:cxn ang="T13">
                    <a:pos x="T2" y="T3"/>
                  </a:cxn>
                  <a:cxn ang="T14">
                    <a:pos x="T4" y="T5"/>
                  </a:cxn>
                  <a:cxn ang="T15">
                    <a:pos x="T6" y="T7"/>
                  </a:cxn>
                  <a:cxn ang="T16">
                    <a:pos x="T8" y="T9"/>
                  </a:cxn>
                  <a:cxn ang="T17">
                    <a:pos x="T10" y="T11"/>
                  </a:cxn>
                </a:cxnLst>
                <a:rect l="T18" t="T19" r="T20" b="T21"/>
                <a:pathLst>
                  <a:path w="14" h="9">
                    <a:moveTo>
                      <a:pt x="6" y="0"/>
                    </a:moveTo>
                    <a:lnTo>
                      <a:pt x="11" y="6"/>
                    </a:lnTo>
                    <a:lnTo>
                      <a:pt x="14" y="3"/>
                    </a:lnTo>
                    <a:lnTo>
                      <a:pt x="14" y="9"/>
                    </a:lnTo>
                    <a:lnTo>
                      <a:pt x="0" y="9"/>
                    </a:lnTo>
                    <a:lnTo>
                      <a:pt x="6" y="0"/>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199" name="Freeform 198"/>
              <p:cNvSpPr>
                <a:spLocks/>
              </p:cNvSpPr>
              <p:nvPr/>
            </p:nvSpPr>
            <p:spPr bwMode="auto">
              <a:xfrm>
                <a:off x="4336" y="1930"/>
                <a:ext cx="8" cy="9"/>
              </a:xfrm>
              <a:custGeom>
                <a:avLst/>
                <a:gdLst>
                  <a:gd name="T0" fmla="*/ 0 w 8"/>
                  <a:gd name="T1" fmla="*/ 3 h 9"/>
                  <a:gd name="T2" fmla="*/ 8 w 8"/>
                  <a:gd name="T3" fmla="*/ 9 h 9"/>
                  <a:gd name="T4" fmla="*/ 8 w 8"/>
                  <a:gd name="T5" fmla="*/ 6 h 9"/>
                  <a:gd name="T6" fmla="*/ 0 w 8"/>
                  <a:gd name="T7" fmla="*/ 0 h 9"/>
                  <a:gd name="T8" fmla="*/ 0 w 8"/>
                  <a:gd name="T9" fmla="*/ 3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0" y="3"/>
                    </a:moveTo>
                    <a:lnTo>
                      <a:pt x="8" y="9"/>
                    </a:lnTo>
                    <a:lnTo>
                      <a:pt x="8" y="6"/>
                    </a:lnTo>
                    <a:lnTo>
                      <a:pt x="0" y="0"/>
                    </a:lnTo>
                    <a:lnTo>
                      <a:pt x="0" y="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00" name="Freeform 199"/>
              <p:cNvSpPr>
                <a:spLocks/>
              </p:cNvSpPr>
              <p:nvPr/>
            </p:nvSpPr>
            <p:spPr bwMode="auto">
              <a:xfrm>
                <a:off x="4336" y="1922"/>
                <a:ext cx="5" cy="8"/>
              </a:xfrm>
              <a:custGeom>
                <a:avLst/>
                <a:gdLst>
                  <a:gd name="T0" fmla="*/ 0 w 5"/>
                  <a:gd name="T1" fmla="*/ 5 h 8"/>
                  <a:gd name="T2" fmla="*/ 5 w 5"/>
                  <a:gd name="T3" fmla="*/ 8 h 8"/>
                  <a:gd name="T4" fmla="*/ 5 w 5"/>
                  <a:gd name="T5" fmla="*/ 5 h 8"/>
                  <a:gd name="T6" fmla="*/ 0 w 5"/>
                  <a:gd name="T7" fmla="*/ 0 h 8"/>
                  <a:gd name="T8" fmla="*/ 0 w 5"/>
                  <a:gd name="T9" fmla="*/ 5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0" y="5"/>
                    </a:moveTo>
                    <a:lnTo>
                      <a:pt x="5" y="8"/>
                    </a:lnTo>
                    <a:lnTo>
                      <a:pt x="5" y="5"/>
                    </a:lnTo>
                    <a:lnTo>
                      <a:pt x="0" y="0"/>
                    </a:lnTo>
                    <a:lnTo>
                      <a:pt x="0" y="5"/>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01" name="Freeform 200"/>
              <p:cNvSpPr>
                <a:spLocks/>
              </p:cNvSpPr>
              <p:nvPr/>
            </p:nvSpPr>
            <p:spPr bwMode="auto">
              <a:xfrm>
                <a:off x="4336" y="1913"/>
                <a:ext cx="8" cy="12"/>
              </a:xfrm>
              <a:custGeom>
                <a:avLst/>
                <a:gdLst>
                  <a:gd name="T0" fmla="*/ 0 w 8"/>
                  <a:gd name="T1" fmla="*/ 6 h 12"/>
                  <a:gd name="T2" fmla="*/ 8 w 8"/>
                  <a:gd name="T3" fmla="*/ 12 h 12"/>
                  <a:gd name="T4" fmla="*/ 8 w 8"/>
                  <a:gd name="T5" fmla="*/ 12 h 12"/>
                  <a:gd name="T6" fmla="*/ 8 w 8"/>
                  <a:gd name="T7" fmla="*/ 9 h 12"/>
                  <a:gd name="T8" fmla="*/ 3 w 8"/>
                  <a:gd name="T9" fmla="*/ 0 h 12"/>
                  <a:gd name="T10" fmla="*/ 0 w 8"/>
                  <a:gd name="T11" fmla="*/ 0 h 12"/>
                  <a:gd name="T12" fmla="*/ 0 w 8"/>
                  <a:gd name="T13" fmla="*/ 6 h 12"/>
                  <a:gd name="T14" fmla="*/ 0 60000 65536"/>
                  <a:gd name="T15" fmla="*/ 0 60000 65536"/>
                  <a:gd name="T16" fmla="*/ 0 60000 65536"/>
                  <a:gd name="T17" fmla="*/ 0 60000 65536"/>
                  <a:gd name="T18" fmla="*/ 0 60000 65536"/>
                  <a:gd name="T19" fmla="*/ 0 60000 65536"/>
                  <a:gd name="T20" fmla="*/ 0 60000 65536"/>
                  <a:gd name="T21" fmla="*/ 0 w 8"/>
                  <a:gd name="T22" fmla="*/ 0 h 12"/>
                  <a:gd name="T23" fmla="*/ 8 w 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2">
                    <a:moveTo>
                      <a:pt x="0" y="6"/>
                    </a:moveTo>
                    <a:lnTo>
                      <a:pt x="8" y="12"/>
                    </a:lnTo>
                    <a:lnTo>
                      <a:pt x="8" y="9"/>
                    </a:lnTo>
                    <a:lnTo>
                      <a:pt x="3" y="0"/>
                    </a:lnTo>
                    <a:lnTo>
                      <a:pt x="0" y="0"/>
                    </a:lnTo>
                    <a:lnTo>
                      <a:pt x="0"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02" name="Freeform 201"/>
              <p:cNvSpPr>
                <a:spLocks/>
              </p:cNvSpPr>
              <p:nvPr/>
            </p:nvSpPr>
            <p:spPr bwMode="auto">
              <a:xfrm>
                <a:off x="4339" y="1904"/>
                <a:ext cx="5" cy="9"/>
              </a:xfrm>
              <a:custGeom>
                <a:avLst/>
                <a:gdLst>
                  <a:gd name="T0" fmla="*/ 0 w 5"/>
                  <a:gd name="T1" fmla="*/ 6 h 9"/>
                  <a:gd name="T2" fmla="*/ 2 w 5"/>
                  <a:gd name="T3" fmla="*/ 9 h 9"/>
                  <a:gd name="T4" fmla="*/ 5 w 5"/>
                  <a:gd name="T5" fmla="*/ 9 h 9"/>
                  <a:gd name="T6" fmla="*/ 5 w 5"/>
                  <a:gd name="T7" fmla="*/ 6 h 9"/>
                  <a:gd name="T8" fmla="*/ 0 w 5"/>
                  <a:gd name="T9" fmla="*/ 0 h 9"/>
                  <a:gd name="T10" fmla="*/ 0 w 5"/>
                  <a:gd name="T11" fmla="*/ 6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0" y="6"/>
                    </a:moveTo>
                    <a:lnTo>
                      <a:pt x="2" y="9"/>
                    </a:lnTo>
                    <a:lnTo>
                      <a:pt x="5" y="9"/>
                    </a:lnTo>
                    <a:lnTo>
                      <a:pt x="5" y="6"/>
                    </a:lnTo>
                    <a:lnTo>
                      <a:pt x="0" y="0"/>
                    </a:lnTo>
                    <a:lnTo>
                      <a:pt x="0"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03" name="Freeform 202"/>
              <p:cNvSpPr>
                <a:spLocks/>
              </p:cNvSpPr>
              <p:nvPr/>
            </p:nvSpPr>
            <p:spPr bwMode="auto">
              <a:xfrm>
                <a:off x="4339" y="1902"/>
                <a:ext cx="2" cy="2"/>
              </a:xfrm>
              <a:custGeom>
                <a:avLst/>
                <a:gdLst>
                  <a:gd name="T0" fmla="*/ 0 w 2"/>
                  <a:gd name="T1" fmla="*/ 0 h 2"/>
                  <a:gd name="T2" fmla="*/ 2 w 2"/>
                  <a:gd name="T3" fmla="*/ 2 h 2"/>
                  <a:gd name="T4" fmla="*/ 2 w 2"/>
                  <a:gd name="T5" fmla="*/ 0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lnTo>
                      <a:pt x="2" y="2"/>
                    </a:lnTo>
                    <a:lnTo>
                      <a:pt x="2" y="0"/>
                    </a:lnTo>
                    <a:lnTo>
                      <a:pt x="0" y="0"/>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04" name="Freeform 203"/>
              <p:cNvSpPr>
                <a:spLocks/>
              </p:cNvSpPr>
              <p:nvPr/>
            </p:nvSpPr>
            <p:spPr bwMode="auto">
              <a:xfrm>
                <a:off x="4344" y="1907"/>
                <a:ext cx="6" cy="12"/>
              </a:xfrm>
              <a:custGeom>
                <a:avLst/>
                <a:gdLst>
                  <a:gd name="T0" fmla="*/ 0 w 6"/>
                  <a:gd name="T1" fmla="*/ 9 h 12"/>
                  <a:gd name="T2" fmla="*/ 3 w 6"/>
                  <a:gd name="T3" fmla="*/ 12 h 12"/>
                  <a:gd name="T4" fmla="*/ 3 w 6"/>
                  <a:gd name="T5" fmla="*/ 9 h 12"/>
                  <a:gd name="T6" fmla="*/ 6 w 6"/>
                  <a:gd name="T7" fmla="*/ 3 h 12"/>
                  <a:gd name="T8" fmla="*/ 6 w 6"/>
                  <a:gd name="T9" fmla="*/ 0 h 12"/>
                  <a:gd name="T10" fmla="*/ 0 w 6"/>
                  <a:gd name="T11" fmla="*/ 9 h 12"/>
                  <a:gd name="T12" fmla="*/ 0 60000 65536"/>
                  <a:gd name="T13" fmla="*/ 0 60000 65536"/>
                  <a:gd name="T14" fmla="*/ 0 60000 65536"/>
                  <a:gd name="T15" fmla="*/ 0 60000 65536"/>
                  <a:gd name="T16" fmla="*/ 0 60000 65536"/>
                  <a:gd name="T17" fmla="*/ 0 60000 65536"/>
                  <a:gd name="T18" fmla="*/ 0 w 6"/>
                  <a:gd name="T19" fmla="*/ 0 h 12"/>
                  <a:gd name="T20" fmla="*/ 6 w 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 h="12">
                    <a:moveTo>
                      <a:pt x="0" y="9"/>
                    </a:moveTo>
                    <a:lnTo>
                      <a:pt x="3" y="12"/>
                    </a:lnTo>
                    <a:lnTo>
                      <a:pt x="3" y="9"/>
                    </a:lnTo>
                    <a:lnTo>
                      <a:pt x="6" y="3"/>
                    </a:lnTo>
                    <a:lnTo>
                      <a:pt x="6" y="0"/>
                    </a:lnTo>
                    <a:lnTo>
                      <a:pt x="0" y="9"/>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05" name="Freeform 204"/>
              <p:cNvSpPr>
                <a:spLocks/>
              </p:cNvSpPr>
              <p:nvPr/>
            </p:nvSpPr>
            <p:spPr bwMode="auto">
              <a:xfrm>
                <a:off x="4341" y="1902"/>
                <a:ext cx="6" cy="5"/>
              </a:xfrm>
              <a:custGeom>
                <a:avLst/>
                <a:gdLst>
                  <a:gd name="T0" fmla="*/ 6 w 6"/>
                  <a:gd name="T1" fmla="*/ 0 h 5"/>
                  <a:gd name="T2" fmla="*/ 6 w 6"/>
                  <a:gd name="T3" fmla="*/ 2 h 5"/>
                  <a:gd name="T4" fmla="*/ 3 w 6"/>
                  <a:gd name="T5" fmla="*/ 5 h 5"/>
                  <a:gd name="T6" fmla="*/ 0 w 6"/>
                  <a:gd name="T7" fmla="*/ 2 h 5"/>
                  <a:gd name="T8" fmla="*/ 3 w 6"/>
                  <a:gd name="T9" fmla="*/ 2 h 5"/>
                  <a:gd name="T10" fmla="*/ 6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6" y="0"/>
                    </a:moveTo>
                    <a:lnTo>
                      <a:pt x="6" y="2"/>
                    </a:lnTo>
                    <a:lnTo>
                      <a:pt x="3" y="5"/>
                    </a:lnTo>
                    <a:lnTo>
                      <a:pt x="0" y="2"/>
                    </a:lnTo>
                    <a:lnTo>
                      <a:pt x="3" y="2"/>
                    </a:lnTo>
                    <a:lnTo>
                      <a:pt x="6" y="0"/>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06" name="Freeform 205"/>
              <p:cNvSpPr>
                <a:spLocks/>
              </p:cNvSpPr>
              <p:nvPr/>
            </p:nvSpPr>
            <p:spPr bwMode="auto">
              <a:xfrm>
                <a:off x="4336" y="1896"/>
                <a:ext cx="8" cy="6"/>
              </a:xfrm>
              <a:custGeom>
                <a:avLst/>
                <a:gdLst>
                  <a:gd name="T0" fmla="*/ 0 w 8"/>
                  <a:gd name="T1" fmla="*/ 3 h 6"/>
                  <a:gd name="T2" fmla="*/ 8 w 8"/>
                  <a:gd name="T3" fmla="*/ 6 h 6"/>
                  <a:gd name="T4" fmla="*/ 0 w 8"/>
                  <a:gd name="T5" fmla="*/ 0 h 6"/>
                  <a:gd name="T6" fmla="*/ 0 w 8"/>
                  <a:gd name="T7" fmla="*/ 3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0" y="3"/>
                    </a:moveTo>
                    <a:lnTo>
                      <a:pt x="8" y="6"/>
                    </a:lnTo>
                    <a:lnTo>
                      <a:pt x="0" y="0"/>
                    </a:lnTo>
                    <a:lnTo>
                      <a:pt x="0" y="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07" name="Freeform 206"/>
              <p:cNvSpPr>
                <a:spLocks/>
              </p:cNvSpPr>
              <p:nvPr/>
            </p:nvSpPr>
            <p:spPr bwMode="auto">
              <a:xfrm>
                <a:off x="4339" y="1893"/>
                <a:ext cx="8" cy="3"/>
              </a:xfrm>
              <a:custGeom>
                <a:avLst/>
                <a:gdLst>
                  <a:gd name="T0" fmla="*/ 0 w 8"/>
                  <a:gd name="T1" fmla="*/ 0 h 3"/>
                  <a:gd name="T2" fmla="*/ 8 w 8"/>
                  <a:gd name="T3" fmla="*/ 3 h 3"/>
                  <a:gd name="T4" fmla="*/ 8 w 8"/>
                  <a:gd name="T5" fmla="*/ 0 h 3"/>
                  <a:gd name="T6" fmla="*/ 8 w 8"/>
                  <a:gd name="T7" fmla="*/ 0 h 3"/>
                  <a:gd name="T8" fmla="*/ 5 w 8"/>
                  <a:gd name="T9" fmla="*/ 3 h 3"/>
                  <a:gd name="T10" fmla="*/ 0 w 8"/>
                  <a:gd name="T11" fmla="*/ 0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0"/>
                    </a:moveTo>
                    <a:lnTo>
                      <a:pt x="8" y="3"/>
                    </a:lnTo>
                    <a:lnTo>
                      <a:pt x="8" y="0"/>
                    </a:lnTo>
                    <a:lnTo>
                      <a:pt x="5" y="3"/>
                    </a:lnTo>
                    <a:lnTo>
                      <a:pt x="0" y="0"/>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08" name="Freeform 207"/>
              <p:cNvSpPr>
                <a:spLocks/>
              </p:cNvSpPr>
              <p:nvPr/>
            </p:nvSpPr>
            <p:spPr bwMode="auto">
              <a:xfrm>
                <a:off x="4336" y="1881"/>
                <a:ext cx="5" cy="12"/>
              </a:xfrm>
              <a:custGeom>
                <a:avLst/>
                <a:gdLst>
                  <a:gd name="T0" fmla="*/ 0 w 5"/>
                  <a:gd name="T1" fmla="*/ 9 h 12"/>
                  <a:gd name="T2" fmla="*/ 3 w 5"/>
                  <a:gd name="T3" fmla="*/ 12 h 12"/>
                  <a:gd name="T4" fmla="*/ 5 w 5"/>
                  <a:gd name="T5" fmla="*/ 9 h 12"/>
                  <a:gd name="T6" fmla="*/ 5 w 5"/>
                  <a:gd name="T7" fmla="*/ 6 h 12"/>
                  <a:gd name="T8" fmla="*/ 3 w 5"/>
                  <a:gd name="T9" fmla="*/ 0 h 12"/>
                  <a:gd name="T10" fmla="*/ 0 w 5"/>
                  <a:gd name="T11" fmla="*/ 0 h 12"/>
                  <a:gd name="T12" fmla="*/ 0 w 5"/>
                  <a:gd name="T13" fmla="*/ 9 h 12"/>
                  <a:gd name="T14" fmla="*/ 0 60000 65536"/>
                  <a:gd name="T15" fmla="*/ 0 60000 65536"/>
                  <a:gd name="T16" fmla="*/ 0 60000 65536"/>
                  <a:gd name="T17" fmla="*/ 0 60000 65536"/>
                  <a:gd name="T18" fmla="*/ 0 60000 65536"/>
                  <a:gd name="T19" fmla="*/ 0 60000 65536"/>
                  <a:gd name="T20" fmla="*/ 0 60000 65536"/>
                  <a:gd name="T21" fmla="*/ 0 w 5"/>
                  <a:gd name="T22" fmla="*/ 0 h 12"/>
                  <a:gd name="T23" fmla="*/ 5 w 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2">
                    <a:moveTo>
                      <a:pt x="0" y="9"/>
                    </a:moveTo>
                    <a:lnTo>
                      <a:pt x="3" y="12"/>
                    </a:lnTo>
                    <a:lnTo>
                      <a:pt x="5" y="9"/>
                    </a:lnTo>
                    <a:lnTo>
                      <a:pt x="5" y="6"/>
                    </a:lnTo>
                    <a:lnTo>
                      <a:pt x="3" y="0"/>
                    </a:lnTo>
                    <a:lnTo>
                      <a:pt x="0" y="0"/>
                    </a:lnTo>
                    <a:lnTo>
                      <a:pt x="0" y="9"/>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09" name="Freeform 208"/>
              <p:cNvSpPr>
                <a:spLocks/>
              </p:cNvSpPr>
              <p:nvPr/>
            </p:nvSpPr>
            <p:spPr bwMode="auto">
              <a:xfrm>
                <a:off x="4327" y="1930"/>
                <a:ext cx="6" cy="6"/>
              </a:xfrm>
              <a:custGeom>
                <a:avLst/>
                <a:gdLst>
                  <a:gd name="T0" fmla="*/ 3 w 6"/>
                  <a:gd name="T1" fmla="*/ 6 h 6"/>
                  <a:gd name="T2" fmla="*/ 0 w 6"/>
                  <a:gd name="T3" fmla="*/ 6 h 6"/>
                  <a:gd name="T4" fmla="*/ 0 w 6"/>
                  <a:gd name="T5" fmla="*/ 0 h 6"/>
                  <a:gd name="T6" fmla="*/ 3 w 6"/>
                  <a:gd name="T7" fmla="*/ 0 h 6"/>
                  <a:gd name="T8" fmla="*/ 6 w 6"/>
                  <a:gd name="T9" fmla="*/ 3 h 6"/>
                  <a:gd name="T10" fmla="*/ 3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3" y="6"/>
                    </a:moveTo>
                    <a:lnTo>
                      <a:pt x="0" y="6"/>
                    </a:lnTo>
                    <a:lnTo>
                      <a:pt x="0" y="0"/>
                    </a:lnTo>
                    <a:lnTo>
                      <a:pt x="3" y="0"/>
                    </a:lnTo>
                    <a:lnTo>
                      <a:pt x="6" y="3"/>
                    </a:lnTo>
                    <a:lnTo>
                      <a:pt x="3"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10" name="Freeform 209"/>
              <p:cNvSpPr>
                <a:spLocks/>
              </p:cNvSpPr>
              <p:nvPr/>
            </p:nvSpPr>
            <p:spPr bwMode="auto">
              <a:xfrm>
                <a:off x="4321" y="1752"/>
                <a:ext cx="9" cy="29"/>
              </a:xfrm>
              <a:custGeom>
                <a:avLst/>
                <a:gdLst>
                  <a:gd name="T0" fmla="*/ 6 w 9"/>
                  <a:gd name="T1" fmla="*/ 23 h 29"/>
                  <a:gd name="T2" fmla="*/ 3 w 9"/>
                  <a:gd name="T3" fmla="*/ 29 h 29"/>
                  <a:gd name="T4" fmla="*/ 0 w 9"/>
                  <a:gd name="T5" fmla="*/ 29 h 29"/>
                  <a:gd name="T6" fmla="*/ 0 w 9"/>
                  <a:gd name="T7" fmla="*/ 0 h 29"/>
                  <a:gd name="T8" fmla="*/ 6 w 9"/>
                  <a:gd name="T9" fmla="*/ 6 h 29"/>
                  <a:gd name="T10" fmla="*/ 6 w 9"/>
                  <a:gd name="T11" fmla="*/ 14 h 29"/>
                  <a:gd name="T12" fmla="*/ 9 w 9"/>
                  <a:gd name="T13" fmla="*/ 14 h 29"/>
                  <a:gd name="T14" fmla="*/ 3 w 9"/>
                  <a:gd name="T15" fmla="*/ 14 h 29"/>
                  <a:gd name="T16" fmla="*/ 3 w 9"/>
                  <a:gd name="T17" fmla="*/ 17 h 29"/>
                  <a:gd name="T18" fmla="*/ 3 w 9"/>
                  <a:gd name="T19" fmla="*/ 20 h 29"/>
                  <a:gd name="T20" fmla="*/ 6 w 9"/>
                  <a:gd name="T21" fmla="*/ 23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29"/>
                  <a:gd name="T35" fmla="*/ 9 w 9"/>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29">
                    <a:moveTo>
                      <a:pt x="6" y="23"/>
                    </a:moveTo>
                    <a:lnTo>
                      <a:pt x="3" y="29"/>
                    </a:lnTo>
                    <a:lnTo>
                      <a:pt x="0" y="29"/>
                    </a:lnTo>
                    <a:lnTo>
                      <a:pt x="0" y="0"/>
                    </a:lnTo>
                    <a:lnTo>
                      <a:pt x="6" y="6"/>
                    </a:lnTo>
                    <a:lnTo>
                      <a:pt x="6" y="14"/>
                    </a:lnTo>
                    <a:lnTo>
                      <a:pt x="9" y="14"/>
                    </a:lnTo>
                    <a:lnTo>
                      <a:pt x="3" y="14"/>
                    </a:lnTo>
                    <a:lnTo>
                      <a:pt x="3" y="17"/>
                    </a:lnTo>
                    <a:lnTo>
                      <a:pt x="3" y="20"/>
                    </a:lnTo>
                    <a:lnTo>
                      <a:pt x="6" y="2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11" name="Rectangle 210"/>
              <p:cNvSpPr>
                <a:spLocks noChangeArrowheads="1"/>
              </p:cNvSpPr>
              <p:nvPr/>
            </p:nvSpPr>
            <p:spPr bwMode="auto">
              <a:xfrm>
                <a:off x="4347" y="1945"/>
                <a:ext cx="3" cy="2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12" name="Rectangle 211"/>
              <p:cNvSpPr>
                <a:spLocks noChangeArrowheads="1"/>
              </p:cNvSpPr>
              <p:nvPr/>
            </p:nvSpPr>
            <p:spPr bwMode="auto">
              <a:xfrm>
                <a:off x="4350" y="1945"/>
                <a:ext cx="0" cy="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13" name="Freeform 212"/>
              <p:cNvSpPr>
                <a:spLocks/>
              </p:cNvSpPr>
              <p:nvPr/>
            </p:nvSpPr>
            <p:spPr bwMode="auto">
              <a:xfrm>
                <a:off x="4344" y="1913"/>
                <a:ext cx="9" cy="29"/>
              </a:xfrm>
              <a:custGeom>
                <a:avLst/>
                <a:gdLst>
                  <a:gd name="T0" fmla="*/ 0 w 9"/>
                  <a:gd name="T1" fmla="*/ 23 h 29"/>
                  <a:gd name="T2" fmla="*/ 6 w 9"/>
                  <a:gd name="T3" fmla="*/ 29 h 29"/>
                  <a:gd name="T4" fmla="*/ 9 w 9"/>
                  <a:gd name="T5" fmla="*/ 29 h 29"/>
                  <a:gd name="T6" fmla="*/ 9 w 9"/>
                  <a:gd name="T7" fmla="*/ 0 h 29"/>
                  <a:gd name="T8" fmla="*/ 3 w 9"/>
                  <a:gd name="T9" fmla="*/ 6 h 29"/>
                  <a:gd name="T10" fmla="*/ 3 w 9"/>
                  <a:gd name="T11" fmla="*/ 14 h 29"/>
                  <a:gd name="T12" fmla="*/ 0 w 9"/>
                  <a:gd name="T13" fmla="*/ 14 h 29"/>
                  <a:gd name="T14" fmla="*/ 3 w 9"/>
                  <a:gd name="T15" fmla="*/ 14 h 29"/>
                  <a:gd name="T16" fmla="*/ 6 w 9"/>
                  <a:gd name="T17" fmla="*/ 17 h 29"/>
                  <a:gd name="T18" fmla="*/ 6 w 9"/>
                  <a:gd name="T19" fmla="*/ 20 h 29"/>
                  <a:gd name="T20" fmla="*/ 0 w 9"/>
                  <a:gd name="T21" fmla="*/ 23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29"/>
                  <a:gd name="T35" fmla="*/ 9 w 9"/>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29">
                    <a:moveTo>
                      <a:pt x="0" y="23"/>
                    </a:moveTo>
                    <a:lnTo>
                      <a:pt x="6" y="29"/>
                    </a:lnTo>
                    <a:lnTo>
                      <a:pt x="9" y="29"/>
                    </a:lnTo>
                    <a:lnTo>
                      <a:pt x="9" y="0"/>
                    </a:lnTo>
                    <a:lnTo>
                      <a:pt x="3" y="6"/>
                    </a:lnTo>
                    <a:lnTo>
                      <a:pt x="3" y="14"/>
                    </a:lnTo>
                    <a:lnTo>
                      <a:pt x="0" y="14"/>
                    </a:lnTo>
                    <a:lnTo>
                      <a:pt x="3" y="14"/>
                    </a:lnTo>
                    <a:lnTo>
                      <a:pt x="6" y="17"/>
                    </a:lnTo>
                    <a:lnTo>
                      <a:pt x="6" y="20"/>
                    </a:lnTo>
                    <a:lnTo>
                      <a:pt x="0" y="2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14" name="Freeform 213"/>
              <p:cNvSpPr>
                <a:spLocks/>
              </p:cNvSpPr>
              <p:nvPr/>
            </p:nvSpPr>
            <p:spPr bwMode="auto">
              <a:xfrm>
                <a:off x="4341" y="1930"/>
                <a:ext cx="6" cy="6"/>
              </a:xfrm>
              <a:custGeom>
                <a:avLst/>
                <a:gdLst>
                  <a:gd name="T0" fmla="*/ 3 w 6"/>
                  <a:gd name="T1" fmla="*/ 6 h 6"/>
                  <a:gd name="T2" fmla="*/ 3 w 6"/>
                  <a:gd name="T3" fmla="*/ 6 h 6"/>
                  <a:gd name="T4" fmla="*/ 6 w 6"/>
                  <a:gd name="T5" fmla="*/ 0 h 6"/>
                  <a:gd name="T6" fmla="*/ 3 w 6"/>
                  <a:gd name="T7" fmla="*/ 0 h 6"/>
                  <a:gd name="T8" fmla="*/ 0 w 6"/>
                  <a:gd name="T9" fmla="*/ 3 h 6"/>
                  <a:gd name="T10" fmla="*/ 3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3" y="6"/>
                    </a:moveTo>
                    <a:lnTo>
                      <a:pt x="3" y="6"/>
                    </a:lnTo>
                    <a:lnTo>
                      <a:pt x="6" y="0"/>
                    </a:lnTo>
                    <a:lnTo>
                      <a:pt x="3" y="0"/>
                    </a:lnTo>
                    <a:lnTo>
                      <a:pt x="0" y="3"/>
                    </a:lnTo>
                    <a:lnTo>
                      <a:pt x="3"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15" name="Rectangle 214"/>
              <p:cNvSpPr>
                <a:spLocks noChangeArrowheads="1"/>
              </p:cNvSpPr>
              <p:nvPr/>
            </p:nvSpPr>
            <p:spPr bwMode="auto">
              <a:xfrm>
                <a:off x="4353" y="1944"/>
                <a:ext cx="3" cy="12"/>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16" name="Rectangle 215"/>
              <p:cNvSpPr>
                <a:spLocks noChangeArrowheads="1"/>
              </p:cNvSpPr>
              <p:nvPr/>
            </p:nvSpPr>
            <p:spPr bwMode="auto">
              <a:xfrm>
                <a:off x="4359" y="1938"/>
                <a:ext cx="0" cy="18"/>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17" name="Rectangle 216"/>
              <p:cNvSpPr>
                <a:spLocks noChangeArrowheads="1"/>
              </p:cNvSpPr>
              <p:nvPr/>
            </p:nvSpPr>
            <p:spPr bwMode="auto">
              <a:xfrm>
                <a:off x="4353" y="1930"/>
                <a:ext cx="6" cy="11"/>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18" name="Rectangle 217"/>
              <p:cNvSpPr>
                <a:spLocks noChangeArrowheads="1"/>
              </p:cNvSpPr>
              <p:nvPr/>
            </p:nvSpPr>
            <p:spPr bwMode="auto">
              <a:xfrm>
                <a:off x="4359" y="1930"/>
                <a:ext cx="2" cy="0"/>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19" name="Rectangle 218"/>
              <p:cNvSpPr>
                <a:spLocks noChangeArrowheads="1"/>
              </p:cNvSpPr>
              <p:nvPr/>
            </p:nvSpPr>
            <p:spPr bwMode="auto">
              <a:xfrm>
                <a:off x="4364" y="1930"/>
                <a:ext cx="38" cy="0"/>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20" name="Rectangle 219"/>
              <p:cNvSpPr>
                <a:spLocks noChangeArrowheads="1"/>
              </p:cNvSpPr>
              <p:nvPr/>
            </p:nvSpPr>
            <p:spPr bwMode="auto">
              <a:xfrm>
                <a:off x="4393" y="1930"/>
                <a:ext cx="9" cy="11"/>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21" name="Rectangle 220"/>
              <p:cNvSpPr>
                <a:spLocks noChangeArrowheads="1"/>
              </p:cNvSpPr>
              <p:nvPr/>
            </p:nvSpPr>
            <p:spPr bwMode="auto">
              <a:xfrm>
                <a:off x="4393" y="1938"/>
                <a:ext cx="6" cy="18"/>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22" name="Rectangle 221"/>
              <p:cNvSpPr>
                <a:spLocks noChangeArrowheads="1"/>
              </p:cNvSpPr>
              <p:nvPr/>
            </p:nvSpPr>
            <p:spPr bwMode="auto">
              <a:xfrm>
                <a:off x="4361" y="1938"/>
                <a:ext cx="32" cy="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23" name="Rectangle 222"/>
              <p:cNvSpPr>
                <a:spLocks noChangeArrowheads="1"/>
              </p:cNvSpPr>
              <p:nvPr/>
            </p:nvSpPr>
            <p:spPr bwMode="auto">
              <a:xfrm>
                <a:off x="4361" y="1933"/>
                <a:ext cx="32" cy="2"/>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24" name="Rectangle 223"/>
              <p:cNvSpPr>
                <a:spLocks noChangeArrowheads="1"/>
              </p:cNvSpPr>
              <p:nvPr/>
            </p:nvSpPr>
            <p:spPr bwMode="auto">
              <a:xfrm>
                <a:off x="4390" y="1944"/>
                <a:ext cx="3" cy="12"/>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25" name="Rectangle 224"/>
              <p:cNvSpPr>
                <a:spLocks noChangeArrowheads="1"/>
              </p:cNvSpPr>
              <p:nvPr/>
            </p:nvSpPr>
            <p:spPr bwMode="auto">
              <a:xfrm>
                <a:off x="4387" y="1941"/>
                <a:ext cx="0" cy="15"/>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26" name="Rectangle 225"/>
              <p:cNvSpPr>
                <a:spLocks noChangeArrowheads="1"/>
              </p:cNvSpPr>
              <p:nvPr/>
            </p:nvSpPr>
            <p:spPr bwMode="auto">
              <a:xfrm>
                <a:off x="4349" y="1938"/>
                <a:ext cx="77" cy="50"/>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27" name="Rectangle 226"/>
              <p:cNvSpPr>
                <a:spLocks noChangeArrowheads="1"/>
              </p:cNvSpPr>
              <p:nvPr/>
            </p:nvSpPr>
            <p:spPr bwMode="auto">
              <a:xfrm>
                <a:off x="4373" y="1938"/>
                <a:ext cx="0" cy="18"/>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28" name="Rectangle 227"/>
              <p:cNvSpPr>
                <a:spLocks noChangeArrowheads="1"/>
              </p:cNvSpPr>
              <p:nvPr/>
            </p:nvSpPr>
            <p:spPr bwMode="auto">
              <a:xfrm>
                <a:off x="4364" y="1938"/>
                <a:ext cx="3" cy="18"/>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29" name="Rectangle 228"/>
              <p:cNvSpPr>
                <a:spLocks noChangeArrowheads="1"/>
              </p:cNvSpPr>
              <p:nvPr/>
            </p:nvSpPr>
            <p:spPr bwMode="auto">
              <a:xfrm>
                <a:off x="4384" y="1944"/>
                <a:ext cx="0" cy="12"/>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30" name="Rectangle 229"/>
              <p:cNvSpPr>
                <a:spLocks noChangeArrowheads="1"/>
              </p:cNvSpPr>
              <p:nvPr/>
            </p:nvSpPr>
            <p:spPr bwMode="auto">
              <a:xfrm>
                <a:off x="4376" y="1944"/>
                <a:ext cx="3" cy="12"/>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31" name="Rectangle 230"/>
              <p:cNvSpPr>
                <a:spLocks noChangeArrowheads="1"/>
              </p:cNvSpPr>
              <p:nvPr/>
            </p:nvSpPr>
            <p:spPr bwMode="auto">
              <a:xfrm>
                <a:off x="4367" y="1944"/>
                <a:ext cx="3" cy="12"/>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32" name="Rectangle 231"/>
              <p:cNvSpPr>
                <a:spLocks noChangeArrowheads="1"/>
              </p:cNvSpPr>
              <p:nvPr/>
            </p:nvSpPr>
            <p:spPr bwMode="auto">
              <a:xfrm>
                <a:off x="4361" y="1944"/>
                <a:ext cx="3" cy="12"/>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33" name="Freeform 232"/>
              <p:cNvSpPr>
                <a:spLocks/>
              </p:cNvSpPr>
              <p:nvPr/>
            </p:nvSpPr>
            <p:spPr bwMode="auto">
              <a:xfrm>
                <a:off x="4356" y="1921"/>
                <a:ext cx="5" cy="6"/>
              </a:xfrm>
              <a:custGeom>
                <a:avLst/>
                <a:gdLst>
                  <a:gd name="T0" fmla="*/ 5 w 5"/>
                  <a:gd name="T1" fmla="*/ 6 h 6"/>
                  <a:gd name="T2" fmla="*/ 0 w 5"/>
                  <a:gd name="T3" fmla="*/ 6 h 6"/>
                  <a:gd name="T4" fmla="*/ 0 w 5"/>
                  <a:gd name="T5" fmla="*/ 3 h 6"/>
                  <a:gd name="T6" fmla="*/ 3 w 5"/>
                  <a:gd name="T7" fmla="*/ 0 h 6"/>
                  <a:gd name="T8" fmla="*/ 5 w 5"/>
                  <a:gd name="T9" fmla="*/ 0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3"/>
                    </a:lnTo>
                    <a:lnTo>
                      <a:pt x="3" y="0"/>
                    </a:lnTo>
                    <a:lnTo>
                      <a:pt x="5" y="0"/>
                    </a:lnTo>
                    <a:lnTo>
                      <a:pt x="5"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34" name="Rectangle 233"/>
              <p:cNvSpPr>
                <a:spLocks noChangeArrowheads="1"/>
              </p:cNvSpPr>
              <p:nvPr/>
            </p:nvSpPr>
            <p:spPr bwMode="auto">
              <a:xfrm>
                <a:off x="4356" y="1915"/>
                <a:ext cx="3" cy="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35" name="Rectangle 234"/>
              <p:cNvSpPr>
                <a:spLocks noChangeArrowheads="1"/>
              </p:cNvSpPr>
              <p:nvPr/>
            </p:nvSpPr>
            <p:spPr bwMode="auto">
              <a:xfrm>
                <a:off x="4359" y="1912"/>
                <a:ext cx="2" cy="9"/>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36" name="Rectangle 235"/>
              <p:cNvSpPr>
                <a:spLocks noChangeArrowheads="1"/>
              </p:cNvSpPr>
              <p:nvPr/>
            </p:nvSpPr>
            <p:spPr bwMode="auto">
              <a:xfrm>
                <a:off x="4364" y="1915"/>
                <a:ext cx="23" cy="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37" name="Freeform 236"/>
              <p:cNvSpPr>
                <a:spLocks/>
              </p:cNvSpPr>
              <p:nvPr/>
            </p:nvSpPr>
            <p:spPr bwMode="auto">
              <a:xfrm>
                <a:off x="4364" y="1924"/>
                <a:ext cx="23" cy="3"/>
              </a:xfrm>
              <a:custGeom>
                <a:avLst/>
                <a:gdLst>
                  <a:gd name="T0" fmla="*/ 0 w 23"/>
                  <a:gd name="T1" fmla="*/ 3 h 3"/>
                  <a:gd name="T2" fmla="*/ 0 w 23"/>
                  <a:gd name="T3" fmla="*/ 0 h 3"/>
                  <a:gd name="T4" fmla="*/ 23 w 23"/>
                  <a:gd name="T5" fmla="*/ 0 h 3"/>
                  <a:gd name="T6" fmla="*/ 0 w 23"/>
                  <a:gd name="T7" fmla="*/ 3 h 3"/>
                  <a:gd name="T8" fmla="*/ 0 60000 65536"/>
                  <a:gd name="T9" fmla="*/ 0 60000 65536"/>
                  <a:gd name="T10" fmla="*/ 0 60000 65536"/>
                  <a:gd name="T11" fmla="*/ 0 60000 65536"/>
                  <a:gd name="T12" fmla="*/ 0 w 23"/>
                  <a:gd name="T13" fmla="*/ 0 h 3"/>
                  <a:gd name="T14" fmla="*/ 23 w 23"/>
                  <a:gd name="T15" fmla="*/ 3 h 3"/>
                </a:gdLst>
                <a:ahLst/>
                <a:cxnLst>
                  <a:cxn ang="T8">
                    <a:pos x="T0" y="T1"/>
                  </a:cxn>
                  <a:cxn ang="T9">
                    <a:pos x="T2" y="T3"/>
                  </a:cxn>
                  <a:cxn ang="T10">
                    <a:pos x="T4" y="T5"/>
                  </a:cxn>
                  <a:cxn ang="T11">
                    <a:pos x="T6" y="T7"/>
                  </a:cxn>
                </a:cxnLst>
                <a:rect l="T12" t="T13" r="T14" b="T15"/>
                <a:pathLst>
                  <a:path w="23" h="3">
                    <a:moveTo>
                      <a:pt x="0" y="3"/>
                    </a:moveTo>
                    <a:lnTo>
                      <a:pt x="0" y="0"/>
                    </a:lnTo>
                    <a:lnTo>
                      <a:pt x="23" y="0"/>
                    </a:lnTo>
                    <a:lnTo>
                      <a:pt x="0" y="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38" name="Rectangle 237"/>
              <p:cNvSpPr>
                <a:spLocks noChangeArrowheads="1"/>
              </p:cNvSpPr>
              <p:nvPr/>
            </p:nvSpPr>
            <p:spPr bwMode="auto">
              <a:xfrm>
                <a:off x="4402" y="1944"/>
                <a:ext cx="0" cy="12"/>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39" name="Rectangle 238"/>
              <p:cNvSpPr>
                <a:spLocks noChangeArrowheads="1"/>
              </p:cNvSpPr>
              <p:nvPr/>
            </p:nvSpPr>
            <p:spPr bwMode="auto">
              <a:xfrm>
                <a:off x="4407" y="1944"/>
                <a:ext cx="3" cy="12"/>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40" name="Rectangle 239"/>
              <p:cNvSpPr>
                <a:spLocks noChangeArrowheads="1"/>
              </p:cNvSpPr>
              <p:nvPr/>
            </p:nvSpPr>
            <p:spPr bwMode="auto">
              <a:xfrm>
                <a:off x="4405" y="1935"/>
                <a:ext cx="2" cy="21"/>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41" name="Freeform 240"/>
              <p:cNvSpPr>
                <a:spLocks/>
              </p:cNvSpPr>
              <p:nvPr/>
            </p:nvSpPr>
            <p:spPr bwMode="auto">
              <a:xfrm>
                <a:off x="4402" y="1927"/>
                <a:ext cx="8" cy="14"/>
              </a:xfrm>
              <a:custGeom>
                <a:avLst/>
                <a:gdLst>
                  <a:gd name="T0" fmla="*/ 8 w 8"/>
                  <a:gd name="T1" fmla="*/ 14 h 14"/>
                  <a:gd name="T2" fmla="*/ 3 w 8"/>
                  <a:gd name="T3" fmla="*/ 14 h 14"/>
                  <a:gd name="T4" fmla="*/ 3 w 8"/>
                  <a:gd name="T5" fmla="*/ 0 h 14"/>
                  <a:gd name="T6" fmla="*/ 0 w 8"/>
                  <a:gd name="T7" fmla="*/ 0 h 14"/>
                  <a:gd name="T8" fmla="*/ 5 w 8"/>
                  <a:gd name="T9" fmla="*/ 3 h 14"/>
                  <a:gd name="T10" fmla="*/ 8 w 8"/>
                  <a:gd name="T11" fmla="*/ 8 h 14"/>
                  <a:gd name="T12" fmla="*/ 8 w 8"/>
                  <a:gd name="T13" fmla="*/ 14 h 14"/>
                  <a:gd name="T14" fmla="*/ 0 60000 65536"/>
                  <a:gd name="T15" fmla="*/ 0 60000 65536"/>
                  <a:gd name="T16" fmla="*/ 0 60000 65536"/>
                  <a:gd name="T17" fmla="*/ 0 60000 65536"/>
                  <a:gd name="T18" fmla="*/ 0 60000 65536"/>
                  <a:gd name="T19" fmla="*/ 0 60000 65536"/>
                  <a:gd name="T20" fmla="*/ 0 60000 65536"/>
                  <a:gd name="T21" fmla="*/ 0 w 8"/>
                  <a:gd name="T22" fmla="*/ 0 h 14"/>
                  <a:gd name="T23" fmla="*/ 8 w 8"/>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4">
                    <a:moveTo>
                      <a:pt x="8" y="14"/>
                    </a:moveTo>
                    <a:lnTo>
                      <a:pt x="3" y="14"/>
                    </a:lnTo>
                    <a:lnTo>
                      <a:pt x="3" y="0"/>
                    </a:lnTo>
                    <a:lnTo>
                      <a:pt x="0" y="0"/>
                    </a:lnTo>
                    <a:lnTo>
                      <a:pt x="5" y="3"/>
                    </a:lnTo>
                    <a:lnTo>
                      <a:pt x="8" y="8"/>
                    </a:lnTo>
                    <a:lnTo>
                      <a:pt x="8" y="14"/>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42" name="Freeform 241"/>
              <p:cNvSpPr>
                <a:spLocks/>
              </p:cNvSpPr>
              <p:nvPr/>
            </p:nvSpPr>
            <p:spPr bwMode="auto">
              <a:xfrm>
                <a:off x="4410" y="1918"/>
                <a:ext cx="9" cy="12"/>
              </a:xfrm>
              <a:custGeom>
                <a:avLst/>
                <a:gdLst>
                  <a:gd name="T0" fmla="*/ 9 w 9"/>
                  <a:gd name="T1" fmla="*/ 12 h 12"/>
                  <a:gd name="T2" fmla="*/ 6 w 9"/>
                  <a:gd name="T3" fmla="*/ 12 h 12"/>
                  <a:gd name="T4" fmla="*/ 0 w 9"/>
                  <a:gd name="T5" fmla="*/ 9 h 12"/>
                  <a:gd name="T6" fmla="*/ 3 w 9"/>
                  <a:gd name="T7" fmla="*/ 9 h 12"/>
                  <a:gd name="T8" fmla="*/ 6 w 9"/>
                  <a:gd name="T9" fmla="*/ 3 h 12"/>
                  <a:gd name="T10" fmla="*/ 9 w 9"/>
                  <a:gd name="T11" fmla="*/ 0 h 12"/>
                  <a:gd name="T12" fmla="*/ 9 w 9"/>
                  <a:gd name="T13" fmla="*/ 12 h 12"/>
                  <a:gd name="T14" fmla="*/ 0 60000 65536"/>
                  <a:gd name="T15" fmla="*/ 0 60000 65536"/>
                  <a:gd name="T16" fmla="*/ 0 60000 65536"/>
                  <a:gd name="T17" fmla="*/ 0 60000 65536"/>
                  <a:gd name="T18" fmla="*/ 0 60000 65536"/>
                  <a:gd name="T19" fmla="*/ 0 60000 65536"/>
                  <a:gd name="T20" fmla="*/ 0 60000 65536"/>
                  <a:gd name="T21" fmla="*/ 0 w 9"/>
                  <a:gd name="T22" fmla="*/ 0 h 12"/>
                  <a:gd name="T23" fmla="*/ 9 w 9"/>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2">
                    <a:moveTo>
                      <a:pt x="9" y="12"/>
                    </a:moveTo>
                    <a:lnTo>
                      <a:pt x="6" y="12"/>
                    </a:lnTo>
                    <a:lnTo>
                      <a:pt x="0" y="9"/>
                    </a:lnTo>
                    <a:lnTo>
                      <a:pt x="3" y="9"/>
                    </a:lnTo>
                    <a:lnTo>
                      <a:pt x="6" y="3"/>
                    </a:lnTo>
                    <a:lnTo>
                      <a:pt x="9" y="0"/>
                    </a:lnTo>
                    <a:lnTo>
                      <a:pt x="9" y="12"/>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43" name="Freeform 242"/>
              <p:cNvSpPr>
                <a:spLocks/>
              </p:cNvSpPr>
              <p:nvPr/>
            </p:nvSpPr>
            <p:spPr bwMode="auto">
              <a:xfrm>
                <a:off x="4407" y="1904"/>
                <a:ext cx="12" cy="17"/>
              </a:xfrm>
              <a:custGeom>
                <a:avLst/>
                <a:gdLst>
                  <a:gd name="T0" fmla="*/ 12 w 12"/>
                  <a:gd name="T1" fmla="*/ 11 h 17"/>
                  <a:gd name="T2" fmla="*/ 9 w 12"/>
                  <a:gd name="T3" fmla="*/ 14 h 17"/>
                  <a:gd name="T4" fmla="*/ 6 w 12"/>
                  <a:gd name="T5" fmla="*/ 17 h 17"/>
                  <a:gd name="T6" fmla="*/ 0 w 12"/>
                  <a:gd name="T7" fmla="*/ 14 h 17"/>
                  <a:gd name="T8" fmla="*/ 0 w 12"/>
                  <a:gd name="T9" fmla="*/ 8 h 17"/>
                  <a:gd name="T10" fmla="*/ 3 w 12"/>
                  <a:gd name="T11" fmla="*/ 11 h 17"/>
                  <a:gd name="T12" fmla="*/ 6 w 12"/>
                  <a:gd name="T13" fmla="*/ 11 h 17"/>
                  <a:gd name="T14" fmla="*/ 9 w 12"/>
                  <a:gd name="T15" fmla="*/ 6 h 17"/>
                  <a:gd name="T16" fmla="*/ 12 w 12"/>
                  <a:gd name="T17" fmla="*/ 0 h 17"/>
                  <a:gd name="T18" fmla="*/ 12 w 12"/>
                  <a:gd name="T19" fmla="*/ 11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7"/>
                  <a:gd name="T32" fmla="*/ 12 w 1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7">
                    <a:moveTo>
                      <a:pt x="12" y="11"/>
                    </a:moveTo>
                    <a:lnTo>
                      <a:pt x="9" y="14"/>
                    </a:lnTo>
                    <a:lnTo>
                      <a:pt x="6" y="17"/>
                    </a:lnTo>
                    <a:lnTo>
                      <a:pt x="0" y="14"/>
                    </a:lnTo>
                    <a:lnTo>
                      <a:pt x="0" y="8"/>
                    </a:lnTo>
                    <a:lnTo>
                      <a:pt x="3" y="11"/>
                    </a:lnTo>
                    <a:lnTo>
                      <a:pt x="6" y="11"/>
                    </a:lnTo>
                    <a:lnTo>
                      <a:pt x="9" y="6"/>
                    </a:lnTo>
                    <a:lnTo>
                      <a:pt x="12" y="0"/>
                    </a:lnTo>
                    <a:lnTo>
                      <a:pt x="12" y="11"/>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44" name="Freeform 243"/>
              <p:cNvSpPr>
                <a:spLocks/>
              </p:cNvSpPr>
              <p:nvPr/>
            </p:nvSpPr>
            <p:spPr bwMode="auto">
              <a:xfrm>
                <a:off x="4407" y="1889"/>
                <a:ext cx="12" cy="18"/>
              </a:xfrm>
              <a:custGeom>
                <a:avLst/>
                <a:gdLst>
                  <a:gd name="T0" fmla="*/ 12 w 12"/>
                  <a:gd name="T1" fmla="*/ 12 h 18"/>
                  <a:gd name="T2" fmla="*/ 9 w 12"/>
                  <a:gd name="T3" fmla="*/ 15 h 18"/>
                  <a:gd name="T4" fmla="*/ 6 w 12"/>
                  <a:gd name="T5" fmla="*/ 18 h 18"/>
                  <a:gd name="T6" fmla="*/ 0 w 12"/>
                  <a:gd name="T7" fmla="*/ 15 h 18"/>
                  <a:gd name="T8" fmla="*/ 0 w 12"/>
                  <a:gd name="T9" fmla="*/ 12 h 18"/>
                  <a:gd name="T10" fmla="*/ 6 w 12"/>
                  <a:gd name="T11" fmla="*/ 6 h 18"/>
                  <a:gd name="T12" fmla="*/ 12 w 12"/>
                  <a:gd name="T13" fmla="*/ 0 h 18"/>
                  <a:gd name="T14" fmla="*/ 12 w 12"/>
                  <a:gd name="T15" fmla="*/ 12 h 1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8"/>
                  <a:gd name="T26" fmla="*/ 12 w 1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8">
                    <a:moveTo>
                      <a:pt x="12" y="12"/>
                    </a:moveTo>
                    <a:lnTo>
                      <a:pt x="9" y="15"/>
                    </a:lnTo>
                    <a:lnTo>
                      <a:pt x="6" y="18"/>
                    </a:lnTo>
                    <a:lnTo>
                      <a:pt x="0" y="15"/>
                    </a:lnTo>
                    <a:lnTo>
                      <a:pt x="0" y="12"/>
                    </a:lnTo>
                    <a:lnTo>
                      <a:pt x="6" y="6"/>
                    </a:lnTo>
                    <a:lnTo>
                      <a:pt x="12" y="0"/>
                    </a:lnTo>
                    <a:lnTo>
                      <a:pt x="12" y="12"/>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45" name="Freeform 244"/>
              <p:cNvSpPr>
                <a:spLocks/>
              </p:cNvSpPr>
              <p:nvPr/>
            </p:nvSpPr>
            <p:spPr bwMode="auto">
              <a:xfrm>
                <a:off x="4410" y="1881"/>
                <a:ext cx="9" cy="8"/>
              </a:xfrm>
              <a:custGeom>
                <a:avLst/>
                <a:gdLst>
                  <a:gd name="T0" fmla="*/ 9 w 9"/>
                  <a:gd name="T1" fmla="*/ 6 h 8"/>
                  <a:gd name="T2" fmla="*/ 6 w 9"/>
                  <a:gd name="T3" fmla="*/ 8 h 8"/>
                  <a:gd name="T4" fmla="*/ 0 w 9"/>
                  <a:gd name="T5" fmla="*/ 8 h 8"/>
                  <a:gd name="T6" fmla="*/ 0 w 9"/>
                  <a:gd name="T7" fmla="*/ 6 h 8"/>
                  <a:gd name="T8" fmla="*/ 0 w 9"/>
                  <a:gd name="T9" fmla="*/ 6 h 8"/>
                  <a:gd name="T10" fmla="*/ 3 w 9"/>
                  <a:gd name="T11" fmla="*/ 6 h 8"/>
                  <a:gd name="T12" fmla="*/ 9 w 9"/>
                  <a:gd name="T13" fmla="*/ 0 h 8"/>
                  <a:gd name="T14" fmla="*/ 9 w 9"/>
                  <a:gd name="T15" fmla="*/ 6 h 8"/>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8"/>
                  <a:gd name="T26" fmla="*/ 9 w 9"/>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8">
                    <a:moveTo>
                      <a:pt x="9" y="6"/>
                    </a:moveTo>
                    <a:lnTo>
                      <a:pt x="6" y="8"/>
                    </a:lnTo>
                    <a:lnTo>
                      <a:pt x="0" y="8"/>
                    </a:lnTo>
                    <a:lnTo>
                      <a:pt x="0" y="6"/>
                    </a:lnTo>
                    <a:lnTo>
                      <a:pt x="3" y="6"/>
                    </a:lnTo>
                    <a:lnTo>
                      <a:pt x="9" y="0"/>
                    </a:lnTo>
                    <a:lnTo>
                      <a:pt x="9"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46" name="Freeform 245"/>
              <p:cNvSpPr>
                <a:spLocks/>
              </p:cNvSpPr>
              <p:nvPr/>
            </p:nvSpPr>
            <p:spPr bwMode="auto">
              <a:xfrm>
                <a:off x="4410" y="1869"/>
                <a:ext cx="9" cy="12"/>
              </a:xfrm>
              <a:custGeom>
                <a:avLst/>
                <a:gdLst>
                  <a:gd name="T0" fmla="*/ 9 w 9"/>
                  <a:gd name="T1" fmla="*/ 9 h 12"/>
                  <a:gd name="T2" fmla="*/ 6 w 9"/>
                  <a:gd name="T3" fmla="*/ 12 h 12"/>
                  <a:gd name="T4" fmla="*/ 3 w 9"/>
                  <a:gd name="T5" fmla="*/ 12 h 12"/>
                  <a:gd name="T6" fmla="*/ 0 w 9"/>
                  <a:gd name="T7" fmla="*/ 6 h 12"/>
                  <a:gd name="T8" fmla="*/ 3 w 9"/>
                  <a:gd name="T9" fmla="*/ 9 h 12"/>
                  <a:gd name="T10" fmla="*/ 3 w 9"/>
                  <a:gd name="T11" fmla="*/ 6 h 12"/>
                  <a:gd name="T12" fmla="*/ 9 w 9"/>
                  <a:gd name="T13" fmla="*/ 0 h 12"/>
                  <a:gd name="T14" fmla="*/ 9 w 9"/>
                  <a:gd name="T15" fmla="*/ 9 h 12"/>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2"/>
                  <a:gd name="T26" fmla="*/ 9 w 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2">
                    <a:moveTo>
                      <a:pt x="9" y="9"/>
                    </a:moveTo>
                    <a:lnTo>
                      <a:pt x="6" y="12"/>
                    </a:lnTo>
                    <a:lnTo>
                      <a:pt x="3" y="12"/>
                    </a:lnTo>
                    <a:lnTo>
                      <a:pt x="0" y="6"/>
                    </a:lnTo>
                    <a:lnTo>
                      <a:pt x="3" y="9"/>
                    </a:lnTo>
                    <a:lnTo>
                      <a:pt x="3" y="6"/>
                    </a:lnTo>
                    <a:lnTo>
                      <a:pt x="9" y="0"/>
                    </a:lnTo>
                    <a:lnTo>
                      <a:pt x="9" y="9"/>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47" name="Freeform 246"/>
              <p:cNvSpPr>
                <a:spLocks/>
              </p:cNvSpPr>
              <p:nvPr/>
            </p:nvSpPr>
            <p:spPr bwMode="auto">
              <a:xfrm>
                <a:off x="4413" y="1864"/>
                <a:ext cx="6" cy="8"/>
              </a:xfrm>
              <a:custGeom>
                <a:avLst/>
                <a:gdLst>
                  <a:gd name="T0" fmla="*/ 6 w 6"/>
                  <a:gd name="T1" fmla="*/ 2 h 8"/>
                  <a:gd name="T2" fmla="*/ 3 w 6"/>
                  <a:gd name="T3" fmla="*/ 5 h 8"/>
                  <a:gd name="T4" fmla="*/ 0 w 6"/>
                  <a:gd name="T5" fmla="*/ 8 h 8"/>
                  <a:gd name="T6" fmla="*/ 0 w 6"/>
                  <a:gd name="T7" fmla="*/ 5 h 8"/>
                  <a:gd name="T8" fmla="*/ 3 w 6"/>
                  <a:gd name="T9" fmla="*/ 5 h 8"/>
                  <a:gd name="T10" fmla="*/ 6 w 6"/>
                  <a:gd name="T11" fmla="*/ 0 h 8"/>
                  <a:gd name="T12" fmla="*/ 6 w 6"/>
                  <a:gd name="T13" fmla="*/ 2 h 8"/>
                  <a:gd name="T14" fmla="*/ 0 60000 65536"/>
                  <a:gd name="T15" fmla="*/ 0 60000 65536"/>
                  <a:gd name="T16" fmla="*/ 0 60000 65536"/>
                  <a:gd name="T17" fmla="*/ 0 60000 65536"/>
                  <a:gd name="T18" fmla="*/ 0 60000 65536"/>
                  <a:gd name="T19" fmla="*/ 0 60000 65536"/>
                  <a:gd name="T20" fmla="*/ 0 60000 65536"/>
                  <a:gd name="T21" fmla="*/ 0 w 6"/>
                  <a:gd name="T22" fmla="*/ 0 h 8"/>
                  <a:gd name="T23" fmla="*/ 6 w 6"/>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8">
                    <a:moveTo>
                      <a:pt x="6" y="2"/>
                    </a:moveTo>
                    <a:lnTo>
                      <a:pt x="3" y="5"/>
                    </a:lnTo>
                    <a:lnTo>
                      <a:pt x="0" y="8"/>
                    </a:lnTo>
                    <a:lnTo>
                      <a:pt x="0" y="5"/>
                    </a:lnTo>
                    <a:lnTo>
                      <a:pt x="3" y="5"/>
                    </a:lnTo>
                    <a:lnTo>
                      <a:pt x="6" y="0"/>
                    </a:lnTo>
                    <a:lnTo>
                      <a:pt x="6" y="2"/>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48" name="Freeform 247"/>
              <p:cNvSpPr>
                <a:spLocks/>
              </p:cNvSpPr>
              <p:nvPr/>
            </p:nvSpPr>
            <p:spPr bwMode="auto">
              <a:xfrm>
                <a:off x="4413" y="1858"/>
                <a:ext cx="6" cy="6"/>
              </a:xfrm>
              <a:custGeom>
                <a:avLst/>
                <a:gdLst>
                  <a:gd name="T0" fmla="*/ 6 w 6"/>
                  <a:gd name="T1" fmla="*/ 3 h 6"/>
                  <a:gd name="T2" fmla="*/ 0 w 6"/>
                  <a:gd name="T3" fmla="*/ 6 h 6"/>
                  <a:gd name="T4" fmla="*/ 6 w 6"/>
                  <a:gd name="T5" fmla="*/ 0 h 6"/>
                  <a:gd name="T6" fmla="*/ 6 w 6"/>
                  <a:gd name="T7" fmla="*/ 3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3"/>
                    </a:moveTo>
                    <a:lnTo>
                      <a:pt x="0" y="6"/>
                    </a:lnTo>
                    <a:lnTo>
                      <a:pt x="6" y="0"/>
                    </a:lnTo>
                    <a:lnTo>
                      <a:pt x="6" y="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49" name="Freeform 248"/>
              <p:cNvSpPr>
                <a:spLocks/>
              </p:cNvSpPr>
              <p:nvPr/>
            </p:nvSpPr>
            <p:spPr bwMode="auto">
              <a:xfrm>
                <a:off x="4416" y="1855"/>
                <a:ext cx="3" cy="3"/>
              </a:xfrm>
              <a:custGeom>
                <a:avLst/>
                <a:gdLst>
                  <a:gd name="T0" fmla="*/ 3 w 3"/>
                  <a:gd name="T1" fmla="*/ 0 h 3"/>
                  <a:gd name="T2" fmla="*/ 0 w 3"/>
                  <a:gd name="T3" fmla="*/ 3 h 3"/>
                  <a:gd name="T4" fmla="*/ 0 w 3"/>
                  <a:gd name="T5" fmla="*/ 3 h 3"/>
                  <a:gd name="T6" fmla="*/ 0 w 3"/>
                  <a:gd name="T7" fmla="*/ 0 h 3"/>
                  <a:gd name="T8" fmla="*/ 3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0"/>
                    </a:moveTo>
                    <a:lnTo>
                      <a:pt x="0" y="3"/>
                    </a:lnTo>
                    <a:lnTo>
                      <a:pt x="0" y="0"/>
                    </a:lnTo>
                    <a:lnTo>
                      <a:pt x="3" y="0"/>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50" name="Freeform 249"/>
              <p:cNvSpPr>
                <a:spLocks/>
              </p:cNvSpPr>
              <p:nvPr/>
            </p:nvSpPr>
            <p:spPr bwMode="auto">
              <a:xfrm>
                <a:off x="4413" y="1849"/>
                <a:ext cx="6" cy="3"/>
              </a:xfrm>
              <a:custGeom>
                <a:avLst/>
                <a:gdLst>
                  <a:gd name="T0" fmla="*/ 6 w 6"/>
                  <a:gd name="T1" fmla="*/ 3 h 3"/>
                  <a:gd name="T2" fmla="*/ 3 w 6"/>
                  <a:gd name="T3" fmla="*/ 3 h 3"/>
                  <a:gd name="T4" fmla="*/ 0 w 6"/>
                  <a:gd name="T5" fmla="*/ 3 h 3"/>
                  <a:gd name="T6" fmla="*/ 0 w 6"/>
                  <a:gd name="T7" fmla="*/ 3 h 3"/>
                  <a:gd name="T8" fmla="*/ 6 w 6"/>
                  <a:gd name="T9" fmla="*/ 0 h 3"/>
                  <a:gd name="T10" fmla="*/ 6 w 6"/>
                  <a:gd name="T11" fmla="*/ 3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6" y="3"/>
                    </a:moveTo>
                    <a:lnTo>
                      <a:pt x="3" y="3"/>
                    </a:lnTo>
                    <a:lnTo>
                      <a:pt x="0" y="3"/>
                    </a:lnTo>
                    <a:lnTo>
                      <a:pt x="6" y="0"/>
                    </a:lnTo>
                    <a:lnTo>
                      <a:pt x="6" y="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51" name="Rectangle 250"/>
              <p:cNvSpPr>
                <a:spLocks noChangeArrowheads="1"/>
              </p:cNvSpPr>
              <p:nvPr/>
            </p:nvSpPr>
            <p:spPr bwMode="auto">
              <a:xfrm>
                <a:off x="4410" y="1846"/>
                <a:ext cx="17" cy="3"/>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52" name="Rectangle 251"/>
              <p:cNvSpPr>
                <a:spLocks noChangeArrowheads="1"/>
              </p:cNvSpPr>
              <p:nvPr/>
            </p:nvSpPr>
            <p:spPr bwMode="auto">
              <a:xfrm>
                <a:off x="4413" y="1843"/>
                <a:ext cx="9" cy="0"/>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53" name="Rectangle 252"/>
              <p:cNvSpPr>
                <a:spLocks noChangeArrowheads="1"/>
              </p:cNvSpPr>
              <p:nvPr/>
            </p:nvSpPr>
            <p:spPr bwMode="auto">
              <a:xfrm>
                <a:off x="4416" y="1835"/>
                <a:ext cx="3" cy="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54" name="Freeform 253"/>
              <p:cNvSpPr>
                <a:spLocks/>
              </p:cNvSpPr>
              <p:nvPr/>
            </p:nvSpPr>
            <p:spPr bwMode="auto">
              <a:xfrm>
                <a:off x="4410" y="1921"/>
                <a:ext cx="3" cy="3"/>
              </a:xfrm>
              <a:custGeom>
                <a:avLst/>
                <a:gdLst>
                  <a:gd name="T0" fmla="*/ 3 w 3"/>
                  <a:gd name="T1" fmla="*/ 0 h 3"/>
                  <a:gd name="T2" fmla="*/ 0 w 3"/>
                  <a:gd name="T3" fmla="*/ 3 h 3"/>
                  <a:gd name="T4" fmla="*/ 0 w 3"/>
                  <a:gd name="T5" fmla="*/ 3 h 3"/>
                  <a:gd name="T6" fmla="*/ 3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3"/>
                    </a:lnTo>
                    <a:lnTo>
                      <a:pt x="3" y="0"/>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55" name="Freeform 254"/>
              <p:cNvSpPr>
                <a:spLocks/>
              </p:cNvSpPr>
              <p:nvPr/>
            </p:nvSpPr>
            <p:spPr bwMode="auto">
              <a:xfrm>
                <a:off x="4405" y="1921"/>
                <a:ext cx="2" cy="6"/>
              </a:xfrm>
              <a:custGeom>
                <a:avLst/>
                <a:gdLst>
                  <a:gd name="T0" fmla="*/ 2 w 2"/>
                  <a:gd name="T1" fmla="*/ 6 h 6"/>
                  <a:gd name="T2" fmla="*/ 0 w 2"/>
                  <a:gd name="T3" fmla="*/ 0 h 6"/>
                  <a:gd name="T4" fmla="*/ 2 w 2"/>
                  <a:gd name="T5" fmla="*/ 0 h 6"/>
                  <a:gd name="T6" fmla="*/ 2 w 2"/>
                  <a:gd name="T7" fmla="*/ 6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2" y="6"/>
                    </a:moveTo>
                    <a:lnTo>
                      <a:pt x="0" y="0"/>
                    </a:lnTo>
                    <a:lnTo>
                      <a:pt x="2" y="0"/>
                    </a:lnTo>
                    <a:lnTo>
                      <a:pt x="2"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56" name="Freeform 255"/>
              <p:cNvSpPr>
                <a:spLocks/>
              </p:cNvSpPr>
              <p:nvPr/>
            </p:nvSpPr>
            <p:spPr bwMode="auto">
              <a:xfrm>
                <a:off x="4393" y="1921"/>
                <a:ext cx="12" cy="3"/>
              </a:xfrm>
              <a:custGeom>
                <a:avLst/>
                <a:gdLst>
                  <a:gd name="T0" fmla="*/ 12 w 12"/>
                  <a:gd name="T1" fmla="*/ 3 h 3"/>
                  <a:gd name="T2" fmla="*/ 9 w 12"/>
                  <a:gd name="T3" fmla="*/ 0 h 3"/>
                  <a:gd name="T4" fmla="*/ 6 w 12"/>
                  <a:gd name="T5" fmla="*/ 0 h 3"/>
                  <a:gd name="T6" fmla="*/ 0 w 12"/>
                  <a:gd name="T7" fmla="*/ 0 h 3"/>
                  <a:gd name="T8" fmla="*/ 0 w 12"/>
                  <a:gd name="T9" fmla="*/ 0 h 3"/>
                  <a:gd name="T10" fmla="*/ 3 w 12"/>
                  <a:gd name="T11" fmla="*/ 3 h 3"/>
                  <a:gd name="T12" fmla="*/ 12 w 12"/>
                  <a:gd name="T13" fmla="*/ 3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12" y="3"/>
                    </a:moveTo>
                    <a:lnTo>
                      <a:pt x="9" y="0"/>
                    </a:lnTo>
                    <a:lnTo>
                      <a:pt x="6" y="0"/>
                    </a:lnTo>
                    <a:lnTo>
                      <a:pt x="0" y="0"/>
                    </a:lnTo>
                    <a:lnTo>
                      <a:pt x="3" y="3"/>
                    </a:lnTo>
                    <a:lnTo>
                      <a:pt x="12" y="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57" name="Freeform 256"/>
              <p:cNvSpPr>
                <a:spLocks/>
              </p:cNvSpPr>
              <p:nvPr/>
            </p:nvSpPr>
            <p:spPr bwMode="auto">
              <a:xfrm>
                <a:off x="4393" y="1904"/>
                <a:ext cx="12" cy="17"/>
              </a:xfrm>
              <a:custGeom>
                <a:avLst/>
                <a:gdLst>
                  <a:gd name="T0" fmla="*/ 12 w 12"/>
                  <a:gd name="T1" fmla="*/ 17 h 17"/>
                  <a:gd name="T2" fmla="*/ 0 w 12"/>
                  <a:gd name="T3" fmla="*/ 17 h 17"/>
                  <a:gd name="T4" fmla="*/ 0 w 12"/>
                  <a:gd name="T5" fmla="*/ 0 h 17"/>
                  <a:gd name="T6" fmla="*/ 0 w 12"/>
                  <a:gd name="T7" fmla="*/ 0 h 17"/>
                  <a:gd name="T8" fmla="*/ 0 w 12"/>
                  <a:gd name="T9" fmla="*/ 8 h 17"/>
                  <a:gd name="T10" fmla="*/ 3 w 12"/>
                  <a:gd name="T11" fmla="*/ 11 h 17"/>
                  <a:gd name="T12" fmla="*/ 3 w 12"/>
                  <a:gd name="T13" fmla="*/ 0 h 17"/>
                  <a:gd name="T14" fmla="*/ 3 w 12"/>
                  <a:gd name="T15" fmla="*/ 0 h 17"/>
                  <a:gd name="T16" fmla="*/ 3 w 12"/>
                  <a:gd name="T17" fmla="*/ 11 h 17"/>
                  <a:gd name="T18" fmla="*/ 12 w 12"/>
                  <a:gd name="T19" fmla="*/ 14 h 17"/>
                  <a:gd name="T20" fmla="*/ 12 w 12"/>
                  <a:gd name="T21" fmla="*/ 1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7"/>
                  <a:gd name="T35" fmla="*/ 12 w 12"/>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7">
                    <a:moveTo>
                      <a:pt x="12" y="17"/>
                    </a:moveTo>
                    <a:lnTo>
                      <a:pt x="0" y="17"/>
                    </a:lnTo>
                    <a:lnTo>
                      <a:pt x="0" y="0"/>
                    </a:lnTo>
                    <a:lnTo>
                      <a:pt x="0" y="8"/>
                    </a:lnTo>
                    <a:lnTo>
                      <a:pt x="3" y="11"/>
                    </a:lnTo>
                    <a:lnTo>
                      <a:pt x="3" y="0"/>
                    </a:lnTo>
                    <a:lnTo>
                      <a:pt x="3" y="11"/>
                    </a:lnTo>
                    <a:lnTo>
                      <a:pt x="12" y="14"/>
                    </a:lnTo>
                    <a:lnTo>
                      <a:pt x="12" y="17"/>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58" name="Freeform 257"/>
              <p:cNvSpPr>
                <a:spLocks/>
              </p:cNvSpPr>
              <p:nvPr/>
            </p:nvSpPr>
            <p:spPr bwMode="auto">
              <a:xfrm>
                <a:off x="4399" y="1904"/>
                <a:ext cx="11" cy="11"/>
              </a:xfrm>
              <a:custGeom>
                <a:avLst/>
                <a:gdLst>
                  <a:gd name="T0" fmla="*/ 11 w 11"/>
                  <a:gd name="T1" fmla="*/ 8 h 11"/>
                  <a:gd name="T2" fmla="*/ 6 w 11"/>
                  <a:gd name="T3" fmla="*/ 8 h 11"/>
                  <a:gd name="T4" fmla="*/ 3 w 11"/>
                  <a:gd name="T5" fmla="*/ 11 h 11"/>
                  <a:gd name="T6" fmla="*/ 0 w 11"/>
                  <a:gd name="T7" fmla="*/ 8 h 11"/>
                  <a:gd name="T8" fmla="*/ 0 w 11"/>
                  <a:gd name="T9" fmla="*/ 0 h 11"/>
                  <a:gd name="T10" fmla="*/ 0 w 11"/>
                  <a:gd name="T11" fmla="*/ 0 h 11"/>
                  <a:gd name="T12" fmla="*/ 6 w 11"/>
                  <a:gd name="T13" fmla="*/ 0 h 11"/>
                  <a:gd name="T14" fmla="*/ 8 w 11"/>
                  <a:gd name="T15" fmla="*/ 6 h 11"/>
                  <a:gd name="T16" fmla="*/ 11 w 11"/>
                  <a:gd name="T17" fmla="*/ 6 h 11"/>
                  <a:gd name="T18" fmla="*/ 11 w 11"/>
                  <a:gd name="T19" fmla="*/ 8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1"/>
                  <a:gd name="T32" fmla="*/ 11 w 1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1">
                    <a:moveTo>
                      <a:pt x="11" y="8"/>
                    </a:moveTo>
                    <a:lnTo>
                      <a:pt x="6" y="8"/>
                    </a:lnTo>
                    <a:lnTo>
                      <a:pt x="3" y="11"/>
                    </a:lnTo>
                    <a:lnTo>
                      <a:pt x="0" y="8"/>
                    </a:lnTo>
                    <a:lnTo>
                      <a:pt x="0" y="0"/>
                    </a:lnTo>
                    <a:lnTo>
                      <a:pt x="6" y="0"/>
                    </a:lnTo>
                    <a:lnTo>
                      <a:pt x="8" y="6"/>
                    </a:lnTo>
                    <a:lnTo>
                      <a:pt x="11" y="6"/>
                    </a:lnTo>
                    <a:lnTo>
                      <a:pt x="11" y="8"/>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59" name="Freeform 258"/>
              <p:cNvSpPr>
                <a:spLocks/>
              </p:cNvSpPr>
              <p:nvPr/>
            </p:nvSpPr>
            <p:spPr bwMode="auto">
              <a:xfrm>
                <a:off x="4393" y="1892"/>
                <a:ext cx="6" cy="9"/>
              </a:xfrm>
              <a:custGeom>
                <a:avLst/>
                <a:gdLst>
                  <a:gd name="T0" fmla="*/ 6 w 6"/>
                  <a:gd name="T1" fmla="*/ 9 h 9"/>
                  <a:gd name="T2" fmla="*/ 3 w 6"/>
                  <a:gd name="T3" fmla="*/ 9 h 9"/>
                  <a:gd name="T4" fmla="*/ 0 w 6"/>
                  <a:gd name="T5" fmla="*/ 3 h 9"/>
                  <a:gd name="T6" fmla="*/ 0 w 6"/>
                  <a:gd name="T7" fmla="*/ 0 h 9"/>
                  <a:gd name="T8" fmla="*/ 0 w 6"/>
                  <a:gd name="T9" fmla="*/ 0 h 9"/>
                  <a:gd name="T10" fmla="*/ 3 w 6"/>
                  <a:gd name="T11" fmla="*/ 3 h 9"/>
                  <a:gd name="T12" fmla="*/ 6 w 6"/>
                  <a:gd name="T13" fmla="*/ 3 h 9"/>
                  <a:gd name="T14" fmla="*/ 6 w 6"/>
                  <a:gd name="T15" fmla="*/ 9 h 9"/>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9"/>
                  <a:gd name="T26" fmla="*/ 6 w 6"/>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9">
                    <a:moveTo>
                      <a:pt x="6" y="9"/>
                    </a:moveTo>
                    <a:lnTo>
                      <a:pt x="3" y="9"/>
                    </a:lnTo>
                    <a:lnTo>
                      <a:pt x="0" y="3"/>
                    </a:lnTo>
                    <a:lnTo>
                      <a:pt x="0" y="0"/>
                    </a:lnTo>
                    <a:lnTo>
                      <a:pt x="3" y="3"/>
                    </a:lnTo>
                    <a:lnTo>
                      <a:pt x="6" y="3"/>
                    </a:lnTo>
                    <a:lnTo>
                      <a:pt x="6" y="9"/>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60" name="Freeform 259"/>
              <p:cNvSpPr>
                <a:spLocks/>
              </p:cNvSpPr>
              <p:nvPr/>
            </p:nvSpPr>
            <p:spPr bwMode="auto">
              <a:xfrm>
                <a:off x="4402" y="1889"/>
                <a:ext cx="8" cy="12"/>
              </a:xfrm>
              <a:custGeom>
                <a:avLst/>
                <a:gdLst>
                  <a:gd name="T0" fmla="*/ 0 w 8"/>
                  <a:gd name="T1" fmla="*/ 12 h 12"/>
                  <a:gd name="T2" fmla="*/ 3 w 8"/>
                  <a:gd name="T3" fmla="*/ 0 h 12"/>
                  <a:gd name="T4" fmla="*/ 5 w 8"/>
                  <a:gd name="T5" fmla="*/ 0 h 12"/>
                  <a:gd name="T6" fmla="*/ 8 w 8"/>
                  <a:gd name="T7" fmla="*/ 6 h 12"/>
                  <a:gd name="T8" fmla="*/ 8 w 8"/>
                  <a:gd name="T9" fmla="*/ 9 h 12"/>
                  <a:gd name="T10" fmla="*/ 3 w 8"/>
                  <a:gd name="T11" fmla="*/ 6 h 12"/>
                  <a:gd name="T12" fmla="*/ 3 w 8"/>
                  <a:gd name="T13" fmla="*/ 9 h 12"/>
                  <a:gd name="T14" fmla="*/ 3 w 8"/>
                  <a:gd name="T15" fmla="*/ 12 h 12"/>
                  <a:gd name="T16" fmla="*/ 0 w 8"/>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2"/>
                  <a:gd name="T29" fmla="*/ 8 w 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2">
                    <a:moveTo>
                      <a:pt x="0" y="12"/>
                    </a:moveTo>
                    <a:lnTo>
                      <a:pt x="3" y="0"/>
                    </a:lnTo>
                    <a:lnTo>
                      <a:pt x="5" y="0"/>
                    </a:lnTo>
                    <a:lnTo>
                      <a:pt x="8" y="6"/>
                    </a:lnTo>
                    <a:lnTo>
                      <a:pt x="8" y="9"/>
                    </a:lnTo>
                    <a:lnTo>
                      <a:pt x="3" y="6"/>
                    </a:lnTo>
                    <a:lnTo>
                      <a:pt x="3" y="9"/>
                    </a:lnTo>
                    <a:lnTo>
                      <a:pt x="3" y="12"/>
                    </a:lnTo>
                    <a:lnTo>
                      <a:pt x="0" y="12"/>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61" name="Freeform 260"/>
              <p:cNvSpPr>
                <a:spLocks/>
              </p:cNvSpPr>
              <p:nvPr/>
            </p:nvSpPr>
            <p:spPr bwMode="auto">
              <a:xfrm>
                <a:off x="4399" y="1887"/>
                <a:ext cx="3" cy="5"/>
              </a:xfrm>
              <a:custGeom>
                <a:avLst/>
                <a:gdLst>
                  <a:gd name="T0" fmla="*/ 3 w 3"/>
                  <a:gd name="T1" fmla="*/ 5 h 5"/>
                  <a:gd name="T2" fmla="*/ 0 w 3"/>
                  <a:gd name="T3" fmla="*/ 2 h 5"/>
                  <a:gd name="T4" fmla="*/ 0 w 3"/>
                  <a:gd name="T5" fmla="*/ 0 h 5"/>
                  <a:gd name="T6" fmla="*/ 3 w 3"/>
                  <a:gd name="T7" fmla="*/ 0 h 5"/>
                  <a:gd name="T8" fmla="*/ 3 w 3"/>
                  <a:gd name="T9" fmla="*/ 5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3" y="5"/>
                    </a:moveTo>
                    <a:lnTo>
                      <a:pt x="0" y="2"/>
                    </a:lnTo>
                    <a:lnTo>
                      <a:pt x="0" y="0"/>
                    </a:lnTo>
                    <a:lnTo>
                      <a:pt x="3" y="0"/>
                    </a:lnTo>
                    <a:lnTo>
                      <a:pt x="3" y="5"/>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62" name="Freeform 261"/>
              <p:cNvSpPr>
                <a:spLocks/>
              </p:cNvSpPr>
              <p:nvPr/>
            </p:nvSpPr>
            <p:spPr bwMode="auto">
              <a:xfrm>
                <a:off x="4405" y="1881"/>
                <a:ext cx="5" cy="6"/>
              </a:xfrm>
              <a:custGeom>
                <a:avLst/>
                <a:gdLst>
                  <a:gd name="T0" fmla="*/ 0 w 5"/>
                  <a:gd name="T1" fmla="*/ 6 h 6"/>
                  <a:gd name="T2" fmla="*/ 0 w 5"/>
                  <a:gd name="T3" fmla="*/ 0 h 6"/>
                  <a:gd name="T4" fmla="*/ 2 w 5"/>
                  <a:gd name="T5" fmla="*/ 0 h 6"/>
                  <a:gd name="T6" fmla="*/ 5 w 5"/>
                  <a:gd name="T7" fmla="*/ 3 h 6"/>
                  <a:gd name="T8" fmla="*/ 5 w 5"/>
                  <a:gd name="T9" fmla="*/ 6 h 6"/>
                  <a:gd name="T10" fmla="*/ 2 w 5"/>
                  <a:gd name="T11" fmla="*/ 3 h 6"/>
                  <a:gd name="T12" fmla="*/ 0 w 5"/>
                  <a:gd name="T13" fmla="*/ 6 h 6"/>
                  <a:gd name="T14" fmla="*/ 0 60000 65536"/>
                  <a:gd name="T15" fmla="*/ 0 60000 65536"/>
                  <a:gd name="T16" fmla="*/ 0 60000 65536"/>
                  <a:gd name="T17" fmla="*/ 0 60000 65536"/>
                  <a:gd name="T18" fmla="*/ 0 60000 65536"/>
                  <a:gd name="T19" fmla="*/ 0 60000 65536"/>
                  <a:gd name="T20" fmla="*/ 0 60000 65536"/>
                  <a:gd name="T21" fmla="*/ 0 w 5"/>
                  <a:gd name="T22" fmla="*/ 0 h 6"/>
                  <a:gd name="T23" fmla="*/ 5 w 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6">
                    <a:moveTo>
                      <a:pt x="0" y="6"/>
                    </a:moveTo>
                    <a:lnTo>
                      <a:pt x="0" y="0"/>
                    </a:lnTo>
                    <a:lnTo>
                      <a:pt x="2" y="0"/>
                    </a:lnTo>
                    <a:lnTo>
                      <a:pt x="5" y="3"/>
                    </a:lnTo>
                    <a:lnTo>
                      <a:pt x="5" y="6"/>
                    </a:lnTo>
                    <a:lnTo>
                      <a:pt x="2" y="3"/>
                    </a:lnTo>
                    <a:lnTo>
                      <a:pt x="0" y="6"/>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63" name="Freeform 262"/>
              <p:cNvSpPr>
                <a:spLocks/>
              </p:cNvSpPr>
              <p:nvPr/>
            </p:nvSpPr>
            <p:spPr bwMode="auto">
              <a:xfrm>
                <a:off x="4405" y="1869"/>
                <a:ext cx="5" cy="9"/>
              </a:xfrm>
              <a:custGeom>
                <a:avLst/>
                <a:gdLst>
                  <a:gd name="T0" fmla="*/ 0 w 5"/>
                  <a:gd name="T1" fmla="*/ 9 h 9"/>
                  <a:gd name="T2" fmla="*/ 0 w 5"/>
                  <a:gd name="T3" fmla="*/ 0 h 9"/>
                  <a:gd name="T4" fmla="*/ 5 w 5"/>
                  <a:gd name="T5" fmla="*/ 3 h 9"/>
                  <a:gd name="T6" fmla="*/ 2 w 5"/>
                  <a:gd name="T7" fmla="*/ 6 h 9"/>
                  <a:gd name="T8" fmla="*/ 0 w 5"/>
                  <a:gd name="T9" fmla="*/ 9 h 9"/>
                  <a:gd name="T10" fmla="*/ 0 60000 65536"/>
                  <a:gd name="T11" fmla="*/ 0 60000 65536"/>
                  <a:gd name="T12" fmla="*/ 0 60000 65536"/>
                  <a:gd name="T13" fmla="*/ 0 60000 65536"/>
                  <a:gd name="T14" fmla="*/ 0 60000 65536"/>
                  <a:gd name="T15" fmla="*/ 0 w 5"/>
                  <a:gd name="T16" fmla="*/ 0 h 9"/>
                  <a:gd name="T17" fmla="*/ 5 w 5"/>
                  <a:gd name="T18" fmla="*/ 9 h 9"/>
                </a:gdLst>
                <a:ahLst/>
                <a:cxnLst>
                  <a:cxn ang="T10">
                    <a:pos x="T0" y="T1"/>
                  </a:cxn>
                  <a:cxn ang="T11">
                    <a:pos x="T2" y="T3"/>
                  </a:cxn>
                  <a:cxn ang="T12">
                    <a:pos x="T4" y="T5"/>
                  </a:cxn>
                  <a:cxn ang="T13">
                    <a:pos x="T6" y="T7"/>
                  </a:cxn>
                  <a:cxn ang="T14">
                    <a:pos x="T8" y="T9"/>
                  </a:cxn>
                </a:cxnLst>
                <a:rect l="T15" t="T16" r="T17" b="T18"/>
                <a:pathLst>
                  <a:path w="5" h="9">
                    <a:moveTo>
                      <a:pt x="0" y="9"/>
                    </a:moveTo>
                    <a:lnTo>
                      <a:pt x="0" y="0"/>
                    </a:lnTo>
                    <a:lnTo>
                      <a:pt x="5" y="3"/>
                    </a:lnTo>
                    <a:lnTo>
                      <a:pt x="2" y="6"/>
                    </a:lnTo>
                    <a:lnTo>
                      <a:pt x="0" y="9"/>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64" name="Freeform 263"/>
              <p:cNvSpPr>
                <a:spLocks/>
              </p:cNvSpPr>
              <p:nvPr/>
            </p:nvSpPr>
            <p:spPr bwMode="auto">
              <a:xfrm>
                <a:off x="4407" y="1864"/>
                <a:ext cx="6" cy="2"/>
              </a:xfrm>
              <a:custGeom>
                <a:avLst/>
                <a:gdLst>
                  <a:gd name="T0" fmla="*/ 6 w 6"/>
                  <a:gd name="T1" fmla="*/ 2 h 2"/>
                  <a:gd name="T2" fmla="*/ 0 w 6"/>
                  <a:gd name="T3" fmla="*/ 2 h 2"/>
                  <a:gd name="T4" fmla="*/ 0 w 6"/>
                  <a:gd name="T5" fmla="*/ 0 h 2"/>
                  <a:gd name="T6" fmla="*/ 6 w 6"/>
                  <a:gd name="T7" fmla="*/ 2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6" y="2"/>
                    </a:moveTo>
                    <a:lnTo>
                      <a:pt x="0" y="2"/>
                    </a:lnTo>
                    <a:lnTo>
                      <a:pt x="0" y="0"/>
                    </a:lnTo>
                    <a:lnTo>
                      <a:pt x="6" y="2"/>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65" name="Freeform 264"/>
              <p:cNvSpPr>
                <a:spLocks/>
              </p:cNvSpPr>
              <p:nvPr/>
            </p:nvSpPr>
            <p:spPr bwMode="auto">
              <a:xfrm>
                <a:off x="4410" y="1852"/>
                <a:ext cx="3" cy="9"/>
              </a:xfrm>
              <a:custGeom>
                <a:avLst/>
                <a:gdLst>
                  <a:gd name="T0" fmla="*/ 0 w 3"/>
                  <a:gd name="T1" fmla="*/ 9 h 9"/>
                  <a:gd name="T2" fmla="*/ 0 w 3"/>
                  <a:gd name="T3" fmla="*/ 0 h 9"/>
                  <a:gd name="T4" fmla="*/ 0 w 3"/>
                  <a:gd name="T5" fmla="*/ 3 h 9"/>
                  <a:gd name="T6" fmla="*/ 3 w 3"/>
                  <a:gd name="T7" fmla="*/ 6 h 9"/>
                  <a:gd name="T8" fmla="*/ 0 w 3"/>
                  <a:gd name="T9" fmla="*/ 9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0" y="9"/>
                    </a:moveTo>
                    <a:lnTo>
                      <a:pt x="0" y="0"/>
                    </a:lnTo>
                    <a:lnTo>
                      <a:pt x="0" y="3"/>
                    </a:lnTo>
                    <a:lnTo>
                      <a:pt x="3" y="6"/>
                    </a:lnTo>
                    <a:lnTo>
                      <a:pt x="0" y="9"/>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66" name="Freeform 265"/>
              <p:cNvSpPr>
                <a:spLocks/>
              </p:cNvSpPr>
              <p:nvPr/>
            </p:nvSpPr>
            <p:spPr bwMode="auto">
              <a:xfrm>
                <a:off x="4405" y="1858"/>
                <a:ext cx="2" cy="3"/>
              </a:xfrm>
              <a:custGeom>
                <a:avLst/>
                <a:gdLst>
                  <a:gd name="T0" fmla="*/ 2 w 2"/>
                  <a:gd name="T1" fmla="*/ 3 h 3"/>
                  <a:gd name="T2" fmla="*/ 0 w 2"/>
                  <a:gd name="T3" fmla="*/ 3 h 3"/>
                  <a:gd name="T4" fmla="*/ 0 w 2"/>
                  <a:gd name="T5" fmla="*/ 0 h 3"/>
                  <a:gd name="T6" fmla="*/ 0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3"/>
                    </a:moveTo>
                    <a:lnTo>
                      <a:pt x="0" y="3"/>
                    </a:lnTo>
                    <a:lnTo>
                      <a:pt x="0" y="0"/>
                    </a:lnTo>
                    <a:lnTo>
                      <a:pt x="2" y="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67" name="Freeform 266"/>
              <p:cNvSpPr>
                <a:spLocks/>
              </p:cNvSpPr>
              <p:nvPr/>
            </p:nvSpPr>
            <p:spPr bwMode="auto">
              <a:xfrm>
                <a:off x="4402" y="1864"/>
                <a:ext cx="1" cy="5"/>
              </a:xfrm>
              <a:custGeom>
                <a:avLst/>
                <a:gdLst>
                  <a:gd name="T0" fmla="*/ 0 w 1"/>
                  <a:gd name="T1" fmla="*/ 5 h 5"/>
                  <a:gd name="T2" fmla="*/ 0 w 1"/>
                  <a:gd name="T3" fmla="*/ 2 h 5"/>
                  <a:gd name="T4" fmla="*/ 0 w 1"/>
                  <a:gd name="T5" fmla="*/ 0 h 5"/>
                  <a:gd name="T6" fmla="*/ 0 w 1"/>
                  <a:gd name="T7" fmla="*/ 0 h 5"/>
                  <a:gd name="T8" fmla="*/ 0 w 1"/>
                  <a:gd name="T9" fmla="*/ 5 h 5"/>
                  <a:gd name="T10" fmla="*/ 0 60000 65536"/>
                  <a:gd name="T11" fmla="*/ 0 60000 65536"/>
                  <a:gd name="T12" fmla="*/ 0 60000 65536"/>
                  <a:gd name="T13" fmla="*/ 0 60000 65536"/>
                  <a:gd name="T14" fmla="*/ 0 60000 65536"/>
                  <a:gd name="T15" fmla="*/ 0 w 1"/>
                  <a:gd name="T16" fmla="*/ 0 h 5"/>
                  <a:gd name="T17" fmla="*/ 1 w 1"/>
                  <a:gd name="T18" fmla="*/ 5 h 5"/>
                </a:gdLst>
                <a:ahLst/>
                <a:cxnLst>
                  <a:cxn ang="T10">
                    <a:pos x="T0" y="T1"/>
                  </a:cxn>
                  <a:cxn ang="T11">
                    <a:pos x="T2" y="T3"/>
                  </a:cxn>
                  <a:cxn ang="T12">
                    <a:pos x="T4" y="T5"/>
                  </a:cxn>
                  <a:cxn ang="T13">
                    <a:pos x="T6" y="T7"/>
                  </a:cxn>
                  <a:cxn ang="T14">
                    <a:pos x="T8" y="T9"/>
                  </a:cxn>
                </a:cxnLst>
                <a:rect l="T15" t="T16" r="T17" b="T18"/>
                <a:pathLst>
                  <a:path w="1" h="5">
                    <a:moveTo>
                      <a:pt x="0" y="5"/>
                    </a:moveTo>
                    <a:lnTo>
                      <a:pt x="0" y="2"/>
                    </a:lnTo>
                    <a:lnTo>
                      <a:pt x="0" y="0"/>
                    </a:lnTo>
                    <a:lnTo>
                      <a:pt x="0" y="5"/>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68" name="Freeform 267"/>
              <p:cNvSpPr>
                <a:spLocks/>
              </p:cNvSpPr>
              <p:nvPr/>
            </p:nvSpPr>
            <p:spPr bwMode="auto">
              <a:xfrm>
                <a:off x="4387" y="1904"/>
                <a:ext cx="6" cy="23"/>
              </a:xfrm>
              <a:custGeom>
                <a:avLst/>
                <a:gdLst>
                  <a:gd name="T0" fmla="*/ 6 w 6"/>
                  <a:gd name="T1" fmla="*/ 23 h 23"/>
                  <a:gd name="T2" fmla="*/ 3 w 6"/>
                  <a:gd name="T3" fmla="*/ 20 h 23"/>
                  <a:gd name="T4" fmla="*/ 3 w 6"/>
                  <a:gd name="T5" fmla="*/ 17 h 23"/>
                  <a:gd name="T6" fmla="*/ 3 w 6"/>
                  <a:gd name="T7" fmla="*/ 8 h 23"/>
                  <a:gd name="T8" fmla="*/ 3 w 6"/>
                  <a:gd name="T9" fmla="*/ 3 h 23"/>
                  <a:gd name="T10" fmla="*/ 3 w 6"/>
                  <a:gd name="T11" fmla="*/ 0 h 23"/>
                  <a:gd name="T12" fmla="*/ 0 w 6"/>
                  <a:gd name="T13" fmla="*/ 0 h 23"/>
                  <a:gd name="T14" fmla="*/ 0 w 6"/>
                  <a:gd name="T15" fmla="*/ 23 h 23"/>
                  <a:gd name="T16" fmla="*/ 6 w 6"/>
                  <a:gd name="T17" fmla="*/ 23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3"/>
                  <a:gd name="T29" fmla="*/ 6 w 6"/>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3">
                    <a:moveTo>
                      <a:pt x="6" y="23"/>
                    </a:moveTo>
                    <a:lnTo>
                      <a:pt x="3" y="20"/>
                    </a:lnTo>
                    <a:lnTo>
                      <a:pt x="3" y="17"/>
                    </a:lnTo>
                    <a:lnTo>
                      <a:pt x="3" y="8"/>
                    </a:lnTo>
                    <a:lnTo>
                      <a:pt x="3" y="3"/>
                    </a:lnTo>
                    <a:lnTo>
                      <a:pt x="3" y="0"/>
                    </a:lnTo>
                    <a:lnTo>
                      <a:pt x="0" y="0"/>
                    </a:lnTo>
                    <a:lnTo>
                      <a:pt x="0" y="23"/>
                    </a:lnTo>
                    <a:lnTo>
                      <a:pt x="6" y="23"/>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69" name="Rectangle 268"/>
              <p:cNvSpPr>
                <a:spLocks noChangeArrowheads="1"/>
              </p:cNvSpPr>
              <p:nvPr/>
            </p:nvSpPr>
            <p:spPr bwMode="auto">
              <a:xfrm>
                <a:off x="4413" y="1933"/>
                <a:ext cx="9" cy="80"/>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70" name="Rectangle 269"/>
              <p:cNvSpPr>
                <a:spLocks noChangeArrowheads="1"/>
              </p:cNvSpPr>
              <p:nvPr/>
            </p:nvSpPr>
            <p:spPr bwMode="auto">
              <a:xfrm>
                <a:off x="4410" y="1967"/>
                <a:ext cx="3" cy="46"/>
              </a:xfrm>
              <a:prstGeom prst="rect">
                <a:avLst/>
              </a:prstGeom>
              <a:solidFill>
                <a:srgbClr val="FFFFFF"/>
              </a:solidFill>
              <a:ln w="0">
                <a:solidFill>
                  <a:srgbClr val="FFFFFF"/>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sp>
            <p:nvSpPr>
              <p:cNvPr id="271" name="Freeform 270"/>
              <p:cNvSpPr>
                <a:spLocks/>
              </p:cNvSpPr>
              <p:nvPr/>
            </p:nvSpPr>
            <p:spPr bwMode="auto">
              <a:xfrm>
                <a:off x="4416" y="1835"/>
                <a:ext cx="3" cy="1"/>
              </a:xfrm>
              <a:custGeom>
                <a:avLst/>
                <a:gdLst>
                  <a:gd name="T0" fmla="*/ 3 w 3"/>
                  <a:gd name="T1" fmla="*/ 0 h 1"/>
                  <a:gd name="T2" fmla="*/ 3 w 3"/>
                  <a:gd name="T3" fmla="*/ 0 h 1"/>
                  <a:gd name="T4" fmla="*/ 0 w 3"/>
                  <a:gd name="T5" fmla="*/ 0 h 1"/>
                  <a:gd name="T6" fmla="*/ 3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lnTo>
                      <a:pt x="3" y="0"/>
                    </a:lnTo>
                    <a:lnTo>
                      <a:pt x="0" y="0"/>
                    </a:lnTo>
                    <a:lnTo>
                      <a:pt x="3" y="0"/>
                    </a:lnTo>
                    <a:close/>
                  </a:path>
                </a:pathLst>
              </a:custGeom>
              <a:solidFill>
                <a:srgbClr val="FFFFFF"/>
              </a:solidFill>
              <a:ln w="0">
                <a:solidFill>
                  <a:srgbClr val="FFFFFF"/>
                </a:solidFill>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p>
            </p:txBody>
          </p:sp>
        </p:grpSp>
        <p:sp>
          <p:nvSpPr>
            <p:cNvPr id="14" name="Text Box 276"/>
            <p:cNvSpPr txBox="1">
              <a:spLocks noChangeArrowheads="1"/>
            </p:cNvSpPr>
            <p:nvPr/>
          </p:nvSpPr>
          <p:spPr bwMode="auto">
            <a:xfrm>
              <a:off x="4068" y="2108"/>
              <a:ext cx="7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sz="1600"/>
                <a:t>Cambodia</a:t>
              </a:r>
            </a:p>
          </p:txBody>
        </p:sp>
      </p:grpSp>
      <p:grpSp>
        <p:nvGrpSpPr>
          <p:cNvPr id="272" name="Group 271"/>
          <p:cNvGrpSpPr>
            <a:grpSpLocks/>
          </p:cNvGrpSpPr>
          <p:nvPr/>
        </p:nvGrpSpPr>
        <p:grpSpPr bwMode="auto">
          <a:xfrm>
            <a:off x="3037116" y="2746496"/>
            <a:ext cx="1162050" cy="947738"/>
            <a:chOff x="4008" y="2411"/>
            <a:chExt cx="732" cy="597"/>
          </a:xfrm>
        </p:grpSpPr>
        <p:pic>
          <p:nvPicPr>
            <p:cNvPr id="273" name="Picture 2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2" y="2411"/>
              <a:ext cx="528"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 name="Text Box 277"/>
            <p:cNvSpPr txBox="1">
              <a:spLocks noChangeArrowheads="1"/>
            </p:cNvSpPr>
            <p:nvPr/>
          </p:nvSpPr>
          <p:spPr bwMode="auto">
            <a:xfrm>
              <a:off x="4008" y="2796"/>
              <a:ext cx="7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sz="1600"/>
                <a:t>Malaysia</a:t>
              </a:r>
            </a:p>
          </p:txBody>
        </p:sp>
      </p:grpSp>
      <p:grpSp>
        <p:nvGrpSpPr>
          <p:cNvPr id="275" name="Group 274"/>
          <p:cNvGrpSpPr>
            <a:grpSpLocks/>
          </p:cNvGrpSpPr>
          <p:nvPr/>
        </p:nvGrpSpPr>
        <p:grpSpPr bwMode="auto">
          <a:xfrm>
            <a:off x="1436916" y="3889501"/>
            <a:ext cx="1162050" cy="965201"/>
            <a:chOff x="3216" y="3120"/>
            <a:chExt cx="732" cy="608"/>
          </a:xfrm>
        </p:grpSpPr>
        <p:pic>
          <p:nvPicPr>
            <p:cNvPr id="276" name="Picture 27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4" y="3120"/>
              <a:ext cx="528"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 name="Text Box 278"/>
            <p:cNvSpPr txBox="1">
              <a:spLocks noChangeArrowheads="1"/>
            </p:cNvSpPr>
            <p:nvPr/>
          </p:nvSpPr>
          <p:spPr bwMode="auto">
            <a:xfrm>
              <a:off x="3216" y="3516"/>
              <a:ext cx="7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sz="1600"/>
                <a:t>Philippines</a:t>
              </a:r>
            </a:p>
          </p:txBody>
        </p:sp>
      </p:grpSp>
      <p:grpSp>
        <p:nvGrpSpPr>
          <p:cNvPr id="278" name="Group 277"/>
          <p:cNvGrpSpPr>
            <a:grpSpLocks/>
          </p:cNvGrpSpPr>
          <p:nvPr/>
        </p:nvGrpSpPr>
        <p:grpSpPr bwMode="auto">
          <a:xfrm>
            <a:off x="2960916" y="3889501"/>
            <a:ext cx="1162050" cy="984251"/>
            <a:chOff x="1800" y="3120"/>
            <a:chExt cx="732" cy="620"/>
          </a:xfrm>
        </p:grpSpPr>
        <p:pic>
          <p:nvPicPr>
            <p:cNvPr id="279" name="Picture 27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72" y="3120"/>
              <a:ext cx="528"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 name="Text Box 279"/>
            <p:cNvSpPr txBox="1">
              <a:spLocks noChangeArrowheads="1"/>
            </p:cNvSpPr>
            <p:nvPr/>
          </p:nvSpPr>
          <p:spPr bwMode="auto">
            <a:xfrm>
              <a:off x="1800" y="3528"/>
              <a:ext cx="7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sz="1600"/>
                <a:t>Singapore</a:t>
              </a:r>
            </a:p>
          </p:txBody>
        </p:sp>
      </p:grpSp>
      <p:grpSp>
        <p:nvGrpSpPr>
          <p:cNvPr id="281" name="Group 280"/>
          <p:cNvGrpSpPr>
            <a:grpSpLocks/>
          </p:cNvGrpSpPr>
          <p:nvPr/>
        </p:nvGrpSpPr>
        <p:grpSpPr bwMode="auto">
          <a:xfrm>
            <a:off x="4561116" y="3889500"/>
            <a:ext cx="1295400" cy="965201"/>
            <a:chOff x="1092" y="2244"/>
            <a:chExt cx="732" cy="608"/>
          </a:xfrm>
        </p:grpSpPr>
        <p:pic>
          <p:nvPicPr>
            <p:cNvPr id="282" name="Picture 28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6" y="2244"/>
              <a:ext cx="528"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 name="Text Box 280"/>
            <p:cNvSpPr txBox="1">
              <a:spLocks noChangeArrowheads="1"/>
            </p:cNvSpPr>
            <p:nvPr/>
          </p:nvSpPr>
          <p:spPr bwMode="auto">
            <a:xfrm>
              <a:off x="1092" y="2640"/>
              <a:ext cx="7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sz="1600"/>
                <a:t>Thailand</a:t>
              </a:r>
            </a:p>
          </p:txBody>
        </p:sp>
      </p:grpSp>
      <p:grpSp>
        <p:nvGrpSpPr>
          <p:cNvPr id="284" name="Group 283"/>
          <p:cNvGrpSpPr>
            <a:grpSpLocks/>
          </p:cNvGrpSpPr>
          <p:nvPr/>
        </p:nvGrpSpPr>
        <p:grpSpPr bwMode="auto">
          <a:xfrm>
            <a:off x="1436916" y="1679696"/>
            <a:ext cx="1181100" cy="896938"/>
            <a:chOff x="1080" y="1643"/>
            <a:chExt cx="744" cy="565"/>
          </a:xfrm>
        </p:grpSpPr>
        <p:pic>
          <p:nvPicPr>
            <p:cNvPr id="285" name="Picture 28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0" y="1643"/>
              <a:ext cx="528"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 name="Text Box 281"/>
            <p:cNvSpPr txBox="1">
              <a:spLocks noChangeArrowheads="1"/>
            </p:cNvSpPr>
            <p:nvPr/>
          </p:nvSpPr>
          <p:spPr bwMode="auto">
            <a:xfrm>
              <a:off x="1092" y="1996"/>
              <a:ext cx="7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sz="1600"/>
                <a:t>Brunei</a:t>
              </a:r>
            </a:p>
          </p:txBody>
        </p:sp>
      </p:grpSp>
      <p:grpSp>
        <p:nvGrpSpPr>
          <p:cNvPr id="287" name="Group 286"/>
          <p:cNvGrpSpPr>
            <a:grpSpLocks/>
          </p:cNvGrpSpPr>
          <p:nvPr/>
        </p:nvGrpSpPr>
        <p:grpSpPr bwMode="auto">
          <a:xfrm>
            <a:off x="3818172" y="5073773"/>
            <a:ext cx="1295400" cy="914401"/>
            <a:chOff x="1500" y="1032"/>
            <a:chExt cx="745" cy="576"/>
          </a:xfrm>
        </p:grpSpPr>
        <p:pic>
          <p:nvPicPr>
            <p:cNvPr id="288" name="Picture 28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00" y="1032"/>
              <a:ext cx="528"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 name="Text Box 282"/>
            <p:cNvSpPr txBox="1">
              <a:spLocks noChangeArrowheads="1"/>
            </p:cNvSpPr>
            <p:nvPr/>
          </p:nvSpPr>
          <p:spPr bwMode="auto">
            <a:xfrm>
              <a:off x="1513" y="1396"/>
              <a:ext cx="7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sz="1600"/>
                <a:t>Vietnam</a:t>
              </a:r>
            </a:p>
          </p:txBody>
        </p:sp>
      </p:grpSp>
      <p:grpSp>
        <p:nvGrpSpPr>
          <p:cNvPr id="290" name="Group 289"/>
          <p:cNvGrpSpPr>
            <a:grpSpLocks/>
          </p:cNvGrpSpPr>
          <p:nvPr/>
        </p:nvGrpSpPr>
        <p:grpSpPr bwMode="auto">
          <a:xfrm>
            <a:off x="4408722" y="2746496"/>
            <a:ext cx="1371601" cy="893763"/>
            <a:chOff x="4740" y="1744"/>
            <a:chExt cx="798" cy="563"/>
          </a:xfrm>
        </p:grpSpPr>
        <p:pic>
          <p:nvPicPr>
            <p:cNvPr id="291" name="Picture 29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66" y="1744"/>
              <a:ext cx="514"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 name="Text Box 296"/>
            <p:cNvSpPr txBox="1">
              <a:spLocks noChangeArrowheads="1"/>
            </p:cNvSpPr>
            <p:nvPr/>
          </p:nvSpPr>
          <p:spPr bwMode="auto">
            <a:xfrm>
              <a:off x="4740" y="2095"/>
              <a:ext cx="79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sz="1600"/>
                <a:t>Myanmmar</a:t>
              </a:r>
            </a:p>
          </p:txBody>
        </p:sp>
      </p:grpSp>
      <p:grpSp>
        <p:nvGrpSpPr>
          <p:cNvPr id="293" name="Group 292"/>
          <p:cNvGrpSpPr>
            <a:grpSpLocks/>
          </p:cNvGrpSpPr>
          <p:nvPr/>
        </p:nvGrpSpPr>
        <p:grpSpPr bwMode="auto">
          <a:xfrm>
            <a:off x="2065572" y="5073772"/>
            <a:ext cx="1260475" cy="947738"/>
            <a:chOff x="4476750" y="5334000"/>
            <a:chExt cx="1260475" cy="947738"/>
          </a:xfrm>
        </p:grpSpPr>
        <p:pic>
          <p:nvPicPr>
            <p:cNvPr id="294" name="Picture 29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27563" y="5334000"/>
              <a:ext cx="915987" cy="60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5" name="Rectangle 294"/>
            <p:cNvSpPr>
              <a:spLocks noChangeArrowheads="1"/>
            </p:cNvSpPr>
            <p:nvPr/>
          </p:nvSpPr>
          <p:spPr bwMode="auto">
            <a:xfrm>
              <a:off x="4476750" y="5943600"/>
              <a:ext cx="1260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sz="1600"/>
                <a:t>Timor Leste</a:t>
              </a:r>
            </a:p>
          </p:txBody>
        </p:sp>
      </p:grpSp>
    </p:spTree>
    <p:extLst>
      <p:ext uri="{BB962C8B-B14F-4D97-AF65-F5344CB8AC3E}">
        <p14:creationId xmlns:p14="http://schemas.microsoft.com/office/powerpoint/2010/main" val="347355546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048604" y="319361"/>
            <a:ext cx="10341429" cy="800893"/>
          </a:xfrm>
          <a:solidFill>
            <a:schemeClr val="bg1"/>
          </a:solidFill>
        </p:spPr>
        <p:txBody>
          <a:bodyPr/>
          <a:lstStyle/>
          <a:p>
            <a:pPr algn="ctr"/>
            <a:r>
              <a:rPr lang="en-US" b="1" dirty="0" smtClean="0">
                <a:effectLst>
                  <a:outerShdw blurRad="38100" dist="38100" dir="2700000" algn="tl">
                    <a:srgbClr val="000000">
                      <a:alpha val="43137"/>
                    </a:srgbClr>
                  </a:outerShdw>
                </a:effectLst>
                <a:latin typeface="Calibri Light" panose="020F0302020204030204" pitchFamily="34" charset="0"/>
              </a:rPr>
              <a:t>SEAMEO Regional Centers</a:t>
            </a:r>
            <a:endParaRPr lang="en-US" b="1" dirty="0">
              <a:effectLst>
                <a:outerShdw blurRad="38100" dist="38100" dir="2700000" algn="tl">
                  <a:srgbClr val="000000">
                    <a:alpha val="43137"/>
                  </a:srgbClr>
                </a:outerShdw>
              </a:effectLst>
              <a:latin typeface="Calibri Light" panose="020F0302020204030204" pitchFamily="34" charset="0"/>
            </a:endParaRPr>
          </a:p>
        </p:txBody>
      </p:sp>
      <p:sp>
        <p:nvSpPr>
          <p:cNvPr id="106" name="Line 47"/>
          <p:cNvSpPr>
            <a:spLocks noChangeShapeType="1"/>
          </p:cNvSpPr>
          <p:nvPr/>
        </p:nvSpPr>
        <p:spPr bwMode="auto">
          <a:xfrm>
            <a:off x="5033492" y="1288805"/>
            <a:ext cx="0" cy="51323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PH"/>
          </a:p>
        </p:txBody>
      </p:sp>
      <p:sp>
        <p:nvSpPr>
          <p:cNvPr id="107" name="Line 48"/>
          <p:cNvSpPr>
            <a:spLocks noChangeShapeType="1"/>
          </p:cNvSpPr>
          <p:nvPr/>
        </p:nvSpPr>
        <p:spPr bwMode="auto">
          <a:xfrm>
            <a:off x="7700492" y="1306267"/>
            <a:ext cx="0" cy="50720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PH"/>
          </a:p>
        </p:txBody>
      </p:sp>
      <p:pic>
        <p:nvPicPr>
          <p:cNvPr id="108" name="Picture 39" descr="seamolec logo"/>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898062" y="1966833"/>
            <a:ext cx="955675" cy="876300"/>
          </a:xfrm>
        </p:spPr>
      </p:pic>
      <p:pic>
        <p:nvPicPr>
          <p:cNvPr id="109" name="Picture 5" descr="biot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255" y="2066052"/>
            <a:ext cx="98742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34" descr="cha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6342" y="3152018"/>
            <a:ext cx="86995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35" descr="retrac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006" y="4355061"/>
            <a:ext cx="912812"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Text Box 44"/>
          <p:cNvSpPr txBox="1">
            <a:spLocks noChangeArrowheads="1"/>
          </p:cNvSpPr>
          <p:nvPr/>
        </p:nvSpPr>
        <p:spPr bwMode="auto">
          <a:xfrm>
            <a:off x="5236727" y="3068392"/>
            <a:ext cx="2024820" cy="1169551"/>
          </a:xfrm>
          <a:prstGeom prst="rect">
            <a:avLst/>
          </a:prstGeom>
          <a:noFill/>
          <a:ln w="12700" algn="ctr">
            <a:noFill/>
            <a:miter lim="800000"/>
            <a:headEnd/>
            <a:tailEnd/>
          </a:ln>
          <a:effectLst>
            <a:outerShdw dist="28398" dir="3806097" algn="ctr" rotWithShape="0">
              <a:schemeClr val="tx1"/>
            </a:outerShdw>
          </a:effectLst>
        </p:spPr>
        <p:txBody>
          <a:bodyPr wrap="square">
            <a:spAutoFit/>
          </a:bodyPr>
          <a:lstStyle/>
          <a:p>
            <a:pPr marL="182563" indent="-182563">
              <a:buFontTx/>
              <a:buChar char="–"/>
              <a:defRPr/>
            </a:pPr>
            <a:r>
              <a:rPr lang="en-US" sz="1400" b="1" dirty="0">
                <a:cs typeface="+mn-cs"/>
              </a:rPr>
              <a:t>Microbiology, Parasitology and Entomology</a:t>
            </a:r>
          </a:p>
          <a:p>
            <a:pPr marL="182563" indent="-182563">
              <a:buFontTx/>
              <a:buChar char="–"/>
              <a:defRPr/>
            </a:pPr>
            <a:r>
              <a:rPr lang="en-US" sz="1400" b="1" dirty="0">
                <a:cs typeface="+mn-cs"/>
              </a:rPr>
              <a:t>Public Health</a:t>
            </a:r>
          </a:p>
          <a:p>
            <a:pPr marL="182563" indent="-182563">
              <a:buFontTx/>
              <a:buChar char="–"/>
              <a:defRPr/>
            </a:pPr>
            <a:r>
              <a:rPr lang="en-US" sz="1400" b="1" dirty="0" smtClean="0">
                <a:cs typeface="+mn-cs"/>
              </a:rPr>
              <a:t>Tropical Medicine</a:t>
            </a:r>
            <a:endParaRPr lang="en-AU" sz="1400" b="1" dirty="0">
              <a:cs typeface="+mn-cs"/>
            </a:endParaRPr>
          </a:p>
        </p:txBody>
      </p:sp>
      <p:sp>
        <p:nvSpPr>
          <p:cNvPr id="113" name="TextBox 112"/>
          <p:cNvSpPr txBox="1"/>
          <p:nvPr/>
        </p:nvSpPr>
        <p:spPr>
          <a:xfrm>
            <a:off x="2010402" y="1211115"/>
            <a:ext cx="2362200" cy="584775"/>
          </a:xfrm>
          <a:prstGeom prst="rect">
            <a:avLst/>
          </a:prstGeom>
          <a:noFill/>
        </p:spPr>
        <p:txBody>
          <a:bodyPr>
            <a:spAutoFit/>
          </a:bodyPr>
          <a:lstStyle/>
          <a:p>
            <a:pPr>
              <a:defRPr/>
            </a:pPr>
            <a:r>
              <a:rPr lang="en-US" sz="3200" b="1" dirty="0">
                <a:solidFill>
                  <a:srgbClr val="00B050"/>
                </a:solidFill>
                <a:effectLst>
                  <a:outerShdw blurRad="50800" dist="50800" dir="5400000" algn="ctr" rotWithShape="0">
                    <a:schemeClr val="tx1"/>
                  </a:outerShdw>
                </a:effectLst>
                <a:cs typeface="+mn-cs"/>
              </a:rPr>
              <a:t>EDUCATION</a:t>
            </a:r>
          </a:p>
        </p:txBody>
      </p:sp>
      <p:sp>
        <p:nvSpPr>
          <p:cNvPr id="114" name="TextBox 113"/>
          <p:cNvSpPr txBox="1"/>
          <p:nvPr/>
        </p:nvSpPr>
        <p:spPr>
          <a:xfrm>
            <a:off x="5037326" y="1247882"/>
            <a:ext cx="2362200" cy="584775"/>
          </a:xfrm>
          <a:prstGeom prst="rect">
            <a:avLst/>
          </a:prstGeom>
          <a:noFill/>
        </p:spPr>
        <p:txBody>
          <a:bodyPr>
            <a:spAutoFit/>
          </a:bodyPr>
          <a:lstStyle/>
          <a:p>
            <a:pPr algn="ctr">
              <a:defRPr/>
            </a:pPr>
            <a:r>
              <a:rPr lang="en-US" sz="3200" b="1" dirty="0" smtClean="0">
                <a:solidFill>
                  <a:srgbClr val="00B050"/>
                </a:solidFill>
                <a:effectLst>
                  <a:outerShdw blurRad="50800" dist="50800" dir="5400000" algn="ctr" rotWithShape="0">
                    <a:schemeClr val="tx1"/>
                  </a:outerShdw>
                </a:effectLst>
                <a:cs typeface="+mn-cs"/>
              </a:rPr>
              <a:t>SCIENCE</a:t>
            </a:r>
            <a:endParaRPr lang="en-US" sz="3200" b="1" dirty="0">
              <a:solidFill>
                <a:srgbClr val="00B050"/>
              </a:solidFill>
              <a:effectLst>
                <a:outerShdw blurRad="50800" dist="50800" dir="5400000" algn="ctr" rotWithShape="0">
                  <a:schemeClr val="tx1"/>
                </a:outerShdw>
              </a:effectLst>
              <a:cs typeface="+mn-cs"/>
            </a:endParaRPr>
          </a:p>
        </p:txBody>
      </p:sp>
      <p:sp>
        <p:nvSpPr>
          <p:cNvPr id="115" name="TextBox 114"/>
          <p:cNvSpPr txBox="1"/>
          <p:nvPr/>
        </p:nvSpPr>
        <p:spPr>
          <a:xfrm>
            <a:off x="7624292" y="1239592"/>
            <a:ext cx="2743200" cy="954107"/>
          </a:xfrm>
          <a:prstGeom prst="rect">
            <a:avLst/>
          </a:prstGeom>
          <a:noFill/>
        </p:spPr>
        <p:txBody>
          <a:bodyPr>
            <a:spAutoFit/>
          </a:bodyPr>
          <a:lstStyle/>
          <a:p>
            <a:pPr algn="ctr">
              <a:defRPr/>
            </a:pPr>
            <a:r>
              <a:rPr lang="en-US" sz="2800" b="1" dirty="0" smtClean="0">
                <a:solidFill>
                  <a:srgbClr val="00B050"/>
                </a:solidFill>
                <a:effectLst>
                  <a:outerShdw blurRad="50800" dist="50800" dir="5400000" algn="ctr" rotWithShape="0">
                    <a:schemeClr val="tx1"/>
                  </a:outerShdw>
                </a:effectLst>
                <a:cs typeface="+mn-cs"/>
              </a:rPr>
              <a:t>CULTURE AND HISTORY</a:t>
            </a:r>
            <a:endParaRPr lang="en-US" sz="2800" b="1" dirty="0">
              <a:solidFill>
                <a:srgbClr val="00B050"/>
              </a:solidFill>
              <a:effectLst>
                <a:outerShdw blurRad="50800" dist="50800" dir="5400000" algn="ctr" rotWithShape="0">
                  <a:schemeClr val="tx1"/>
                </a:outerShdw>
              </a:effectLst>
              <a:cs typeface="+mn-cs"/>
            </a:endParaRPr>
          </a:p>
        </p:txBody>
      </p:sp>
      <p:pic>
        <p:nvPicPr>
          <p:cNvPr id="116" name="Picture 24" descr="http://ts3.mm.bing.net/images/thumbnail.aspx?q=1687763683314&amp;id=3e82010db660b5c048377233d0cc9b0f&amp;url=http%3a%2f%2fwww.seameo.org%2fvl%2flibrary%2fdlwelcome%2fimages%2fLOGO%2520QITEP%2520Langua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1435" y="5452866"/>
            <a:ext cx="8382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 name="Group 99"/>
          <p:cNvGrpSpPr>
            <a:grpSpLocks/>
          </p:cNvGrpSpPr>
          <p:nvPr/>
        </p:nvGrpSpPr>
        <p:grpSpPr bwMode="auto">
          <a:xfrm>
            <a:off x="1598580" y="1940639"/>
            <a:ext cx="835025" cy="1066800"/>
            <a:chOff x="381000" y="3733800"/>
            <a:chExt cx="835025" cy="1066800"/>
          </a:xfrm>
        </p:grpSpPr>
        <p:sp>
          <p:nvSpPr>
            <p:cNvPr id="118" name="AutoShape 28"/>
            <p:cNvSpPr>
              <a:spLocks noChangeAspect="1" noChangeArrowheads="1" noTextEdit="1"/>
            </p:cNvSpPr>
            <p:nvPr/>
          </p:nvSpPr>
          <p:spPr bwMode="auto">
            <a:xfrm>
              <a:off x="381000" y="3733800"/>
              <a:ext cx="8350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PH"/>
            </a:p>
          </p:txBody>
        </p:sp>
        <p:sp>
          <p:nvSpPr>
            <p:cNvPr id="119" name="Freeform 30"/>
            <p:cNvSpPr>
              <a:spLocks/>
            </p:cNvSpPr>
            <p:nvPr/>
          </p:nvSpPr>
          <p:spPr bwMode="auto">
            <a:xfrm>
              <a:off x="414338" y="3795713"/>
              <a:ext cx="793750" cy="804863"/>
            </a:xfrm>
            <a:custGeom>
              <a:avLst/>
              <a:gdLst>
                <a:gd name="T0" fmla="*/ 2147483647 w 12006"/>
                <a:gd name="T1" fmla="*/ 2147483647 h 12183"/>
                <a:gd name="T2" fmla="*/ 2147483647 w 12006"/>
                <a:gd name="T3" fmla="*/ 2147483647 h 12183"/>
                <a:gd name="T4" fmla="*/ 2147483647 w 12006"/>
                <a:gd name="T5" fmla="*/ 2147483647 h 12183"/>
                <a:gd name="T6" fmla="*/ 2147483647 w 12006"/>
                <a:gd name="T7" fmla="*/ 2147483647 h 12183"/>
                <a:gd name="T8" fmla="*/ 2147483647 w 12006"/>
                <a:gd name="T9" fmla="*/ 2147483647 h 12183"/>
                <a:gd name="T10" fmla="*/ 2147483647 w 12006"/>
                <a:gd name="T11" fmla="*/ 2147483647 h 12183"/>
                <a:gd name="T12" fmla="*/ 2147483647 w 12006"/>
                <a:gd name="T13" fmla="*/ 2147483647 h 12183"/>
                <a:gd name="T14" fmla="*/ 2147483647 w 12006"/>
                <a:gd name="T15" fmla="*/ 2147483647 h 12183"/>
                <a:gd name="T16" fmla="*/ 2147483647 w 12006"/>
                <a:gd name="T17" fmla="*/ 2147483647 h 12183"/>
                <a:gd name="T18" fmla="*/ 2147483647 w 12006"/>
                <a:gd name="T19" fmla="*/ 2147483647 h 12183"/>
                <a:gd name="T20" fmla="*/ 2147483647 w 12006"/>
                <a:gd name="T21" fmla="*/ 2147483647 h 12183"/>
                <a:gd name="T22" fmla="*/ 2147483647 w 12006"/>
                <a:gd name="T23" fmla="*/ 2147483647 h 12183"/>
                <a:gd name="T24" fmla="*/ 2147483647 w 12006"/>
                <a:gd name="T25" fmla="*/ 2147483647 h 12183"/>
                <a:gd name="T26" fmla="*/ 2147483647 w 12006"/>
                <a:gd name="T27" fmla="*/ 2147483647 h 12183"/>
                <a:gd name="T28" fmla="*/ 2147483647 w 12006"/>
                <a:gd name="T29" fmla="*/ 2147483647 h 12183"/>
                <a:gd name="T30" fmla="*/ 2147483647 w 12006"/>
                <a:gd name="T31" fmla="*/ 2147483647 h 12183"/>
                <a:gd name="T32" fmla="*/ 2147483647 w 12006"/>
                <a:gd name="T33" fmla="*/ 2147483647 h 12183"/>
                <a:gd name="T34" fmla="*/ 2147483647 w 12006"/>
                <a:gd name="T35" fmla="*/ 2147483647 h 12183"/>
                <a:gd name="T36" fmla="*/ 2147483647 w 12006"/>
                <a:gd name="T37" fmla="*/ 2147483647 h 12183"/>
                <a:gd name="T38" fmla="*/ 2147483647 w 12006"/>
                <a:gd name="T39" fmla="*/ 2147483647 h 12183"/>
                <a:gd name="T40" fmla="*/ 2147483647 w 12006"/>
                <a:gd name="T41" fmla="*/ 2147483647 h 12183"/>
                <a:gd name="T42" fmla="*/ 2147483647 w 12006"/>
                <a:gd name="T43" fmla="*/ 2147483647 h 12183"/>
                <a:gd name="T44" fmla="*/ 2147483647 w 12006"/>
                <a:gd name="T45" fmla="*/ 2147483647 h 12183"/>
                <a:gd name="T46" fmla="*/ 2147483647 w 12006"/>
                <a:gd name="T47" fmla="*/ 2147483647 h 12183"/>
                <a:gd name="T48" fmla="*/ 2147483647 w 12006"/>
                <a:gd name="T49" fmla="*/ 2147483647 h 12183"/>
                <a:gd name="T50" fmla="*/ 2147483647 w 12006"/>
                <a:gd name="T51" fmla="*/ 2147483647 h 12183"/>
                <a:gd name="T52" fmla="*/ 2147483647 w 12006"/>
                <a:gd name="T53" fmla="*/ 2147483647 h 12183"/>
                <a:gd name="T54" fmla="*/ 2147483647 w 12006"/>
                <a:gd name="T55" fmla="*/ 2147483647 h 12183"/>
                <a:gd name="T56" fmla="*/ 2147483647 w 12006"/>
                <a:gd name="T57" fmla="*/ 2147483647 h 12183"/>
                <a:gd name="T58" fmla="*/ 2147483647 w 12006"/>
                <a:gd name="T59" fmla="*/ 2147483647 h 12183"/>
                <a:gd name="T60" fmla="*/ 2147483647 w 12006"/>
                <a:gd name="T61" fmla="*/ 2147483647 h 12183"/>
                <a:gd name="T62" fmla="*/ 2147483647 w 12006"/>
                <a:gd name="T63" fmla="*/ 2147483647 h 12183"/>
                <a:gd name="T64" fmla="*/ 2147483647 w 12006"/>
                <a:gd name="T65" fmla="*/ 2147483647 h 12183"/>
                <a:gd name="T66" fmla="*/ 2147483647 w 12006"/>
                <a:gd name="T67" fmla="*/ 2147483647 h 12183"/>
                <a:gd name="T68" fmla="*/ 2147483647 w 12006"/>
                <a:gd name="T69" fmla="*/ 2147483647 h 12183"/>
                <a:gd name="T70" fmla="*/ 2147483647 w 12006"/>
                <a:gd name="T71" fmla="*/ 2147483647 h 12183"/>
                <a:gd name="T72" fmla="*/ 2147483647 w 12006"/>
                <a:gd name="T73" fmla="*/ 2147483647 h 12183"/>
                <a:gd name="T74" fmla="*/ 2147483647 w 12006"/>
                <a:gd name="T75" fmla="*/ 2147483647 h 12183"/>
                <a:gd name="T76" fmla="*/ 2147483647 w 12006"/>
                <a:gd name="T77" fmla="*/ 2147483647 h 12183"/>
                <a:gd name="T78" fmla="*/ 2147483647 w 12006"/>
                <a:gd name="T79" fmla="*/ 2147483647 h 12183"/>
                <a:gd name="T80" fmla="*/ 2147483647 w 12006"/>
                <a:gd name="T81" fmla="*/ 2147483647 h 12183"/>
                <a:gd name="T82" fmla="*/ 2147483647 w 12006"/>
                <a:gd name="T83" fmla="*/ 2147483647 h 12183"/>
                <a:gd name="T84" fmla="*/ 2147483647 w 12006"/>
                <a:gd name="T85" fmla="*/ 2147483647 h 121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006"/>
                <a:gd name="T130" fmla="*/ 0 h 12183"/>
                <a:gd name="T131" fmla="*/ 12006 w 12006"/>
                <a:gd name="T132" fmla="*/ 12183 h 121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006" h="12183">
                  <a:moveTo>
                    <a:pt x="6003" y="12183"/>
                  </a:moveTo>
                  <a:lnTo>
                    <a:pt x="6311" y="12175"/>
                  </a:lnTo>
                  <a:lnTo>
                    <a:pt x="6615" y="12152"/>
                  </a:lnTo>
                  <a:lnTo>
                    <a:pt x="6915" y="12113"/>
                  </a:lnTo>
                  <a:lnTo>
                    <a:pt x="7210" y="12059"/>
                  </a:lnTo>
                  <a:lnTo>
                    <a:pt x="7500" y="11991"/>
                  </a:lnTo>
                  <a:lnTo>
                    <a:pt x="7784" y="11909"/>
                  </a:lnTo>
                  <a:lnTo>
                    <a:pt x="8063" y="11812"/>
                  </a:lnTo>
                  <a:lnTo>
                    <a:pt x="8336" y="11703"/>
                  </a:lnTo>
                  <a:lnTo>
                    <a:pt x="8601" y="11581"/>
                  </a:lnTo>
                  <a:lnTo>
                    <a:pt x="8860" y="11446"/>
                  </a:lnTo>
                  <a:lnTo>
                    <a:pt x="9112" y="11299"/>
                  </a:lnTo>
                  <a:lnTo>
                    <a:pt x="9356" y="11141"/>
                  </a:lnTo>
                  <a:lnTo>
                    <a:pt x="9590" y="10970"/>
                  </a:lnTo>
                  <a:lnTo>
                    <a:pt x="9817" y="10789"/>
                  </a:lnTo>
                  <a:lnTo>
                    <a:pt x="10036" y="10597"/>
                  </a:lnTo>
                  <a:lnTo>
                    <a:pt x="10244" y="10396"/>
                  </a:lnTo>
                  <a:lnTo>
                    <a:pt x="10443" y="10184"/>
                  </a:lnTo>
                  <a:lnTo>
                    <a:pt x="10632" y="9962"/>
                  </a:lnTo>
                  <a:lnTo>
                    <a:pt x="10810" y="9733"/>
                  </a:lnTo>
                  <a:lnTo>
                    <a:pt x="10979" y="9494"/>
                  </a:lnTo>
                  <a:lnTo>
                    <a:pt x="11135" y="9247"/>
                  </a:lnTo>
                  <a:lnTo>
                    <a:pt x="11280" y="8992"/>
                  </a:lnTo>
                  <a:lnTo>
                    <a:pt x="11412" y="8729"/>
                  </a:lnTo>
                  <a:lnTo>
                    <a:pt x="11533" y="8460"/>
                  </a:lnTo>
                  <a:lnTo>
                    <a:pt x="11640" y="8182"/>
                  </a:lnTo>
                  <a:lnTo>
                    <a:pt x="11735" y="7900"/>
                  </a:lnTo>
                  <a:lnTo>
                    <a:pt x="11816" y="7611"/>
                  </a:lnTo>
                  <a:lnTo>
                    <a:pt x="11883" y="7316"/>
                  </a:lnTo>
                  <a:lnTo>
                    <a:pt x="11937" y="7017"/>
                  </a:lnTo>
                  <a:lnTo>
                    <a:pt x="11975" y="6714"/>
                  </a:lnTo>
                  <a:lnTo>
                    <a:pt x="11998" y="6404"/>
                  </a:lnTo>
                  <a:lnTo>
                    <a:pt x="12006" y="6092"/>
                  </a:lnTo>
                  <a:lnTo>
                    <a:pt x="11998" y="5779"/>
                  </a:lnTo>
                  <a:lnTo>
                    <a:pt x="11975" y="5471"/>
                  </a:lnTo>
                  <a:lnTo>
                    <a:pt x="11937" y="5166"/>
                  </a:lnTo>
                  <a:lnTo>
                    <a:pt x="11883" y="4867"/>
                  </a:lnTo>
                  <a:lnTo>
                    <a:pt x="11816" y="4573"/>
                  </a:lnTo>
                  <a:lnTo>
                    <a:pt x="11735" y="4284"/>
                  </a:lnTo>
                  <a:lnTo>
                    <a:pt x="11640" y="4001"/>
                  </a:lnTo>
                  <a:lnTo>
                    <a:pt x="11533" y="3725"/>
                  </a:lnTo>
                  <a:lnTo>
                    <a:pt x="11412" y="3455"/>
                  </a:lnTo>
                  <a:lnTo>
                    <a:pt x="11280" y="3193"/>
                  </a:lnTo>
                  <a:lnTo>
                    <a:pt x="11135" y="2938"/>
                  </a:lnTo>
                  <a:lnTo>
                    <a:pt x="10979" y="2691"/>
                  </a:lnTo>
                  <a:lnTo>
                    <a:pt x="10810" y="2452"/>
                  </a:lnTo>
                  <a:lnTo>
                    <a:pt x="10632" y="2221"/>
                  </a:lnTo>
                  <a:lnTo>
                    <a:pt x="10443" y="2000"/>
                  </a:lnTo>
                  <a:lnTo>
                    <a:pt x="10244" y="1789"/>
                  </a:lnTo>
                  <a:lnTo>
                    <a:pt x="10036" y="1587"/>
                  </a:lnTo>
                  <a:lnTo>
                    <a:pt x="9817" y="1394"/>
                  </a:lnTo>
                  <a:lnTo>
                    <a:pt x="9590" y="1214"/>
                  </a:lnTo>
                  <a:lnTo>
                    <a:pt x="9356" y="1044"/>
                  </a:lnTo>
                  <a:lnTo>
                    <a:pt x="9112" y="884"/>
                  </a:lnTo>
                  <a:lnTo>
                    <a:pt x="8860" y="738"/>
                  </a:lnTo>
                  <a:lnTo>
                    <a:pt x="8601" y="603"/>
                  </a:lnTo>
                  <a:lnTo>
                    <a:pt x="8336" y="481"/>
                  </a:lnTo>
                  <a:lnTo>
                    <a:pt x="8063" y="371"/>
                  </a:lnTo>
                  <a:lnTo>
                    <a:pt x="7784" y="276"/>
                  </a:lnTo>
                  <a:lnTo>
                    <a:pt x="7500" y="193"/>
                  </a:lnTo>
                  <a:lnTo>
                    <a:pt x="7210" y="125"/>
                  </a:lnTo>
                  <a:lnTo>
                    <a:pt x="6915" y="71"/>
                  </a:lnTo>
                  <a:lnTo>
                    <a:pt x="6615" y="33"/>
                  </a:lnTo>
                  <a:lnTo>
                    <a:pt x="6311" y="8"/>
                  </a:lnTo>
                  <a:lnTo>
                    <a:pt x="6003" y="0"/>
                  </a:lnTo>
                  <a:lnTo>
                    <a:pt x="5695" y="8"/>
                  </a:lnTo>
                  <a:lnTo>
                    <a:pt x="5390" y="33"/>
                  </a:lnTo>
                  <a:lnTo>
                    <a:pt x="5091" y="71"/>
                  </a:lnTo>
                  <a:lnTo>
                    <a:pt x="4796" y="125"/>
                  </a:lnTo>
                  <a:lnTo>
                    <a:pt x="4506" y="193"/>
                  </a:lnTo>
                  <a:lnTo>
                    <a:pt x="4221" y="276"/>
                  </a:lnTo>
                  <a:lnTo>
                    <a:pt x="3943" y="371"/>
                  </a:lnTo>
                  <a:lnTo>
                    <a:pt x="3670" y="481"/>
                  </a:lnTo>
                  <a:lnTo>
                    <a:pt x="3404" y="603"/>
                  </a:lnTo>
                  <a:lnTo>
                    <a:pt x="3146" y="738"/>
                  </a:lnTo>
                  <a:lnTo>
                    <a:pt x="2894" y="884"/>
                  </a:lnTo>
                  <a:lnTo>
                    <a:pt x="2650" y="1044"/>
                  </a:lnTo>
                  <a:lnTo>
                    <a:pt x="2415" y="1214"/>
                  </a:lnTo>
                  <a:lnTo>
                    <a:pt x="2188" y="1394"/>
                  </a:lnTo>
                  <a:lnTo>
                    <a:pt x="1970" y="1587"/>
                  </a:lnTo>
                  <a:lnTo>
                    <a:pt x="1762" y="1789"/>
                  </a:lnTo>
                  <a:lnTo>
                    <a:pt x="1562" y="2000"/>
                  </a:lnTo>
                  <a:lnTo>
                    <a:pt x="1374" y="2221"/>
                  </a:lnTo>
                  <a:lnTo>
                    <a:pt x="1195" y="2452"/>
                  </a:lnTo>
                  <a:lnTo>
                    <a:pt x="1027" y="2691"/>
                  </a:lnTo>
                  <a:lnTo>
                    <a:pt x="871" y="2938"/>
                  </a:lnTo>
                  <a:lnTo>
                    <a:pt x="726" y="3193"/>
                  </a:lnTo>
                  <a:lnTo>
                    <a:pt x="593" y="3455"/>
                  </a:lnTo>
                  <a:lnTo>
                    <a:pt x="473" y="3725"/>
                  </a:lnTo>
                  <a:lnTo>
                    <a:pt x="365" y="4001"/>
                  </a:lnTo>
                  <a:lnTo>
                    <a:pt x="271" y="4284"/>
                  </a:lnTo>
                  <a:lnTo>
                    <a:pt x="189" y="4573"/>
                  </a:lnTo>
                  <a:lnTo>
                    <a:pt x="123" y="4867"/>
                  </a:lnTo>
                  <a:lnTo>
                    <a:pt x="69" y="5166"/>
                  </a:lnTo>
                  <a:lnTo>
                    <a:pt x="31" y="5471"/>
                  </a:lnTo>
                  <a:lnTo>
                    <a:pt x="8" y="5779"/>
                  </a:lnTo>
                  <a:lnTo>
                    <a:pt x="0" y="6092"/>
                  </a:lnTo>
                  <a:lnTo>
                    <a:pt x="8" y="6404"/>
                  </a:lnTo>
                  <a:lnTo>
                    <a:pt x="31" y="6714"/>
                  </a:lnTo>
                  <a:lnTo>
                    <a:pt x="69" y="7017"/>
                  </a:lnTo>
                  <a:lnTo>
                    <a:pt x="123" y="7316"/>
                  </a:lnTo>
                  <a:lnTo>
                    <a:pt x="189" y="7611"/>
                  </a:lnTo>
                  <a:lnTo>
                    <a:pt x="271" y="7900"/>
                  </a:lnTo>
                  <a:lnTo>
                    <a:pt x="365" y="8182"/>
                  </a:lnTo>
                  <a:lnTo>
                    <a:pt x="473" y="8460"/>
                  </a:lnTo>
                  <a:lnTo>
                    <a:pt x="593" y="8729"/>
                  </a:lnTo>
                  <a:lnTo>
                    <a:pt x="726" y="8992"/>
                  </a:lnTo>
                  <a:lnTo>
                    <a:pt x="871" y="9247"/>
                  </a:lnTo>
                  <a:lnTo>
                    <a:pt x="1027" y="9494"/>
                  </a:lnTo>
                  <a:lnTo>
                    <a:pt x="1195" y="9733"/>
                  </a:lnTo>
                  <a:lnTo>
                    <a:pt x="1374" y="9962"/>
                  </a:lnTo>
                  <a:lnTo>
                    <a:pt x="1562" y="10184"/>
                  </a:lnTo>
                  <a:lnTo>
                    <a:pt x="1762" y="10396"/>
                  </a:lnTo>
                  <a:lnTo>
                    <a:pt x="1970" y="10597"/>
                  </a:lnTo>
                  <a:lnTo>
                    <a:pt x="2188" y="10789"/>
                  </a:lnTo>
                  <a:lnTo>
                    <a:pt x="2415" y="10970"/>
                  </a:lnTo>
                  <a:lnTo>
                    <a:pt x="2650" y="11141"/>
                  </a:lnTo>
                  <a:lnTo>
                    <a:pt x="2894" y="11299"/>
                  </a:lnTo>
                  <a:lnTo>
                    <a:pt x="3146" y="11446"/>
                  </a:lnTo>
                  <a:lnTo>
                    <a:pt x="3404" y="11581"/>
                  </a:lnTo>
                  <a:lnTo>
                    <a:pt x="3670" y="11703"/>
                  </a:lnTo>
                  <a:lnTo>
                    <a:pt x="3943" y="11812"/>
                  </a:lnTo>
                  <a:lnTo>
                    <a:pt x="4221" y="11909"/>
                  </a:lnTo>
                  <a:lnTo>
                    <a:pt x="4506" y="11991"/>
                  </a:lnTo>
                  <a:lnTo>
                    <a:pt x="4796" y="12059"/>
                  </a:lnTo>
                  <a:lnTo>
                    <a:pt x="5091" y="12113"/>
                  </a:lnTo>
                  <a:lnTo>
                    <a:pt x="5390" y="12152"/>
                  </a:lnTo>
                  <a:lnTo>
                    <a:pt x="5695" y="12175"/>
                  </a:lnTo>
                  <a:lnTo>
                    <a:pt x="6003" y="121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20" name="Freeform 31"/>
            <p:cNvSpPr>
              <a:spLocks noEditPoints="1"/>
            </p:cNvSpPr>
            <p:nvPr/>
          </p:nvSpPr>
          <p:spPr bwMode="auto">
            <a:xfrm>
              <a:off x="411163" y="3792538"/>
              <a:ext cx="800100" cy="811213"/>
            </a:xfrm>
            <a:custGeom>
              <a:avLst/>
              <a:gdLst>
                <a:gd name="T0" fmla="*/ 2147483647 w 12093"/>
                <a:gd name="T1" fmla="*/ 2147483647 h 12245"/>
                <a:gd name="T2" fmla="*/ 2147483647 w 12093"/>
                <a:gd name="T3" fmla="*/ 2147483647 h 12245"/>
                <a:gd name="T4" fmla="*/ 2147483647 w 12093"/>
                <a:gd name="T5" fmla="*/ 2147483647 h 12245"/>
                <a:gd name="T6" fmla="*/ 2147483647 w 12093"/>
                <a:gd name="T7" fmla="*/ 2147483647 h 12245"/>
                <a:gd name="T8" fmla="*/ 2147483647 w 12093"/>
                <a:gd name="T9" fmla="*/ 2147483647 h 12245"/>
                <a:gd name="T10" fmla="*/ 2147483647 w 12093"/>
                <a:gd name="T11" fmla="*/ 2147483647 h 12245"/>
                <a:gd name="T12" fmla="*/ 2147483647 w 12093"/>
                <a:gd name="T13" fmla="*/ 2147483647 h 12245"/>
                <a:gd name="T14" fmla="*/ 2147483647 w 12093"/>
                <a:gd name="T15" fmla="*/ 2147483647 h 12245"/>
                <a:gd name="T16" fmla="*/ 2147483647 w 12093"/>
                <a:gd name="T17" fmla="*/ 2147483647 h 12245"/>
                <a:gd name="T18" fmla="*/ 2147483647 w 12093"/>
                <a:gd name="T19" fmla="*/ 2147483647 h 12245"/>
                <a:gd name="T20" fmla="*/ 2147483647 w 12093"/>
                <a:gd name="T21" fmla="*/ 2147483647 h 12245"/>
                <a:gd name="T22" fmla="*/ 2147483647 w 12093"/>
                <a:gd name="T23" fmla="*/ 2147483647 h 12245"/>
                <a:gd name="T24" fmla="*/ 2147483647 w 12093"/>
                <a:gd name="T25" fmla="*/ 2147483647 h 12245"/>
                <a:gd name="T26" fmla="*/ 2147483647 w 12093"/>
                <a:gd name="T27" fmla="*/ 2147483647 h 12245"/>
                <a:gd name="T28" fmla="*/ 2147483647 w 12093"/>
                <a:gd name="T29" fmla="*/ 2147483647 h 12245"/>
                <a:gd name="T30" fmla="*/ 2147483647 w 12093"/>
                <a:gd name="T31" fmla="*/ 2147483647 h 12245"/>
                <a:gd name="T32" fmla="*/ 2147483647 w 12093"/>
                <a:gd name="T33" fmla="*/ 2147483647 h 12245"/>
                <a:gd name="T34" fmla="*/ 2147483647 w 12093"/>
                <a:gd name="T35" fmla="*/ 2147483647 h 12245"/>
                <a:gd name="T36" fmla="*/ 2147483647 w 12093"/>
                <a:gd name="T37" fmla="*/ 2147483647 h 12245"/>
                <a:gd name="T38" fmla="*/ 2147483647 w 12093"/>
                <a:gd name="T39" fmla="*/ 2147483647 h 12245"/>
                <a:gd name="T40" fmla="*/ 2147483647 w 12093"/>
                <a:gd name="T41" fmla="*/ 2147483647 h 12245"/>
                <a:gd name="T42" fmla="*/ 2147483647 w 12093"/>
                <a:gd name="T43" fmla="*/ 2147483647 h 12245"/>
                <a:gd name="T44" fmla="*/ 2147483647 w 12093"/>
                <a:gd name="T45" fmla="*/ 2147483647 h 12245"/>
                <a:gd name="T46" fmla="*/ 2147483647 w 12093"/>
                <a:gd name="T47" fmla="*/ 2147483647 h 12245"/>
                <a:gd name="T48" fmla="*/ 2147483647 w 12093"/>
                <a:gd name="T49" fmla="*/ 2147483647 h 12245"/>
                <a:gd name="T50" fmla="*/ 2147483647 w 12093"/>
                <a:gd name="T51" fmla="*/ 2147483647 h 12245"/>
                <a:gd name="T52" fmla="*/ 2147483647 w 12093"/>
                <a:gd name="T53" fmla="*/ 2147483647 h 12245"/>
                <a:gd name="T54" fmla="*/ 2147483647 w 12093"/>
                <a:gd name="T55" fmla="*/ 2147483647 h 12245"/>
                <a:gd name="T56" fmla="*/ 2147483647 w 12093"/>
                <a:gd name="T57" fmla="*/ 2147483647 h 12245"/>
                <a:gd name="T58" fmla="*/ 2147483647 w 12093"/>
                <a:gd name="T59" fmla="*/ 2147483647 h 12245"/>
                <a:gd name="T60" fmla="*/ 2147483647 w 12093"/>
                <a:gd name="T61" fmla="*/ 2147483647 h 12245"/>
                <a:gd name="T62" fmla="*/ 2147483647 w 12093"/>
                <a:gd name="T63" fmla="*/ 2147483647 h 12245"/>
                <a:gd name="T64" fmla="*/ 2147483647 w 12093"/>
                <a:gd name="T65" fmla="*/ 2147483647 h 12245"/>
                <a:gd name="T66" fmla="*/ 2147483647 w 12093"/>
                <a:gd name="T67" fmla="*/ 2147483647 h 12245"/>
                <a:gd name="T68" fmla="*/ 2147483647 w 12093"/>
                <a:gd name="T69" fmla="*/ 2147483647 h 12245"/>
                <a:gd name="T70" fmla="*/ 2147483647 w 12093"/>
                <a:gd name="T71" fmla="*/ 2147483647 h 12245"/>
                <a:gd name="T72" fmla="*/ 2147483647 w 12093"/>
                <a:gd name="T73" fmla="*/ 2147483647 h 12245"/>
                <a:gd name="T74" fmla="*/ 2147483647 w 12093"/>
                <a:gd name="T75" fmla="*/ 2147483647 h 12245"/>
                <a:gd name="T76" fmla="*/ 2147483647 w 12093"/>
                <a:gd name="T77" fmla="*/ 2147483647 h 12245"/>
                <a:gd name="T78" fmla="*/ 2147483647 w 12093"/>
                <a:gd name="T79" fmla="*/ 2147483647 h 12245"/>
                <a:gd name="T80" fmla="*/ 2147483647 w 12093"/>
                <a:gd name="T81" fmla="*/ 2147483647 h 12245"/>
                <a:gd name="T82" fmla="*/ 2147483647 w 12093"/>
                <a:gd name="T83" fmla="*/ 2147483647 h 12245"/>
                <a:gd name="T84" fmla="*/ 2147483647 w 12093"/>
                <a:gd name="T85" fmla="*/ 2147483647 h 12245"/>
                <a:gd name="T86" fmla="*/ 2147483647 w 12093"/>
                <a:gd name="T87" fmla="*/ 2147483647 h 12245"/>
                <a:gd name="T88" fmla="*/ 2147483647 w 12093"/>
                <a:gd name="T89" fmla="*/ 2147483647 h 12245"/>
                <a:gd name="T90" fmla="*/ 2147483647 w 12093"/>
                <a:gd name="T91" fmla="*/ 2147483647 h 12245"/>
                <a:gd name="T92" fmla="*/ 2147483647 w 12093"/>
                <a:gd name="T93" fmla="*/ 2147483647 h 12245"/>
                <a:gd name="T94" fmla="*/ 2147483647 w 12093"/>
                <a:gd name="T95" fmla="*/ 2147483647 h 12245"/>
                <a:gd name="T96" fmla="*/ 2147483647 w 12093"/>
                <a:gd name="T97" fmla="*/ 2147483647 h 12245"/>
                <a:gd name="T98" fmla="*/ 2147483647 w 12093"/>
                <a:gd name="T99" fmla="*/ 2147483647 h 12245"/>
                <a:gd name="T100" fmla="*/ 2147483647 w 12093"/>
                <a:gd name="T101" fmla="*/ 2147483647 h 122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093"/>
                <a:gd name="T154" fmla="*/ 0 h 12245"/>
                <a:gd name="T155" fmla="*/ 12093 w 12093"/>
                <a:gd name="T156" fmla="*/ 12245 h 1224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093" h="12245">
                  <a:moveTo>
                    <a:pt x="7314" y="12116"/>
                  </a:moveTo>
                  <a:lnTo>
                    <a:pt x="7009" y="12173"/>
                  </a:lnTo>
                  <a:lnTo>
                    <a:pt x="6705" y="12213"/>
                  </a:lnTo>
                  <a:lnTo>
                    <a:pt x="6402" y="12237"/>
                  </a:lnTo>
                  <a:lnTo>
                    <a:pt x="6099" y="12245"/>
                  </a:lnTo>
                  <a:lnTo>
                    <a:pt x="5799" y="12239"/>
                  </a:lnTo>
                  <a:lnTo>
                    <a:pt x="5502" y="12217"/>
                  </a:lnTo>
                  <a:lnTo>
                    <a:pt x="5208" y="12181"/>
                  </a:lnTo>
                  <a:lnTo>
                    <a:pt x="4917" y="12130"/>
                  </a:lnTo>
                  <a:lnTo>
                    <a:pt x="4629" y="12066"/>
                  </a:lnTo>
                  <a:lnTo>
                    <a:pt x="4346" y="11987"/>
                  </a:lnTo>
                  <a:lnTo>
                    <a:pt x="4068" y="11895"/>
                  </a:lnTo>
                  <a:lnTo>
                    <a:pt x="3795" y="11790"/>
                  </a:lnTo>
                  <a:lnTo>
                    <a:pt x="3528" y="11671"/>
                  </a:lnTo>
                  <a:lnTo>
                    <a:pt x="3267" y="11540"/>
                  </a:lnTo>
                  <a:lnTo>
                    <a:pt x="3013" y="11397"/>
                  </a:lnTo>
                  <a:lnTo>
                    <a:pt x="2765" y="11241"/>
                  </a:lnTo>
                  <a:lnTo>
                    <a:pt x="2525" y="11075"/>
                  </a:lnTo>
                  <a:lnTo>
                    <a:pt x="2293" y="10897"/>
                  </a:lnTo>
                  <a:lnTo>
                    <a:pt x="2069" y="10707"/>
                  </a:lnTo>
                  <a:lnTo>
                    <a:pt x="1854" y="10508"/>
                  </a:lnTo>
                  <a:lnTo>
                    <a:pt x="1649" y="10297"/>
                  </a:lnTo>
                  <a:lnTo>
                    <a:pt x="1453" y="10076"/>
                  </a:lnTo>
                  <a:lnTo>
                    <a:pt x="1268" y="9845"/>
                  </a:lnTo>
                  <a:lnTo>
                    <a:pt x="1092" y="9605"/>
                  </a:lnTo>
                  <a:lnTo>
                    <a:pt x="929" y="9355"/>
                  </a:lnTo>
                  <a:lnTo>
                    <a:pt x="777" y="9097"/>
                  </a:lnTo>
                  <a:lnTo>
                    <a:pt x="637" y="8830"/>
                  </a:lnTo>
                  <a:lnTo>
                    <a:pt x="510" y="8555"/>
                  </a:lnTo>
                  <a:lnTo>
                    <a:pt x="395" y="8271"/>
                  </a:lnTo>
                  <a:lnTo>
                    <a:pt x="295" y="7979"/>
                  </a:lnTo>
                  <a:lnTo>
                    <a:pt x="207" y="7681"/>
                  </a:lnTo>
                  <a:lnTo>
                    <a:pt x="134" y="7375"/>
                  </a:lnTo>
                  <a:lnTo>
                    <a:pt x="77" y="7065"/>
                  </a:lnTo>
                  <a:lnTo>
                    <a:pt x="36" y="6757"/>
                  </a:lnTo>
                  <a:lnTo>
                    <a:pt x="10" y="6449"/>
                  </a:lnTo>
                  <a:lnTo>
                    <a:pt x="0" y="6144"/>
                  </a:lnTo>
                  <a:lnTo>
                    <a:pt x="5" y="5840"/>
                  </a:lnTo>
                  <a:lnTo>
                    <a:pt x="25" y="5540"/>
                  </a:lnTo>
                  <a:lnTo>
                    <a:pt x="59" y="5242"/>
                  </a:lnTo>
                  <a:lnTo>
                    <a:pt x="108" y="4947"/>
                  </a:lnTo>
                  <a:lnTo>
                    <a:pt x="171" y="4657"/>
                  </a:lnTo>
                  <a:lnTo>
                    <a:pt x="246" y="4371"/>
                  </a:lnTo>
                  <a:lnTo>
                    <a:pt x="336" y="4090"/>
                  </a:lnTo>
                  <a:lnTo>
                    <a:pt x="439" y="3813"/>
                  </a:lnTo>
                  <a:lnTo>
                    <a:pt x="554" y="3544"/>
                  </a:lnTo>
                  <a:lnTo>
                    <a:pt x="682" y="3280"/>
                  </a:lnTo>
                  <a:lnTo>
                    <a:pt x="822" y="3023"/>
                  </a:lnTo>
                  <a:lnTo>
                    <a:pt x="974" y="2773"/>
                  </a:lnTo>
                  <a:lnTo>
                    <a:pt x="1138" y="2531"/>
                  </a:lnTo>
                  <a:lnTo>
                    <a:pt x="1312" y="2297"/>
                  </a:lnTo>
                  <a:lnTo>
                    <a:pt x="1498" y="2072"/>
                  </a:lnTo>
                  <a:lnTo>
                    <a:pt x="1695" y="1855"/>
                  </a:lnTo>
                  <a:lnTo>
                    <a:pt x="1901" y="1648"/>
                  </a:lnTo>
                  <a:lnTo>
                    <a:pt x="2119" y="1452"/>
                  </a:lnTo>
                  <a:lnTo>
                    <a:pt x="2346" y="1264"/>
                  </a:lnTo>
                  <a:lnTo>
                    <a:pt x="2581" y="1089"/>
                  </a:lnTo>
                  <a:lnTo>
                    <a:pt x="2827" y="924"/>
                  </a:lnTo>
                  <a:lnTo>
                    <a:pt x="3082" y="772"/>
                  </a:lnTo>
                  <a:lnTo>
                    <a:pt x="3345" y="632"/>
                  </a:lnTo>
                  <a:lnTo>
                    <a:pt x="3616" y="504"/>
                  </a:lnTo>
                  <a:lnTo>
                    <a:pt x="3896" y="389"/>
                  </a:lnTo>
                  <a:lnTo>
                    <a:pt x="4183" y="289"/>
                  </a:lnTo>
                  <a:lnTo>
                    <a:pt x="4477" y="203"/>
                  </a:lnTo>
                  <a:lnTo>
                    <a:pt x="4780" y="130"/>
                  </a:lnTo>
                  <a:lnTo>
                    <a:pt x="5085" y="74"/>
                  </a:lnTo>
                  <a:lnTo>
                    <a:pt x="5389" y="33"/>
                  </a:lnTo>
                  <a:lnTo>
                    <a:pt x="5692" y="9"/>
                  </a:lnTo>
                  <a:lnTo>
                    <a:pt x="5995" y="0"/>
                  </a:lnTo>
                  <a:lnTo>
                    <a:pt x="6294" y="7"/>
                  </a:lnTo>
                  <a:lnTo>
                    <a:pt x="6591" y="29"/>
                  </a:lnTo>
                  <a:lnTo>
                    <a:pt x="6886" y="66"/>
                  </a:lnTo>
                  <a:lnTo>
                    <a:pt x="7177" y="116"/>
                  </a:lnTo>
                  <a:lnTo>
                    <a:pt x="7464" y="181"/>
                  </a:lnTo>
                  <a:lnTo>
                    <a:pt x="7747" y="259"/>
                  </a:lnTo>
                  <a:lnTo>
                    <a:pt x="8025" y="352"/>
                  </a:lnTo>
                  <a:lnTo>
                    <a:pt x="8299" y="457"/>
                  </a:lnTo>
                  <a:lnTo>
                    <a:pt x="8565" y="576"/>
                  </a:lnTo>
                  <a:lnTo>
                    <a:pt x="8826" y="706"/>
                  </a:lnTo>
                  <a:lnTo>
                    <a:pt x="9081" y="850"/>
                  </a:lnTo>
                  <a:lnTo>
                    <a:pt x="9329" y="1004"/>
                  </a:lnTo>
                  <a:lnTo>
                    <a:pt x="9569" y="1171"/>
                  </a:lnTo>
                  <a:lnTo>
                    <a:pt x="9801" y="1350"/>
                  </a:lnTo>
                  <a:lnTo>
                    <a:pt x="10024" y="1539"/>
                  </a:lnTo>
                  <a:lnTo>
                    <a:pt x="10239" y="1739"/>
                  </a:lnTo>
                  <a:lnTo>
                    <a:pt x="10444" y="1950"/>
                  </a:lnTo>
                  <a:lnTo>
                    <a:pt x="10641" y="2170"/>
                  </a:lnTo>
                  <a:lnTo>
                    <a:pt x="10826" y="2401"/>
                  </a:lnTo>
                  <a:lnTo>
                    <a:pt x="11000" y="2641"/>
                  </a:lnTo>
                  <a:lnTo>
                    <a:pt x="11165" y="2891"/>
                  </a:lnTo>
                  <a:lnTo>
                    <a:pt x="11317" y="3149"/>
                  </a:lnTo>
                  <a:lnTo>
                    <a:pt x="11457" y="3416"/>
                  </a:lnTo>
                  <a:lnTo>
                    <a:pt x="11584" y="3691"/>
                  </a:lnTo>
                  <a:lnTo>
                    <a:pt x="11699" y="3976"/>
                  </a:lnTo>
                  <a:lnTo>
                    <a:pt x="11799" y="4267"/>
                  </a:lnTo>
                  <a:lnTo>
                    <a:pt x="11886" y="4565"/>
                  </a:lnTo>
                  <a:lnTo>
                    <a:pt x="11959" y="4872"/>
                  </a:lnTo>
                  <a:lnTo>
                    <a:pt x="12017" y="5180"/>
                  </a:lnTo>
                  <a:lnTo>
                    <a:pt x="12058" y="5490"/>
                  </a:lnTo>
                  <a:lnTo>
                    <a:pt x="12083" y="5796"/>
                  </a:lnTo>
                  <a:lnTo>
                    <a:pt x="12093" y="6103"/>
                  </a:lnTo>
                  <a:lnTo>
                    <a:pt x="12088" y="6406"/>
                  </a:lnTo>
                  <a:lnTo>
                    <a:pt x="12068" y="6706"/>
                  </a:lnTo>
                  <a:lnTo>
                    <a:pt x="12034" y="7005"/>
                  </a:lnTo>
                  <a:lnTo>
                    <a:pt x="11986" y="7299"/>
                  </a:lnTo>
                  <a:lnTo>
                    <a:pt x="11923" y="7589"/>
                  </a:lnTo>
                  <a:lnTo>
                    <a:pt x="11847" y="7876"/>
                  </a:lnTo>
                  <a:lnTo>
                    <a:pt x="11757" y="8157"/>
                  </a:lnTo>
                  <a:lnTo>
                    <a:pt x="11655" y="8432"/>
                  </a:lnTo>
                  <a:lnTo>
                    <a:pt x="11539" y="8702"/>
                  </a:lnTo>
                  <a:lnTo>
                    <a:pt x="11411" y="8966"/>
                  </a:lnTo>
                  <a:lnTo>
                    <a:pt x="11271" y="9223"/>
                  </a:lnTo>
                  <a:lnTo>
                    <a:pt x="11119" y="9473"/>
                  </a:lnTo>
                  <a:lnTo>
                    <a:pt x="10956" y="9715"/>
                  </a:lnTo>
                  <a:lnTo>
                    <a:pt x="10781" y="9949"/>
                  </a:lnTo>
                  <a:lnTo>
                    <a:pt x="10595" y="10175"/>
                  </a:lnTo>
                  <a:lnTo>
                    <a:pt x="10399" y="10392"/>
                  </a:lnTo>
                  <a:lnTo>
                    <a:pt x="10192" y="10598"/>
                  </a:lnTo>
                  <a:lnTo>
                    <a:pt x="9975" y="10795"/>
                  </a:lnTo>
                  <a:lnTo>
                    <a:pt x="9748" y="10982"/>
                  </a:lnTo>
                  <a:lnTo>
                    <a:pt x="9511" y="11158"/>
                  </a:lnTo>
                  <a:lnTo>
                    <a:pt x="9267" y="11322"/>
                  </a:lnTo>
                  <a:lnTo>
                    <a:pt x="9012" y="11474"/>
                  </a:lnTo>
                  <a:lnTo>
                    <a:pt x="8749" y="11614"/>
                  </a:lnTo>
                  <a:lnTo>
                    <a:pt x="8478" y="11742"/>
                  </a:lnTo>
                  <a:lnTo>
                    <a:pt x="8198" y="11856"/>
                  </a:lnTo>
                  <a:lnTo>
                    <a:pt x="7911" y="11957"/>
                  </a:lnTo>
                  <a:lnTo>
                    <a:pt x="7616" y="12044"/>
                  </a:lnTo>
                  <a:lnTo>
                    <a:pt x="7314" y="12116"/>
                  </a:lnTo>
                  <a:close/>
                  <a:moveTo>
                    <a:pt x="7242" y="11622"/>
                  </a:moveTo>
                  <a:lnTo>
                    <a:pt x="6955" y="11676"/>
                  </a:lnTo>
                  <a:lnTo>
                    <a:pt x="6669" y="11714"/>
                  </a:lnTo>
                  <a:lnTo>
                    <a:pt x="6383" y="11736"/>
                  </a:lnTo>
                  <a:lnTo>
                    <a:pt x="6100" y="11744"/>
                  </a:lnTo>
                  <a:lnTo>
                    <a:pt x="5818" y="11738"/>
                  </a:lnTo>
                  <a:lnTo>
                    <a:pt x="5539" y="11718"/>
                  </a:lnTo>
                  <a:lnTo>
                    <a:pt x="5263" y="11684"/>
                  </a:lnTo>
                  <a:lnTo>
                    <a:pt x="4989" y="11636"/>
                  </a:lnTo>
                  <a:lnTo>
                    <a:pt x="4719" y="11575"/>
                  </a:lnTo>
                  <a:lnTo>
                    <a:pt x="4454" y="11501"/>
                  </a:lnTo>
                  <a:lnTo>
                    <a:pt x="4192" y="11415"/>
                  </a:lnTo>
                  <a:lnTo>
                    <a:pt x="3936" y="11316"/>
                  </a:lnTo>
                  <a:lnTo>
                    <a:pt x="3685" y="11205"/>
                  </a:lnTo>
                  <a:lnTo>
                    <a:pt x="3440" y="11082"/>
                  </a:lnTo>
                  <a:lnTo>
                    <a:pt x="3201" y="10947"/>
                  </a:lnTo>
                  <a:lnTo>
                    <a:pt x="2968" y="10802"/>
                  </a:lnTo>
                  <a:lnTo>
                    <a:pt x="2743" y="10645"/>
                  </a:lnTo>
                  <a:lnTo>
                    <a:pt x="2524" y="10477"/>
                  </a:lnTo>
                  <a:lnTo>
                    <a:pt x="2314" y="10300"/>
                  </a:lnTo>
                  <a:lnTo>
                    <a:pt x="2113" y="10111"/>
                  </a:lnTo>
                  <a:lnTo>
                    <a:pt x="1920" y="9914"/>
                  </a:lnTo>
                  <a:lnTo>
                    <a:pt x="1735" y="9706"/>
                  </a:lnTo>
                  <a:lnTo>
                    <a:pt x="1562" y="9489"/>
                  </a:lnTo>
                  <a:lnTo>
                    <a:pt x="1398" y="9264"/>
                  </a:lnTo>
                  <a:lnTo>
                    <a:pt x="1244" y="9030"/>
                  </a:lnTo>
                  <a:lnTo>
                    <a:pt x="1100" y="8787"/>
                  </a:lnTo>
                  <a:lnTo>
                    <a:pt x="970" y="8536"/>
                  </a:lnTo>
                  <a:lnTo>
                    <a:pt x="850" y="8277"/>
                  </a:lnTo>
                  <a:lnTo>
                    <a:pt x="742" y="8011"/>
                  </a:lnTo>
                  <a:lnTo>
                    <a:pt x="647" y="7737"/>
                  </a:lnTo>
                  <a:lnTo>
                    <a:pt x="566" y="7456"/>
                  </a:lnTo>
                  <a:lnTo>
                    <a:pt x="497" y="7169"/>
                  </a:lnTo>
                  <a:lnTo>
                    <a:pt x="443" y="6879"/>
                  </a:lnTo>
                  <a:lnTo>
                    <a:pt x="404" y="6588"/>
                  </a:lnTo>
                  <a:lnTo>
                    <a:pt x="380" y="6300"/>
                  </a:lnTo>
                  <a:lnTo>
                    <a:pt x="371" y="6013"/>
                  </a:lnTo>
                  <a:lnTo>
                    <a:pt x="375" y="5728"/>
                  </a:lnTo>
                  <a:lnTo>
                    <a:pt x="394" y="5445"/>
                  </a:lnTo>
                  <a:lnTo>
                    <a:pt x="427" y="5165"/>
                  </a:lnTo>
                  <a:lnTo>
                    <a:pt x="472" y="4889"/>
                  </a:lnTo>
                  <a:lnTo>
                    <a:pt x="530" y="4616"/>
                  </a:lnTo>
                  <a:lnTo>
                    <a:pt x="602" y="4347"/>
                  </a:lnTo>
                  <a:lnTo>
                    <a:pt x="686" y="4083"/>
                  </a:lnTo>
                  <a:lnTo>
                    <a:pt x="783" y="3823"/>
                  </a:lnTo>
                  <a:lnTo>
                    <a:pt x="891" y="3570"/>
                  </a:lnTo>
                  <a:lnTo>
                    <a:pt x="1011" y="3322"/>
                  </a:lnTo>
                  <a:lnTo>
                    <a:pt x="1143" y="3081"/>
                  </a:lnTo>
                  <a:lnTo>
                    <a:pt x="1286" y="2846"/>
                  </a:lnTo>
                  <a:lnTo>
                    <a:pt x="1439" y="2619"/>
                  </a:lnTo>
                  <a:lnTo>
                    <a:pt x="1603" y="2399"/>
                  </a:lnTo>
                  <a:lnTo>
                    <a:pt x="1777" y="2186"/>
                  </a:lnTo>
                  <a:lnTo>
                    <a:pt x="1963" y="1984"/>
                  </a:lnTo>
                  <a:lnTo>
                    <a:pt x="2157" y="1789"/>
                  </a:lnTo>
                  <a:lnTo>
                    <a:pt x="2361" y="1604"/>
                  </a:lnTo>
                  <a:lnTo>
                    <a:pt x="2573" y="1428"/>
                  </a:lnTo>
                  <a:lnTo>
                    <a:pt x="2796" y="1264"/>
                  </a:lnTo>
                  <a:lnTo>
                    <a:pt x="3027" y="1109"/>
                  </a:lnTo>
                  <a:lnTo>
                    <a:pt x="3265" y="966"/>
                  </a:lnTo>
                  <a:lnTo>
                    <a:pt x="3512" y="835"/>
                  </a:lnTo>
                  <a:lnTo>
                    <a:pt x="3768" y="715"/>
                  </a:lnTo>
                  <a:lnTo>
                    <a:pt x="4030" y="607"/>
                  </a:lnTo>
                  <a:lnTo>
                    <a:pt x="4300" y="512"/>
                  </a:lnTo>
                  <a:lnTo>
                    <a:pt x="4577" y="431"/>
                  </a:lnTo>
                  <a:lnTo>
                    <a:pt x="4860" y="363"/>
                  </a:lnTo>
                  <a:lnTo>
                    <a:pt x="5147" y="311"/>
                  </a:lnTo>
                  <a:lnTo>
                    <a:pt x="5433" y="272"/>
                  </a:lnTo>
                  <a:lnTo>
                    <a:pt x="5719" y="250"/>
                  </a:lnTo>
                  <a:lnTo>
                    <a:pt x="6002" y="241"/>
                  </a:lnTo>
                  <a:lnTo>
                    <a:pt x="6284" y="248"/>
                  </a:lnTo>
                  <a:lnTo>
                    <a:pt x="6563" y="268"/>
                  </a:lnTo>
                  <a:lnTo>
                    <a:pt x="6839" y="303"/>
                  </a:lnTo>
                  <a:lnTo>
                    <a:pt x="7113" y="350"/>
                  </a:lnTo>
                  <a:lnTo>
                    <a:pt x="7383" y="410"/>
                  </a:lnTo>
                  <a:lnTo>
                    <a:pt x="7648" y="485"/>
                  </a:lnTo>
                  <a:lnTo>
                    <a:pt x="7910" y="572"/>
                  </a:lnTo>
                  <a:lnTo>
                    <a:pt x="8166" y="670"/>
                  </a:lnTo>
                  <a:lnTo>
                    <a:pt x="8417" y="781"/>
                  </a:lnTo>
                  <a:lnTo>
                    <a:pt x="8662" y="904"/>
                  </a:lnTo>
                  <a:lnTo>
                    <a:pt x="8901" y="1038"/>
                  </a:lnTo>
                  <a:lnTo>
                    <a:pt x="9134" y="1185"/>
                  </a:lnTo>
                  <a:lnTo>
                    <a:pt x="9359" y="1342"/>
                  </a:lnTo>
                  <a:lnTo>
                    <a:pt x="9578" y="1509"/>
                  </a:lnTo>
                  <a:lnTo>
                    <a:pt x="9787" y="1687"/>
                  </a:lnTo>
                  <a:lnTo>
                    <a:pt x="9989" y="1874"/>
                  </a:lnTo>
                  <a:lnTo>
                    <a:pt x="10182" y="2073"/>
                  </a:lnTo>
                  <a:lnTo>
                    <a:pt x="10367" y="2279"/>
                  </a:lnTo>
                  <a:lnTo>
                    <a:pt x="10541" y="2496"/>
                  </a:lnTo>
                  <a:lnTo>
                    <a:pt x="10705" y="2722"/>
                  </a:lnTo>
                  <a:lnTo>
                    <a:pt x="10858" y="2957"/>
                  </a:lnTo>
                  <a:lnTo>
                    <a:pt x="11001" y="3200"/>
                  </a:lnTo>
                  <a:lnTo>
                    <a:pt x="11132" y="3451"/>
                  </a:lnTo>
                  <a:lnTo>
                    <a:pt x="11252" y="3709"/>
                  </a:lnTo>
                  <a:lnTo>
                    <a:pt x="11360" y="3976"/>
                  </a:lnTo>
                  <a:lnTo>
                    <a:pt x="11455" y="4249"/>
                  </a:lnTo>
                  <a:lnTo>
                    <a:pt x="11536" y="4530"/>
                  </a:lnTo>
                  <a:lnTo>
                    <a:pt x="11605" y="4817"/>
                  </a:lnTo>
                  <a:lnTo>
                    <a:pt x="11659" y="5108"/>
                  </a:lnTo>
                  <a:lnTo>
                    <a:pt x="11698" y="5398"/>
                  </a:lnTo>
                  <a:lnTo>
                    <a:pt x="11722" y="5686"/>
                  </a:lnTo>
                  <a:lnTo>
                    <a:pt x="11732" y="5974"/>
                  </a:lnTo>
                  <a:lnTo>
                    <a:pt x="11727" y="6259"/>
                  </a:lnTo>
                  <a:lnTo>
                    <a:pt x="11708" y="6541"/>
                  </a:lnTo>
                  <a:lnTo>
                    <a:pt x="11675" y="6821"/>
                  </a:lnTo>
                  <a:lnTo>
                    <a:pt x="11630" y="7097"/>
                  </a:lnTo>
                  <a:lnTo>
                    <a:pt x="11572" y="7371"/>
                  </a:lnTo>
                  <a:lnTo>
                    <a:pt x="11500" y="7639"/>
                  </a:lnTo>
                  <a:lnTo>
                    <a:pt x="11415" y="7904"/>
                  </a:lnTo>
                  <a:lnTo>
                    <a:pt x="11319" y="8163"/>
                  </a:lnTo>
                  <a:lnTo>
                    <a:pt x="11211" y="8416"/>
                  </a:lnTo>
                  <a:lnTo>
                    <a:pt x="11091" y="8664"/>
                  </a:lnTo>
                  <a:lnTo>
                    <a:pt x="10959" y="8905"/>
                  </a:lnTo>
                  <a:lnTo>
                    <a:pt x="10816" y="9140"/>
                  </a:lnTo>
                  <a:lnTo>
                    <a:pt x="10663" y="9367"/>
                  </a:lnTo>
                  <a:lnTo>
                    <a:pt x="10499" y="9587"/>
                  </a:lnTo>
                  <a:lnTo>
                    <a:pt x="10324" y="9799"/>
                  </a:lnTo>
                  <a:lnTo>
                    <a:pt x="10139" y="10003"/>
                  </a:lnTo>
                  <a:lnTo>
                    <a:pt x="9945" y="10197"/>
                  </a:lnTo>
                  <a:lnTo>
                    <a:pt x="9741" y="10382"/>
                  </a:lnTo>
                  <a:lnTo>
                    <a:pt x="9529" y="10557"/>
                  </a:lnTo>
                  <a:lnTo>
                    <a:pt x="9306" y="10722"/>
                  </a:lnTo>
                  <a:lnTo>
                    <a:pt x="9075" y="10876"/>
                  </a:lnTo>
                  <a:lnTo>
                    <a:pt x="8836" y="11020"/>
                  </a:lnTo>
                  <a:lnTo>
                    <a:pt x="8590" y="11152"/>
                  </a:lnTo>
                  <a:lnTo>
                    <a:pt x="8334" y="11272"/>
                  </a:lnTo>
                  <a:lnTo>
                    <a:pt x="8072" y="11379"/>
                  </a:lnTo>
                  <a:lnTo>
                    <a:pt x="7802" y="11474"/>
                  </a:lnTo>
                  <a:lnTo>
                    <a:pt x="7525" y="11555"/>
                  </a:lnTo>
                  <a:lnTo>
                    <a:pt x="7242" y="11622"/>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21" name="Freeform 32"/>
            <p:cNvSpPr>
              <a:spLocks/>
            </p:cNvSpPr>
            <p:nvPr/>
          </p:nvSpPr>
          <p:spPr bwMode="auto">
            <a:xfrm>
              <a:off x="476250" y="3946525"/>
              <a:ext cx="603250" cy="584200"/>
            </a:xfrm>
            <a:custGeom>
              <a:avLst/>
              <a:gdLst>
                <a:gd name="T0" fmla="*/ 2147483647 w 9122"/>
                <a:gd name="T1" fmla="*/ 2147483647 h 8843"/>
                <a:gd name="T2" fmla="*/ 2147483647 w 9122"/>
                <a:gd name="T3" fmla="*/ 2147483647 h 8843"/>
                <a:gd name="T4" fmla="*/ 2147483647 w 9122"/>
                <a:gd name="T5" fmla="*/ 2147483647 h 8843"/>
                <a:gd name="T6" fmla="*/ 2147483647 w 9122"/>
                <a:gd name="T7" fmla="*/ 2147483647 h 8843"/>
                <a:gd name="T8" fmla="*/ 2147483647 w 9122"/>
                <a:gd name="T9" fmla="*/ 2147483647 h 8843"/>
                <a:gd name="T10" fmla="*/ 2147483647 w 9122"/>
                <a:gd name="T11" fmla="*/ 2147483647 h 8843"/>
                <a:gd name="T12" fmla="*/ 2147483647 w 9122"/>
                <a:gd name="T13" fmla="*/ 2147483647 h 8843"/>
                <a:gd name="T14" fmla="*/ 2147483647 w 9122"/>
                <a:gd name="T15" fmla="*/ 2147483647 h 8843"/>
                <a:gd name="T16" fmla="*/ 2147483647 w 9122"/>
                <a:gd name="T17" fmla="*/ 2147483647 h 8843"/>
                <a:gd name="T18" fmla="*/ 2147483647 w 9122"/>
                <a:gd name="T19" fmla="*/ 2147483647 h 8843"/>
                <a:gd name="T20" fmla="*/ 2147483647 w 9122"/>
                <a:gd name="T21" fmla="*/ 0 h 8843"/>
                <a:gd name="T22" fmla="*/ 2147483647 w 9122"/>
                <a:gd name="T23" fmla="*/ 2147483647 h 8843"/>
                <a:gd name="T24" fmla="*/ 2147483647 w 9122"/>
                <a:gd name="T25" fmla="*/ 2147483647 h 8843"/>
                <a:gd name="T26" fmla="*/ 2147483647 w 9122"/>
                <a:gd name="T27" fmla="*/ 2147483647 h 8843"/>
                <a:gd name="T28" fmla="*/ 2147483647 w 9122"/>
                <a:gd name="T29" fmla="*/ 2147483647 h 8843"/>
                <a:gd name="T30" fmla="*/ 2147483647 w 9122"/>
                <a:gd name="T31" fmla="*/ 2147483647 h 8843"/>
                <a:gd name="T32" fmla="*/ 2147483647 w 9122"/>
                <a:gd name="T33" fmla="*/ 2147483647 h 8843"/>
                <a:gd name="T34" fmla="*/ 2147483647 w 9122"/>
                <a:gd name="T35" fmla="*/ 2147483647 h 8843"/>
                <a:gd name="T36" fmla="*/ 2147483647 w 9122"/>
                <a:gd name="T37" fmla="*/ 2147483647 h 8843"/>
                <a:gd name="T38" fmla="*/ 2147483647 w 9122"/>
                <a:gd name="T39" fmla="*/ 2147483647 h 8843"/>
                <a:gd name="T40" fmla="*/ 2147483647 w 9122"/>
                <a:gd name="T41" fmla="*/ 2147483647 h 8843"/>
                <a:gd name="T42" fmla="*/ 2147483647 w 9122"/>
                <a:gd name="T43" fmla="*/ 2147483647 h 8843"/>
                <a:gd name="T44" fmla="*/ 2147483647 w 9122"/>
                <a:gd name="T45" fmla="*/ 2147483647 h 8843"/>
                <a:gd name="T46" fmla="*/ 2147483647 w 9122"/>
                <a:gd name="T47" fmla="*/ 2147483647 h 8843"/>
                <a:gd name="T48" fmla="*/ 2147483647 w 9122"/>
                <a:gd name="T49" fmla="*/ 2147483647 h 8843"/>
                <a:gd name="T50" fmla="*/ 2147483647 w 9122"/>
                <a:gd name="T51" fmla="*/ 2147483647 h 8843"/>
                <a:gd name="T52" fmla="*/ 2147483647 w 9122"/>
                <a:gd name="T53" fmla="*/ 2147483647 h 8843"/>
                <a:gd name="T54" fmla="*/ 2147483647 w 9122"/>
                <a:gd name="T55" fmla="*/ 2147483647 h 8843"/>
                <a:gd name="T56" fmla="*/ 2147483647 w 9122"/>
                <a:gd name="T57" fmla="*/ 2147483647 h 8843"/>
                <a:gd name="T58" fmla="*/ 2147483647 w 9122"/>
                <a:gd name="T59" fmla="*/ 2147483647 h 8843"/>
                <a:gd name="T60" fmla="*/ 2147483647 w 9122"/>
                <a:gd name="T61" fmla="*/ 2147483647 h 8843"/>
                <a:gd name="T62" fmla="*/ 2147483647 w 9122"/>
                <a:gd name="T63" fmla="*/ 2147483647 h 8843"/>
                <a:gd name="T64" fmla="*/ 2147483647 w 9122"/>
                <a:gd name="T65" fmla="*/ 2147483647 h 8843"/>
                <a:gd name="T66" fmla="*/ 2147483647 w 9122"/>
                <a:gd name="T67" fmla="*/ 2147483647 h 8843"/>
                <a:gd name="T68" fmla="*/ 2147483647 w 9122"/>
                <a:gd name="T69" fmla="*/ 2147483647 h 8843"/>
                <a:gd name="T70" fmla="*/ 2147483647 w 9122"/>
                <a:gd name="T71" fmla="*/ 2147483647 h 8843"/>
                <a:gd name="T72" fmla="*/ 2147483647 w 9122"/>
                <a:gd name="T73" fmla="*/ 2147483647 h 8843"/>
                <a:gd name="T74" fmla="*/ 2147483647 w 9122"/>
                <a:gd name="T75" fmla="*/ 2147483647 h 8843"/>
                <a:gd name="T76" fmla="*/ 2147483647 w 9122"/>
                <a:gd name="T77" fmla="*/ 2147483647 h 8843"/>
                <a:gd name="T78" fmla="*/ 2147483647 w 9122"/>
                <a:gd name="T79" fmla="*/ 2147483647 h 8843"/>
                <a:gd name="T80" fmla="*/ 2147483647 w 9122"/>
                <a:gd name="T81" fmla="*/ 2147483647 h 8843"/>
                <a:gd name="T82" fmla="*/ 2147483647 w 9122"/>
                <a:gd name="T83" fmla="*/ 2147483647 h 8843"/>
                <a:gd name="T84" fmla="*/ 2147483647 w 9122"/>
                <a:gd name="T85" fmla="*/ 2147483647 h 8843"/>
                <a:gd name="T86" fmla="*/ 2147483647 w 9122"/>
                <a:gd name="T87" fmla="*/ 2147483647 h 8843"/>
                <a:gd name="T88" fmla="*/ 2147483647 w 9122"/>
                <a:gd name="T89" fmla="*/ 2147483647 h 8843"/>
                <a:gd name="T90" fmla="*/ 2147483647 w 9122"/>
                <a:gd name="T91" fmla="*/ 2147483647 h 8843"/>
                <a:gd name="T92" fmla="*/ 2147483647 w 9122"/>
                <a:gd name="T93" fmla="*/ 2147483647 h 8843"/>
                <a:gd name="T94" fmla="*/ 2147483647 w 9122"/>
                <a:gd name="T95" fmla="*/ 2147483647 h 8843"/>
                <a:gd name="T96" fmla="*/ 2147483647 w 9122"/>
                <a:gd name="T97" fmla="*/ 2147483647 h 8843"/>
                <a:gd name="T98" fmla="*/ 2147483647 w 9122"/>
                <a:gd name="T99" fmla="*/ 2147483647 h 8843"/>
                <a:gd name="T100" fmla="*/ 2147483647 w 9122"/>
                <a:gd name="T101" fmla="*/ 2147483647 h 8843"/>
                <a:gd name="T102" fmla="*/ 2147483647 w 9122"/>
                <a:gd name="T103" fmla="*/ 2147483647 h 8843"/>
                <a:gd name="T104" fmla="*/ 2147483647 w 9122"/>
                <a:gd name="T105" fmla="*/ 2147483647 h 88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122"/>
                <a:gd name="T160" fmla="*/ 0 h 8843"/>
                <a:gd name="T161" fmla="*/ 9122 w 9122"/>
                <a:gd name="T162" fmla="*/ 8843 h 88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122" h="8843">
                  <a:moveTo>
                    <a:pt x="153" y="4863"/>
                  </a:moveTo>
                  <a:lnTo>
                    <a:pt x="114" y="4693"/>
                  </a:lnTo>
                  <a:lnTo>
                    <a:pt x="80" y="4522"/>
                  </a:lnTo>
                  <a:lnTo>
                    <a:pt x="53" y="4353"/>
                  </a:lnTo>
                  <a:lnTo>
                    <a:pt x="32" y="4184"/>
                  </a:lnTo>
                  <a:lnTo>
                    <a:pt x="16" y="4014"/>
                  </a:lnTo>
                  <a:lnTo>
                    <a:pt x="5" y="3846"/>
                  </a:lnTo>
                  <a:lnTo>
                    <a:pt x="0" y="3678"/>
                  </a:lnTo>
                  <a:lnTo>
                    <a:pt x="1" y="3510"/>
                  </a:lnTo>
                  <a:lnTo>
                    <a:pt x="7" y="3344"/>
                  </a:lnTo>
                  <a:lnTo>
                    <a:pt x="18" y="3179"/>
                  </a:lnTo>
                  <a:lnTo>
                    <a:pt x="35" y="3014"/>
                  </a:lnTo>
                  <a:lnTo>
                    <a:pt x="56" y="2851"/>
                  </a:lnTo>
                  <a:lnTo>
                    <a:pt x="83" y="2689"/>
                  </a:lnTo>
                  <a:lnTo>
                    <a:pt x="115" y="2529"/>
                  </a:lnTo>
                  <a:lnTo>
                    <a:pt x="153" y="2369"/>
                  </a:lnTo>
                  <a:lnTo>
                    <a:pt x="195" y="2212"/>
                  </a:lnTo>
                  <a:lnTo>
                    <a:pt x="241" y="2056"/>
                  </a:lnTo>
                  <a:lnTo>
                    <a:pt x="294" y="1902"/>
                  </a:lnTo>
                  <a:lnTo>
                    <a:pt x="350" y="1750"/>
                  </a:lnTo>
                  <a:lnTo>
                    <a:pt x="412" y="1600"/>
                  </a:lnTo>
                  <a:lnTo>
                    <a:pt x="477" y="1452"/>
                  </a:lnTo>
                  <a:lnTo>
                    <a:pt x="548" y="1307"/>
                  </a:lnTo>
                  <a:lnTo>
                    <a:pt x="622" y="1164"/>
                  </a:lnTo>
                  <a:lnTo>
                    <a:pt x="702" y="1023"/>
                  </a:lnTo>
                  <a:lnTo>
                    <a:pt x="785" y="884"/>
                  </a:lnTo>
                  <a:lnTo>
                    <a:pt x="873" y="749"/>
                  </a:lnTo>
                  <a:lnTo>
                    <a:pt x="966" y="617"/>
                  </a:lnTo>
                  <a:lnTo>
                    <a:pt x="1061" y="487"/>
                  </a:lnTo>
                  <a:lnTo>
                    <a:pt x="1162" y="360"/>
                  </a:lnTo>
                  <a:lnTo>
                    <a:pt x="1266" y="237"/>
                  </a:lnTo>
                  <a:lnTo>
                    <a:pt x="1375" y="117"/>
                  </a:lnTo>
                  <a:lnTo>
                    <a:pt x="1487" y="0"/>
                  </a:lnTo>
                  <a:lnTo>
                    <a:pt x="1475" y="67"/>
                  </a:lnTo>
                  <a:lnTo>
                    <a:pt x="1464" y="134"/>
                  </a:lnTo>
                  <a:lnTo>
                    <a:pt x="1454" y="201"/>
                  </a:lnTo>
                  <a:lnTo>
                    <a:pt x="1445" y="269"/>
                  </a:lnTo>
                  <a:lnTo>
                    <a:pt x="1436" y="335"/>
                  </a:lnTo>
                  <a:lnTo>
                    <a:pt x="1428" y="404"/>
                  </a:lnTo>
                  <a:lnTo>
                    <a:pt x="1421" y="471"/>
                  </a:lnTo>
                  <a:lnTo>
                    <a:pt x="1414" y="540"/>
                  </a:lnTo>
                  <a:lnTo>
                    <a:pt x="1409" y="607"/>
                  </a:lnTo>
                  <a:lnTo>
                    <a:pt x="1404" y="676"/>
                  </a:lnTo>
                  <a:lnTo>
                    <a:pt x="1400" y="745"/>
                  </a:lnTo>
                  <a:lnTo>
                    <a:pt x="1396" y="814"/>
                  </a:lnTo>
                  <a:lnTo>
                    <a:pt x="1394" y="883"/>
                  </a:lnTo>
                  <a:lnTo>
                    <a:pt x="1392" y="952"/>
                  </a:lnTo>
                  <a:lnTo>
                    <a:pt x="1390" y="1022"/>
                  </a:lnTo>
                  <a:lnTo>
                    <a:pt x="1390" y="1092"/>
                  </a:lnTo>
                  <a:lnTo>
                    <a:pt x="1398" y="1408"/>
                  </a:lnTo>
                  <a:lnTo>
                    <a:pt x="1422" y="1719"/>
                  </a:lnTo>
                  <a:lnTo>
                    <a:pt x="1460" y="2027"/>
                  </a:lnTo>
                  <a:lnTo>
                    <a:pt x="1515" y="2329"/>
                  </a:lnTo>
                  <a:lnTo>
                    <a:pt x="1583" y="2625"/>
                  </a:lnTo>
                  <a:lnTo>
                    <a:pt x="1666" y="2917"/>
                  </a:lnTo>
                  <a:lnTo>
                    <a:pt x="1763" y="3202"/>
                  </a:lnTo>
                  <a:lnTo>
                    <a:pt x="1872" y="3481"/>
                  </a:lnTo>
                  <a:lnTo>
                    <a:pt x="1995" y="3752"/>
                  </a:lnTo>
                  <a:lnTo>
                    <a:pt x="2130" y="4017"/>
                  </a:lnTo>
                  <a:lnTo>
                    <a:pt x="2278" y="4274"/>
                  </a:lnTo>
                  <a:lnTo>
                    <a:pt x="2438" y="4523"/>
                  </a:lnTo>
                  <a:lnTo>
                    <a:pt x="2609" y="4764"/>
                  </a:lnTo>
                  <a:lnTo>
                    <a:pt x="2791" y="4996"/>
                  </a:lnTo>
                  <a:lnTo>
                    <a:pt x="2984" y="5219"/>
                  </a:lnTo>
                  <a:lnTo>
                    <a:pt x="3187" y="5432"/>
                  </a:lnTo>
                  <a:lnTo>
                    <a:pt x="3400" y="5635"/>
                  </a:lnTo>
                  <a:lnTo>
                    <a:pt x="3622" y="5828"/>
                  </a:lnTo>
                  <a:lnTo>
                    <a:pt x="3854" y="6010"/>
                  </a:lnTo>
                  <a:lnTo>
                    <a:pt x="4095" y="6180"/>
                  </a:lnTo>
                  <a:lnTo>
                    <a:pt x="4344" y="6341"/>
                  </a:lnTo>
                  <a:lnTo>
                    <a:pt x="4600" y="6488"/>
                  </a:lnTo>
                  <a:lnTo>
                    <a:pt x="4864" y="6624"/>
                  </a:lnTo>
                  <a:lnTo>
                    <a:pt x="5136" y="6747"/>
                  </a:lnTo>
                  <a:lnTo>
                    <a:pt x="5415" y="6857"/>
                  </a:lnTo>
                  <a:lnTo>
                    <a:pt x="5700" y="6954"/>
                  </a:lnTo>
                  <a:lnTo>
                    <a:pt x="5991" y="7036"/>
                  </a:lnTo>
                  <a:lnTo>
                    <a:pt x="6288" y="7105"/>
                  </a:lnTo>
                  <a:lnTo>
                    <a:pt x="6590" y="7158"/>
                  </a:lnTo>
                  <a:lnTo>
                    <a:pt x="6897" y="7198"/>
                  </a:lnTo>
                  <a:lnTo>
                    <a:pt x="7209" y="7221"/>
                  </a:lnTo>
                  <a:lnTo>
                    <a:pt x="7524" y="7229"/>
                  </a:lnTo>
                  <a:lnTo>
                    <a:pt x="7628" y="7229"/>
                  </a:lnTo>
                  <a:lnTo>
                    <a:pt x="7731" y="7226"/>
                  </a:lnTo>
                  <a:lnTo>
                    <a:pt x="7833" y="7222"/>
                  </a:lnTo>
                  <a:lnTo>
                    <a:pt x="7935" y="7216"/>
                  </a:lnTo>
                  <a:lnTo>
                    <a:pt x="8037" y="7208"/>
                  </a:lnTo>
                  <a:lnTo>
                    <a:pt x="8138" y="7199"/>
                  </a:lnTo>
                  <a:lnTo>
                    <a:pt x="8238" y="7187"/>
                  </a:lnTo>
                  <a:lnTo>
                    <a:pt x="8339" y="7175"/>
                  </a:lnTo>
                  <a:lnTo>
                    <a:pt x="8439" y="7161"/>
                  </a:lnTo>
                  <a:lnTo>
                    <a:pt x="8537" y="7145"/>
                  </a:lnTo>
                  <a:lnTo>
                    <a:pt x="8636" y="7128"/>
                  </a:lnTo>
                  <a:lnTo>
                    <a:pt x="8735" y="7109"/>
                  </a:lnTo>
                  <a:lnTo>
                    <a:pt x="8833" y="7089"/>
                  </a:lnTo>
                  <a:lnTo>
                    <a:pt x="8929" y="7067"/>
                  </a:lnTo>
                  <a:lnTo>
                    <a:pt x="9025" y="7043"/>
                  </a:lnTo>
                  <a:lnTo>
                    <a:pt x="9122" y="7018"/>
                  </a:lnTo>
                  <a:lnTo>
                    <a:pt x="9057" y="7095"/>
                  </a:lnTo>
                  <a:lnTo>
                    <a:pt x="8992" y="7168"/>
                  </a:lnTo>
                  <a:lnTo>
                    <a:pt x="8924" y="7242"/>
                  </a:lnTo>
                  <a:lnTo>
                    <a:pt x="8856" y="7314"/>
                  </a:lnTo>
                  <a:lnTo>
                    <a:pt x="8785" y="7385"/>
                  </a:lnTo>
                  <a:lnTo>
                    <a:pt x="8714" y="7455"/>
                  </a:lnTo>
                  <a:lnTo>
                    <a:pt x="8641" y="7522"/>
                  </a:lnTo>
                  <a:lnTo>
                    <a:pt x="8567" y="7589"/>
                  </a:lnTo>
                  <a:lnTo>
                    <a:pt x="8491" y="7654"/>
                  </a:lnTo>
                  <a:lnTo>
                    <a:pt x="8414" y="7718"/>
                  </a:lnTo>
                  <a:lnTo>
                    <a:pt x="8335" y="7780"/>
                  </a:lnTo>
                  <a:lnTo>
                    <a:pt x="8255" y="7841"/>
                  </a:lnTo>
                  <a:lnTo>
                    <a:pt x="8174" y="7900"/>
                  </a:lnTo>
                  <a:lnTo>
                    <a:pt x="8092" y="7959"/>
                  </a:lnTo>
                  <a:lnTo>
                    <a:pt x="8009" y="8014"/>
                  </a:lnTo>
                  <a:lnTo>
                    <a:pt x="7923" y="8068"/>
                  </a:lnTo>
                  <a:lnTo>
                    <a:pt x="7836" y="8122"/>
                  </a:lnTo>
                  <a:lnTo>
                    <a:pt x="7750" y="8173"/>
                  </a:lnTo>
                  <a:lnTo>
                    <a:pt x="7660" y="8223"/>
                  </a:lnTo>
                  <a:lnTo>
                    <a:pt x="7570" y="8271"/>
                  </a:lnTo>
                  <a:lnTo>
                    <a:pt x="7480" y="8317"/>
                  </a:lnTo>
                  <a:lnTo>
                    <a:pt x="7387" y="8362"/>
                  </a:lnTo>
                  <a:lnTo>
                    <a:pt x="7293" y="8405"/>
                  </a:lnTo>
                  <a:lnTo>
                    <a:pt x="7199" y="8445"/>
                  </a:lnTo>
                  <a:lnTo>
                    <a:pt x="7103" y="8485"/>
                  </a:lnTo>
                  <a:lnTo>
                    <a:pt x="7006" y="8522"/>
                  </a:lnTo>
                  <a:lnTo>
                    <a:pt x="6908" y="8557"/>
                  </a:lnTo>
                  <a:lnTo>
                    <a:pt x="6809" y="8591"/>
                  </a:lnTo>
                  <a:lnTo>
                    <a:pt x="6709" y="8623"/>
                  </a:lnTo>
                  <a:lnTo>
                    <a:pt x="6607" y="8652"/>
                  </a:lnTo>
                  <a:lnTo>
                    <a:pt x="6506" y="8680"/>
                  </a:lnTo>
                  <a:lnTo>
                    <a:pt x="6402" y="8706"/>
                  </a:lnTo>
                  <a:lnTo>
                    <a:pt x="6144" y="8760"/>
                  </a:lnTo>
                  <a:lnTo>
                    <a:pt x="5885" y="8800"/>
                  </a:lnTo>
                  <a:lnTo>
                    <a:pt x="5627" y="8828"/>
                  </a:lnTo>
                  <a:lnTo>
                    <a:pt x="5371" y="8842"/>
                  </a:lnTo>
                  <a:lnTo>
                    <a:pt x="5115" y="8843"/>
                  </a:lnTo>
                  <a:lnTo>
                    <a:pt x="4861" y="8832"/>
                  </a:lnTo>
                  <a:lnTo>
                    <a:pt x="4610" y="8807"/>
                  </a:lnTo>
                  <a:lnTo>
                    <a:pt x="4360" y="8771"/>
                  </a:lnTo>
                  <a:lnTo>
                    <a:pt x="4114" y="8723"/>
                  </a:lnTo>
                  <a:lnTo>
                    <a:pt x="3870" y="8662"/>
                  </a:lnTo>
                  <a:lnTo>
                    <a:pt x="3631" y="8591"/>
                  </a:lnTo>
                  <a:lnTo>
                    <a:pt x="3396" y="8508"/>
                  </a:lnTo>
                  <a:lnTo>
                    <a:pt x="3165" y="8413"/>
                  </a:lnTo>
                  <a:lnTo>
                    <a:pt x="2938" y="8309"/>
                  </a:lnTo>
                  <a:lnTo>
                    <a:pt x="2718" y="8193"/>
                  </a:lnTo>
                  <a:lnTo>
                    <a:pt x="2502" y="8068"/>
                  </a:lnTo>
                  <a:lnTo>
                    <a:pt x="2293" y="7932"/>
                  </a:lnTo>
                  <a:lnTo>
                    <a:pt x="2091" y="7787"/>
                  </a:lnTo>
                  <a:lnTo>
                    <a:pt x="1895" y="7633"/>
                  </a:lnTo>
                  <a:lnTo>
                    <a:pt x="1706" y="7469"/>
                  </a:lnTo>
                  <a:lnTo>
                    <a:pt x="1525" y="7295"/>
                  </a:lnTo>
                  <a:lnTo>
                    <a:pt x="1353" y="7114"/>
                  </a:lnTo>
                  <a:lnTo>
                    <a:pt x="1188" y="6922"/>
                  </a:lnTo>
                  <a:lnTo>
                    <a:pt x="1032" y="6724"/>
                  </a:lnTo>
                  <a:lnTo>
                    <a:pt x="886" y="6517"/>
                  </a:lnTo>
                  <a:lnTo>
                    <a:pt x="749" y="6302"/>
                  </a:lnTo>
                  <a:lnTo>
                    <a:pt x="622" y="6080"/>
                  </a:lnTo>
                  <a:lnTo>
                    <a:pt x="506" y="5850"/>
                  </a:lnTo>
                  <a:lnTo>
                    <a:pt x="401" y="5613"/>
                  </a:lnTo>
                  <a:lnTo>
                    <a:pt x="307" y="5370"/>
                  </a:lnTo>
                  <a:lnTo>
                    <a:pt x="224" y="5119"/>
                  </a:lnTo>
                  <a:lnTo>
                    <a:pt x="153" y="4863"/>
                  </a:ln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22" name="Freeform 33"/>
            <p:cNvSpPr>
              <a:spLocks/>
            </p:cNvSpPr>
            <p:nvPr/>
          </p:nvSpPr>
          <p:spPr bwMode="auto">
            <a:xfrm>
              <a:off x="479425" y="4227513"/>
              <a:ext cx="333375" cy="303213"/>
            </a:xfrm>
            <a:custGeom>
              <a:avLst/>
              <a:gdLst>
                <a:gd name="T0" fmla="*/ 2147483647 w 5037"/>
                <a:gd name="T1" fmla="*/ 2147483647 h 4591"/>
                <a:gd name="T2" fmla="*/ 2147483647 w 5037"/>
                <a:gd name="T3" fmla="*/ 2147483647 h 4591"/>
                <a:gd name="T4" fmla="*/ 2147483647 w 5037"/>
                <a:gd name="T5" fmla="*/ 2147483647 h 4591"/>
                <a:gd name="T6" fmla="*/ 2147483647 w 5037"/>
                <a:gd name="T7" fmla="*/ 2147483647 h 4591"/>
                <a:gd name="T8" fmla="*/ 2147483647 w 5037"/>
                <a:gd name="T9" fmla="*/ 2147483647 h 4591"/>
                <a:gd name="T10" fmla="*/ 2147483647 w 5037"/>
                <a:gd name="T11" fmla="*/ 2147483647 h 4591"/>
                <a:gd name="T12" fmla="*/ 2147483647 w 5037"/>
                <a:gd name="T13" fmla="*/ 2147483647 h 4591"/>
                <a:gd name="T14" fmla="*/ 2147483647 w 5037"/>
                <a:gd name="T15" fmla="*/ 2147483647 h 4591"/>
                <a:gd name="T16" fmla="*/ 2147483647 w 5037"/>
                <a:gd name="T17" fmla="*/ 2147483647 h 4591"/>
                <a:gd name="T18" fmla="*/ 2147483647 w 5037"/>
                <a:gd name="T19" fmla="*/ 2147483647 h 4591"/>
                <a:gd name="T20" fmla="*/ 2147483647 w 5037"/>
                <a:gd name="T21" fmla="*/ 2147483647 h 4591"/>
                <a:gd name="T22" fmla="*/ 2147483647 w 5037"/>
                <a:gd name="T23" fmla="*/ 2147483647 h 4591"/>
                <a:gd name="T24" fmla="*/ 2147483647 w 5037"/>
                <a:gd name="T25" fmla="*/ 2147483647 h 4591"/>
                <a:gd name="T26" fmla="*/ 2147483647 w 5037"/>
                <a:gd name="T27" fmla="*/ 2147483647 h 4591"/>
                <a:gd name="T28" fmla="*/ 2147483647 w 5037"/>
                <a:gd name="T29" fmla="*/ 2147483647 h 4591"/>
                <a:gd name="T30" fmla="*/ 2147483647 w 5037"/>
                <a:gd name="T31" fmla="*/ 2147483647 h 4591"/>
                <a:gd name="T32" fmla="*/ 2147483647 w 5037"/>
                <a:gd name="T33" fmla="*/ 2147483647 h 4591"/>
                <a:gd name="T34" fmla="*/ 2147483647 w 5037"/>
                <a:gd name="T35" fmla="*/ 2147483647 h 4591"/>
                <a:gd name="T36" fmla="*/ 2147483647 w 5037"/>
                <a:gd name="T37" fmla="*/ 2147483647 h 4591"/>
                <a:gd name="T38" fmla="*/ 2147483647 w 5037"/>
                <a:gd name="T39" fmla="*/ 2147483647 h 4591"/>
                <a:gd name="T40" fmla="*/ 2147483647 w 5037"/>
                <a:gd name="T41" fmla="*/ 2147483647 h 4591"/>
                <a:gd name="T42" fmla="*/ 2147483647 w 5037"/>
                <a:gd name="T43" fmla="*/ 2147483647 h 4591"/>
                <a:gd name="T44" fmla="*/ 2147483647 w 5037"/>
                <a:gd name="T45" fmla="*/ 2147483647 h 4591"/>
                <a:gd name="T46" fmla="*/ 2147483647 w 5037"/>
                <a:gd name="T47" fmla="*/ 2147483647 h 4591"/>
                <a:gd name="T48" fmla="*/ 2147483647 w 5037"/>
                <a:gd name="T49" fmla="*/ 2147483647 h 4591"/>
                <a:gd name="T50" fmla="*/ 2147483647 w 5037"/>
                <a:gd name="T51" fmla="*/ 2147483647 h 4591"/>
                <a:gd name="T52" fmla="*/ 2147483647 w 5037"/>
                <a:gd name="T53" fmla="*/ 2147483647 h 4591"/>
                <a:gd name="T54" fmla="*/ 2147483647 w 5037"/>
                <a:gd name="T55" fmla="*/ 2147483647 h 4591"/>
                <a:gd name="T56" fmla="*/ 2147483647 w 5037"/>
                <a:gd name="T57" fmla="*/ 2147483647 h 4591"/>
                <a:gd name="T58" fmla="*/ 2147483647 w 5037"/>
                <a:gd name="T59" fmla="*/ 2147483647 h 4591"/>
                <a:gd name="T60" fmla="*/ 2147483647 w 5037"/>
                <a:gd name="T61" fmla="*/ 2147483647 h 4591"/>
                <a:gd name="T62" fmla="*/ 2147483647 w 5037"/>
                <a:gd name="T63" fmla="*/ 2147483647 h 4591"/>
                <a:gd name="T64" fmla="*/ 2147483647 w 5037"/>
                <a:gd name="T65" fmla="*/ 2147483647 h 4591"/>
                <a:gd name="T66" fmla="*/ 2147483647 w 5037"/>
                <a:gd name="T67" fmla="*/ 2147483647 h 4591"/>
                <a:gd name="T68" fmla="*/ 2147483647 w 5037"/>
                <a:gd name="T69" fmla="*/ 2147483647 h 4591"/>
                <a:gd name="T70" fmla="*/ 2147483647 w 5037"/>
                <a:gd name="T71" fmla="*/ 2147483647 h 4591"/>
                <a:gd name="T72" fmla="*/ 2147483647 w 5037"/>
                <a:gd name="T73" fmla="*/ 2147483647 h 4591"/>
                <a:gd name="T74" fmla="*/ 2147483647 w 5037"/>
                <a:gd name="T75" fmla="*/ 2147483647 h 4591"/>
                <a:gd name="T76" fmla="*/ 2147483647 w 5037"/>
                <a:gd name="T77" fmla="*/ 2147483647 h 4591"/>
                <a:gd name="T78" fmla="*/ 2147483647 w 5037"/>
                <a:gd name="T79" fmla="*/ 2147483647 h 4591"/>
                <a:gd name="T80" fmla="*/ 2147483647 w 5037"/>
                <a:gd name="T81" fmla="*/ 2147483647 h 4591"/>
                <a:gd name="T82" fmla="*/ 2147483647 w 5037"/>
                <a:gd name="T83" fmla="*/ 2147483647 h 4591"/>
                <a:gd name="T84" fmla="*/ 2147483647 w 5037"/>
                <a:gd name="T85" fmla="*/ 2147483647 h 4591"/>
                <a:gd name="T86" fmla="*/ 2147483647 w 5037"/>
                <a:gd name="T87" fmla="*/ 2147483647 h 4591"/>
                <a:gd name="T88" fmla="*/ 2147483647 w 5037"/>
                <a:gd name="T89" fmla="*/ 2147483647 h 4591"/>
                <a:gd name="T90" fmla="*/ 2147483647 w 5037"/>
                <a:gd name="T91" fmla="*/ 2147483647 h 4591"/>
                <a:gd name="T92" fmla="*/ 2147483647 w 5037"/>
                <a:gd name="T93" fmla="*/ 2147483647 h 4591"/>
                <a:gd name="T94" fmla="*/ 2147483647 w 5037"/>
                <a:gd name="T95" fmla="*/ 2147483647 h 4591"/>
                <a:gd name="T96" fmla="*/ 2147483647 w 5037"/>
                <a:gd name="T97" fmla="*/ 2147483647 h 4591"/>
                <a:gd name="T98" fmla="*/ 2147483647 w 5037"/>
                <a:gd name="T99" fmla="*/ 2147483647 h 4591"/>
                <a:gd name="T100" fmla="*/ 2147483647 w 5037"/>
                <a:gd name="T101" fmla="*/ 2147483647 h 4591"/>
                <a:gd name="T102" fmla="*/ 2147483647 w 5037"/>
                <a:gd name="T103" fmla="*/ 2147483647 h 4591"/>
                <a:gd name="T104" fmla="*/ 2147483647 w 5037"/>
                <a:gd name="T105" fmla="*/ 2147483647 h 4591"/>
                <a:gd name="T106" fmla="*/ 2147483647 w 5037"/>
                <a:gd name="T107" fmla="*/ 2147483647 h 45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037"/>
                <a:gd name="T163" fmla="*/ 0 h 4591"/>
                <a:gd name="T164" fmla="*/ 5037 w 5037"/>
                <a:gd name="T165" fmla="*/ 4591 h 459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037" h="4591">
                  <a:moveTo>
                    <a:pt x="439" y="1540"/>
                  </a:moveTo>
                  <a:lnTo>
                    <a:pt x="512" y="1646"/>
                  </a:lnTo>
                  <a:lnTo>
                    <a:pt x="585" y="1752"/>
                  </a:lnTo>
                  <a:lnTo>
                    <a:pt x="661" y="1857"/>
                  </a:lnTo>
                  <a:lnTo>
                    <a:pt x="738" y="1960"/>
                  </a:lnTo>
                  <a:lnTo>
                    <a:pt x="817" y="2062"/>
                  </a:lnTo>
                  <a:lnTo>
                    <a:pt x="897" y="2162"/>
                  </a:lnTo>
                  <a:lnTo>
                    <a:pt x="978" y="2262"/>
                  </a:lnTo>
                  <a:lnTo>
                    <a:pt x="1062" y="2360"/>
                  </a:lnTo>
                  <a:lnTo>
                    <a:pt x="1146" y="2458"/>
                  </a:lnTo>
                  <a:lnTo>
                    <a:pt x="1232" y="2552"/>
                  </a:lnTo>
                  <a:lnTo>
                    <a:pt x="1320" y="2647"/>
                  </a:lnTo>
                  <a:lnTo>
                    <a:pt x="1408" y="2740"/>
                  </a:lnTo>
                  <a:lnTo>
                    <a:pt x="1499" y="2832"/>
                  </a:lnTo>
                  <a:lnTo>
                    <a:pt x="1590" y="2922"/>
                  </a:lnTo>
                  <a:lnTo>
                    <a:pt x="1683" y="3011"/>
                  </a:lnTo>
                  <a:lnTo>
                    <a:pt x="1777" y="3098"/>
                  </a:lnTo>
                  <a:lnTo>
                    <a:pt x="1873" y="3184"/>
                  </a:lnTo>
                  <a:lnTo>
                    <a:pt x="1969" y="3269"/>
                  </a:lnTo>
                  <a:lnTo>
                    <a:pt x="2068" y="3352"/>
                  </a:lnTo>
                  <a:lnTo>
                    <a:pt x="2167" y="3433"/>
                  </a:lnTo>
                  <a:lnTo>
                    <a:pt x="2268" y="3514"/>
                  </a:lnTo>
                  <a:lnTo>
                    <a:pt x="2370" y="3593"/>
                  </a:lnTo>
                  <a:lnTo>
                    <a:pt x="2473" y="3669"/>
                  </a:lnTo>
                  <a:lnTo>
                    <a:pt x="2578" y="3745"/>
                  </a:lnTo>
                  <a:lnTo>
                    <a:pt x="2683" y="3819"/>
                  </a:lnTo>
                  <a:lnTo>
                    <a:pt x="2789" y="3892"/>
                  </a:lnTo>
                  <a:lnTo>
                    <a:pt x="2897" y="3963"/>
                  </a:lnTo>
                  <a:lnTo>
                    <a:pt x="3007" y="4032"/>
                  </a:lnTo>
                  <a:lnTo>
                    <a:pt x="3117" y="4100"/>
                  </a:lnTo>
                  <a:lnTo>
                    <a:pt x="3228" y="4165"/>
                  </a:lnTo>
                  <a:lnTo>
                    <a:pt x="3341" y="4230"/>
                  </a:lnTo>
                  <a:lnTo>
                    <a:pt x="3453" y="4292"/>
                  </a:lnTo>
                  <a:lnTo>
                    <a:pt x="3548" y="4326"/>
                  </a:lnTo>
                  <a:lnTo>
                    <a:pt x="3644" y="4356"/>
                  </a:lnTo>
                  <a:lnTo>
                    <a:pt x="3740" y="4385"/>
                  </a:lnTo>
                  <a:lnTo>
                    <a:pt x="3837" y="4412"/>
                  </a:lnTo>
                  <a:lnTo>
                    <a:pt x="3934" y="4438"/>
                  </a:lnTo>
                  <a:lnTo>
                    <a:pt x="4033" y="4462"/>
                  </a:lnTo>
                  <a:lnTo>
                    <a:pt x="4130" y="4484"/>
                  </a:lnTo>
                  <a:lnTo>
                    <a:pt x="4230" y="4503"/>
                  </a:lnTo>
                  <a:lnTo>
                    <a:pt x="4329" y="4521"/>
                  </a:lnTo>
                  <a:lnTo>
                    <a:pt x="4430" y="4537"/>
                  </a:lnTo>
                  <a:lnTo>
                    <a:pt x="4529" y="4550"/>
                  </a:lnTo>
                  <a:lnTo>
                    <a:pt x="4630" y="4562"/>
                  </a:lnTo>
                  <a:lnTo>
                    <a:pt x="4681" y="4568"/>
                  </a:lnTo>
                  <a:lnTo>
                    <a:pt x="4732" y="4572"/>
                  </a:lnTo>
                  <a:lnTo>
                    <a:pt x="4782" y="4577"/>
                  </a:lnTo>
                  <a:lnTo>
                    <a:pt x="4834" y="4581"/>
                  </a:lnTo>
                  <a:lnTo>
                    <a:pt x="4884" y="4584"/>
                  </a:lnTo>
                  <a:lnTo>
                    <a:pt x="4935" y="4587"/>
                  </a:lnTo>
                  <a:lnTo>
                    <a:pt x="4986" y="4589"/>
                  </a:lnTo>
                  <a:lnTo>
                    <a:pt x="5037" y="4591"/>
                  </a:lnTo>
                  <a:lnTo>
                    <a:pt x="4825" y="4520"/>
                  </a:lnTo>
                  <a:lnTo>
                    <a:pt x="4616" y="4444"/>
                  </a:lnTo>
                  <a:lnTo>
                    <a:pt x="4409" y="4363"/>
                  </a:lnTo>
                  <a:lnTo>
                    <a:pt x="4205" y="4276"/>
                  </a:lnTo>
                  <a:lnTo>
                    <a:pt x="4004" y="4184"/>
                  </a:lnTo>
                  <a:lnTo>
                    <a:pt x="3806" y="4087"/>
                  </a:lnTo>
                  <a:lnTo>
                    <a:pt x="3612" y="3985"/>
                  </a:lnTo>
                  <a:lnTo>
                    <a:pt x="3420" y="3877"/>
                  </a:lnTo>
                  <a:lnTo>
                    <a:pt x="3231" y="3764"/>
                  </a:lnTo>
                  <a:lnTo>
                    <a:pt x="3046" y="3646"/>
                  </a:lnTo>
                  <a:lnTo>
                    <a:pt x="2864" y="3524"/>
                  </a:lnTo>
                  <a:lnTo>
                    <a:pt x="2686" y="3397"/>
                  </a:lnTo>
                  <a:lnTo>
                    <a:pt x="2511" y="3265"/>
                  </a:lnTo>
                  <a:lnTo>
                    <a:pt x="2341" y="3129"/>
                  </a:lnTo>
                  <a:lnTo>
                    <a:pt x="2174" y="2988"/>
                  </a:lnTo>
                  <a:lnTo>
                    <a:pt x="2011" y="2843"/>
                  </a:lnTo>
                  <a:lnTo>
                    <a:pt x="1852" y="2694"/>
                  </a:lnTo>
                  <a:lnTo>
                    <a:pt x="1696" y="2540"/>
                  </a:lnTo>
                  <a:lnTo>
                    <a:pt x="1545" y="2382"/>
                  </a:lnTo>
                  <a:lnTo>
                    <a:pt x="1398" y="2221"/>
                  </a:lnTo>
                  <a:lnTo>
                    <a:pt x="1255" y="2055"/>
                  </a:lnTo>
                  <a:lnTo>
                    <a:pt x="1117" y="1885"/>
                  </a:lnTo>
                  <a:lnTo>
                    <a:pt x="984" y="1713"/>
                  </a:lnTo>
                  <a:lnTo>
                    <a:pt x="855" y="1535"/>
                  </a:lnTo>
                  <a:lnTo>
                    <a:pt x="731" y="1355"/>
                  </a:lnTo>
                  <a:lnTo>
                    <a:pt x="611" y="1171"/>
                  </a:lnTo>
                  <a:lnTo>
                    <a:pt x="497" y="984"/>
                  </a:lnTo>
                  <a:lnTo>
                    <a:pt x="387" y="793"/>
                  </a:lnTo>
                  <a:lnTo>
                    <a:pt x="282" y="600"/>
                  </a:lnTo>
                  <a:lnTo>
                    <a:pt x="183" y="403"/>
                  </a:lnTo>
                  <a:lnTo>
                    <a:pt x="89" y="203"/>
                  </a:lnTo>
                  <a:lnTo>
                    <a:pt x="0" y="0"/>
                  </a:lnTo>
                  <a:lnTo>
                    <a:pt x="10" y="77"/>
                  </a:lnTo>
                  <a:lnTo>
                    <a:pt x="21" y="153"/>
                  </a:lnTo>
                  <a:lnTo>
                    <a:pt x="33" y="229"/>
                  </a:lnTo>
                  <a:lnTo>
                    <a:pt x="47" y="306"/>
                  </a:lnTo>
                  <a:lnTo>
                    <a:pt x="61" y="382"/>
                  </a:lnTo>
                  <a:lnTo>
                    <a:pt x="77" y="459"/>
                  </a:lnTo>
                  <a:lnTo>
                    <a:pt x="95" y="535"/>
                  </a:lnTo>
                  <a:lnTo>
                    <a:pt x="113" y="612"/>
                  </a:lnTo>
                  <a:lnTo>
                    <a:pt x="129" y="673"/>
                  </a:lnTo>
                  <a:lnTo>
                    <a:pt x="145" y="733"/>
                  </a:lnTo>
                  <a:lnTo>
                    <a:pt x="161" y="792"/>
                  </a:lnTo>
                  <a:lnTo>
                    <a:pt x="179" y="852"/>
                  </a:lnTo>
                  <a:lnTo>
                    <a:pt x="197" y="911"/>
                  </a:lnTo>
                  <a:lnTo>
                    <a:pt x="216" y="971"/>
                  </a:lnTo>
                  <a:lnTo>
                    <a:pt x="236" y="1029"/>
                  </a:lnTo>
                  <a:lnTo>
                    <a:pt x="256" y="1088"/>
                  </a:lnTo>
                  <a:lnTo>
                    <a:pt x="276" y="1145"/>
                  </a:lnTo>
                  <a:lnTo>
                    <a:pt x="298" y="1203"/>
                  </a:lnTo>
                  <a:lnTo>
                    <a:pt x="319" y="1260"/>
                  </a:lnTo>
                  <a:lnTo>
                    <a:pt x="342" y="1317"/>
                  </a:lnTo>
                  <a:lnTo>
                    <a:pt x="366" y="1373"/>
                  </a:lnTo>
                  <a:lnTo>
                    <a:pt x="390" y="1430"/>
                  </a:lnTo>
                  <a:lnTo>
                    <a:pt x="414" y="1485"/>
                  </a:lnTo>
                  <a:lnTo>
                    <a:pt x="439" y="1540"/>
                  </a:lnTo>
                  <a:close/>
                </a:path>
              </a:pathLst>
            </a:custGeom>
            <a:solidFill>
              <a:srgbClr val="02026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23" name="Freeform 34"/>
            <p:cNvSpPr>
              <a:spLocks/>
            </p:cNvSpPr>
            <p:nvPr/>
          </p:nvSpPr>
          <p:spPr bwMode="auto">
            <a:xfrm>
              <a:off x="476250" y="4187825"/>
              <a:ext cx="374650" cy="342900"/>
            </a:xfrm>
            <a:custGeom>
              <a:avLst/>
              <a:gdLst>
                <a:gd name="T0" fmla="*/ 2147483647 w 5661"/>
                <a:gd name="T1" fmla="*/ 2147483647 h 5182"/>
                <a:gd name="T2" fmla="*/ 2147483647 w 5661"/>
                <a:gd name="T3" fmla="*/ 2147483647 h 5182"/>
                <a:gd name="T4" fmla="*/ 2147483647 w 5661"/>
                <a:gd name="T5" fmla="*/ 2147483647 h 5182"/>
                <a:gd name="T6" fmla="*/ 2147483647 w 5661"/>
                <a:gd name="T7" fmla="*/ 2147483647 h 5182"/>
                <a:gd name="T8" fmla="*/ 2147483647 w 5661"/>
                <a:gd name="T9" fmla="*/ 2147483647 h 5182"/>
                <a:gd name="T10" fmla="*/ 2147483647 w 5661"/>
                <a:gd name="T11" fmla="*/ 2147483647 h 5182"/>
                <a:gd name="T12" fmla="*/ 2147483647 w 5661"/>
                <a:gd name="T13" fmla="*/ 2147483647 h 5182"/>
                <a:gd name="T14" fmla="*/ 2147483647 w 5661"/>
                <a:gd name="T15" fmla="*/ 2147483647 h 5182"/>
                <a:gd name="T16" fmla="*/ 2147483647 w 5661"/>
                <a:gd name="T17" fmla="*/ 2147483647 h 5182"/>
                <a:gd name="T18" fmla="*/ 2147483647 w 5661"/>
                <a:gd name="T19" fmla="*/ 2147483647 h 5182"/>
                <a:gd name="T20" fmla="*/ 2147483647 w 5661"/>
                <a:gd name="T21" fmla="*/ 2147483647 h 5182"/>
                <a:gd name="T22" fmla="*/ 2147483647 w 5661"/>
                <a:gd name="T23" fmla="*/ 2147483647 h 5182"/>
                <a:gd name="T24" fmla="*/ 2147483647 w 5661"/>
                <a:gd name="T25" fmla="*/ 2147483647 h 5182"/>
                <a:gd name="T26" fmla="*/ 2147483647 w 5661"/>
                <a:gd name="T27" fmla="*/ 2147483647 h 5182"/>
                <a:gd name="T28" fmla="*/ 2147483647 w 5661"/>
                <a:gd name="T29" fmla="*/ 2147483647 h 5182"/>
                <a:gd name="T30" fmla="*/ 2147483647 w 5661"/>
                <a:gd name="T31" fmla="*/ 2147483647 h 5182"/>
                <a:gd name="T32" fmla="*/ 2147483647 w 5661"/>
                <a:gd name="T33" fmla="*/ 2147483647 h 5182"/>
                <a:gd name="T34" fmla="*/ 2147483647 w 5661"/>
                <a:gd name="T35" fmla="*/ 2147483647 h 5182"/>
                <a:gd name="T36" fmla="*/ 2147483647 w 5661"/>
                <a:gd name="T37" fmla="*/ 2147483647 h 5182"/>
                <a:gd name="T38" fmla="*/ 2147483647 w 5661"/>
                <a:gd name="T39" fmla="*/ 2147483647 h 5182"/>
                <a:gd name="T40" fmla="*/ 2147483647 w 5661"/>
                <a:gd name="T41" fmla="*/ 2147483647 h 5182"/>
                <a:gd name="T42" fmla="*/ 2147483647 w 5661"/>
                <a:gd name="T43" fmla="*/ 2147483647 h 5182"/>
                <a:gd name="T44" fmla="*/ 2147483647 w 5661"/>
                <a:gd name="T45" fmla="*/ 2147483647 h 5182"/>
                <a:gd name="T46" fmla="*/ 2147483647 w 5661"/>
                <a:gd name="T47" fmla="*/ 2147483647 h 5182"/>
                <a:gd name="T48" fmla="*/ 2147483647 w 5661"/>
                <a:gd name="T49" fmla="*/ 2147483647 h 5182"/>
                <a:gd name="T50" fmla="*/ 2147483647 w 5661"/>
                <a:gd name="T51" fmla="*/ 2147483647 h 5182"/>
                <a:gd name="T52" fmla="*/ 2147483647 w 5661"/>
                <a:gd name="T53" fmla="*/ 2147483647 h 5182"/>
                <a:gd name="T54" fmla="*/ 2147483647 w 5661"/>
                <a:gd name="T55" fmla="*/ 2147483647 h 5182"/>
                <a:gd name="T56" fmla="*/ 2147483647 w 5661"/>
                <a:gd name="T57" fmla="*/ 2147483647 h 5182"/>
                <a:gd name="T58" fmla="*/ 2147483647 w 5661"/>
                <a:gd name="T59" fmla="*/ 2147483647 h 5182"/>
                <a:gd name="T60" fmla="*/ 2147483647 w 5661"/>
                <a:gd name="T61" fmla="*/ 2147483647 h 5182"/>
                <a:gd name="T62" fmla="*/ 2147483647 w 5661"/>
                <a:gd name="T63" fmla="*/ 2147483647 h 5182"/>
                <a:gd name="T64" fmla="*/ 2147483647 w 5661"/>
                <a:gd name="T65" fmla="*/ 2147483647 h 5182"/>
                <a:gd name="T66" fmla="*/ 2147483647 w 5661"/>
                <a:gd name="T67" fmla="*/ 2147483647 h 5182"/>
                <a:gd name="T68" fmla="*/ 2147483647 w 5661"/>
                <a:gd name="T69" fmla="*/ 2147483647 h 5182"/>
                <a:gd name="T70" fmla="*/ 2147483647 w 5661"/>
                <a:gd name="T71" fmla="*/ 2147483647 h 5182"/>
                <a:gd name="T72" fmla="*/ 2147483647 w 5661"/>
                <a:gd name="T73" fmla="*/ 2147483647 h 5182"/>
                <a:gd name="T74" fmla="*/ 2147483647 w 5661"/>
                <a:gd name="T75" fmla="*/ 2147483647 h 5182"/>
                <a:gd name="T76" fmla="*/ 2147483647 w 5661"/>
                <a:gd name="T77" fmla="*/ 2147483647 h 5182"/>
                <a:gd name="T78" fmla="*/ 2147483647 w 5661"/>
                <a:gd name="T79" fmla="*/ 2147483647 h 5182"/>
                <a:gd name="T80" fmla="*/ 2147483647 w 5661"/>
                <a:gd name="T81" fmla="*/ 2147483647 h 5182"/>
                <a:gd name="T82" fmla="*/ 2147483647 w 5661"/>
                <a:gd name="T83" fmla="*/ 2147483647 h 5182"/>
                <a:gd name="T84" fmla="*/ 2147483647 w 5661"/>
                <a:gd name="T85" fmla="*/ 2147483647 h 5182"/>
                <a:gd name="T86" fmla="*/ 2147483647 w 5661"/>
                <a:gd name="T87" fmla="*/ 2147483647 h 5182"/>
                <a:gd name="T88" fmla="*/ 2147483647 w 5661"/>
                <a:gd name="T89" fmla="*/ 2147483647 h 5182"/>
                <a:gd name="T90" fmla="*/ 2147483647 w 5661"/>
                <a:gd name="T91" fmla="*/ 2147483647 h 5182"/>
                <a:gd name="T92" fmla="*/ 2147483647 w 5661"/>
                <a:gd name="T93" fmla="*/ 2147483647 h 5182"/>
                <a:gd name="T94" fmla="*/ 2147483647 w 5661"/>
                <a:gd name="T95" fmla="*/ 2147483647 h 5182"/>
                <a:gd name="T96" fmla="*/ 2147483647 w 5661"/>
                <a:gd name="T97" fmla="*/ 2147483647 h 5182"/>
                <a:gd name="T98" fmla="*/ 2147483647 w 5661"/>
                <a:gd name="T99" fmla="*/ 2147483647 h 51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661"/>
                <a:gd name="T151" fmla="*/ 0 h 5182"/>
                <a:gd name="T152" fmla="*/ 5661 w 5661"/>
                <a:gd name="T153" fmla="*/ 5182 h 51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661" h="5182">
                  <a:moveTo>
                    <a:pt x="171" y="1274"/>
                  </a:moveTo>
                  <a:lnTo>
                    <a:pt x="258" y="1434"/>
                  </a:lnTo>
                  <a:lnTo>
                    <a:pt x="347" y="1593"/>
                  </a:lnTo>
                  <a:lnTo>
                    <a:pt x="441" y="1749"/>
                  </a:lnTo>
                  <a:lnTo>
                    <a:pt x="538" y="1904"/>
                  </a:lnTo>
                  <a:lnTo>
                    <a:pt x="637" y="2056"/>
                  </a:lnTo>
                  <a:lnTo>
                    <a:pt x="740" y="2205"/>
                  </a:lnTo>
                  <a:lnTo>
                    <a:pt x="846" y="2352"/>
                  </a:lnTo>
                  <a:lnTo>
                    <a:pt x="956" y="2497"/>
                  </a:lnTo>
                  <a:lnTo>
                    <a:pt x="1067" y="2639"/>
                  </a:lnTo>
                  <a:lnTo>
                    <a:pt x="1183" y="2780"/>
                  </a:lnTo>
                  <a:lnTo>
                    <a:pt x="1301" y="2917"/>
                  </a:lnTo>
                  <a:lnTo>
                    <a:pt x="1423" y="3051"/>
                  </a:lnTo>
                  <a:lnTo>
                    <a:pt x="1547" y="3183"/>
                  </a:lnTo>
                  <a:lnTo>
                    <a:pt x="1674" y="3312"/>
                  </a:lnTo>
                  <a:lnTo>
                    <a:pt x="1803" y="3438"/>
                  </a:lnTo>
                  <a:lnTo>
                    <a:pt x="1936" y="3562"/>
                  </a:lnTo>
                  <a:lnTo>
                    <a:pt x="2071" y="3683"/>
                  </a:lnTo>
                  <a:lnTo>
                    <a:pt x="2209" y="3800"/>
                  </a:lnTo>
                  <a:lnTo>
                    <a:pt x="2349" y="3915"/>
                  </a:lnTo>
                  <a:lnTo>
                    <a:pt x="2492" y="4026"/>
                  </a:lnTo>
                  <a:lnTo>
                    <a:pt x="2637" y="4135"/>
                  </a:lnTo>
                  <a:lnTo>
                    <a:pt x="2784" y="4240"/>
                  </a:lnTo>
                  <a:lnTo>
                    <a:pt x="2934" y="4343"/>
                  </a:lnTo>
                  <a:lnTo>
                    <a:pt x="3087" y="4442"/>
                  </a:lnTo>
                  <a:lnTo>
                    <a:pt x="3241" y="4538"/>
                  </a:lnTo>
                  <a:lnTo>
                    <a:pt x="3399" y="4630"/>
                  </a:lnTo>
                  <a:lnTo>
                    <a:pt x="3558" y="4719"/>
                  </a:lnTo>
                  <a:lnTo>
                    <a:pt x="3719" y="4805"/>
                  </a:lnTo>
                  <a:lnTo>
                    <a:pt x="3882" y="4887"/>
                  </a:lnTo>
                  <a:lnTo>
                    <a:pt x="4047" y="4966"/>
                  </a:lnTo>
                  <a:lnTo>
                    <a:pt x="4215" y="5042"/>
                  </a:lnTo>
                  <a:lnTo>
                    <a:pt x="4384" y="5112"/>
                  </a:lnTo>
                  <a:lnTo>
                    <a:pt x="4462" y="5125"/>
                  </a:lnTo>
                  <a:lnTo>
                    <a:pt x="4541" y="5136"/>
                  </a:lnTo>
                  <a:lnTo>
                    <a:pt x="4620" y="5146"/>
                  </a:lnTo>
                  <a:lnTo>
                    <a:pt x="4699" y="5154"/>
                  </a:lnTo>
                  <a:lnTo>
                    <a:pt x="4778" y="5162"/>
                  </a:lnTo>
                  <a:lnTo>
                    <a:pt x="4857" y="5169"/>
                  </a:lnTo>
                  <a:lnTo>
                    <a:pt x="4937" y="5174"/>
                  </a:lnTo>
                  <a:lnTo>
                    <a:pt x="5018" y="5178"/>
                  </a:lnTo>
                  <a:lnTo>
                    <a:pt x="5097" y="5181"/>
                  </a:lnTo>
                  <a:lnTo>
                    <a:pt x="5178" y="5182"/>
                  </a:lnTo>
                  <a:lnTo>
                    <a:pt x="5258" y="5182"/>
                  </a:lnTo>
                  <a:lnTo>
                    <a:pt x="5338" y="5181"/>
                  </a:lnTo>
                  <a:lnTo>
                    <a:pt x="5420" y="5178"/>
                  </a:lnTo>
                  <a:lnTo>
                    <a:pt x="5500" y="5175"/>
                  </a:lnTo>
                  <a:lnTo>
                    <a:pt x="5581" y="5169"/>
                  </a:lnTo>
                  <a:lnTo>
                    <a:pt x="5661" y="5162"/>
                  </a:lnTo>
                  <a:lnTo>
                    <a:pt x="5414" y="5099"/>
                  </a:lnTo>
                  <a:lnTo>
                    <a:pt x="5171" y="5027"/>
                  </a:lnTo>
                  <a:lnTo>
                    <a:pt x="4930" y="4949"/>
                  </a:lnTo>
                  <a:lnTo>
                    <a:pt x="4692" y="4863"/>
                  </a:lnTo>
                  <a:lnTo>
                    <a:pt x="4458" y="4769"/>
                  </a:lnTo>
                  <a:lnTo>
                    <a:pt x="4229" y="4669"/>
                  </a:lnTo>
                  <a:lnTo>
                    <a:pt x="4002" y="4561"/>
                  </a:lnTo>
                  <a:lnTo>
                    <a:pt x="3779" y="4447"/>
                  </a:lnTo>
                  <a:lnTo>
                    <a:pt x="3562" y="4325"/>
                  </a:lnTo>
                  <a:lnTo>
                    <a:pt x="3348" y="4198"/>
                  </a:lnTo>
                  <a:lnTo>
                    <a:pt x="3139" y="4064"/>
                  </a:lnTo>
                  <a:lnTo>
                    <a:pt x="2933" y="3923"/>
                  </a:lnTo>
                  <a:lnTo>
                    <a:pt x="2734" y="3776"/>
                  </a:lnTo>
                  <a:lnTo>
                    <a:pt x="2538" y="3623"/>
                  </a:lnTo>
                  <a:lnTo>
                    <a:pt x="2348" y="3465"/>
                  </a:lnTo>
                  <a:lnTo>
                    <a:pt x="2163" y="3301"/>
                  </a:lnTo>
                  <a:lnTo>
                    <a:pt x="1982" y="3130"/>
                  </a:lnTo>
                  <a:lnTo>
                    <a:pt x="1807" y="2955"/>
                  </a:lnTo>
                  <a:lnTo>
                    <a:pt x="1638" y="2775"/>
                  </a:lnTo>
                  <a:lnTo>
                    <a:pt x="1474" y="2588"/>
                  </a:lnTo>
                  <a:lnTo>
                    <a:pt x="1316" y="2398"/>
                  </a:lnTo>
                  <a:lnTo>
                    <a:pt x="1164" y="2201"/>
                  </a:lnTo>
                  <a:lnTo>
                    <a:pt x="1018" y="2000"/>
                  </a:lnTo>
                  <a:lnTo>
                    <a:pt x="878" y="1795"/>
                  </a:lnTo>
                  <a:lnTo>
                    <a:pt x="745" y="1585"/>
                  </a:lnTo>
                  <a:lnTo>
                    <a:pt x="618" y="1370"/>
                  </a:lnTo>
                  <a:lnTo>
                    <a:pt x="497" y="1152"/>
                  </a:lnTo>
                  <a:lnTo>
                    <a:pt x="384" y="929"/>
                  </a:lnTo>
                  <a:lnTo>
                    <a:pt x="277" y="703"/>
                  </a:lnTo>
                  <a:lnTo>
                    <a:pt x="177" y="472"/>
                  </a:lnTo>
                  <a:lnTo>
                    <a:pt x="84" y="237"/>
                  </a:lnTo>
                  <a:lnTo>
                    <a:pt x="0" y="0"/>
                  </a:lnTo>
                  <a:lnTo>
                    <a:pt x="1" y="74"/>
                  </a:lnTo>
                  <a:lnTo>
                    <a:pt x="3" y="149"/>
                  </a:lnTo>
                  <a:lnTo>
                    <a:pt x="6" y="223"/>
                  </a:lnTo>
                  <a:lnTo>
                    <a:pt x="11" y="298"/>
                  </a:lnTo>
                  <a:lnTo>
                    <a:pt x="16" y="373"/>
                  </a:lnTo>
                  <a:lnTo>
                    <a:pt x="23" y="448"/>
                  </a:lnTo>
                  <a:lnTo>
                    <a:pt x="31" y="523"/>
                  </a:lnTo>
                  <a:lnTo>
                    <a:pt x="40" y="598"/>
                  </a:lnTo>
                  <a:lnTo>
                    <a:pt x="50" y="674"/>
                  </a:lnTo>
                  <a:lnTo>
                    <a:pt x="61" y="748"/>
                  </a:lnTo>
                  <a:lnTo>
                    <a:pt x="73" y="824"/>
                  </a:lnTo>
                  <a:lnTo>
                    <a:pt x="86" y="900"/>
                  </a:lnTo>
                  <a:lnTo>
                    <a:pt x="101" y="974"/>
                  </a:lnTo>
                  <a:lnTo>
                    <a:pt x="117" y="1050"/>
                  </a:lnTo>
                  <a:lnTo>
                    <a:pt x="134" y="1125"/>
                  </a:lnTo>
                  <a:lnTo>
                    <a:pt x="152" y="1201"/>
                  </a:lnTo>
                  <a:lnTo>
                    <a:pt x="157" y="1219"/>
                  </a:lnTo>
                  <a:lnTo>
                    <a:pt x="162" y="1237"/>
                  </a:lnTo>
                  <a:lnTo>
                    <a:pt x="167" y="1255"/>
                  </a:lnTo>
                  <a:lnTo>
                    <a:pt x="171" y="1274"/>
                  </a:lnTo>
                  <a:close/>
                </a:path>
              </a:pathLst>
            </a:custGeom>
            <a:solidFill>
              <a:srgbClr val="04056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24" name="Freeform 35"/>
            <p:cNvSpPr>
              <a:spLocks/>
            </p:cNvSpPr>
            <p:nvPr/>
          </p:nvSpPr>
          <p:spPr bwMode="auto">
            <a:xfrm>
              <a:off x="476250" y="4152900"/>
              <a:ext cx="407988" cy="377825"/>
            </a:xfrm>
            <a:custGeom>
              <a:avLst/>
              <a:gdLst>
                <a:gd name="T0" fmla="*/ 2147483647 w 6173"/>
                <a:gd name="T1" fmla="*/ 2147483647 h 5703"/>
                <a:gd name="T2" fmla="*/ 2147483647 w 6173"/>
                <a:gd name="T3" fmla="*/ 2147483647 h 5703"/>
                <a:gd name="T4" fmla="*/ 2147483647 w 6173"/>
                <a:gd name="T5" fmla="*/ 2147483647 h 5703"/>
                <a:gd name="T6" fmla="*/ 2147483647 w 6173"/>
                <a:gd name="T7" fmla="*/ 2147483647 h 5703"/>
                <a:gd name="T8" fmla="*/ 2147483647 w 6173"/>
                <a:gd name="T9" fmla="*/ 2147483647 h 5703"/>
                <a:gd name="T10" fmla="*/ 2147483647 w 6173"/>
                <a:gd name="T11" fmla="*/ 2147483647 h 5703"/>
                <a:gd name="T12" fmla="*/ 2147483647 w 6173"/>
                <a:gd name="T13" fmla="*/ 2147483647 h 5703"/>
                <a:gd name="T14" fmla="*/ 2147483647 w 6173"/>
                <a:gd name="T15" fmla="*/ 2147483647 h 5703"/>
                <a:gd name="T16" fmla="*/ 2147483647 w 6173"/>
                <a:gd name="T17" fmla="*/ 2147483647 h 5703"/>
                <a:gd name="T18" fmla="*/ 2147483647 w 6173"/>
                <a:gd name="T19" fmla="*/ 2147483647 h 5703"/>
                <a:gd name="T20" fmla="*/ 2147483647 w 6173"/>
                <a:gd name="T21" fmla="*/ 2147483647 h 5703"/>
                <a:gd name="T22" fmla="*/ 2147483647 w 6173"/>
                <a:gd name="T23" fmla="*/ 2147483647 h 5703"/>
                <a:gd name="T24" fmla="*/ 2147483647 w 6173"/>
                <a:gd name="T25" fmla="*/ 2147483647 h 5703"/>
                <a:gd name="T26" fmla="*/ 2147483647 w 6173"/>
                <a:gd name="T27" fmla="*/ 2147483647 h 5703"/>
                <a:gd name="T28" fmla="*/ 2147483647 w 6173"/>
                <a:gd name="T29" fmla="*/ 2147483647 h 5703"/>
                <a:gd name="T30" fmla="*/ 2147483647 w 6173"/>
                <a:gd name="T31" fmla="*/ 2147483647 h 5703"/>
                <a:gd name="T32" fmla="*/ 2147483647 w 6173"/>
                <a:gd name="T33" fmla="*/ 2147483647 h 5703"/>
                <a:gd name="T34" fmla="*/ 2147483647 w 6173"/>
                <a:gd name="T35" fmla="*/ 2147483647 h 5703"/>
                <a:gd name="T36" fmla="*/ 2147483647 w 6173"/>
                <a:gd name="T37" fmla="*/ 2147483647 h 5703"/>
                <a:gd name="T38" fmla="*/ 2147483647 w 6173"/>
                <a:gd name="T39" fmla="*/ 2147483647 h 5703"/>
                <a:gd name="T40" fmla="*/ 2147483647 w 6173"/>
                <a:gd name="T41" fmla="*/ 2147483647 h 5703"/>
                <a:gd name="T42" fmla="*/ 2147483647 w 6173"/>
                <a:gd name="T43" fmla="*/ 2147483647 h 5703"/>
                <a:gd name="T44" fmla="*/ 2147483647 w 6173"/>
                <a:gd name="T45" fmla="*/ 2147483647 h 5703"/>
                <a:gd name="T46" fmla="*/ 2147483647 w 6173"/>
                <a:gd name="T47" fmla="*/ 2147483647 h 5703"/>
                <a:gd name="T48" fmla="*/ 2147483647 w 6173"/>
                <a:gd name="T49" fmla="*/ 2147483647 h 5703"/>
                <a:gd name="T50" fmla="*/ 2147483647 w 6173"/>
                <a:gd name="T51" fmla="*/ 2147483647 h 5703"/>
                <a:gd name="T52" fmla="*/ 2147483647 w 6173"/>
                <a:gd name="T53" fmla="*/ 2147483647 h 5703"/>
                <a:gd name="T54" fmla="*/ 2147483647 w 6173"/>
                <a:gd name="T55" fmla="*/ 2147483647 h 5703"/>
                <a:gd name="T56" fmla="*/ 2147483647 w 6173"/>
                <a:gd name="T57" fmla="*/ 2147483647 h 5703"/>
                <a:gd name="T58" fmla="*/ 2147483647 w 6173"/>
                <a:gd name="T59" fmla="*/ 2147483647 h 5703"/>
                <a:gd name="T60" fmla="*/ 2147483647 w 6173"/>
                <a:gd name="T61" fmla="*/ 2147483647 h 5703"/>
                <a:gd name="T62" fmla="*/ 2147483647 w 6173"/>
                <a:gd name="T63" fmla="*/ 2147483647 h 5703"/>
                <a:gd name="T64" fmla="*/ 2147483647 w 6173"/>
                <a:gd name="T65" fmla="*/ 2147483647 h 5703"/>
                <a:gd name="T66" fmla="*/ 2147483647 w 6173"/>
                <a:gd name="T67" fmla="*/ 2147483647 h 5703"/>
                <a:gd name="T68" fmla="*/ 2147483647 w 6173"/>
                <a:gd name="T69" fmla="*/ 2147483647 h 5703"/>
                <a:gd name="T70" fmla="*/ 2147483647 w 6173"/>
                <a:gd name="T71" fmla="*/ 2147483647 h 5703"/>
                <a:gd name="T72" fmla="*/ 2147483647 w 6173"/>
                <a:gd name="T73" fmla="*/ 2147483647 h 5703"/>
                <a:gd name="T74" fmla="*/ 2147483647 w 6173"/>
                <a:gd name="T75" fmla="*/ 2147483647 h 5703"/>
                <a:gd name="T76" fmla="*/ 2147483647 w 6173"/>
                <a:gd name="T77" fmla="*/ 2147483647 h 5703"/>
                <a:gd name="T78" fmla="*/ 2147483647 w 6173"/>
                <a:gd name="T79" fmla="*/ 2147483647 h 5703"/>
                <a:gd name="T80" fmla="*/ 2147483647 w 6173"/>
                <a:gd name="T81" fmla="*/ 2147483647 h 5703"/>
                <a:gd name="T82" fmla="*/ 2147483647 w 6173"/>
                <a:gd name="T83" fmla="*/ 2147483647 h 5703"/>
                <a:gd name="T84" fmla="*/ 2147483647 w 6173"/>
                <a:gd name="T85" fmla="*/ 2147483647 h 5703"/>
                <a:gd name="T86" fmla="*/ 0 w 6173"/>
                <a:gd name="T87" fmla="*/ 2147483647 h 5703"/>
                <a:gd name="T88" fmla="*/ 2147483647 w 6173"/>
                <a:gd name="T89" fmla="*/ 2147483647 h 5703"/>
                <a:gd name="T90" fmla="*/ 2147483647 w 6173"/>
                <a:gd name="T91" fmla="*/ 2147483647 h 5703"/>
                <a:gd name="T92" fmla="*/ 2147483647 w 6173"/>
                <a:gd name="T93" fmla="*/ 2147483647 h 5703"/>
                <a:gd name="T94" fmla="*/ 2147483647 w 6173"/>
                <a:gd name="T95" fmla="*/ 2147483647 h 57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173"/>
                <a:gd name="T145" fmla="*/ 0 h 5703"/>
                <a:gd name="T146" fmla="*/ 6173 w 6173"/>
                <a:gd name="T147" fmla="*/ 5703 h 570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173" h="5703">
                  <a:moveTo>
                    <a:pt x="40" y="1110"/>
                  </a:moveTo>
                  <a:lnTo>
                    <a:pt x="129" y="1313"/>
                  </a:lnTo>
                  <a:lnTo>
                    <a:pt x="223" y="1513"/>
                  </a:lnTo>
                  <a:lnTo>
                    <a:pt x="322" y="1710"/>
                  </a:lnTo>
                  <a:lnTo>
                    <a:pt x="427" y="1903"/>
                  </a:lnTo>
                  <a:lnTo>
                    <a:pt x="537" y="2094"/>
                  </a:lnTo>
                  <a:lnTo>
                    <a:pt x="651" y="2281"/>
                  </a:lnTo>
                  <a:lnTo>
                    <a:pt x="771" y="2465"/>
                  </a:lnTo>
                  <a:lnTo>
                    <a:pt x="895" y="2645"/>
                  </a:lnTo>
                  <a:lnTo>
                    <a:pt x="1024" y="2823"/>
                  </a:lnTo>
                  <a:lnTo>
                    <a:pt x="1157" y="2995"/>
                  </a:lnTo>
                  <a:lnTo>
                    <a:pt x="1295" y="3165"/>
                  </a:lnTo>
                  <a:lnTo>
                    <a:pt x="1438" y="3331"/>
                  </a:lnTo>
                  <a:lnTo>
                    <a:pt x="1585" y="3492"/>
                  </a:lnTo>
                  <a:lnTo>
                    <a:pt x="1736" y="3650"/>
                  </a:lnTo>
                  <a:lnTo>
                    <a:pt x="1892" y="3804"/>
                  </a:lnTo>
                  <a:lnTo>
                    <a:pt x="2051" y="3953"/>
                  </a:lnTo>
                  <a:lnTo>
                    <a:pt x="2214" y="4098"/>
                  </a:lnTo>
                  <a:lnTo>
                    <a:pt x="2381" y="4239"/>
                  </a:lnTo>
                  <a:lnTo>
                    <a:pt x="2551" y="4375"/>
                  </a:lnTo>
                  <a:lnTo>
                    <a:pt x="2726" y="4507"/>
                  </a:lnTo>
                  <a:lnTo>
                    <a:pt x="2904" y="4634"/>
                  </a:lnTo>
                  <a:lnTo>
                    <a:pt x="3086" y="4756"/>
                  </a:lnTo>
                  <a:lnTo>
                    <a:pt x="3271" y="4874"/>
                  </a:lnTo>
                  <a:lnTo>
                    <a:pt x="3460" y="4987"/>
                  </a:lnTo>
                  <a:lnTo>
                    <a:pt x="3652" y="5095"/>
                  </a:lnTo>
                  <a:lnTo>
                    <a:pt x="3846" y="5197"/>
                  </a:lnTo>
                  <a:lnTo>
                    <a:pt x="4044" y="5294"/>
                  </a:lnTo>
                  <a:lnTo>
                    <a:pt x="4245" y="5386"/>
                  </a:lnTo>
                  <a:lnTo>
                    <a:pt x="4449" y="5473"/>
                  </a:lnTo>
                  <a:lnTo>
                    <a:pt x="4656" y="5554"/>
                  </a:lnTo>
                  <a:lnTo>
                    <a:pt x="4865" y="5630"/>
                  </a:lnTo>
                  <a:lnTo>
                    <a:pt x="5077" y="5701"/>
                  </a:lnTo>
                  <a:lnTo>
                    <a:pt x="5146" y="5702"/>
                  </a:lnTo>
                  <a:lnTo>
                    <a:pt x="5213" y="5703"/>
                  </a:lnTo>
                  <a:lnTo>
                    <a:pt x="5282" y="5703"/>
                  </a:lnTo>
                  <a:lnTo>
                    <a:pt x="5349" y="5702"/>
                  </a:lnTo>
                  <a:lnTo>
                    <a:pt x="5418" y="5699"/>
                  </a:lnTo>
                  <a:lnTo>
                    <a:pt x="5486" y="5696"/>
                  </a:lnTo>
                  <a:lnTo>
                    <a:pt x="5555" y="5692"/>
                  </a:lnTo>
                  <a:lnTo>
                    <a:pt x="5623" y="5687"/>
                  </a:lnTo>
                  <a:lnTo>
                    <a:pt x="5692" y="5681"/>
                  </a:lnTo>
                  <a:lnTo>
                    <a:pt x="5760" y="5674"/>
                  </a:lnTo>
                  <a:lnTo>
                    <a:pt x="5829" y="5666"/>
                  </a:lnTo>
                  <a:lnTo>
                    <a:pt x="5898" y="5657"/>
                  </a:lnTo>
                  <a:lnTo>
                    <a:pt x="5967" y="5648"/>
                  </a:lnTo>
                  <a:lnTo>
                    <a:pt x="6035" y="5637"/>
                  </a:lnTo>
                  <a:lnTo>
                    <a:pt x="6104" y="5626"/>
                  </a:lnTo>
                  <a:lnTo>
                    <a:pt x="6173" y="5613"/>
                  </a:lnTo>
                  <a:lnTo>
                    <a:pt x="5896" y="5559"/>
                  </a:lnTo>
                  <a:lnTo>
                    <a:pt x="5622" y="5496"/>
                  </a:lnTo>
                  <a:lnTo>
                    <a:pt x="5352" y="5422"/>
                  </a:lnTo>
                  <a:lnTo>
                    <a:pt x="5086" y="5341"/>
                  </a:lnTo>
                  <a:lnTo>
                    <a:pt x="4825" y="5249"/>
                  </a:lnTo>
                  <a:lnTo>
                    <a:pt x="4567" y="5148"/>
                  </a:lnTo>
                  <a:lnTo>
                    <a:pt x="4314" y="5038"/>
                  </a:lnTo>
                  <a:lnTo>
                    <a:pt x="4067" y="4920"/>
                  </a:lnTo>
                  <a:lnTo>
                    <a:pt x="3824" y="4794"/>
                  </a:lnTo>
                  <a:lnTo>
                    <a:pt x="3586" y="4659"/>
                  </a:lnTo>
                  <a:lnTo>
                    <a:pt x="3353" y="4517"/>
                  </a:lnTo>
                  <a:lnTo>
                    <a:pt x="3126" y="4367"/>
                  </a:lnTo>
                  <a:lnTo>
                    <a:pt x="2904" y="4209"/>
                  </a:lnTo>
                  <a:lnTo>
                    <a:pt x="2688" y="4043"/>
                  </a:lnTo>
                  <a:lnTo>
                    <a:pt x="2479" y="3870"/>
                  </a:lnTo>
                  <a:lnTo>
                    <a:pt x="2275" y="3690"/>
                  </a:lnTo>
                  <a:lnTo>
                    <a:pt x="2079" y="3503"/>
                  </a:lnTo>
                  <a:lnTo>
                    <a:pt x="1889" y="3310"/>
                  </a:lnTo>
                  <a:lnTo>
                    <a:pt x="1704" y="3110"/>
                  </a:lnTo>
                  <a:lnTo>
                    <a:pt x="1528" y="2903"/>
                  </a:lnTo>
                  <a:lnTo>
                    <a:pt x="1359" y="2691"/>
                  </a:lnTo>
                  <a:lnTo>
                    <a:pt x="1196" y="2472"/>
                  </a:lnTo>
                  <a:lnTo>
                    <a:pt x="1041" y="2248"/>
                  </a:lnTo>
                  <a:lnTo>
                    <a:pt x="895" y="2017"/>
                  </a:lnTo>
                  <a:lnTo>
                    <a:pt x="756" y="1783"/>
                  </a:lnTo>
                  <a:lnTo>
                    <a:pt x="625" y="1542"/>
                  </a:lnTo>
                  <a:lnTo>
                    <a:pt x="503" y="1297"/>
                  </a:lnTo>
                  <a:lnTo>
                    <a:pt x="388" y="1046"/>
                  </a:lnTo>
                  <a:lnTo>
                    <a:pt x="284" y="791"/>
                  </a:lnTo>
                  <a:lnTo>
                    <a:pt x="187" y="532"/>
                  </a:lnTo>
                  <a:lnTo>
                    <a:pt x="99" y="267"/>
                  </a:lnTo>
                  <a:lnTo>
                    <a:pt x="22" y="0"/>
                  </a:lnTo>
                  <a:lnTo>
                    <a:pt x="16" y="69"/>
                  </a:lnTo>
                  <a:lnTo>
                    <a:pt x="11" y="137"/>
                  </a:lnTo>
                  <a:lnTo>
                    <a:pt x="7" y="206"/>
                  </a:lnTo>
                  <a:lnTo>
                    <a:pt x="4" y="275"/>
                  </a:lnTo>
                  <a:lnTo>
                    <a:pt x="2" y="343"/>
                  </a:lnTo>
                  <a:lnTo>
                    <a:pt x="1" y="413"/>
                  </a:lnTo>
                  <a:lnTo>
                    <a:pt x="0" y="482"/>
                  </a:lnTo>
                  <a:lnTo>
                    <a:pt x="1" y="552"/>
                  </a:lnTo>
                  <a:lnTo>
                    <a:pt x="2" y="621"/>
                  </a:lnTo>
                  <a:lnTo>
                    <a:pt x="5" y="691"/>
                  </a:lnTo>
                  <a:lnTo>
                    <a:pt x="8" y="760"/>
                  </a:lnTo>
                  <a:lnTo>
                    <a:pt x="13" y="830"/>
                  </a:lnTo>
                  <a:lnTo>
                    <a:pt x="18" y="901"/>
                  </a:lnTo>
                  <a:lnTo>
                    <a:pt x="24" y="970"/>
                  </a:lnTo>
                  <a:lnTo>
                    <a:pt x="32" y="1041"/>
                  </a:lnTo>
                  <a:lnTo>
                    <a:pt x="40" y="1110"/>
                  </a:lnTo>
                  <a:close/>
                </a:path>
              </a:pathLst>
            </a:custGeom>
            <a:solidFill>
              <a:srgbClr val="05076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25" name="Freeform 36"/>
            <p:cNvSpPr>
              <a:spLocks/>
            </p:cNvSpPr>
            <p:nvPr/>
          </p:nvSpPr>
          <p:spPr bwMode="auto">
            <a:xfrm>
              <a:off x="476250" y="4122738"/>
              <a:ext cx="438150" cy="406400"/>
            </a:xfrm>
            <a:custGeom>
              <a:avLst/>
              <a:gdLst>
                <a:gd name="T0" fmla="*/ 2147483647 w 6628"/>
                <a:gd name="T1" fmla="*/ 2147483647 h 6150"/>
                <a:gd name="T2" fmla="*/ 2147483647 w 6628"/>
                <a:gd name="T3" fmla="*/ 2147483647 h 6150"/>
                <a:gd name="T4" fmla="*/ 2147483647 w 6628"/>
                <a:gd name="T5" fmla="*/ 2147483647 h 6150"/>
                <a:gd name="T6" fmla="*/ 2147483647 w 6628"/>
                <a:gd name="T7" fmla="*/ 2147483647 h 6150"/>
                <a:gd name="T8" fmla="*/ 2147483647 w 6628"/>
                <a:gd name="T9" fmla="*/ 2147483647 h 6150"/>
                <a:gd name="T10" fmla="*/ 2147483647 w 6628"/>
                <a:gd name="T11" fmla="*/ 2147483647 h 6150"/>
                <a:gd name="T12" fmla="*/ 2147483647 w 6628"/>
                <a:gd name="T13" fmla="*/ 2147483647 h 6150"/>
                <a:gd name="T14" fmla="*/ 2147483647 w 6628"/>
                <a:gd name="T15" fmla="*/ 2147483647 h 6150"/>
                <a:gd name="T16" fmla="*/ 2147483647 w 6628"/>
                <a:gd name="T17" fmla="*/ 2147483647 h 6150"/>
                <a:gd name="T18" fmla="*/ 2147483647 w 6628"/>
                <a:gd name="T19" fmla="*/ 2147483647 h 6150"/>
                <a:gd name="T20" fmla="*/ 2147483647 w 6628"/>
                <a:gd name="T21" fmla="*/ 2147483647 h 6150"/>
                <a:gd name="T22" fmla="*/ 2147483647 w 6628"/>
                <a:gd name="T23" fmla="*/ 2147483647 h 6150"/>
                <a:gd name="T24" fmla="*/ 2147483647 w 6628"/>
                <a:gd name="T25" fmla="*/ 2147483647 h 6150"/>
                <a:gd name="T26" fmla="*/ 2147483647 w 6628"/>
                <a:gd name="T27" fmla="*/ 2147483647 h 6150"/>
                <a:gd name="T28" fmla="*/ 2147483647 w 6628"/>
                <a:gd name="T29" fmla="*/ 2147483647 h 6150"/>
                <a:gd name="T30" fmla="*/ 2147483647 w 6628"/>
                <a:gd name="T31" fmla="*/ 2147483647 h 6150"/>
                <a:gd name="T32" fmla="*/ 2147483647 w 6628"/>
                <a:gd name="T33" fmla="*/ 2147483647 h 6150"/>
                <a:gd name="T34" fmla="*/ 2147483647 w 6628"/>
                <a:gd name="T35" fmla="*/ 2147483647 h 6150"/>
                <a:gd name="T36" fmla="*/ 2147483647 w 6628"/>
                <a:gd name="T37" fmla="*/ 2147483647 h 6150"/>
                <a:gd name="T38" fmla="*/ 2147483647 w 6628"/>
                <a:gd name="T39" fmla="*/ 2147483647 h 6150"/>
                <a:gd name="T40" fmla="*/ 2147483647 w 6628"/>
                <a:gd name="T41" fmla="*/ 2147483647 h 6150"/>
                <a:gd name="T42" fmla="*/ 2147483647 w 6628"/>
                <a:gd name="T43" fmla="*/ 2147483647 h 6150"/>
                <a:gd name="T44" fmla="*/ 2147483647 w 6628"/>
                <a:gd name="T45" fmla="*/ 2147483647 h 6150"/>
                <a:gd name="T46" fmla="*/ 2147483647 w 6628"/>
                <a:gd name="T47" fmla="*/ 2147483647 h 6150"/>
                <a:gd name="T48" fmla="*/ 2147483647 w 6628"/>
                <a:gd name="T49" fmla="*/ 2147483647 h 6150"/>
                <a:gd name="T50" fmla="*/ 2147483647 w 6628"/>
                <a:gd name="T51" fmla="*/ 2147483647 h 6150"/>
                <a:gd name="T52" fmla="*/ 2147483647 w 6628"/>
                <a:gd name="T53" fmla="*/ 2147483647 h 6150"/>
                <a:gd name="T54" fmla="*/ 2147483647 w 6628"/>
                <a:gd name="T55" fmla="*/ 2147483647 h 6150"/>
                <a:gd name="T56" fmla="*/ 2147483647 w 6628"/>
                <a:gd name="T57" fmla="*/ 2147483647 h 6150"/>
                <a:gd name="T58" fmla="*/ 2147483647 w 6628"/>
                <a:gd name="T59" fmla="*/ 2147483647 h 6150"/>
                <a:gd name="T60" fmla="*/ 2147483647 w 6628"/>
                <a:gd name="T61" fmla="*/ 2147483647 h 6150"/>
                <a:gd name="T62" fmla="*/ 2147483647 w 6628"/>
                <a:gd name="T63" fmla="*/ 2147483647 h 6150"/>
                <a:gd name="T64" fmla="*/ 2147483647 w 6628"/>
                <a:gd name="T65" fmla="*/ 2147483647 h 6150"/>
                <a:gd name="T66" fmla="*/ 2147483647 w 6628"/>
                <a:gd name="T67" fmla="*/ 2147483647 h 6150"/>
                <a:gd name="T68" fmla="*/ 2147483647 w 6628"/>
                <a:gd name="T69" fmla="*/ 2147483647 h 6150"/>
                <a:gd name="T70" fmla="*/ 2147483647 w 6628"/>
                <a:gd name="T71" fmla="*/ 2147483647 h 6150"/>
                <a:gd name="T72" fmla="*/ 2147483647 w 6628"/>
                <a:gd name="T73" fmla="*/ 2147483647 h 6150"/>
                <a:gd name="T74" fmla="*/ 2147483647 w 6628"/>
                <a:gd name="T75" fmla="*/ 2147483647 h 6150"/>
                <a:gd name="T76" fmla="*/ 2147483647 w 6628"/>
                <a:gd name="T77" fmla="*/ 2147483647 h 6150"/>
                <a:gd name="T78" fmla="*/ 2147483647 w 6628"/>
                <a:gd name="T79" fmla="*/ 2147483647 h 6150"/>
                <a:gd name="T80" fmla="*/ 2147483647 w 6628"/>
                <a:gd name="T81" fmla="*/ 2147483647 h 6150"/>
                <a:gd name="T82" fmla="*/ 2147483647 w 6628"/>
                <a:gd name="T83" fmla="*/ 2147483647 h 6150"/>
                <a:gd name="T84" fmla="*/ 2147483647 w 6628"/>
                <a:gd name="T85" fmla="*/ 2147483647 h 6150"/>
                <a:gd name="T86" fmla="*/ 2147483647 w 6628"/>
                <a:gd name="T87" fmla="*/ 2147483647 h 6150"/>
                <a:gd name="T88" fmla="*/ 2147483647 w 6628"/>
                <a:gd name="T89" fmla="*/ 2147483647 h 6150"/>
                <a:gd name="T90" fmla="*/ 2147483647 w 6628"/>
                <a:gd name="T91" fmla="*/ 2147483647 h 6150"/>
                <a:gd name="T92" fmla="*/ 2147483647 w 6628"/>
                <a:gd name="T93" fmla="*/ 2147483647 h 6150"/>
                <a:gd name="T94" fmla="*/ 2147483647 w 6628"/>
                <a:gd name="T95" fmla="*/ 2147483647 h 6150"/>
                <a:gd name="T96" fmla="*/ 2147483647 w 6628"/>
                <a:gd name="T97" fmla="*/ 2147483647 h 6150"/>
                <a:gd name="T98" fmla="*/ 2147483647 w 6628"/>
                <a:gd name="T99" fmla="*/ 2147483647 h 6150"/>
                <a:gd name="T100" fmla="*/ 2147483647 w 6628"/>
                <a:gd name="T101" fmla="*/ 2147483647 h 6150"/>
                <a:gd name="T102" fmla="*/ 0 w 6628"/>
                <a:gd name="T103" fmla="*/ 2147483647 h 61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628"/>
                <a:gd name="T157" fmla="*/ 0 h 6150"/>
                <a:gd name="T158" fmla="*/ 6628 w 6628"/>
                <a:gd name="T159" fmla="*/ 6150 h 61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628" h="6150">
                  <a:moveTo>
                    <a:pt x="1" y="988"/>
                  </a:moveTo>
                  <a:lnTo>
                    <a:pt x="85" y="1225"/>
                  </a:lnTo>
                  <a:lnTo>
                    <a:pt x="178" y="1460"/>
                  </a:lnTo>
                  <a:lnTo>
                    <a:pt x="278" y="1691"/>
                  </a:lnTo>
                  <a:lnTo>
                    <a:pt x="385" y="1917"/>
                  </a:lnTo>
                  <a:lnTo>
                    <a:pt x="498" y="2140"/>
                  </a:lnTo>
                  <a:lnTo>
                    <a:pt x="619" y="2358"/>
                  </a:lnTo>
                  <a:lnTo>
                    <a:pt x="746" y="2573"/>
                  </a:lnTo>
                  <a:lnTo>
                    <a:pt x="879" y="2783"/>
                  </a:lnTo>
                  <a:lnTo>
                    <a:pt x="1019" y="2988"/>
                  </a:lnTo>
                  <a:lnTo>
                    <a:pt x="1165" y="3189"/>
                  </a:lnTo>
                  <a:lnTo>
                    <a:pt x="1317" y="3386"/>
                  </a:lnTo>
                  <a:lnTo>
                    <a:pt x="1475" y="3576"/>
                  </a:lnTo>
                  <a:lnTo>
                    <a:pt x="1639" y="3763"/>
                  </a:lnTo>
                  <a:lnTo>
                    <a:pt x="1808" y="3943"/>
                  </a:lnTo>
                  <a:lnTo>
                    <a:pt x="1983" y="4118"/>
                  </a:lnTo>
                  <a:lnTo>
                    <a:pt x="2164" y="4289"/>
                  </a:lnTo>
                  <a:lnTo>
                    <a:pt x="2349" y="4453"/>
                  </a:lnTo>
                  <a:lnTo>
                    <a:pt x="2539" y="4611"/>
                  </a:lnTo>
                  <a:lnTo>
                    <a:pt x="2735" y="4764"/>
                  </a:lnTo>
                  <a:lnTo>
                    <a:pt x="2934" y="4911"/>
                  </a:lnTo>
                  <a:lnTo>
                    <a:pt x="3140" y="5052"/>
                  </a:lnTo>
                  <a:lnTo>
                    <a:pt x="3349" y="5186"/>
                  </a:lnTo>
                  <a:lnTo>
                    <a:pt x="3563" y="5313"/>
                  </a:lnTo>
                  <a:lnTo>
                    <a:pt x="3780" y="5435"/>
                  </a:lnTo>
                  <a:lnTo>
                    <a:pt x="4003" y="5549"/>
                  </a:lnTo>
                  <a:lnTo>
                    <a:pt x="4230" y="5657"/>
                  </a:lnTo>
                  <a:lnTo>
                    <a:pt x="4459" y="5757"/>
                  </a:lnTo>
                  <a:lnTo>
                    <a:pt x="4693" y="5851"/>
                  </a:lnTo>
                  <a:lnTo>
                    <a:pt x="4931" y="5937"/>
                  </a:lnTo>
                  <a:lnTo>
                    <a:pt x="5172" y="6015"/>
                  </a:lnTo>
                  <a:lnTo>
                    <a:pt x="5415" y="6087"/>
                  </a:lnTo>
                  <a:lnTo>
                    <a:pt x="5662" y="6150"/>
                  </a:lnTo>
                  <a:lnTo>
                    <a:pt x="5709" y="6146"/>
                  </a:lnTo>
                  <a:lnTo>
                    <a:pt x="5755" y="6141"/>
                  </a:lnTo>
                  <a:lnTo>
                    <a:pt x="5801" y="6136"/>
                  </a:lnTo>
                  <a:lnTo>
                    <a:pt x="5848" y="6131"/>
                  </a:lnTo>
                  <a:lnTo>
                    <a:pt x="5893" y="6125"/>
                  </a:lnTo>
                  <a:lnTo>
                    <a:pt x="5939" y="6119"/>
                  </a:lnTo>
                  <a:lnTo>
                    <a:pt x="5986" y="6112"/>
                  </a:lnTo>
                  <a:lnTo>
                    <a:pt x="6032" y="6105"/>
                  </a:lnTo>
                  <a:lnTo>
                    <a:pt x="6078" y="6097"/>
                  </a:lnTo>
                  <a:lnTo>
                    <a:pt x="6125" y="6089"/>
                  </a:lnTo>
                  <a:lnTo>
                    <a:pt x="6171" y="6081"/>
                  </a:lnTo>
                  <a:lnTo>
                    <a:pt x="6216" y="6072"/>
                  </a:lnTo>
                  <a:lnTo>
                    <a:pt x="6263" y="6063"/>
                  </a:lnTo>
                  <a:lnTo>
                    <a:pt x="6309" y="6053"/>
                  </a:lnTo>
                  <a:lnTo>
                    <a:pt x="6355" y="6043"/>
                  </a:lnTo>
                  <a:lnTo>
                    <a:pt x="6402" y="6032"/>
                  </a:lnTo>
                  <a:lnTo>
                    <a:pt x="6430" y="6024"/>
                  </a:lnTo>
                  <a:lnTo>
                    <a:pt x="6459" y="6017"/>
                  </a:lnTo>
                  <a:lnTo>
                    <a:pt x="6487" y="6010"/>
                  </a:lnTo>
                  <a:lnTo>
                    <a:pt x="6516" y="6003"/>
                  </a:lnTo>
                  <a:lnTo>
                    <a:pt x="6544" y="5995"/>
                  </a:lnTo>
                  <a:lnTo>
                    <a:pt x="6572" y="5988"/>
                  </a:lnTo>
                  <a:lnTo>
                    <a:pt x="6600" y="5980"/>
                  </a:lnTo>
                  <a:lnTo>
                    <a:pt x="6628" y="5972"/>
                  </a:lnTo>
                  <a:lnTo>
                    <a:pt x="6326" y="5930"/>
                  </a:lnTo>
                  <a:lnTo>
                    <a:pt x="6027" y="5876"/>
                  </a:lnTo>
                  <a:lnTo>
                    <a:pt x="5732" y="5812"/>
                  </a:lnTo>
                  <a:lnTo>
                    <a:pt x="5442" y="5735"/>
                  </a:lnTo>
                  <a:lnTo>
                    <a:pt x="5156" y="5647"/>
                  </a:lnTo>
                  <a:lnTo>
                    <a:pt x="4876" y="5550"/>
                  </a:lnTo>
                  <a:lnTo>
                    <a:pt x="4599" y="5441"/>
                  </a:lnTo>
                  <a:lnTo>
                    <a:pt x="4328" y="5322"/>
                  </a:lnTo>
                  <a:lnTo>
                    <a:pt x="4065" y="5193"/>
                  </a:lnTo>
                  <a:lnTo>
                    <a:pt x="3806" y="5054"/>
                  </a:lnTo>
                  <a:lnTo>
                    <a:pt x="3553" y="4905"/>
                  </a:lnTo>
                  <a:lnTo>
                    <a:pt x="3306" y="4747"/>
                  </a:lnTo>
                  <a:lnTo>
                    <a:pt x="3066" y="4580"/>
                  </a:lnTo>
                  <a:lnTo>
                    <a:pt x="2833" y="4404"/>
                  </a:lnTo>
                  <a:lnTo>
                    <a:pt x="2608" y="4219"/>
                  </a:lnTo>
                  <a:lnTo>
                    <a:pt x="2389" y="4027"/>
                  </a:lnTo>
                  <a:lnTo>
                    <a:pt x="2178" y="3825"/>
                  </a:lnTo>
                  <a:lnTo>
                    <a:pt x="1975" y="3616"/>
                  </a:lnTo>
                  <a:lnTo>
                    <a:pt x="1780" y="3400"/>
                  </a:lnTo>
                  <a:lnTo>
                    <a:pt x="1592" y="3176"/>
                  </a:lnTo>
                  <a:lnTo>
                    <a:pt x="1414" y="2945"/>
                  </a:lnTo>
                  <a:lnTo>
                    <a:pt x="1245" y="2707"/>
                  </a:lnTo>
                  <a:lnTo>
                    <a:pt x="1085" y="2462"/>
                  </a:lnTo>
                  <a:lnTo>
                    <a:pt x="933" y="2211"/>
                  </a:lnTo>
                  <a:lnTo>
                    <a:pt x="791" y="1954"/>
                  </a:lnTo>
                  <a:lnTo>
                    <a:pt x="659" y="1691"/>
                  </a:lnTo>
                  <a:lnTo>
                    <a:pt x="538" y="1422"/>
                  </a:lnTo>
                  <a:lnTo>
                    <a:pt x="426" y="1148"/>
                  </a:lnTo>
                  <a:lnTo>
                    <a:pt x="325" y="868"/>
                  </a:lnTo>
                  <a:lnTo>
                    <a:pt x="234" y="583"/>
                  </a:lnTo>
                  <a:lnTo>
                    <a:pt x="155" y="294"/>
                  </a:lnTo>
                  <a:lnTo>
                    <a:pt x="86" y="0"/>
                  </a:lnTo>
                  <a:lnTo>
                    <a:pt x="75" y="61"/>
                  </a:lnTo>
                  <a:lnTo>
                    <a:pt x="65" y="122"/>
                  </a:lnTo>
                  <a:lnTo>
                    <a:pt x="56" y="182"/>
                  </a:lnTo>
                  <a:lnTo>
                    <a:pt x="47" y="244"/>
                  </a:lnTo>
                  <a:lnTo>
                    <a:pt x="39" y="304"/>
                  </a:lnTo>
                  <a:lnTo>
                    <a:pt x="32" y="366"/>
                  </a:lnTo>
                  <a:lnTo>
                    <a:pt x="26" y="427"/>
                  </a:lnTo>
                  <a:lnTo>
                    <a:pt x="20" y="490"/>
                  </a:lnTo>
                  <a:lnTo>
                    <a:pt x="15" y="551"/>
                  </a:lnTo>
                  <a:lnTo>
                    <a:pt x="11" y="614"/>
                  </a:lnTo>
                  <a:lnTo>
                    <a:pt x="7" y="675"/>
                  </a:lnTo>
                  <a:lnTo>
                    <a:pt x="4" y="738"/>
                  </a:lnTo>
                  <a:lnTo>
                    <a:pt x="2" y="800"/>
                  </a:lnTo>
                  <a:lnTo>
                    <a:pt x="1" y="863"/>
                  </a:lnTo>
                  <a:lnTo>
                    <a:pt x="0" y="925"/>
                  </a:lnTo>
                  <a:lnTo>
                    <a:pt x="1" y="988"/>
                  </a:lnTo>
                  <a:close/>
                </a:path>
              </a:pathLst>
            </a:custGeom>
            <a:solidFill>
              <a:srgbClr val="070A7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26" name="Freeform 37"/>
            <p:cNvSpPr>
              <a:spLocks/>
            </p:cNvSpPr>
            <p:nvPr/>
          </p:nvSpPr>
          <p:spPr bwMode="auto">
            <a:xfrm>
              <a:off x="477838" y="4094163"/>
              <a:ext cx="463550" cy="430213"/>
            </a:xfrm>
            <a:custGeom>
              <a:avLst/>
              <a:gdLst>
                <a:gd name="T0" fmla="*/ 2147483647 w 7016"/>
                <a:gd name="T1" fmla="*/ 2147483647 h 6503"/>
                <a:gd name="T2" fmla="*/ 2147483647 w 7016"/>
                <a:gd name="T3" fmla="*/ 2147483647 h 6503"/>
                <a:gd name="T4" fmla="*/ 2147483647 w 7016"/>
                <a:gd name="T5" fmla="*/ 2147483647 h 6503"/>
                <a:gd name="T6" fmla="*/ 2147483647 w 7016"/>
                <a:gd name="T7" fmla="*/ 2147483647 h 6503"/>
                <a:gd name="T8" fmla="*/ 2147483647 w 7016"/>
                <a:gd name="T9" fmla="*/ 2147483647 h 6503"/>
                <a:gd name="T10" fmla="*/ 2147483647 w 7016"/>
                <a:gd name="T11" fmla="*/ 2147483647 h 6503"/>
                <a:gd name="T12" fmla="*/ 2147483647 w 7016"/>
                <a:gd name="T13" fmla="*/ 2147483647 h 6503"/>
                <a:gd name="T14" fmla="*/ 2147483647 w 7016"/>
                <a:gd name="T15" fmla="*/ 2147483647 h 6503"/>
                <a:gd name="T16" fmla="*/ 2147483647 w 7016"/>
                <a:gd name="T17" fmla="*/ 2147483647 h 6503"/>
                <a:gd name="T18" fmla="*/ 2147483647 w 7016"/>
                <a:gd name="T19" fmla="*/ 2147483647 h 6503"/>
                <a:gd name="T20" fmla="*/ 2147483647 w 7016"/>
                <a:gd name="T21" fmla="*/ 2147483647 h 6503"/>
                <a:gd name="T22" fmla="*/ 2147483647 w 7016"/>
                <a:gd name="T23" fmla="*/ 2147483647 h 6503"/>
                <a:gd name="T24" fmla="*/ 2147483647 w 7016"/>
                <a:gd name="T25" fmla="*/ 2147483647 h 6503"/>
                <a:gd name="T26" fmla="*/ 2147483647 w 7016"/>
                <a:gd name="T27" fmla="*/ 2147483647 h 6503"/>
                <a:gd name="T28" fmla="*/ 2147483647 w 7016"/>
                <a:gd name="T29" fmla="*/ 2147483647 h 6503"/>
                <a:gd name="T30" fmla="*/ 2147483647 w 7016"/>
                <a:gd name="T31" fmla="*/ 2147483647 h 6503"/>
                <a:gd name="T32" fmla="*/ 2147483647 w 7016"/>
                <a:gd name="T33" fmla="*/ 2147483647 h 6503"/>
                <a:gd name="T34" fmla="*/ 2147483647 w 7016"/>
                <a:gd name="T35" fmla="*/ 2147483647 h 6503"/>
                <a:gd name="T36" fmla="*/ 2147483647 w 7016"/>
                <a:gd name="T37" fmla="*/ 2147483647 h 6503"/>
                <a:gd name="T38" fmla="*/ 2147483647 w 7016"/>
                <a:gd name="T39" fmla="*/ 2147483647 h 6503"/>
                <a:gd name="T40" fmla="*/ 2147483647 w 7016"/>
                <a:gd name="T41" fmla="*/ 2147483647 h 6503"/>
                <a:gd name="T42" fmla="*/ 2147483647 w 7016"/>
                <a:gd name="T43" fmla="*/ 2147483647 h 6503"/>
                <a:gd name="T44" fmla="*/ 2147483647 w 7016"/>
                <a:gd name="T45" fmla="*/ 2147483647 h 6503"/>
                <a:gd name="T46" fmla="*/ 2147483647 w 7016"/>
                <a:gd name="T47" fmla="*/ 2147483647 h 6503"/>
                <a:gd name="T48" fmla="*/ 2147483647 w 7016"/>
                <a:gd name="T49" fmla="*/ 2147483647 h 6503"/>
                <a:gd name="T50" fmla="*/ 2147483647 w 7016"/>
                <a:gd name="T51" fmla="*/ 2147483647 h 6503"/>
                <a:gd name="T52" fmla="*/ 2147483647 w 7016"/>
                <a:gd name="T53" fmla="*/ 2147483647 h 6503"/>
                <a:gd name="T54" fmla="*/ 2147483647 w 7016"/>
                <a:gd name="T55" fmla="*/ 2147483647 h 6503"/>
                <a:gd name="T56" fmla="*/ 2147483647 w 7016"/>
                <a:gd name="T57" fmla="*/ 2147483647 h 6503"/>
                <a:gd name="T58" fmla="*/ 2147483647 w 7016"/>
                <a:gd name="T59" fmla="*/ 2147483647 h 6503"/>
                <a:gd name="T60" fmla="*/ 2147483647 w 7016"/>
                <a:gd name="T61" fmla="*/ 2147483647 h 6503"/>
                <a:gd name="T62" fmla="*/ 2147483647 w 7016"/>
                <a:gd name="T63" fmla="*/ 2147483647 h 6503"/>
                <a:gd name="T64" fmla="*/ 2147483647 w 7016"/>
                <a:gd name="T65" fmla="*/ 2147483647 h 6503"/>
                <a:gd name="T66" fmla="*/ 2147483647 w 7016"/>
                <a:gd name="T67" fmla="*/ 2147483647 h 6503"/>
                <a:gd name="T68" fmla="*/ 2147483647 w 7016"/>
                <a:gd name="T69" fmla="*/ 2147483647 h 6503"/>
                <a:gd name="T70" fmla="*/ 2147483647 w 7016"/>
                <a:gd name="T71" fmla="*/ 2147483647 h 6503"/>
                <a:gd name="T72" fmla="*/ 2147483647 w 7016"/>
                <a:gd name="T73" fmla="*/ 2147483647 h 6503"/>
                <a:gd name="T74" fmla="*/ 2147483647 w 7016"/>
                <a:gd name="T75" fmla="*/ 2147483647 h 6503"/>
                <a:gd name="T76" fmla="*/ 2147483647 w 7016"/>
                <a:gd name="T77" fmla="*/ 2147483647 h 6503"/>
                <a:gd name="T78" fmla="*/ 2147483647 w 7016"/>
                <a:gd name="T79" fmla="*/ 2147483647 h 6503"/>
                <a:gd name="T80" fmla="*/ 2147483647 w 7016"/>
                <a:gd name="T81" fmla="*/ 2147483647 h 6503"/>
                <a:gd name="T82" fmla="*/ 2147483647 w 7016"/>
                <a:gd name="T83" fmla="*/ 2147483647 h 6503"/>
                <a:gd name="T84" fmla="*/ 2147483647 w 7016"/>
                <a:gd name="T85" fmla="*/ 2147483647 h 6503"/>
                <a:gd name="T86" fmla="*/ 2147483647 w 7016"/>
                <a:gd name="T87" fmla="*/ 2147483647 h 6503"/>
                <a:gd name="T88" fmla="*/ 2147483647 w 7016"/>
                <a:gd name="T89" fmla="*/ 2147483647 h 6503"/>
                <a:gd name="T90" fmla="*/ 2147483647 w 7016"/>
                <a:gd name="T91" fmla="*/ 2147483647 h 6503"/>
                <a:gd name="T92" fmla="*/ 2147483647 w 7016"/>
                <a:gd name="T93" fmla="*/ 2147483647 h 6503"/>
                <a:gd name="T94" fmla="*/ 2147483647 w 7016"/>
                <a:gd name="T95" fmla="*/ 2147483647 h 65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16"/>
                <a:gd name="T145" fmla="*/ 0 h 6503"/>
                <a:gd name="T146" fmla="*/ 7016 w 7016"/>
                <a:gd name="T147" fmla="*/ 6503 h 650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16" h="6503">
                  <a:moveTo>
                    <a:pt x="0" y="890"/>
                  </a:moveTo>
                  <a:lnTo>
                    <a:pt x="77" y="1157"/>
                  </a:lnTo>
                  <a:lnTo>
                    <a:pt x="165" y="1422"/>
                  </a:lnTo>
                  <a:lnTo>
                    <a:pt x="262" y="1681"/>
                  </a:lnTo>
                  <a:lnTo>
                    <a:pt x="366" y="1936"/>
                  </a:lnTo>
                  <a:lnTo>
                    <a:pt x="481" y="2187"/>
                  </a:lnTo>
                  <a:lnTo>
                    <a:pt x="603" y="2432"/>
                  </a:lnTo>
                  <a:lnTo>
                    <a:pt x="734" y="2673"/>
                  </a:lnTo>
                  <a:lnTo>
                    <a:pt x="873" y="2907"/>
                  </a:lnTo>
                  <a:lnTo>
                    <a:pt x="1019" y="3138"/>
                  </a:lnTo>
                  <a:lnTo>
                    <a:pt x="1174" y="3362"/>
                  </a:lnTo>
                  <a:lnTo>
                    <a:pt x="1337" y="3581"/>
                  </a:lnTo>
                  <a:lnTo>
                    <a:pt x="1506" y="3793"/>
                  </a:lnTo>
                  <a:lnTo>
                    <a:pt x="1682" y="4000"/>
                  </a:lnTo>
                  <a:lnTo>
                    <a:pt x="1867" y="4200"/>
                  </a:lnTo>
                  <a:lnTo>
                    <a:pt x="2057" y="4393"/>
                  </a:lnTo>
                  <a:lnTo>
                    <a:pt x="2253" y="4580"/>
                  </a:lnTo>
                  <a:lnTo>
                    <a:pt x="2457" y="4760"/>
                  </a:lnTo>
                  <a:lnTo>
                    <a:pt x="2666" y="4933"/>
                  </a:lnTo>
                  <a:lnTo>
                    <a:pt x="2882" y="5099"/>
                  </a:lnTo>
                  <a:lnTo>
                    <a:pt x="3104" y="5257"/>
                  </a:lnTo>
                  <a:lnTo>
                    <a:pt x="3331" y="5407"/>
                  </a:lnTo>
                  <a:lnTo>
                    <a:pt x="3564" y="5549"/>
                  </a:lnTo>
                  <a:lnTo>
                    <a:pt x="3802" y="5684"/>
                  </a:lnTo>
                  <a:lnTo>
                    <a:pt x="4045" y="5810"/>
                  </a:lnTo>
                  <a:lnTo>
                    <a:pt x="4292" y="5928"/>
                  </a:lnTo>
                  <a:lnTo>
                    <a:pt x="4545" y="6038"/>
                  </a:lnTo>
                  <a:lnTo>
                    <a:pt x="4803" y="6139"/>
                  </a:lnTo>
                  <a:lnTo>
                    <a:pt x="5064" y="6231"/>
                  </a:lnTo>
                  <a:lnTo>
                    <a:pt x="5330" y="6312"/>
                  </a:lnTo>
                  <a:lnTo>
                    <a:pt x="5600" y="6386"/>
                  </a:lnTo>
                  <a:lnTo>
                    <a:pt x="5874" y="6449"/>
                  </a:lnTo>
                  <a:lnTo>
                    <a:pt x="6151" y="6503"/>
                  </a:lnTo>
                  <a:lnTo>
                    <a:pt x="6179" y="6498"/>
                  </a:lnTo>
                  <a:lnTo>
                    <a:pt x="6209" y="6492"/>
                  </a:lnTo>
                  <a:lnTo>
                    <a:pt x="6237" y="6487"/>
                  </a:lnTo>
                  <a:lnTo>
                    <a:pt x="6265" y="6481"/>
                  </a:lnTo>
                  <a:lnTo>
                    <a:pt x="6294" y="6475"/>
                  </a:lnTo>
                  <a:lnTo>
                    <a:pt x="6322" y="6468"/>
                  </a:lnTo>
                  <a:lnTo>
                    <a:pt x="6352" y="6462"/>
                  </a:lnTo>
                  <a:lnTo>
                    <a:pt x="6380" y="6455"/>
                  </a:lnTo>
                  <a:lnTo>
                    <a:pt x="6461" y="6434"/>
                  </a:lnTo>
                  <a:lnTo>
                    <a:pt x="6543" y="6413"/>
                  </a:lnTo>
                  <a:lnTo>
                    <a:pt x="6624" y="6390"/>
                  </a:lnTo>
                  <a:lnTo>
                    <a:pt x="6703" y="6367"/>
                  </a:lnTo>
                  <a:lnTo>
                    <a:pt x="6783" y="6342"/>
                  </a:lnTo>
                  <a:lnTo>
                    <a:pt x="6861" y="6315"/>
                  </a:lnTo>
                  <a:lnTo>
                    <a:pt x="6940" y="6287"/>
                  </a:lnTo>
                  <a:lnTo>
                    <a:pt x="7016" y="6259"/>
                  </a:lnTo>
                  <a:lnTo>
                    <a:pt x="6691" y="6231"/>
                  </a:lnTo>
                  <a:lnTo>
                    <a:pt x="6371" y="6188"/>
                  </a:lnTo>
                  <a:lnTo>
                    <a:pt x="6054" y="6133"/>
                  </a:lnTo>
                  <a:lnTo>
                    <a:pt x="5742" y="6064"/>
                  </a:lnTo>
                  <a:lnTo>
                    <a:pt x="5436" y="5983"/>
                  </a:lnTo>
                  <a:lnTo>
                    <a:pt x="5134" y="5889"/>
                  </a:lnTo>
                  <a:lnTo>
                    <a:pt x="4838" y="5782"/>
                  </a:lnTo>
                  <a:lnTo>
                    <a:pt x="4548" y="5663"/>
                  </a:lnTo>
                  <a:lnTo>
                    <a:pt x="4265" y="5533"/>
                  </a:lnTo>
                  <a:lnTo>
                    <a:pt x="3988" y="5392"/>
                  </a:lnTo>
                  <a:lnTo>
                    <a:pt x="3718" y="5239"/>
                  </a:lnTo>
                  <a:lnTo>
                    <a:pt x="3455" y="5076"/>
                  </a:lnTo>
                  <a:lnTo>
                    <a:pt x="3199" y="4901"/>
                  </a:lnTo>
                  <a:lnTo>
                    <a:pt x="2952" y="4718"/>
                  </a:lnTo>
                  <a:lnTo>
                    <a:pt x="2712" y="4523"/>
                  </a:lnTo>
                  <a:lnTo>
                    <a:pt x="2481" y="4320"/>
                  </a:lnTo>
                  <a:lnTo>
                    <a:pt x="2257" y="4106"/>
                  </a:lnTo>
                  <a:lnTo>
                    <a:pt x="2044" y="3884"/>
                  </a:lnTo>
                  <a:lnTo>
                    <a:pt x="1839" y="3653"/>
                  </a:lnTo>
                  <a:lnTo>
                    <a:pt x="1645" y="3414"/>
                  </a:lnTo>
                  <a:lnTo>
                    <a:pt x="1460" y="3167"/>
                  </a:lnTo>
                  <a:lnTo>
                    <a:pt x="1285" y="2912"/>
                  </a:lnTo>
                  <a:lnTo>
                    <a:pt x="1121" y="2649"/>
                  </a:lnTo>
                  <a:lnTo>
                    <a:pt x="967" y="2380"/>
                  </a:lnTo>
                  <a:lnTo>
                    <a:pt x="825" y="2104"/>
                  </a:lnTo>
                  <a:lnTo>
                    <a:pt x="693" y="1821"/>
                  </a:lnTo>
                  <a:lnTo>
                    <a:pt x="574" y="1531"/>
                  </a:lnTo>
                  <a:lnTo>
                    <a:pt x="466" y="1235"/>
                  </a:lnTo>
                  <a:lnTo>
                    <a:pt x="371" y="935"/>
                  </a:lnTo>
                  <a:lnTo>
                    <a:pt x="289" y="628"/>
                  </a:lnTo>
                  <a:lnTo>
                    <a:pt x="218" y="317"/>
                  </a:lnTo>
                  <a:lnTo>
                    <a:pt x="162" y="0"/>
                  </a:lnTo>
                  <a:lnTo>
                    <a:pt x="148" y="55"/>
                  </a:lnTo>
                  <a:lnTo>
                    <a:pt x="134" y="109"/>
                  </a:lnTo>
                  <a:lnTo>
                    <a:pt x="120" y="164"/>
                  </a:lnTo>
                  <a:lnTo>
                    <a:pt x="108" y="219"/>
                  </a:lnTo>
                  <a:lnTo>
                    <a:pt x="94" y="273"/>
                  </a:lnTo>
                  <a:lnTo>
                    <a:pt x="83" y="329"/>
                  </a:lnTo>
                  <a:lnTo>
                    <a:pt x="72" y="384"/>
                  </a:lnTo>
                  <a:lnTo>
                    <a:pt x="61" y="440"/>
                  </a:lnTo>
                  <a:lnTo>
                    <a:pt x="51" y="495"/>
                  </a:lnTo>
                  <a:lnTo>
                    <a:pt x="42" y="552"/>
                  </a:lnTo>
                  <a:lnTo>
                    <a:pt x="34" y="607"/>
                  </a:lnTo>
                  <a:lnTo>
                    <a:pt x="26" y="664"/>
                  </a:lnTo>
                  <a:lnTo>
                    <a:pt x="18" y="720"/>
                  </a:lnTo>
                  <a:lnTo>
                    <a:pt x="12" y="776"/>
                  </a:lnTo>
                  <a:lnTo>
                    <a:pt x="5" y="833"/>
                  </a:lnTo>
                  <a:lnTo>
                    <a:pt x="0" y="890"/>
                  </a:lnTo>
                  <a:close/>
                </a:path>
              </a:pathLst>
            </a:custGeom>
            <a:solidFill>
              <a:srgbClr val="090D7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27" name="Freeform 38"/>
            <p:cNvSpPr>
              <a:spLocks/>
            </p:cNvSpPr>
            <p:nvPr/>
          </p:nvSpPr>
          <p:spPr bwMode="auto">
            <a:xfrm>
              <a:off x="482600" y="4068763"/>
              <a:ext cx="484188" cy="449263"/>
            </a:xfrm>
            <a:custGeom>
              <a:avLst/>
              <a:gdLst>
                <a:gd name="T0" fmla="*/ 2147483647 w 7322"/>
                <a:gd name="T1" fmla="*/ 2147483647 h 6783"/>
                <a:gd name="T2" fmla="*/ 2147483647 w 7322"/>
                <a:gd name="T3" fmla="*/ 2147483647 h 6783"/>
                <a:gd name="T4" fmla="*/ 2147483647 w 7322"/>
                <a:gd name="T5" fmla="*/ 2147483647 h 6783"/>
                <a:gd name="T6" fmla="*/ 2147483647 w 7322"/>
                <a:gd name="T7" fmla="*/ 2147483647 h 6783"/>
                <a:gd name="T8" fmla="*/ 2147483647 w 7322"/>
                <a:gd name="T9" fmla="*/ 2147483647 h 6783"/>
                <a:gd name="T10" fmla="*/ 2147483647 w 7322"/>
                <a:gd name="T11" fmla="*/ 2147483647 h 6783"/>
                <a:gd name="T12" fmla="*/ 2147483647 w 7322"/>
                <a:gd name="T13" fmla="*/ 2147483647 h 6783"/>
                <a:gd name="T14" fmla="*/ 2147483647 w 7322"/>
                <a:gd name="T15" fmla="*/ 2147483647 h 6783"/>
                <a:gd name="T16" fmla="*/ 2147483647 w 7322"/>
                <a:gd name="T17" fmla="*/ 2147483647 h 6783"/>
                <a:gd name="T18" fmla="*/ 2147483647 w 7322"/>
                <a:gd name="T19" fmla="*/ 2147483647 h 6783"/>
                <a:gd name="T20" fmla="*/ 2147483647 w 7322"/>
                <a:gd name="T21" fmla="*/ 2147483647 h 6783"/>
                <a:gd name="T22" fmla="*/ 2147483647 w 7322"/>
                <a:gd name="T23" fmla="*/ 2147483647 h 6783"/>
                <a:gd name="T24" fmla="*/ 2147483647 w 7322"/>
                <a:gd name="T25" fmla="*/ 2147483647 h 6783"/>
                <a:gd name="T26" fmla="*/ 2147483647 w 7322"/>
                <a:gd name="T27" fmla="*/ 2147483647 h 6783"/>
                <a:gd name="T28" fmla="*/ 2147483647 w 7322"/>
                <a:gd name="T29" fmla="*/ 2147483647 h 6783"/>
                <a:gd name="T30" fmla="*/ 2147483647 w 7322"/>
                <a:gd name="T31" fmla="*/ 2147483647 h 6783"/>
                <a:gd name="T32" fmla="*/ 2147483647 w 7322"/>
                <a:gd name="T33" fmla="*/ 2147483647 h 6783"/>
                <a:gd name="T34" fmla="*/ 2147483647 w 7322"/>
                <a:gd name="T35" fmla="*/ 2147483647 h 6783"/>
                <a:gd name="T36" fmla="*/ 2147483647 w 7322"/>
                <a:gd name="T37" fmla="*/ 2147483647 h 6783"/>
                <a:gd name="T38" fmla="*/ 2147483647 w 7322"/>
                <a:gd name="T39" fmla="*/ 2147483647 h 6783"/>
                <a:gd name="T40" fmla="*/ 2147483647 w 7322"/>
                <a:gd name="T41" fmla="*/ 2147483647 h 6783"/>
                <a:gd name="T42" fmla="*/ 2147483647 w 7322"/>
                <a:gd name="T43" fmla="*/ 2147483647 h 6783"/>
                <a:gd name="T44" fmla="*/ 2147483647 w 7322"/>
                <a:gd name="T45" fmla="*/ 2147483647 h 6783"/>
                <a:gd name="T46" fmla="*/ 2147483647 w 7322"/>
                <a:gd name="T47" fmla="*/ 2147483647 h 6783"/>
                <a:gd name="T48" fmla="*/ 2147483647 w 7322"/>
                <a:gd name="T49" fmla="*/ 2147483647 h 6783"/>
                <a:gd name="T50" fmla="*/ 2147483647 w 7322"/>
                <a:gd name="T51" fmla="*/ 2147483647 h 6783"/>
                <a:gd name="T52" fmla="*/ 2147483647 w 7322"/>
                <a:gd name="T53" fmla="*/ 2147483647 h 6783"/>
                <a:gd name="T54" fmla="*/ 2147483647 w 7322"/>
                <a:gd name="T55" fmla="*/ 2147483647 h 6783"/>
                <a:gd name="T56" fmla="*/ 2147483647 w 7322"/>
                <a:gd name="T57" fmla="*/ 2147483647 h 6783"/>
                <a:gd name="T58" fmla="*/ 2147483647 w 7322"/>
                <a:gd name="T59" fmla="*/ 2147483647 h 6783"/>
                <a:gd name="T60" fmla="*/ 2147483647 w 7322"/>
                <a:gd name="T61" fmla="*/ 2147483647 h 6783"/>
                <a:gd name="T62" fmla="*/ 2147483647 w 7322"/>
                <a:gd name="T63" fmla="*/ 2147483647 h 6783"/>
                <a:gd name="T64" fmla="*/ 2147483647 w 7322"/>
                <a:gd name="T65" fmla="*/ 2147483647 h 6783"/>
                <a:gd name="T66" fmla="*/ 2147483647 w 7322"/>
                <a:gd name="T67" fmla="*/ 2147483647 h 6783"/>
                <a:gd name="T68" fmla="*/ 2147483647 w 7322"/>
                <a:gd name="T69" fmla="*/ 2147483647 h 6783"/>
                <a:gd name="T70" fmla="*/ 2147483647 w 7322"/>
                <a:gd name="T71" fmla="*/ 2147483647 h 6783"/>
                <a:gd name="T72" fmla="*/ 2147483647 w 7322"/>
                <a:gd name="T73" fmla="*/ 2147483647 h 6783"/>
                <a:gd name="T74" fmla="*/ 2147483647 w 7322"/>
                <a:gd name="T75" fmla="*/ 2147483647 h 6783"/>
                <a:gd name="T76" fmla="*/ 2147483647 w 7322"/>
                <a:gd name="T77" fmla="*/ 2147483647 h 6783"/>
                <a:gd name="T78" fmla="*/ 2147483647 w 7322"/>
                <a:gd name="T79" fmla="*/ 2147483647 h 6783"/>
                <a:gd name="T80" fmla="*/ 2147483647 w 7322"/>
                <a:gd name="T81" fmla="*/ 2147483647 h 6783"/>
                <a:gd name="T82" fmla="*/ 2147483647 w 7322"/>
                <a:gd name="T83" fmla="*/ 2147483647 h 6783"/>
                <a:gd name="T84" fmla="*/ 2147483647 w 7322"/>
                <a:gd name="T85" fmla="*/ 2147483647 h 6783"/>
                <a:gd name="T86" fmla="*/ 2147483647 w 7322"/>
                <a:gd name="T87" fmla="*/ 2147483647 h 6783"/>
                <a:gd name="T88" fmla="*/ 2147483647 w 7322"/>
                <a:gd name="T89" fmla="*/ 2147483647 h 6783"/>
                <a:gd name="T90" fmla="*/ 2147483647 w 7322"/>
                <a:gd name="T91" fmla="*/ 2147483647 h 6783"/>
                <a:gd name="T92" fmla="*/ 2147483647 w 7322"/>
                <a:gd name="T93" fmla="*/ 2147483647 h 6783"/>
                <a:gd name="T94" fmla="*/ 2147483647 w 7322"/>
                <a:gd name="T95" fmla="*/ 2147483647 h 678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322"/>
                <a:gd name="T145" fmla="*/ 0 h 6783"/>
                <a:gd name="T146" fmla="*/ 7322 w 7322"/>
                <a:gd name="T147" fmla="*/ 6783 h 678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322" h="6783">
                  <a:moveTo>
                    <a:pt x="0" y="812"/>
                  </a:moveTo>
                  <a:lnTo>
                    <a:pt x="69" y="1105"/>
                  </a:lnTo>
                  <a:lnTo>
                    <a:pt x="148" y="1394"/>
                  </a:lnTo>
                  <a:lnTo>
                    <a:pt x="239" y="1679"/>
                  </a:lnTo>
                  <a:lnTo>
                    <a:pt x="340" y="1959"/>
                  </a:lnTo>
                  <a:lnTo>
                    <a:pt x="452" y="2233"/>
                  </a:lnTo>
                  <a:lnTo>
                    <a:pt x="573" y="2502"/>
                  </a:lnTo>
                  <a:lnTo>
                    <a:pt x="705" y="2765"/>
                  </a:lnTo>
                  <a:lnTo>
                    <a:pt x="847" y="3022"/>
                  </a:lnTo>
                  <a:lnTo>
                    <a:pt x="999" y="3273"/>
                  </a:lnTo>
                  <a:lnTo>
                    <a:pt x="1159" y="3518"/>
                  </a:lnTo>
                  <a:lnTo>
                    <a:pt x="1328" y="3756"/>
                  </a:lnTo>
                  <a:lnTo>
                    <a:pt x="1506" y="3987"/>
                  </a:lnTo>
                  <a:lnTo>
                    <a:pt x="1694" y="4211"/>
                  </a:lnTo>
                  <a:lnTo>
                    <a:pt x="1889" y="4427"/>
                  </a:lnTo>
                  <a:lnTo>
                    <a:pt x="2092" y="4636"/>
                  </a:lnTo>
                  <a:lnTo>
                    <a:pt x="2303" y="4838"/>
                  </a:lnTo>
                  <a:lnTo>
                    <a:pt x="2522" y="5030"/>
                  </a:lnTo>
                  <a:lnTo>
                    <a:pt x="2747" y="5215"/>
                  </a:lnTo>
                  <a:lnTo>
                    <a:pt x="2980" y="5391"/>
                  </a:lnTo>
                  <a:lnTo>
                    <a:pt x="3220" y="5558"/>
                  </a:lnTo>
                  <a:lnTo>
                    <a:pt x="3467" y="5716"/>
                  </a:lnTo>
                  <a:lnTo>
                    <a:pt x="3720" y="5865"/>
                  </a:lnTo>
                  <a:lnTo>
                    <a:pt x="3979" y="6004"/>
                  </a:lnTo>
                  <a:lnTo>
                    <a:pt x="4242" y="6133"/>
                  </a:lnTo>
                  <a:lnTo>
                    <a:pt x="4513" y="6252"/>
                  </a:lnTo>
                  <a:lnTo>
                    <a:pt x="4789" y="6361"/>
                  </a:lnTo>
                  <a:lnTo>
                    <a:pt x="5070" y="6458"/>
                  </a:lnTo>
                  <a:lnTo>
                    <a:pt x="5356" y="6546"/>
                  </a:lnTo>
                  <a:lnTo>
                    <a:pt x="5646" y="6623"/>
                  </a:lnTo>
                  <a:lnTo>
                    <a:pt x="5941" y="6687"/>
                  </a:lnTo>
                  <a:lnTo>
                    <a:pt x="6240" y="6741"/>
                  </a:lnTo>
                  <a:lnTo>
                    <a:pt x="6542" y="6783"/>
                  </a:lnTo>
                  <a:lnTo>
                    <a:pt x="6594" y="6768"/>
                  </a:lnTo>
                  <a:lnTo>
                    <a:pt x="6644" y="6753"/>
                  </a:lnTo>
                  <a:lnTo>
                    <a:pt x="6695" y="6737"/>
                  </a:lnTo>
                  <a:lnTo>
                    <a:pt x="6744" y="6721"/>
                  </a:lnTo>
                  <a:lnTo>
                    <a:pt x="6794" y="6704"/>
                  </a:lnTo>
                  <a:lnTo>
                    <a:pt x="6844" y="6686"/>
                  </a:lnTo>
                  <a:lnTo>
                    <a:pt x="6893" y="6669"/>
                  </a:lnTo>
                  <a:lnTo>
                    <a:pt x="6941" y="6651"/>
                  </a:lnTo>
                  <a:lnTo>
                    <a:pt x="6990" y="6632"/>
                  </a:lnTo>
                  <a:lnTo>
                    <a:pt x="7038" y="6613"/>
                  </a:lnTo>
                  <a:lnTo>
                    <a:pt x="7086" y="6594"/>
                  </a:lnTo>
                  <a:lnTo>
                    <a:pt x="7134" y="6573"/>
                  </a:lnTo>
                  <a:lnTo>
                    <a:pt x="7182" y="6553"/>
                  </a:lnTo>
                  <a:lnTo>
                    <a:pt x="7228" y="6532"/>
                  </a:lnTo>
                  <a:lnTo>
                    <a:pt x="7276" y="6510"/>
                  </a:lnTo>
                  <a:lnTo>
                    <a:pt x="7322" y="6489"/>
                  </a:lnTo>
                  <a:lnTo>
                    <a:pt x="6978" y="6475"/>
                  </a:lnTo>
                  <a:lnTo>
                    <a:pt x="6638" y="6445"/>
                  </a:lnTo>
                  <a:lnTo>
                    <a:pt x="6303" y="6401"/>
                  </a:lnTo>
                  <a:lnTo>
                    <a:pt x="5972" y="6342"/>
                  </a:lnTo>
                  <a:lnTo>
                    <a:pt x="5647" y="6267"/>
                  </a:lnTo>
                  <a:lnTo>
                    <a:pt x="5327" y="6177"/>
                  </a:lnTo>
                  <a:lnTo>
                    <a:pt x="5014" y="6074"/>
                  </a:lnTo>
                  <a:lnTo>
                    <a:pt x="4708" y="5958"/>
                  </a:lnTo>
                  <a:lnTo>
                    <a:pt x="4408" y="5827"/>
                  </a:lnTo>
                  <a:lnTo>
                    <a:pt x="4115" y="5685"/>
                  </a:lnTo>
                  <a:lnTo>
                    <a:pt x="3829" y="5529"/>
                  </a:lnTo>
                  <a:lnTo>
                    <a:pt x="3552" y="5362"/>
                  </a:lnTo>
                  <a:lnTo>
                    <a:pt x="3283" y="5182"/>
                  </a:lnTo>
                  <a:lnTo>
                    <a:pt x="3023" y="4992"/>
                  </a:lnTo>
                  <a:lnTo>
                    <a:pt x="2772" y="4789"/>
                  </a:lnTo>
                  <a:lnTo>
                    <a:pt x="2529" y="4577"/>
                  </a:lnTo>
                  <a:lnTo>
                    <a:pt x="2297" y="4353"/>
                  </a:lnTo>
                  <a:lnTo>
                    <a:pt x="2075" y="4120"/>
                  </a:lnTo>
                  <a:lnTo>
                    <a:pt x="1863" y="3877"/>
                  </a:lnTo>
                  <a:lnTo>
                    <a:pt x="1661" y="3624"/>
                  </a:lnTo>
                  <a:lnTo>
                    <a:pt x="1471" y="3363"/>
                  </a:lnTo>
                  <a:lnTo>
                    <a:pt x="1293" y="3093"/>
                  </a:lnTo>
                  <a:lnTo>
                    <a:pt x="1127" y="2815"/>
                  </a:lnTo>
                  <a:lnTo>
                    <a:pt x="972" y="2528"/>
                  </a:lnTo>
                  <a:lnTo>
                    <a:pt x="830" y="2235"/>
                  </a:lnTo>
                  <a:lnTo>
                    <a:pt x="701" y="1935"/>
                  </a:lnTo>
                  <a:lnTo>
                    <a:pt x="587" y="1627"/>
                  </a:lnTo>
                  <a:lnTo>
                    <a:pt x="485" y="1313"/>
                  </a:lnTo>
                  <a:lnTo>
                    <a:pt x="397" y="993"/>
                  </a:lnTo>
                  <a:lnTo>
                    <a:pt x="324" y="668"/>
                  </a:lnTo>
                  <a:lnTo>
                    <a:pt x="265" y="336"/>
                  </a:lnTo>
                  <a:lnTo>
                    <a:pt x="222" y="0"/>
                  </a:lnTo>
                  <a:lnTo>
                    <a:pt x="204" y="50"/>
                  </a:lnTo>
                  <a:lnTo>
                    <a:pt x="187" y="99"/>
                  </a:lnTo>
                  <a:lnTo>
                    <a:pt x="170" y="148"/>
                  </a:lnTo>
                  <a:lnTo>
                    <a:pt x="154" y="199"/>
                  </a:lnTo>
                  <a:lnTo>
                    <a:pt x="138" y="248"/>
                  </a:lnTo>
                  <a:lnTo>
                    <a:pt x="123" y="299"/>
                  </a:lnTo>
                  <a:lnTo>
                    <a:pt x="109" y="349"/>
                  </a:lnTo>
                  <a:lnTo>
                    <a:pt x="95" y="400"/>
                  </a:lnTo>
                  <a:lnTo>
                    <a:pt x="81" y="451"/>
                  </a:lnTo>
                  <a:lnTo>
                    <a:pt x="68" y="502"/>
                  </a:lnTo>
                  <a:lnTo>
                    <a:pt x="56" y="553"/>
                  </a:lnTo>
                  <a:lnTo>
                    <a:pt x="44" y="604"/>
                  </a:lnTo>
                  <a:lnTo>
                    <a:pt x="31" y="655"/>
                  </a:lnTo>
                  <a:lnTo>
                    <a:pt x="20" y="708"/>
                  </a:lnTo>
                  <a:lnTo>
                    <a:pt x="10" y="759"/>
                  </a:lnTo>
                  <a:lnTo>
                    <a:pt x="0" y="812"/>
                  </a:lnTo>
                  <a:close/>
                </a:path>
              </a:pathLst>
            </a:custGeom>
            <a:solidFill>
              <a:srgbClr val="0A0F7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28" name="Freeform 39"/>
            <p:cNvSpPr>
              <a:spLocks/>
            </p:cNvSpPr>
            <p:nvPr/>
          </p:nvSpPr>
          <p:spPr bwMode="auto">
            <a:xfrm>
              <a:off x="488950" y="4044950"/>
              <a:ext cx="500063" cy="463550"/>
            </a:xfrm>
            <a:custGeom>
              <a:avLst/>
              <a:gdLst>
                <a:gd name="T0" fmla="*/ 2147483647 w 7560"/>
                <a:gd name="T1" fmla="*/ 2147483647 h 7003"/>
                <a:gd name="T2" fmla="*/ 2147483647 w 7560"/>
                <a:gd name="T3" fmla="*/ 2147483647 h 7003"/>
                <a:gd name="T4" fmla="*/ 2147483647 w 7560"/>
                <a:gd name="T5" fmla="*/ 2147483647 h 7003"/>
                <a:gd name="T6" fmla="*/ 2147483647 w 7560"/>
                <a:gd name="T7" fmla="*/ 2147483647 h 7003"/>
                <a:gd name="T8" fmla="*/ 2147483647 w 7560"/>
                <a:gd name="T9" fmla="*/ 2147483647 h 7003"/>
                <a:gd name="T10" fmla="*/ 2147483647 w 7560"/>
                <a:gd name="T11" fmla="*/ 2147483647 h 7003"/>
                <a:gd name="T12" fmla="*/ 2147483647 w 7560"/>
                <a:gd name="T13" fmla="*/ 2147483647 h 7003"/>
                <a:gd name="T14" fmla="*/ 2147483647 w 7560"/>
                <a:gd name="T15" fmla="*/ 2147483647 h 7003"/>
                <a:gd name="T16" fmla="*/ 2147483647 w 7560"/>
                <a:gd name="T17" fmla="*/ 2147483647 h 7003"/>
                <a:gd name="T18" fmla="*/ 2147483647 w 7560"/>
                <a:gd name="T19" fmla="*/ 2147483647 h 7003"/>
                <a:gd name="T20" fmla="*/ 2147483647 w 7560"/>
                <a:gd name="T21" fmla="*/ 2147483647 h 7003"/>
                <a:gd name="T22" fmla="*/ 2147483647 w 7560"/>
                <a:gd name="T23" fmla="*/ 2147483647 h 7003"/>
                <a:gd name="T24" fmla="*/ 2147483647 w 7560"/>
                <a:gd name="T25" fmla="*/ 2147483647 h 7003"/>
                <a:gd name="T26" fmla="*/ 2147483647 w 7560"/>
                <a:gd name="T27" fmla="*/ 2147483647 h 7003"/>
                <a:gd name="T28" fmla="*/ 2147483647 w 7560"/>
                <a:gd name="T29" fmla="*/ 2147483647 h 7003"/>
                <a:gd name="T30" fmla="*/ 2147483647 w 7560"/>
                <a:gd name="T31" fmla="*/ 2147483647 h 7003"/>
                <a:gd name="T32" fmla="*/ 2147483647 w 7560"/>
                <a:gd name="T33" fmla="*/ 2147483647 h 7003"/>
                <a:gd name="T34" fmla="*/ 2147483647 w 7560"/>
                <a:gd name="T35" fmla="*/ 2147483647 h 7003"/>
                <a:gd name="T36" fmla="*/ 2147483647 w 7560"/>
                <a:gd name="T37" fmla="*/ 2147483647 h 7003"/>
                <a:gd name="T38" fmla="*/ 2147483647 w 7560"/>
                <a:gd name="T39" fmla="*/ 2147483647 h 7003"/>
                <a:gd name="T40" fmla="*/ 2147483647 w 7560"/>
                <a:gd name="T41" fmla="*/ 2147483647 h 7003"/>
                <a:gd name="T42" fmla="*/ 2147483647 w 7560"/>
                <a:gd name="T43" fmla="*/ 2147483647 h 7003"/>
                <a:gd name="T44" fmla="*/ 2147483647 w 7560"/>
                <a:gd name="T45" fmla="*/ 2147483647 h 7003"/>
                <a:gd name="T46" fmla="*/ 2147483647 w 7560"/>
                <a:gd name="T47" fmla="*/ 2147483647 h 7003"/>
                <a:gd name="T48" fmla="*/ 2147483647 w 7560"/>
                <a:gd name="T49" fmla="*/ 2147483647 h 7003"/>
                <a:gd name="T50" fmla="*/ 2147483647 w 7560"/>
                <a:gd name="T51" fmla="*/ 2147483647 h 7003"/>
                <a:gd name="T52" fmla="*/ 2147483647 w 7560"/>
                <a:gd name="T53" fmla="*/ 2147483647 h 7003"/>
                <a:gd name="T54" fmla="*/ 2147483647 w 7560"/>
                <a:gd name="T55" fmla="*/ 2147483647 h 7003"/>
                <a:gd name="T56" fmla="*/ 2147483647 w 7560"/>
                <a:gd name="T57" fmla="*/ 2147483647 h 7003"/>
                <a:gd name="T58" fmla="*/ 2147483647 w 7560"/>
                <a:gd name="T59" fmla="*/ 2147483647 h 7003"/>
                <a:gd name="T60" fmla="*/ 2147483647 w 7560"/>
                <a:gd name="T61" fmla="*/ 2147483647 h 7003"/>
                <a:gd name="T62" fmla="*/ 2147483647 w 7560"/>
                <a:gd name="T63" fmla="*/ 2147483647 h 7003"/>
                <a:gd name="T64" fmla="*/ 2147483647 w 7560"/>
                <a:gd name="T65" fmla="*/ 2147483647 h 7003"/>
                <a:gd name="T66" fmla="*/ 2147483647 w 7560"/>
                <a:gd name="T67" fmla="*/ 2147483647 h 7003"/>
                <a:gd name="T68" fmla="*/ 2147483647 w 7560"/>
                <a:gd name="T69" fmla="*/ 2147483647 h 7003"/>
                <a:gd name="T70" fmla="*/ 2147483647 w 7560"/>
                <a:gd name="T71" fmla="*/ 2147483647 h 7003"/>
                <a:gd name="T72" fmla="*/ 2147483647 w 7560"/>
                <a:gd name="T73" fmla="*/ 2147483647 h 7003"/>
                <a:gd name="T74" fmla="*/ 2147483647 w 7560"/>
                <a:gd name="T75" fmla="*/ 2147483647 h 7003"/>
                <a:gd name="T76" fmla="*/ 2147483647 w 7560"/>
                <a:gd name="T77" fmla="*/ 2147483647 h 7003"/>
                <a:gd name="T78" fmla="*/ 2147483647 w 7560"/>
                <a:gd name="T79" fmla="*/ 2147483647 h 7003"/>
                <a:gd name="T80" fmla="*/ 2147483647 w 7560"/>
                <a:gd name="T81" fmla="*/ 2147483647 h 7003"/>
                <a:gd name="T82" fmla="*/ 2147483647 w 7560"/>
                <a:gd name="T83" fmla="*/ 2147483647 h 7003"/>
                <a:gd name="T84" fmla="*/ 2147483647 w 7560"/>
                <a:gd name="T85" fmla="*/ 2147483647 h 7003"/>
                <a:gd name="T86" fmla="*/ 2147483647 w 7560"/>
                <a:gd name="T87" fmla="*/ 2147483647 h 7003"/>
                <a:gd name="T88" fmla="*/ 2147483647 w 7560"/>
                <a:gd name="T89" fmla="*/ 2147483647 h 7003"/>
                <a:gd name="T90" fmla="*/ 2147483647 w 7560"/>
                <a:gd name="T91" fmla="*/ 2147483647 h 7003"/>
                <a:gd name="T92" fmla="*/ 2147483647 w 7560"/>
                <a:gd name="T93" fmla="*/ 2147483647 h 7003"/>
                <a:gd name="T94" fmla="*/ 2147483647 w 7560"/>
                <a:gd name="T95" fmla="*/ 2147483647 h 70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60"/>
                <a:gd name="T145" fmla="*/ 0 h 7003"/>
                <a:gd name="T146" fmla="*/ 7560 w 7560"/>
                <a:gd name="T147" fmla="*/ 7003 h 700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60" h="7003">
                  <a:moveTo>
                    <a:pt x="0" y="744"/>
                  </a:moveTo>
                  <a:lnTo>
                    <a:pt x="56" y="1061"/>
                  </a:lnTo>
                  <a:lnTo>
                    <a:pt x="127" y="1372"/>
                  </a:lnTo>
                  <a:lnTo>
                    <a:pt x="209" y="1679"/>
                  </a:lnTo>
                  <a:lnTo>
                    <a:pt x="304" y="1979"/>
                  </a:lnTo>
                  <a:lnTo>
                    <a:pt x="412" y="2275"/>
                  </a:lnTo>
                  <a:lnTo>
                    <a:pt x="531" y="2565"/>
                  </a:lnTo>
                  <a:lnTo>
                    <a:pt x="663" y="2848"/>
                  </a:lnTo>
                  <a:lnTo>
                    <a:pt x="805" y="3124"/>
                  </a:lnTo>
                  <a:lnTo>
                    <a:pt x="959" y="3393"/>
                  </a:lnTo>
                  <a:lnTo>
                    <a:pt x="1123" y="3656"/>
                  </a:lnTo>
                  <a:lnTo>
                    <a:pt x="1298" y="3911"/>
                  </a:lnTo>
                  <a:lnTo>
                    <a:pt x="1483" y="4158"/>
                  </a:lnTo>
                  <a:lnTo>
                    <a:pt x="1677" y="4397"/>
                  </a:lnTo>
                  <a:lnTo>
                    <a:pt x="1882" y="4628"/>
                  </a:lnTo>
                  <a:lnTo>
                    <a:pt x="2095" y="4850"/>
                  </a:lnTo>
                  <a:lnTo>
                    <a:pt x="2319" y="5064"/>
                  </a:lnTo>
                  <a:lnTo>
                    <a:pt x="2550" y="5267"/>
                  </a:lnTo>
                  <a:lnTo>
                    <a:pt x="2790" y="5462"/>
                  </a:lnTo>
                  <a:lnTo>
                    <a:pt x="3037" y="5645"/>
                  </a:lnTo>
                  <a:lnTo>
                    <a:pt x="3293" y="5820"/>
                  </a:lnTo>
                  <a:lnTo>
                    <a:pt x="3556" y="5983"/>
                  </a:lnTo>
                  <a:lnTo>
                    <a:pt x="3826" y="6136"/>
                  </a:lnTo>
                  <a:lnTo>
                    <a:pt x="4103" y="6277"/>
                  </a:lnTo>
                  <a:lnTo>
                    <a:pt x="4386" y="6407"/>
                  </a:lnTo>
                  <a:lnTo>
                    <a:pt x="4676" y="6526"/>
                  </a:lnTo>
                  <a:lnTo>
                    <a:pt x="4973" y="6633"/>
                  </a:lnTo>
                  <a:lnTo>
                    <a:pt x="5274" y="6727"/>
                  </a:lnTo>
                  <a:lnTo>
                    <a:pt x="5580" y="6808"/>
                  </a:lnTo>
                  <a:lnTo>
                    <a:pt x="5892" y="6877"/>
                  </a:lnTo>
                  <a:lnTo>
                    <a:pt x="6209" y="6932"/>
                  </a:lnTo>
                  <a:lnTo>
                    <a:pt x="6530" y="6975"/>
                  </a:lnTo>
                  <a:lnTo>
                    <a:pt x="6854" y="7003"/>
                  </a:lnTo>
                  <a:lnTo>
                    <a:pt x="6946" y="6967"/>
                  </a:lnTo>
                  <a:lnTo>
                    <a:pt x="7037" y="6929"/>
                  </a:lnTo>
                  <a:lnTo>
                    <a:pt x="7126" y="6890"/>
                  </a:lnTo>
                  <a:lnTo>
                    <a:pt x="7215" y="6849"/>
                  </a:lnTo>
                  <a:lnTo>
                    <a:pt x="7303" y="6806"/>
                  </a:lnTo>
                  <a:lnTo>
                    <a:pt x="7389" y="6762"/>
                  </a:lnTo>
                  <a:lnTo>
                    <a:pt x="7475" y="6717"/>
                  </a:lnTo>
                  <a:lnTo>
                    <a:pt x="7560" y="6669"/>
                  </a:lnTo>
                  <a:lnTo>
                    <a:pt x="7532" y="6670"/>
                  </a:lnTo>
                  <a:lnTo>
                    <a:pt x="7505" y="6671"/>
                  </a:lnTo>
                  <a:lnTo>
                    <a:pt x="7477" y="6671"/>
                  </a:lnTo>
                  <a:lnTo>
                    <a:pt x="7450" y="6672"/>
                  </a:lnTo>
                  <a:lnTo>
                    <a:pt x="7423" y="6672"/>
                  </a:lnTo>
                  <a:lnTo>
                    <a:pt x="7395" y="6672"/>
                  </a:lnTo>
                  <a:lnTo>
                    <a:pt x="7367" y="6673"/>
                  </a:lnTo>
                  <a:lnTo>
                    <a:pt x="7340" y="6673"/>
                  </a:lnTo>
                  <a:lnTo>
                    <a:pt x="6988" y="6664"/>
                  </a:lnTo>
                  <a:lnTo>
                    <a:pt x="6641" y="6639"/>
                  </a:lnTo>
                  <a:lnTo>
                    <a:pt x="6298" y="6597"/>
                  </a:lnTo>
                  <a:lnTo>
                    <a:pt x="5962" y="6539"/>
                  </a:lnTo>
                  <a:lnTo>
                    <a:pt x="5630" y="6466"/>
                  </a:lnTo>
                  <a:lnTo>
                    <a:pt x="5305" y="6376"/>
                  </a:lnTo>
                  <a:lnTo>
                    <a:pt x="4986" y="6272"/>
                  </a:lnTo>
                  <a:lnTo>
                    <a:pt x="4673" y="6153"/>
                  </a:lnTo>
                  <a:lnTo>
                    <a:pt x="4368" y="6021"/>
                  </a:lnTo>
                  <a:lnTo>
                    <a:pt x="4071" y="5875"/>
                  </a:lnTo>
                  <a:lnTo>
                    <a:pt x="3782" y="5716"/>
                  </a:lnTo>
                  <a:lnTo>
                    <a:pt x="3501" y="5542"/>
                  </a:lnTo>
                  <a:lnTo>
                    <a:pt x="3229" y="5358"/>
                  </a:lnTo>
                  <a:lnTo>
                    <a:pt x="2966" y="5160"/>
                  </a:lnTo>
                  <a:lnTo>
                    <a:pt x="2713" y="4952"/>
                  </a:lnTo>
                  <a:lnTo>
                    <a:pt x="2470" y="4732"/>
                  </a:lnTo>
                  <a:lnTo>
                    <a:pt x="2237" y="4501"/>
                  </a:lnTo>
                  <a:lnTo>
                    <a:pt x="2015" y="4259"/>
                  </a:lnTo>
                  <a:lnTo>
                    <a:pt x="1804" y="4008"/>
                  </a:lnTo>
                  <a:lnTo>
                    <a:pt x="1605" y="3747"/>
                  </a:lnTo>
                  <a:lnTo>
                    <a:pt x="1418" y="3476"/>
                  </a:lnTo>
                  <a:lnTo>
                    <a:pt x="1243" y="3197"/>
                  </a:lnTo>
                  <a:lnTo>
                    <a:pt x="1082" y="2908"/>
                  </a:lnTo>
                  <a:lnTo>
                    <a:pt x="933" y="2612"/>
                  </a:lnTo>
                  <a:lnTo>
                    <a:pt x="798" y="2309"/>
                  </a:lnTo>
                  <a:lnTo>
                    <a:pt x="677" y="1997"/>
                  </a:lnTo>
                  <a:lnTo>
                    <a:pt x="570" y="1680"/>
                  </a:lnTo>
                  <a:lnTo>
                    <a:pt x="478" y="1355"/>
                  </a:lnTo>
                  <a:lnTo>
                    <a:pt x="402" y="1025"/>
                  </a:lnTo>
                  <a:lnTo>
                    <a:pt x="341" y="688"/>
                  </a:lnTo>
                  <a:lnTo>
                    <a:pt x="296" y="346"/>
                  </a:lnTo>
                  <a:lnTo>
                    <a:pt x="268" y="0"/>
                  </a:lnTo>
                  <a:lnTo>
                    <a:pt x="248" y="45"/>
                  </a:lnTo>
                  <a:lnTo>
                    <a:pt x="229" y="90"/>
                  </a:lnTo>
                  <a:lnTo>
                    <a:pt x="209" y="135"/>
                  </a:lnTo>
                  <a:lnTo>
                    <a:pt x="190" y="182"/>
                  </a:lnTo>
                  <a:lnTo>
                    <a:pt x="172" y="227"/>
                  </a:lnTo>
                  <a:lnTo>
                    <a:pt x="154" y="274"/>
                  </a:lnTo>
                  <a:lnTo>
                    <a:pt x="137" y="320"/>
                  </a:lnTo>
                  <a:lnTo>
                    <a:pt x="120" y="366"/>
                  </a:lnTo>
                  <a:lnTo>
                    <a:pt x="104" y="413"/>
                  </a:lnTo>
                  <a:lnTo>
                    <a:pt x="88" y="460"/>
                  </a:lnTo>
                  <a:lnTo>
                    <a:pt x="71" y="506"/>
                  </a:lnTo>
                  <a:lnTo>
                    <a:pt x="56" y="554"/>
                  </a:lnTo>
                  <a:lnTo>
                    <a:pt x="41" y="601"/>
                  </a:lnTo>
                  <a:lnTo>
                    <a:pt x="27" y="649"/>
                  </a:lnTo>
                  <a:lnTo>
                    <a:pt x="13" y="696"/>
                  </a:lnTo>
                  <a:lnTo>
                    <a:pt x="0" y="744"/>
                  </a:lnTo>
                  <a:close/>
                </a:path>
              </a:pathLst>
            </a:custGeom>
            <a:solidFill>
              <a:srgbClr val="0D13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29" name="Freeform 40"/>
            <p:cNvSpPr>
              <a:spLocks/>
            </p:cNvSpPr>
            <p:nvPr/>
          </p:nvSpPr>
          <p:spPr bwMode="auto">
            <a:xfrm>
              <a:off x="496888" y="4024313"/>
              <a:ext cx="511175" cy="474663"/>
            </a:xfrm>
            <a:custGeom>
              <a:avLst/>
              <a:gdLst>
                <a:gd name="T0" fmla="*/ 2147483647 w 7741"/>
                <a:gd name="T1" fmla="*/ 2147483647 h 7172"/>
                <a:gd name="T2" fmla="*/ 2147483647 w 7741"/>
                <a:gd name="T3" fmla="*/ 2147483647 h 7172"/>
                <a:gd name="T4" fmla="*/ 2147483647 w 7741"/>
                <a:gd name="T5" fmla="*/ 2147483647 h 7172"/>
                <a:gd name="T6" fmla="*/ 2147483647 w 7741"/>
                <a:gd name="T7" fmla="*/ 2147483647 h 7172"/>
                <a:gd name="T8" fmla="*/ 2147483647 w 7741"/>
                <a:gd name="T9" fmla="*/ 2147483647 h 7172"/>
                <a:gd name="T10" fmla="*/ 2147483647 w 7741"/>
                <a:gd name="T11" fmla="*/ 2147483647 h 7172"/>
                <a:gd name="T12" fmla="*/ 2147483647 w 7741"/>
                <a:gd name="T13" fmla="*/ 2147483647 h 7172"/>
                <a:gd name="T14" fmla="*/ 2147483647 w 7741"/>
                <a:gd name="T15" fmla="*/ 2147483647 h 7172"/>
                <a:gd name="T16" fmla="*/ 2147483647 w 7741"/>
                <a:gd name="T17" fmla="*/ 2147483647 h 7172"/>
                <a:gd name="T18" fmla="*/ 2147483647 w 7741"/>
                <a:gd name="T19" fmla="*/ 2147483647 h 7172"/>
                <a:gd name="T20" fmla="*/ 2147483647 w 7741"/>
                <a:gd name="T21" fmla="*/ 2147483647 h 7172"/>
                <a:gd name="T22" fmla="*/ 2147483647 w 7741"/>
                <a:gd name="T23" fmla="*/ 2147483647 h 7172"/>
                <a:gd name="T24" fmla="*/ 2147483647 w 7741"/>
                <a:gd name="T25" fmla="*/ 2147483647 h 7172"/>
                <a:gd name="T26" fmla="*/ 2147483647 w 7741"/>
                <a:gd name="T27" fmla="*/ 2147483647 h 7172"/>
                <a:gd name="T28" fmla="*/ 2147483647 w 7741"/>
                <a:gd name="T29" fmla="*/ 2147483647 h 7172"/>
                <a:gd name="T30" fmla="*/ 2147483647 w 7741"/>
                <a:gd name="T31" fmla="*/ 2147483647 h 7172"/>
                <a:gd name="T32" fmla="*/ 2147483647 w 7741"/>
                <a:gd name="T33" fmla="*/ 2147483647 h 7172"/>
                <a:gd name="T34" fmla="*/ 2147483647 w 7741"/>
                <a:gd name="T35" fmla="*/ 2147483647 h 7172"/>
                <a:gd name="T36" fmla="*/ 2147483647 w 7741"/>
                <a:gd name="T37" fmla="*/ 2147483647 h 7172"/>
                <a:gd name="T38" fmla="*/ 2147483647 w 7741"/>
                <a:gd name="T39" fmla="*/ 2147483647 h 7172"/>
                <a:gd name="T40" fmla="*/ 2147483647 w 7741"/>
                <a:gd name="T41" fmla="*/ 2147483647 h 7172"/>
                <a:gd name="T42" fmla="*/ 2147483647 w 7741"/>
                <a:gd name="T43" fmla="*/ 2147483647 h 7172"/>
                <a:gd name="T44" fmla="*/ 2147483647 w 7741"/>
                <a:gd name="T45" fmla="*/ 2147483647 h 7172"/>
                <a:gd name="T46" fmla="*/ 2147483647 w 7741"/>
                <a:gd name="T47" fmla="*/ 2147483647 h 7172"/>
                <a:gd name="T48" fmla="*/ 2147483647 w 7741"/>
                <a:gd name="T49" fmla="*/ 2147483647 h 7172"/>
                <a:gd name="T50" fmla="*/ 2147483647 w 7741"/>
                <a:gd name="T51" fmla="*/ 2147483647 h 7172"/>
                <a:gd name="T52" fmla="*/ 2147483647 w 7741"/>
                <a:gd name="T53" fmla="*/ 2147483647 h 7172"/>
                <a:gd name="T54" fmla="*/ 2147483647 w 7741"/>
                <a:gd name="T55" fmla="*/ 2147483647 h 7172"/>
                <a:gd name="T56" fmla="*/ 2147483647 w 7741"/>
                <a:gd name="T57" fmla="*/ 2147483647 h 7172"/>
                <a:gd name="T58" fmla="*/ 2147483647 w 7741"/>
                <a:gd name="T59" fmla="*/ 2147483647 h 7172"/>
                <a:gd name="T60" fmla="*/ 2147483647 w 7741"/>
                <a:gd name="T61" fmla="*/ 2147483647 h 7172"/>
                <a:gd name="T62" fmla="*/ 2147483647 w 7741"/>
                <a:gd name="T63" fmla="*/ 2147483647 h 7172"/>
                <a:gd name="T64" fmla="*/ 2147483647 w 7741"/>
                <a:gd name="T65" fmla="*/ 2147483647 h 7172"/>
                <a:gd name="T66" fmla="*/ 2147483647 w 7741"/>
                <a:gd name="T67" fmla="*/ 2147483647 h 7172"/>
                <a:gd name="T68" fmla="*/ 2147483647 w 7741"/>
                <a:gd name="T69" fmla="*/ 2147483647 h 7172"/>
                <a:gd name="T70" fmla="*/ 2147483647 w 7741"/>
                <a:gd name="T71" fmla="*/ 2147483647 h 7172"/>
                <a:gd name="T72" fmla="*/ 2147483647 w 7741"/>
                <a:gd name="T73" fmla="*/ 2147483647 h 7172"/>
                <a:gd name="T74" fmla="*/ 2147483647 w 7741"/>
                <a:gd name="T75" fmla="*/ 2147483647 h 7172"/>
                <a:gd name="T76" fmla="*/ 2147483647 w 7741"/>
                <a:gd name="T77" fmla="*/ 2147483647 h 7172"/>
                <a:gd name="T78" fmla="*/ 2147483647 w 7741"/>
                <a:gd name="T79" fmla="*/ 2147483647 h 7172"/>
                <a:gd name="T80" fmla="*/ 2147483647 w 7741"/>
                <a:gd name="T81" fmla="*/ 2147483647 h 7172"/>
                <a:gd name="T82" fmla="*/ 2147483647 w 7741"/>
                <a:gd name="T83" fmla="*/ 2147483647 h 7172"/>
                <a:gd name="T84" fmla="*/ 2147483647 w 7741"/>
                <a:gd name="T85" fmla="*/ 2147483647 h 7172"/>
                <a:gd name="T86" fmla="*/ 2147483647 w 7741"/>
                <a:gd name="T87" fmla="*/ 2147483647 h 71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741"/>
                <a:gd name="T133" fmla="*/ 0 h 7172"/>
                <a:gd name="T134" fmla="*/ 7741 w 7741"/>
                <a:gd name="T135" fmla="*/ 7172 h 71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741" h="7172">
                  <a:moveTo>
                    <a:pt x="0" y="683"/>
                  </a:moveTo>
                  <a:lnTo>
                    <a:pt x="43" y="1019"/>
                  </a:lnTo>
                  <a:lnTo>
                    <a:pt x="102" y="1351"/>
                  </a:lnTo>
                  <a:lnTo>
                    <a:pt x="175" y="1676"/>
                  </a:lnTo>
                  <a:lnTo>
                    <a:pt x="263" y="1996"/>
                  </a:lnTo>
                  <a:lnTo>
                    <a:pt x="365" y="2310"/>
                  </a:lnTo>
                  <a:lnTo>
                    <a:pt x="479" y="2618"/>
                  </a:lnTo>
                  <a:lnTo>
                    <a:pt x="608" y="2918"/>
                  </a:lnTo>
                  <a:lnTo>
                    <a:pt x="750" y="3211"/>
                  </a:lnTo>
                  <a:lnTo>
                    <a:pt x="905" y="3498"/>
                  </a:lnTo>
                  <a:lnTo>
                    <a:pt x="1071" y="3776"/>
                  </a:lnTo>
                  <a:lnTo>
                    <a:pt x="1249" y="4046"/>
                  </a:lnTo>
                  <a:lnTo>
                    <a:pt x="1439" y="4307"/>
                  </a:lnTo>
                  <a:lnTo>
                    <a:pt x="1641" y="4560"/>
                  </a:lnTo>
                  <a:lnTo>
                    <a:pt x="1853" y="4803"/>
                  </a:lnTo>
                  <a:lnTo>
                    <a:pt x="2075" y="5036"/>
                  </a:lnTo>
                  <a:lnTo>
                    <a:pt x="2307" y="5260"/>
                  </a:lnTo>
                  <a:lnTo>
                    <a:pt x="2550" y="5472"/>
                  </a:lnTo>
                  <a:lnTo>
                    <a:pt x="2801" y="5675"/>
                  </a:lnTo>
                  <a:lnTo>
                    <a:pt x="3061" y="5865"/>
                  </a:lnTo>
                  <a:lnTo>
                    <a:pt x="3330" y="6045"/>
                  </a:lnTo>
                  <a:lnTo>
                    <a:pt x="3607" y="6212"/>
                  </a:lnTo>
                  <a:lnTo>
                    <a:pt x="3893" y="6368"/>
                  </a:lnTo>
                  <a:lnTo>
                    <a:pt x="4186" y="6510"/>
                  </a:lnTo>
                  <a:lnTo>
                    <a:pt x="4486" y="6641"/>
                  </a:lnTo>
                  <a:lnTo>
                    <a:pt x="4792" y="6757"/>
                  </a:lnTo>
                  <a:lnTo>
                    <a:pt x="5105" y="6860"/>
                  </a:lnTo>
                  <a:lnTo>
                    <a:pt x="5425" y="6950"/>
                  </a:lnTo>
                  <a:lnTo>
                    <a:pt x="5750" y="7025"/>
                  </a:lnTo>
                  <a:lnTo>
                    <a:pt x="6081" y="7084"/>
                  </a:lnTo>
                  <a:lnTo>
                    <a:pt x="6416" y="7128"/>
                  </a:lnTo>
                  <a:lnTo>
                    <a:pt x="6756" y="7158"/>
                  </a:lnTo>
                  <a:lnTo>
                    <a:pt x="7100" y="7172"/>
                  </a:lnTo>
                  <a:lnTo>
                    <a:pt x="7184" y="7130"/>
                  </a:lnTo>
                  <a:lnTo>
                    <a:pt x="7266" y="7089"/>
                  </a:lnTo>
                  <a:lnTo>
                    <a:pt x="7348" y="7046"/>
                  </a:lnTo>
                  <a:lnTo>
                    <a:pt x="7429" y="7000"/>
                  </a:lnTo>
                  <a:lnTo>
                    <a:pt x="7508" y="6954"/>
                  </a:lnTo>
                  <a:lnTo>
                    <a:pt x="7587" y="6907"/>
                  </a:lnTo>
                  <a:lnTo>
                    <a:pt x="7664" y="6857"/>
                  </a:lnTo>
                  <a:lnTo>
                    <a:pt x="7741" y="6808"/>
                  </a:lnTo>
                  <a:lnTo>
                    <a:pt x="7675" y="6812"/>
                  </a:lnTo>
                  <a:lnTo>
                    <a:pt x="7611" y="6816"/>
                  </a:lnTo>
                  <a:lnTo>
                    <a:pt x="7545" y="6820"/>
                  </a:lnTo>
                  <a:lnTo>
                    <a:pt x="7480" y="6822"/>
                  </a:lnTo>
                  <a:lnTo>
                    <a:pt x="7413" y="6824"/>
                  </a:lnTo>
                  <a:lnTo>
                    <a:pt x="7348" y="6826"/>
                  </a:lnTo>
                  <a:lnTo>
                    <a:pt x="7283" y="6827"/>
                  </a:lnTo>
                  <a:lnTo>
                    <a:pt x="7216" y="6827"/>
                  </a:lnTo>
                  <a:lnTo>
                    <a:pt x="6863" y="6818"/>
                  </a:lnTo>
                  <a:lnTo>
                    <a:pt x="6515" y="6792"/>
                  </a:lnTo>
                  <a:lnTo>
                    <a:pt x="6171" y="6748"/>
                  </a:lnTo>
                  <a:lnTo>
                    <a:pt x="5834" y="6689"/>
                  </a:lnTo>
                  <a:lnTo>
                    <a:pt x="5501" y="6612"/>
                  </a:lnTo>
                  <a:lnTo>
                    <a:pt x="5176" y="6521"/>
                  </a:lnTo>
                  <a:lnTo>
                    <a:pt x="4857" y="6414"/>
                  </a:lnTo>
                  <a:lnTo>
                    <a:pt x="4545" y="6292"/>
                  </a:lnTo>
                  <a:lnTo>
                    <a:pt x="4241" y="6156"/>
                  </a:lnTo>
                  <a:lnTo>
                    <a:pt x="3945" y="6004"/>
                  </a:lnTo>
                  <a:lnTo>
                    <a:pt x="3657" y="5840"/>
                  </a:lnTo>
                  <a:lnTo>
                    <a:pt x="3378" y="5663"/>
                  </a:lnTo>
                  <a:lnTo>
                    <a:pt x="3108" y="5473"/>
                  </a:lnTo>
                  <a:lnTo>
                    <a:pt x="2848" y="5271"/>
                  </a:lnTo>
                  <a:lnTo>
                    <a:pt x="2598" y="5056"/>
                  </a:lnTo>
                  <a:lnTo>
                    <a:pt x="2358" y="4830"/>
                  </a:lnTo>
                  <a:lnTo>
                    <a:pt x="2130" y="4593"/>
                  </a:lnTo>
                  <a:lnTo>
                    <a:pt x="1913" y="4346"/>
                  </a:lnTo>
                  <a:lnTo>
                    <a:pt x="1707" y="4088"/>
                  </a:lnTo>
                  <a:lnTo>
                    <a:pt x="1514" y="3820"/>
                  </a:lnTo>
                  <a:lnTo>
                    <a:pt x="1334" y="3544"/>
                  </a:lnTo>
                  <a:lnTo>
                    <a:pt x="1166" y="3258"/>
                  </a:lnTo>
                  <a:lnTo>
                    <a:pt x="1012" y="2963"/>
                  </a:lnTo>
                  <a:lnTo>
                    <a:pt x="872" y="2661"/>
                  </a:lnTo>
                  <a:lnTo>
                    <a:pt x="747" y="2350"/>
                  </a:lnTo>
                  <a:lnTo>
                    <a:pt x="637" y="2033"/>
                  </a:lnTo>
                  <a:lnTo>
                    <a:pt x="541" y="1708"/>
                  </a:lnTo>
                  <a:lnTo>
                    <a:pt x="460" y="1378"/>
                  </a:lnTo>
                  <a:lnTo>
                    <a:pt x="397" y="1041"/>
                  </a:lnTo>
                  <a:lnTo>
                    <a:pt x="349" y="699"/>
                  </a:lnTo>
                  <a:lnTo>
                    <a:pt x="318" y="352"/>
                  </a:lnTo>
                  <a:lnTo>
                    <a:pt x="305" y="0"/>
                  </a:lnTo>
                  <a:lnTo>
                    <a:pt x="262" y="82"/>
                  </a:lnTo>
                  <a:lnTo>
                    <a:pt x="219" y="166"/>
                  </a:lnTo>
                  <a:lnTo>
                    <a:pt x="179" y="251"/>
                  </a:lnTo>
                  <a:lnTo>
                    <a:pt x="140" y="335"/>
                  </a:lnTo>
                  <a:lnTo>
                    <a:pt x="103" y="421"/>
                  </a:lnTo>
                  <a:lnTo>
                    <a:pt x="66" y="508"/>
                  </a:lnTo>
                  <a:lnTo>
                    <a:pt x="32" y="596"/>
                  </a:lnTo>
                  <a:lnTo>
                    <a:pt x="0" y="683"/>
                  </a:lnTo>
                  <a:close/>
                </a:path>
              </a:pathLst>
            </a:custGeom>
            <a:solidFill>
              <a:srgbClr val="0E157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30" name="Freeform 41"/>
            <p:cNvSpPr>
              <a:spLocks/>
            </p:cNvSpPr>
            <p:nvPr/>
          </p:nvSpPr>
          <p:spPr bwMode="auto">
            <a:xfrm>
              <a:off x="506413" y="4003675"/>
              <a:ext cx="520700" cy="482600"/>
            </a:xfrm>
            <a:custGeom>
              <a:avLst/>
              <a:gdLst>
                <a:gd name="T0" fmla="*/ 2147483647 w 7875"/>
                <a:gd name="T1" fmla="*/ 2147483647 h 7301"/>
                <a:gd name="T2" fmla="*/ 2147483647 w 7875"/>
                <a:gd name="T3" fmla="*/ 2147483647 h 7301"/>
                <a:gd name="T4" fmla="*/ 2147483647 w 7875"/>
                <a:gd name="T5" fmla="*/ 2147483647 h 7301"/>
                <a:gd name="T6" fmla="*/ 2147483647 w 7875"/>
                <a:gd name="T7" fmla="*/ 2147483647 h 7301"/>
                <a:gd name="T8" fmla="*/ 2147483647 w 7875"/>
                <a:gd name="T9" fmla="*/ 2147483647 h 7301"/>
                <a:gd name="T10" fmla="*/ 2147483647 w 7875"/>
                <a:gd name="T11" fmla="*/ 2147483647 h 7301"/>
                <a:gd name="T12" fmla="*/ 2147483647 w 7875"/>
                <a:gd name="T13" fmla="*/ 2147483647 h 7301"/>
                <a:gd name="T14" fmla="*/ 2147483647 w 7875"/>
                <a:gd name="T15" fmla="*/ 2147483647 h 7301"/>
                <a:gd name="T16" fmla="*/ 2147483647 w 7875"/>
                <a:gd name="T17" fmla="*/ 2147483647 h 7301"/>
                <a:gd name="T18" fmla="*/ 2147483647 w 7875"/>
                <a:gd name="T19" fmla="*/ 2147483647 h 7301"/>
                <a:gd name="T20" fmla="*/ 2147483647 w 7875"/>
                <a:gd name="T21" fmla="*/ 2147483647 h 7301"/>
                <a:gd name="T22" fmla="*/ 2147483647 w 7875"/>
                <a:gd name="T23" fmla="*/ 2147483647 h 7301"/>
                <a:gd name="T24" fmla="*/ 2147483647 w 7875"/>
                <a:gd name="T25" fmla="*/ 2147483647 h 7301"/>
                <a:gd name="T26" fmla="*/ 2147483647 w 7875"/>
                <a:gd name="T27" fmla="*/ 2147483647 h 7301"/>
                <a:gd name="T28" fmla="*/ 2147483647 w 7875"/>
                <a:gd name="T29" fmla="*/ 2147483647 h 7301"/>
                <a:gd name="T30" fmla="*/ 2147483647 w 7875"/>
                <a:gd name="T31" fmla="*/ 2147483647 h 7301"/>
                <a:gd name="T32" fmla="*/ 2147483647 w 7875"/>
                <a:gd name="T33" fmla="*/ 2147483647 h 7301"/>
                <a:gd name="T34" fmla="*/ 2147483647 w 7875"/>
                <a:gd name="T35" fmla="*/ 2147483647 h 7301"/>
                <a:gd name="T36" fmla="*/ 2147483647 w 7875"/>
                <a:gd name="T37" fmla="*/ 2147483647 h 7301"/>
                <a:gd name="T38" fmla="*/ 2147483647 w 7875"/>
                <a:gd name="T39" fmla="*/ 2147483647 h 7301"/>
                <a:gd name="T40" fmla="*/ 2147483647 w 7875"/>
                <a:gd name="T41" fmla="*/ 2147483647 h 7301"/>
                <a:gd name="T42" fmla="*/ 2147483647 w 7875"/>
                <a:gd name="T43" fmla="*/ 2147483647 h 7301"/>
                <a:gd name="T44" fmla="*/ 2147483647 w 7875"/>
                <a:gd name="T45" fmla="*/ 2147483647 h 7301"/>
                <a:gd name="T46" fmla="*/ 2147483647 w 7875"/>
                <a:gd name="T47" fmla="*/ 2147483647 h 7301"/>
                <a:gd name="T48" fmla="*/ 2147483647 w 7875"/>
                <a:gd name="T49" fmla="*/ 2147483647 h 7301"/>
                <a:gd name="T50" fmla="*/ 2147483647 w 7875"/>
                <a:gd name="T51" fmla="*/ 2147483647 h 7301"/>
                <a:gd name="T52" fmla="*/ 2147483647 w 7875"/>
                <a:gd name="T53" fmla="*/ 2147483647 h 7301"/>
                <a:gd name="T54" fmla="*/ 2147483647 w 7875"/>
                <a:gd name="T55" fmla="*/ 2147483647 h 7301"/>
                <a:gd name="T56" fmla="*/ 2147483647 w 7875"/>
                <a:gd name="T57" fmla="*/ 2147483647 h 7301"/>
                <a:gd name="T58" fmla="*/ 2147483647 w 7875"/>
                <a:gd name="T59" fmla="*/ 2147483647 h 7301"/>
                <a:gd name="T60" fmla="*/ 2147483647 w 7875"/>
                <a:gd name="T61" fmla="*/ 2147483647 h 7301"/>
                <a:gd name="T62" fmla="*/ 2147483647 w 7875"/>
                <a:gd name="T63" fmla="*/ 2147483647 h 7301"/>
                <a:gd name="T64" fmla="*/ 2147483647 w 7875"/>
                <a:gd name="T65" fmla="*/ 2147483647 h 7301"/>
                <a:gd name="T66" fmla="*/ 2147483647 w 7875"/>
                <a:gd name="T67" fmla="*/ 2147483647 h 7301"/>
                <a:gd name="T68" fmla="*/ 2147483647 w 7875"/>
                <a:gd name="T69" fmla="*/ 2147483647 h 7301"/>
                <a:gd name="T70" fmla="*/ 2147483647 w 7875"/>
                <a:gd name="T71" fmla="*/ 2147483647 h 7301"/>
                <a:gd name="T72" fmla="*/ 2147483647 w 7875"/>
                <a:gd name="T73" fmla="*/ 2147483647 h 7301"/>
                <a:gd name="T74" fmla="*/ 2147483647 w 7875"/>
                <a:gd name="T75" fmla="*/ 2147483647 h 7301"/>
                <a:gd name="T76" fmla="*/ 2147483647 w 7875"/>
                <a:gd name="T77" fmla="*/ 2147483647 h 7301"/>
                <a:gd name="T78" fmla="*/ 2147483647 w 7875"/>
                <a:gd name="T79" fmla="*/ 2147483647 h 7301"/>
                <a:gd name="T80" fmla="*/ 2147483647 w 7875"/>
                <a:gd name="T81" fmla="*/ 2147483647 h 7301"/>
                <a:gd name="T82" fmla="*/ 2147483647 w 7875"/>
                <a:gd name="T83" fmla="*/ 2147483647 h 7301"/>
                <a:gd name="T84" fmla="*/ 2147483647 w 7875"/>
                <a:gd name="T85" fmla="*/ 2147483647 h 7301"/>
                <a:gd name="T86" fmla="*/ 2147483647 w 7875"/>
                <a:gd name="T87" fmla="*/ 2147483647 h 7301"/>
                <a:gd name="T88" fmla="*/ 2147483647 w 7875"/>
                <a:gd name="T89" fmla="*/ 2147483647 h 7301"/>
                <a:gd name="T90" fmla="*/ 2147483647 w 7875"/>
                <a:gd name="T91" fmla="*/ 2147483647 h 7301"/>
                <a:gd name="T92" fmla="*/ 2147483647 w 7875"/>
                <a:gd name="T93" fmla="*/ 2147483647 h 7301"/>
                <a:gd name="T94" fmla="*/ 2147483647 w 7875"/>
                <a:gd name="T95" fmla="*/ 2147483647 h 7301"/>
                <a:gd name="T96" fmla="*/ 2147483647 w 7875"/>
                <a:gd name="T97" fmla="*/ 2147483647 h 7301"/>
                <a:gd name="T98" fmla="*/ 2147483647 w 7875"/>
                <a:gd name="T99" fmla="*/ 2147483647 h 7301"/>
                <a:gd name="T100" fmla="*/ 2147483647 w 7875"/>
                <a:gd name="T101" fmla="*/ 2147483647 h 7301"/>
                <a:gd name="T102" fmla="*/ 2147483647 w 7875"/>
                <a:gd name="T103" fmla="*/ 2147483647 h 7301"/>
                <a:gd name="T104" fmla="*/ 2147483647 w 7875"/>
                <a:gd name="T105" fmla="*/ 2147483647 h 7301"/>
                <a:gd name="T106" fmla="*/ 2147483647 w 7875"/>
                <a:gd name="T107" fmla="*/ 2147483647 h 7301"/>
                <a:gd name="T108" fmla="*/ 2147483647 w 7875"/>
                <a:gd name="T109" fmla="*/ 2147483647 h 7301"/>
                <a:gd name="T110" fmla="*/ 2147483647 w 7875"/>
                <a:gd name="T111" fmla="*/ 2147483647 h 730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875"/>
                <a:gd name="T169" fmla="*/ 0 h 7301"/>
                <a:gd name="T170" fmla="*/ 7875 w 7875"/>
                <a:gd name="T171" fmla="*/ 7301 h 730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875" h="7301">
                  <a:moveTo>
                    <a:pt x="0" y="628"/>
                  </a:moveTo>
                  <a:lnTo>
                    <a:pt x="28" y="974"/>
                  </a:lnTo>
                  <a:lnTo>
                    <a:pt x="73" y="1316"/>
                  </a:lnTo>
                  <a:lnTo>
                    <a:pt x="134" y="1653"/>
                  </a:lnTo>
                  <a:lnTo>
                    <a:pt x="210" y="1983"/>
                  </a:lnTo>
                  <a:lnTo>
                    <a:pt x="302" y="2308"/>
                  </a:lnTo>
                  <a:lnTo>
                    <a:pt x="409" y="2625"/>
                  </a:lnTo>
                  <a:lnTo>
                    <a:pt x="530" y="2937"/>
                  </a:lnTo>
                  <a:lnTo>
                    <a:pt x="665" y="3240"/>
                  </a:lnTo>
                  <a:lnTo>
                    <a:pt x="814" y="3536"/>
                  </a:lnTo>
                  <a:lnTo>
                    <a:pt x="975" y="3825"/>
                  </a:lnTo>
                  <a:lnTo>
                    <a:pt x="1150" y="4104"/>
                  </a:lnTo>
                  <a:lnTo>
                    <a:pt x="1337" y="4375"/>
                  </a:lnTo>
                  <a:lnTo>
                    <a:pt x="1536" y="4636"/>
                  </a:lnTo>
                  <a:lnTo>
                    <a:pt x="1747" y="4887"/>
                  </a:lnTo>
                  <a:lnTo>
                    <a:pt x="1969" y="5129"/>
                  </a:lnTo>
                  <a:lnTo>
                    <a:pt x="2202" y="5360"/>
                  </a:lnTo>
                  <a:lnTo>
                    <a:pt x="2445" y="5580"/>
                  </a:lnTo>
                  <a:lnTo>
                    <a:pt x="2698" y="5788"/>
                  </a:lnTo>
                  <a:lnTo>
                    <a:pt x="2961" y="5986"/>
                  </a:lnTo>
                  <a:lnTo>
                    <a:pt x="3233" y="6170"/>
                  </a:lnTo>
                  <a:lnTo>
                    <a:pt x="3514" y="6344"/>
                  </a:lnTo>
                  <a:lnTo>
                    <a:pt x="3803" y="6503"/>
                  </a:lnTo>
                  <a:lnTo>
                    <a:pt x="4100" y="6649"/>
                  </a:lnTo>
                  <a:lnTo>
                    <a:pt x="4405" y="6781"/>
                  </a:lnTo>
                  <a:lnTo>
                    <a:pt x="4718" y="6900"/>
                  </a:lnTo>
                  <a:lnTo>
                    <a:pt x="5037" y="7004"/>
                  </a:lnTo>
                  <a:lnTo>
                    <a:pt x="5362" y="7094"/>
                  </a:lnTo>
                  <a:lnTo>
                    <a:pt x="5694" y="7167"/>
                  </a:lnTo>
                  <a:lnTo>
                    <a:pt x="6030" y="7225"/>
                  </a:lnTo>
                  <a:lnTo>
                    <a:pt x="6373" y="7267"/>
                  </a:lnTo>
                  <a:lnTo>
                    <a:pt x="6720" y="7292"/>
                  </a:lnTo>
                  <a:lnTo>
                    <a:pt x="7072" y="7301"/>
                  </a:lnTo>
                  <a:lnTo>
                    <a:pt x="7099" y="7301"/>
                  </a:lnTo>
                  <a:lnTo>
                    <a:pt x="7127" y="7300"/>
                  </a:lnTo>
                  <a:lnTo>
                    <a:pt x="7155" y="7300"/>
                  </a:lnTo>
                  <a:lnTo>
                    <a:pt x="7182" y="7300"/>
                  </a:lnTo>
                  <a:lnTo>
                    <a:pt x="7209" y="7299"/>
                  </a:lnTo>
                  <a:lnTo>
                    <a:pt x="7237" y="7299"/>
                  </a:lnTo>
                  <a:lnTo>
                    <a:pt x="7264" y="7298"/>
                  </a:lnTo>
                  <a:lnTo>
                    <a:pt x="7292" y="7297"/>
                  </a:lnTo>
                  <a:lnTo>
                    <a:pt x="7368" y="7253"/>
                  </a:lnTo>
                  <a:lnTo>
                    <a:pt x="7443" y="7208"/>
                  </a:lnTo>
                  <a:lnTo>
                    <a:pt x="7517" y="7160"/>
                  </a:lnTo>
                  <a:lnTo>
                    <a:pt x="7591" y="7112"/>
                  </a:lnTo>
                  <a:lnTo>
                    <a:pt x="7663" y="7062"/>
                  </a:lnTo>
                  <a:lnTo>
                    <a:pt x="7735" y="7012"/>
                  </a:lnTo>
                  <a:lnTo>
                    <a:pt x="7805" y="6961"/>
                  </a:lnTo>
                  <a:lnTo>
                    <a:pt x="7875" y="6907"/>
                  </a:lnTo>
                  <a:lnTo>
                    <a:pt x="7826" y="6913"/>
                  </a:lnTo>
                  <a:lnTo>
                    <a:pt x="7776" y="6918"/>
                  </a:lnTo>
                  <a:lnTo>
                    <a:pt x="7727" y="6923"/>
                  </a:lnTo>
                  <a:lnTo>
                    <a:pt x="7676" y="6928"/>
                  </a:lnTo>
                  <a:lnTo>
                    <a:pt x="7627" y="6932"/>
                  </a:lnTo>
                  <a:lnTo>
                    <a:pt x="7577" y="6936"/>
                  </a:lnTo>
                  <a:lnTo>
                    <a:pt x="7526" y="6939"/>
                  </a:lnTo>
                  <a:lnTo>
                    <a:pt x="7477" y="6944"/>
                  </a:lnTo>
                  <a:lnTo>
                    <a:pt x="7427" y="6946"/>
                  </a:lnTo>
                  <a:lnTo>
                    <a:pt x="7376" y="6949"/>
                  </a:lnTo>
                  <a:lnTo>
                    <a:pt x="7326" y="6951"/>
                  </a:lnTo>
                  <a:lnTo>
                    <a:pt x="7276" y="6953"/>
                  </a:lnTo>
                  <a:lnTo>
                    <a:pt x="7224" y="6954"/>
                  </a:lnTo>
                  <a:lnTo>
                    <a:pt x="7174" y="6955"/>
                  </a:lnTo>
                  <a:lnTo>
                    <a:pt x="7123" y="6956"/>
                  </a:lnTo>
                  <a:lnTo>
                    <a:pt x="7072" y="6956"/>
                  </a:lnTo>
                  <a:lnTo>
                    <a:pt x="6725" y="6947"/>
                  </a:lnTo>
                  <a:lnTo>
                    <a:pt x="6383" y="6920"/>
                  </a:lnTo>
                  <a:lnTo>
                    <a:pt x="6045" y="6878"/>
                  </a:lnTo>
                  <a:lnTo>
                    <a:pt x="5714" y="6819"/>
                  </a:lnTo>
                  <a:lnTo>
                    <a:pt x="5388" y="6743"/>
                  </a:lnTo>
                  <a:lnTo>
                    <a:pt x="5068" y="6652"/>
                  </a:lnTo>
                  <a:lnTo>
                    <a:pt x="4755" y="6546"/>
                  </a:lnTo>
                  <a:lnTo>
                    <a:pt x="4449" y="6425"/>
                  </a:lnTo>
                  <a:lnTo>
                    <a:pt x="4151" y="6290"/>
                  </a:lnTo>
                  <a:lnTo>
                    <a:pt x="3860" y="6141"/>
                  </a:lnTo>
                  <a:lnTo>
                    <a:pt x="3578" y="5979"/>
                  </a:lnTo>
                  <a:lnTo>
                    <a:pt x="3304" y="5803"/>
                  </a:lnTo>
                  <a:lnTo>
                    <a:pt x="3040" y="5616"/>
                  </a:lnTo>
                  <a:lnTo>
                    <a:pt x="2785" y="5415"/>
                  </a:lnTo>
                  <a:lnTo>
                    <a:pt x="2541" y="5204"/>
                  </a:lnTo>
                  <a:lnTo>
                    <a:pt x="2307" y="4980"/>
                  </a:lnTo>
                  <a:lnTo>
                    <a:pt x="2084" y="4746"/>
                  </a:lnTo>
                  <a:lnTo>
                    <a:pt x="1872" y="4501"/>
                  </a:lnTo>
                  <a:lnTo>
                    <a:pt x="1672" y="4247"/>
                  </a:lnTo>
                  <a:lnTo>
                    <a:pt x="1484" y="3982"/>
                  </a:lnTo>
                  <a:lnTo>
                    <a:pt x="1309" y="3709"/>
                  </a:lnTo>
                  <a:lnTo>
                    <a:pt x="1146" y="3427"/>
                  </a:lnTo>
                  <a:lnTo>
                    <a:pt x="997" y="3136"/>
                  </a:lnTo>
                  <a:lnTo>
                    <a:pt x="862" y="2837"/>
                  </a:lnTo>
                  <a:lnTo>
                    <a:pt x="742" y="2531"/>
                  </a:lnTo>
                  <a:lnTo>
                    <a:pt x="637" y="2218"/>
                  </a:lnTo>
                  <a:lnTo>
                    <a:pt x="545" y="1897"/>
                  </a:lnTo>
                  <a:lnTo>
                    <a:pt x="470" y="1572"/>
                  </a:lnTo>
                  <a:lnTo>
                    <a:pt x="411" y="1239"/>
                  </a:lnTo>
                  <a:lnTo>
                    <a:pt x="368" y="903"/>
                  </a:lnTo>
                  <a:lnTo>
                    <a:pt x="341" y="560"/>
                  </a:lnTo>
                  <a:lnTo>
                    <a:pt x="333" y="213"/>
                  </a:lnTo>
                  <a:lnTo>
                    <a:pt x="333" y="186"/>
                  </a:lnTo>
                  <a:lnTo>
                    <a:pt x="333" y="160"/>
                  </a:lnTo>
                  <a:lnTo>
                    <a:pt x="333" y="132"/>
                  </a:lnTo>
                  <a:lnTo>
                    <a:pt x="334" y="106"/>
                  </a:lnTo>
                  <a:lnTo>
                    <a:pt x="334" y="80"/>
                  </a:lnTo>
                  <a:lnTo>
                    <a:pt x="335" y="53"/>
                  </a:lnTo>
                  <a:lnTo>
                    <a:pt x="336" y="27"/>
                  </a:lnTo>
                  <a:lnTo>
                    <a:pt x="336" y="0"/>
                  </a:lnTo>
                  <a:lnTo>
                    <a:pt x="290" y="76"/>
                  </a:lnTo>
                  <a:lnTo>
                    <a:pt x="245" y="153"/>
                  </a:lnTo>
                  <a:lnTo>
                    <a:pt x="200" y="230"/>
                  </a:lnTo>
                  <a:lnTo>
                    <a:pt x="158" y="308"/>
                  </a:lnTo>
                  <a:lnTo>
                    <a:pt x="116" y="387"/>
                  </a:lnTo>
                  <a:lnTo>
                    <a:pt x="76" y="466"/>
                  </a:lnTo>
                  <a:lnTo>
                    <a:pt x="37" y="547"/>
                  </a:lnTo>
                  <a:lnTo>
                    <a:pt x="0" y="628"/>
                  </a:lnTo>
                  <a:close/>
                </a:path>
              </a:pathLst>
            </a:custGeom>
            <a:solidFill>
              <a:srgbClr val="1018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31" name="Freeform 42"/>
            <p:cNvSpPr>
              <a:spLocks/>
            </p:cNvSpPr>
            <p:nvPr/>
          </p:nvSpPr>
          <p:spPr bwMode="auto">
            <a:xfrm>
              <a:off x="517525" y="3986213"/>
              <a:ext cx="525463" cy="488950"/>
            </a:xfrm>
            <a:custGeom>
              <a:avLst/>
              <a:gdLst>
                <a:gd name="T0" fmla="*/ 2147483647 w 7968"/>
                <a:gd name="T1" fmla="*/ 2147483647 h 7405"/>
                <a:gd name="T2" fmla="*/ 2147483647 w 7968"/>
                <a:gd name="T3" fmla="*/ 2147483647 h 7405"/>
                <a:gd name="T4" fmla="*/ 2147483647 w 7968"/>
                <a:gd name="T5" fmla="*/ 2147483647 h 7405"/>
                <a:gd name="T6" fmla="*/ 2147483647 w 7968"/>
                <a:gd name="T7" fmla="*/ 2147483647 h 7405"/>
                <a:gd name="T8" fmla="*/ 2147483647 w 7968"/>
                <a:gd name="T9" fmla="*/ 2147483647 h 7405"/>
                <a:gd name="T10" fmla="*/ 2147483647 w 7968"/>
                <a:gd name="T11" fmla="*/ 2147483647 h 7405"/>
                <a:gd name="T12" fmla="*/ 2147483647 w 7968"/>
                <a:gd name="T13" fmla="*/ 2147483647 h 7405"/>
                <a:gd name="T14" fmla="*/ 2147483647 w 7968"/>
                <a:gd name="T15" fmla="*/ 2147483647 h 7405"/>
                <a:gd name="T16" fmla="*/ 2147483647 w 7968"/>
                <a:gd name="T17" fmla="*/ 2147483647 h 7405"/>
                <a:gd name="T18" fmla="*/ 2147483647 w 7968"/>
                <a:gd name="T19" fmla="*/ 2147483647 h 7405"/>
                <a:gd name="T20" fmla="*/ 2147483647 w 7968"/>
                <a:gd name="T21" fmla="*/ 2147483647 h 7405"/>
                <a:gd name="T22" fmla="*/ 2147483647 w 7968"/>
                <a:gd name="T23" fmla="*/ 2147483647 h 7405"/>
                <a:gd name="T24" fmla="*/ 2147483647 w 7968"/>
                <a:gd name="T25" fmla="*/ 2147483647 h 7405"/>
                <a:gd name="T26" fmla="*/ 2147483647 w 7968"/>
                <a:gd name="T27" fmla="*/ 2147483647 h 7405"/>
                <a:gd name="T28" fmla="*/ 2147483647 w 7968"/>
                <a:gd name="T29" fmla="*/ 2147483647 h 7405"/>
                <a:gd name="T30" fmla="*/ 2147483647 w 7968"/>
                <a:gd name="T31" fmla="*/ 2147483647 h 7405"/>
                <a:gd name="T32" fmla="*/ 2147483647 w 7968"/>
                <a:gd name="T33" fmla="*/ 2147483647 h 7405"/>
                <a:gd name="T34" fmla="*/ 2147483647 w 7968"/>
                <a:gd name="T35" fmla="*/ 2147483647 h 7405"/>
                <a:gd name="T36" fmla="*/ 2147483647 w 7968"/>
                <a:gd name="T37" fmla="*/ 2147483647 h 7405"/>
                <a:gd name="T38" fmla="*/ 2147483647 w 7968"/>
                <a:gd name="T39" fmla="*/ 2147483647 h 7405"/>
                <a:gd name="T40" fmla="*/ 2147483647 w 7968"/>
                <a:gd name="T41" fmla="*/ 2147483647 h 7405"/>
                <a:gd name="T42" fmla="*/ 2147483647 w 7968"/>
                <a:gd name="T43" fmla="*/ 2147483647 h 7405"/>
                <a:gd name="T44" fmla="*/ 2147483647 w 7968"/>
                <a:gd name="T45" fmla="*/ 2147483647 h 7405"/>
                <a:gd name="T46" fmla="*/ 2147483647 w 7968"/>
                <a:gd name="T47" fmla="*/ 2147483647 h 7405"/>
                <a:gd name="T48" fmla="*/ 2147483647 w 7968"/>
                <a:gd name="T49" fmla="*/ 2147483647 h 7405"/>
                <a:gd name="T50" fmla="*/ 2147483647 w 7968"/>
                <a:gd name="T51" fmla="*/ 2147483647 h 7405"/>
                <a:gd name="T52" fmla="*/ 2147483647 w 7968"/>
                <a:gd name="T53" fmla="*/ 2147483647 h 7405"/>
                <a:gd name="T54" fmla="*/ 2147483647 w 7968"/>
                <a:gd name="T55" fmla="*/ 2147483647 h 7405"/>
                <a:gd name="T56" fmla="*/ 2147483647 w 7968"/>
                <a:gd name="T57" fmla="*/ 2147483647 h 7405"/>
                <a:gd name="T58" fmla="*/ 2147483647 w 7968"/>
                <a:gd name="T59" fmla="*/ 2147483647 h 7405"/>
                <a:gd name="T60" fmla="*/ 2147483647 w 7968"/>
                <a:gd name="T61" fmla="*/ 2147483647 h 7405"/>
                <a:gd name="T62" fmla="*/ 2147483647 w 7968"/>
                <a:gd name="T63" fmla="*/ 2147483647 h 7405"/>
                <a:gd name="T64" fmla="*/ 2147483647 w 7968"/>
                <a:gd name="T65" fmla="*/ 2147483647 h 7405"/>
                <a:gd name="T66" fmla="*/ 2147483647 w 7968"/>
                <a:gd name="T67" fmla="*/ 2147483647 h 7405"/>
                <a:gd name="T68" fmla="*/ 2147483647 w 7968"/>
                <a:gd name="T69" fmla="*/ 2147483647 h 7405"/>
                <a:gd name="T70" fmla="*/ 2147483647 w 7968"/>
                <a:gd name="T71" fmla="*/ 2147483647 h 7405"/>
                <a:gd name="T72" fmla="*/ 2147483647 w 7968"/>
                <a:gd name="T73" fmla="*/ 2147483647 h 7405"/>
                <a:gd name="T74" fmla="*/ 2147483647 w 7968"/>
                <a:gd name="T75" fmla="*/ 2147483647 h 7405"/>
                <a:gd name="T76" fmla="*/ 2147483647 w 7968"/>
                <a:gd name="T77" fmla="*/ 2147483647 h 7405"/>
                <a:gd name="T78" fmla="*/ 2147483647 w 7968"/>
                <a:gd name="T79" fmla="*/ 2147483647 h 7405"/>
                <a:gd name="T80" fmla="*/ 2147483647 w 7968"/>
                <a:gd name="T81" fmla="*/ 2147483647 h 7405"/>
                <a:gd name="T82" fmla="*/ 2147483647 w 7968"/>
                <a:gd name="T83" fmla="*/ 2147483647 h 7405"/>
                <a:gd name="T84" fmla="*/ 2147483647 w 7968"/>
                <a:gd name="T85" fmla="*/ 2147483647 h 7405"/>
                <a:gd name="T86" fmla="*/ 2147483647 w 7968"/>
                <a:gd name="T87" fmla="*/ 2147483647 h 7405"/>
                <a:gd name="T88" fmla="*/ 2147483647 w 7968"/>
                <a:gd name="T89" fmla="*/ 2147483647 h 7405"/>
                <a:gd name="T90" fmla="*/ 2147483647 w 7968"/>
                <a:gd name="T91" fmla="*/ 2147483647 h 7405"/>
                <a:gd name="T92" fmla="*/ 2147483647 w 7968"/>
                <a:gd name="T93" fmla="*/ 2147483647 h 7405"/>
                <a:gd name="T94" fmla="*/ 2147483647 w 7968"/>
                <a:gd name="T95" fmla="*/ 2147483647 h 7405"/>
                <a:gd name="T96" fmla="*/ 2147483647 w 7968"/>
                <a:gd name="T97" fmla="*/ 2147483647 h 7405"/>
                <a:gd name="T98" fmla="*/ 2147483647 w 7968"/>
                <a:gd name="T99" fmla="*/ 2147483647 h 7405"/>
                <a:gd name="T100" fmla="*/ 2147483647 w 7968"/>
                <a:gd name="T101" fmla="*/ 2147483647 h 7405"/>
                <a:gd name="T102" fmla="*/ 2147483647 w 7968"/>
                <a:gd name="T103" fmla="*/ 2147483647 h 7405"/>
                <a:gd name="T104" fmla="*/ 2147483647 w 7968"/>
                <a:gd name="T105" fmla="*/ 2147483647 h 7405"/>
                <a:gd name="T106" fmla="*/ 2147483647 w 7968"/>
                <a:gd name="T107" fmla="*/ 2147483647 h 7405"/>
                <a:gd name="T108" fmla="*/ 2147483647 w 7968"/>
                <a:gd name="T109" fmla="*/ 2147483647 h 7405"/>
                <a:gd name="T110" fmla="*/ 2147483647 w 7968"/>
                <a:gd name="T111" fmla="*/ 2147483647 h 7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968"/>
                <a:gd name="T169" fmla="*/ 0 h 7405"/>
                <a:gd name="T170" fmla="*/ 7968 w 7968"/>
                <a:gd name="T171" fmla="*/ 7405 h 7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968" h="7405">
                  <a:moveTo>
                    <a:pt x="0" y="578"/>
                  </a:moveTo>
                  <a:lnTo>
                    <a:pt x="13" y="930"/>
                  </a:lnTo>
                  <a:lnTo>
                    <a:pt x="44" y="1277"/>
                  </a:lnTo>
                  <a:lnTo>
                    <a:pt x="92" y="1619"/>
                  </a:lnTo>
                  <a:lnTo>
                    <a:pt x="155" y="1956"/>
                  </a:lnTo>
                  <a:lnTo>
                    <a:pt x="236" y="2286"/>
                  </a:lnTo>
                  <a:lnTo>
                    <a:pt x="332" y="2611"/>
                  </a:lnTo>
                  <a:lnTo>
                    <a:pt x="442" y="2928"/>
                  </a:lnTo>
                  <a:lnTo>
                    <a:pt x="567" y="3239"/>
                  </a:lnTo>
                  <a:lnTo>
                    <a:pt x="707" y="3541"/>
                  </a:lnTo>
                  <a:lnTo>
                    <a:pt x="861" y="3836"/>
                  </a:lnTo>
                  <a:lnTo>
                    <a:pt x="1029" y="4122"/>
                  </a:lnTo>
                  <a:lnTo>
                    <a:pt x="1209" y="4398"/>
                  </a:lnTo>
                  <a:lnTo>
                    <a:pt x="1402" y="4666"/>
                  </a:lnTo>
                  <a:lnTo>
                    <a:pt x="1608" y="4924"/>
                  </a:lnTo>
                  <a:lnTo>
                    <a:pt x="1825" y="5171"/>
                  </a:lnTo>
                  <a:lnTo>
                    <a:pt x="2053" y="5408"/>
                  </a:lnTo>
                  <a:lnTo>
                    <a:pt x="2293" y="5634"/>
                  </a:lnTo>
                  <a:lnTo>
                    <a:pt x="2543" y="5849"/>
                  </a:lnTo>
                  <a:lnTo>
                    <a:pt x="2803" y="6051"/>
                  </a:lnTo>
                  <a:lnTo>
                    <a:pt x="3073" y="6241"/>
                  </a:lnTo>
                  <a:lnTo>
                    <a:pt x="3352" y="6418"/>
                  </a:lnTo>
                  <a:lnTo>
                    <a:pt x="3640" y="6582"/>
                  </a:lnTo>
                  <a:lnTo>
                    <a:pt x="3936" y="6734"/>
                  </a:lnTo>
                  <a:lnTo>
                    <a:pt x="4240" y="6870"/>
                  </a:lnTo>
                  <a:lnTo>
                    <a:pt x="4552" y="6992"/>
                  </a:lnTo>
                  <a:lnTo>
                    <a:pt x="4871" y="7099"/>
                  </a:lnTo>
                  <a:lnTo>
                    <a:pt x="5196" y="7190"/>
                  </a:lnTo>
                  <a:lnTo>
                    <a:pt x="5529" y="7267"/>
                  </a:lnTo>
                  <a:lnTo>
                    <a:pt x="5866" y="7326"/>
                  </a:lnTo>
                  <a:lnTo>
                    <a:pt x="6210" y="7370"/>
                  </a:lnTo>
                  <a:lnTo>
                    <a:pt x="6558" y="7396"/>
                  </a:lnTo>
                  <a:lnTo>
                    <a:pt x="6911" y="7405"/>
                  </a:lnTo>
                  <a:lnTo>
                    <a:pt x="6978" y="7405"/>
                  </a:lnTo>
                  <a:lnTo>
                    <a:pt x="7043" y="7404"/>
                  </a:lnTo>
                  <a:lnTo>
                    <a:pt x="7108" y="7402"/>
                  </a:lnTo>
                  <a:lnTo>
                    <a:pt x="7175" y="7400"/>
                  </a:lnTo>
                  <a:lnTo>
                    <a:pt x="7240" y="7398"/>
                  </a:lnTo>
                  <a:lnTo>
                    <a:pt x="7306" y="7394"/>
                  </a:lnTo>
                  <a:lnTo>
                    <a:pt x="7370" y="7390"/>
                  </a:lnTo>
                  <a:lnTo>
                    <a:pt x="7436" y="7386"/>
                  </a:lnTo>
                  <a:lnTo>
                    <a:pt x="7505" y="7337"/>
                  </a:lnTo>
                  <a:lnTo>
                    <a:pt x="7574" y="7289"/>
                  </a:lnTo>
                  <a:lnTo>
                    <a:pt x="7642" y="7240"/>
                  </a:lnTo>
                  <a:lnTo>
                    <a:pt x="7709" y="7188"/>
                  </a:lnTo>
                  <a:lnTo>
                    <a:pt x="7775" y="7136"/>
                  </a:lnTo>
                  <a:lnTo>
                    <a:pt x="7840" y="7083"/>
                  </a:lnTo>
                  <a:lnTo>
                    <a:pt x="7904" y="7029"/>
                  </a:lnTo>
                  <a:lnTo>
                    <a:pt x="7968" y="6975"/>
                  </a:lnTo>
                  <a:lnTo>
                    <a:pt x="7903" y="6985"/>
                  </a:lnTo>
                  <a:lnTo>
                    <a:pt x="7838" y="6994"/>
                  </a:lnTo>
                  <a:lnTo>
                    <a:pt x="7773" y="7003"/>
                  </a:lnTo>
                  <a:lnTo>
                    <a:pt x="7708" y="7011"/>
                  </a:lnTo>
                  <a:lnTo>
                    <a:pt x="7642" y="7019"/>
                  </a:lnTo>
                  <a:lnTo>
                    <a:pt x="7577" y="7026"/>
                  </a:lnTo>
                  <a:lnTo>
                    <a:pt x="7511" y="7032"/>
                  </a:lnTo>
                  <a:lnTo>
                    <a:pt x="7445" y="7038"/>
                  </a:lnTo>
                  <a:lnTo>
                    <a:pt x="7379" y="7043"/>
                  </a:lnTo>
                  <a:lnTo>
                    <a:pt x="7313" y="7047"/>
                  </a:lnTo>
                  <a:lnTo>
                    <a:pt x="7247" y="7051"/>
                  </a:lnTo>
                  <a:lnTo>
                    <a:pt x="7179" y="7054"/>
                  </a:lnTo>
                  <a:lnTo>
                    <a:pt x="7113" y="7056"/>
                  </a:lnTo>
                  <a:lnTo>
                    <a:pt x="7046" y="7058"/>
                  </a:lnTo>
                  <a:lnTo>
                    <a:pt x="6979" y="7059"/>
                  </a:lnTo>
                  <a:lnTo>
                    <a:pt x="6911" y="7059"/>
                  </a:lnTo>
                  <a:lnTo>
                    <a:pt x="6574" y="7051"/>
                  </a:lnTo>
                  <a:lnTo>
                    <a:pt x="6240" y="7026"/>
                  </a:lnTo>
                  <a:lnTo>
                    <a:pt x="5911" y="6984"/>
                  </a:lnTo>
                  <a:lnTo>
                    <a:pt x="5588" y="6926"/>
                  </a:lnTo>
                  <a:lnTo>
                    <a:pt x="5270" y="6853"/>
                  </a:lnTo>
                  <a:lnTo>
                    <a:pt x="4959" y="6764"/>
                  </a:lnTo>
                  <a:lnTo>
                    <a:pt x="4653" y="6661"/>
                  </a:lnTo>
                  <a:lnTo>
                    <a:pt x="4355" y="6543"/>
                  </a:lnTo>
                  <a:lnTo>
                    <a:pt x="4064" y="6411"/>
                  </a:lnTo>
                  <a:lnTo>
                    <a:pt x="3781" y="6267"/>
                  </a:lnTo>
                  <a:lnTo>
                    <a:pt x="3506" y="6109"/>
                  </a:lnTo>
                  <a:lnTo>
                    <a:pt x="3240" y="5937"/>
                  </a:lnTo>
                  <a:lnTo>
                    <a:pt x="2982" y="5754"/>
                  </a:lnTo>
                  <a:lnTo>
                    <a:pt x="2734" y="5559"/>
                  </a:lnTo>
                  <a:lnTo>
                    <a:pt x="2497" y="5353"/>
                  </a:lnTo>
                  <a:lnTo>
                    <a:pt x="2268" y="5135"/>
                  </a:lnTo>
                  <a:lnTo>
                    <a:pt x="2051" y="4907"/>
                  </a:lnTo>
                  <a:lnTo>
                    <a:pt x="1845" y="4668"/>
                  </a:lnTo>
                  <a:lnTo>
                    <a:pt x="1649" y="4420"/>
                  </a:lnTo>
                  <a:lnTo>
                    <a:pt x="1466" y="4163"/>
                  </a:lnTo>
                  <a:lnTo>
                    <a:pt x="1296" y="3896"/>
                  </a:lnTo>
                  <a:lnTo>
                    <a:pt x="1137" y="3621"/>
                  </a:lnTo>
                  <a:lnTo>
                    <a:pt x="992" y="3338"/>
                  </a:lnTo>
                  <a:lnTo>
                    <a:pt x="861" y="3046"/>
                  </a:lnTo>
                  <a:lnTo>
                    <a:pt x="744" y="2749"/>
                  </a:lnTo>
                  <a:lnTo>
                    <a:pt x="640" y="2444"/>
                  </a:lnTo>
                  <a:lnTo>
                    <a:pt x="551" y="2131"/>
                  </a:lnTo>
                  <a:lnTo>
                    <a:pt x="479" y="1814"/>
                  </a:lnTo>
                  <a:lnTo>
                    <a:pt x="420" y="1490"/>
                  </a:lnTo>
                  <a:lnTo>
                    <a:pt x="379" y="1161"/>
                  </a:lnTo>
                  <a:lnTo>
                    <a:pt x="354" y="828"/>
                  </a:lnTo>
                  <a:lnTo>
                    <a:pt x="345" y="490"/>
                  </a:lnTo>
                  <a:lnTo>
                    <a:pt x="346" y="428"/>
                  </a:lnTo>
                  <a:lnTo>
                    <a:pt x="346" y="366"/>
                  </a:lnTo>
                  <a:lnTo>
                    <a:pt x="348" y="306"/>
                  </a:lnTo>
                  <a:lnTo>
                    <a:pt x="350" y="244"/>
                  </a:lnTo>
                  <a:lnTo>
                    <a:pt x="352" y="183"/>
                  </a:lnTo>
                  <a:lnTo>
                    <a:pt x="355" y="122"/>
                  </a:lnTo>
                  <a:lnTo>
                    <a:pt x="359" y="61"/>
                  </a:lnTo>
                  <a:lnTo>
                    <a:pt x="363" y="0"/>
                  </a:lnTo>
                  <a:lnTo>
                    <a:pt x="313" y="70"/>
                  </a:lnTo>
                  <a:lnTo>
                    <a:pt x="265" y="140"/>
                  </a:lnTo>
                  <a:lnTo>
                    <a:pt x="218" y="211"/>
                  </a:lnTo>
                  <a:lnTo>
                    <a:pt x="172" y="282"/>
                  </a:lnTo>
                  <a:lnTo>
                    <a:pt x="127" y="356"/>
                  </a:lnTo>
                  <a:lnTo>
                    <a:pt x="84" y="429"/>
                  </a:lnTo>
                  <a:lnTo>
                    <a:pt x="41" y="503"/>
                  </a:lnTo>
                  <a:lnTo>
                    <a:pt x="0" y="578"/>
                  </a:lnTo>
                  <a:close/>
                </a:path>
              </a:pathLst>
            </a:custGeom>
            <a:solidFill>
              <a:srgbClr val="121B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32" name="Freeform 43"/>
            <p:cNvSpPr>
              <a:spLocks/>
            </p:cNvSpPr>
            <p:nvPr/>
          </p:nvSpPr>
          <p:spPr bwMode="auto">
            <a:xfrm>
              <a:off x="528638" y="3968750"/>
              <a:ext cx="530225" cy="495300"/>
            </a:xfrm>
            <a:custGeom>
              <a:avLst/>
              <a:gdLst>
                <a:gd name="T0" fmla="*/ 2147483647 w 8028"/>
                <a:gd name="T1" fmla="*/ 2147483647 h 7490"/>
                <a:gd name="T2" fmla="*/ 0 w 8028"/>
                <a:gd name="T3" fmla="*/ 2147483647 h 7490"/>
                <a:gd name="T4" fmla="*/ 0 w 8028"/>
                <a:gd name="T5" fmla="*/ 2147483647 h 7490"/>
                <a:gd name="T6" fmla="*/ 2147483647 w 8028"/>
                <a:gd name="T7" fmla="*/ 2147483647 h 7490"/>
                <a:gd name="T8" fmla="*/ 2147483647 w 8028"/>
                <a:gd name="T9" fmla="*/ 2147483647 h 7490"/>
                <a:gd name="T10" fmla="*/ 2147483647 w 8028"/>
                <a:gd name="T11" fmla="*/ 2147483647 h 7490"/>
                <a:gd name="T12" fmla="*/ 2147483647 w 8028"/>
                <a:gd name="T13" fmla="*/ 2147483647 h 7490"/>
                <a:gd name="T14" fmla="*/ 2147483647 w 8028"/>
                <a:gd name="T15" fmla="*/ 2147483647 h 7490"/>
                <a:gd name="T16" fmla="*/ 2147483647 w 8028"/>
                <a:gd name="T17" fmla="*/ 2147483647 h 7490"/>
                <a:gd name="T18" fmla="*/ 2147483647 w 8028"/>
                <a:gd name="T19" fmla="*/ 2147483647 h 7490"/>
                <a:gd name="T20" fmla="*/ 2147483647 w 8028"/>
                <a:gd name="T21" fmla="*/ 2147483647 h 7490"/>
                <a:gd name="T22" fmla="*/ 2147483647 w 8028"/>
                <a:gd name="T23" fmla="*/ 2147483647 h 7490"/>
                <a:gd name="T24" fmla="*/ 2147483647 w 8028"/>
                <a:gd name="T25" fmla="*/ 2147483647 h 7490"/>
                <a:gd name="T26" fmla="*/ 2147483647 w 8028"/>
                <a:gd name="T27" fmla="*/ 2147483647 h 7490"/>
                <a:gd name="T28" fmla="*/ 2147483647 w 8028"/>
                <a:gd name="T29" fmla="*/ 2147483647 h 7490"/>
                <a:gd name="T30" fmla="*/ 2147483647 w 8028"/>
                <a:gd name="T31" fmla="*/ 2147483647 h 7490"/>
                <a:gd name="T32" fmla="*/ 2147483647 w 8028"/>
                <a:gd name="T33" fmla="*/ 2147483647 h 7490"/>
                <a:gd name="T34" fmla="*/ 2147483647 w 8028"/>
                <a:gd name="T35" fmla="*/ 2147483647 h 7490"/>
                <a:gd name="T36" fmla="*/ 2147483647 w 8028"/>
                <a:gd name="T37" fmla="*/ 2147483647 h 7490"/>
                <a:gd name="T38" fmla="*/ 2147483647 w 8028"/>
                <a:gd name="T39" fmla="*/ 2147483647 h 7490"/>
                <a:gd name="T40" fmla="*/ 2147483647 w 8028"/>
                <a:gd name="T41" fmla="*/ 2147483647 h 7490"/>
                <a:gd name="T42" fmla="*/ 2147483647 w 8028"/>
                <a:gd name="T43" fmla="*/ 2147483647 h 7490"/>
                <a:gd name="T44" fmla="*/ 2147483647 w 8028"/>
                <a:gd name="T45" fmla="*/ 2147483647 h 7490"/>
                <a:gd name="T46" fmla="*/ 2147483647 w 8028"/>
                <a:gd name="T47" fmla="*/ 2147483647 h 7490"/>
                <a:gd name="T48" fmla="*/ 2147483647 w 8028"/>
                <a:gd name="T49" fmla="*/ 2147483647 h 7490"/>
                <a:gd name="T50" fmla="*/ 2147483647 w 8028"/>
                <a:gd name="T51" fmla="*/ 2147483647 h 7490"/>
                <a:gd name="T52" fmla="*/ 2147483647 w 8028"/>
                <a:gd name="T53" fmla="*/ 2147483647 h 7490"/>
                <a:gd name="T54" fmla="*/ 2147483647 w 8028"/>
                <a:gd name="T55" fmla="*/ 2147483647 h 7490"/>
                <a:gd name="T56" fmla="*/ 2147483647 w 8028"/>
                <a:gd name="T57" fmla="*/ 2147483647 h 7490"/>
                <a:gd name="T58" fmla="*/ 2147483647 w 8028"/>
                <a:gd name="T59" fmla="*/ 2147483647 h 7490"/>
                <a:gd name="T60" fmla="*/ 2147483647 w 8028"/>
                <a:gd name="T61" fmla="*/ 2147483647 h 7490"/>
                <a:gd name="T62" fmla="*/ 2147483647 w 8028"/>
                <a:gd name="T63" fmla="*/ 2147483647 h 7490"/>
                <a:gd name="T64" fmla="*/ 2147483647 w 8028"/>
                <a:gd name="T65" fmla="*/ 2147483647 h 7490"/>
                <a:gd name="T66" fmla="*/ 2147483647 w 8028"/>
                <a:gd name="T67" fmla="*/ 2147483647 h 7490"/>
                <a:gd name="T68" fmla="*/ 2147483647 w 8028"/>
                <a:gd name="T69" fmla="*/ 2147483647 h 7490"/>
                <a:gd name="T70" fmla="*/ 2147483647 w 8028"/>
                <a:gd name="T71" fmla="*/ 2147483647 h 7490"/>
                <a:gd name="T72" fmla="*/ 2147483647 w 8028"/>
                <a:gd name="T73" fmla="*/ 2147483647 h 7490"/>
                <a:gd name="T74" fmla="*/ 2147483647 w 8028"/>
                <a:gd name="T75" fmla="*/ 2147483647 h 7490"/>
                <a:gd name="T76" fmla="*/ 2147483647 w 8028"/>
                <a:gd name="T77" fmla="*/ 2147483647 h 7490"/>
                <a:gd name="T78" fmla="*/ 2147483647 w 8028"/>
                <a:gd name="T79" fmla="*/ 2147483647 h 7490"/>
                <a:gd name="T80" fmla="*/ 2147483647 w 8028"/>
                <a:gd name="T81" fmla="*/ 2147483647 h 7490"/>
                <a:gd name="T82" fmla="*/ 2147483647 w 8028"/>
                <a:gd name="T83" fmla="*/ 2147483647 h 7490"/>
                <a:gd name="T84" fmla="*/ 2147483647 w 8028"/>
                <a:gd name="T85" fmla="*/ 0 h 7490"/>
                <a:gd name="T86" fmla="*/ 2147483647 w 8028"/>
                <a:gd name="T87" fmla="*/ 2147483647 h 7490"/>
                <a:gd name="T88" fmla="*/ 2147483647 w 8028"/>
                <a:gd name="T89" fmla="*/ 2147483647 h 74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28"/>
                <a:gd name="T136" fmla="*/ 0 h 7490"/>
                <a:gd name="T137" fmla="*/ 8028 w 8028"/>
                <a:gd name="T138" fmla="*/ 7490 h 749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28" h="7490">
                  <a:moveTo>
                    <a:pt x="3" y="534"/>
                  </a:moveTo>
                  <a:lnTo>
                    <a:pt x="3" y="561"/>
                  </a:lnTo>
                  <a:lnTo>
                    <a:pt x="2" y="587"/>
                  </a:lnTo>
                  <a:lnTo>
                    <a:pt x="1" y="614"/>
                  </a:lnTo>
                  <a:lnTo>
                    <a:pt x="1" y="640"/>
                  </a:lnTo>
                  <a:lnTo>
                    <a:pt x="0" y="666"/>
                  </a:lnTo>
                  <a:lnTo>
                    <a:pt x="0" y="694"/>
                  </a:lnTo>
                  <a:lnTo>
                    <a:pt x="0" y="720"/>
                  </a:lnTo>
                  <a:lnTo>
                    <a:pt x="0" y="747"/>
                  </a:lnTo>
                  <a:lnTo>
                    <a:pt x="8" y="1094"/>
                  </a:lnTo>
                  <a:lnTo>
                    <a:pt x="35" y="1437"/>
                  </a:lnTo>
                  <a:lnTo>
                    <a:pt x="78" y="1773"/>
                  </a:lnTo>
                  <a:lnTo>
                    <a:pt x="137" y="2106"/>
                  </a:lnTo>
                  <a:lnTo>
                    <a:pt x="212" y="2431"/>
                  </a:lnTo>
                  <a:lnTo>
                    <a:pt x="303" y="2752"/>
                  </a:lnTo>
                  <a:lnTo>
                    <a:pt x="409" y="3065"/>
                  </a:lnTo>
                  <a:lnTo>
                    <a:pt x="529" y="3371"/>
                  </a:lnTo>
                  <a:lnTo>
                    <a:pt x="664" y="3670"/>
                  </a:lnTo>
                  <a:lnTo>
                    <a:pt x="813" y="3961"/>
                  </a:lnTo>
                  <a:lnTo>
                    <a:pt x="976" y="4243"/>
                  </a:lnTo>
                  <a:lnTo>
                    <a:pt x="1151" y="4516"/>
                  </a:lnTo>
                  <a:lnTo>
                    <a:pt x="1339" y="4781"/>
                  </a:lnTo>
                  <a:lnTo>
                    <a:pt x="1539" y="5035"/>
                  </a:lnTo>
                  <a:lnTo>
                    <a:pt x="1751" y="5280"/>
                  </a:lnTo>
                  <a:lnTo>
                    <a:pt x="1974" y="5514"/>
                  </a:lnTo>
                  <a:lnTo>
                    <a:pt x="2208" y="5738"/>
                  </a:lnTo>
                  <a:lnTo>
                    <a:pt x="2452" y="5949"/>
                  </a:lnTo>
                  <a:lnTo>
                    <a:pt x="2707" y="6150"/>
                  </a:lnTo>
                  <a:lnTo>
                    <a:pt x="2971" y="6337"/>
                  </a:lnTo>
                  <a:lnTo>
                    <a:pt x="3245" y="6513"/>
                  </a:lnTo>
                  <a:lnTo>
                    <a:pt x="3527" y="6675"/>
                  </a:lnTo>
                  <a:lnTo>
                    <a:pt x="3818" y="6824"/>
                  </a:lnTo>
                  <a:lnTo>
                    <a:pt x="4116" y="6959"/>
                  </a:lnTo>
                  <a:lnTo>
                    <a:pt x="4422" y="7080"/>
                  </a:lnTo>
                  <a:lnTo>
                    <a:pt x="4735" y="7186"/>
                  </a:lnTo>
                  <a:lnTo>
                    <a:pt x="5055" y="7277"/>
                  </a:lnTo>
                  <a:lnTo>
                    <a:pt x="5381" y="7353"/>
                  </a:lnTo>
                  <a:lnTo>
                    <a:pt x="5712" y="7412"/>
                  </a:lnTo>
                  <a:lnTo>
                    <a:pt x="6050" y="7454"/>
                  </a:lnTo>
                  <a:lnTo>
                    <a:pt x="6392" y="7481"/>
                  </a:lnTo>
                  <a:lnTo>
                    <a:pt x="6739" y="7490"/>
                  </a:lnTo>
                  <a:lnTo>
                    <a:pt x="6790" y="7490"/>
                  </a:lnTo>
                  <a:lnTo>
                    <a:pt x="6841" y="7489"/>
                  </a:lnTo>
                  <a:lnTo>
                    <a:pt x="6891" y="7488"/>
                  </a:lnTo>
                  <a:lnTo>
                    <a:pt x="6943" y="7487"/>
                  </a:lnTo>
                  <a:lnTo>
                    <a:pt x="6993" y="7485"/>
                  </a:lnTo>
                  <a:lnTo>
                    <a:pt x="7043" y="7483"/>
                  </a:lnTo>
                  <a:lnTo>
                    <a:pt x="7094" y="7480"/>
                  </a:lnTo>
                  <a:lnTo>
                    <a:pt x="7144" y="7478"/>
                  </a:lnTo>
                  <a:lnTo>
                    <a:pt x="7193" y="7473"/>
                  </a:lnTo>
                  <a:lnTo>
                    <a:pt x="7244" y="7470"/>
                  </a:lnTo>
                  <a:lnTo>
                    <a:pt x="7294" y="7466"/>
                  </a:lnTo>
                  <a:lnTo>
                    <a:pt x="7343" y="7462"/>
                  </a:lnTo>
                  <a:lnTo>
                    <a:pt x="7394" y="7457"/>
                  </a:lnTo>
                  <a:lnTo>
                    <a:pt x="7443" y="7452"/>
                  </a:lnTo>
                  <a:lnTo>
                    <a:pt x="7493" y="7447"/>
                  </a:lnTo>
                  <a:lnTo>
                    <a:pt x="7542" y="7441"/>
                  </a:lnTo>
                  <a:lnTo>
                    <a:pt x="7605" y="7391"/>
                  </a:lnTo>
                  <a:lnTo>
                    <a:pt x="7669" y="7340"/>
                  </a:lnTo>
                  <a:lnTo>
                    <a:pt x="7730" y="7288"/>
                  </a:lnTo>
                  <a:lnTo>
                    <a:pt x="7792" y="7235"/>
                  </a:lnTo>
                  <a:lnTo>
                    <a:pt x="7852" y="7181"/>
                  </a:lnTo>
                  <a:lnTo>
                    <a:pt x="7912" y="7126"/>
                  </a:lnTo>
                  <a:lnTo>
                    <a:pt x="7970" y="7070"/>
                  </a:lnTo>
                  <a:lnTo>
                    <a:pt x="8028" y="7014"/>
                  </a:lnTo>
                  <a:lnTo>
                    <a:pt x="7949" y="7029"/>
                  </a:lnTo>
                  <a:lnTo>
                    <a:pt x="7870" y="7044"/>
                  </a:lnTo>
                  <a:lnTo>
                    <a:pt x="7792" y="7057"/>
                  </a:lnTo>
                  <a:lnTo>
                    <a:pt x="7712" y="7070"/>
                  </a:lnTo>
                  <a:lnTo>
                    <a:pt x="7633" y="7081"/>
                  </a:lnTo>
                  <a:lnTo>
                    <a:pt x="7553" y="7092"/>
                  </a:lnTo>
                  <a:lnTo>
                    <a:pt x="7472" y="7102"/>
                  </a:lnTo>
                  <a:lnTo>
                    <a:pt x="7393" y="7111"/>
                  </a:lnTo>
                  <a:lnTo>
                    <a:pt x="7312" y="7119"/>
                  </a:lnTo>
                  <a:lnTo>
                    <a:pt x="7231" y="7125"/>
                  </a:lnTo>
                  <a:lnTo>
                    <a:pt x="7149" y="7131"/>
                  </a:lnTo>
                  <a:lnTo>
                    <a:pt x="7067" y="7135"/>
                  </a:lnTo>
                  <a:lnTo>
                    <a:pt x="6986" y="7139"/>
                  </a:lnTo>
                  <a:lnTo>
                    <a:pt x="6904" y="7142"/>
                  </a:lnTo>
                  <a:lnTo>
                    <a:pt x="6822" y="7143"/>
                  </a:lnTo>
                  <a:lnTo>
                    <a:pt x="6739" y="7144"/>
                  </a:lnTo>
                  <a:lnTo>
                    <a:pt x="6410" y="7135"/>
                  </a:lnTo>
                  <a:lnTo>
                    <a:pt x="6085" y="7111"/>
                  </a:lnTo>
                  <a:lnTo>
                    <a:pt x="5766" y="7070"/>
                  </a:lnTo>
                  <a:lnTo>
                    <a:pt x="5451" y="7014"/>
                  </a:lnTo>
                  <a:lnTo>
                    <a:pt x="5141" y="6942"/>
                  </a:lnTo>
                  <a:lnTo>
                    <a:pt x="4838" y="6856"/>
                  </a:lnTo>
                  <a:lnTo>
                    <a:pt x="4541" y="6756"/>
                  </a:lnTo>
                  <a:lnTo>
                    <a:pt x="4251" y="6641"/>
                  </a:lnTo>
                  <a:lnTo>
                    <a:pt x="3968" y="6513"/>
                  </a:lnTo>
                  <a:lnTo>
                    <a:pt x="3692" y="6372"/>
                  </a:lnTo>
                  <a:lnTo>
                    <a:pt x="3424" y="6218"/>
                  </a:lnTo>
                  <a:lnTo>
                    <a:pt x="3165" y="6051"/>
                  </a:lnTo>
                  <a:lnTo>
                    <a:pt x="2914" y="5873"/>
                  </a:lnTo>
                  <a:lnTo>
                    <a:pt x="2672" y="5682"/>
                  </a:lnTo>
                  <a:lnTo>
                    <a:pt x="2440" y="5482"/>
                  </a:lnTo>
                  <a:lnTo>
                    <a:pt x="2219" y="5270"/>
                  </a:lnTo>
                  <a:lnTo>
                    <a:pt x="2007" y="5047"/>
                  </a:lnTo>
                  <a:lnTo>
                    <a:pt x="1806" y="4815"/>
                  </a:lnTo>
                  <a:lnTo>
                    <a:pt x="1616" y="4573"/>
                  </a:lnTo>
                  <a:lnTo>
                    <a:pt x="1438" y="4323"/>
                  </a:lnTo>
                  <a:lnTo>
                    <a:pt x="1272" y="4063"/>
                  </a:lnTo>
                  <a:lnTo>
                    <a:pt x="1118" y="3795"/>
                  </a:lnTo>
                  <a:lnTo>
                    <a:pt x="977" y="3520"/>
                  </a:lnTo>
                  <a:lnTo>
                    <a:pt x="849" y="3237"/>
                  </a:lnTo>
                  <a:lnTo>
                    <a:pt x="734" y="2947"/>
                  </a:lnTo>
                  <a:lnTo>
                    <a:pt x="633" y="2649"/>
                  </a:lnTo>
                  <a:lnTo>
                    <a:pt x="547" y="2346"/>
                  </a:lnTo>
                  <a:lnTo>
                    <a:pt x="476" y="2036"/>
                  </a:lnTo>
                  <a:lnTo>
                    <a:pt x="419" y="1721"/>
                  </a:lnTo>
                  <a:lnTo>
                    <a:pt x="379" y="1400"/>
                  </a:lnTo>
                  <a:lnTo>
                    <a:pt x="354" y="1076"/>
                  </a:lnTo>
                  <a:lnTo>
                    <a:pt x="346" y="747"/>
                  </a:lnTo>
                  <a:lnTo>
                    <a:pt x="346" y="700"/>
                  </a:lnTo>
                  <a:lnTo>
                    <a:pt x="346" y="652"/>
                  </a:lnTo>
                  <a:lnTo>
                    <a:pt x="347" y="605"/>
                  </a:lnTo>
                  <a:lnTo>
                    <a:pt x="349" y="559"/>
                  </a:lnTo>
                  <a:lnTo>
                    <a:pt x="350" y="511"/>
                  </a:lnTo>
                  <a:lnTo>
                    <a:pt x="352" y="464"/>
                  </a:lnTo>
                  <a:lnTo>
                    <a:pt x="354" y="417"/>
                  </a:lnTo>
                  <a:lnTo>
                    <a:pt x="357" y="371"/>
                  </a:lnTo>
                  <a:lnTo>
                    <a:pt x="360" y="325"/>
                  </a:lnTo>
                  <a:lnTo>
                    <a:pt x="363" y="277"/>
                  </a:lnTo>
                  <a:lnTo>
                    <a:pt x="366" y="231"/>
                  </a:lnTo>
                  <a:lnTo>
                    <a:pt x="370" y="185"/>
                  </a:lnTo>
                  <a:lnTo>
                    <a:pt x="375" y="139"/>
                  </a:lnTo>
                  <a:lnTo>
                    <a:pt x="379" y="93"/>
                  </a:lnTo>
                  <a:lnTo>
                    <a:pt x="384" y="47"/>
                  </a:lnTo>
                  <a:lnTo>
                    <a:pt x="389" y="0"/>
                  </a:lnTo>
                  <a:lnTo>
                    <a:pt x="337" y="65"/>
                  </a:lnTo>
                  <a:lnTo>
                    <a:pt x="286" y="129"/>
                  </a:lnTo>
                  <a:lnTo>
                    <a:pt x="237" y="195"/>
                  </a:lnTo>
                  <a:lnTo>
                    <a:pt x="188" y="261"/>
                  </a:lnTo>
                  <a:lnTo>
                    <a:pt x="140" y="329"/>
                  </a:lnTo>
                  <a:lnTo>
                    <a:pt x="94" y="396"/>
                  </a:lnTo>
                  <a:lnTo>
                    <a:pt x="48" y="465"/>
                  </a:lnTo>
                  <a:lnTo>
                    <a:pt x="3" y="534"/>
                  </a:lnTo>
                  <a:close/>
                </a:path>
              </a:pathLst>
            </a:custGeom>
            <a:solidFill>
              <a:srgbClr val="131D8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33" name="Freeform 44"/>
            <p:cNvSpPr>
              <a:spLocks/>
            </p:cNvSpPr>
            <p:nvPr/>
          </p:nvSpPr>
          <p:spPr bwMode="auto">
            <a:xfrm>
              <a:off x="539750" y="3952875"/>
              <a:ext cx="533400" cy="500063"/>
            </a:xfrm>
            <a:custGeom>
              <a:avLst/>
              <a:gdLst>
                <a:gd name="T0" fmla="*/ 2147483647 w 8065"/>
                <a:gd name="T1" fmla="*/ 2147483647 h 7550"/>
                <a:gd name="T2" fmla="*/ 2147483647 w 8065"/>
                <a:gd name="T3" fmla="*/ 2147483647 h 7550"/>
                <a:gd name="T4" fmla="*/ 0 w 8065"/>
                <a:gd name="T5" fmla="*/ 2147483647 h 7550"/>
                <a:gd name="T6" fmla="*/ 2147483647 w 8065"/>
                <a:gd name="T7" fmla="*/ 2147483647 h 7550"/>
                <a:gd name="T8" fmla="*/ 2147483647 w 8065"/>
                <a:gd name="T9" fmla="*/ 2147483647 h 7550"/>
                <a:gd name="T10" fmla="*/ 2147483647 w 8065"/>
                <a:gd name="T11" fmla="*/ 2147483647 h 7550"/>
                <a:gd name="T12" fmla="*/ 2147483647 w 8065"/>
                <a:gd name="T13" fmla="*/ 2147483647 h 7550"/>
                <a:gd name="T14" fmla="*/ 2147483647 w 8065"/>
                <a:gd name="T15" fmla="*/ 2147483647 h 7550"/>
                <a:gd name="T16" fmla="*/ 2147483647 w 8065"/>
                <a:gd name="T17" fmla="*/ 2147483647 h 7550"/>
                <a:gd name="T18" fmla="*/ 2147483647 w 8065"/>
                <a:gd name="T19" fmla="*/ 2147483647 h 7550"/>
                <a:gd name="T20" fmla="*/ 2147483647 w 8065"/>
                <a:gd name="T21" fmla="*/ 2147483647 h 7550"/>
                <a:gd name="T22" fmla="*/ 2147483647 w 8065"/>
                <a:gd name="T23" fmla="*/ 2147483647 h 7550"/>
                <a:gd name="T24" fmla="*/ 2147483647 w 8065"/>
                <a:gd name="T25" fmla="*/ 2147483647 h 7550"/>
                <a:gd name="T26" fmla="*/ 2147483647 w 8065"/>
                <a:gd name="T27" fmla="*/ 2147483647 h 7550"/>
                <a:gd name="T28" fmla="*/ 2147483647 w 8065"/>
                <a:gd name="T29" fmla="*/ 2147483647 h 7550"/>
                <a:gd name="T30" fmla="*/ 2147483647 w 8065"/>
                <a:gd name="T31" fmla="*/ 2147483647 h 7550"/>
                <a:gd name="T32" fmla="*/ 2147483647 w 8065"/>
                <a:gd name="T33" fmla="*/ 2147483647 h 7550"/>
                <a:gd name="T34" fmla="*/ 2147483647 w 8065"/>
                <a:gd name="T35" fmla="*/ 2147483647 h 7550"/>
                <a:gd name="T36" fmla="*/ 2147483647 w 8065"/>
                <a:gd name="T37" fmla="*/ 2147483647 h 7550"/>
                <a:gd name="T38" fmla="*/ 2147483647 w 8065"/>
                <a:gd name="T39" fmla="*/ 2147483647 h 7550"/>
                <a:gd name="T40" fmla="*/ 2147483647 w 8065"/>
                <a:gd name="T41" fmla="*/ 2147483647 h 7550"/>
                <a:gd name="T42" fmla="*/ 2147483647 w 8065"/>
                <a:gd name="T43" fmla="*/ 2147483647 h 7550"/>
                <a:gd name="T44" fmla="*/ 2147483647 w 8065"/>
                <a:gd name="T45" fmla="*/ 2147483647 h 7550"/>
                <a:gd name="T46" fmla="*/ 2147483647 w 8065"/>
                <a:gd name="T47" fmla="*/ 2147483647 h 7550"/>
                <a:gd name="T48" fmla="*/ 2147483647 w 8065"/>
                <a:gd name="T49" fmla="*/ 2147483647 h 7550"/>
                <a:gd name="T50" fmla="*/ 2147483647 w 8065"/>
                <a:gd name="T51" fmla="*/ 2147483647 h 7550"/>
                <a:gd name="T52" fmla="*/ 2147483647 w 8065"/>
                <a:gd name="T53" fmla="*/ 2147483647 h 7550"/>
                <a:gd name="T54" fmla="*/ 2147483647 w 8065"/>
                <a:gd name="T55" fmla="*/ 2147483647 h 7550"/>
                <a:gd name="T56" fmla="*/ 2147483647 w 8065"/>
                <a:gd name="T57" fmla="*/ 2147483647 h 7550"/>
                <a:gd name="T58" fmla="*/ 2147483647 w 8065"/>
                <a:gd name="T59" fmla="*/ 2147483647 h 7550"/>
                <a:gd name="T60" fmla="*/ 2147483647 w 8065"/>
                <a:gd name="T61" fmla="*/ 2147483647 h 7550"/>
                <a:gd name="T62" fmla="*/ 2147483647 w 8065"/>
                <a:gd name="T63" fmla="*/ 2147483647 h 7550"/>
                <a:gd name="T64" fmla="*/ 2147483647 w 8065"/>
                <a:gd name="T65" fmla="*/ 2147483647 h 7550"/>
                <a:gd name="T66" fmla="*/ 2147483647 w 8065"/>
                <a:gd name="T67" fmla="*/ 2147483647 h 7550"/>
                <a:gd name="T68" fmla="*/ 2147483647 w 8065"/>
                <a:gd name="T69" fmla="*/ 2147483647 h 7550"/>
                <a:gd name="T70" fmla="*/ 2147483647 w 8065"/>
                <a:gd name="T71" fmla="*/ 2147483647 h 7550"/>
                <a:gd name="T72" fmla="*/ 2147483647 w 8065"/>
                <a:gd name="T73" fmla="*/ 2147483647 h 7550"/>
                <a:gd name="T74" fmla="*/ 2147483647 w 8065"/>
                <a:gd name="T75" fmla="*/ 2147483647 h 7550"/>
                <a:gd name="T76" fmla="*/ 2147483647 w 8065"/>
                <a:gd name="T77" fmla="*/ 2147483647 h 7550"/>
                <a:gd name="T78" fmla="*/ 2147483647 w 8065"/>
                <a:gd name="T79" fmla="*/ 2147483647 h 7550"/>
                <a:gd name="T80" fmla="*/ 2147483647 w 8065"/>
                <a:gd name="T81" fmla="*/ 2147483647 h 7550"/>
                <a:gd name="T82" fmla="*/ 2147483647 w 8065"/>
                <a:gd name="T83" fmla="*/ 2147483647 h 7550"/>
                <a:gd name="T84" fmla="*/ 2147483647 w 8065"/>
                <a:gd name="T85" fmla="*/ 0 h 7550"/>
                <a:gd name="T86" fmla="*/ 2147483647 w 8065"/>
                <a:gd name="T87" fmla="*/ 2147483647 h 7550"/>
                <a:gd name="T88" fmla="*/ 2147483647 w 8065"/>
                <a:gd name="T89" fmla="*/ 2147483647 h 75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65"/>
                <a:gd name="T136" fmla="*/ 0 h 7550"/>
                <a:gd name="T137" fmla="*/ 8065 w 8065"/>
                <a:gd name="T138" fmla="*/ 7550 h 75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65" h="7550">
                  <a:moveTo>
                    <a:pt x="18" y="491"/>
                  </a:moveTo>
                  <a:lnTo>
                    <a:pt x="14" y="552"/>
                  </a:lnTo>
                  <a:lnTo>
                    <a:pt x="11" y="613"/>
                  </a:lnTo>
                  <a:lnTo>
                    <a:pt x="7" y="674"/>
                  </a:lnTo>
                  <a:lnTo>
                    <a:pt x="5" y="735"/>
                  </a:lnTo>
                  <a:lnTo>
                    <a:pt x="3" y="796"/>
                  </a:lnTo>
                  <a:lnTo>
                    <a:pt x="1" y="857"/>
                  </a:lnTo>
                  <a:lnTo>
                    <a:pt x="1" y="919"/>
                  </a:lnTo>
                  <a:lnTo>
                    <a:pt x="0" y="981"/>
                  </a:lnTo>
                  <a:lnTo>
                    <a:pt x="9" y="1319"/>
                  </a:lnTo>
                  <a:lnTo>
                    <a:pt x="34" y="1652"/>
                  </a:lnTo>
                  <a:lnTo>
                    <a:pt x="75" y="1981"/>
                  </a:lnTo>
                  <a:lnTo>
                    <a:pt x="134" y="2305"/>
                  </a:lnTo>
                  <a:lnTo>
                    <a:pt x="206" y="2622"/>
                  </a:lnTo>
                  <a:lnTo>
                    <a:pt x="295" y="2935"/>
                  </a:lnTo>
                  <a:lnTo>
                    <a:pt x="399" y="3240"/>
                  </a:lnTo>
                  <a:lnTo>
                    <a:pt x="516" y="3537"/>
                  </a:lnTo>
                  <a:lnTo>
                    <a:pt x="647" y="3829"/>
                  </a:lnTo>
                  <a:lnTo>
                    <a:pt x="792" y="4112"/>
                  </a:lnTo>
                  <a:lnTo>
                    <a:pt x="951" y="4387"/>
                  </a:lnTo>
                  <a:lnTo>
                    <a:pt x="1121" y="4654"/>
                  </a:lnTo>
                  <a:lnTo>
                    <a:pt x="1304" y="4911"/>
                  </a:lnTo>
                  <a:lnTo>
                    <a:pt x="1500" y="5159"/>
                  </a:lnTo>
                  <a:lnTo>
                    <a:pt x="1706" y="5398"/>
                  </a:lnTo>
                  <a:lnTo>
                    <a:pt x="1923" y="5626"/>
                  </a:lnTo>
                  <a:lnTo>
                    <a:pt x="2152" y="5844"/>
                  </a:lnTo>
                  <a:lnTo>
                    <a:pt x="2389" y="6050"/>
                  </a:lnTo>
                  <a:lnTo>
                    <a:pt x="2637" y="6245"/>
                  </a:lnTo>
                  <a:lnTo>
                    <a:pt x="2895" y="6428"/>
                  </a:lnTo>
                  <a:lnTo>
                    <a:pt x="3161" y="6600"/>
                  </a:lnTo>
                  <a:lnTo>
                    <a:pt x="3436" y="6758"/>
                  </a:lnTo>
                  <a:lnTo>
                    <a:pt x="3719" y="6902"/>
                  </a:lnTo>
                  <a:lnTo>
                    <a:pt x="4010" y="7034"/>
                  </a:lnTo>
                  <a:lnTo>
                    <a:pt x="4308" y="7152"/>
                  </a:lnTo>
                  <a:lnTo>
                    <a:pt x="4614" y="7255"/>
                  </a:lnTo>
                  <a:lnTo>
                    <a:pt x="4925" y="7344"/>
                  </a:lnTo>
                  <a:lnTo>
                    <a:pt x="5243" y="7417"/>
                  </a:lnTo>
                  <a:lnTo>
                    <a:pt x="5566" y="7475"/>
                  </a:lnTo>
                  <a:lnTo>
                    <a:pt x="5895" y="7517"/>
                  </a:lnTo>
                  <a:lnTo>
                    <a:pt x="6229" y="7542"/>
                  </a:lnTo>
                  <a:lnTo>
                    <a:pt x="6566" y="7550"/>
                  </a:lnTo>
                  <a:lnTo>
                    <a:pt x="6634" y="7550"/>
                  </a:lnTo>
                  <a:lnTo>
                    <a:pt x="6701" y="7549"/>
                  </a:lnTo>
                  <a:lnTo>
                    <a:pt x="6768" y="7547"/>
                  </a:lnTo>
                  <a:lnTo>
                    <a:pt x="6834" y="7545"/>
                  </a:lnTo>
                  <a:lnTo>
                    <a:pt x="6902" y="7542"/>
                  </a:lnTo>
                  <a:lnTo>
                    <a:pt x="6968" y="7538"/>
                  </a:lnTo>
                  <a:lnTo>
                    <a:pt x="7034" y="7534"/>
                  </a:lnTo>
                  <a:lnTo>
                    <a:pt x="7100" y="7529"/>
                  </a:lnTo>
                  <a:lnTo>
                    <a:pt x="7166" y="7523"/>
                  </a:lnTo>
                  <a:lnTo>
                    <a:pt x="7232" y="7517"/>
                  </a:lnTo>
                  <a:lnTo>
                    <a:pt x="7297" y="7510"/>
                  </a:lnTo>
                  <a:lnTo>
                    <a:pt x="7363" y="7502"/>
                  </a:lnTo>
                  <a:lnTo>
                    <a:pt x="7428" y="7494"/>
                  </a:lnTo>
                  <a:lnTo>
                    <a:pt x="7493" y="7485"/>
                  </a:lnTo>
                  <a:lnTo>
                    <a:pt x="7558" y="7476"/>
                  </a:lnTo>
                  <a:lnTo>
                    <a:pt x="7623" y="7466"/>
                  </a:lnTo>
                  <a:lnTo>
                    <a:pt x="7681" y="7413"/>
                  </a:lnTo>
                  <a:lnTo>
                    <a:pt x="7739" y="7360"/>
                  </a:lnTo>
                  <a:lnTo>
                    <a:pt x="7795" y="7305"/>
                  </a:lnTo>
                  <a:lnTo>
                    <a:pt x="7850" y="7250"/>
                  </a:lnTo>
                  <a:lnTo>
                    <a:pt x="7906" y="7194"/>
                  </a:lnTo>
                  <a:lnTo>
                    <a:pt x="7959" y="7138"/>
                  </a:lnTo>
                  <a:lnTo>
                    <a:pt x="8013" y="7081"/>
                  </a:lnTo>
                  <a:lnTo>
                    <a:pt x="8065" y="7022"/>
                  </a:lnTo>
                  <a:lnTo>
                    <a:pt x="7974" y="7044"/>
                  </a:lnTo>
                  <a:lnTo>
                    <a:pt x="7884" y="7064"/>
                  </a:lnTo>
                  <a:lnTo>
                    <a:pt x="7793" y="7084"/>
                  </a:lnTo>
                  <a:lnTo>
                    <a:pt x="7701" y="7101"/>
                  </a:lnTo>
                  <a:lnTo>
                    <a:pt x="7609" y="7117"/>
                  </a:lnTo>
                  <a:lnTo>
                    <a:pt x="7516" y="7132"/>
                  </a:lnTo>
                  <a:lnTo>
                    <a:pt x="7423" y="7146"/>
                  </a:lnTo>
                  <a:lnTo>
                    <a:pt x="7330" y="7158"/>
                  </a:lnTo>
                  <a:lnTo>
                    <a:pt x="7235" y="7169"/>
                  </a:lnTo>
                  <a:lnTo>
                    <a:pt x="7141" y="7178"/>
                  </a:lnTo>
                  <a:lnTo>
                    <a:pt x="7046" y="7186"/>
                  </a:lnTo>
                  <a:lnTo>
                    <a:pt x="6951" y="7192"/>
                  </a:lnTo>
                  <a:lnTo>
                    <a:pt x="6855" y="7198"/>
                  </a:lnTo>
                  <a:lnTo>
                    <a:pt x="6759" y="7201"/>
                  </a:lnTo>
                  <a:lnTo>
                    <a:pt x="6663" y="7203"/>
                  </a:lnTo>
                  <a:lnTo>
                    <a:pt x="6566" y="7205"/>
                  </a:lnTo>
                  <a:lnTo>
                    <a:pt x="6246" y="7196"/>
                  </a:lnTo>
                  <a:lnTo>
                    <a:pt x="5930" y="7172"/>
                  </a:lnTo>
                  <a:lnTo>
                    <a:pt x="5619" y="7133"/>
                  </a:lnTo>
                  <a:lnTo>
                    <a:pt x="5313" y="7079"/>
                  </a:lnTo>
                  <a:lnTo>
                    <a:pt x="5012" y="7009"/>
                  </a:lnTo>
                  <a:lnTo>
                    <a:pt x="4716" y="6925"/>
                  </a:lnTo>
                  <a:lnTo>
                    <a:pt x="4427" y="6827"/>
                  </a:lnTo>
                  <a:lnTo>
                    <a:pt x="4145" y="6716"/>
                  </a:lnTo>
                  <a:lnTo>
                    <a:pt x="3869" y="6591"/>
                  </a:lnTo>
                  <a:lnTo>
                    <a:pt x="3601" y="6454"/>
                  </a:lnTo>
                  <a:lnTo>
                    <a:pt x="3340" y="6303"/>
                  </a:lnTo>
                  <a:lnTo>
                    <a:pt x="3088" y="6142"/>
                  </a:lnTo>
                  <a:lnTo>
                    <a:pt x="2845" y="5968"/>
                  </a:lnTo>
                  <a:lnTo>
                    <a:pt x="2609" y="5783"/>
                  </a:lnTo>
                  <a:lnTo>
                    <a:pt x="2383" y="5588"/>
                  </a:lnTo>
                  <a:lnTo>
                    <a:pt x="2168" y="5382"/>
                  </a:lnTo>
                  <a:lnTo>
                    <a:pt x="1961" y="5165"/>
                  </a:lnTo>
                  <a:lnTo>
                    <a:pt x="1766" y="4940"/>
                  </a:lnTo>
                  <a:lnTo>
                    <a:pt x="1581" y="4705"/>
                  </a:lnTo>
                  <a:lnTo>
                    <a:pt x="1408" y="4461"/>
                  </a:lnTo>
                  <a:lnTo>
                    <a:pt x="1246" y="4208"/>
                  </a:lnTo>
                  <a:lnTo>
                    <a:pt x="1097" y="3948"/>
                  </a:lnTo>
                  <a:lnTo>
                    <a:pt x="959" y="3679"/>
                  </a:lnTo>
                  <a:lnTo>
                    <a:pt x="835" y="3403"/>
                  </a:lnTo>
                  <a:lnTo>
                    <a:pt x="723" y="3121"/>
                  </a:lnTo>
                  <a:lnTo>
                    <a:pt x="625" y="2832"/>
                  </a:lnTo>
                  <a:lnTo>
                    <a:pt x="542" y="2536"/>
                  </a:lnTo>
                  <a:lnTo>
                    <a:pt x="472" y="2235"/>
                  </a:lnTo>
                  <a:lnTo>
                    <a:pt x="417" y="1929"/>
                  </a:lnTo>
                  <a:lnTo>
                    <a:pt x="377" y="1617"/>
                  </a:lnTo>
                  <a:lnTo>
                    <a:pt x="353" y="1301"/>
                  </a:lnTo>
                  <a:lnTo>
                    <a:pt x="345" y="981"/>
                  </a:lnTo>
                  <a:lnTo>
                    <a:pt x="346" y="919"/>
                  </a:lnTo>
                  <a:lnTo>
                    <a:pt x="347" y="856"/>
                  </a:lnTo>
                  <a:lnTo>
                    <a:pt x="348" y="794"/>
                  </a:lnTo>
                  <a:lnTo>
                    <a:pt x="350" y="732"/>
                  </a:lnTo>
                  <a:lnTo>
                    <a:pt x="353" y="670"/>
                  </a:lnTo>
                  <a:lnTo>
                    <a:pt x="356" y="608"/>
                  </a:lnTo>
                  <a:lnTo>
                    <a:pt x="360" y="547"/>
                  </a:lnTo>
                  <a:lnTo>
                    <a:pt x="365" y="485"/>
                  </a:lnTo>
                  <a:lnTo>
                    <a:pt x="370" y="424"/>
                  </a:lnTo>
                  <a:lnTo>
                    <a:pt x="376" y="363"/>
                  </a:lnTo>
                  <a:lnTo>
                    <a:pt x="382" y="302"/>
                  </a:lnTo>
                  <a:lnTo>
                    <a:pt x="390" y="241"/>
                  </a:lnTo>
                  <a:lnTo>
                    <a:pt x="397" y="181"/>
                  </a:lnTo>
                  <a:lnTo>
                    <a:pt x="405" y="120"/>
                  </a:lnTo>
                  <a:lnTo>
                    <a:pt x="414" y="60"/>
                  </a:lnTo>
                  <a:lnTo>
                    <a:pt x="423" y="0"/>
                  </a:lnTo>
                  <a:lnTo>
                    <a:pt x="368" y="59"/>
                  </a:lnTo>
                  <a:lnTo>
                    <a:pt x="316" y="118"/>
                  </a:lnTo>
                  <a:lnTo>
                    <a:pt x="264" y="179"/>
                  </a:lnTo>
                  <a:lnTo>
                    <a:pt x="212" y="239"/>
                  </a:lnTo>
                  <a:lnTo>
                    <a:pt x="163" y="302"/>
                  </a:lnTo>
                  <a:lnTo>
                    <a:pt x="113" y="364"/>
                  </a:lnTo>
                  <a:lnTo>
                    <a:pt x="65" y="427"/>
                  </a:lnTo>
                  <a:lnTo>
                    <a:pt x="18" y="491"/>
                  </a:lnTo>
                  <a:close/>
                </a:path>
              </a:pathLst>
            </a:custGeom>
            <a:solidFill>
              <a:srgbClr val="15208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34" name="Freeform 45"/>
            <p:cNvSpPr>
              <a:spLocks/>
            </p:cNvSpPr>
            <p:nvPr/>
          </p:nvSpPr>
          <p:spPr bwMode="auto">
            <a:xfrm>
              <a:off x="550863" y="3938588"/>
              <a:ext cx="534988" cy="503238"/>
            </a:xfrm>
            <a:custGeom>
              <a:avLst/>
              <a:gdLst>
                <a:gd name="T0" fmla="*/ 2147483647 w 8084"/>
                <a:gd name="T1" fmla="*/ 2147483647 h 7594"/>
                <a:gd name="T2" fmla="*/ 2147483647 w 8084"/>
                <a:gd name="T3" fmla="*/ 2147483647 h 7594"/>
                <a:gd name="T4" fmla="*/ 2147483647 w 8084"/>
                <a:gd name="T5" fmla="*/ 2147483647 h 7594"/>
                <a:gd name="T6" fmla="*/ 2147483647 w 8084"/>
                <a:gd name="T7" fmla="*/ 2147483647 h 7594"/>
                <a:gd name="T8" fmla="*/ 0 w 8084"/>
                <a:gd name="T9" fmla="*/ 2147483647 h 7594"/>
                <a:gd name="T10" fmla="*/ 2147483647 w 8084"/>
                <a:gd name="T11" fmla="*/ 2147483647 h 7594"/>
                <a:gd name="T12" fmla="*/ 2147483647 w 8084"/>
                <a:gd name="T13" fmla="*/ 2147483647 h 7594"/>
                <a:gd name="T14" fmla="*/ 2147483647 w 8084"/>
                <a:gd name="T15" fmla="*/ 2147483647 h 7594"/>
                <a:gd name="T16" fmla="*/ 2147483647 w 8084"/>
                <a:gd name="T17" fmla="*/ 2147483647 h 7594"/>
                <a:gd name="T18" fmla="*/ 2147483647 w 8084"/>
                <a:gd name="T19" fmla="*/ 2147483647 h 7594"/>
                <a:gd name="T20" fmla="*/ 2147483647 w 8084"/>
                <a:gd name="T21" fmla="*/ 2147483647 h 7594"/>
                <a:gd name="T22" fmla="*/ 2147483647 w 8084"/>
                <a:gd name="T23" fmla="*/ 2147483647 h 7594"/>
                <a:gd name="T24" fmla="*/ 2147483647 w 8084"/>
                <a:gd name="T25" fmla="*/ 2147483647 h 7594"/>
                <a:gd name="T26" fmla="*/ 2147483647 w 8084"/>
                <a:gd name="T27" fmla="*/ 2147483647 h 7594"/>
                <a:gd name="T28" fmla="*/ 2147483647 w 8084"/>
                <a:gd name="T29" fmla="*/ 2147483647 h 7594"/>
                <a:gd name="T30" fmla="*/ 2147483647 w 8084"/>
                <a:gd name="T31" fmla="*/ 2147483647 h 7594"/>
                <a:gd name="T32" fmla="*/ 2147483647 w 8084"/>
                <a:gd name="T33" fmla="*/ 2147483647 h 7594"/>
                <a:gd name="T34" fmla="*/ 2147483647 w 8084"/>
                <a:gd name="T35" fmla="*/ 2147483647 h 7594"/>
                <a:gd name="T36" fmla="*/ 2147483647 w 8084"/>
                <a:gd name="T37" fmla="*/ 2147483647 h 7594"/>
                <a:gd name="T38" fmla="*/ 2147483647 w 8084"/>
                <a:gd name="T39" fmla="*/ 2147483647 h 7594"/>
                <a:gd name="T40" fmla="*/ 2147483647 w 8084"/>
                <a:gd name="T41" fmla="*/ 2147483647 h 7594"/>
                <a:gd name="T42" fmla="*/ 2147483647 w 8084"/>
                <a:gd name="T43" fmla="*/ 2147483647 h 7594"/>
                <a:gd name="T44" fmla="*/ 2147483647 w 8084"/>
                <a:gd name="T45" fmla="*/ 2147483647 h 7594"/>
                <a:gd name="T46" fmla="*/ 2147483647 w 8084"/>
                <a:gd name="T47" fmla="*/ 2147483647 h 7594"/>
                <a:gd name="T48" fmla="*/ 2147483647 w 8084"/>
                <a:gd name="T49" fmla="*/ 2147483647 h 7594"/>
                <a:gd name="T50" fmla="*/ 2147483647 w 8084"/>
                <a:gd name="T51" fmla="*/ 2147483647 h 7594"/>
                <a:gd name="T52" fmla="*/ 2147483647 w 8084"/>
                <a:gd name="T53" fmla="*/ 2147483647 h 7594"/>
                <a:gd name="T54" fmla="*/ 2147483647 w 8084"/>
                <a:gd name="T55" fmla="*/ 2147483647 h 7594"/>
                <a:gd name="T56" fmla="*/ 2147483647 w 8084"/>
                <a:gd name="T57" fmla="*/ 2147483647 h 7594"/>
                <a:gd name="T58" fmla="*/ 2147483647 w 8084"/>
                <a:gd name="T59" fmla="*/ 2147483647 h 7594"/>
                <a:gd name="T60" fmla="*/ 2147483647 w 8084"/>
                <a:gd name="T61" fmla="*/ 2147483647 h 7594"/>
                <a:gd name="T62" fmla="*/ 2147483647 w 8084"/>
                <a:gd name="T63" fmla="*/ 2147483647 h 7594"/>
                <a:gd name="T64" fmla="*/ 2147483647 w 8084"/>
                <a:gd name="T65" fmla="*/ 2147483647 h 7594"/>
                <a:gd name="T66" fmla="*/ 2147483647 w 8084"/>
                <a:gd name="T67" fmla="*/ 2147483647 h 7594"/>
                <a:gd name="T68" fmla="*/ 2147483647 w 8084"/>
                <a:gd name="T69" fmla="*/ 2147483647 h 7594"/>
                <a:gd name="T70" fmla="*/ 2147483647 w 8084"/>
                <a:gd name="T71" fmla="*/ 2147483647 h 7594"/>
                <a:gd name="T72" fmla="*/ 2147483647 w 8084"/>
                <a:gd name="T73" fmla="*/ 2147483647 h 7594"/>
                <a:gd name="T74" fmla="*/ 2147483647 w 8084"/>
                <a:gd name="T75" fmla="*/ 2147483647 h 7594"/>
                <a:gd name="T76" fmla="*/ 2147483647 w 8084"/>
                <a:gd name="T77" fmla="*/ 2147483647 h 7594"/>
                <a:gd name="T78" fmla="*/ 2147483647 w 8084"/>
                <a:gd name="T79" fmla="*/ 2147483647 h 7594"/>
                <a:gd name="T80" fmla="*/ 2147483647 w 8084"/>
                <a:gd name="T81" fmla="*/ 2147483647 h 7594"/>
                <a:gd name="T82" fmla="*/ 2147483647 w 8084"/>
                <a:gd name="T83" fmla="*/ 2147483647 h 7594"/>
                <a:gd name="T84" fmla="*/ 2147483647 w 8084"/>
                <a:gd name="T85" fmla="*/ 2147483647 h 7594"/>
                <a:gd name="T86" fmla="*/ 2147483647 w 8084"/>
                <a:gd name="T87" fmla="*/ 2147483647 h 7594"/>
                <a:gd name="T88" fmla="*/ 2147483647 w 8084"/>
                <a:gd name="T89" fmla="*/ 2147483647 h 7594"/>
                <a:gd name="T90" fmla="*/ 2147483647 w 8084"/>
                <a:gd name="T91" fmla="*/ 2147483647 h 7594"/>
                <a:gd name="T92" fmla="*/ 2147483647 w 8084"/>
                <a:gd name="T93" fmla="*/ 2147483647 h 7594"/>
                <a:gd name="T94" fmla="*/ 2147483647 w 8084"/>
                <a:gd name="T95" fmla="*/ 2147483647 h 75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84"/>
                <a:gd name="T145" fmla="*/ 0 h 7594"/>
                <a:gd name="T146" fmla="*/ 8084 w 8084"/>
                <a:gd name="T147" fmla="*/ 7594 h 75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84" h="7594">
                  <a:moveTo>
                    <a:pt x="43" y="450"/>
                  </a:moveTo>
                  <a:lnTo>
                    <a:pt x="38" y="497"/>
                  </a:lnTo>
                  <a:lnTo>
                    <a:pt x="33" y="543"/>
                  </a:lnTo>
                  <a:lnTo>
                    <a:pt x="29" y="589"/>
                  </a:lnTo>
                  <a:lnTo>
                    <a:pt x="24" y="635"/>
                  </a:lnTo>
                  <a:lnTo>
                    <a:pt x="20" y="681"/>
                  </a:lnTo>
                  <a:lnTo>
                    <a:pt x="17" y="727"/>
                  </a:lnTo>
                  <a:lnTo>
                    <a:pt x="14" y="775"/>
                  </a:lnTo>
                  <a:lnTo>
                    <a:pt x="11" y="821"/>
                  </a:lnTo>
                  <a:lnTo>
                    <a:pt x="8" y="867"/>
                  </a:lnTo>
                  <a:lnTo>
                    <a:pt x="6" y="914"/>
                  </a:lnTo>
                  <a:lnTo>
                    <a:pt x="4" y="961"/>
                  </a:lnTo>
                  <a:lnTo>
                    <a:pt x="3" y="1009"/>
                  </a:lnTo>
                  <a:lnTo>
                    <a:pt x="1" y="1055"/>
                  </a:lnTo>
                  <a:lnTo>
                    <a:pt x="0" y="1102"/>
                  </a:lnTo>
                  <a:lnTo>
                    <a:pt x="0" y="1150"/>
                  </a:lnTo>
                  <a:lnTo>
                    <a:pt x="0" y="1197"/>
                  </a:lnTo>
                  <a:lnTo>
                    <a:pt x="8" y="1526"/>
                  </a:lnTo>
                  <a:lnTo>
                    <a:pt x="33" y="1850"/>
                  </a:lnTo>
                  <a:lnTo>
                    <a:pt x="73" y="2171"/>
                  </a:lnTo>
                  <a:lnTo>
                    <a:pt x="130" y="2486"/>
                  </a:lnTo>
                  <a:lnTo>
                    <a:pt x="201" y="2796"/>
                  </a:lnTo>
                  <a:lnTo>
                    <a:pt x="287" y="3099"/>
                  </a:lnTo>
                  <a:lnTo>
                    <a:pt x="388" y="3397"/>
                  </a:lnTo>
                  <a:lnTo>
                    <a:pt x="503" y="3687"/>
                  </a:lnTo>
                  <a:lnTo>
                    <a:pt x="631" y="3970"/>
                  </a:lnTo>
                  <a:lnTo>
                    <a:pt x="772" y="4245"/>
                  </a:lnTo>
                  <a:lnTo>
                    <a:pt x="926" y="4513"/>
                  </a:lnTo>
                  <a:lnTo>
                    <a:pt x="1092" y="4773"/>
                  </a:lnTo>
                  <a:lnTo>
                    <a:pt x="1270" y="5023"/>
                  </a:lnTo>
                  <a:lnTo>
                    <a:pt x="1460" y="5265"/>
                  </a:lnTo>
                  <a:lnTo>
                    <a:pt x="1661" y="5497"/>
                  </a:lnTo>
                  <a:lnTo>
                    <a:pt x="1873" y="5720"/>
                  </a:lnTo>
                  <a:lnTo>
                    <a:pt x="2094" y="5932"/>
                  </a:lnTo>
                  <a:lnTo>
                    <a:pt x="2326" y="6132"/>
                  </a:lnTo>
                  <a:lnTo>
                    <a:pt x="2568" y="6323"/>
                  </a:lnTo>
                  <a:lnTo>
                    <a:pt x="2819" y="6501"/>
                  </a:lnTo>
                  <a:lnTo>
                    <a:pt x="3078" y="6668"/>
                  </a:lnTo>
                  <a:lnTo>
                    <a:pt x="3346" y="6822"/>
                  </a:lnTo>
                  <a:lnTo>
                    <a:pt x="3622" y="6963"/>
                  </a:lnTo>
                  <a:lnTo>
                    <a:pt x="3905" y="7091"/>
                  </a:lnTo>
                  <a:lnTo>
                    <a:pt x="4195" y="7206"/>
                  </a:lnTo>
                  <a:lnTo>
                    <a:pt x="4492" y="7306"/>
                  </a:lnTo>
                  <a:lnTo>
                    <a:pt x="4795" y="7392"/>
                  </a:lnTo>
                  <a:lnTo>
                    <a:pt x="5105" y="7464"/>
                  </a:lnTo>
                  <a:lnTo>
                    <a:pt x="5420" y="7520"/>
                  </a:lnTo>
                  <a:lnTo>
                    <a:pt x="5739" y="7561"/>
                  </a:lnTo>
                  <a:lnTo>
                    <a:pt x="6064" y="7585"/>
                  </a:lnTo>
                  <a:lnTo>
                    <a:pt x="6393" y="7594"/>
                  </a:lnTo>
                  <a:lnTo>
                    <a:pt x="6476" y="7593"/>
                  </a:lnTo>
                  <a:lnTo>
                    <a:pt x="6558" y="7592"/>
                  </a:lnTo>
                  <a:lnTo>
                    <a:pt x="6640" y="7589"/>
                  </a:lnTo>
                  <a:lnTo>
                    <a:pt x="6721" y="7585"/>
                  </a:lnTo>
                  <a:lnTo>
                    <a:pt x="6803" y="7581"/>
                  </a:lnTo>
                  <a:lnTo>
                    <a:pt x="6885" y="7575"/>
                  </a:lnTo>
                  <a:lnTo>
                    <a:pt x="6966" y="7569"/>
                  </a:lnTo>
                  <a:lnTo>
                    <a:pt x="7047" y="7561"/>
                  </a:lnTo>
                  <a:lnTo>
                    <a:pt x="7126" y="7552"/>
                  </a:lnTo>
                  <a:lnTo>
                    <a:pt x="7207" y="7542"/>
                  </a:lnTo>
                  <a:lnTo>
                    <a:pt x="7287" y="7531"/>
                  </a:lnTo>
                  <a:lnTo>
                    <a:pt x="7366" y="7520"/>
                  </a:lnTo>
                  <a:lnTo>
                    <a:pt x="7446" y="7507"/>
                  </a:lnTo>
                  <a:lnTo>
                    <a:pt x="7524" y="7494"/>
                  </a:lnTo>
                  <a:lnTo>
                    <a:pt x="7603" y="7479"/>
                  </a:lnTo>
                  <a:lnTo>
                    <a:pt x="7682" y="7464"/>
                  </a:lnTo>
                  <a:lnTo>
                    <a:pt x="7735" y="7409"/>
                  </a:lnTo>
                  <a:lnTo>
                    <a:pt x="7787" y="7354"/>
                  </a:lnTo>
                  <a:lnTo>
                    <a:pt x="7839" y="7299"/>
                  </a:lnTo>
                  <a:lnTo>
                    <a:pt x="7890" y="7241"/>
                  </a:lnTo>
                  <a:lnTo>
                    <a:pt x="7939" y="7184"/>
                  </a:lnTo>
                  <a:lnTo>
                    <a:pt x="7989" y="7126"/>
                  </a:lnTo>
                  <a:lnTo>
                    <a:pt x="8037" y="7067"/>
                  </a:lnTo>
                  <a:lnTo>
                    <a:pt x="8084" y="7007"/>
                  </a:lnTo>
                  <a:lnTo>
                    <a:pt x="7983" y="7036"/>
                  </a:lnTo>
                  <a:lnTo>
                    <a:pt x="7882" y="7063"/>
                  </a:lnTo>
                  <a:lnTo>
                    <a:pt x="7779" y="7088"/>
                  </a:lnTo>
                  <a:lnTo>
                    <a:pt x="7676" y="7111"/>
                  </a:lnTo>
                  <a:lnTo>
                    <a:pt x="7573" y="7132"/>
                  </a:lnTo>
                  <a:lnTo>
                    <a:pt x="7468" y="7152"/>
                  </a:lnTo>
                  <a:lnTo>
                    <a:pt x="7363" y="7171"/>
                  </a:lnTo>
                  <a:lnTo>
                    <a:pt x="7257" y="7187"/>
                  </a:lnTo>
                  <a:lnTo>
                    <a:pt x="7152" y="7201"/>
                  </a:lnTo>
                  <a:lnTo>
                    <a:pt x="7045" y="7213"/>
                  </a:lnTo>
                  <a:lnTo>
                    <a:pt x="6937" y="7224"/>
                  </a:lnTo>
                  <a:lnTo>
                    <a:pt x="6829" y="7232"/>
                  </a:lnTo>
                  <a:lnTo>
                    <a:pt x="6721" y="7239"/>
                  </a:lnTo>
                  <a:lnTo>
                    <a:pt x="6613" y="7244"/>
                  </a:lnTo>
                  <a:lnTo>
                    <a:pt x="6503" y="7247"/>
                  </a:lnTo>
                  <a:lnTo>
                    <a:pt x="6393" y="7248"/>
                  </a:lnTo>
                  <a:lnTo>
                    <a:pt x="6082" y="7240"/>
                  </a:lnTo>
                  <a:lnTo>
                    <a:pt x="5774" y="7217"/>
                  </a:lnTo>
                  <a:lnTo>
                    <a:pt x="5472" y="7178"/>
                  </a:lnTo>
                  <a:lnTo>
                    <a:pt x="5174" y="7125"/>
                  </a:lnTo>
                  <a:lnTo>
                    <a:pt x="4882" y="7058"/>
                  </a:lnTo>
                  <a:lnTo>
                    <a:pt x="4595" y="6976"/>
                  </a:lnTo>
                  <a:lnTo>
                    <a:pt x="4314" y="6880"/>
                  </a:lnTo>
                  <a:lnTo>
                    <a:pt x="4039" y="6772"/>
                  </a:lnTo>
                  <a:lnTo>
                    <a:pt x="3771" y="6651"/>
                  </a:lnTo>
                  <a:lnTo>
                    <a:pt x="3511" y="6517"/>
                  </a:lnTo>
                  <a:lnTo>
                    <a:pt x="3257" y="6372"/>
                  </a:lnTo>
                  <a:lnTo>
                    <a:pt x="3012" y="6214"/>
                  </a:lnTo>
                  <a:lnTo>
                    <a:pt x="2774" y="6046"/>
                  </a:lnTo>
                  <a:lnTo>
                    <a:pt x="2547" y="5866"/>
                  </a:lnTo>
                  <a:lnTo>
                    <a:pt x="2327" y="5676"/>
                  </a:lnTo>
                  <a:lnTo>
                    <a:pt x="2117" y="5475"/>
                  </a:lnTo>
                  <a:lnTo>
                    <a:pt x="1916" y="5265"/>
                  </a:lnTo>
                  <a:lnTo>
                    <a:pt x="1727" y="5046"/>
                  </a:lnTo>
                  <a:lnTo>
                    <a:pt x="1547" y="4817"/>
                  </a:lnTo>
                  <a:lnTo>
                    <a:pt x="1378" y="4580"/>
                  </a:lnTo>
                  <a:lnTo>
                    <a:pt x="1221" y="4334"/>
                  </a:lnTo>
                  <a:lnTo>
                    <a:pt x="1075" y="4081"/>
                  </a:lnTo>
                  <a:lnTo>
                    <a:pt x="942" y="3820"/>
                  </a:lnTo>
                  <a:lnTo>
                    <a:pt x="821" y="3552"/>
                  </a:lnTo>
                  <a:lnTo>
                    <a:pt x="712" y="3278"/>
                  </a:lnTo>
                  <a:lnTo>
                    <a:pt x="617" y="2996"/>
                  </a:lnTo>
                  <a:lnTo>
                    <a:pt x="536" y="2709"/>
                  </a:lnTo>
                  <a:lnTo>
                    <a:pt x="468" y="2416"/>
                  </a:lnTo>
                  <a:lnTo>
                    <a:pt x="415" y="2118"/>
                  </a:lnTo>
                  <a:lnTo>
                    <a:pt x="377" y="1815"/>
                  </a:lnTo>
                  <a:lnTo>
                    <a:pt x="354" y="1509"/>
                  </a:lnTo>
                  <a:lnTo>
                    <a:pt x="345" y="1197"/>
                  </a:lnTo>
                  <a:lnTo>
                    <a:pt x="345" y="1121"/>
                  </a:lnTo>
                  <a:lnTo>
                    <a:pt x="347" y="1044"/>
                  </a:lnTo>
                  <a:lnTo>
                    <a:pt x="350" y="967"/>
                  </a:lnTo>
                  <a:lnTo>
                    <a:pt x="353" y="892"/>
                  </a:lnTo>
                  <a:lnTo>
                    <a:pt x="358" y="815"/>
                  </a:lnTo>
                  <a:lnTo>
                    <a:pt x="363" y="739"/>
                  </a:lnTo>
                  <a:lnTo>
                    <a:pt x="369" y="665"/>
                  </a:lnTo>
                  <a:lnTo>
                    <a:pt x="376" y="589"/>
                  </a:lnTo>
                  <a:lnTo>
                    <a:pt x="384" y="515"/>
                  </a:lnTo>
                  <a:lnTo>
                    <a:pt x="392" y="440"/>
                  </a:lnTo>
                  <a:lnTo>
                    <a:pt x="402" y="367"/>
                  </a:lnTo>
                  <a:lnTo>
                    <a:pt x="413" y="292"/>
                  </a:lnTo>
                  <a:lnTo>
                    <a:pt x="424" y="218"/>
                  </a:lnTo>
                  <a:lnTo>
                    <a:pt x="436" y="146"/>
                  </a:lnTo>
                  <a:lnTo>
                    <a:pt x="450" y="72"/>
                  </a:lnTo>
                  <a:lnTo>
                    <a:pt x="464" y="0"/>
                  </a:lnTo>
                  <a:lnTo>
                    <a:pt x="408" y="53"/>
                  </a:lnTo>
                  <a:lnTo>
                    <a:pt x="354" y="107"/>
                  </a:lnTo>
                  <a:lnTo>
                    <a:pt x="299" y="163"/>
                  </a:lnTo>
                  <a:lnTo>
                    <a:pt x="247" y="219"/>
                  </a:lnTo>
                  <a:lnTo>
                    <a:pt x="194" y="276"/>
                  </a:lnTo>
                  <a:lnTo>
                    <a:pt x="143" y="333"/>
                  </a:lnTo>
                  <a:lnTo>
                    <a:pt x="93" y="392"/>
                  </a:lnTo>
                  <a:lnTo>
                    <a:pt x="43" y="450"/>
                  </a:lnTo>
                  <a:close/>
                </a:path>
              </a:pathLst>
            </a:custGeom>
            <a:solidFill>
              <a:srgbClr val="17228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35" name="Freeform 46"/>
            <p:cNvSpPr>
              <a:spLocks/>
            </p:cNvSpPr>
            <p:nvPr/>
          </p:nvSpPr>
          <p:spPr bwMode="auto">
            <a:xfrm>
              <a:off x="561975" y="3925888"/>
              <a:ext cx="534988" cy="503238"/>
            </a:xfrm>
            <a:custGeom>
              <a:avLst/>
              <a:gdLst>
                <a:gd name="T0" fmla="*/ 2147483647 w 8086"/>
                <a:gd name="T1" fmla="*/ 2147483647 h 7619"/>
                <a:gd name="T2" fmla="*/ 2147483647 w 8086"/>
                <a:gd name="T3" fmla="*/ 2147483647 h 7619"/>
                <a:gd name="T4" fmla="*/ 2147483647 w 8086"/>
                <a:gd name="T5" fmla="*/ 2147483647 h 7619"/>
                <a:gd name="T6" fmla="*/ 2147483647 w 8086"/>
                <a:gd name="T7" fmla="*/ 2147483647 h 7619"/>
                <a:gd name="T8" fmla="*/ 2147483647 w 8086"/>
                <a:gd name="T9" fmla="*/ 2147483647 h 7619"/>
                <a:gd name="T10" fmla="*/ 2147483647 w 8086"/>
                <a:gd name="T11" fmla="*/ 2147483647 h 7619"/>
                <a:gd name="T12" fmla="*/ 2147483647 w 8086"/>
                <a:gd name="T13" fmla="*/ 2147483647 h 7619"/>
                <a:gd name="T14" fmla="*/ 2147483647 w 8086"/>
                <a:gd name="T15" fmla="*/ 2147483647 h 7619"/>
                <a:gd name="T16" fmla="*/ 2147483647 w 8086"/>
                <a:gd name="T17" fmla="*/ 2147483647 h 7619"/>
                <a:gd name="T18" fmla="*/ 2147483647 w 8086"/>
                <a:gd name="T19" fmla="*/ 2147483647 h 7619"/>
                <a:gd name="T20" fmla="*/ 2147483647 w 8086"/>
                <a:gd name="T21" fmla="*/ 2147483647 h 7619"/>
                <a:gd name="T22" fmla="*/ 2147483647 w 8086"/>
                <a:gd name="T23" fmla="*/ 2147483647 h 7619"/>
                <a:gd name="T24" fmla="*/ 2147483647 w 8086"/>
                <a:gd name="T25" fmla="*/ 2147483647 h 7619"/>
                <a:gd name="T26" fmla="*/ 2147483647 w 8086"/>
                <a:gd name="T27" fmla="*/ 2147483647 h 7619"/>
                <a:gd name="T28" fmla="*/ 2147483647 w 8086"/>
                <a:gd name="T29" fmla="*/ 2147483647 h 7619"/>
                <a:gd name="T30" fmla="*/ 2147483647 w 8086"/>
                <a:gd name="T31" fmla="*/ 2147483647 h 7619"/>
                <a:gd name="T32" fmla="*/ 2147483647 w 8086"/>
                <a:gd name="T33" fmla="*/ 2147483647 h 7619"/>
                <a:gd name="T34" fmla="*/ 2147483647 w 8086"/>
                <a:gd name="T35" fmla="*/ 2147483647 h 7619"/>
                <a:gd name="T36" fmla="*/ 2147483647 w 8086"/>
                <a:gd name="T37" fmla="*/ 2147483647 h 7619"/>
                <a:gd name="T38" fmla="*/ 2147483647 w 8086"/>
                <a:gd name="T39" fmla="*/ 2147483647 h 7619"/>
                <a:gd name="T40" fmla="*/ 2147483647 w 8086"/>
                <a:gd name="T41" fmla="*/ 2147483647 h 7619"/>
                <a:gd name="T42" fmla="*/ 2147483647 w 8086"/>
                <a:gd name="T43" fmla="*/ 2147483647 h 7619"/>
                <a:gd name="T44" fmla="*/ 2147483647 w 8086"/>
                <a:gd name="T45" fmla="*/ 2147483647 h 7619"/>
                <a:gd name="T46" fmla="*/ 2147483647 w 8086"/>
                <a:gd name="T47" fmla="*/ 2147483647 h 7619"/>
                <a:gd name="T48" fmla="*/ 2147483647 w 8086"/>
                <a:gd name="T49" fmla="*/ 2147483647 h 7619"/>
                <a:gd name="T50" fmla="*/ 2147483647 w 8086"/>
                <a:gd name="T51" fmla="*/ 2147483647 h 7619"/>
                <a:gd name="T52" fmla="*/ 2147483647 w 8086"/>
                <a:gd name="T53" fmla="*/ 2147483647 h 7619"/>
                <a:gd name="T54" fmla="*/ 2147483647 w 8086"/>
                <a:gd name="T55" fmla="*/ 2147483647 h 7619"/>
                <a:gd name="T56" fmla="*/ 2147483647 w 8086"/>
                <a:gd name="T57" fmla="*/ 2147483647 h 7619"/>
                <a:gd name="T58" fmla="*/ 2147483647 w 8086"/>
                <a:gd name="T59" fmla="*/ 2147483647 h 7619"/>
                <a:gd name="T60" fmla="*/ 2147483647 w 8086"/>
                <a:gd name="T61" fmla="*/ 2147483647 h 7619"/>
                <a:gd name="T62" fmla="*/ 2147483647 w 8086"/>
                <a:gd name="T63" fmla="*/ 2147483647 h 7619"/>
                <a:gd name="T64" fmla="*/ 2147483647 w 8086"/>
                <a:gd name="T65" fmla="*/ 2147483647 h 7619"/>
                <a:gd name="T66" fmla="*/ 2147483647 w 8086"/>
                <a:gd name="T67" fmla="*/ 2147483647 h 7619"/>
                <a:gd name="T68" fmla="*/ 2147483647 w 8086"/>
                <a:gd name="T69" fmla="*/ 2147483647 h 7619"/>
                <a:gd name="T70" fmla="*/ 2147483647 w 8086"/>
                <a:gd name="T71" fmla="*/ 2147483647 h 7619"/>
                <a:gd name="T72" fmla="*/ 2147483647 w 8086"/>
                <a:gd name="T73" fmla="*/ 2147483647 h 7619"/>
                <a:gd name="T74" fmla="*/ 2147483647 w 8086"/>
                <a:gd name="T75" fmla="*/ 2147483647 h 7619"/>
                <a:gd name="T76" fmla="*/ 2147483647 w 8086"/>
                <a:gd name="T77" fmla="*/ 2147483647 h 7619"/>
                <a:gd name="T78" fmla="*/ 2147483647 w 8086"/>
                <a:gd name="T79" fmla="*/ 2147483647 h 7619"/>
                <a:gd name="T80" fmla="*/ 2147483647 w 8086"/>
                <a:gd name="T81" fmla="*/ 2147483647 h 7619"/>
                <a:gd name="T82" fmla="*/ 2147483647 w 8086"/>
                <a:gd name="T83" fmla="*/ 2147483647 h 7619"/>
                <a:gd name="T84" fmla="*/ 2147483647 w 8086"/>
                <a:gd name="T85" fmla="*/ 2147483647 h 7619"/>
                <a:gd name="T86" fmla="*/ 2147483647 w 8086"/>
                <a:gd name="T87" fmla="*/ 2147483647 h 7619"/>
                <a:gd name="T88" fmla="*/ 2147483647 w 8086"/>
                <a:gd name="T89" fmla="*/ 2147483647 h 7619"/>
                <a:gd name="T90" fmla="*/ 2147483647 w 8086"/>
                <a:gd name="T91" fmla="*/ 2147483647 h 7619"/>
                <a:gd name="T92" fmla="*/ 2147483647 w 8086"/>
                <a:gd name="T93" fmla="*/ 2147483647 h 7619"/>
                <a:gd name="T94" fmla="*/ 2147483647 w 8086"/>
                <a:gd name="T95" fmla="*/ 2147483647 h 7619"/>
                <a:gd name="T96" fmla="*/ 2147483647 w 8086"/>
                <a:gd name="T97" fmla="*/ 2147483647 h 7619"/>
                <a:gd name="T98" fmla="*/ 2147483647 w 8086"/>
                <a:gd name="T99" fmla="*/ 2147483647 h 7619"/>
                <a:gd name="T100" fmla="*/ 2147483647 w 8086"/>
                <a:gd name="T101" fmla="*/ 0 h 7619"/>
                <a:gd name="T102" fmla="*/ 2147483647 w 8086"/>
                <a:gd name="T103" fmla="*/ 2147483647 h 7619"/>
                <a:gd name="T104" fmla="*/ 2147483647 w 8086"/>
                <a:gd name="T105" fmla="*/ 2147483647 h 76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086"/>
                <a:gd name="T160" fmla="*/ 0 h 7619"/>
                <a:gd name="T161" fmla="*/ 8086 w 8086"/>
                <a:gd name="T162" fmla="*/ 7619 h 761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086" h="7619">
                  <a:moveTo>
                    <a:pt x="78" y="414"/>
                  </a:moveTo>
                  <a:lnTo>
                    <a:pt x="69" y="474"/>
                  </a:lnTo>
                  <a:lnTo>
                    <a:pt x="60" y="534"/>
                  </a:lnTo>
                  <a:lnTo>
                    <a:pt x="52" y="595"/>
                  </a:lnTo>
                  <a:lnTo>
                    <a:pt x="45" y="655"/>
                  </a:lnTo>
                  <a:lnTo>
                    <a:pt x="37" y="716"/>
                  </a:lnTo>
                  <a:lnTo>
                    <a:pt x="31" y="777"/>
                  </a:lnTo>
                  <a:lnTo>
                    <a:pt x="25" y="838"/>
                  </a:lnTo>
                  <a:lnTo>
                    <a:pt x="20" y="899"/>
                  </a:lnTo>
                  <a:lnTo>
                    <a:pt x="15" y="961"/>
                  </a:lnTo>
                  <a:lnTo>
                    <a:pt x="11" y="1022"/>
                  </a:lnTo>
                  <a:lnTo>
                    <a:pt x="8" y="1084"/>
                  </a:lnTo>
                  <a:lnTo>
                    <a:pt x="5" y="1146"/>
                  </a:lnTo>
                  <a:lnTo>
                    <a:pt x="3" y="1208"/>
                  </a:lnTo>
                  <a:lnTo>
                    <a:pt x="2" y="1270"/>
                  </a:lnTo>
                  <a:lnTo>
                    <a:pt x="1" y="1333"/>
                  </a:lnTo>
                  <a:lnTo>
                    <a:pt x="0" y="1395"/>
                  </a:lnTo>
                  <a:lnTo>
                    <a:pt x="8" y="1715"/>
                  </a:lnTo>
                  <a:lnTo>
                    <a:pt x="32" y="2031"/>
                  </a:lnTo>
                  <a:lnTo>
                    <a:pt x="72" y="2343"/>
                  </a:lnTo>
                  <a:lnTo>
                    <a:pt x="127" y="2649"/>
                  </a:lnTo>
                  <a:lnTo>
                    <a:pt x="197" y="2950"/>
                  </a:lnTo>
                  <a:lnTo>
                    <a:pt x="280" y="3246"/>
                  </a:lnTo>
                  <a:lnTo>
                    <a:pt x="378" y="3535"/>
                  </a:lnTo>
                  <a:lnTo>
                    <a:pt x="490" y="3817"/>
                  </a:lnTo>
                  <a:lnTo>
                    <a:pt x="614" y="4093"/>
                  </a:lnTo>
                  <a:lnTo>
                    <a:pt x="752" y="4362"/>
                  </a:lnTo>
                  <a:lnTo>
                    <a:pt x="901" y="4622"/>
                  </a:lnTo>
                  <a:lnTo>
                    <a:pt x="1063" y="4875"/>
                  </a:lnTo>
                  <a:lnTo>
                    <a:pt x="1236" y="5119"/>
                  </a:lnTo>
                  <a:lnTo>
                    <a:pt x="1421" y="5354"/>
                  </a:lnTo>
                  <a:lnTo>
                    <a:pt x="1616" y="5579"/>
                  </a:lnTo>
                  <a:lnTo>
                    <a:pt x="1823" y="5796"/>
                  </a:lnTo>
                  <a:lnTo>
                    <a:pt x="2038" y="6002"/>
                  </a:lnTo>
                  <a:lnTo>
                    <a:pt x="2264" y="6197"/>
                  </a:lnTo>
                  <a:lnTo>
                    <a:pt x="2500" y="6382"/>
                  </a:lnTo>
                  <a:lnTo>
                    <a:pt x="2743" y="6556"/>
                  </a:lnTo>
                  <a:lnTo>
                    <a:pt x="2995" y="6717"/>
                  </a:lnTo>
                  <a:lnTo>
                    <a:pt x="3256" y="6868"/>
                  </a:lnTo>
                  <a:lnTo>
                    <a:pt x="3524" y="7005"/>
                  </a:lnTo>
                  <a:lnTo>
                    <a:pt x="3800" y="7130"/>
                  </a:lnTo>
                  <a:lnTo>
                    <a:pt x="4082" y="7241"/>
                  </a:lnTo>
                  <a:lnTo>
                    <a:pt x="4371" y="7339"/>
                  </a:lnTo>
                  <a:lnTo>
                    <a:pt x="4667" y="7423"/>
                  </a:lnTo>
                  <a:lnTo>
                    <a:pt x="4968" y="7493"/>
                  </a:lnTo>
                  <a:lnTo>
                    <a:pt x="5274" y="7547"/>
                  </a:lnTo>
                  <a:lnTo>
                    <a:pt x="5585" y="7586"/>
                  </a:lnTo>
                  <a:lnTo>
                    <a:pt x="5901" y="7610"/>
                  </a:lnTo>
                  <a:lnTo>
                    <a:pt x="6221" y="7619"/>
                  </a:lnTo>
                  <a:lnTo>
                    <a:pt x="6318" y="7617"/>
                  </a:lnTo>
                  <a:lnTo>
                    <a:pt x="6414" y="7615"/>
                  </a:lnTo>
                  <a:lnTo>
                    <a:pt x="6510" y="7612"/>
                  </a:lnTo>
                  <a:lnTo>
                    <a:pt x="6606" y="7606"/>
                  </a:lnTo>
                  <a:lnTo>
                    <a:pt x="6701" y="7600"/>
                  </a:lnTo>
                  <a:lnTo>
                    <a:pt x="6796" y="7592"/>
                  </a:lnTo>
                  <a:lnTo>
                    <a:pt x="6890" y="7583"/>
                  </a:lnTo>
                  <a:lnTo>
                    <a:pt x="6985" y="7572"/>
                  </a:lnTo>
                  <a:lnTo>
                    <a:pt x="7078" y="7560"/>
                  </a:lnTo>
                  <a:lnTo>
                    <a:pt x="7171" y="7546"/>
                  </a:lnTo>
                  <a:lnTo>
                    <a:pt x="7264" y="7531"/>
                  </a:lnTo>
                  <a:lnTo>
                    <a:pt x="7356" y="7515"/>
                  </a:lnTo>
                  <a:lnTo>
                    <a:pt x="7448" y="7498"/>
                  </a:lnTo>
                  <a:lnTo>
                    <a:pt x="7539" y="7478"/>
                  </a:lnTo>
                  <a:lnTo>
                    <a:pt x="7629" y="7458"/>
                  </a:lnTo>
                  <a:lnTo>
                    <a:pt x="7720" y="7436"/>
                  </a:lnTo>
                  <a:lnTo>
                    <a:pt x="7768" y="7381"/>
                  </a:lnTo>
                  <a:lnTo>
                    <a:pt x="7817" y="7324"/>
                  </a:lnTo>
                  <a:lnTo>
                    <a:pt x="7863" y="7267"/>
                  </a:lnTo>
                  <a:lnTo>
                    <a:pt x="7909" y="7208"/>
                  </a:lnTo>
                  <a:lnTo>
                    <a:pt x="7955" y="7150"/>
                  </a:lnTo>
                  <a:lnTo>
                    <a:pt x="7999" y="7090"/>
                  </a:lnTo>
                  <a:lnTo>
                    <a:pt x="8042" y="7031"/>
                  </a:lnTo>
                  <a:lnTo>
                    <a:pt x="8086" y="6970"/>
                  </a:lnTo>
                  <a:lnTo>
                    <a:pt x="8030" y="6989"/>
                  </a:lnTo>
                  <a:lnTo>
                    <a:pt x="7975" y="7006"/>
                  </a:lnTo>
                  <a:lnTo>
                    <a:pt x="7920" y="7023"/>
                  </a:lnTo>
                  <a:lnTo>
                    <a:pt x="7864" y="7040"/>
                  </a:lnTo>
                  <a:lnTo>
                    <a:pt x="7808" y="7056"/>
                  </a:lnTo>
                  <a:lnTo>
                    <a:pt x="7751" y="7071"/>
                  </a:lnTo>
                  <a:lnTo>
                    <a:pt x="7695" y="7086"/>
                  </a:lnTo>
                  <a:lnTo>
                    <a:pt x="7638" y="7100"/>
                  </a:lnTo>
                  <a:lnTo>
                    <a:pt x="7582" y="7115"/>
                  </a:lnTo>
                  <a:lnTo>
                    <a:pt x="7525" y="7128"/>
                  </a:lnTo>
                  <a:lnTo>
                    <a:pt x="7467" y="7140"/>
                  </a:lnTo>
                  <a:lnTo>
                    <a:pt x="7410" y="7152"/>
                  </a:lnTo>
                  <a:lnTo>
                    <a:pt x="7352" y="7164"/>
                  </a:lnTo>
                  <a:lnTo>
                    <a:pt x="7294" y="7175"/>
                  </a:lnTo>
                  <a:lnTo>
                    <a:pt x="7237" y="7185"/>
                  </a:lnTo>
                  <a:lnTo>
                    <a:pt x="7178" y="7195"/>
                  </a:lnTo>
                  <a:lnTo>
                    <a:pt x="7120" y="7204"/>
                  </a:lnTo>
                  <a:lnTo>
                    <a:pt x="7061" y="7213"/>
                  </a:lnTo>
                  <a:lnTo>
                    <a:pt x="7002" y="7221"/>
                  </a:lnTo>
                  <a:lnTo>
                    <a:pt x="6943" y="7228"/>
                  </a:lnTo>
                  <a:lnTo>
                    <a:pt x="6884" y="7235"/>
                  </a:lnTo>
                  <a:lnTo>
                    <a:pt x="6824" y="7243"/>
                  </a:lnTo>
                  <a:lnTo>
                    <a:pt x="6765" y="7248"/>
                  </a:lnTo>
                  <a:lnTo>
                    <a:pt x="6705" y="7254"/>
                  </a:lnTo>
                  <a:lnTo>
                    <a:pt x="6645" y="7258"/>
                  </a:lnTo>
                  <a:lnTo>
                    <a:pt x="6585" y="7262"/>
                  </a:lnTo>
                  <a:lnTo>
                    <a:pt x="6524" y="7265"/>
                  </a:lnTo>
                  <a:lnTo>
                    <a:pt x="6464" y="7268"/>
                  </a:lnTo>
                  <a:lnTo>
                    <a:pt x="6403" y="7270"/>
                  </a:lnTo>
                  <a:lnTo>
                    <a:pt x="6343" y="7272"/>
                  </a:lnTo>
                  <a:lnTo>
                    <a:pt x="6282" y="7273"/>
                  </a:lnTo>
                  <a:lnTo>
                    <a:pt x="6221" y="7273"/>
                  </a:lnTo>
                  <a:lnTo>
                    <a:pt x="5919" y="7266"/>
                  </a:lnTo>
                  <a:lnTo>
                    <a:pt x="5621" y="7243"/>
                  </a:lnTo>
                  <a:lnTo>
                    <a:pt x="5326" y="7205"/>
                  </a:lnTo>
                  <a:lnTo>
                    <a:pt x="5037" y="7154"/>
                  </a:lnTo>
                  <a:lnTo>
                    <a:pt x="4753" y="7088"/>
                  </a:lnTo>
                  <a:lnTo>
                    <a:pt x="4474" y="7009"/>
                  </a:lnTo>
                  <a:lnTo>
                    <a:pt x="4201" y="6916"/>
                  </a:lnTo>
                  <a:lnTo>
                    <a:pt x="3934" y="6811"/>
                  </a:lnTo>
                  <a:lnTo>
                    <a:pt x="3674" y="6693"/>
                  </a:lnTo>
                  <a:lnTo>
                    <a:pt x="3420" y="6563"/>
                  </a:lnTo>
                  <a:lnTo>
                    <a:pt x="3175" y="6422"/>
                  </a:lnTo>
                  <a:lnTo>
                    <a:pt x="2937" y="6269"/>
                  </a:lnTo>
                  <a:lnTo>
                    <a:pt x="2706" y="6105"/>
                  </a:lnTo>
                  <a:lnTo>
                    <a:pt x="2485" y="5930"/>
                  </a:lnTo>
                  <a:lnTo>
                    <a:pt x="2271" y="5746"/>
                  </a:lnTo>
                  <a:lnTo>
                    <a:pt x="2067" y="5551"/>
                  </a:lnTo>
                  <a:lnTo>
                    <a:pt x="1872" y="5347"/>
                  </a:lnTo>
                  <a:lnTo>
                    <a:pt x="1688" y="5134"/>
                  </a:lnTo>
                  <a:lnTo>
                    <a:pt x="1513" y="4912"/>
                  </a:lnTo>
                  <a:lnTo>
                    <a:pt x="1349" y="4681"/>
                  </a:lnTo>
                  <a:lnTo>
                    <a:pt x="1197" y="4442"/>
                  </a:lnTo>
                  <a:lnTo>
                    <a:pt x="1055" y="4196"/>
                  </a:lnTo>
                  <a:lnTo>
                    <a:pt x="925" y="3943"/>
                  </a:lnTo>
                  <a:lnTo>
                    <a:pt x="808" y="3682"/>
                  </a:lnTo>
                  <a:lnTo>
                    <a:pt x="702" y="3416"/>
                  </a:lnTo>
                  <a:lnTo>
                    <a:pt x="611" y="3143"/>
                  </a:lnTo>
                  <a:lnTo>
                    <a:pt x="531" y="2864"/>
                  </a:lnTo>
                  <a:lnTo>
                    <a:pt x="466" y="2580"/>
                  </a:lnTo>
                  <a:lnTo>
                    <a:pt x="414" y="2290"/>
                  </a:lnTo>
                  <a:lnTo>
                    <a:pt x="376" y="1996"/>
                  </a:lnTo>
                  <a:lnTo>
                    <a:pt x="354" y="1698"/>
                  </a:lnTo>
                  <a:lnTo>
                    <a:pt x="346" y="1395"/>
                  </a:lnTo>
                  <a:lnTo>
                    <a:pt x="347" y="1304"/>
                  </a:lnTo>
                  <a:lnTo>
                    <a:pt x="349" y="1216"/>
                  </a:lnTo>
                  <a:lnTo>
                    <a:pt x="352" y="1126"/>
                  </a:lnTo>
                  <a:lnTo>
                    <a:pt x="357" y="1037"/>
                  </a:lnTo>
                  <a:lnTo>
                    <a:pt x="363" y="949"/>
                  </a:lnTo>
                  <a:lnTo>
                    <a:pt x="370" y="860"/>
                  </a:lnTo>
                  <a:lnTo>
                    <a:pt x="379" y="772"/>
                  </a:lnTo>
                  <a:lnTo>
                    <a:pt x="389" y="684"/>
                  </a:lnTo>
                  <a:lnTo>
                    <a:pt x="400" y="598"/>
                  </a:lnTo>
                  <a:lnTo>
                    <a:pt x="412" y="511"/>
                  </a:lnTo>
                  <a:lnTo>
                    <a:pt x="426" y="425"/>
                  </a:lnTo>
                  <a:lnTo>
                    <a:pt x="441" y="339"/>
                  </a:lnTo>
                  <a:lnTo>
                    <a:pt x="458" y="254"/>
                  </a:lnTo>
                  <a:lnTo>
                    <a:pt x="475" y="168"/>
                  </a:lnTo>
                  <a:lnTo>
                    <a:pt x="493" y="84"/>
                  </a:lnTo>
                  <a:lnTo>
                    <a:pt x="513" y="0"/>
                  </a:lnTo>
                  <a:lnTo>
                    <a:pt x="456" y="49"/>
                  </a:lnTo>
                  <a:lnTo>
                    <a:pt x="399" y="99"/>
                  </a:lnTo>
                  <a:lnTo>
                    <a:pt x="344" y="149"/>
                  </a:lnTo>
                  <a:lnTo>
                    <a:pt x="289" y="201"/>
                  </a:lnTo>
                  <a:lnTo>
                    <a:pt x="235" y="253"/>
                  </a:lnTo>
                  <a:lnTo>
                    <a:pt x="182" y="305"/>
                  </a:lnTo>
                  <a:lnTo>
                    <a:pt x="129" y="360"/>
                  </a:lnTo>
                  <a:lnTo>
                    <a:pt x="78" y="414"/>
                  </a:lnTo>
                  <a:close/>
                </a:path>
              </a:pathLst>
            </a:custGeom>
            <a:solidFill>
              <a:srgbClr val="19268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36" name="Freeform 47"/>
            <p:cNvSpPr>
              <a:spLocks/>
            </p:cNvSpPr>
            <p:nvPr/>
          </p:nvSpPr>
          <p:spPr bwMode="auto">
            <a:xfrm>
              <a:off x="573088" y="3913188"/>
              <a:ext cx="534988" cy="504825"/>
            </a:xfrm>
            <a:custGeom>
              <a:avLst/>
              <a:gdLst>
                <a:gd name="T0" fmla="*/ 2147483647 w 8069"/>
                <a:gd name="T1" fmla="*/ 2147483647 h 7626"/>
                <a:gd name="T2" fmla="*/ 2147483647 w 8069"/>
                <a:gd name="T3" fmla="*/ 2147483647 h 7626"/>
                <a:gd name="T4" fmla="*/ 2147483647 w 8069"/>
                <a:gd name="T5" fmla="*/ 2147483647 h 7626"/>
                <a:gd name="T6" fmla="*/ 2147483647 w 8069"/>
                <a:gd name="T7" fmla="*/ 2147483647 h 7626"/>
                <a:gd name="T8" fmla="*/ 2147483647 w 8069"/>
                <a:gd name="T9" fmla="*/ 2147483647 h 7626"/>
                <a:gd name="T10" fmla="*/ 2147483647 w 8069"/>
                <a:gd name="T11" fmla="*/ 2147483647 h 7626"/>
                <a:gd name="T12" fmla="*/ 2147483647 w 8069"/>
                <a:gd name="T13" fmla="*/ 2147483647 h 7626"/>
                <a:gd name="T14" fmla="*/ 2147483647 w 8069"/>
                <a:gd name="T15" fmla="*/ 2147483647 h 7626"/>
                <a:gd name="T16" fmla="*/ 2147483647 w 8069"/>
                <a:gd name="T17" fmla="*/ 2147483647 h 7626"/>
                <a:gd name="T18" fmla="*/ 2147483647 w 8069"/>
                <a:gd name="T19" fmla="*/ 2147483647 h 7626"/>
                <a:gd name="T20" fmla="*/ 2147483647 w 8069"/>
                <a:gd name="T21" fmla="*/ 2147483647 h 7626"/>
                <a:gd name="T22" fmla="*/ 2147483647 w 8069"/>
                <a:gd name="T23" fmla="*/ 2147483647 h 7626"/>
                <a:gd name="T24" fmla="*/ 2147483647 w 8069"/>
                <a:gd name="T25" fmla="*/ 2147483647 h 7626"/>
                <a:gd name="T26" fmla="*/ 2147483647 w 8069"/>
                <a:gd name="T27" fmla="*/ 2147483647 h 7626"/>
                <a:gd name="T28" fmla="*/ 2147483647 w 8069"/>
                <a:gd name="T29" fmla="*/ 2147483647 h 7626"/>
                <a:gd name="T30" fmla="*/ 2147483647 w 8069"/>
                <a:gd name="T31" fmla="*/ 2147483647 h 7626"/>
                <a:gd name="T32" fmla="*/ 2147483647 w 8069"/>
                <a:gd name="T33" fmla="*/ 2147483647 h 7626"/>
                <a:gd name="T34" fmla="*/ 2147483647 w 8069"/>
                <a:gd name="T35" fmla="*/ 2147483647 h 7626"/>
                <a:gd name="T36" fmla="*/ 2147483647 w 8069"/>
                <a:gd name="T37" fmla="*/ 2147483647 h 7626"/>
                <a:gd name="T38" fmla="*/ 2147483647 w 8069"/>
                <a:gd name="T39" fmla="*/ 2147483647 h 7626"/>
                <a:gd name="T40" fmla="*/ 2147483647 w 8069"/>
                <a:gd name="T41" fmla="*/ 2147483647 h 7626"/>
                <a:gd name="T42" fmla="*/ 2147483647 w 8069"/>
                <a:gd name="T43" fmla="*/ 2147483647 h 7626"/>
                <a:gd name="T44" fmla="*/ 2147483647 w 8069"/>
                <a:gd name="T45" fmla="*/ 2147483647 h 7626"/>
                <a:gd name="T46" fmla="*/ 2147483647 w 8069"/>
                <a:gd name="T47" fmla="*/ 2147483647 h 7626"/>
                <a:gd name="T48" fmla="*/ 2147483647 w 8069"/>
                <a:gd name="T49" fmla="*/ 2147483647 h 7626"/>
                <a:gd name="T50" fmla="*/ 2147483647 w 8069"/>
                <a:gd name="T51" fmla="*/ 2147483647 h 7626"/>
                <a:gd name="T52" fmla="*/ 2147483647 w 8069"/>
                <a:gd name="T53" fmla="*/ 2147483647 h 7626"/>
                <a:gd name="T54" fmla="*/ 2147483647 w 8069"/>
                <a:gd name="T55" fmla="*/ 2147483647 h 7626"/>
                <a:gd name="T56" fmla="*/ 2147483647 w 8069"/>
                <a:gd name="T57" fmla="*/ 2147483647 h 7626"/>
                <a:gd name="T58" fmla="*/ 2147483647 w 8069"/>
                <a:gd name="T59" fmla="*/ 2147483647 h 7626"/>
                <a:gd name="T60" fmla="*/ 2147483647 w 8069"/>
                <a:gd name="T61" fmla="*/ 2147483647 h 7626"/>
                <a:gd name="T62" fmla="*/ 2147483647 w 8069"/>
                <a:gd name="T63" fmla="*/ 2147483647 h 7626"/>
                <a:gd name="T64" fmla="*/ 2147483647 w 8069"/>
                <a:gd name="T65" fmla="*/ 2147483647 h 7626"/>
                <a:gd name="T66" fmla="*/ 2147483647 w 8069"/>
                <a:gd name="T67" fmla="*/ 2147483647 h 7626"/>
                <a:gd name="T68" fmla="*/ 2147483647 w 8069"/>
                <a:gd name="T69" fmla="*/ 2147483647 h 7626"/>
                <a:gd name="T70" fmla="*/ 2147483647 w 8069"/>
                <a:gd name="T71" fmla="*/ 2147483647 h 7626"/>
                <a:gd name="T72" fmla="*/ 2147483647 w 8069"/>
                <a:gd name="T73" fmla="*/ 2147483647 h 7626"/>
                <a:gd name="T74" fmla="*/ 2147483647 w 8069"/>
                <a:gd name="T75" fmla="*/ 2147483647 h 7626"/>
                <a:gd name="T76" fmla="*/ 2147483647 w 8069"/>
                <a:gd name="T77" fmla="*/ 2147483647 h 7626"/>
                <a:gd name="T78" fmla="*/ 2147483647 w 8069"/>
                <a:gd name="T79" fmla="*/ 2147483647 h 7626"/>
                <a:gd name="T80" fmla="*/ 2147483647 w 8069"/>
                <a:gd name="T81" fmla="*/ 2147483647 h 7626"/>
                <a:gd name="T82" fmla="*/ 2147483647 w 8069"/>
                <a:gd name="T83" fmla="*/ 2147483647 h 7626"/>
                <a:gd name="T84" fmla="*/ 2147483647 w 8069"/>
                <a:gd name="T85" fmla="*/ 2147483647 h 7626"/>
                <a:gd name="T86" fmla="*/ 2147483647 w 8069"/>
                <a:gd name="T87" fmla="*/ 2147483647 h 7626"/>
                <a:gd name="T88" fmla="*/ 2147483647 w 8069"/>
                <a:gd name="T89" fmla="*/ 2147483647 h 7626"/>
                <a:gd name="T90" fmla="*/ 2147483647 w 8069"/>
                <a:gd name="T91" fmla="*/ 2147483647 h 7626"/>
                <a:gd name="T92" fmla="*/ 2147483647 w 8069"/>
                <a:gd name="T93" fmla="*/ 2147483647 h 7626"/>
                <a:gd name="T94" fmla="*/ 2147483647 w 8069"/>
                <a:gd name="T95" fmla="*/ 2147483647 h 7626"/>
                <a:gd name="T96" fmla="*/ 2147483647 w 8069"/>
                <a:gd name="T97" fmla="*/ 2147483647 h 7626"/>
                <a:gd name="T98" fmla="*/ 2147483647 w 8069"/>
                <a:gd name="T99" fmla="*/ 2147483647 h 7626"/>
                <a:gd name="T100" fmla="*/ 2147483647 w 8069"/>
                <a:gd name="T101" fmla="*/ 0 h 7626"/>
                <a:gd name="T102" fmla="*/ 2147483647 w 8069"/>
                <a:gd name="T103" fmla="*/ 2147483647 h 7626"/>
                <a:gd name="T104" fmla="*/ 2147483647 w 8069"/>
                <a:gd name="T105" fmla="*/ 2147483647 h 76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069"/>
                <a:gd name="T160" fmla="*/ 0 h 7626"/>
                <a:gd name="T161" fmla="*/ 8069 w 8069"/>
                <a:gd name="T162" fmla="*/ 7626 h 762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069" h="7626">
                  <a:moveTo>
                    <a:pt x="119" y="378"/>
                  </a:moveTo>
                  <a:lnTo>
                    <a:pt x="105" y="450"/>
                  </a:lnTo>
                  <a:lnTo>
                    <a:pt x="91" y="524"/>
                  </a:lnTo>
                  <a:lnTo>
                    <a:pt x="79" y="596"/>
                  </a:lnTo>
                  <a:lnTo>
                    <a:pt x="68" y="670"/>
                  </a:lnTo>
                  <a:lnTo>
                    <a:pt x="57" y="745"/>
                  </a:lnTo>
                  <a:lnTo>
                    <a:pt x="47" y="818"/>
                  </a:lnTo>
                  <a:lnTo>
                    <a:pt x="39" y="893"/>
                  </a:lnTo>
                  <a:lnTo>
                    <a:pt x="31" y="967"/>
                  </a:lnTo>
                  <a:lnTo>
                    <a:pt x="24" y="1043"/>
                  </a:lnTo>
                  <a:lnTo>
                    <a:pt x="18" y="1117"/>
                  </a:lnTo>
                  <a:lnTo>
                    <a:pt x="13" y="1193"/>
                  </a:lnTo>
                  <a:lnTo>
                    <a:pt x="8" y="1270"/>
                  </a:lnTo>
                  <a:lnTo>
                    <a:pt x="5" y="1345"/>
                  </a:lnTo>
                  <a:lnTo>
                    <a:pt x="2" y="1422"/>
                  </a:lnTo>
                  <a:lnTo>
                    <a:pt x="0" y="1499"/>
                  </a:lnTo>
                  <a:lnTo>
                    <a:pt x="0" y="1575"/>
                  </a:lnTo>
                  <a:lnTo>
                    <a:pt x="9" y="1887"/>
                  </a:lnTo>
                  <a:lnTo>
                    <a:pt x="32" y="2193"/>
                  </a:lnTo>
                  <a:lnTo>
                    <a:pt x="70" y="2496"/>
                  </a:lnTo>
                  <a:lnTo>
                    <a:pt x="123" y="2794"/>
                  </a:lnTo>
                  <a:lnTo>
                    <a:pt x="191" y="3087"/>
                  </a:lnTo>
                  <a:lnTo>
                    <a:pt x="272" y="3374"/>
                  </a:lnTo>
                  <a:lnTo>
                    <a:pt x="367" y="3656"/>
                  </a:lnTo>
                  <a:lnTo>
                    <a:pt x="476" y="3930"/>
                  </a:lnTo>
                  <a:lnTo>
                    <a:pt x="597" y="4198"/>
                  </a:lnTo>
                  <a:lnTo>
                    <a:pt x="730" y="4459"/>
                  </a:lnTo>
                  <a:lnTo>
                    <a:pt x="876" y="4712"/>
                  </a:lnTo>
                  <a:lnTo>
                    <a:pt x="1033" y="4958"/>
                  </a:lnTo>
                  <a:lnTo>
                    <a:pt x="1202" y="5195"/>
                  </a:lnTo>
                  <a:lnTo>
                    <a:pt x="1382" y="5424"/>
                  </a:lnTo>
                  <a:lnTo>
                    <a:pt x="1571" y="5643"/>
                  </a:lnTo>
                  <a:lnTo>
                    <a:pt x="1772" y="5853"/>
                  </a:lnTo>
                  <a:lnTo>
                    <a:pt x="1982" y="6054"/>
                  </a:lnTo>
                  <a:lnTo>
                    <a:pt x="2202" y="6244"/>
                  </a:lnTo>
                  <a:lnTo>
                    <a:pt x="2429" y="6424"/>
                  </a:lnTo>
                  <a:lnTo>
                    <a:pt x="2667" y="6592"/>
                  </a:lnTo>
                  <a:lnTo>
                    <a:pt x="2912" y="6750"/>
                  </a:lnTo>
                  <a:lnTo>
                    <a:pt x="3166" y="6895"/>
                  </a:lnTo>
                  <a:lnTo>
                    <a:pt x="3426" y="7029"/>
                  </a:lnTo>
                  <a:lnTo>
                    <a:pt x="3694" y="7150"/>
                  </a:lnTo>
                  <a:lnTo>
                    <a:pt x="3969" y="7258"/>
                  </a:lnTo>
                  <a:lnTo>
                    <a:pt x="4250" y="7354"/>
                  </a:lnTo>
                  <a:lnTo>
                    <a:pt x="4537" y="7436"/>
                  </a:lnTo>
                  <a:lnTo>
                    <a:pt x="4829" y="7503"/>
                  </a:lnTo>
                  <a:lnTo>
                    <a:pt x="5127" y="7556"/>
                  </a:lnTo>
                  <a:lnTo>
                    <a:pt x="5429" y="7595"/>
                  </a:lnTo>
                  <a:lnTo>
                    <a:pt x="5737" y="7618"/>
                  </a:lnTo>
                  <a:lnTo>
                    <a:pt x="6048" y="7626"/>
                  </a:lnTo>
                  <a:lnTo>
                    <a:pt x="6158" y="7625"/>
                  </a:lnTo>
                  <a:lnTo>
                    <a:pt x="6268" y="7622"/>
                  </a:lnTo>
                  <a:lnTo>
                    <a:pt x="6376" y="7617"/>
                  </a:lnTo>
                  <a:lnTo>
                    <a:pt x="6484" y="7610"/>
                  </a:lnTo>
                  <a:lnTo>
                    <a:pt x="6592" y="7602"/>
                  </a:lnTo>
                  <a:lnTo>
                    <a:pt x="6700" y="7591"/>
                  </a:lnTo>
                  <a:lnTo>
                    <a:pt x="6807" y="7579"/>
                  </a:lnTo>
                  <a:lnTo>
                    <a:pt x="6912" y="7565"/>
                  </a:lnTo>
                  <a:lnTo>
                    <a:pt x="7018" y="7549"/>
                  </a:lnTo>
                  <a:lnTo>
                    <a:pt x="7123" y="7530"/>
                  </a:lnTo>
                  <a:lnTo>
                    <a:pt x="7228" y="7510"/>
                  </a:lnTo>
                  <a:lnTo>
                    <a:pt x="7331" y="7489"/>
                  </a:lnTo>
                  <a:lnTo>
                    <a:pt x="7434" y="7466"/>
                  </a:lnTo>
                  <a:lnTo>
                    <a:pt x="7537" y="7441"/>
                  </a:lnTo>
                  <a:lnTo>
                    <a:pt x="7638" y="7414"/>
                  </a:lnTo>
                  <a:lnTo>
                    <a:pt x="7739" y="7385"/>
                  </a:lnTo>
                  <a:lnTo>
                    <a:pt x="7784" y="7329"/>
                  </a:lnTo>
                  <a:lnTo>
                    <a:pt x="7827" y="7270"/>
                  </a:lnTo>
                  <a:lnTo>
                    <a:pt x="7869" y="7212"/>
                  </a:lnTo>
                  <a:lnTo>
                    <a:pt x="7911" y="7152"/>
                  </a:lnTo>
                  <a:lnTo>
                    <a:pt x="7952" y="7093"/>
                  </a:lnTo>
                  <a:lnTo>
                    <a:pt x="7991" y="7032"/>
                  </a:lnTo>
                  <a:lnTo>
                    <a:pt x="8031" y="6972"/>
                  </a:lnTo>
                  <a:lnTo>
                    <a:pt x="8069" y="6910"/>
                  </a:lnTo>
                  <a:lnTo>
                    <a:pt x="8010" y="6933"/>
                  </a:lnTo>
                  <a:lnTo>
                    <a:pt x="7951" y="6954"/>
                  </a:lnTo>
                  <a:lnTo>
                    <a:pt x="7892" y="6975"/>
                  </a:lnTo>
                  <a:lnTo>
                    <a:pt x="7831" y="6995"/>
                  </a:lnTo>
                  <a:lnTo>
                    <a:pt x="7771" y="7014"/>
                  </a:lnTo>
                  <a:lnTo>
                    <a:pt x="7710" y="7033"/>
                  </a:lnTo>
                  <a:lnTo>
                    <a:pt x="7650" y="7052"/>
                  </a:lnTo>
                  <a:lnTo>
                    <a:pt x="7588" y="7069"/>
                  </a:lnTo>
                  <a:lnTo>
                    <a:pt x="7527" y="7086"/>
                  </a:lnTo>
                  <a:lnTo>
                    <a:pt x="7465" y="7102"/>
                  </a:lnTo>
                  <a:lnTo>
                    <a:pt x="7403" y="7117"/>
                  </a:lnTo>
                  <a:lnTo>
                    <a:pt x="7342" y="7132"/>
                  </a:lnTo>
                  <a:lnTo>
                    <a:pt x="7279" y="7146"/>
                  </a:lnTo>
                  <a:lnTo>
                    <a:pt x="7216" y="7160"/>
                  </a:lnTo>
                  <a:lnTo>
                    <a:pt x="7153" y="7173"/>
                  </a:lnTo>
                  <a:lnTo>
                    <a:pt x="7090" y="7185"/>
                  </a:lnTo>
                  <a:lnTo>
                    <a:pt x="7026" y="7196"/>
                  </a:lnTo>
                  <a:lnTo>
                    <a:pt x="6963" y="7207"/>
                  </a:lnTo>
                  <a:lnTo>
                    <a:pt x="6899" y="7217"/>
                  </a:lnTo>
                  <a:lnTo>
                    <a:pt x="6835" y="7226"/>
                  </a:lnTo>
                  <a:lnTo>
                    <a:pt x="6770" y="7235"/>
                  </a:lnTo>
                  <a:lnTo>
                    <a:pt x="6706" y="7242"/>
                  </a:lnTo>
                  <a:lnTo>
                    <a:pt x="6640" y="7249"/>
                  </a:lnTo>
                  <a:lnTo>
                    <a:pt x="6576" y="7256"/>
                  </a:lnTo>
                  <a:lnTo>
                    <a:pt x="6510" y="7261"/>
                  </a:lnTo>
                  <a:lnTo>
                    <a:pt x="6445" y="7266"/>
                  </a:lnTo>
                  <a:lnTo>
                    <a:pt x="6379" y="7270"/>
                  </a:lnTo>
                  <a:lnTo>
                    <a:pt x="6314" y="7274"/>
                  </a:lnTo>
                  <a:lnTo>
                    <a:pt x="6247" y="7276"/>
                  </a:lnTo>
                  <a:lnTo>
                    <a:pt x="6181" y="7278"/>
                  </a:lnTo>
                  <a:lnTo>
                    <a:pt x="6115" y="7279"/>
                  </a:lnTo>
                  <a:lnTo>
                    <a:pt x="6048" y="7280"/>
                  </a:lnTo>
                  <a:lnTo>
                    <a:pt x="5755" y="7272"/>
                  </a:lnTo>
                  <a:lnTo>
                    <a:pt x="5465" y="7250"/>
                  </a:lnTo>
                  <a:lnTo>
                    <a:pt x="5180" y="7214"/>
                  </a:lnTo>
                  <a:lnTo>
                    <a:pt x="4899" y="7164"/>
                  </a:lnTo>
                  <a:lnTo>
                    <a:pt x="4624" y="7100"/>
                  </a:lnTo>
                  <a:lnTo>
                    <a:pt x="4353" y="7023"/>
                  </a:lnTo>
                  <a:lnTo>
                    <a:pt x="4088" y="6934"/>
                  </a:lnTo>
                  <a:lnTo>
                    <a:pt x="3829" y="6832"/>
                  </a:lnTo>
                  <a:lnTo>
                    <a:pt x="3576" y="6717"/>
                  </a:lnTo>
                  <a:lnTo>
                    <a:pt x="3330" y="6591"/>
                  </a:lnTo>
                  <a:lnTo>
                    <a:pt x="3091" y="6454"/>
                  </a:lnTo>
                  <a:lnTo>
                    <a:pt x="2860" y="6306"/>
                  </a:lnTo>
                  <a:lnTo>
                    <a:pt x="2637" y="6146"/>
                  </a:lnTo>
                  <a:lnTo>
                    <a:pt x="2421" y="5977"/>
                  </a:lnTo>
                  <a:lnTo>
                    <a:pt x="2214" y="5798"/>
                  </a:lnTo>
                  <a:lnTo>
                    <a:pt x="2016" y="5609"/>
                  </a:lnTo>
                  <a:lnTo>
                    <a:pt x="1827" y="5411"/>
                  </a:lnTo>
                  <a:lnTo>
                    <a:pt x="1648" y="5204"/>
                  </a:lnTo>
                  <a:lnTo>
                    <a:pt x="1478" y="4988"/>
                  </a:lnTo>
                  <a:lnTo>
                    <a:pt x="1320" y="4764"/>
                  </a:lnTo>
                  <a:lnTo>
                    <a:pt x="1171" y="4533"/>
                  </a:lnTo>
                  <a:lnTo>
                    <a:pt x="1034" y="4294"/>
                  </a:lnTo>
                  <a:lnTo>
                    <a:pt x="908" y="4048"/>
                  </a:lnTo>
                  <a:lnTo>
                    <a:pt x="794" y="3796"/>
                  </a:lnTo>
                  <a:lnTo>
                    <a:pt x="692" y="3537"/>
                  </a:lnTo>
                  <a:lnTo>
                    <a:pt x="602" y="3272"/>
                  </a:lnTo>
                  <a:lnTo>
                    <a:pt x="525" y="3000"/>
                  </a:lnTo>
                  <a:lnTo>
                    <a:pt x="462" y="2724"/>
                  </a:lnTo>
                  <a:lnTo>
                    <a:pt x="412" y="2444"/>
                  </a:lnTo>
                  <a:lnTo>
                    <a:pt x="375" y="2158"/>
                  </a:lnTo>
                  <a:lnTo>
                    <a:pt x="353" y="1868"/>
                  </a:lnTo>
                  <a:lnTo>
                    <a:pt x="346" y="1575"/>
                  </a:lnTo>
                  <a:lnTo>
                    <a:pt x="347" y="1472"/>
                  </a:lnTo>
                  <a:lnTo>
                    <a:pt x="349" y="1370"/>
                  </a:lnTo>
                  <a:lnTo>
                    <a:pt x="354" y="1270"/>
                  </a:lnTo>
                  <a:lnTo>
                    <a:pt x="360" y="1169"/>
                  </a:lnTo>
                  <a:lnTo>
                    <a:pt x="368" y="1068"/>
                  </a:lnTo>
                  <a:lnTo>
                    <a:pt x="378" y="968"/>
                  </a:lnTo>
                  <a:lnTo>
                    <a:pt x="389" y="869"/>
                  </a:lnTo>
                  <a:lnTo>
                    <a:pt x="402" y="770"/>
                  </a:lnTo>
                  <a:lnTo>
                    <a:pt x="417" y="672"/>
                  </a:lnTo>
                  <a:lnTo>
                    <a:pt x="434" y="574"/>
                  </a:lnTo>
                  <a:lnTo>
                    <a:pt x="452" y="476"/>
                  </a:lnTo>
                  <a:lnTo>
                    <a:pt x="471" y="381"/>
                  </a:lnTo>
                  <a:lnTo>
                    <a:pt x="492" y="284"/>
                  </a:lnTo>
                  <a:lnTo>
                    <a:pt x="515" y="189"/>
                  </a:lnTo>
                  <a:lnTo>
                    <a:pt x="540" y="94"/>
                  </a:lnTo>
                  <a:lnTo>
                    <a:pt x="567" y="0"/>
                  </a:lnTo>
                  <a:lnTo>
                    <a:pt x="508" y="44"/>
                  </a:lnTo>
                  <a:lnTo>
                    <a:pt x="450" y="89"/>
                  </a:lnTo>
                  <a:lnTo>
                    <a:pt x="393" y="136"/>
                  </a:lnTo>
                  <a:lnTo>
                    <a:pt x="337" y="183"/>
                  </a:lnTo>
                  <a:lnTo>
                    <a:pt x="282" y="230"/>
                  </a:lnTo>
                  <a:lnTo>
                    <a:pt x="226" y="279"/>
                  </a:lnTo>
                  <a:lnTo>
                    <a:pt x="173" y="328"/>
                  </a:lnTo>
                  <a:lnTo>
                    <a:pt x="119" y="378"/>
                  </a:lnTo>
                  <a:close/>
                </a:path>
              </a:pathLst>
            </a:custGeom>
            <a:solidFill>
              <a:srgbClr val="1B298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37" name="Freeform 48"/>
            <p:cNvSpPr>
              <a:spLocks/>
            </p:cNvSpPr>
            <p:nvPr/>
          </p:nvSpPr>
          <p:spPr bwMode="auto">
            <a:xfrm>
              <a:off x="585788" y="3903663"/>
              <a:ext cx="531813" cy="503238"/>
            </a:xfrm>
            <a:custGeom>
              <a:avLst/>
              <a:gdLst>
                <a:gd name="T0" fmla="*/ 2147483647 w 8037"/>
                <a:gd name="T1" fmla="*/ 2147483647 h 7617"/>
                <a:gd name="T2" fmla="*/ 2147483647 w 8037"/>
                <a:gd name="T3" fmla="*/ 2147483647 h 7617"/>
                <a:gd name="T4" fmla="*/ 2147483647 w 8037"/>
                <a:gd name="T5" fmla="*/ 2147483647 h 7617"/>
                <a:gd name="T6" fmla="*/ 2147483647 w 8037"/>
                <a:gd name="T7" fmla="*/ 2147483647 h 7617"/>
                <a:gd name="T8" fmla="*/ 2147483647 w 8037"/>
                <a:gd name="T9" fmla="*/ 2147483647 h 7617"/>
                <a:gd name="T10" fmla="*/ 2147483647 w 8037"/>
                <a:gd name="T11" fmla="*/ 2147483647 h 7617"/>
                <a:gd name="T12" fmla="*/ 2147483647 w 8037"/>
                <a:gd name="T13" fmla="*/ 2147483647 h 7617"/>
                <a:gd name="T14" fmla="*/ 2147483647 w 8037"/>
                <a:gd name="T15" fmla="*/ 2147483647 h 7617"/>
                <a:gd name="T16" fmla="*/ 2147483647 w 8037"/>
                <a:gd name="T17" fmla="*/ 2147483647 h 7617"/>
                <a:gd name="T18" fmla="*/ 2147483647 w 8037"/>
                <a:gd name="T19" fmla="*/ 2147483647 h 7617"/>
                <a:gd name="T20" fmla="*/ 2147483647 w 8037"/>
                <a:gd name="T21" fmla="*/ 2147483647 h 7617"/>
                <a:gd name="T22" fmla="*/ 2147483647 w 8037"/>
                <a:gd name="T23" fmla="*/ 2147483647 h 7617"/>
                <a:gd name="T24" fmla="*/ 2147483647 w 8037"/>
                <a:gd name="T25" fmla="*/ 2147483647 h 7617"/>
                <a:gd name="T26" fmla="*/ 2147483647 w 8037"/>
                <a:gd name="T27" fmla="*/ 2147483647 h 7617"/>
                <a:gd name="T28" fmla="*/ 2147483647 w 8037"/>
                <a:gd name="T29" fmla="*/ 2147483647 h 7617"/>
                <a:gd name="T30" fmla="*/ 2147483647 w 8037"/>
                <a:gd name="T31" fmla="*/ 2147483647 h 7617"/>
                <a:gd name="T32" fmla="*/ 2147483647 w 8037"/>
                <a:gd name="T33" fmla="*/ 2147483647 h 7617"/>
                <a:gd name="T34" fmla="*/ 2147483647 w 8037"/>
                <a:gd name="T35" fmla="*/ 2147483647 h 7617"/>
                <a:gd name="T36" fmla="*/ 2147483647 w 8037"/>
                <a:gd name="T37" fmla="*/ 2147483647 h 7617"/>
                <a:gd name="T38" fmla="*/ 2147483647 w 8037"/>
                <a:gd name="T39" fmla="*/ 2147483647 h 7617"/>
                <a:gd name="T40" fmla="*/ 2147483647 w 8037"/>
                <a:gd name="T41" fmla="*/ 2147483647 h 7617"/>
                <a:gd name="T42" fmla="*/ 2147483647 w 8037"/>
                <a:gd name="T43" fmla="*/ 2147483647 h 7617"/>
                <a:gd name="T44" fmla="*/ 2147483647 w 8037"/>
                <a:gd name="T45" fmla="*/ 2147483647 h 7617"/>
                <a:gd name="T46" fmla="*/ 2147483647 w 8037"/>
                <a:gd name="T47" fmla="*/ 2147483647 h 7617"/>
                <a:gd name="T48" fmla="*/ 2147483647 w 8037"/>
                <a:gd name="T49" fmla="*/ 2147483647 h 7617"/>
                <a:gd name="T50" fmla="*/ 2147483647 w 8037"/>
                <a:gd name="T51" fmla="*/ 2147483647 h 7617"/>
                <a:gd name="T52" fmla="*/ 2147483647 w 8037"/>
                <a:gd name="T53" fmla="*/ 2147483647 h 7617"/>
                <a:gd name="T54" fmla="*/ 2147483647 w 8037"/>
                <a:gd name="T55" fmla="*/ 2147483647 h 7617"/>
                <a:gd name="T56" fmla="*/ 2147483647 w 8037"/>
                <a:gd name="T57" fmla="*/ 2147483647 h 7617"/>
                <a:gd name="T58" fmla="*/ 2147483647 w 8037"/>
                <a:gd name="T59" fmla="*/ 2147483647 h 7617"/>
                <a:gd name="T60" fmla="*/ 2147483647 w 8037"/>
                <a:gd name="T61" fmla="*/ 2147483647 h 7617"/>
                <a:gd name="T62" fmla="*/ 2147483647 w 8037"/>
                <a:gd name="T63" fmla="*/ 2147483647 h 7617"/>
                <a:gd name="T64" fmla="*/ 2147483647 w 8037"/>
                <a:gd name="T65" fmla="*/ 2147483647 h 7617"/>
                <a:gd name="T66" fmla="*/ 2147483647 w 8037"/>
                <a:gd name="T67" fmla="*/ 2147483647 h 7617"/>
                <a:gd name="T68" fmla="*/ 2147483647 w 8037"/>
                <a:gd name="T69" fmla="*/ 2147483647 h 7617"/>
                <a:gd name="T70" fmla="*/ 2147483647 w 8037"/>
                <a:gd name="T71" fmla="*/ 2147483647 h 7617"/>
                <a:gd name="T72" fmla="*/ 2147483647 w 8037"/>
                <a:gd name="T73" fmla="*/ 2147483647 h 7617"/>
                <a:gd name="T74" fmla="*/ 2147483647 w 8037"/>
                <a:gd name="T75" fmla="*/ 2147483647 h 7617"/>
                <a:gd name="T76" fmla="*/ 2147483647 w 8037"/>
                <a:gd name="T77" fmla="*/ 2147483647 h 7617"/>
                <a:gd name="T78" fmla="*/ 2147483647 w 8037"/>
                <a:gd name="T79" fmla="*/ 2147483647 h 7617"/>
                <a:gd name="T80" fmla="*/ 2147483647 w 8037"/>
                <a:gd name="T81" fmla="*/ 2147483647 h 7617"/>
                <a:gd name="T82" fmla="*/ 2147483647 w 8037"/>
                <a:gd name="T83" fmla="*/ 2147483647 h 7617"/>
                <a:gd name="T84" fmla="*/ 2147483647 w 8037"/>
                <a:gd name="T85" fmla="*/ 2147483647 h 7617"/>
                <a:gd name="T86" fmla="*/ 2147483647 w 8037"/>
                <a:gd name="T87" fmla="*/ 2147483647 h 7617"/>
                <a:gd name="T88" fmla="*/ 2147483647 w 8037"/>
                <a:gd name="T89" fmla="*/ 2147483647 h 7617"/>
                <a:gd name="T90" fmla="*/ 2147483647 w 8037"/>
                <a:gd name="T91" fmla="*/ 2147483647 h 7617"/>
                <a:gd name="T92" fmla="*/ 2147483647 w 8037"/>
                <a:gd name="T93" fmla="*/ 2147483647 h 7617"/>
                <a:gd name="T94" fmla="*/ 2147483647 w 8037"/>
                <a:gd name="T95" fmla="*/ 2147483647 h 76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37"/>
                <a:gd name="T145" fmla="*/ 0 h 7617"/>
                <a:gd name="T146" fmla="*/ 8037 w 8037"/>
                <a:gd name="T147" fmla="*/ 7617 h 76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37" h="7617">
                  <a:moveTo>
                    <a:pt x="167" y="344"/>
                  </a:moveTo>
                  <a:lnTo>
                    <a:pt x="147" y="429"/>
                  </a:lnTo>
                  <a:lnTo>
                    <a:pt x="129" y="512"/>
                  </a:lnTo>
                  <a:lnTo>
                    <a:pt x="112" y="598"/>
                  </a:lnTo>
                  <a:lnTo>
                    <a:pt x="95" y="683"/>
                  </a:lnTo>
                  <a:lnTo>
                    <a:pt x="80" y="769"/>
                  </a:lnTo>
                  <a:lnTo>
                    <a:pt x="66" y="855"/>
                  </a:lnTo>
                  <a:lnTo>
                    <a:pt x="54" y="942"/>
                  </a:lnTo>
                  <a:lnTo>
                    <a:pt x="43" y="1028"/>
                  </a:lnTo>
                  <a:lnTo>
                    <a:pt x="33" y="1116"/>
                  </a:lnTo>
                  <a:lnTo>
                    <a:pt x="24" y="1204"/>
                  </a:lnTo>
                  <a:lnTo>
                    <a:pt x="17" y="1293"/>
                  </a:lnTo>
                  <a:lnTo>
                    <a:pt x="11" y="1381"/>
                  </a:lnTo>
                  <a:lnTo>
                    <a:pt x="6" y="1470"/>
                  </a:lnTo>
                  <a:lnTo>
                    <a:pt x="3" y="1560"/>
                  </a:lnTo>
                  <a:lnTo>
                    <a:pt x="1" y="1648"/>
                  </a:lnTo>
                  <a:lnTo>
                    <a:pt x="0" y="1739"/>
                  </a:lnTo>
                  <a:lnTo>
                    <a:pt x="8" y="2042"/>
                  </a:lnTo>
                  <a:lnTo>
                    <a:pt x="30" y="2340"/>
                  </a:lnTo>
                  <a:lnTo>
                    <a:pt x="68" y="2634"/>
                  </a:lnTo>
                  <a:lnTo>
                    <a:pt x="120" y="2924"/>
                  </a:lnTo>
                  <a:lnTo>
                    <a:pt x="185" y="3208"/>
                  </a:lnTo>
                  <a:lnTo>
                    <a:pt x="265" y="3487"/>
                  </a:lnTo>
                  <a:lnTo>
                    <a:pt x="356" y="3760"/>
                  </a:lnTo>
                  <a:lnTo>
                    <a:pt x="462" y="4026"/>
                  </a:lnTo>
                  <a:lnTo>
                    <a:pt x="579" y="4287"/>
                  </a:lnTo>
                  <a:lnTo>
                    <a:pt x="709" y="4540"/>
                  </a:lnTo>
                  <a:lnTo>
                    <a:pt x="851" y="4786"/>
                  </a:lnTo>
                  <a:lnTo>
                    <a:pt x="1003" y="5025"/>
                  </a:lnTo>
                  <a:lnTo>
                    <a:pt x="1167" y="5256"/>
                  </a:lnTo>
                  <a:lnTo>
                    <a:pt x="1342" y="5478"/>
                  </a:lnTo>
                  <a:lnTo>
                    <a:pt x="1526" y="5691"/>
                  </a:lnTo>
                  <a:lnTo>
                    <a:pt x="1721" y="5895"/>
                  </a:lnTo>
                  <a:lnTo>
                    <a:pt x="1925" y="6090"/>
                  </a:lnTo>
                  <a:lnTo>
                    <a:pt x="2139" y="6274"/>
                  </a:lnTo>
                  <a:lnTo>
                    <a:pt x="2360" y="6449"/>
                  </a:lnTo>
                  <a:lnTo>
                    <a:pt x="2591" y="6613"/>
                  </a:lnTo>
                  <a:lnTo>
                    <a:pt x="2829" y="6766"/>
                  </a:lnTo>
                  <a:lnTo>
                    <a:pt x="3074" y="6907"/>
                  </a:lnTo>
                  <a:lnTo>
                    <a:pt x="3328" y="7037"/>
                  </a:lnTo>
                  <a:lnTo>
                    <a:pt x="3588" y="7155"/>
                  </a:lnTo>
                  <a:lnTo>
                    <a:pt x="3855" y="7260"/>
                  </a:lnTo>
                  <a:lnTo>
                    <a:pt x="4128" y="7353"/>
                  </a:lnTo>
                  <a:lnTo>
                    <a:pt x="4407" y="7432"/>
                  </a:lnTo>
                  <a:lnTo>
                    <a:pt x="4691" y="7498"/>
                  </a:lnTo>
                  <a:lnTo>
                    <a:pt x="4980" y="7549"/>
                  </a:lnTo>
                  <a:lnTo>
                    <a:pt x="5275" y="7587"/>
                  </a:lnTo>
                  <a:lnTo>
                    <a:pt x="5573" y="7610"/>
                  </a:lnTo>
                  <a:lnTo>
                    <a:pt x="5875" y="7617"/>
                  </a:lnTo>
                  <a:lnTo>
                    <a:pt x="5936" y="7617"/>
                  </a:lnTo>
                  <a:lnTo>
                    <a:pt x="5997" y="7616"/>
                  </a:lnTo>
                  <a:lnTo>
                    <a:pt x="6057" y="7614"/>
                  </a:lnTo>
                  <a:lnTo>
                    <a:pt x="6118" y="7612"/>
                  </a:lnTo>
                  <a:lnTo>
                    <a:pt x="6178" y="7609"/>
                  </a:lnTo>
                  <a:lnTo>
                    <a:pt x="6239" y="7606"/>
                  </a:lnTo>
                  <a:lnTo>
                    <a:pt x="6299" y="7602"/>
                  </a:lnTo>
                  <a:lnTo>
                    <a:pt x="6359" y="7598"/>
                  </a:lnTo>
                  <a:lnTo>
                    <a:pt x="6419" y="7592"/>
                  </a:lnTo>
                  <a:lnTo>
                    <a:pt x="6478" y="7587"/>
                  </a:lnTo>
                  <a:lnTo>
                    <a:pt x="6538" y="7579"/>
                  </a:lnTo>
                  <a:lnTo>
                    <a:pt x="6597" y="7572"/>
                  </a:lnTo>
                  <a:lnTo>
                    <a:pt x="6656" y="7565"/>
                  </a:lnTo>
                  <a:lnTo>
                    <a:pt x="6715" y="7557"/>
                  </a:lnTo>
                  <a:lnTo>
                    <a:pt x="6774" y="7548"/>
                  </a:lnTo>
                  <a:lnTo>
                    <a:pt x="6832" y="7539"/>
                  </a:lnTo>
                  <a:lnTo>
                    <a:pt x="6891" y="7529"/>
                  </a:lnTo>
                  <a:lnTo>
                    <a:pt x="6948" y="7519"/>
                  </a:lnTo>
                  <a:lnTo>
                    <a:pt x="7006" y="7508"/>
                  </a:lnTo>
                  <a:lnTo>
                    <a:pt x="7064" y="7496"/>
                  </a:lnTo>
                  <a:lnTo>
                    <a:pt x="7121" y="7484"/>
                  </a:lnTo>
                  <a:lnTo>
                    <a:pt x="7179" y="7472"/>
                  </a:lnTo>
                  <a:lnTo>
                    <a:pt x="7236" y="7459"/>
                  </a:lnTo>
                  <a:lnTo>
                    <a:pt x="7292" y="7444"/>
                  </a:lnTo>
                  <a:lnTo>
                    <a:pt x="7349" y="7430"/>
                  </a:lnTo>
                  <a:lnTo>
                    <a:pt x="7405" y="7415"/>
                  </a:lnTo>
                  <a:lnTo>
                    <a:pt x="7462" y="7400"/>
                  </a:lnTo>
                  <a:lnTo>
                    <a:pt x="7518" y="7384"/>
                  </a:lnTo>
                  <a:lnTo>
                    <a:pt x="7574" y="7367"/>
                  </a:lnTo>
                  <a:lnTo>
                    <a:pt x="7629" y="7350"/>
                  </a:lnTo>
                  <a:lnTo>
                    <a:pt x="7684" y="7333"/>
                  </a:lnTo>
                  <a:lnTo>
                    <a:pt x="7740" y="7314"/>
                  </a:lnTo>
                  <a:lnTo>
                    <a:pt x="7779" y="7256"/>
                  </a:lnTo>
                  <a:lnTo>
                    <a:pt x="7818" y="7197"/>
                  </a:lnTo>
                  <a:lnTo>
                    <a:pt x="7857" y="7138"/>
                  </a:lnTo>
                  <a:lnTo>
                    <a:pt x="7895" y="7077"/>
                  </a:lnTo>
                  <a:lnTo>
                    <a:pt x="7931" y="7017"/>
                  </a:lnTo>
                  <a:lnTo>
                    <a:pt x="7967" y="6956"/>
                  </a:lnTo>
                  <a:lnTo>
                    <a:pt x="8003" y="6894"/>
                  </a:lnTo>
                  <a:lnTo>
                    <a:pt x="8037" y="6833"/>
                  </a:lnTo>
                  <a:lnTo>
                    <a:pt x="7974" y="6859"/>
                  </a:lnTo>
                  <a:lnTo>
                    <a:pt x="7911" y="6884"/>
                  </a:lnTo>
                  <a:lnTo>
                    <a:pt x="7849" y="6908"/>
                  </a:lnTo>
                  <a:lnTo>
                    <a:pt x="7785" y="6932"/>
                  </a:lnTo>
                  <a:lnTo>
                    <a:pt x="7721" y="6956"/>
                  </a:lnTo>
                  <a:lnTo>
                    <a:pt x="7656" y="6978"/>
                  </a:lnTo>
                  <a:lnTo>
                    <a:pt x="7592" y="6999"/>
                  </a:lnTo>
                  <a:lnTo>
                    <a:pt x="7526" y="7020"/>
                  </a:lnTo>
                  <a:lnTo>
                    <a:pt x="7462" y="7040"/>
                  </a:lnTo>
                  <a:lnTo>
                    <a:pt x="7395" y="7059"/>
                  </a:lnTo>
                  <a:lnTo>
                    <a:pt x="7330" y="7077"/>
                  </a:lnTo>
                  <a:lnTo>
                    <a:pt x="7263" y="7096"/>
                  </a:lnTo>
                  <a:lnTo>
                    <a:pt x="7197" y="7112"/>
                  </a:lnTo>
                  <a:lnTo>
                    <a:pt x="7129" y="7128"/>
                  </a:lnTo>
                  <a:lnTo>
                    <a:pt x="7062" y="7143"/>
                  </a:lnTo>
                  <a:lnTo>
                    <a:pt x="6994" y="7158"/>
                  </a:lnTo>
                  <a:lnTo>
                    <a:pt x="6927" y="7171"/>
                  </a:lnTo>
                  <a:lnTo>
                    <a:pt x="6858" y="7184"/>
                  </a:lnTo>
                  <a:lnTo>
                    <a:pt x="6790" y="7195"/>
                  </a:lnTo>
                  <a:lnTo>
                    <a:pt x="6721" y="7207"/>
                  </a:lnTo>
                  <a:lnTo>
                    <a:pt x="6652" y="7217"/>
                  </a:lnTo>
                  <a:lnTo>
                    <a:pt x="6582" y="7227"/>
                  </a:lnTo>
                  <a:lnTo>
                    <a:pt x="6513" y="7235"/>
                  </a:lnTo>
                  <a:lnTo>
                    <a:pt x="6443" y="7242"/>
                  </a:lnTo>
                  <a:lnTo>
                    <a:pt x="6373" y="7249"/>
                  </a:lnTo>
                  <a:lnTo>
                    <a:pt x="6302" y="7255"/>
                  </a:lnTo>
                  <a:lnTo>
                    <a:pt x="6232" y="7260"/>
                  </a:lnTo>
                  <a:lnTo>
                    <a:pt x="6161" y="7264"/>
                  </a:lnTo>
                  <a:lnTo>
                    <a:pt x="6090" y="7267"/>
                  </a:lnTo>
                  <a:lnTo>
                    <a:pt x="6018" y="7269"/>
                  </a:lnTo>
                  <a:lnTo>
                    <a:pt x="5947" y="7271"/>
                  </a:lnTo>
                  <a:lnTo>
                    <a:pt x="5875" y="7271"/>
                  </a:lnTo>
                  <a:lnTo>
                    <a:pt x="5591" y="7264"/>
                  </a:lnTo>
                  <a:lnTo>
                    <a:pt x="5310" y="7243"/>
                  </a:lnTo>
                  <a:lnTo>
                    <a:pt x="5033" y="7208"/>
                  </a:lnTo>
                  <a:lnTo>
                    <a:pt x="4761" y="7159"/>
                  </a:lnTo>
                  <a:lnTo>
                    <a:pt x="4493" y="7097"/>
                  </a:lnTo>
                  <a:lnTo>
                    <a:pt x="4231" y="7022"/>
                  </a:lnTo>
                  <a:lnTo>
                    <a:pt x="3974" y="6935"/>
                  </a:lnTo>
                  <a:lnTo>
                    <a:pt x="3723" y="6837"/>
                  </a:lnTo>
                  <a:lnTo>
                    <a:pt x="3478" y="6726"/>
                  </a:lnTo>
                  <a:lnTo>
                    <a:pt x="3240" y="6604"/>
                  </a:lnTo>
                  <a:lnTo>
                    <a:pt x="3008" y="6470"/>
                  </a:lnTo>
                  <a:lnTo>
                    <a:pt x="2783" y="6327"/>
                  </a:lnTo>
                  <a:lnTo>
                    <a:pt x="2567" y="6172"/>
                  </a:lnTo>
                  <a:lnTo>
                    <a:pt x="2358" y="6008"/>
                  </a:lnTo>
                  <a:lnTo>
                    <a:pt x="2158" y="5834"/>
                  </a:lnTo>
                  <a:lnTo>
                    <a:pt x="1965" y="5650"/>
                  </a:lnTo>
                  <a:lnTo>
                    <a:pt x="1782" y="5459"/>
                  </a:lnTo>
                  <a:lnTo>
                    <a:pt x="1609" y="5258"/>
                  </a:lnTo>
                  <a:lnTo>
                    <a:pt x="1444" y="5048"/>
                  </a:lnTo>
                  <a:lnTo>
                    <a:pt x="1290" y="4832"/>
                  </a:lnTo>
                  <a:lnTo>
                    <a:pt x="1146" y="4608"/>
                  </a:lnTo>
                  <a:lnTo>
                    <a:pt x="1013" y="4376"/>
                  </a:lnTo>
                  <a:lnTo>
                    <a:pt x="891" y="4137"/>
                  </a:lnTo>
                  <a:lnTo>
                    <a:pt x="780" y="3892"/>
                  </a:lnTo>
                  <a:lnTo>
                    <a:pt x="681" y="3641"/>
                  </a:lnTo>
                  <a:lnTo>
                    <a:pt x="594" y="3384"/>
                  </a:lnTo>
                  <a:lnTo>
                    <a:pt x="520" y="3121"/>
                  </a:lnTo>
                  <a:lnTo>
                    <a:pt x="458" y="2854"/>
                  </a:lnTo>
                  <a:lnTo>
                    <a:pt x="410" y="2581"/>
                  </a:lnTo>
                  <a:lnTo>
                    <a:pt x="375" y="2305"/>
                  </a:lnTo>
                  <a:lnTo>
                    <a:pt x="353" y="2023"/>
                  </a:lnTo>
                  <a:lnTo>
                    <a:pt x="345" y="1739"/>
                  </a:lnTo>
                  <a:lnTo>
                    <a:pt x="346" y="1682"/>
                  </a:lnTo>
                  <a:lnTo>
                    <a:pt x="347" y="1625"/>
                  </a:lnTo>
                  <a:lnTo>
                    <a:pt x="348" y="1569"/>
                  </a:lnTo>
                  <a:lnTo>
                    <a:pt x="350" y="1512"/>
                  </a:lnTo>
                  <a:lnTo>
                    <a:pt x="352" y="1456"/>
                  </a:lnTo>
                  <a:lnTo>
                    <a:pt x="356" y="1399"/>
                  </a:lnTo>
                  <a:lnTo>
                    <a:pt x="359" y="1344"/>
                  </a:lnTo>
                  <a:lnTo>
                    <a:pt x="363" y="1288"/>
                  </a:lnTo>
                  <a:lnTo>
                    <a:pt x="368" y="1232"/>
                  </a:lnTo>
                  <a:lnTo>
                    <a:pt x="374" y="1177"/>
                  </a:lnTo>
                  <a:lnTo>
                    <a:pt x="380" y="1121"/>
                  </a:lnTo>
                  <a:lnTo>
                    <a:pt x="387" y="1066"/>
                  </a:lnTo>
                  <a:lnTo>
                    <a:pt x="394" y="1011"/>
                  </a:lnTo>
                  <a:lnTo>
                    <a:pt x="401" y="956"/>
                  </a:lnTo>
                  <a:lnTo>
                    <a:pt x="409" y="901"/>
                  </a:lnTo>
                  <a:lnTo>
                    <a:pt x="418" y="847"/>
                  </a:lnTo>
                  <a:lnTo>
                    <a:pt x="427" y="793"/>
                  </a:lnTo>
                  <a:lnTo>
                    <a:pt x="436" y="738"/>
                  </a:lnTo>
                  <a:lnTo>
                    <a:pt x="446" y="684"/>
                  </a:lnTo>
                  <a:lnTo>
                    <a:pt x="457" y="630"/>
                  </a:lnTo>
                  <a:lnTo>
                    <a:pt x="468" y="577"/>
                  </a:lnTo>
                  <a:lnTo>
                    <a:pt x="480" y="523"/>
                  </a:lnTo>
                  <a:lnTo>
                    <a:pt x="492" y="470"/>
                  </a:lnTo>
                  <a:lnTo>
                    <a:pt x="504" y="417"/>
                  </a:lnTo>
                  <a:lnTo>
                    <a:pt x="518" y="364"/>
                  </a:lnTo>
                  <a:lnTo>
                    <a:pt x="532" y="312"/>
                  </a:lnTo>
                  <a:lnTo>
                    <a:pt x="546" y="259"/>
                  </a:lnTo>
                  <a:lnTo>
                    <a:pt x="561" y="207"/>
                  </a:lnTo>
                  <a:lnTo>
                    <a:pt x="576" y="155"/>
                  </a:lnTo>
                  <a:lnTo>
                    <a:pt x="592" y="103"/>
                  </a:lnTo>
                  <a:lnTo>
                    <a:pt x="608" y="52"/>
                  </a:lnTo>
                  <a:lnTo>
                    <a:pt x="624" y="0"/>
                  </a:lnTo>
                  <a:lnTo>
                    <a:pt x="565" y="41"/>
                  </a:lnTo>
                  <a:lnTo>
                    <a:pt x="506" y="82"/>
                  </a:lnTo>
                  <a:lnTo>
                    <a:pt x="448" y="123"/>
                  </a:lnTo>
                  <a:lnTo>
                    <a:pt x="391" y="166"/>
                  </a:lnTo>
                  <a:lnTo>
                    <a:pt x="333" y="209"/>
                  </a:lnTo>
                  <a:lnTo>
                    <a:pt x="278" y="253"/>
                  </a:lnTo>
                  <a:lnTo>
                    <a:pt x="221" y="299"/>
                  </a:lnTo>
                  <a:lnTo>
                    <a:pt x="167" y="344"/>
                  </a:lnTo>
                  <a:close/>
                </a:path>
              </a:pathLst>
            </a:custGeom>
            <a:solidFill>
              <a:srgbClr val="1C2B8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38" name="Freeform 49"/>
            <p:cNvSpPr>
              <a:spLocks/>
            </p:cNvSpPr>
            <p:nvPr/>
          </p:nvSpPr>
          <p:spPr bwMode="auto">
            <a:xfrm>
              <a:off x="596900" y="3894138"/>
              <a:ext cx="528638" cy="501650"/>
            </a:xfrm>
            <a:custGeom>
              <a:avLst/>
              <a:gdLst>
                <a:gd name="T0" fmla="*/ 2147483647 w 7989"/>
                <a:gd name="T1" fmla="*/ 2147483647 h 7591"/>
                <a:gd name="T2" fmla="*/ 2147483647 w 7989"/>
                <a:gd name="T3" fmla="*/ 2147483647 h 7591"/>
                <a:gd name="T4" fmla="*/ 2147483647 w 7989"/>
                <a:gd name="T5" fmla="*/ 2147483647 h 7591"/>
                <a:gd name="T6" fmla="*/ 2147483647 w 7989"/>
                <a:gd name="T7" fmla="*/ 2147483647 h 7591"/>
                <a:gd name="T8" fmla="*/ 2147483647 w 7989"/>
                <a:gd name="T9" fmla="*/ 2147483647 h 7591"/>
                <a:gd name="T10" fmla="*/ 2147483647 w 7989"/>
                <a:gd name="T11" fmla="*/ 2147483647 h 7591"/>
                <a:gd name="T12" fmla="*/ 2147483647 w 7989"/>
                <a:gd name="T13" fmla="*/ 2147483647 h 7591"/>
                <a:gd name="T14" fmla="*/ 2147483647 w 7989"/>
                <a:gd name="T15" fmla="*/ 2147483647 h 7591"/>
                <a:gd name="T16" fmla="*/ 2147483647 w 7989"/>
                <a:gd name="T17" fmla="*/ 2147483647 h 7591"/>
                <a:gd name="T18" fmla="*/ 2147483647 w 7989"/>
                <a:gd name="T19" fmla="*/ 2147483647 h 7591"/>
                <a:gd name="T20" fmla="*/ 2147483647 w 7989"/>
                <a:gd name="T21" fmla="*/ 2147483647 h 7591"/>
                <a:gd name="T22" fmla="*/ 2147483647 w 7989"/>
                <a:gd name="T23" fmla="*/ 2147483647 h 7591"/>
                <a:gd name="T24" fmla="*/ 2147483647 w 7989"/>
                <a:gd name="T25" fmla="*/ 2147483647 h 7591"/>
                <a:gd name="T26" fmla="*/ 2147483647 w 7989"/>
                <a:gd name="T27" fmla="*/ 2147483647 h 7591"/>
                <a:gd name="T28" fmla="*/ 2147483647 w 7989"/>
                <a:gd name="T29" fmla="*/ 2147483647 h 7591"/>
                <a:gd name="T30" fmla="*/ 2147483647 w 7989"/>
                <a:gd name="T31" fmla="*/ 2147483647 h 7591"/>
                <a:gd name="T32" fmla="*/ 2147483647 w 7989"/>
                <a:gd name="T33" fmla="*/ 2147483647 h 7591"/>
                <a:gd name="T34" fmla="*/ 2147483647 w 7989"/>
                <a:gd name="T35" fmla="*/ 2147483647 h 7591"/>
                <a:gd name="T36" fmla="*/ 2147483647 w 7989"/>
                <a:gd name="T37" fmla="*/ 2147483647 h 7591"/>
                <a:gd name="T38" fmla="*/ 2147483647 w 7989"/>
                <a:gd name="T39" fmla="*/ 2147483647 h 7591"/>
                <a:gd name="T40" fmla="*/ 2147483647 w 7989"/>
                <a:gd name="T41" fmla="*/ 2147483647 h 7591"/>
                <a:gd name="T42" fmla="*/ 2147483647 w 7989"/>
                <a:gd name="T43" fmla="*/ 2147483647 h 7591"/>
                <a:gd name="T44" fmla="*/ 2147483647 w 7989"/>
                <a:gd name="T45" fmla="*/ 2147483647 h 7591"/>
                <a:gd name="T46" fmla="*/ 2147483647 w 7989"/>
                <a:gd name="T47" fmla="*/ 2147483647 h 7591"/>
                <a:gd name="T48" fmla="*/ 2147483647 w 7989"/>
                <a:gd name="T49" fmla="*/ 2147483647 h 7591"/>
                <a:gd name="T50" fmla="*/ 2147483647 w 7989"/>
                <a:gd name="T51" fmla="*/ 2147483647 h 7591"/>
                <a:gd name="T52" fmla="*/ 2147483647 w 7989"/>
                <a:gd name="T53" fmla="*/ 2147483647 h 7591"/>
                <a:gd name="T54" fmla="*/ 2147483647 w 7989"/>
                <a:gd name="T55" fmla="*/ 2147483647 h 7591"/>
                <a:gd name="T56" fmla="*/ 2147483647 w 7989"/>
                <a:gd name="T57" fmla="*/ 2147483647 h 7591"/>
                <a:gd name="T58" fmla="*/ 2147483647 w 7989"/>
                <a:gd name="T59" fmla="*/ 2147483647 h 7591"/>
                <a:gd name="T60" fmla="*/ 2147483647 w 7989"/>
                <a:gd name="T61" fmla="*/ 2147483647 h 7591"/>
                <a:gd name="T62" fmla="*/ 2147483647 w 7989"/>
                <a:gd name="T63" fmla="*/ 2147483647 h 7591"/>
                <a:gd name="T64" fmla="*/ 2147483647 w 7989"/>
                <a:gd name="T65" fmla="*/ 2147483647 h 7591"/>
                <a:gd name="T66" fmla="*/ 2147483647 w 7989"/>
                <a:gd name="T67" fmla="*/ 2147483647 h 7591"/>
                <a:gd name="T68" fmla="*/ 2147483647 w 7989"/>
                <a:gd name="T69" fmla="*/ 2147483647 h 7591"/>
                <a:gd name="T70" fmla="*/ 2147483647 w 7989"/>
                <a:gd name="T71" fmla="*/ 2147483647 h 7591"/>
                <a:gd name="T72" fmla="*/ 2147483647 w 7989"/>
                <a:gd name="T73" fmla="*/ 2147483647 h 7591"/>
                <a:gd name="T74" fmla="*/ 2147483647 w 7989"/>
                <a:gd name="T75" fmla="*/ 2147483647 h 7591"/>
                <a:gd name="T76" fmla="*/ 2147483647 w 7989"/>
                <a:gd name="T77" fmla="*/ 2147483647 h 7591"/>
                <a:gd name="T78" fmla="*/ 2147483647 w 7989"/>
                <a:gd name="T79" fmla="*/ 2147483647 h 7591"/>
                <a:gd name="T80" fmla="*/ 2147483647 w 7989"/>
                <a:gd name="T81" fmla="*/ 2147483647 h 7591"/>
                <a:gd name="T82" fmla="*/ 2147483647 w 7989"/>
                <a:gd name="T83" fmla="*/ 2147483647 h 7591"/>
                <a:gd name="T84" fmla="*/ 2147483647 w 7989"/>
                <a:gd name="T85" fmla="*/ 2147483647 h 7591"/>
                <a:gd name="T86" fmla="*/ 2147483647 w 7989"/>
                <a:gd name="T87" fmla="*/ 2147483647 h 7591"/>
                <a:gd name="T88" fmla="*/ 2147483647 w 7989"/>
                <a:gd name="T89" fmla="*/ 2147483647 h 7591"/>
                <a:gd name="T90" fmla="*/ 2147483647 w 7989"/>
                <a:gd name="T91" fmla="*/ 2147483647 h 7591"/>
                <a:gd name="T92" fmla="*/ 2147483647 w 7989"/>
                <a:gd name="T93" fmla="*/ 2147483647 h 7591"/>
                <a:gd name="T94" fmla="*/ 2147483647 w 7989"/>
                <a:gd name="T95" fmla="*/ 2147483647 h 75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89"/>
                <a:gd name="T145" fmla="*/ 0 h 7591"/>
                <a:gd name="T146" fmla="*/ 7989 w 7989"/>
                <a:gd name="T147" fmla="*/ 7591 h 75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89" h="7591">
                  <a:moveTo>
                    <a:pt x="221" y="311"/>
                  </a:moveTo>
                  <a:lnTo>
                    <a:pt x="194" y="405"/>
                  </a:lnTo>
                  <a:lnTo>
                    <a:pt x="169" y="500"/>
                  </a:lnTo>
                  <a:lnTo>
                    <a:pt x="147" y="595"/>
                  </a:lnTo>
                  <a:lnTo>
                    <a:pt x="125" y="692"/>
                  </a:lnTo>
                  <a:lnTo>
                    <a:pt x="106" y="787"/>
                  </a:lnTo>
                  <a:lnTo>
                    <a:pt x="88" y="885"/>
                  </a:lnTo>
                  <a:lnTo>
                    <a:pt x="72" y="983"/>
                  </a:lnTo>
                  <a:lnTo>
                    <a:pt x="56" y="1081"/>
                  </a:lnTo>
                  <a:lnTo>
                    <a:pt x="43" y="1180"/>
                  </a:lnTo>
                  <a:lnTo>
                    <a:pt x="32" y="1279"/>
                  </a:lnTo>
                  <a:lnTo>
                    <a:pt x="22" y="1379"/>
                  </a:lnTo>
                  <a:lnTo>
                    <a:pt x="14" y="1480"/>
                  </a:lnTo>
                  <a:lnTo>
                    <a:pt x="8" y="1581"/>
                  </a:lnTo>
                  <a:lnTo>
                    <a:pt x="3" y="1681"/>
                  </a:lnTo>
                  <a:lnTo>
                    <a:pt x="1" y="1783"/>
                  </a:lnTo>
                  <a:lnTo>
                    <a:pt x="0" y="1886"/>
                  </a:lnTo>
                  <a:lnTo>
                    <a:pt x="7" y="2179"/>
                  </a:lnTo>
                  <a:lnTo>
                    <a:pt x="29" y="2469"/>
                  </a:lnTo>
                  <a:lnTo>
                    <a:pt x="66" y="2755"/>
                  </a:lnTo>
                  <a:lnTo>
                    <a:pt x="116" y="3035"/>
                  </a:lnTo>
                  <a:lnTo>
                    <a:pt x="179" y="3311"/>
                  </a:lnTo>
                  <a:lnTo>
                    <a:pt x="256" y="3583"/>
                  </a:lnTo>
                  <a:lnTo>
                    <a:pt x="346" y="3848"/>
                  </a:lnTo>
                  <a:lnTo>
                    <a:pt x="448" y="4107"/>
                  </a:lnTo>
                  <a:lnTo>
                    <a:pt x="562" y="4359"/>
                  </a:lnTo>
                  <a:lnTo>
                    <a:pt x="688" y="4605"/>
                  </a:lnTo>
                  <a:lnTo>
                    <a:pt x="825" y="4844"/>
                  </a:lnTo>
                  <a:lnTo>
                    <a:pt x="974" y="5075"/>
                  </a:lnTo>
                  <a:lnTo>
                    <a:pt x="1132" y="5299"/>
                  </a:lnTo>
                  <a:lnTo>
                    <a:pt x="1302" y="5515"/>
                  </a:lnTo>
                  <a:lnTo>
                    <a:pt x="1481" y="5722"/>
                  </a:lnTo>
                  <a:lnTo>
                    <a:pt x="1670" y="5920"/>
                  </a:lnTo>
                  <a:lnTo>
                    <a:pt x="1868" y="6109"/>
                  </a:lnTo>
                  <a:lnTo>
                    <a:pt x="2075" y="6288"/>
                  </a:lnTo>
                  <a:lnTo>
                    <a:pt x="2291" y="6457"/>
                  </a:lnTo>
                  <a:lnTo>
                    <a:pt x="2514" y="6617"/>
                  </a:lnTo>
                  <a:lnTo>
                    <a:pt x="2745" y="6765"/>
                  </a:lnTo>
                  <a:lnTo>
                    <a:pt x="2984" y="6902"/>
                  </a:lnTo>
                  <a:lnTo>
                    <a:pt x="3230" y="7028"/>
                  </a:lnTo>
                  <a:lnTo>
                    <a:pt x="3483" y="7143"/>
                  </a:lnTo>
                  <a:lnTo>
                    <a:pt x="3742" y="7245"/>
                  </a:lnTo>
                  <a:lnTo>
                    <a:pt x="4007" y="7334"/>
                  </a:lnTo>
                  <a:lnTo>
                    <a:pt x="4278" y="7411"/>
                  </a:lnTo>
                  <a:lnTo>
                    <a:pt x="4553" y="7475"/>
                  </a:lnTo>
                  <a:lnTo>
                    <a:pt x="4834" y="7525"/>
                  </a:lnTo>
                  <a:lnTo>
                    <a:pt x="5119" y="7561"/>
                  </a:lnTo>
                  <a:lnTo>
                    <a:pt x="5409" y="7583"/>
                  </a:lnTo>
                  <a:lnTo>
                    <a:pt x="5702" y="7591"/>
                  </a:lnTo>
                  <a:lnTo>
                    <a:pt x="5769" y="7590"/>
                  </a:lnTo>
                  <a:lnTo>
                    <a:pt x="5835" y="7589"/>
                  </a:lnTo>
                  <a:lnTo>
                    <a:pt x="5901" y="7587"/>
                  </a:lnTo>
                  <a:lnTo>
                    <a:pt x="5968" y="7585"/>
                  </a:lnTo>
                  <a:lnTo>
                    <a:pt x="6033" y="7581"/>
                  </a:lnTo>
                  <a:lnTo>
                    <a:pt x="6099" y="7577"/>
                  </a:lnTo>
                  <a:lnTo>
                    <a:pt x="6164" y="7572"/>
                  </a:lnTo>
                  <a:lnTo>
                    <a:pt x="6230" y="7567"/>
                  </a:lnTo>
                  <a:lnTo>
                    <a:pt x="6294" y="7560"/>
                  </a:lnTo>
                  <a:lnTo>
                    <a:pt x="6360" y="7553"/>
                  </a:lnTo>
                  <a:lnTo>
                    <a:pt x="6424" y="7546"/>
                  </a:lnTo>
                  <a:lnTo>
                    <a:pt x="6489" y="7537"/>
                  </a:lnTo>
                  <a:lnTo>
                    <a:pt x="6553" y="7528"/>
                  </a:lnTo>
                  <a:lnTo>
                    <a:pt x="6617" y="7518"/>
                  </a:lnTo>
                  <a:lnTo>
                    <a:pt x="6680" y="7507"/>
                  </a:lnTo>
                  <a:lnTo>
                    <a:pt x="6744" y="7496"/>
                  </a:lnTo>
                  <a:lnTo>
                    <a:pt x="6807" y="7484"/>
                  </a:lnTo>
                  <a:lnTo>
                    <a:pt x="6870" y="7471"/>
                  </a:lnTo>
                  <a:lnTo>
                    <a:pt x="6933" y="7457"/>
                  </a:lnTo>
                  <a:lnTo>
                    <a:pt x="6996" y="7443"/>
                  </a:lnTo>
                  <a:lnTo>
                    <a:pt x="7057" y="7428"/>
                  </a:lnTo>
                  <a:lnTo>
                    <a:pt x="7119" y="7413"/>
                  </a:lnTo>
                  <a:lnTo>
                    <a:pt x="7181" y="7397"/>
                  </a:lnTo>
                  <a:lnTo>
                    <a:pt x="7242" y="7380"/>
                  </a:lnTo>
                  <a:lnTo>
                    <a:pt x="7304" y="7363"/>
                  </a:lnTo>
                  <a:lnTo>
                    <a:pt x="7364" y="7344"/>
                  </a:lnTo>
                  <a:lnTo>
                    <a:pt x="7425" y="7325"/>
                  </a:lnTo>
                  <a:lnTo>
                    <a:pt x="7485" y="7306"/>
                  </a:lnTo>
                  <a:lnTo>
                    <a:pt x="7546" y="7286"/>
                  </a:lnTo>
                  <a:lnTo>
                    <a:pt x="7605" y="7265"/>
                  </a:lnTo>
                  <a:lnTo>
                    <a:pt x="7664" y="7244"/>
                  </a:lnTo>
                  <a:lnTo>
                    <a:pt x="7723" y="7221"/>
                  </a:lnTo>
                  <a:lnTo>
                    <a:pt x="7759" y="7162"/>
                  </a:lnTo>
                  <a:lnTo>
                    <a:pt x="7794" y="7103"/>
                  </a:lnTo>
                  <a:lnTo>
                    <a:pt x="7829" y="7042"/>
                  </a:lnTo>
                  <a:lnTo>
                    <a:pt x="7862" y="6982"/>
                  </a:lnTo>
                  <a:lnTo>
                    <a:pt x="7895" y="6920"/>
                  </a:lnTo>
                  <a:lnTo>
                    <a:pt x="7927" y="6859"/>
                  </a:lnTo>
                  <a:lnTo>
                    <a:pt x="7959" y="6796"/>
                  </a:lnTo>
                  <a:lnTo>
                    <a:pt x="7989" y="6734"/>
                  </a:lnTo>
                  <a:lnTo>
                    <a:pt x="7923" y="6764"/>
                  </a:lnTo>
                  <a:lnTo>
                    <a:pt x="7858" y="6793"/>
                  </a:lnTo>
                  <a:lnTo>
                    <a:pt x="7791" y="6822"/>
                  </a:lnTo>
                  <a:lnTo>
                    <a:pt x="7725" y="6850"/>
                  </a:lnTo>
                  <a:lnTo>
                    <a:pt x="7657" y="6877"/>
                  </a:lnTo>
                  <a:lnTo>
                    <a:pt x="7590" y="6903"/>
                  </a:lnTo>
                  <a:lnTo>
                    <a:pt x="7522" y="6927"/>
                  </a:lnTo>
                  <a:lnTo>
                    <a:pt x="7454" y="6951"/>
                  </a:lnTo>
                  <a:lnTo>
                    <a:pt x="7384" y="6976"/>
                  </a:lnTo>
                  <a:lnTo>
                    <a:pt x="7316" y="6998"/>
                  </a:lnTo>
                  <a:lnTo>
                    <a:pt x="7246" y="7019"/>
                  </a:lnTo>
                  <a:lnTo>
                    <a:pt x="7176" y="7040"/>
                  </a:lnTo>
                  <a:lnTo>
                    <a:pt x="7105" y="7059"/>
                  </a:lnTo>
                  <a:lnTo>
                    <a:pt x="7035" y="7078"/>
                  </a:lnTo>
                  <a:lnTo>
                    <a:pt x="6963" y="7095"/>
                  </a:lnTo>
                  <a:lnTo>
                    <a:pt x="6892" y="7113"/>
                  </a:lnTo>
                  <a:lnTo>
                    <a:pt x="6820" y="7128"/>
                  </a:lnTo>
                  <a:lnTo>
                    <a:pt x="6748" y="7143"/>
                  </a:lnTo>
                  <a:lnTo>
                    <a:pt x="6675" y="7157"/>
                  </a:lnTo>
                  <a:lnTo>
                    <a:pt x="6602" y="7170"/>
                  </a:lnTo>
                  <a:lnTo>
                    <a:pt x="6529" y="7182"/>
                  </a:lnTo>
                  <a:lnTo>
                    <a:pt x="6456" y="7192"/>
                  </a:lnTo>
                  <a:lnTo>
                    <a:pt x="6381" y="7202"/>
                  </a:lnTo>
                  <a:lnTo>
                    <a:pt x="6306" y="7211"/>
                  </a:lnTo>
                  <a:lnTo>
                    <a:pt x="6232" y="7219"/>
                  </a:lnTo>
                  <a:lnTo>
                    <a:pt x="6157" y="7226"/>
                  </a:lnTo>
                  <a:lnTo>
                    <a:pt x="6082" y="7232"/>
                  </a:lnTo>
                  <a:lnTo>
                    <a:pt x="6006" y="7237"/>
                  </a:lnTo>
                  <a:lnTo>
                    <a:pt x="5931" y="7241"/>
                  </a:lnTo>
                  <a:lnTo>
                    <a:pt x="5855" y="7243"/>
                  </a:lnTo>
                  <a:lnTo>
                    <a:pt x="5779" y="7245"/>
                  </a:lnTo>
                  <a:lnTo>
                    <a:pt x="5702" y="7246"/>
                  </a:lnTo>
                  <a:lnTo>
                    <a:pt x="5426" y="7239"/>
                  </a:lnTo>
                  <a:lnTo>
                    <a:pt x="5154" y="7217"/>
                  </a:lnTo>
                  <a:lnTo>
                    <a:pt x="4886" y="7183"/>
                  </a:lnTo>
                  <a:lnTo>
                    <a:pt x="4623" y="7137"/>
                  </a:lnTo>
                  <a:lnTo>
                    <a:pt x="4363" y="7076"/>
                  </a:lnTo>
                  <a:lnTo>
                    <a:pt x="4109" y="7005"/>
                  </a:lnTo>
                  <a:lnTo>
                    <a:pt x="3860" y="6920"/>
                  </a:lnTo>
                  <a:lnTo>
                    <a:pt x="3617" y="6824"/>
                  </a:lnTo>
                  <a:lnTo>
                    <a:pt x="3380" y="6716"/>
                  </a:lnTo>
                  <a:lnTo>
                    <a:pt x="3149" y="6599"/>
                  </a:lnTo>
                  <a:lnTo>
                    <a:pt x="2925" y="6469"/>
                  </a:lnTo>
                  <a:lnTo>
                    <a:pt x="2707" y="6329"/>
                  </a:lnTo>
                  <a:lnTo>
                    <a:pt x="2497" y="6180"/>
                  </a:lnTo>
                  <a:lnTo>
                    <a:pt x="2295" y="6021"/>
                  </a:lnTo>
                  <a:lnTo>
                    <a:pt x="2100" y="5853"/>
                  </a:lnTo>
                  <a:lnTo>
                    <a:pt x="1914" y="5675"/>
                  </a:lnTo>
                  <a:lnTo>
                    <a:pt x="1737" y="5490"/>
                  </a:lnTo>
                  <a:lnTo>
                    <a:pt x="1569" y="5295"/>
                  </a:lnTo>
                  <a:lnTo>
                    <a:pt x="1409" y="5093"/>
                  </a:lnTo>
                  <a:lnTo>
                    <a:pt x="1260" y="4882"/>
                  </a:lnTo>
                  <a:lnTo>
                    <a:pt x="1121" y="4665"/>
                  </a:lnTo>
                  <a:lnTo>
                    <a:pt x="992" y="4440"/>
                  </a:lnTo>
                  <a:lnTo>
                    <a:pt x="873" y="4210"/>
                  </a:lnTo>
                  <a:lnTo>
                    <a:pt x="767" y="3972"/>
                  </a:lnTo>
                  <a:lnTo>
                    <a:pt x="671" y="3729"/>
                  </a:lnTo>
                  <a:lnTo>
                    <a:pt x="586" y="3480"/>
                  </a:lnTo>
                  <a:lnTo>
                    <a:pt x="514" y="3225"/>
                  </a:lnTo>
                  <a:lnTo>
                    <a:pt x="454" y="2966"/>
                  </a:lnTo>
                  <a:lnTo>
                    <a:pt x="407" y="2702"/>
                  </a:lnTo>
                  <a:lnTo>
                    <a:pt x="373" y="2433"/>
                  </a:lnTo>
                  <a:lnTo>
                    <a:pt x="353" y="2161"/>
                  </a:lnTo>
                  <a:lnTo>
                    <a:pt x="346" y="1886"/>
                  </a:lnTo>
                  <a:lnTo>
                    <a:pt x="346" y="1824"/>
                  </a:lnTo>
                  <a:lnTo>
                    <a:pt x="347" y="1762"/>
                  </a:lnTo>
                  <a:lnTo>
                    <a:pt x="349" y="1700"/>
                  </a:lnTo>
                  <a:lnTo>
                    <a:pt x="351" y="1638"/>
                  </a:lnTo>
                  <a:lnTo>
                    <a:pt x="355" y="1577"/>
                  </a:lnTo>
                  <a:lnTo>
                    <a:pt x="358" y="1515"/>
                  </a:lnTo>
                  <a:lnTo>
                    <a:pt x="363" y="1455"/>
                  </a:lnTo>
                  <a:lnTo>
                    <a:pt x="368" y="1393"/>
                  </a:lnTo>
                  <a:lnTo>
                    <a:pt x="374" y="1333"/>
                  </a:lnTo>
                  <a:lnTo>
                    <a:pt x="380" y="1272"/>
                  </a:lnTo>
                  <a:lnTo>
                    <a:pt x="388" y="1212"/>
                  </a:lnTo>
                  <a:lnTo>
                    <a:pt x="395" y="1152"/>
                  </a:lnTo>
                  <a:lnTo>
                    <a:pt x="404" y="1093"/>
                  </a:lnTo>
                  <a:lnTo>
                    <a:pt x="413" y="1032"/>
                  </a:lnTo>
                  <a:lnTo>
                    <a:pt x="423" y="973"/>
                  </a:lnTo>
                  <a:lnTo>
                    <a:pt x="433" y="914"/>
                  </a:lnTo>
                  <a:lnTo>
                    <a:pt x="444" y="855"/>
                  </a:lnTo>
                  <a:lnTo>
                    <a:pt x="456" y="796"/>
                  </a:lnTo>
                  <a:lnTo>
                    <a:pt x="468" y="738"/>
                  </a:lnTo>
                  <a:lnTo>
                    <a:pt x="482" y="680"/>
                  </a:lnTo>
                  <a:lnTo>
                    <a:pt x="496" y="621"/>
                  </a:lnTo>
                  <a:lnTo>
                    <a:pt x="510" y="564"/>
                  </a:lnTo>
                  <a:lnTo>
                    <a:pt x="525" y="506"/>
                  </a:lnTo>
                  <a:lnTo>
                    <a:pt x="541" y="449"/>
                  </a:lnTo>
                  <a:lnTo>
                    <a:pt x="557" y="392"/>
                  </a:lnTo>
                  <a:lnTo>
                    <a:pt x="573" y="335"/>
                  </a:lnTo>
                  <a:lnTo>
                    <a:pt x="591" y="278"/>
                  </a:lnTo>
                  <a:lnTo>
                    <a:pt x="609" y="222"/>
                  </a:lnTo>
                  <a:lnTo>
                    <a:pt x="628" y="166"/>
                  </a:lnTo>
                  <a:lnTo>
                    <a:pt x="647" y="111"/>
                  </a:lnTo>
                  <a:lnTo>
                    <a:pt x="667" y="56"/>
                  </a:lnTo>
                  <a:lnTo>
                    <a:pt x="687" y="0"/>
                  </a:lnTo>
                  <a:lnTo>
                    <a:pt x="627" y="36"/>
                  </a:lnTo>
                  <a:lnTo>
                    <a:pt x="566" y="74"/>
                  </a:lnTo>
                  <a:lnTo>
                    <a:pt x="508" y="111"/>
                  </a:lnTo>
                  <a:lnTo>
                    <a:pt x="448" y="149"/>
                  </a:lnTo>
                  <a:lnTo>
                    <a:pt x="391" y="189"/>
                  </a:lnTo>
                  <a:lnTo>
                    <a:pt x="333" y="229"/>
                  </a:lnTo>
                  <a:lnTo>
                    <a:pt x="276" y="269"/>
                  </a:lnTo>
                  <a:lnTo>
                    <a:pt x="221" y="311"/>
                  </a:lnTo>
                  <a:close/>
                </a:path>
              </a:pathLst>
            </a:custGeom>
            <a:solidFill>
              <a:srgbClr val="1E2E9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39" name="Freeform 50"/>
            <p:cNvSpPr>
              <a:spLocks/>
            </p:cNvSpPr>
            <p:nvPr/>
          </p:nvSpPr>
          <p:spPr bwMode="auto">
            <a:xfrm>
              <a:off x="608013" y="3884613"/>
              <a:ext cx="523875" cy="500063"/>
            </a:xfrm>
            <a:custGeom>
              <a:avLst/>
              <a:gdLst>
                <a:gd name="T0" fmla="*/ 2147483647 w 7926"/>
                <a:gd name="T1" fmla="*/ 2147483647 h 7549"/>
                <a:gd name="T2" fmla="*/ 2147483647 w 7926"/>
                <a:gd name="T3" fmla="*/ 2147483647 h 7549"/>
                <a:gd name="T4" fmla="*/ 2147483647 w 7926"/>
                <a:gd name="T5" fmla="*/ 2147483647 h 7549"/>
                <a:gd name="T6" fmla="*/ 2147483647 w 7926"/>
                <a:gd name="T7" fmla="*/ 2147483647 h 7549"/>
                <a:gd name="T8" fmla="*/ 2147483647 w 7926"/>
                <a:gd name="T9" fmla="*/ 2147483647 h 7549"/>
                <a:gd name="T10" fmla="*/ 2147483647 w 7926"/>
                <a:gd name="T11" fmla="*/ 2147483647 h 7549"/>
                <a:gd name="T12" fmla="*/ 2147483647 w 7926"/>
                <a:gd name="T13" fmla="*/ 2147483647 h 7549"/>
                <a:gd name="T14" fmla="*/ 2147483647 w 7926"/>
                <a:gd name="T15" fmla="*/ 2147483647 h 7549"/>
                <a:gd name="T16" fmla="*/ 2147483647 w 7926"/>
                <a:gd name="T17" fmla="*/ 2147483647 h 7549"/>
                <a:gd name="T18" fmla="*/ 2147483647 w 7926"/>
                <a:gd name="T19" fmla="*/ 2147483647 h 7549"/>
                <a:gd name="T20" fmla="*/ 2147483647 w 7926"/>
                <a:gd name="T21" fmla="*/ 2147483647 h 7549"/>
                <a:gd name="T22" fmla="*/ 2147483647 w 7926"/>
                <a:gd name="T23" fmla="*/ 2147483647 h 7549"/>
                <a:gd name="T24" fmla="*/ 2147483647 w 7926"/>
                <a:gd name="T25" fmla="*/ 2147483647 h 7549"/>
                <a:gd name="T26" fmla="*/ 2147483647 w 7926"/>
                <a:gd name="T27" fmla="*/ 2147483647 h 7549"/>
                <a:gd name="T28" fmla="*/ 2147483647 w 7926"/>
                <a:gd name="T29" fmla="*/ 2147483647 h 7549"/>
                <a:gd name="T30" fmla="*/ 2147483647 w 7926"/>
                <a:gd name="T31" fmla="*/ 2147483647 h 7549"/>
                <a:gd name="T32" fmla="*/ 2147483647 w 7926"/>
                <a:gd name="T33" fmla="*/ 2147483647 h 7549"/>
                <a:gd name="T34" fmla="*/ 2147483647 w 7926"/>
                <a:gd name="T35" fmla="*/ 2147483647 h 7549"/>
                <a:gd name="T36" fmla="*/ 2147483647 w 7926"/>
                <a:gd name="T37" fmla="*/ 2147483647 h 7549"/>
                <a:gd name="T38" fmla="*/ 2147483647 w 7926"/>
                <a:gd name="T39" fmla="*/ 2147483647 h 7549"/>
                <a:gd name="T40" fmla="*/ 2147483647 w 7926"/>
                <a:gd name="T41" fmla="*/ 2147483647 h 7549"/>
                <a:gd name="T42" fmla="*/ 2147483647 w 7926"/>
                <a:gd name="T43" fmla="*/ 2147483647 h 7549"/>
                <a:gd name="T44" fmla="*/ 2147483647 w 7926"/>
                <a:gd name="T45" fmla="*/ 2147483647 h 7549"/>
                <a:gd name="T46" fmla="*/ 2147483647 w 7926"/>
                <a:gd name="T47" fmla="*/ 2147483647 h 7549"/>
                <a:gd name="T48" fmla="*/ 2147483647 w 7926"/>
                <a:gd name="T49" fmla="*/ 2147483647 h 7549"/>
                <a:gd name="T50" fmla="*/ 2147483647 w 7926"/>
                <a:gd name="T51" fmla="*/ 2147483647 h 7549"/>
                <a:gd name="T52" fmla="*/ 2147483647 w 7926"/>
                <a:gd name="T53" fmla="*/ 2147483647 h 7549"/>
                <a:gd name="T54" fmla="*/ 2147483647 w 7926"/>
                <a:gd name="T55" fmla="*/ 2147483647 h 7549"/>
                <a:gd name="T56" fmla="*/ 2147483647 w 7926"/>
                <a:gd name="T57" fmla="*/ 2147483647 h 7549"/>
                <a:gd name="T58" fmla="*/ 2147483647 w 7926"/>
                <a:gd name="T59" fmla="*/ 2147483647 h 7549"/>
                <a:gd name="T60" fmla="*/ 2147483647 w 7926"/>
                <a:gd name="T61" fmla="*/ 2147483647 h 7549"/>
                <a:gd name="T62" fmla="*/ 2147483647 w 7926"/>
                <a:gd name="T63" fmla="*/ 2147483647 h 7549"/>
                <a:gd name="T64" fmla="*/ 2147483647 w 7926"/>
                <a:gd name="T65" fmla="*/ 2147483647 h 7549"/>
                <a:gd name="T66" fmla="*/ 2147483647 w 7926"/>
                <a:gd name="T67" fmla="*/ 2147483647 h 7549"/>
                <a:gd name="T68" fmla="*/ 2147483647 w 7926"/>
                <a:gd name="T69" fmla="*/ 2147483647 h 7549"/>
                <a:gd name="T70" fmla="*/ 2147483647 w 7926"/>
                <a:gd name="T71" fmla="*/ 2147483647 h 7549"/>
                <a:gd name="T72" fmla="*/ 2147483647 w 7926"/>
                <a:gd name="T73" fmla="*/ 2147483647 h 7549"/>
                <a:gd name="T74" fmla="*/ 2147483647 w 7926"/>
                <a:gd name="T75" fmla="*/ 2147483647 h 7549"/>
                <a:gd name="T76" fmla="*/ 2147483647 w 7926"/>
                <a:gd name="T77" fmla="*/ 2147483647 h 7549"/>
                <a:gd name="T78" fmla="*/ 2147483647 w 7926"/>
                <a:gd name="T79" fmla="*/ 2147483647 h 7549"/>
                <a:gd name="T80" fmla="*/ 2147483647 w 7926"/>
                <a:gd name="T81" fmla="*/ 2147483647 h 7549"/>
                <a:gd name="T82" fmla="*/ 2147483647 w 7926"/>
                <a:gd name="T83" fmla="*/ 2147483647 h 7549"/>
                <a:gd name="T84" fmla="*/ 2147483647 w 7926"/>
                <a:gd name="T85" fmla="*/ 2147483647 h 7549"/>
                <a:gd name="T86" fmla="*/ 2147483647 w 7926"/>
                <a:gd name="T87" fmla="*/ 2147483647 h 7549"/>
                <a:gd name="T88" fmla="*/ 2147483647 w 7926"/>
                <a:gd name="T89" fmla="*/ 2147483647 h 7549"/>
                <a:gd name="T90" fmla="*/ 2147483647 w 7926"/>
                <a:gd name="T91" fmla="*/ 2147483647 h 7549"/>
                <a:gd name="T92" fmla="*/ 2147483647 w 7926"/>
                <a:gd name="T93" fmla="*/ 2147483647 h 7549"/>
                <a:gd name="T94" fmla="*/ 2147483647 w 7926"/>
                <a:gd name="T95" fmla="*/ 2147483647 h 7549"/>
                <a:gd name="T96" fmla="*/ 2147483647 w 7926"/>
                <a:gd name="T97" fmla="*/ 2147483647 h 7549"/>
                <a:gd name="T98" fmla="*/ 2147483647 w 7926"/>
                <a:gd name="T99" fmla="*/ 2147483647 h 7549"/>
                <a:gd name="T100" fmla="*/ 2147483647 w 7926"/>
                <a:gd name="T101" fmla="*/ 2147483647 h 7549"/>
                <a:gd name="T102" fmla="*/ 2147483647 w 7926"/>
                <a:gd name="T103" fmla="*/ 2147483647 h 75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926"/>
                <a:gd name="T157" fmla="*/ 0 h 7549"/>
                <a:gd name="T158" fmla="*/ 7926 w 7926"/>
                <a:gd name="T159" fmla="*/ 7549 h 75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926" h="7549">
                  <a:moveTo>
                    <a:pt x="279" y="278"/>
                  </a:moveTo>
                  <a:lnTo>
                    <a:pt x="263" y="330"/>
                  </a:lnTo>
                  <a:lnTo>
                    <a:pt x="247" y="381"/>
                  </a:lnTo>
                  <a:lnTo>
                    <a:pt x="231" y="433"/>
                  </a:lnTo>
                  <a:lnTo>
                    <a:pt x="216" y="485"/>
                  </a:lnTo>
                  <a:lnTo>
                    <a:pt x="201" y="537"/>
                  </a:lnTo>
                  <a:lnTo>
                    <a:pt x="187" y="590"/>
                  </a:lnTo>
                  <a:lnTo>
                    <a:pt x="173" y="642"/>
                  </a:lnTo>
                  <a:lnTo>
                    <a:pt x="159" y="695"/>
                  </a:lnTo>
                  <a:lnTo>
                    <a:pt x="147" y="748"/>
                  </a:lnTo>
                  <a:lnTo>
                    <a:pt x="135" y="801"/>
                  </a:lnTo>
                  <a:lnTo>
                    <a:pt x="123" y="855"/>
                  </a:lnTo>
                  <a:lnTo>
                    <a:pt x="112" y="908"/>
                  </a:lnTo>
                  <a:lnTo>
                    <a:pt x="101" y="962"/>
                  </a:lnTo>
                  <a:lnTo>
                    <a:pt x="91" y="1016"/>
                  </a:lnTo>
                  <a:lnTo>
                    <a:pt x="82" y="1071"/>
                  </a:lnTo>
                  <a:lnTo>
                    <a:pt x="73" y="1125"/>
                  </a:lnTo>
                  <a:lnTo>
                    <a:pt x="64" y="1179"/>
                  </a:lnTo>
                  <a:lnTo>
                    <a:pt x="56" y="1234"/>
                  </a:lnTo>
                  <a:lnTo>
                    <a:pt x="49" y="1289"/>
                  </a:lnTo>
                  <a:lnTo>
                    <a:pt x="42" y="1344"/>
                  </a:lnTo>
                  <a:lnTo>
                    <a:pt x="35" y="1399"/>
                  </a:lnTo>
                  <a:lnTo>
                    <a:pt x="29" y="1455"/>
                  </a:lnTo>
                  <a:lnTo>
                    <a:pt x="23" y="1510"/>
                  </a:lnTo>
                  <a:lnTo>
                    <a:pt x="18" y="1566"/>
                  </a:lnTo>
                  <a:lnTo>
                    <a:pt x="14" y="1622"/>
                  </a:lnTo>
                  <a:lnTo>
                    <a:pt x="11" y="1677"/>
                  </a:lnTo>
                  <a:lnTo>
                    <a:pt x="7" y="1734"/>
                  </a:lnTo>
                  <a:lnTo>
                    <a:pt x="5" y="1790"/>
                  </a:lnTo>
                  <a:lnTo>
                    <a:pt x="3" y="1847"/>
                  </a:lnTo>
                  <a:lnTo>
                    <a:pt x="2" y="1903"/>
                  </a:lnTo>
                  <a:lnTo>
                    <a:pt x="1" y="1960"/>
                  </a:lnTo>
                  <a:lnTo>
                    <a:pt x="0" y="2017"/>
                  </a:lnTo>
                  <a:lnTo>
                    <a:pt x="8" y="2301"/>
                  </a:lnTo>
                  <a:lnTo>
                    <a:pt x="30" y="2583"/>
                  </a:lnTo>
                  <a:lnTo>
                    <a:pt x="65" y="2859"/>
                  </a:lnTo>
                  <a:lnTo>
                    <a:pt x="113" y="3132"/>
                  </a:lnTo>
                  <a:lnTo>
                    <a:pt x="175" y="3399"/>
                  </a:lnTo>
                  <a:lnTo>
                    <a:pt x="249" y="3662"/>
                  </a:lnTo>
                  <a:lnTo>
                    <a:pt x="336" y="3919"/>
                  </a:lnTo>
                  <a:lnTo>
                    <a:pt x="435" y="4170"/>
                  </a:lnTo>
                  <a:lnTo>
                    <a:pt x="546" y="4415"/>
                  </a:lnTo>
                  <a:lnTo>
                    <a:pt x="668" y="4654"/>
                  </a:lnTo>
                  <a:lnTo>
                    <a:pt x="801" y="4886"/>
                  </a:lnTo>
                  <a:lnTo>
                    <a:pt x="945" y="5110"/>
                  </a:lnTo>
                  <a:lnTo>
                    <a:pt x="1099" y="5326"/>
                  </a:lnTo>
                  <a:lnTo>
                    <a:pt x="1264" y="5536"/>
                  </a:lnTo>
                  <a:lnTo>
                    <a:pt x="1437" y="5737"/>
                  </a:lnTo>
                  <a:lnTo>
                    <a:pt x="1620" y="5928"/>
                  </a:lnTo>
                  <a:lnTo>
                    <a:pt x="1813" y="6112"/>
                  </a:lnTo>
                  <a:lnTo>
                    <a:pt x="2013" y="6286"/>
                  </a:lnTo>
                  <a:lnTo>
                    <a:pt x="2222" y="6450"/>
                  </a:lnTo>
                  <a:lnTo>
                    <a:pt x="2438" y="6605"/>
                  </a:lnTo>
                  <a:lnTo>
                    <a:pt x="2663" y="6748"/>
                  </a:lnTo>
                  <a:lnTo>
                    <a:pt x="2895" y="6882"/>
                  </a:lnTo>
                  <a:lnTo>
                    <a:pt x="3133" y="7004"/>
                  </a:lnTo>
                  <a:lnTo>
                    <a:pt x="3378" y="7115"/>
                  </a:lnTo>
                  <a:lnTo>
                    <a:pt x="3629" y="7213"/>
                  </a:lnTo>
                  <a:lnTo>
                    <a:pt x="3886" y="7300"/>
                  </a:lnTo>
                  <a:lnTo>
                    <a:pt x="4148" y="7375"/>
                  </a:lnTo>
                  <a:lnTo>
                    <a:pt x="4416" y="7437"/>
                  </a:lnTo>
                  <a:lnTo>
                    <a:pt x="4688" y="7486"/>
                  </a:lnTo>
                  <a:lnTo>
                    <a:pt x="4965" y="7521"/>
                  </a:lnTo>
                  <a:lnTo>
                    <a:pt x="5246" y="7542"/>
                  </a:lnTo>
                  <a:lnTo>
                    <a:pt x="5530" y="7549"/>
                  </a:lnTo>
                  <a:lnTo>
                    <a:pt x="5602" y="7549"/>
                  </a:lnTo>
                  <a:lnTo>
                    <a:pt x="5673" y="7547"/>
                  </a:lnTo>
                  <a:lnTo>
                    <a:pt x="5745" y="7545"/>
                  </a:lnTo>
                  <a:lnTo>
                    <a:pt x="5816" y="7542"/>
                  </a:lnTo>
                  <a:lnTo>
                    <a:pt x="5887" y="7538"/>
                  </a:lnTo>
                  <a:lnTo>
                    <a:pt x="5957" y="7533"/>
                  </a:lnTo>
                  <a:lnTo>
                    <a:pt x="6028" y="7527"/>
                  </a:lnTo>
                  <a:lnTo>
                    <a:pt x="6098" y="7520"/>
                  </a:lnTo>
                  <a:lnTo>
                    <a:pt x="6168" y="7513"/>
                  </a:lnTo>
                  <a:lnTo>
                    <a:pt x="6237" y="7505"/>
                  </a:lnTo>
                  <a:lnTo>
                    <a:pt x="6307" y="7495"/>
                  </a:lnTo>
                  <a:lnTo>
                    <a:pt x="6376" y="7485"/>
                  </a:lnTo>
                  <a:lnTo>
                    <a:pt x="6445" y="7473"/>
                  </a:lnTo>
                  <a:lnTo>
                    <a:pt x="6513" y="7462"/>
                  </a:lnTo>
                  <a:lnTo>
                    <a:pt x="6582" y="7449"/>
                  </a:lnTo>
                  <a:lnTo>
                    <a:pt x="6649" y="7436"/>
                  </a:lnTo>
                  <a:lnTo>
                    <a:pt x="6717" y="7421"/>
                  </a:lnTo>
                  <a:lnTo>
                    <a:pt x="6784" y="7406"/>
                  </a:lnTo>
                  <a:lnTo>
                    <a:pt x="6852" y="7390"/>
                  </a:lnTo>
                  <a:lnTo>
                    <a:pt x="6918" y="7374"/>
                  </a:lnTo>
                  <a:lnTo>
                    <a:pt x="6985" y="7355"/>
                  </a:lnTo>
                  <a:lnTo>
                    <a:pt x="7050" y="7337"/>
                  </a:lnTo>
                  <a:lnTo>
                    <a:pt x="7117" y="7318"/>
                  </a:lnTo>
                  <a:lnTo>
                    <a:pt x="7181" y="7298"/>
                  </a:lnTo>
                  <a:lnTo>
                    <a:pt x="7247" y="7277"/>
                  </a:lnTo>
                  <a:lnTo>
                    <a:pt x="7311" y="7256"/>
                  </a:lnTo>
                  <a:lnTo>
                    <a:pt x="7376" y="7234"/>
                  </a:lnTo>
                  <a:lnTo>
                    <a:pt x="7440" y="7210"/>
                  </a:lnTo>
                  <a:lnTo>
                    <a:pt x="7504" y="7186"/>
                  </a:lnTo>
                  <a:lnTo>
                    <a:pt x="7566" y="7162"/>
                  </a:lnTo>
                  <a:lnTo>
                    <a:pt x="7629" y="7137"/>
                  </a:lnTo>
                  <a:lnTo>
                    <a:pt x="7692" y="7111"/>
                  </a:lnTo>
                  <a:lnTo>
                    <a:pt x="7724" y="7050"/>
                  </a:lnTo>
                  <a:lnTo>
                    <a:pt x="7755" y="6990"/>
                  </a:lnTo>
                  <a:lnTo>
                    <a:pt x="7786" y="6928"/>
                  </a:lnTo>
                  <a:lnTo>
                    <a:pt x="7815" y="6867"/>
                  </a:lnTo>
                  <a:lnTo>
                    <a:pt x="7844" y="6805"/>
                  </a:lnTo>
                  <a:lnTo>
                    <a:pt x="7872" y="6743"/>
                  </a:lnTo>
                  <a:lnTo>
                    <a:pt x="7899" y="6680"/>
                  </a:lnTo>
                  <a:lnTo>
                    <a:pt x="7926" y="6617"/>
                  </a:lnTo>
                  <a:lnTo>
                    <a:pt x="7858" y="6652"/>
                  </a:lnTo>
                  <a:lnTo>
                    <a:pt x="7791" y="6685"/>
                  </a:lnTo>
                  <a:lnTo>
                    <a:pt x="7722" y="6717"/>
                  </a:lnTo>
                  <a:lnTo>
                    <a:pt x="7653" y="6750"/>
                  </a:lnTo>
                  <a:lnTo>
                    <a:pt x="7583" y="6780"/>
                  </a:lnTo>
                  <a:lnTo>
                    <a:pt x="7513" y="6810"/>
                  </a:lnTo>
                  <a:lnTo>
                    <a:pt x="7442" y="6838"/>
                  </a:lnTo>
                  <a:lnTo>
                    <a:pt x="7371" y="6867"/>
                  </a:lnTo>
                  <a:lnTo>
                    <a:pt x="7299" y="6893"/>
                  </a:lnTo>
                  <a:lnTo>
                    <a:pt x="7227" y="6919"/>
                  </a:lnTo>
                  <a:lnTo>
                    <a:pt x="7154" y="6943"/>
                  </a:lnTo>
                  <a:lnTo>
                    <a:pt x="7080" y="6967"/>
                  </a:lnTo>
                  <a:lnTo>
                    <a:pt x="7007" y="6990"/>
                  </a:lnTo>
                  <a:lnTo>
                    <a:pt x="6933" y="7011"/>
                  </a:lnTo>
                  <a:lnTo>
                    <a:pt x="6859" y="7031"/>
                  </a:lnTo>
                  <a:lnTo>
                    <a:pt x="6783" y="7050"/>
                  </a:lnTo>
                  <a:lnTo>
                    <a:pt x="6708" y="7069"/>
                  </a:lnTo>
                  <a:lnTo>
                    <a:pt x="6632" y="7085"/>
                  </a:lnTo>
                  <a:lnTo>
                    <a:pt x="6556" y="7101"/>
                  </a:lnTo>
                  <a:lnTo>
                    <a:pt x="6479" y="7117"/>
                  </a:lnTo>
                  <a:lnTo>
                    <a:pt x="6401" y="7131"/>
                  </a:lnTo>
                  <a:lnTo>
                    <a:pt x="6325" y="7143"/>
                  </a:lnTo>
                  <a:lnTo>
                    <a:pt x="6246" y="7154"/>
                  </a:lnTo>
                  <a:lnTo>
                    <a:pt x="6169" y="7164"/>
                  </a:lnTo>
                  <a:lnTo>
                    <a:pt x="6090" y="7173"/>
                  </a:lnTo>
                  <a:lnTo>
                    <a:pt x="6011" y="7181"/>
                  </a:lnTo>
                  <a:lnTo>
                    <a:pt x="5931" y="7188"/>
                  </a:lnTo>
                  <a:lnTo>
                    <a:pt x="5851" y="7193"/>
                  </a:lnTo>
                  <a:lnTo>
                    <a:pt x="5772" y="7198"/>
                  </a:lnTo>
                  <a:lnTo>
                    <a:pt x="5691" y="7201"/>
                  </a:lnTo>
                  <a:lnTo>
                    <a:pt x="5611" y="7202"/>
                  </a:lnTo>
                  <a:lnTo>
                    <a:pt x="5530" y="7203"/>
                  </a:lnTo>
                  <a:lnTo>
                    <a:pt x="5263" y="7196"/>
                  </a:lnTo>
                  <a:lnTo>
                    <a:pt x="5000" y="7177"/>
                  </a:lnTo>
                  <a:lnTo>
                    <a:pt x="4740" y="7144"/>
                  </a:lnTo>
                  <a:lnTo>
                    <a:pt x="4485" y="7098"/>
                  </a:lnTo>
                  <a:lnTo>
                    <a:pt x="4234" y="7040"/>
                  </a:lnTo>
                  <a:lnTo>
                    <a:pt x="3989" y="6970"/>
                  </a:lnTo>
                  <a:lnTo>
                    <a:pt x="3748" y="6889"/>
                  </a:lnTo>
                  <a:lnTo>
                    <a:pt x="3512" y="6796"/>
                  </a:lnTo>
                  <a:lnTo>
                    <a:pt x="3282" y="6692"/>
                  </a:lnTo>
                  <a:lnTo>
                    <a:pt x="3059" y="6577"/>
                  </a:lnTo>
                  <a:lnTo>
                    <a:pt x="2842" y="6452"/>
                  </a:lnTo>
                  <a:lnTo>
                    <a:pt x="2632" y="6317"/>
                  </a:lnTo>
                  <a:lnTo>
                    <a:pt x="2428" y="6173"/>
                  </a:lnTo>
                  <a:lnTo>
                    <a:pt x="2233" y="6019"/>
                  </a:lnTo>
                  <a:lnTo>
                    <a:pt x="2044" y="5856"/>
                  </a:lnTo>
                  <a:lnTo>
                    <a:pt x="1865" y="5684"/>
                  </a:lnTo>
                  <a:lnTo>
                    <a:pt x="1693" y="5504"/>
                  </a:lnTo>
                  <a:lnTo>
                    <a:pt x="1531" y="5316"/>
                  </a:lnTo>
                  <a:lnTo>
                    <a:pt x="1376" y="5120"/>
                  </a:lnTo>
                  <a:lnTo>
                    <a:pt x="1231" y="4916"/>
                  </a:lnTo>
                  <a:lnTo>
                    <a:pt x="1096" y="4706"/>
                  </a:lnTo>
                  <a:lnTo>
                    <a:pt x="972" y="4489"/>
                  </a:lnTo>
                  <a:lnTo>
                    <a:pt x="858" y="4265"/>
                  </a:lnTo>
                  <a:lnTo>
                    <a:pt x="754" y="4035"/>
                  </a:lnTo>
                  <a:lnTo>
                    <a:pt x="661" y="3800"/>
                  </a:lnTo>
                  <a:lnTo>
                    <a:pt x="580" y="3559"/>
                  </a:lnTo>
                  <a:lnTo>
                    <a:pt x="509" y="3313"/>
                  </a:lnTo>
                  <a:lnTo>
                    <a:pt x="452" y="3062"/>
                  </a:lnTo>
                  <a:lnTo>
                    <a:pt x="406" y="2806"/>
                  </a:lnTo>
                  <a:lnTo>
                    <a:pt x="373" y="2547"/>
                  </a:lnTo>
                  <a:lnTo>
                    <a:pt x="353" y="2283"/>
                  </a:lnTo>
                  <a:lnTo>
                    <a:pt x="346" y="2017"/>
                  </a:lnTo>
                  <a:lnTo>
                    <a:pt x="347" y="1950"/>
                  </a:lnTo>
                  <a:lnTo>
                    <a:pt x="348" y="1883"/>
                  </a:lnTo>
                  <a:lnTo>
                    <a:pt x="350" y="1817"/>
                  </a:lnTo>
                  <a:lnTo>
                    <a:pt x="353" y="1750"/>
                  </a:lnTo>
                  <a:lnTo>
                    <a:pt x="357" y="1684"/>
                  </a:lnTo>
                  <a:lnTo>
                    <a:pt x="361" y="1618"/>
                  </a:lnTo>
                  <a:lnTo>
                    <a:pt x="367" y="1552"/>
                  </a:lnTo>
                  <a:lnTo>
                    <a:pt x="373" y="1487"/>
                  </a:lnTo>
                  <a:lnTo>
                    <a:pt x="380" y="1421"/>
                  </a:lnTo>
                  <a:lnTo>
                    <a:pt x="388" y="1357"/>
                  </a:lnTo>
                  <a:lnTo>
                    <a:pt x="396" y="1292"/>
                  </a:lnTo>
                  <a:lnTo>
                    <a:pt x="406" y="1228"/>
                  </a:lnTo>
                  <a:lnTo>
                    <a:pt x="416" y="1163"/>
                  </a:lnTo>
                  <a:lnTo>
                    <a:pt x="427" y="1100"/>
                  </a:lnTo>
                  <a:lnTo>
                    <a:pt x="439" y="1036"/>
                  </a:lnTo>
                  <a:lnTo>
                    <a:pt x="452" y="973"/>
                  </a:lnTo>
                  <a:lnTo>
                    <a:pt x="465" y="909"/>
                  </a:lnTo>
                  <a:lnTo>
                    <a:pt x="479" y="847"/>
                  </a:lnTo>
                  <a:lnTo>
                    <a:pt x="494" y="784"/>
                  </a:lnTo>
                  <a:lnTo>
                    <a:pt x="509" y="722"/>
                  </a:lnTo>
                  <a:lnTo>
                    <a:pt x="525" y="660"/>
                  </a:lnTo>
                  <a:lnTo>
                    <a:pt x="542" y="598"/>
                  </a:lnTo>
                  <a:lnTo>
                    <a:pt x="560" y="537"/>
                  </a:lnTo>
                  <a:lnTo>
                    <a:pt x="579" y="476"/>
                  </a:lnTo>
                  <a:lnTo>
                    <a:pt x="599" y="415"/>
                  </a:lnTo>
                  <a:lnTo>
                    <a:pt x="618" y="355"/>
                  </a:lnTo>
                  <a:lnTo>
                    <a:pt x="639" y="294"/>
                  </a:lnTo>
                  <a:lnTo>
                    <a:pt x="660" y="235"/>
                  </a:lnTo>
                  <a:lnTo>
                    <a:pt x="682" y="175"/>
                  </a:lnTo>
                  <a:lnTo>
                    <a:pt x="705" y="117"/>
                  </a:lnTo>
                  <a:lnTo>
                    <a:pt x="729" y="59"/>
                  </a:lnTo>
                  <a:lnTo>
                    <a:pt x="753" y="0"/>
                  </a:lnTo>
                  <a:lnTo>
                    <a:pt x="692" y="32"/>
                  </a:lnTo>
                  <a:lnTo>
                    <a:pt x="631" y="65"/>
                  </a:lnTo>
                  <a:lnTo>
                    <a:pt x="572" y="99"/>
                  </a:lnTo>
                  <a:lnTo>
                    <a:pt x="512" y="133"/>
                  </a:lnTo>
                  <a:lnTo>
                    <a:pt x="453" y="168"/>
                  </a:lnTo>
                  <a:lnTo>
                    <a:pt x="394" y="204"/>
                  </a:lnTo>
                  <a:lnTo>
                    <a:pt x="337" y="241"/>
                  </a:lnTo>
                  <a:lnTo>
                    <a:pt x="279" y="278"/>
                  </a:lnTo>
                  <a:close/>
                </a:path>
              </a:pathLst>
            </a:custGeom>
            <a:solidFill>
              <a:srgbClr val="20319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40" name="Freeform 51"/>
            <p:cNvSpPr>
              <a:spLocks/>
            </p:cNvSpPr>
            <p:nvPr/>
          </p:nvSpPr>
          <p:spPr bwMode="auto">
            <a:xfrm>
              <a:off x="619125" y="3876675"/>
              <a:ext cx="519113" cy="495300"/>
            </a:xfrm>
            <a:custGeom>
              <a:avLst/>
              <a:gdLst>
                <a:gd name="T0" fmla="*/ 2147483647 w 7847"/>
                <a:gd name="T1" fmla="*/ 2147483647 h 7495"/>
                <a:gd name="T2" fmla="*/ 2147483647 w 7847"/>
                <a:gd name="T3" fmla="*/ 2147483647 h 7495"/>
                <a:gd name="T4" fmla="*/ 2147483647 w 7847"/>
                <a:gd name="T5" fmla="*/ 2147483647 h 7495"/>
                <a:gd name="T6" fmla="*/ 2147483647 w 7847"/>
                <a:gd name="T7" fmla="*/ 2147483647 h 7495"/>
                <a:gd name="T8" fmla="*/ 2147483647 w 7847"/>
                <a:gd name="T9" fmla="*/ 2147483647 h 7495"/>
                <a:gd name="T10" fmla="*/ 2147483647 w 7847"/>
                <a:gd name="T11" fmla="*/ 2147483647 h 7495"/>
                <a:gd name="T12" fmla="*/ 2147483647 w 7847"/>
                <a:gd name="T13" fmla="*/ 2147483647 h 7495"/>
                <a:gd name="T14" fmla="*/ 0 w 7847"/>
                <a:gd name="T15" fmla="*/ 2147483647 h 7495"/>
                <a:gd name="T16" fmla="*/ 2147483647 w 7847"/>
                <a:gd name="T17" fmla="*/ 2147483647 h 7495"/>
                <a:gd name="T18" fmla="*/ 2147483647 w 7847"/>
                <a:gd name="T19" fmla="*/ 2147483647 h 7495"/>
                <a:gd name="T20" fmla="*/ 2147483647 w 7847"/>
                <a:gd name="T21" fmla="*/ 2147483647 h 7495"/>
                <a:gd name="T22" fmla="*/ 2147483647 w 7847"/>
                <a:gd name="T23" fmla="*/ 2147483647 h 7495"/>
                <a:gd name="T24" fmla="*/ 2147483647 w 7847"/>
                <a:gd name="T25" fmla="*/ 2147483647 h 7495"/>
                <a:gd name="T26" fmla="*/ 2147483647 w 7847"/>
                <a:gd name="T27" fmla="*/ 2147483647 h 7495"/>
                <a:gd name="T28" fmla="*/ 2147483647 w 7847"/>
                <a:gd name="T29" fmla="*/ 2147483647 h 7495"/>
                <a:gd name="T30" fmla="*/ 2147483647 w 7847"/>
                <a:gd name="T31" fmla="*/ 2147483647 h 7495"/>
                <a:gd name="T32" fmla="*/ 2147483647 w 7847"/>
                <a:gd name="T33" fmla="*/ 2147483647 h 7495"/>
                <a:gd name="T34" fmla="*/ 2147483647 w 7847"/>
                <a:gd name="T35" fmla="*/ 2147483647 h 7495"/>
                <a:gd name="T36" fmla="*/ 2147483647 w 7847"/>
                <a:gd name="T37" fmla="*/ 2147483647 h 7495"/>
                <a:gd name="T38" fmla="*/ 2147483647 w 7847"/>
                <a:gd name="T39" fmla="*/ 2147483647 h 7495"/>
                <a:gd name="T40" fmla="*/ 2147483647 w 7847"/>
                <a:gd name="T41" fmla="*/ 2147483647 h 7495"/>
                <a:gd name="T42" fmla="*/ 2147483647 w 7847"/>
                <a:gd name="T43" fmla="*/ 2147483647 h 7495"/>
                <a:gd name="T44" fmla="*/ 2147483647 w 7847"/>
                <a:gd name="T45" fmla="*/ 2147483647 h 7495"/>
                <a:gd name="T46" fmla="*/ 2147483647 w 7847"/>
                <a:gd name="T47" fmla="*/ 2147483647 h 7495"/>
                <a:gd name="T48" fmla="*/ 2147483647 w 7847"/>
                <a:gd name="T49" fmla="*/ 2147483647 h 7495"/>
                <a:gd name="T50" fmla="*/ 2147483647 w 7847"/>
                <a:gd name="T51" fmla="*/ 2147483647 h 7495"/>
                <a:gd name="T52" fmla="*/ 2147483647 w 7847"/>
                <a:gd name="T53" fmla="*/ 2147483647 h 7495"/>
                <a:gd name="T54" fmla="*/ 2147483647 w 7847"/>
                <a:gd name="T55" fmla="*/ 2147483647 h 7495"/>
                <a:gd name="T56" fmla="*/ 2147483647 w 7847"/>
                <a:gd name="T57" fmla="*/ 2147483647 h 7495"/>
                <a:gd name="T58" fmla="*/ 2147483647 w 7847"/>
                <a:gd name="T59" fmla="*/ 2147483647 h 7495"/>
                <a:gd name="T60" fmla="*/ 2147483647 w 7847"/>
                <a:gd name="T61" fmla="*/ 2147483647 h 7495"/>
                <a:gd name="T62" fmla="*/ 2147483647 w 7847"/>
                <a:gd name="T63" fmla="*/ 2147483647 h 7495"/>
                <a:gd name="T64" fmla="*/ 2147483647 w 7847"/>
                <a:gd name="T65" fmla="*/ 2147483647 h 7495"/>
                <a:gd name="T66" fmla="*/ 2147483647 w 7847"/>
                <a:gd name="T67" fmla="*/ 2147483647 h 7495"/>
                <a:gd name="T68" fmla="*/ 2147483647 w 7847"/>
                <a:gd name="T69" fmla="*/ 2147483647 h 7495"/>
                <a:gd name="T70" fmla="*/ 2147483647 w 7847"/>
                <a:gd name="T71" fmla="*/ 2147483647 h 7495"/>
                <a:gd name="T72" fmla="*/ 2147483647 w 7847"/>
                <a:gd name="T73" fmla="*/ 2147483647 h 7495"/>
                <a:gd name="T74" fmla="*/ 2147483647 w 7847"/>
                <a:gd name="T75" fmla="*/ 2147483647 h 7495"/>
                <a:gd name="T76" fmla="*/ 2147483647 w 7847"/>
                <a:gd name="T77" fmla="*/ 2147483647 h 7495"/>
                <a:gd name="T78" fmla="*/ 2147483647 w 7847"/>
                <a:gd name="T79" fmla="*/ 2147483647 h 7495"/>
                <a:gd name="T80" fmla="*/ 2147483647 w 7847"/>
                <a:gd name="T81" fmla="*/ 2147483647 h 7495"/>
                <a:gd name="T82" fmla="*/ 2147483647 w 7847"/>
                <a:gd name="T83" fmla="*/ 2147483647 h 7495"/>
                <a:gd name="T84" fmla="*/ 2147483647 w 7847"/>
                <a:gd name="T85" fmla="*/ 2147483647 h 7495"/>
                <a:gd name="T86" fmla="*/ 2147483647 w 7847"/>
                <a:gd name="T87" fmla="*/ 2147483647 h 7495"/>
                <a:gd name="T88" fmla="*/ 2147483647 w 7847"/>
                <a:gd name="T89" fmla="*/ 2147483647 h 7495"/>
                <a:gd name="T90" fmla="*/ 2147483647 w 7847"/>
                <a:gd name="T91" fmla="*/ 2147483647 h 7495"/>
                <a:gd name="T92" fmla="*/ 2147483647 w 7847"/>
                <a:gd name="T93" fmla="*/ 2147483647 h 7495"/>
                <a:gd name="T94" fmla="*/ 2147483647 w 7847"/>
                <a:gd name="T95" fmla="*/ 2147483647 h 7495"/>
                <a:gd name="T96" fmla="*/ 2147483647 w 7847"/>
                <a:gd name="T97" fmla="*/ 2147483647 h 7495"/>
                <a:gd name="T98" fmla="*/ 2147483647 w 7847"/>
                <a:gd name="T99" fmla="*/ 2147483647 h 7495"/>
                <a:gd name="T100" fmla="*/ 2147483647 w 7847"/>
                <a:gd name="T101" fmla="*/ 2147483647 h 7495"/>
                <a:gd name="T102" fmla="*/ 2147483647 w 7847"/>
                <a:gd name="T103" fmla="*/ 2147483647 h 74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47"/>
                <a:gd name="T157" fmla="*/ 0 h 7495"/>
                <a:gd name="T158" fmla="*/ 7847 w 7847"/>
                <a:gd name="T159" fmla="*/ 7495 h 74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47" h="7495">
                  <a:moveTo>
                    <a:pt x="341" y="249"/>
                  </a:moveTo>
                  <a:lnTo>
                    <a:pt x="321" y="305"/>
                  </a:lnTo>
                  <a:lnTo>
                    <a:pt x="301" y="360"/>
                  </a:lnTo>
                  <a:lnTo>
                    <a:pt x="282" y="415"/>
                  </a:lnTo>
                  <a:lnTo>
                    <a:pt x="263" y="471"/>
                  </a:lnTo>
                  <a:lnTo>
                    <a:pt x="245" y="527"/>
                  </a:lnTo>
                  <a:lnTo>
                    <a:pt x="227" y="584"/>
                  </a:lnTo>
                  <a:lnTo>
                    <a:pt x="211" y="641"/>
                  </a:lnTo>
                  <a:lnTo>
                    <a:pt x="195" y="698"/>
                  </a:lnTo>
                  <a:lnTo>
                    <a:pt x="179" y="755"/>
                  </a:lnTo>
                  <a:lnTo>
                    <a:pt x="164" y="813"/>
                  </a:lnTo>
                  <a:lnTo>
                    <a:pt x="150" y="870"/>
                  </a:lnTo>
                  <a:lnTo>
                    <a:pt x="136" y="929"/>
                  </a:lnTo>
                  <a:lnTo>
                    <a:pt x="122" y="987"/>
                  </a:lnTo>
                  <a:lnTo>
                    <a:pt x="110" y="1045"/>
                  </a:lnTo>
                  <a:lnTo>
                    <a:pt x="98" y="1104"/>
                  </a:lnTo>
                  <a:lnTo>
                    <a:pt x="87" y="1163"/>
                  </a:lnTo>
                  <a:lnTo>
                    <a:pt x="77" y="1222"/>
                  </a:lnTo>
                  <a:lnTo>
                    <a:pt x="67" y="1281"/>
                  </a:lnTo>
                  <a:lnTo>
                    <a:pt x="58" y="1342"/>
                  </a:lnTo>
                  <a:lnTo>
                    <a:pt x="49" y="1401"/>
                  </a:lnTo>
                  <a:lnTo>
                    <a:pt x="42" y="1461"/>
                  </a:lnTo>
                  <a:lnTo>
                    <a:pt x="34" y="1521"/>
                  </a:lnTo>
                  <a:lnTo>
                    <a:pt x="28" y="1582"/>
                  </a:lnTo>
                  <a:lnTo>
                    <a:pt x="22" y="1642"/>
                  </a:lnTo>
                  <a:lnTo>
                    <a:pt x="17" y="1704"/>
                  </a:lnTo>
                  <a:lnTo>
                    <a:pt x="12" y="1764"/>
                  </a:lnTo>
                  <a:lnTo>
                    <a:pt x="9" y="1826"/>
                  </a:lnTo>
                  <a:lnTo>
                    <a:pt x="5" y="1887"/>
                  </a:lnTo>
                  <a:lnTo>
                    <a:pt x="3" y="1949"/>
                  </a:lnTo>
                  <a:lnTo>
                    <a:pt x="1" y="2011"/>
                  </a:lnTo>
                  <a:lnTo>
                    <a:pt x="0" y="2073"/>
                  </a:lnTo>
                  <a:lnTo>
                    <a:pt x="0" y="2135"/>
                  </a:lnTo>
                  <a:lnTo>
                    <a:pt x="7" y="2410"/>
                  </a:lnTo>
                  <a:lnTo>
                    <a:pt x="27" y="2682"/>
                  </a:lnTo>
                  <a:lnTo>
                    <a:pt x="61" y="2951"/>
                  </a:lnTo>
                  <a:lnTo>
                    <a:pt x="108" y="3215"/>
                  </a:lnTo>
                  <a:lnTo>
                    <a:pt x="168" y="3474"/>
                  </a:lnTo>
                  <a:lnTo>
                    <a:pt x="240" y="3729"/>
                  </a:lnTo>
                  <a:lnTo>
                    <a:pt x="325" y="3978"/>
                  </a:lnTo>
                  <a:lnTo>
                    <a:pt x="421" y="4221"/>
                  </a:lnTo>
                  <a:lnTo>
                    <a:pt x="527" y="4459"/>
                  </a:lnTo>
                  <a:lnTo>
                    <a:pt x="646" y="4689"/>
                  </a:lnTo>
                  <a:lnTo>
                    <a:pt x="775" y="4914"/>
                  </a:lnTo>
                  <a:lnTo>
                    <a:pt x="914" y="5131"/>
                  </a:lnTo>
                  <a:lnTo>
                    <a:pt x="1063" y="5342"/>
                  </a:lnTo>
                  <a:lnTo>
                    <a:pt x="1223" y="5544"/>
                  </a:lnTo>
                  <a:lnTo>
                    <a:pt x="1391" y="5739"/>
                  </a:lnTo>
                  <a:lnTo>
                    <a:pt x="1568" y="5924"/>
                  </a:lnTo>
                  <a:lnTo>
                    <a:pt x="1754" y="6102"/>
                  </a:lnTo>
                  <a:lnTo>
                    <a:pt x="1949" y="6270"/>
                  </a:lnTo>
                  <a:lnTo>
                    <a:pt x="2151" y="6429"/>
                  </a:lnTo>
                  <a:lnTo>
                    <a:pt x="2361" y="6578"/>
                  </a:lnTo>
                  <a:lnTo>
                    <a:pt x="2579" y="6718"/>
                  </a:lnTo>
                  <a:lnTo>
                    <a:pt x="2803" y="6848"/>
                  </a:lnTo>
                  <a:lnTo>
                    <a:pt x="3034" y="6965"/>
                  </a:lnTo>
                  <a:lnTo>
                    <a:pt x="3271" y="7073"/>
                  </a:lnTo>
                  <a:lnTo>
                    <a:pt x="3514" y="7169"/>
                  </a:lnTo>
                  <a:lnTo>
                    <a:pt x="3763" y="7254"/>
                  </a:lnTo>
                  <a:lnTo>
                    <a:pt x="4017" y="7325"/>
                  </a:lnTo>
                  <a:lnTo>
                    <a:pt x="4277" y="7386"/>
                  </a:lnTo>
                  <a:lnTo>
                    <a:pt x="4540" y="7432"/>
                  </a:lnTo>
                  <a:lnTo>
                    <a:pt x="4808" y="7466"/>
                  </a:lnTo>
                  <a:lnTo>
                    <a:pt x="5080" y="7488"/>
                  </a:lnTo>
                  <a:lnTo>
                    <a:pt x="5356" y="7495"/>
                  </a:lnTo>
                  <a:lnTo>
                    <a:pt x="5433" y="7494"/>
                  </a:lnTo>
                  <a:lnTo>
                    <a:pt x="5509" y="7492"/>
                  </a:lnTo>
                  <a:lnTo>
                    <a:pt x="5585" y="7490"/>
                  </a:lnTo>
                  <a:lnTo>
                    <a:pt x="5660" y="7486"/>
                  </a:lnTo>
                  <a:lnTo>
                    <a:pt x="5736" y="7481"/>
                  </a:lnTo>
                  <a:lnTo>
                    <a:pt x="5811" y="7475"/>
                  </a:lnTo>
                  <a:lnTo>
                    <a:pt x="5886" y="7468"/>
                  </a:lnTo>
                  <a:lnTo>
                    <a:pt x="5960" y="7460"/>
                  </a:lnTo>
                  <a:lnTo>
                    <a:pt x="6035" y="7451"/>
                  </a:lnTo>
                  <a:lnTo>
                    <a:pt x="6110" y="7441"/>
                  </a:lnTo>
                  <a:lnTo>
                    <a:pt x="6183" y="7431"/>
                  </a:lnTo>
                  <a:lnTo>
                    <a:pt x="6256" y="7419"/>
                  </a:lnTo>
                  <a:lnTo>
                    <a:pt x="6329" y="7406"/>
                  </a:lnTo>
                  <a:lnTo>
                    <a:pt x="6402" y="7392"/>
                  </a:lnTo>
                  <a:lnTo>
                    <a:pt x="6474" y="7377"/>
                  </a:lnTo>
                  <a:lnTo>
                    <a:pt x="6546" y="7362"/>
                  </a:lnTo>
                  <a:lnTo>
                    <a:pt x="6617" y="7344"/>
                  </a:lnTo>
                  <a:lnTo>
                    <a:pt x="6689" y="7327"/>
                  </a:lnTo>
                  <a:lnTo>
                    <a:pt x="6759" y="7308"/>
                  </a:lnTo>
                  <a:lnTo>
                    <a:pt x="6830" y="7289"/>
                  </a:lnTo>
                  <a:lnTo>
                    <a:pt x="6900" y="7268"/>
                  </a:lnTo>
                  <a:lnTo>
                    <a:pt x="6970" y="7247"/>
                  </a:lnTo>
                  <a:lnTo>
                    <a:pt x="7038" y="7225"/>
                  </a:lnTo>
                  <a:lnTo>
                    <a:pt x="7108" y="7200"/>
                  </a:lnTo>
                  <a:lnTo>
                    <a:pt x="7176" y="7176"/>
                  </a:lnTo>
                  <a:lnTo>
                    <a:pt x="7244" y="7152"/>
                  </a:lnTo>
                  <a:lnTo>
                    <a:pt x="7311" y="7126"/>
                  </a:lnTo>
                  <a:lnTo>
                    <a:pt x="7379" y="7099"/>
                  </a:lnTo>
                  <a:lnTo>
                    <a:pt x="7445" y="7071"/>
                  </a:lnTo>
                  <a:lnTo>
                    <a:pt x="7512" y="7042"/>
                  </a:lnTo>
                  <a:lnTo>
                    <a:pt x="7577" y="7013"/>
                  </a:lnTo>
                  <a:lnTo>
                    <a:pt x="7643" y="6983"/>
                  </a:lnTo>
                  <a:lnTo>
                    <a:pt x="7671" y="6922"/>
                  </a:lnTo>
                  <a:lnTo>
                    <a:pt x="7698" y="6861"/>
                  </a:lnTo>
                  <a:lnTo>
                    <a:pt x="7725" y="6799"/>
                  </a:lnTo>
                  <a:lnTo>
                    <a:pt x="7751" y="6737"/>
                  </a:lnTo>
                  <a:lnTo>
                    <a:pt x="7776" y="6675"/>
                  </a:lnTo>
                  <a:lnTo>
                    <a:pt x="7801" y="6613"/>
                  </a:lnTo>
                  <a:lnTo>
                    <a:pt x="7824" y="6549"/>
                  </a:lnTo>
                  <a:lnTo>
                    <a:pt x="7847" y="6486"/>
                  </a:lnTo>
                  <a:lnTo>
                    <a:pt x="7778" y="6525"/>
                  </a:lnTo>
                  <a:lnTo>
                    <a:pt x="7708" y="6563"/>
                  </a:lnTo>
                  <a:lnTo>
                    <a:pt x="7638" y="6600"/>
                  </a:lnTo>
                  <a:lnTo>
                    <a:pt x="7566" y="6636"/>
                  </a:lnTo>
                  <a:lnTo>
                    <a:pt x="7495" y="6670"/>
                  </a:lnTo>
                  <a:lnTo>
                    <a:pt x="7422" y="6703"/>
                  </a:lnTo>
                  <a:lnTo>
                    <a:pt x="7350" y="6736"/>
                  </a:lnTo>
                  <a:lnTo>
                    <a:pt x="7276" y="6767"/>
                  </a:lnTo>
                  <a:lnTo>
                    <a:pt x="7202" y="6797"/>
                  </a:lnTo>
                  <a:lnTo>
                    <a:pt x="7127" y="6826"/>
                  </a:lnTo>
                  <a:lnTo>
                    <a:pt x="7052" y="6855"/>
                  </a:lnTo>
                  <a:lnTo>
                    <a:pt x="6976" y="6881"/>
                  </a:lnTo>
                  <a:lnTo>
                    <a:pt x="6899" y="6906"/>
                  </a:lnTo>
                  <a:lnTo>
                    <a:pt x="6822" y="6930"/>
                  </a:lnTo>
                  <a:lnTo>
                    <a:pt x="6744" y="6953"/>
                  </a:lnTo>
                  <a:lnTo>
                    <a:pt x="6667" y="6976"/>
                  </a:lnTo>
                  <a:lnTo>
                    <a:pt x="6588" y="6996"/>
                  </a:lnTo>
                  <a:lnTo>
                    <a:pt x="6509" y="7015"/>
                  </a:lnTo>
                  <a:lnTo>
                    <a:pt x="6429" y="7033"/>
                  </a:lnTo>
                  <a:lnTo>
                    <a:pt x="6349" y="7050"/>
                  </a:lnTo>
                  <a:lnTo>
                    <a:pt x="6269" y="7065"/>
                  </a:lnTo>
                  <a:lnTo>
                    <a:pt x="6188" y="7079"/>
                  </a:lnTo>
                  <a:lnTo>
                    <a:pt x="6107" y="7092"/>
                  </a:lnTo>
                  <a:lnTo>
                    <a:pt x="6025" y="7105"/>
                  </a:lnTo>
                  <a:lnTo>
                    <a:pt x="5942" y="7115"/>
                  </a:lnTo>
                  <a:lnTo>
                    <a:pt x="5860" y="7124"/>
                  </a:lnTo>
                  <a:lnTo>
                    <a:pt x="5777" y="7131"/>
                  </a:lnTo>
                  <a:lnTo>
                    <a:pt x="5694" y="7137"/>
                  </a:lnTo>
                  <a:lnTo>
                    <a:pt x="5610" y="7142"/>
                  </a:lnTo>
                  <a:lnTo>
                    <a:pt x="5525" y="7146"/>
                  </a:lnTo>
                  <a:lnTo>
                    <a:pt x="5441" y="7148"/>
                  </a:lnTo>
                  <a:lnTo>
                    <a:pt x="5356" y="7149"/>
                  </a:lnTo>
                  <a:lnTo>
                    <a:pt x="5098" y="7142"/>
                  </a:lnTo>
                  <a:lnTo>
                    <a:pt x="4844" y="7123"/>
                  </a:lnTo>
                  <a:lnTo>
                    <a:pt x="4593" y="7090"/>
                  </a:lnTo>
                  <a:lnTo>
                    <a:pt x="4347" y="7047"/>
                  </a:lnTo>
                  <a:lnTo>
                    <a:pt x="4104" y="6991"/>
                  </a:lnTo>
                  <a:lnTo>
                    <a:pt x="3866" y="6923"/>
                  </a:lnTo>
                  <a:lnTo>
                    <a:pt x="3633" y="6844"/>
                  </a:lnTo>
                  <a:lnTo>
                    <a:pt x="3406" y="6755"/>
                  </a:lnTo>
                  <a:lnTo>
                    <a:pt x="3184" y="6654"/>
                  </a:lnTo>
                  <a:lnTo>
                    <a:pt x="2967" y="6543"/>
                  </a:lnTo>
                  <a:lnTo>
                    <a:pt x="2758" y="6422"/>
                  </a:lnTo>
                  <a:lnTo>
                    <a:pt x="2554" y="6292"/>
                  </a:lnTo>
                  <a:lnTo>
                    <a:pt x="2358" y="6152"/>
                  </a:lnTo>
                  <a:lnTo>
                    <a:pt x="2169" y="6004"/>
                  </a:lnTo>
                  <a:lnTo>
                    <a:pt x="1987" y="5846"/>
                  </a:lnTo>
                  <a:lnTo>
                    <a:pt x="1813" y="5680"/>
                  </a:lnTo>
                  <a:lnTo>
                    <a:pt x="1647" y="5506"/>
                  </a:lnTo>
                  <a:lnTo>
                    <a:pt x="1490" y="5323"/>
                  </a:lnTo>
                  <a:lnTo>
                    <a:pt x="1340" y="5135"/>
                  </a:lnTo>
                  <a:lnTo>
                    <a:pt x="1201" y="4938"/>
                  </a:lnTo>
                  <a:lnTo>
                    <a:pt x="1070" y="4735"/>
                  </a:lnTo>
                  <a:lnTo>
                    <a:pt x="950" y="4524"/>
                  </a:lnTo>
                  <a:lnTo>
                    <a:pt x="839" y="4308"/>
                  </a:lnTo>
                  <a:lnTo>
                    <a:pt x="739" y="4087"/>
                  </a:lnTo>
                  <a:lnTo>
                    <a:pt x="649" y="3859"/>
                  </a:lnTo>
                  <a:lnTo>
                    <a:pt x="571" y="3626"/>
                  </a:lnTo>
                  <a:lnTo>
                    <a:pt x="503" y="3388"/>
                  </a:lnTo>
                  <a:lnTo>
                    <a:pt x="447" y="3145"/>
                  </a:lnTo>
                  <a:lnTo>
                    <a:pt x="403" y="2898"/>
                  </a:lnTo>
                  <a:lnTo>
                    <a:pt x="371" y="2647"/>
                  </a:lnTo>
                  <a:lnTo>
                    <a:pt x="351" y="2393"/>
                  </a:lnTo>
                  <a:lnTo>
                    <a:pt x="345" y="2135"/>
                  </a:lnTo>
                  <a:lnTo>
                    <a:pt x="345" y="2064"/>
                  </a:lnTo>
                  <a:lnTo>
                    <a:pt x="347" y="1992"/>
                  </a:lnTo>
                  <a:lnTo>
                    <a:pt x="349" y="1921"/>
                  </a:lnTo>
                  <a:lnTo>
                    <a:pt x="353" y="1851"/>
                  </a:lnTo>
                  <a:lnTo>
                    <a:pt x="357" y="1780"/>
                  </a:lnTo>
                  <a:lnTo>
                    <a:pt x="363" y="1710"/>
                  </a:lnTo>
                  <a:lnTo>
                    <a:pt x="369" y="1640"/>
                  </a:lnTo>
                  <a:lnTo>
                    <a:pt x="376" y="1571"/>
                  </a:lnTo>
                  <a:lnTo>
                    <a:pt x="384" y="1501"/>
                  </a:lnTo>
                  <a:lnTo>
                    <a:pt x="394" y="1433"/>
                  </a:lnTo>
                  <a:lnTo>
                    <a:pt x="405" y="1363"/>
                  </a:lnTo>
                  <a:lnTo>
                    <a:pt x="416" y="1294"/>
                  </a:lnTo>
                  <a:lnTo>
                    <a:pt x="427" y="1227"/>
                  </a:lnTo>
                  <a:lnTo>
                    <a:pt x="440" y="1159"/>
                  </a:lnTo>
                  <a:lnTo>
                    <a:pt x="454" y="1092"/>
                  </a:lnTo>
                  <a:lnTo>
                    <a:pt x="469" y="1024"/>
                  </a:lnTo>
                  <a:lnTo>
                    <a:pt x="484" y="958"/>
                  </a:lnTo>
                  <a:lnTo>
                    <a:pt x="500" y="891"/>
                  </a:lnTo>
                  <a:lnTo>
                    <a:pt x="518" y="825"/>
                  </a:lnTo>
                  <a:lnTo>
                    <a:pt x="537" y="759"/>
                  </a:lnTo>
                  <a:lnTo>
                    <a:pt x="556" y="694"/>
                  </a:lnTo>
                  <a:lnTo>
                    <a:pt x="576" y="629"/>
                  </a:lnTo>
                  <a:lnTo>
                    <a:pt x="596" y="565"/>
                  </a:lnTo>
                  <a:lnTo>
                    <a:pt x="618" y="500"/>
                  </a:lnTo>
                  <a:lnTo>
                    <a:pt x="640" y="437"/>
                  </a:lnTo>
                  <a:lnTo>
                    <a:pt x="663" y="373"/>
                  </a:lnTo>
                  <a:lnTo>
                    <a:pt x="688" y="310"/>
                  </a:lnTo>
                  <a:lnTo>
                    <a:pt x="713" y="247"/>
                  </a:lnTo>
                  <a:lnTo>
                    <a:pt x="739" y="185"/>
                  </a:lnTo>
                  <a:lnTo>
                    <a:pt x="765" y="123"/>
                  </a:lnTo>
                  <a:lnTo>
                    <a:pt x="792" y="62"/>
                  </a:lnTo>
                  <a:lnTo>
                    <a:pt x="821" y="0"/>
                  </a:lnTo>
                  <a:lnTo>
                    <a:pt x="759" y="29"/>
                  </a:lnTo>
                  <a:lnTo>
                    <a:pt x="698" y="59"/>
                  </a:lnTo>
                  <a:lnTo>
                    <a:pt x="637" y="88"/>
                  </a:lnTo>
                  <a:lnTo>
                    <a:pt x="577" y="119"/>
                  </a:lnTo>
                  <a:lnTo>
                    <a:pt x="517" y="150"/>
                  </a:lnTo>
                  <a:lnTo>
                    <a:pt x="458" y="183"/>
                  </a:lnTo>
                  <a:lnTo>
                    <a:pt x="400" y="216"/>
                  </a:lnTo>
                  <a:lnTo>
                    <a:pt x="341" y="249"/>
                  </a:lnTo>
                  <a:close/>
                </a:path>
              </a:pathLst>
            </a:custGeom>
            <a:solidFill>
              <a:srgbClr val="22339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41" name="Freeform 52"/>
            <p:cNvSpPr>
              <a:spLocks/>
            </p:cNvSpPr>
            <p:nvPr/>
          </p:nvSpPr>
          <p:spPr bwMode="auto">
            <a:xfrm>
              <a:off x="630238" y="3870325"/>
              <a:ext cx="514350" cy="490538"/>
            </a:xfrm>
            <a:custGeom>
              <a:avLst/>
              <a:gdLst>
                <a:gd name="T0" fmla="*/ 2147483647 w 7756"/>
                <a:gd name="T1" fmla="*/ 2147483647 h 7423"/>
                <a:gd name="T2" fmla="*/ 2147483647 w 7756"/>
                <a:gd name="T3" fmla="*/ 2147483647 h 7423"/>
                <a:gd name="T4" fmla="*/ 2147483647 w 7756"/>
                <a:gd name="T5" fmla="*/ 2147483647 h 7423"/>
                <a:gd name="T6" fmla="*/ 2147483647 w 7756"/>
                <a:gd name="T7" fmla="*/ 2147483647 h 7423"/>
                <a:gd name="T8" fmla="*/ 2147483647 w 7756"/>
                <a:gd name="T9" fmla="*/ 2147483647 h 7423"/>
                <a:gd name="T10" fmla="*/ 2147483647 w 7756"/>
                <a:gd name="T11" fmla="*/ 2147483647 h 7423"/>
                <a:gd name="T12" fmla="*/ 2147483647 w 7756"/>
                <a:gd name="T13" fmla="*/ 2147483647 h 7423"/>
                <a:gd name="T14" fmla="*/ 2147483647 w 7756"/>
                <a:gd name="T15" fmla="*/ 2147483647 h 7423"/>
                <a:gd name="T16" fmla="*/ 2147483647 w 7756"/>
                <a:gd name="T17" fmla="*/ 2147483647 h 7423"/>
                <a:gd name="T18" fmla="*/ 2147483647 w 7756"/>
                <a:gd name="T19" fmla="*/ 2147483647 h 7423"/>
                <a:gd name="T20" fmla="*/ 2147483647 w 7756"/>
                <a:gd name="T21" fmla="*/ 2147483647 h 7423"/>
                <a:gd name="T22" fmla="*/ 2147483647 w 7756"/>
                <a:gd name="T23" fmla="*/ 2147483647 h 7423"/>
                <a:gd name="T24" fmla="*/ 2147483647 w 7756"/>
                <a:gd name="T25" fmla="*/ 2147483647 h 7423"/>
                <a:gd name="T26" fmla="*/ 2147483647 w 7756"/>
                <a:gd name="T27" fmla="*/ 2147483647 h 7423"/>
                <a:gd name="T28" fmla="*/ 2147483647 w 7756"/>
                <a:gd name="T29" fmla="*/ 2147483647 h 7423"/>
                <a:gd name="T30" fmla="*/ 2147483647 w 7756"/>
                <a:gd name="T31" fmla="*/ 2147483647 h 7423"/>
                <a:gd name="T32" fmla="*/ 2147483647 w 7756"/>
                <a:gd name="T33" fmla="*/ 2147483647 h 7423"/>
                <a:gd name="T34" fmla="*/ 2147483647 w 7756"/>
                <a:gd name="T35" fmla="*/ 2147483647 h 7423"/>
                <a:gd name="T36" fmla="*/ 2147483647 w 7756"/>
                <a:gd name="T37" fmla="*/ 2147483647 h 7423"/>
                <a:gd name="T38" fmla="*/ 2147483647 w 7756"/>
                <a:gd name="T39" fmla="*/ 2147483647 h 7423"/>
                <a:gd name="T40" fmla="*/ 2147483647 w 7756"/>
                <a:gd name="T41" fmla="*/ 2147483647 h 7423"/>
                <a:gd name="T42" fmla="*/ 2147483647 w 7756"/>
                <a:gd name="T43" fmla="*/ 2147483647 h 7423"/>
                <a:gd name="T44" fmla="*/ 2147483647 w 7756"/>
                <a:gd name="T45" fmla="*/ 2147483647 h 7423"/>
                <a:gd name="T46" fmla="*/ 2147483647 w 7756"/>
                <a:gd name="T47" fmla="*/ 2147483647 h 7423"/>
                <a:gd name="T48" fmla="*/ 2147483647 w 7756"/>
                <a:gd name="T49" fmla="*/ 2147483647 h 7423"/>
                <a:gd name="T50" fmla="*/ 2147483647 w 7756"/>
                <a:gd name="T51" fmla="*/ 2147483647 h 7423"/>
                <a:gd name="T52" fmla="*/ 2147483647 w 7756"/>
                <a:gd name="T53" fmla="*/ 2147483647 h 7423"/>
                <a:gd name="T54" fmla="*/ 2147483647 w 7756"/>
                <a:gd name="T55" fmla="*/ 2147483647 h 7423"/>
                <a:gd name="T56" fmla="*/ 2147483647 w 7756"/>
                <a:gd name="T57" fmla="*/ 2147483647 h 7423"/>
                <a:gd name="T58" fmla="*/ 2147483647 w 7756"/>
                <a:gd name="T59" fmla="*/ 2147483647 h 7423"/>
                <a:gd name="T60" fmla="*/ 2147483647 w 7756"/>
                <a:gd name="T61" fmla="*/ 2147483647 h 7423"/>
                <a:gd name="T62" fmla="*/ 2147483647 w 7756"/>
                <a:gd name="T63" fmla="*/ 2147483647 h 7423"/>
                <a:gd name="T64" fmla="*/ 2147483647 w 7756"/>
                <a:gd name="T65" fmla="*/ 2147483647 h 7423"/>
                <a:gd name="T66" fmla="*/ 2147483647 w 7756"/>
                <a:gd name="T67" fmla="*/ 2147483647 h 7423"/>
                <a:gd name="T68" fmla="*/ 2147483647 w 7756"/>
                <a:gd name="T69" fmla="*/ 2147483647 h 7423"/>
                <a:gd name="T70" fmla="*/ 2147483647 w 7756"/>
                <a:gd name="T71" fmla="*/ 2147483647 h 7423"/>
                <a:gd name="T72" fmla="*/ 2147483647 w 7756"/>
                <a:gd name="T73" fmla="*/ 2147483647 h 7423"/>
                <a:gd name="T74" fmla="*/ 2147483647 w 7756"/>
                <a:gd name="T75" fmla="*/ 2147483647 h 7423"/>
                <a:gd name="T76" fmla="*/ 2147483647 w 7756"/>
                <a:gd name="T77" fmla="*/ 2147483647 h 7423"/>
                <a:gd name="T78" fmla="*/ 2147483647 w 7756"/>
                <a:gd name="T79" fmla="*/ 2147483647 h 7423"/>
                <a:gd name="T80" fmla="*/ 2147483647 w 7756"/>
                <a:gd name="T81" fmla="*/ 2147483647 h 7423"/>
                <a:gd name="T82" fmla="*/ 2147483647 w 7756"/>
                <a:gd name="T83" fmla="*/ 2147483647 h 7423"/>
                <a:gd name="T84" fmla="*/ 2147483647 w 7756"/>
                <a:gd name="T85" fmla="*/ 2147483647 h 7423"/>
                <a:gd name="T86" fmla="*/ 2147483647 w 7756"/>
                <a:gd name="T87" fmla="*/ 2147483647 h 7423"/>
                <a:gd name="T88" fmla="*/ 2147483647 w 7756"/>
                <a:gd name="T89" fmla="*/ 2147483647 h 7423"/>
                <a:gd name="T90" fmla="*/ 2147483647 w 7756"/>
                <a:gd name="T91" fmla="*/ 2147483647 h 7423"/>
                <a:gd name="T92" fmla="*/ 2147483647 w 7756"/>
                <a:gd name="T93" fmla="*/ 2147483647 h 7423"/>
                <a:gd name="T94" fmla="*/ 2147483647 w 7756"/>
                <a:gd name="T95" fmla="*/ 2147483647 h 7423"/>
                <a:gd name="T96" fmla="*/ 2147483647 w 7756"/>
                <a:gd name="T97" fmla="*/ 2147483647 h 7423"/>
                <a:gd name="T98" fmla="*/ 2147483647 w 7756"/>
                <a:gd name="T99" fmla="*/ 2147483647 h 7423"/>
                <a:gd name="T100" fmla="*/ 2147483647 w 7756"/>
                <a:gd name="T101" fmla="*/ 2147483647 h 7423"/>
                <a:gd name="T102" fmla="*/ 2147483647 w 7756"/>
                <a:gd name="T103" fmla="*/ 2147483647 h 74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756"/>
                <a:gd name="T157" fmla="*/ 0 h 7423"/>
                <a:gd name="T158" fmla="*/ 7756 w 7756"/>
                <a:gd name="T159" fmla="*/ 7423 h 742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756" h="7423">
                  <a:moveTo>
                    <a:pt x="407" y="220"/>
                  </a:moveTo>
                  <a:lnTo>
                    <a:pt x="383" y="279"/>
                  </a:lnTo>
                  <a:lnTo>
                    <a:pt x="359" y="337"/>
                  </a:lnTo>
                  <a:lnTo>
                    <a:pt x="336" y="395"/>
                  </a:lnTo>
                  <a:lnTo>
                    <a:pt x="314" y="455"/>
                  </a:lnTo>
                  <a:lnTo>
                    <a:pt x="293" y="514"/>
                  </a:lnTo>
                  <a:lnTo>
                    <a:pt x="272" y="575"/>
                  </a:lnTo>
                  <a:lnTo>
                    <a:pt x="253" y="635"/>
                  </a:lnTo>
                  <a:lnTo>
                    <a:pt x="233" y="696"/>
                  </a:lnTo>
                  <a:lnTo>
                    <a:pt x="214" y="757"/>
                  </a:lnTo>
                  <a:lnTo>
                    <a:pt x="196" y="818"/>
                  </a:lnTo>
                  <a:lnTo>
                    <a:pt x="179" y="880"/>
                  </a:lnTo>
                  <a:lnTo>
                    <a:pt x="163" y="942"/>
                  </a:lnTo>
                  <a:lnTo>
                    <a:pt x="148" y="1004"/>
                  </a:lnTo>
                  <a:lnTo>
                    <a:pt x="133" y="1067"/>
                  </a:lnTo>
                  <a:lnTo>
                    <a:pt x="119" y="1129"/>
                  </a:lnTo>
                  <a:lnTo>
                    <a:pt x="106" y="1193"/>
                  </a:lnTo>
                  <a:lnTo>
                    <a:pt x="93" y="1256"/>
                  </a:lnTo>
                  <a:lnTo>
                    <a:pt x="81" y="1320"/>
                  </a:lnTo>
                  <a:lnTo>
                    <a:pt x="70" y="1383"/>
                  </a:lnTo>
                  <a:lnTo>
                    <a:pt x="60" y="1448"/>
                  </a:lnTo>
                  <a:lnTo>
                    <a:pt x="50" y="1512"/>
                  </a:lnTo>
                  <a:lnTo>
                    <a:pt x="42" y="1577"/>
                  </a:lnTo>
                  <a:lnTo>
                    <a:pt x="34" y="1641"/>
                  </a:lnTo>
                  <a:lnTo>
                    <a:pt x="27" y="1707"/>
                  </a:lnTo>
                  <a:lnTo>
                    <a:pt x="21" y="1772"/>
                  </a:lnTo>
                  <a:lnTo>
                    <a:pt x="15" y="1838"/>
                  </a:lnTo>
                  <a:lnTo>
                    <a:pt x="11" y="1904"/>
                  </a:lnTo>
                  <a:lnTo>
                    <a:pt x="7" y="1970"/>
                  </a:lnTo>
                  <a:lnTo>
                    <a:pt x="4" y="2037"/>
                  </a:lnTo>
                  <a:lnTo>
                    <a:pt x="2" y="2103"/>
                  </a:lnTo>
                  <a:lnTo>
                    <a:pt x="1" y="2170"/>
                  </a:lnTo>
                  <a:lnTo>
                    <a:pt x="0" y="2237"/>
                  </a:lnTo>
                  <a:lnTo>
                    <a:pt x="7" y="2503"/>
                  </a:lnTo>
                  <a:lnTo>
                    <a:pt x="27" y="2767"/>
                  </a:lnTo>
                  <a:lnTo>
                    <a:pt x="60" y="3026"/>
                  </a:lnTo>
                  <a:lnTo>
                    <a:pt x="106" y="3282"/>
                  </a:lnTo>
                  <a:lnTo>
                    <a:pt x="163" y="3533"/>
                  </a:lnTo>
                  <a:lnTo>
                    <a:pt x="234" y="3779"/>
                  </a:lnTo>
                  <a:lnTo>
                    <a:pt x="315" y="4020"/>
                  </a:lnTo>
                  <a:lnTo>
                    <a:pt x="408" y="4255"/>
                  </a:lnTo>
                  <a:lnTo>
                    <a:pt x="512" y="4485"/>
                  </a:lnTo>
                  <a:lnTo>
                    <a:pt x="626" y="4709"/>
                  </a:lnTo>
                  <a:lnTo>
                    <a:pt x="750" y="4926"/>
                  </a:lnTo>
                  <a:lnTo>
                    <a:pt x="885" y="5136"/>
                  </a:lnTo>
                  <a:lnTo>
                    <a:pt x="1030" y="5340"/>
                  </a:lnTo>
                  <a:lnTo>
                    <a:pt x="1185" y="5536"/>
                  </a:lnTo>
                  <a:lnTo>
                    <a:pt x="1347" y="5724"/>
                  </a:lnTo>
                  <a:lnTo>
                    <a:pt x="1519" y="5904"/>
                  </a:lnTo>
                  <a:lnTo>
                    <a:pt x="1698" y="6076"/>
                  </a:lnTo>
                  <a:lnTo>
                    <a:pt x="1887" y="6239"/>
                  </a:lnTo>
                  <a:lnTo>
                    <a:pt x="2082" y="6393"/>
                  </a:lnTo>
                  <a:lnTo>
                    <a:pt x="2286" y="6537"/>
                  </a:lnTo>
                  <a:lnTo>
                    <a:pt x="2496" y="6672"/>
                  </a:lnTo>
                  <a:lnTo>
                    <a:pt x="2713" y="6797"/>
                  </a:lnTo>
                  <a:lnTo>
                    <a:pt x="2936" y="6912"/>
                  </a:lnTo>
                  <a:lnTo>
                    <a:pt x="3166" y="7016"/>
                  </a:lnTo>
                  <a:lnTo>
                    <a:pt x="3402" y="7109"/>
                  </a:lnTo>
                  <a:lnTo>
                    <a:pt x="3643" y="7190"/>
                  </a:lnTo>
                  <a:lnTo>
                    <a:pt x="3888" y="7260"/>
                  </a:lnTo>
                  <a:lnTo>
                    <a:pt x="4139" y="7318"/>
                  </a:lnTo>
                  <a:lnTo>
                    <a:pt x="4394" y="7364"/>
                  </a:lnTo>
                  <a:lnTo>
                    <a:pt x="4654" y="7397"/>
                  </a:lnTo>
                  <a:lnTo>
                    <a:pt x="4917" y="7416"/>
                  </a:lnTo>
                  <a:lnTo>
                    <a:pt x="5184" y="7423"/>
                  </a:lnTo>
                  <a:lnTo>
                    <a:pt x="5265" y="7422"/>
                  </a:lnTo>
                  <a:lnTo>
                    <a:pt x="5345" y="7421"/>
                  </a:lnTo>
                  <a:lnTo>
                    <a:pt x="5426" y="7418"/>
                  </a:lnTo>
                  <a:lnTo>
                    <a:pt x="5505" y="7413"/>
                  </a:lnTo>
                  <a:lnTo>
                    <a:pt x="5585" y="7408"/>
                  </a:lnTo>
                  <a:lnTo>
                    <a:pt x="5665" y="7401"/>
                  </a:lnTo>
                  <a:lnTo>
                    <a:pt x="5744" y="7393"/>
                  </a:lnTo>
                  <a:lnTo>
                    <a:pt x="5823" y="7384"/>
                  </a:lnTo>
                  <a:lnTo>
                    <a:pt x="5900" y="7374"/>
                  </a:lnTo>
                  <a:lnTo>
                    <a:pt x="5979" y="7363"/>
                  </a:lnTo>
                  <a:lnTo>
                    <a:pt x="6055" y="7351"/>
                  </a:lnTo>
                  <a:lnTo>
                    <a:pt x="6133" y="7337"/>
                  </a:lnTo>
                  <a:lnTo>
                    <a:pt x="6210" y="7321"/>
                  </a:lnTo>
                  <a:lnTo>
                    <a:pt x="6286" y="7305"/>
                  </a:lnTo>
                  <a:lnTo>
                    <a:pt x="6362" y="7289"/>
                  </a:lnTo>
                  <a:lnTo>
                    <a:pt x="6437" y="7270"/>
                  </a:lnTo>
                  <a:lnTo>
                    <a:pt x="6513" y="7251"/>
                  </a:lnTo>
                  <a:lnTo>
                    <a:pt x="6587" y="7231"/>
                  </a:lnTo>
                  <a:lnTo>
                    <a:pt x="6661" y="7210"/>
                  </a:lnTo>
                  <a:lnTo>
                    <a:pt x="6734" y="7187"/>
                  </a:lnTo>
                  <a:lnTo>
                    <a:pt x="6808" y="7163"/>
                  </a:lnTo>
                  <a:lnTo>
                    <a:pt x="6881" y="7139"/>
                  </a:lnTo>
                  <a:lnTo>
                    <a:pt x="6953" y="7113"/>
                  </a:lnTo>
                  <a:lnTo>
                    <a:pt x="7025" y="7087"/>
                  </a:lnTo>
                  <a:lnTo>
                    <a:pt x="7096" y="7058"/>
                  </a:lnTo>
                  <a:lnTo>
                    <a:pt x="7167" y="7030"/>
                  </a:lnTo>
                  <a:lnTo>
                    <a:pt x="7237" y="7000"/>
                  </a:lnTo>
                  <a:lnTo>
                    <a:pt x="7307" y="6970"/>
                  </a:lnTo>
                  <a:lnTo>
                    <a:pt x="7376" y="6937"/>
                  </a:lnTo>
                  <a:lnTo>
                    <a:pt x="7445" y="6905"/>
                  </a:lnTo>
                  <a:lnTo>
                    <a:pt x="7512" y="6872"/>
                  </a:lnTo>
                  <a:lnTo>
                    <a:pt x="7580" y="6837"/>
                  </a:lnTo>
                  <a:lnTo>
                    <a:pt x="7605" y="6775"/>
                  </a:lnTo>
                  <a:lnTo>
                    <a:pt x="7629" y="6714"/>
                  </a:lnTo>
                  <a:lnTo>
                    <a:pt x="7652" y="6652"/>
                  </a:lnTo>
                  <a:lnTo>
                    <a:pt x="7674" y="6590"/>
                  </a:lnTo>
                  <a:lnTo>
                    <a:pt x="7697" y="6527"/>
                  </a:lnTo>
                  <a:lnTo>
                    <a:pt x="7717" y="6464"/>
                  </a:lnTo>
                  <a:lnTo>
                    <a:pt x="7737" y="6400"/>
                  </a:lnTo>
                  <a:lnTo>
                    <a:pt x="7756" y="6337"/>
                  </a:lnTo>
                  <a:lnTo>
                    <a:pt x="7686" y="6380"/>
                  </a:lnTo>
                  <a:lnTo>
                    <a:pt x="7615" y="6422"/>
                  </a:lnTo>
                  <a:lnTo>
                    <a:pt x="7543" y="6464"/>
                  </a:lnTo>
                  <a:lnTo>
                    <a:pt x="7471" y="6504"/>
                  </a:lnTo>
                  <a:lnTo>
                    <a:pt x="7397" y="6542"/>
                  </a:lnTo>
                  <a:lnTo>
                    <a:pt x="7323" y="6580"/>
                  </a:lnTo>
                  <a:lnTo>
                    <a:pt x="7248" y="6616"/>
                  </a:lnTo>
                  <a:lnTo>
                    <a:pt x="7173" y="6650"/>
                  </a:lnTo>
                  <a:lnTo>
                    <a:pt x="7097" y="6684"/>
                  </a:lnTo>
                  <a:lnTo>
                    <a:pt x="7020" y="6717"/>
                  </a:lnTo>
                  <a:lnTo>
                    <a:pt x="6942" y="6748"/>
                  </a:lnTo>
                  <a:lnTo>
                    <a:pt x="6864" y="6777"/>
                  </a:lnTo>
                  <a:lnTo>
                    <a:pt x="6786" y="6806"/>
                  </a:lnTo>
                  <a:lnTo>
                    <a:pt x="6706" y="6833"/>
                  </a:lnTo>
                  <a:lnTo>
                    <a:pt x="6626" y="6859"/>
                  </a:lnTo>
                  <a:lnTo>
                    <a:pt x="6545" y="6883"/>
                  </a:lnTo>
                  <a:lnTo>
                    <a:pt x="6464" y="6906"/>
                  </a:lnTo>
                  <a:lnTo>
                    <a:pt x="6382" y="6928"/>
                  </a:lnTo>
                  <a:lnTo>
                    <a:pt x="6300" y="6949"/>
                  </a:lnTo>
                  <a:lnTo>
                    <a:pt x="6217" y="6967"/>
                  </a:lnTo>
                  <a:lnTo>
                    <a:pt x="6133" y="6985"/>
                  </a:lnTo>
                  <a:lnTo>
                    <a:pt x="6049" y="7000"/>
                  </a:lnTo>
                  <a:lnTo>
                    <a:pt x="5965" y="7015"/>
                  </a:lnTo>
                  <a:lnTo>
                    <a:pt x="5880" y="7028"/>
                  </a:lnTo>
                  <a:lnTo>
                    <a:pt x="5795" y="7039"/>
                  </a:lnTo>
                  <a:lnTo>
                    <a:pt x="5709" y="7049"/>
                  </a:lnTo>
                  <a:lnTo>
                    <a:pt x="5622" y="7058"/>
                  </a:lnTo>
                  <a:lnTo>
                    <a:pt x="5536" y="7065"/>
                  </a:lnTo>
                  <a:lnTo>
                    <a:pt x="5448" y="7070"/>
                  </a:lnTo>
                  <a:lnTo>
                    <a:pt x="5360" y="7075"/>
                  </a:lnTo>
                  <a:lnTo>
                    <a:pt x="5273" y="7077"/>
                  </a:lnTo>
                  <a:lnTo>
                    <a:pt x="5184" y="7078"/>
                  </a:lnTo>
                  <a:lnTo>
                    <a:pt x="4935" y="7071"/>
                  </a:lnTo>
                  <a:lnTo>
                    <a:pt x="4689" y="7052"/>
                  </a:lnTo>
                  <a:lnTo>
                    <a:pt x="4448" y="7022"/>
                  </a:lnTo>
                  <a:lnTo>
                    <a:pt x="4209" y="6980"/>
                  </a:lnTo>
                  <a:lnTo>
                    <a:pt x="3975" y="6925"/>
                  </a:lnTo>
                  <a:lnTo>
                    <a:pt x="3745" y="6860"/>
                  </a:lnTo>
                  <a:lnTo>
                    <a:pt x="3521" y="6784"/>
                  </a:lnTo>
                  <a:lnTo>
                    <a:pt x="3301" y="6698"/>
                  </a:lnTo>
                  <a:lnTo>
                    <a:pt x="3087" y="6600"/>
                  </a:lnTo>
                  <a:lnTo>
                    <a:pt x="2878" y="6493"/>
                  </a:lnTo>
                  <a:lnTo>
                    <a:pt x="2676" y="6377"/>
                  </a:lnTo>
                  <a:lnTo>
                    <a:pt x="2479" y="6251"/>
                  </a:lnTo>
                  <a:lnTo>
                    <a:pt x="2290" y="6116"/>
                  </a:lnTo>
                  <a:lnTo>
                    <a:pt x="2106" y="5972"/>
                  </a:lnTo>
                  <a:lnTo>
                    <a:pt x="1931" y="5820"/>
                  </a:lnTo>
                  <a:lnTo>
                    <a:pt x="1763" y="5659"/>
                  </a:lnTo>
                  <a:lnTo>
                    <a:pt x="1603" y="5492"/>
                  </a:lnTo>
                  <a:lnTo>
                    <a:pt x="1451" y="5316"/>
                  </a:lnTo>
                  <a:lnTo>
                    <a:pt x="1307" y="5133"/>
                  </a:lnTo>
                  <a:lnTo>
                    <a:pt x="1172" y="4944"/>
                  </a:lnTo>
                  <a:lnTo>
                    <a:pt x="1047" y="4747"/>
                  </a:lnTo>
                  <a:lnTo>
                    <a:pt x="930" y="4544"/>
                  </a:lnTo>
                  <a:lnTo>
                    <a:pt x="823" y="4336"/>
                  </a:lnTo>
                  <a:lnTo>
                    <a:pt x="726" y="4121"/>
                  </a:lnTo>
                  <a:lnTo>
                    <a:pt x="640" y="3901"/>
                  </a:lnTo>
                  <a:lnTo>
                    <a:pt x="563" y="3677"/>
                  </a:lnTo>
                  <a:lnTo>
                    <a:pt x="499" y="3447"/>
                  </a:lnTo>
                  <a:lnTo>
                    <a:pt x="444" y="3212"/>
                  </a:lnTo>
                  <a:lnTo>
                    <a:pt x="402" y="2974"/>
                  </a:lnTo>
                  <a:lnTo>
                    <a:pt x="371" y="2732"/>
                  </a:lnTo>
                  <a:lnTo>
                    <a:pt x="352" y="2486"/>
                  </a:lnTo>
                  <a:lnTo>
                    <a:pt x="345" y="2237"/>
                  </a:lnTo>
                  <a:lnTo>
                    <a:pt x="346" y="2162"/>
                  </a:lnTo>
                  <a:lnTo>
                    <a:pt x="348" y="2086"/>
                  </a:lnTo>
                  <a:lnTo>
                    <a:pt x="351" y="2011"/>
                  </a:lnTo>
                  <a:lnTo>
                    <a:pt x="355" y="1937"/>
                  </a:lnTo>
                  <a:lnTo>
                    <a:pt x="360" y="1862"/>
                  </a:lnTo>
                  <a:lnTo>
                    <a:pt x="367" y="1789"/>
                  </a:lnTo>
                  <a:lnTo>
                    <a:pt x="374" y="1714"/>
                  </a:lnTo>
                  <a:lnTo>
                    <a:pt x="383" y="1641"/>
                  </a:lnTo>
                  <a:lnTo>
                    <a:pt x="392" y="1568"/>
                  </a:lnTo>
                  <a:lnTo>
                    <a:pt x="403" y="1495"/>
                  </a:lnTo>
                  <a:lnTo>
                    <a:pt x="414" y="1423"/>
                  </a:lnTo>
                  <a:lnTo>
                    <a:pt x="427" y="1351"/>
                  </a:lnTo>
                  <a:lnTo>
                    <a:pt x="440" y="1280"/>
                  </a:lnTo>
                  <a:lnTo>
                    <a:pt x="455" y="1208"/>
                  </a:lnTo>
                  <a:lnTo>
                    <a:pt x="471" y="1137"/>
                  </a:lnTo>
                  <a:lnTo>
                    <a:pt x="488" y="1067"/>
                  </a:lnTo>
                  <a:lnTo>
                    <a:pt x="507" y="997"/>
                  </a:lnTo>
                  <a:lnTo>
                    <a:pt x="525" y="927"/>
                  </a:lnTo>
                  <a:lnTo>
                    <a:pt x="545" y="858"/>
                  </a:lnTo>
                  <a:lnTo>
                    <a:pt x="566" y="790"/>
                  </a:lnTo>
                  <a:lnTo>
                    <a:pt x="588" y="721"/>
                  </a:lnTo>
                  <a:lnTo>
                    <a:pt x="611" y="653"/>
                  </a:lnTo>
                  <a:lnTo>
                    <a:pt x="635" y="586"/>
                  </a:lnTo>
                  <a:lnTo>
                    <a:pt x="660" y="518"/>
                  </a:lnTo>
                  <a:lnTo>
                    <a:pt x="686" y="452"/>
                  </a:lnTo>
                  <a:lnTo>
                    <a:pt x="712" y="386"/>
                  </a:lnTo>
                  <a:lnTo>
                    <a:pt x="740" y="321"/>
                  </a:lnTo>
                  <a:lnTo>
                    <a:pt x="769" y="255"/>
                  </a:lnTo>
                  <a:lnTo>
                    <a:pt x="799" y="191"/>
                  </a:lnTo>
                  <a:lnTo>
                    <a:pt x="829" y="126"/>
                  </a:lnTo>
                  <a:lnTo>
                    <a:pt x="860" y="63"/>
                  </a:lnTo>
                  <a:lnTo>
                    <a:pt x="892" y="0"/>
                  </a:lnTo>
                  <a:lnTo>
                    <a:pt x="830" y="26"/>
                  </a:lnTo>
                  <a:lnTo>
                    <a:pt x="769" y="51"/>
                  </a:lnTo>
                  <a:lnTo>
                    <a:pt x="707" y="77"/>
                  </a:lnTo>
                  <a:lnTo>
                    <a:pt x="646" y="104"/>
                  </a:lnTo>
                  <a:lnTo>
                    <a:pt x="585" y="131"/>
                  </a:lnTo>
                  <a:lnTo>
                    <a:pt x="526" y="161"/>
                  </a:lnTo>
                  <a:lnTo>
                    <a:pt x="466" y="190"/>
                  </a:lnTo>
                  <a:lnTo>
                    <a:pt x="407" y="220"/>
                  </a:lnTo>
                  <a:close/>
                </a:path>
              </a:pathLst>
            </a:custGeom>
            <a:solidFill>
              <a:srgbClr val="24369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42" name="Freeform 53"/>
            <p:cNvSpPr>
              <a:spLocks/>
            </p:cNvSpPr>
            <p:nvPr/>
          </p:nvSpPr>
          <p:spPr bwMode="auto">
            <a:xfrm>
              <a:off x="642938" y="3863975"/>
              <a:ext cx="504825" cy="485775"/>
            </a:xfrm>
            <a:custGeom>
              <a:avLst/>
              <a:gdLst>
                <a:gd name="T0" fmla="*/ 2147483647 w 7650"/>
                <a:gd name="T1" fmla="*/ 2147483647 h 7339"/>
                <a:gd name="T2" fmla="*/ 2147483647 w 7650"/>
                <a:gd name="T3" fmla="*/ 2147483647 h 7339"/>
                <a:gd name="T4" fmla="*/ 2147483647 w 7650"/>
                <a:gd name="T5" fmla="*/ 2147483647 h 7339"/>
                <a:gd name="T6" fmla="*/ 2147483647 w 7650"/>
                <a:gd name="T7" fmla="*/ 2147483647 h 7339"/>
                <a:gd name="T8" fmla="*/ 2147483647 w 7650"/>
                <a:gd name="T9" fmla="*/ 2147483647 h 7339"/>
                <a:gd name="T10" fmla="*/ 2147483647 w 7650"/>
                <a:gd name="T11" fmla="*/ 2147483647 h 7339"/>
                <a:gd name="T12" fmla="*/ 2147483647 w 7650"/>
                <a:gd name="T13" fmla="*/ 2147483647 h 7339"/>
                <a:gd name="T14" fmla="*/ 0 w 7650"/>
                <a:gd name="T15" fmla="*/ 2147483647 h 7339"/>
                <a:gd name="T16" fmla="*/ 2147483647 w 7650"/>
                <a:gd name="T17" fmla="*/ 2147483647 h 7339"/>
                <a:gd name="T18" fmla="*/ 2147483647 w 7650"/>
                <a:gd name="T19" fmla="*/ 2147483647 h 7339"/>
                <a:gd name="T20" fmla="*/ 2147483647 w 7650"/>
                <a:gd name="T21" fmla="*/ 2147483647 h 7339"/>
                <a:gd name="T22" fmla="*/ 2147483647 w 7650"/>
                <a:gd name="T23" fmla="*/ 2147483647 h 7339"/>
                <a:gd name="T24" fmla="*/ 2147483647 w 7650"/>
                <a:gd name="T25" fmla="*/ 2147483647 h 7339"/>
                <a:gd name="T26" fmla="*/ 2147483647 w 7650"/>
                <a:gd name="T27" fmla="*/ 2147483647 h 7339"/>
                <a:gd name="T28" fmla="*/ 2147483647 w 7650"/>
                <a:gd name="T29" fmla="*/ 2147483647 h 7339"/>
                <a:gd name="T30" fmla="*/ 2147483647 w 7650"/>
                <a:gd name="T31" fmla="*/ 2147483647 h 7339"/>
                <a:gd name="T32" fmla="*/ 2147483647 w 7650"/>
                <a:gd name="T33" fmla="*/ 2147483647 h 7339"/>
                <a:gd name="T34" fmla="*/ 2147483647 w 7650"/>
                <a:gd name="T35" fmla="*/ 2147483647 h 7339"/>
                <a:gd name="T36" fmla="*/ 2147483647 w 7650"/>
                <a:gd name="T37" fmla="*/ 2147483647 h 7339"/>
                <a:gd name="T38" fmla="*/ 2147483647 w 7650"/>
                <a:gd name="T39" fmla="*/ 2147483647 h 7339"/>
                <a:gd name="T40" fmla="*/ 2147483647 w 7650"/>
                <a:gd name="T41" fmla="*/ 2147483647 h 7339"/>
                <a:gd name="T42" fmla="*/ 2147483647 w 7650"/>
                <a:gd name="T43" fmla="*/ 2147483647 h 7339"/>
                <a:gd name="T44" fmla="*/ 2147483647 w 7650"/>
                <a:gd name="T45" fmla="*/ 2147483647 h 7339"/>
                <a:gd name="T46" fmla="*/ 2147483647 w 7650"/>
                <a:gd name="T47" fmla="*/ 2147483647 h 7339"/>
                <a:gd name="T48" fmla="*/ 2147483647 w 7650"/>
                <a:gd name="T49" fmla="*/ 2147483647 h 7339"/>
                <a:gd name="T50" fmla="*/ 2147483647 w 7650"/>
                <a:gd name="T51" fmla="*/ 2147483647 h 7339"/>
                <a:gd name="T52" fmla="*/ 2147483647 w 7650"/>
                <a:gd name="T53" fmla="*/ 2147483647 h 7339"/>
                <a:gd name="T54" fmla="*/ 2147483647 w 7650"/>
                <a:gd name="T55" fmla="*/ 2147483647 h 7339"/>
                <a:gd name="T56" fmla="*/ 2147483647 w 7650"/>
                <a:gd name="T57" fmla="*/ 2147483647 h 7339"/>
                <a:gd name="T58" fmla="*/ 2147483647 w 7650"/>
                <a:gd name="T59" fmla="*/ 2147483647 h 7339"/>
                <a:gd name="T60" fmla="*/ 2147483647 w 7650"/>
                <a:gd name="T61" fmla="*/ 2147483647 h 7339"/>
                <a:gd name="T62" fmla="*/ 2147483647 w 7650"/>
                <a:gd name="T63" fmla="*/ 2147483647 h 7339"/>
                <a:gd name="T64" fmla="*/ 2147483647 w 7650"/>
                <a:gd name="T65" fmla="*/ 2147483647 h 7339"/>
                <a:gd name="T66" fmla="*/ 2147483647 w 7650"/>
                <a:gd name="T67" fmla="*/ 2147483647 h 7339"/>
                <a:gd name="T68" fmla="*/ 2147483647 w 7650"/>
                <a:gd name="T69" fmla="*/ 2147483647 h 7339"/>
                <a:gd name="T70" fmla="*/ 2147483647 w 7650"/>
                <a:gd name="T71" fmla="*/ 2147483647 h 7339"/>
                <a:gd name="T72" fmla="*/ 2147483647 w 7650"/>
                <a:gd name="T73" fmla="*/ 2147483647 h 7339"/>
                <a:gd name="T74" fmla="*/ 2147483647 w 7650"/>
                <a:gd name="T75" fmla="*/ 2147483647 h 7339"/>
                <a:gd name="T76" fmla="*/ 2147483647 w 7650"/>
                <a:gd name="T77" fmla="*/ 2147483647 h 7339"/>
                <a:gd name="T78" fmla="*/ 2147483647 w 7650"/>
                <a:gd name="T79" fmla="*/ 2147483647 h 7339"/>
                <a:gd name="T80" fmla="*/ 2147483647 w 7650"/>
                <a:gd name="T81" fmla="*/ 2147483647 h 7339"/>
                <a:gd name="T82" fmla="*/ 2147483647 w 7650"/>
                <a:gd name="T83" fmla="*/ 2147483647 h 7339"/>
                <a:gd name="T84" fmla="*/ 2147483647 w 7650"/>
                <a:gd name="T85" fmla="*/ 2147483647 h 7339"/>
                <a:gd name="T86" fmla="*/ 2147483647 w 7650"/>
                <a:gd name="T87" fmla="*/ 2147483647 h 7339"/>
                <a:gd name="T88" fmla="*/ 2147483647 w 7650"/>
                <a:gd name="T89" fmla="*/ 2147483647 h 7339"/>
                <a:gd name="T90" fmla="*/ 2147483647 w 7650"/>
                <a:gd name="T91" fmla="*/ 2147483647 h 7339"/>
                <a:gd name="T92" fmla="*/ 2147483647 w 7650"/>
                <a:gd name="T93" fmla="*/ 2147483647 h 7339"/>
                <a:gd name="T94" fmla="*/ 2147483647 w 7650"/>
                <a:gd name="T95" fmla="*/ 2147483647 h 7339"/>
                <a:gd name="T96" fmla="*/ 2147483647 w 7650"/>
                <a:gd name="T97" fmla="*/ 2147483647 h 7339"/>
                <a:gd name="T98" fmla="*/ 2147483647 w 7650"/>
                <a:gd name="T99" fmla="*/ 2147483647 h 7339"/>
                <a:gd name="T100" fmla="*/ 2147483647 w 7650"/>
                <a:gd name="T101" fmla="*/ 2147483647 h 7339"/>
                <a:gd name="T102" fmla="*/ 2147483647 w 7650"/>
                <a:gd name="T103" fmla="*/ 2147483647 h 73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50"/>
                <a:gd name="T157" fmla="*/ 0 h 7339"/>
                <a:gd name="T158" fmla="*/ 7650 w 7650"/>
                <a:gd name="T159" fmla="*/ 7339 h 73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50" h="7339">
                  <a:moveTo>
                    <a:pt x="476" y="190"/>
                  </a:moveTo>
                  <a:lnTo>
                    <a:pt x="447" y="252"/>
                  </a:lnTo>
                  <a:lnTo>
                    <a:pt x="420" y="313"/>
                  </a:lnTo>
                  <a:lnTo>
                    <a:pt x="394" y="375"/>
                  </a:lnTo>
                  <a:lnTo>
                    <a:pt x="368" y="437"/>
                  </a:lnTo>
                  <a:lnTo>
                    <a:pt x="343" y="500"/>
                  </a:lnTo>
                  <a:lnTo>
                    <a:pt x="318" y="563"/>
                  </a:lnTo>
                  <a:lnTo>
                    <a:pt x="295" y="627"/>
                  </a:lnTo>
                  <a:lnTo>
                    <a:pt x="273" y="690"/>
                  </a:lnTo>
                  <a:lnTo>
                    <a:pt x="251" y="755"/>
                  </a:lnTo>
                  <a:lnTo>
                    <a:pt x="231" y="819"/>
                  </a:lnTo>
                  <a:lnTo>
                    <a:pt x="211" y="884"/>
                  </a:lnTo>
                  <a:lnTo>
                    <a:pt x="192" y="949"/>
                  </a:lnTo>
                  <a:lnTo>
                    <a:pt x="173" y="1015"/>
                  </a:lnTo>
                  <a:lnTo>
                    <a:pt x="155" y="1081"/>
                  </a:lnTo>
                  <a:lnTo>
                    <a:pt x="139" y="1148"/>
                  </a:lnTo>
                  <a:lnTo>
                    <a:pt x="124" y="1214"/>
                  </a:lnTo>
                  <a:lnTo>
                    <a:pt x="109" y="1282"/>
                  </a:lnTo>
                  <a:lnTo>
                    <a:pt x="95" y="1349"/>
                  </a:lnTo>
                  <a:lnTo>
                    <a:pt x="82" y="1417"/>
                  </a:lnTo>
                  <a:lnTo>
                    <a:pt x="71" y="1484"/>
                  </a:lnTo>
                  <a:lnTo>
                    <a:pt x="60" y="1553"/>
                  </a:lnTo>
                  <a:lnTo>
                    <a:pt x="49" y="1623"/>
                  </a:lnTo>
                  <a:lnTo>
                    <a:pt x="39" y="1691"/>
                  </a:lnTo>
                  <a:lnTo>
                    <a:pt x="31" y="1761"/>
                  </a:lnTo>
                  <a:lnTo>
                    <a:pt x="24" y="1830"/>
                  </a:lnTo>
                  <a:lnTo>
                    <a:pt x="18" y="1900"/>
                  </a:lnTo>
                  <a:lnTo>
                    <a:pt x="12" y="1970"/>
                  </a:lnTo>
                  <a:lnTo>
                    <a:pt x="8" y="2041"/>
                  </a:lnTo>
                  <a:lnTo>
                    <a:pt x="4" y="2111"/>
                  </a:lnTo>
                  <a:lnTo>
                    <a:pt x="2" y="2182"/>
                  </a:lnTo>
                  <a:lnTo>
                    <a:pt x="0" y="2254"/>
                  </a:lnTo>
                  <a:lnTo>
                    <a:pt x="0" y="2325"/>
                  </a:lnTo>
                  <a:lnTo>
                    <a:pt x="6" y="2583"/>
                  </a:lnTo>
                  <a:lnTo>
                    <a:pt x="26" y="2837"/>
                  </a:lnTo>
                  <a:lnTo>
                    <a:pt x="58" y="3088"/>
                  </a:lnTo>
                  <a:lnTo>
                    <a:pt x="102" y="3335"/>
                  </a:lnTo>
                  <a:lnTo>
                    <a:pt x="158" y="3578"/>
                  </a:lnTo>
                  <a:lnTo>
                    <a:pt x="226" y="3816"/>
                  </a:lnTo>
                  <a:lnTo>
                    <a:pt x="304" y="4049"/>
                  </a:lnTo>
                  <a:lnTo>
                    <a:pt x="394" y="4277"/>
                  </a:lnTo>
                  <a:lnTo>
                    <a:pt x="494" y="4498"/>
                  </a:lnTo>
                  <a:lnTo>
                    <a:pt x="605" y="4714"/>
                  </a:lnTo>
                  <a:lnTo>
                    <a:pt x="725" y="4925"/>
                  </a:lnTo>
                  <a:lnTo>
                    <a:pt x="856" y="5128"/>
                  </a:lnTo>
                  <a:lnTo>
                    <a:pt x="995" y="5325"/>
                  </a:lnTo>
                  <a:lnTo>
                    <a:pt x="1145" y="5513"/>
                  </a:lnTo>
                  <a:lnTo>
                    <a:pt x="1302" y="5696"/>
                  </a:lnTo>
                  <a:lnTo>
                    <a:pt x="1468" y="5870"/>
                  </a:lnTo>
                  <a:lnTo>
                    <a:pt x="1642" y="6036"/>
                  </a:lnTo>
                  <a:lnTo>
                    <a:pt x="1824" y="6194"/>
                  </a:lnTo>
                  <a:lnTo>
                    <a:pt x="2013" y="6342"/>
                  </a:lnTo>
                  <a:lnTo>
                    <a:pt x="2209" y="6482"/>
                  </a:lnTo>
                  <a:lnTo>
                    <a:pt x="2413" y="6612"/>
                  </a:lnTo>
                  <a:lnTo>
                    <a:pt x="2622" y="6733"/>
                  </a:lnTo>
                  <a:lnTo>
                    <a:pt x="2839" y="6844"/>
                  </a:lnTo>
                  <a:lnTo>
                    <a:pt x="3061" y="6945"/>
                  </a:lnTo>
                  <a:lnTo>
                    <a:pt x="3288" y="7034"/>
                  </a:lnTo>
                  <a:lnTo>
                    <a:pt x="3521" y="7113"/>
                  </a:lnTo>
                  <a:lnTo>
                    <a:pt x="3759" y="7181"/>
                  </a:lnTo>
                  <a:lnTo>
                    <a:pt x="4002" y="7237"/>
                  </a:lnTo>
                  <a:lnTo>
                    <a:pt x="4248" y="7280"/>
                  </a:lnTo>
                  <a:lnTo>
                    <a:pt x="4499" y="7313"/>
                  </a:lnTo>
                  <a:lnTo>
                    <a:pt x="4753" y="7332"/>
                  </a:lnTo>
                  <a:lnTo>
                    <a:pt x="5011" y="7339"/>
                  </a:lnTo>
                  <a:lnTo>
                    <a:pt x="5096" y="7338"/>
                  </a:lnTo>
                  <a:lnTo>
                    <a:pt x="5180" y="7336"/>
                  </a:lnTo>
                  <a:lnTo>
                    <a:pt x="5265" y="7332"/>
                  </a:lnTo>
                  <a:lnTo>
                    <a:pt x="5349" y="7327"/>
                  </a:lnTo>
                  <a:lnTo>
                    <a:pt x="5432" y="7321"/>
                  </a:lnTo>
                  <a:lnTo>
                    <a:pt x="5515" y="7314"/>
                  </a:lnTo>
                  <a:lnTo>
                    <a:pt x="5597" y="7305"/>
                  </a:lnTo>
                  <a:lnTo>
                    <a:pt x="5680" y="7295"/>
                  </a:lnTo>
                  <a:lnTo>
                    <a:pt x="5762" y="7282"/>
                  </a:lnTo>
                  <a:lnTo>
                    <a:pt x="5843" y="7269"/>
                  </a:lnTo>
                  <a:lnTo>
                    <a:pt x="5924" y="7255"/>
                  </a:lnTo>
                  <a:lnTo>
                    <a:pt x="6004" y="7240"/>
                  </a:lnTo>
                  <a:lnTo>
                    <a:pt x="6084" y="7223"/>
                  </a:lnTo>
                  <a:lnTo>
                    <a:pt x="6164" y="7205"/>
                  </a:lnTo>
                  <a:lnTo>
                    <a:pt x="6243" y="7186"/>
                  </a:lnTo>
                  <a:lnTo>
                    <a:pt x="6322" y="7166"/>
                  </a:lnTo>
                  <a:lnTo>
                    <a:pt x="6399" y="7143"/>
                  </a:lnTo>
                  <a:lnTo>
                    <a:pt x="6477" y="7120"/>
                  </a:lnTo>
                  <a:lnTo>
                    <a:pt x="6554" y="7096"/>
                  </a:lnTo>
                  <a:lnTo>
                    <a:pt x="6631" y="7071"/>
                  </a:lnTo>
                  <a:lnTo>
                    <a:pt x="6707" y="7045"/>
                  </a:lnTo>
                  <a:lnTo>
                    <a:pt x="6782" y="7016"/>
                  </a:lnTo>
                  <a:lnTo>
                    <a:pt x="6857" y="6987"/>
                  </a:lnTo>
                  <a:lnTo>
                    <a:pt x="6931" y="6957"/>
                  </a:lnTo>
                  <a:lnTo>
                    <a:pt x="7005" y="6926"/>
                  </a:lnTo>
                  <a:lnTo>
                    <a:pt x="7077" y="6893"/>
                  </a:lnTo>
                  <a:lnTo>
                    <a:pt x="7150" y="6860"/>
                  </a:lnTo>
                  <a:lnTo>
                    <a:pt x="7221" y="6826"/>
                  </a:lnTo>
                  <a:lnTo>
                    <a:pt x="7293" y="6790"/>
                  </a:lnTo>
                  <a:lnTo>
                    <a:pt x="7363" y="6753"/>
                  </a:lnTo>
                  <a:lnTo>
                    <a:pt x="7433" y="6715"/>
                  </a:lnTo>
                  <a:lnTo>
                    <a:pt x="7502" y="6676"/>
                  </a:lnTo>
                  <a:lnTo>
                    <a:pt x="7524" y="6614"/>
                  </a:lnTo>
                  <a:lnTo>
                    <a:pt x="7544" y="6552"/>
                  </a:lnTo>
                  <a:lnTo>
                    <a:pt x="7564" y="6490"/>
                  </a:lnTo>
                  <a:lnTo>
                    <a:pt x="7583" y="6427"/>
                  </a:lnTo>
                  <a:lnTo>
                    <a:pt x="7601" y="6364"/>
                  </a:lnTo>
                  <a:lnTo>
                    <a:pt x="7618" y="6301"/>
                  </a:lnTo>
                  <a:lnTo>
                    <a:pt x="7635" y="6237"/>
                  </a:lnTo>
                  <a:lnTo>
                    <a:pt x="7650" y="6174"/>
                  </a:lnTo>
                  <a:lnTo>
                    <a:pt x="7580" y="6221"/>
                  </a:lnTo>
                  <a:lnTo>
                    <a:pt x="7508" y="6268"/>
                  </a:lnTo>
                  <a:lnTo>
                    <a:pt x="7436" y="6313"/>
                  </a:lnTo>
                  <a:lnTo>
                    <a:pt x="7362" y="6357"/>
                  </a:lnTo>
                  <a:lnTo>
                    <a:pt x="7288" y="6399"/>
                  </a:lnTo>
                  <a:lnTo>
                    <a:pt x="7212" y="6441"/>
                  </a:lnTo>
                  <a:lnTo>
                    <a:pt x="7137" y="6481"/>
                  </a:lnTo>
                  <a:lnTo>
                    <a:pt x="7059" y="6519"/>
                  </a:lnTo>
                  <a:lnTo>
                    <a:pt x="6982" y="6557"/>
                  </a:lnTo>
                  <a:lnTo>
                    <a:pt x="6903" y="6593"/>
                  </a:lnTo>
                  <a:lnTo>
                    <a:pt x="6824" y="6627"/>
                  </a:lnTo>
                  <a:lnTo>
                    <a:pt x="6744" y="6660"/>
                  </a:lnTo>
                  <a:lnTo>
                    <a:pt x="6663" y="6692"/>
                  </a:lnTo>
                  <a:lnTo>
                    <a:pt x="6582" y="6721"/>
                  </a:lnTo>
                  <a:lnTo>
                    <a:pt x="6500" y="6750"/>
                  </a:lnTo>
                  <a:lnTo>
                    <a:pt x="6416" y="6776"/>
                  </a:lnTo>
                  <a:lnTo>
                    <a:pt x="6334" y="6803"/>
                  </a:lnTo>
                  <a:lnTo>
                    <a:pt x="6249" y="6827"/>
                  </a:lnTo>
                  <a:lnTo>
                    <a:pt x="6165" y="6849"/>
                  </a:lnTo>
                  <a:lnTo>
                    <a:pt x="6079" y="6870"/>
                  </a:lnTo>
                  <a:lnTo>
                    <a:pt x="5993" y="6889"/>
                  </a:lnTo>
                  <a:lnTo>
                    <a:pt x="5907" y="6906"/>
                  </a:lnTo>
                  <a:lnTo>
                    <a:pt x="5819" y="6923"/>
                  </a:lnTo>
                  <a:lnTo>
                    <a:pt x="5731" y="6938"/>
                  </a:lnTo>
                  <a:lnTo>
                    <a:pt x="5643" y="6950"/>
                  </a:lnTo>
                  <a:lnTo>
                    <a:pt x="5554" y="6961"/>
                  </a:lnTo>
                  <a:lnTo>
                    <a:pt x="5464" y="6971"/>
                  </a:lnTo>
                  <a:lnTo>
                    <a:pt x="5375" y="6979"/>
                  </a:lnTo>
                  <a:lnTo>
                    <a:pt x="5285" y="6985"/>
                  </a:lnTo>
                  <a:lnTo>
                    <a:pt x="5194" y="6989"/>
                  </a:lnTo>
                  <a:lnTo>
                    <a:pt x="5103" y="6992"/>
                  </a:lnTo>
                  <a:lnTo>
                    <a:pt x="5011" y="6993"/>
                  </a:lnTo>
                  <a:lnTo>
                    <a:pt x="4771" y="6987"/>
                  </a:lnTo>
                  <a:lnTo>
                    <a:pt x="4535" y="6969"/>
                  </a:lnTo>
                  <a:lnTo>
                    <a:pt x="4301" y="6939"/>
                  </a:lnTo>
                  <a:lnTo>
                    <a:pt x="4071" y="6897"/>
                  </a:lnTo>
                  <a:lnTo>
                    <a:pt x="3845" y="6846"/>
                  </a:lnTo>
                  <a:lnTo>
                    <a:pt x="3624" y="6782"/>
                  </a:lnTo>
                  <a:lnTo>
                    <a:pt x="3407" y="6710"/>
                  </a:lnTo>
                  <a:lnTo>
                    <a:pt x="3196" y="6626"/>
                  </a:lnTo>
                  <a:lnTo>
                    <a:pt x="2988" y="6533"/>
                  </a:lnTo>
                  <a:lnTo>
                    <a:pt x="2788" y="6430"/>
                  </a:lnTo>
                  <a:lnTo>
                    <a:pt x="2592" y="6317"/>
                  </a:lnTo>
                  <a:lnTo>
                    <a:pt x="2403" y="6196"/>
                  </a:lnTo>
                  <a:lnTo>
                    <a:pt x="2219" y="6066"/>
                  </a:lnTo>
                  <a:lnTo>
                    <a:pt x="2043" y="5927"/>
                  </a:lnTo>
                  <a:lnTo>
                    <a:pt x="1874" y="5780"/>
                  </a:lnTo>
                  <a:lnTo>
                    <a:pt x="1712" y="5625"/>
                  </a:lnTo>
                  <a:lnTo>
                    <a:pt x="1558" y="5463"/>
                  </a:lnTo>
                  <a:lnTo>
                    <a:pt x="1412" y="5294"/>
                  </a:lnTo>
                  <a:lnTo>
                    <a:pt x="1272" y="5117"/>
                  </a:lnTo>
                  <a:lnTo>
                    <a:pt x="1143" y="4935"/>
                  </a:lnTo>
                  <a:lnTo>
                    <a:pt x="1021" y="4745"/>
                  </a:lnTo>
                  <a:lnTo>
                    <a:pt x="909" y="4550"/>
                  </a:lnTo>
                  <a:lnTo>
                    <a:pt x="806" y="4348"/>
                  </a:lnTo>
                  <a:lnTo>
                    <a:pt x="712" y="4142"/>
                  </a:lnTo>
                  <a:lnTo>
                    <a:pt x="629" y="3930"/>
                  </a:lnTo>
                  <a:lnTo>
                    <a:pt x="555" y="3713"/>
                  </a:lnTo>
                  <a:lnTo>
                    <a:pt x="493" y="3491"/>
                  </a:lnTo>
                  <a:lnTo>
                    <a:pt x="440" y="3266"/>
                  </a:lnTo>
                  <a:lnTo>
                    <a:pt x="399" y="3036"/>
                  </a:lnTo>
                  <a:lnTo>
                    <a:pt x="370" y="2802"/>
                  </a:lnTo>
                  <a:lnTo>
                    <a:pt x="352" y="2565"/>
                  </a:lnTo>
                  <a:lnTo>
                    <a:pt x="346" y="2325"/>
                  </a:lnTo>
                  <a:lnTo>
                    <a:pt x="347" y="2245"/>
                  </a:lnTo>
                  <a:lnTo>
                    <a:pt x="349" y="2167"/>
                  </a:lnTo>
                  <a:lnTo>
                    <a:pt x="352" y="2088"/>
                  </a:lnTo>
                  <a:lnTo>
                    <a:pt x="356" y="2010"/>
                  </a:lnTo>
                  <a:lnTo>
                    <a:pt x="362" y="1932"/>
                  </a:lnTo>
                  <a:lnTo>
                    <a:pt x="369" y="1854"/>
                  </a:lnTo>
                  <a:lnTo>
                    <a:pt x="377" y="1778"/>
                  </a:lnTo>
                  <a:lnTo>
                    <a:pt x="387" y="1701"/>
                  </a:lnTo>
                  <a:lnTo>
                    <a:pt x="398" y="1625"/>
                  </a:lnTo>
                  <a:lnTo>
                    <a:pt x="410" y="1548"/>
                  </a:lnTo>
                  <a:lnTo>
                    <a:pt x="423" y="1473"/>
                  </a:lnTo>
                  <a:lnTo>
                    <a:pt x="437" y="1398"/>
                  </a:lnTo>
                  <a:lnTo>
                    <a:pt x="453" y="1323"/>
                  </a:lnTo>
                  <a:lnTo>
                    <a:pt x="471" y="1249"/>
                  </a:lnTo>
                  <a:lnTo>
                    <a:pt x="489" y="1175"/>
                  </a:lnTo>
                  <a:lnTo>
                    <a:pt x="508" y="1101"/>
                  </a:lnTo>
                  <a:lnTo>
                    <a:pt x="528" y="1029"/>
                  </a:lnTo>
                  <a:lnTo>
                    <a:pt x="549" y="956"/>
                  </a:lnTo>
                  <a:lnTo>
                    <a:pt x="572" y="885"/>
                  </a:lnTo>
                  <a:lnTo>
                    <a:pt x="596" y="813"/>
                  </a:lnTo>
                  <a:lnTo>
                    <a:pt x="621" y="743"/>
                  </a:lnTo>
                  <a:lnTo>
                    <a:pt x="647" y="672"/>
                  </a:lnTo>
                  <a:lnTo>
                    <a:pt x="674" y="602"/>
                  </a:lnTo>
                  <a:lnTo>
                    <a:pt x="702" y="533"/>
                  </a:lnTo>
                  <a:lnTo>
                    <a:pt x="732" y="464"/>
                  </a:lnTo>
                  <a:lnTo>
                    <a:pt x="762" y="396"/>
                  </a:lnTo>
                  <a:lnTo>
                    <a:pt x="793" y="328"/>
                  </a:lnTo>
                  <a:lnTo>
                    <a:pt x="825" y="262"/>
                  </a:lnTo>
                  <a:lnTo>
                    <a:pt x="858" y="195"/>
                  </a:lnTo>
                  <a:lnTo>
                    <a:pt x="893" y="130"/>
                  </a:lnTo>
                  <a:lnTo>
                    <a:pt x="928" y="64"/>
                  </a:lnTo>
                  <a:lnTo>
                    <a:pt x="964" y="0"/>
                  </a:lnTo>
                  <a:lnTo>
                    <a:pt x="902" y="21"/>
                  </a:lnTo>
                  <a:lnTo>
                    <a:pt x="840" y="43"/>
                  </a:lnTo>
                  <a:lnTo>
                    <a:pt x="778" y="66"/>
                  </a:lnTo>
                  <a:lnTo>
                    <a:pt x="716" y="89"/>
                  </a:lnTo>
                  <a:lnTo>
                    <a:pt x="656" y="114"/>
                  </a:lnTo>
                  <a:lnTo>
                    <a:pt x="596" y="139"/>
                  </a:lnTo>
                  <a:lnTo>
                    <a:pt x="535" y="164"/>
                  </a:lnTo>
                  <a:lnTo>
                    <a:pt x="476" y="190"/>
                  </a:lnTo>
                  <a:close/>
                </a:path>
              </a:pathLst>
            </a:custGeom>
            <a:solidFill>
              <a:srgbClr val="25399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43" name="Freeform 54"/>
            <p:cNvSpPr>
              <a:spLocks/>
            </p:cNvSpPr>
            <p:nvPr/>
          </p:nvSpPr>
          <p:spPr bwMode="auto">
            <a:xfrm>
              <a:off x="654050" y="3859213"/>
              <a:ext cx="498475" cy="479425"/>
            </a:xfrm>
            <a:custGeom>
              <a:avLst/>
              <a:gdLst>
                <a:gd name="T0" fmla="*/ 2147483647 w 7533"/>
                <a:gd name="T1" fmla="*/ 2147483647 h 7241"/>
                <a:gd name="T2" fmla="*/ 2147483647 w 7533"/>
                <a:gd name="T3" fmla="*/ 2147483647 h 7241"/>
                <a:gd name="T4" fmla="*/ 2147483647 w 7533"/>
                <a:gd name="T5" fmla="*/ 2147483647 h 7241"/>
                <a:gd name="T6" fmla="*/ 2147483647 w 7533"/>
                <a:gd name="T7" fmla="*/ 2147483647 h 7241"/>
                <a:gd name="T8" fmla="*/ 2147483647 w 7533"/>
                <a:gd name="T9" fmla="*/ 2147483647 h 7241"/>
                <a:gd name="T10" fmla="*/ 2147483647 w 7533"/>
                <a:gd name="T11" fmla="*/ 2147483647 h 7241"/>
                <a:gd name="T12" fmla="*/ 2147483647 w 7533"/>
                <a:gd name="T13" fmla="*/ 2147483647 h 7241"/>
                <a:gd name="T14" fmla="*/ 2147483647 w 7533"/>
                <a:gd name="T15" fmla="*/ 2147483647 h 7241"/>
                <a:gd name="T16" fmla="*/ 2147483647 w 7533"/>
                <a:gd name="T17" fmla="*/ 2147483647 h 7241"/>
                <a:gd name="T18" fmla="*/ 2147483647 w 7533"/>
                <a:gd name="T19" fmla="*/ 2147483647 h 7241"/>
                <a:gd name="T20" fmla="*/ 2147483647 w 7533"/>
                <a:gd name="T21" fmla="*/ 2147483647 h 7241"/>
                <a:gd name="T22" fmla="*/ 2147483647 w 7533"/>
                <a:gd name="T23" fmla="*/ 2147483647 h 7241"/>
                <a:gd name="T24" fmla="*/ 2147483647 w 7533"/>
                <a:gd name="T25" fmla="*/ 2147483647 h 7241"/>
                <a:gd name="T26" fmla="*/ 2147483647 w 7533"/>
                <a:gd name="T27" fmla="*/ 2147483647 h 7241"/>
                <a:gd name="T28" fmla="*/ 2147483647 w 7533"/>
                <a:gd name="T29" fmla="*/ 2147483647 h 7241"/>
                <a:gd name="T30" fmla="*/ 2147483647 w 7533"/>
                <a:gd name="T31" fmla="*/ 2147483647 h 7241"/>
                <a:gd name="T32" fmla="*/ 2147483647 w 7533"/>
                <a:gd name="T33" fmla="*/ 2147483647 h 7241"/>
                <a:gd name="T34" fmla="*/ 2147483647 w 7533"/>
                <a:gd name="T35" fmla="*/ 2147483647 h 7241"/>
                <a:gd name="T36" fmla="*/ 2147483647 w 7533"/>
                <a:gd name="T37" fmla="*/ 2147483647 h 7241"/>
                <a:gd name="T38" fmla="*/ 2147483647 w 7533"/>
                <a:gd name="T39" fmla="*/ 2147483647 h 7241"/>
                <a:gd name="T40" fmla="*/ 2147483647 w 7533"/>
                <a:gd name="T41" fmla="*/ 2147483647 h 7241"/>
                <a:gd name="T42" fmla="*/ 2147483647 w 7533"/>
                <a:gd name="T43" fmla="*/ 2147483647 h 7241"/>
                <a:gd name="T44" fmla="*/ 2147483647 w 7533"/>
                <a:gd name="T45" fmla="*/ 2147483647 h 7241"/>
                <a:gd name="T46" fmla="*/ 2147483647 w 7533"/>
                <a:gd name="T47" fmla="*/ 2147483647 h 7241"/>
                <a:gd name="T48" fmla="*/ 2147483647 w 7533"/>
                <a:gd name="T49" fmla="*/ 2147483647 h 7241"/>
                <a:gd name="T50" fmla="*/ 2147483647 w 7533"/>
                <a:gd name="T51" fmla="*/ 2147483647 h 7241"/>
                <a:gd name="T52" fmla="*/ 2147483647 w 7533"/>
                <a:gd name="T53" fmla="*/ 2147483647 h 7241"/>
                <a:gd name="T54" fmla="*/ 2147483647 w 7533"/>
                <a:gd name="T55" fmla="*/ 2147483647 h 7241"/>
                <a:gd name="T56" fmla="*/ 2147483647 w 7533"/>
                <a:gd name="T57" fmla="*/ 2147483647 h 7241"/>
                <a:gd name="T58" fmla="*/ 2147483647 w 7533"/>
                <a:gd name="T59" fmla="*/ 2147483647 h 7241"/>
                <a:gd name="T60" fmla="*/ 2147483647 w 7533"/>
                <a:gd name="T61" fmla="*/ 2147483647 h 7241"/>
                <a:gd name="T62" fmla="*/ 2147483647 w 7533"/>
                <a:gd name="T63" fmla="*/ 2147483647 h 7241"/>
                <a:gd name="T64" fmla="*/ 2147483647 w 7533"/>
                <a:gd name="T65" fmla="*/ 2147483647 h 7241"/>
                <a:gd name="T66" fmla="*/ 2147483647 w 7533"/>
                <a:gd name="T67" fmla="*/ 2147483647 h 7241"/>
                <a:gd name="T68" fmla="*/ 2147483647 w 7533"/>
                <a:gd name="T69" fmla="*/ 2147483647 h 7241"/>
                <a:gd name="T70" fmla="*/ 2147483647 w 7533"/>
                <a:gd name="T71" fmla="*/ 2147483647 h 7241"/>
                <a:gd name="T72" fmla="*/ 2147483647 w 7533"/>
                <a:gd name="T73" fmla="*/ 2147483647 h 7241"/>
                <a:gd name="T74" fmla="*/ 2147483647 w 7533"/>
                <a:gd name="T75" fmla="*/ 2147483647 h 7241"/>
                <a:gd name="T76" fmla="*/ 2147483647 w 7533"/>
                <a:gd name="T77" fmla="*/ 2147483647 h 7241"/>
                <a:gd name="T78" fmla="*/ 2147483647 w 7533"/>
                <a:gd name="T79" fmla="*/ 2147483647 h 7241"/>
                <a:gd name="T80" fmla="*/ 2147483647 w 7533"/>
                <a:gd name="T81" fmla="*/ 2147483647 h 7241"/>
                <a:gd name="T82" fmla="*/ 2147483647 w 7533"/>
                <a:gd name="T83" fmla="*/ 2147483647 h 7241"/>
                <a:gd name="T84" fmla="*/ 2147483647 w 7533"/>
                <a:gd name="T85" fmla="*/ 2147483647 h 7241"/>
                <a:gd name="T86" fmla="*/ 2147483647 w 7533"/>
                <a:gd name="T87" fmla="*/ 2147483647 h 7241"/>
                <a:gd name="T88" fmla="*/ 2147483647 w 7533"/>
                <a:gd name="T89" fmla="*/ 2147483647 h 7241"/>
                <a:gd name="T90" fmla="*/ 2147483647 w 7533"/>
                <a:gd name="T91" fmla="*/ 2147483647 h 7241"/>
                <a:gd name="T92" fmla="*/ 2147483647 w 7533"/>
                <a:gd name="T93" fmla="*/ 2147483647 h 7241"/>
                <a:gd name="T94" fmla="*/ 2147483647 w 7533"/>
                <a:gd name="T95" fmla="*/ 2147483647 h 7241"/>
                <a:gd name="T96" fmla="*/ 2147483647 w 7533"/>
                <a:gd name="T97" fmla="*/ 2147483647 h 7241"/>
                <a:gd name="T98" fmla="*/ 2147483647 w 7533"/>
                <a:gd name="T99" fmla="*/ 2147483647 h 7241"/>
                <a:gd name="T100" fmla="*/ 2147483647 w 7533"/>
                <a:gd name="T101" fmla="*/ 2147483647 h 7241"/>
                <a:gd name="T102" fmla="*/ 2147483647 w 7533"/>
                <a:gd name="T103" fmla="*/ 2147483647 h 724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533"/>
                <a:gd name="T157" fmla="*/ 0 h 7241"/>
                <a:gd name="T158" fmla="*/ 7533 w 7533"/>
                <a:gd name="T159" fmla="*/ 7241 h 724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533" h="7241">
                  <a:moveTo>
                    <a:pt x="547" y="163"/>
                  </a:moveTo>
                  <a:lnTo>
                    <a:pt x="515" y="226"/>
                  </a:lnTo>
                  <a:lnTo>
                    <a:pt x="484" y="289"/>
                  </a:lnTo>
                  <a:lnTo>
                    <a:pt x="454" y="354"/>
                  </a:lnTo>
                  <a:lnTo>
                    <a:pt x="424" y="418"/>
                  </a:lnTo>
                  <a:lnTo>
                    <a:pt x="395" y="484"/>
                  </a:lnTo>
                  <a:lnTo>
                    <a:pt x="367" y="549"/>
                  </a:lnTo>
                  <a:lnTo>
                    <a:pt x="341" y="615"/>
                  </a:lnTo>
                  <a:lnTo>
                    <a:pt x="315" y="681"/>
                  </a:lnTo>
                  <a:lnTo>
                    <a:pt x="290" y="749"/>
                  </a:lnTo>
                  <a:lnTo>
                    <a:pt x="266" y="816"/>
                  </a:lnTo>
                  <a:lnTo>
                    <a:pt x="243" y="884"/>
                  </a:lnTo>
                  <a:lnTo>
                    <a:pt x="221" y="953"/>
                  </a:lnTo>
                  <a:lnTo>
                    <a:pt x="200" y="1021"/>
                  </a:lnTo>
                  <a:lnTo>
                    <a:pt x="181" y="1090"/>
                  </a:lnTo>
                  <a:lnTo>
                    <a:pt x="162" y="1160"/>
                  </a:lnTo>
                  <a:lnTo>
                    <a:pt x="143" y="1230"/>
                  </a:lnTo>
                  <a:lnTo>
                    <a:pt x="126" y="1300"/>
                  </a:lnTo>
                  <a:lnTo>
                    <a:pt x="110" y="1371"/>
                  </a:lnTo>
                  <a:lnTo>
                    <a:pt x="96" y="1443"/>
                  </a:lnTo>
                  <a:lnTo>
                    <a:pt x="82" y="1514"/>
                  </a:lnTo>
                  <a:lnTo>
                    <a:pt x="69" y="1586"/>
                  </a:lnTo>
                  <a:lnTo>
                    <a:pt x="58" y="1658"/>
                  </a:lnTo>
                  <a:lnTo>
                    <a:pt x="47" y="1731"/>
                  </a:lnTo>
                  <a:lnTo>
                    <a:pt x="38" y="1804"/>
                  </a:lnTo>
                  <a:lnTo>
                    <a:pt x="29" y="1877"/>
                  </a:lnTo>
                  <a:lnTo>
                    <a:pt x="22" y="1952"/>
                  </a:lnTo>
                  <a:lnTo>
                    <a:pt x="15" y="2025"/>
                  </a:lnTo>
                  <a:lnTo>
                    <a:pt x="10" y="2100"/>
                  </a:lnTo>
                  <a:lnTo>
                    <a:pt x="6" y="2174"/>
                  </a:lnTo>
                  <a:lnTo>
                    <a:pt x="3" y="2249"/>
                  </a:lnTo>
                  <a:lnTo>
                    <a:pt x="1" y="2325"/>
                  </a:lnTo>
                  <a:lnTo>
                    <a:pt x="0" y="2400"/>
                  </a:lnTo>
                  <a:lnTo>
                    <a:pt x="7" y="2649"/>
                  </a:lnTo>
                  <a:lnTo>
                    <a:pt x="26" y="2895"/>
                  </a:lnTo>
                  <a:lnTo>
                    <a:pt x="57" y="3137"/>
                  </a:lnTo>
                  <a:lnTo>
                    <a:pt x="99" y="3375"/>
                  </a:lnTo>
                  <a:lnTo>
                    <a:pt x="154" y="3610"/>
                  </a:lnTo>
                  <a:lnTo>
                    <a:pt x="218" y="3840"/>
                  </a:lnTo>
                  <a:lnTo>
                    <a:pt x="295" y="4064"/>
                  </a:lnTo>
                  <a:lnTo>
                    <a:pt x="381" y="4284"/>
                  </a:lnTo>
                  <a:lnTo>
                    <a:pt x="478" y="4499"/>
                  </a:lnTo>
                  <a:lnTo>
                    <a:pt x="585" y="4707"/>
                  </a:lnTo>
                  <a:lnTo>
                    <a:pt x="702" y="4910"/>
                  </a:lnTo>
                  <a:lnTo>
                    <a:pt x="827" y="5107"/>
                  </a:lnTo>
                  <a:lnTo>
                    <a:pt x="962" y="5296"/>
                  </a:lnTo>
                  <a:lnTo>
                    <a:pt x="1106" y="5479"/>
                  </a:lnTo>
                  <a:lnTo>
                    <a:pt x="1258" y="5655"/>
                  </a:lnTo>
                  <a:lnTo>
                    <a:pt x="1418" y="5822"/>
                  </a:lnTo>
                  <a:lnTo>
                    <a:pt x="1586" y="5983"/>
                  </a:lnTo>
                  <a:lnTo>
                    <a:pt x="1761" y="6135"/>
                  </a:lnTo>
                  <a:lnTo>
                    <a:pt x="1945" y="6279"/>
                  </a:lnTo>
                  <a:lnTo>
                    <a:pt x="2134" y="6414"/>
                  </a:lnTo>
                  <a:lnTo>
                    <a:pt x="2331" y="6540"/>
                  </a:lnTo>
                  <a:lnTo>
                    <a:pt x="2533" y="6656"/>
                  </a:lnTo>
                  <a:lnTo>
                    <a:pt x="2742" y="6763"/>
                  </a:lnTo>
                  <a:lnTo>
                    <a:pt x="2956" y="6861"/>
                  </a:lnTo>
                  <a:lnTo>
                    <a:pt x="3176" y="6947"/>
                  </a:lnTo>
                  <a:lnTo>
                    <a:pt x="3400" y="7023"/>
                  </a:lnTo>
                  <a:lnTo>
                    <a:pt x="3630" y="7088"/>
                  </a:lnTo>
                  <a:lnTo>
                    <a:pt x="3864" y="7142"/>
                  </a:lnTo>
                  <a:lnTo>
                    <a:pt x="4103" y="7185"/>
                  </a:lnTo>
                  <a:lnTo>
                    <a:pt x="4344" y="7215"/>
                  </a:lnTo>
                  <a:lnTo>
                    <a:pt x="4590" y="7234"/>
                  </a:lnTo>
                  <a:lnTo>
                    <a:pt x="4839" y="7241"/>
                  </a:lnTo>
                  <a:lnTo>
                    <a:pt x="4928" y="7240"/>
                  </a:lnTo>
                  <a:lnTo>
                    <a:pt x="5015" y="7238"/>
                  </a:lnTo>
                  <a:lnTo>
                    <a:pt x="5103" y="7233"/>
                  </a:lnTo>
                  <a:lnTo>
                    <a:pt x="5191" y="7228"/>
                  </a:lnTo>
                  <a:lnTo>
                    <a:pt x="5277" y="7221"/>
                  </a:lnTo>
                  <a:lnTo>
                    <a:pt x="5364" y="7212"/>
                  </a:lnTo>
                  <a:lnTo>
                    <a:pt x="5450" y="7202"/>
                  </a:lnTo>
                  <a:lnTo>
                    <a:pt x="5535" y="7191"/>
                  </a:lnTo>
                  <a:lnTo>
                    <a:pt x="5620" y="7178"/>
                  </a:lnTo>
                  <a:lnTo>
                    <a:pt x="5704" y="7163"/>
                  </a:lnTo>
                  <a:lnTo>
                    <a:pt x="5788" y="7148"/>
                  </a:lnTo>
                  <a:lnTo>
                    <a:pt x="5872" y="7130"/>
                  </a:lnTo>
                  <a:lnTo>
                    <a:pt x="5955" y="7112"/>
                  </a:lnTo>
                  <a:lnTo>
                    <a:pt x="6037" y="7091"/>
                  </a:lnTo>
                  <a:lnTo>
                    <a:pt x="6119" y="7069"/>
                  </a:lnTo>
                  <a:lnTo>
                    <a:pt x="6200" y="7046"/>
                  </a:lnTo>
                  <a:lnTo>
                    <a:pt x="6281" y="7022"/>
                  </a:lnTo>
                  <a:lnTo>
                    <a:pt x="6361" y="6996"/>
                  </a:lnTo>
                  <a:lnTo>
                    <a:pt x="6441" y="6969"/>
                  </a:lnTo>
                  <a:lnTo>
                    <a:pt x="6519" y="6940"/>
                  </a:lnTo>
                  <a:lnTo>
                    <a:pt x="6597" y="6911"/>
                  </a:lnTo>
                  <a:lnTo>
                    <a:pt x="6675" y="6880"/>
                  </a:lnTo>
                  <a:lnTo>
                    <a:pt x="6752" y="6847"/>
                  </a:lnTo>
                  <a:lnTo>
                    <a:pt x="6828" y="6813"/>
                  </a:lnTo>
                  <a:lnTo>
                    <a:pt x="6903" y="6779"/>
                  </a:lnTo>
                  <a:lnTo>
                    <a:pt x="6978" y="6743"/>
                  </a:lnTo>
                  <a:lnTo>
                    <a:pt x="7052" y="6705"/>
                  </a:lnTo>
                  <a:lnTo>
                    <a:pt x="7126" y="6667"/>
                  </a:lnTo>
                  <a:lnTo>
                    <a:pt x="7198" y="6627"/>
                  </a:lnTo>
                  <a:lnTo>
                    <a:pt x="7270" y="6585"/>
                  </a:lnTo>
                  <a:lnTo>
                    <a:pt x="7341" y="6543"/>
                  </a:lnTo>
                  <a:lnTo>
                    <a:pt x="7411" y="6500"/>
                  </a:lnTo>
                  <a:lnTo>
                    <a:pt x="7429" y="6438"/>
                  </a:lnTo>
                  <a:lnTo>
                    <a:pt x="7446" y="6376"/>
                  </a:lnTo>
                  <a:lnTo>
                    <a:pt x="7462" y="6313"/>
                  </a:lnTo>
                  <a:lnTo>
                    <a:pt x="7478" y="6251"/>
                  </a:lnTo>
                  <a:lnTo>
                    <a:pt x="7494" y="6187"/>
                  </a:lnTo>
                  <a:lnTo>
                    <a:pt x="7508" y="6125"/>
                  </a:lnTo>
                  <a:lnTo>
                    <a:pt x="7521" y="6061"/>
                  </a:lnTo>
                  <a:lnTo>
                    <a:pt x="7533" y="5998"/>
                  </a:lnTo>
                  <a:lnTo>
                    <a:pt x="7462" y="6049"/>
                  </a:lnTo>
                  <a:lnTo>
                    <a:pt x="7390" y="6100"/>
                  </a:lnTo>
                  <a:lnTo>
                    <a:pt x="7317" y="6150"/>
                  </a:lnTo>
                  <a:lnTo>
                    <a:pt x="7243" y="6197"/>
                  </a:lnTo>
                  <a:lnTo>
                    <a:pt x="7168" y="6245"/>
                  </a:lnTo>
                  <a:lnTo>
                    <a:pt x="7093" y="6289"/>
                  </a:lnTo>
                  <a:lnTo>
                    <a:pt x="7015" y="6333"/>
                  </a:lnTo>
                  <a:lnTo>
                    <a:pt x="6937" y="6376"/>
                  </a:lnTo>
                  <a:lnTo>
                    <a:pt x="6859" y="6416"/>
                  </a:lnTo>
                  <a:lnTo>
                    <a:pt x="6779" y="6455"/>
                  </a:lnTo>
                  <a:lnTo>
                    <a:pt x="6699" y="6493"/>
                  </a:lnTo>
                  <a:lnTo>
                    <a:pt x="6617" y="6529"/>
                  </a:lnTo>
                  <a:lnTo>
                    <a:pt x="6535" y="6563"/>
                  </a:lnTo>
                  <a:lnTo>
                    <a:pt x="6452" y="6596"/>
                  </a:lnTo>
                  <a:lnTo>
                    <a:pt x="6368" y="6628"/>
                  </a:lnTo>
                  <a:lnTo>
                    <a:pt x="6284" y="6657"/>
                  </a:lnTo>
                  <a:lnTo>
                    <a:pt x="6198" y="6685"/>
                  </a:lnTo>
                  <a:lnTo>
                    <a:pt x="6112" y="6711"/>
                  </a:lnTo>
                  <a:lnTo>
                    <a:pt x="6025" y="6737"/>
                  </a:lnTo>
                  <a:lnTo>
                    <a:pt x="5937" y="6760"/>
                  </a:lnTo>
                  <a:lnTo>
                    <a:pt x="5849" y="6781"/>
                  </a:lnTo>
                  <a:lnTo>
                    <a:pt x="5761" y="6800"/>
                  </a:lnTo>
                  <a:lnTo>
                    <a:pt x="5671" y="6818"/>
                  </a:lnTo>
                  <a:lnTo>
                    <a:pt x="5580" y="6834"/>
                  </a:lnTo>
                  <a:lnTo>
                    <a:pt x="5490" y="6848"/>
                  </a:lnTo>
                  <a:lnTo>
                    <a:pt x="5398" y="6861"/>
                  </a:lnTo>
                  <a:lnTo>
                    <a:pt x="5306" y="6871"/>
                  </a:lnTo>
                  <a:lnTo>
                    <a:pt x="5214" y="6880"/>
                  </a:lnTo>
                  <a:lnTo>
                    <a:pt x="5121" y="6886"/>
                  </a:lnTo>
                  <a:lnTo>
                    <a:pt x="5027" y="6891"/>
                  </a:lnTo>
                  <a:lnTo>
                    <a:pt x="4934" y="6894"/>
                  </a:lnTo>
                  <a:lnTo>
                    <a:pt x="4839" y="6895"/>
                  </a:lnTo>
                  <a:lnTo>
                    <a:pt x="4608" y="6889"/>
                  </a:lnTo>
                  <a:lnTo>
                    <a:pt x="4380" y="6872"/>
                  </a:lnTo>
                  <a:lnTo>
                    <a:pt x="4155" y="6843"/>
                  </a:lnTo>
                  <a:lnTo>
                    <a:pt x="3933" y="6803"/>
                  </a:lnTo>
                  <a:lnTo>
                    <a:pt x="3717" y="6754"/>
                  </a:lnTo>
                  <a:lnTo>
                    <a:pt x="3503" y="6693"/>
                  </a:lnTo>
                  <a:lnTo>
                    <a:pt x="3295" y="6622"/>
                  </a:lnTo>
                  <a:lnTo>
                    <a:pt x="3090" y="6542"/>
                  </a:lnTo>
                  <a:lnTo>
                    <a:pt x="2892" y="6451"/>
                  </a:lnTo>
                  <a:lnTo>
                    <a:pt x="2697" y="6352"/>
                  </a:lnTo>
                  <a:lnTo>
                    <a:pt x="2510" y="6244"/>
                  </a:lnTo>
                  <a:lnTo>
                    <a:pt x="2328" y="6127"/>
                  </a:lnTo>
                  <a:lnTo>
                    <a:pt x="2151" y="6002"/>
                  </a:lnTo>
                  <a:lnTo>
                    <a:pt x="1981" y="5869"/>
                  </a:lnTo>
                  <a:lnTo>
                    <a:pt x="1819" y="5728"/>
                  </a:lnTo>
                  <a:lnTo>
                    <a:pt x="1663" y="5578"/>
                  </a:lnTo>
                  <a:lnTo>
                    <a:pt x="1514" y="5422"/>
                  </a:lnTo>
                  <a:lnTo>
                    <a:pt x="1372" y="5259"/>
                  </a:lnTo>
                  <a:lnTo>
                    <a:pt x="1240" y="5089"/>
                  </a:lnTo>
                  <a:lnTo>
                    <a:pt x="1114" y="4913"/>
                  </a:lnTo>
                  <a:lnTo>
                    <a:pt x="997" y="4731"/>
                  </a:lnTo>
                  <a:lnTo>
                    <a:pt x="889" y="4542"/>
                  </a:lnTo>
                  <a:lnTo>
                    <a:pt x="789" y="4349"/>
                  </a:lnTo>
                  <a:lnTo>
                    <a:pt x="700" y="4149"/>
                  </a:lnTo>
                  <a:lnTo>
                    <a:pt x="619" y="3945"/>
                  </a:lnTo>
                  <a:lnTo>
                    <a:pt x="548" y="3737"/>
                  </a:lnTo>
                  <a:lnTo>
                    <a:pt x="488" y="3523"/>
                  </a:lnTo>
                  <a:lnTo>
                    <a:pt x="438" y="3305"/>
                  </a:lnTo>
                  <a:lnTo>
                    <a:pt x="398" y="3085"/>
                  </a:lnTo>
                  <a:lnTo>
                    <a:pt x="370" y="2860"/>
                  </a:lnTo>
                  <a:lnTo>
                    <a:pt x="352" y="2631"/>
                  </a:lnTo>
                  <a:lnTo>
                    <a:pt x="347" y="2400"/>
                  </a:lnTo>
                  <a:lnTo>
                    <a:pt x="347" y="2317"/>
                  </a:lnTo>
                  <a:lnTo>
                    <a:pt x="349" y="2235"/>
                  </a:lnTo>
                  <a:lnTo>
                    <a:pt x="353" y="2153"/>
                  </a:lnTo>
                  <a:lnTo>
                    <a:pt x="358" y="2072"/>
                  </a:lnTo>
                  <a:lnTo>
                    <a:pt x="365" y="1991"/>
                  </a:lnTo>
                  <a:lnTo>
                    <a:pt x="373" y="1910"/>
                  </a:lnTo>
                  <a:lnTo>
                    <a:pt x="382" y="1830"/>
                  </a:lnTo>
                  <a:lnTo>
                    <a:pt x="393" y="1750"/>
                  </a:lnTo>
                  <a:lnTo>
                    <a:pt x="405" y="1671"/>
                  </a:lnTo>
                  <a:lnTo>
                    <a:pt x="418" y="1592"/>
                  </a:lnTo>
                  <a:lnTo>
                    <a:pt x="434" y="1514"/>
                  </a:lnTo>
                  <a:lnTo>
                    <a:pt x="450" y="1435"/>
                  </a:lnTo>
                  <a:lnTo>
                    <a:pt x="468" y="1359"/>
                  </a:lnTo>
                  <a:lnTo>
                    <a:pt x="487" y="1281"/>
                  </a:lnTo>
                  <a:lnTo>
                    <a:pt x="507" y="1206"/>
                  </a:lnTo>
                  <a:lnTo>
                    <a:pt x="528" y="1129"/>
                  </a:lnTo>
                  <a:lnTo>
                    <a:pt x="551" y="1054"/>
                  </a:lnTo>
                  <a:lnTo>
                    <a:pt x="576" y="980"/>
                  </a:lnTo>
                  <a:lnTo>
                    <a:pt x="601" y="905"/>
                  </a:lnTo>
                  <a:lnTo>
                    <a:pt x="628" y="832"/>
                  </a:lnTo>
                  <a:lnTo>
                    <a:pt x="655" y="759"/>
                  </a:lnTo>
                  <a:lnTo>
                    <a:pt x="684" y="687"/>
                  </a:lnTo>
                  <a:lnTo>
                    <a:pt x="715" y="615"/>
                  </a:lnTo>
                  <a:lnTo>
                    <a:pt x="747" y="543"/>
                  </a:lnTo>
                  <a:lnTo>
                    <a:pt x="779" y="474"/>
                  </a:lnTo>
                  <a:lnTo>
                    <a:pt x="813" y="403"/>
                  </a:lnTo>
                  <a:lnTo>
                    <a:pt x="848" y="335"/>
                  </a:lnTo>
                  <a:lnTo>
                    <a:pt x="884" y="266"/>
                  </a:lnTo>
                  <a:lnTo>
                    <a:pt x="921" y="199"/>
                  </a:lnTo>
                  <a:lnTo>
                    <a:pt x="959" y="132"/>
                  </a:lnTo>
                  <a:lnTo>
                    <a:pt x="1000" y="66"/>
                  </a:lnTo>
                  <a:lnTo>
                    <a:pt x="1040" y="0"/>
                  </a:lnTo>
                  <a:lnTo>
                    <a:pt x="978" y="18"/>
                  </a:lnTo>
                  <a:lnTo>
                    <a:pt x="914" y="36"/>
                  </a:lnTo>
                  <a:lnTo>
                    <a:pt x="853" y="56"/>
                  </a:lnTo>
                  <a:lnTo>
                    <a:pt x="790" y="76"/>
                  </a:lnTo>
                  <a:lnTo>
                    <a:pt x="729" y="97"/>
                  </a:lnTo>
                  <a:lnTo>
                    <a:pt x="668" y="118"/>
                  </a:lnTo>
                  <a:lnTo>
                    <a:pt x="608" y="140"/>
                  </a:lnTo>
                  <a:lnTo>
                    <a:pt x="547" y="163"/>
                  </a:lnTo>
                  <a:close/>
                </a:path>
              </a:pathLst>
            </a:custGeom>
            <a:solidFill>
              <a:srgbClr val="273C9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44" name="Freeform 55"/>
            <p:cNvSpPr>
              <a:spLocks/>
            </p:cNvSpPr>
            <p:nvPr/>
          </p:nvSpPr>
          <p:spPr bwMode="auto">
            <a:xfrm>
              <a:off x="665163" y="3854450"/>
              <a:ext cx="488950" cy="473075"/>
            </a:xfrm>
            <a:custGeom>
              <a:avLst/>
              <a:gdLst>
                <a:gd name="T0" fmla="*/ 2147483647 w 7400"/>
                <a:gd name="T1" fmla="*/ 2147483647 h 7130"/>
                <a:gd name="T2" fmla="*/ 2147483647 w 7400"/>
                <a:gd name="T3" fmla="*/ 2147483647 h 7130"/>
                <a:gd name="T4" fmla="*/ 2147483647 w 7400"/>
                <a:gd name="T5" fmla="*/ 2147483647 h 7130"/>
                <a:gd name="T6" fmla="*/ 2147483647 w 7400"/>
                <a:gd name="T7" fmla="*/ 2147483647 h 7130"/>
                <a:gd name="T8" fmla="*/ 2147483647 w 7400"/>
                <a:gd name="T9" fmla="*/ 2147483647 h 7130"/>
                <a:gd name="T10" fmla="*/ 2147483647 w 7400"/>
                <a:gd name="T11" fmla="*/ 2147483647 h 7130"/>
                <a:gd name="T12" fmla="*/ 2147483647 w 7400"/>
                <a:gd name="T13" fmla="*/ 2147483647 h 7130"/>
                <a:gd name="T14" fmla="*/ 2147483647 w 7400"/>
                <a:gd name="T15" fmla="*/ 2147483647 h 7130"/>
                <a:gd name="T16" fmla="*/ 2147483647 w 7400"/>
                <a:gd name="T17" fmla="*/ 2147483647 h 7130"/>
                <a:gd name="T18" fmla="*/ 2147483647 w 7400"/>
                <a:gd name="T19" fmla="*/ 2147483647 h 7130"/>
                <a:gd name="T20" fmla="*/ 2147483647 w 7400"/>
                <a:gd name="T21" fmla="*/ 2147483647 h 7130"/>
                <a:gd name="T22" fmla="*/ 2147483647 w 7400"/>
                <a:gd name="T23" fmla="*/ 2147483647 h 7130"/>
                <a:gd name="T24" fmla="*/ 2147483647 w 7400"/>
                <a:gd name="T25" fmla="*/ 2147483647 h 7130"/>
                <a:gd name="T26" fmla="*/ 2147483647 w 7400"/>
                <a:gd name="T27" fmla="*/ 2147483647 h 7130"/>
                <a:gd name="T28" fmla="*/ 2147483647 w 7400"/>
                <a:gd name="T29" fmla="*/ 2147483647 h 7130"/>
                <a:gd name="T30" fmla="*/ 2147483647 w 7400"/>
                <a:gd name="T31" fmla="*/ 2147483647 h 7130"/>
                <a:gd name="T32" fmla="*/ 2147483647 w 7400"/>
                <a:gd name="T33" fmla="*/ 2147483647 h 7130"/>
                <a:gd name="T34" fmla="*/ 2147483647 w 7400"/>
                <a:gd name="T35" fmla="*/ 2147483647 h 7130"/>
                <a:gd name="T36" fmla="*/ 2147483647 w 7400"/>
                <a:gd name="T37" fmla="*/ 2147483647 h 7130"/>
                <a:gd name="T38" fmla="*/ 2147483647 w 7400"/>
                <a:gd name="T39" fmla="*/ 2147483647 h 7130"/>
                <a:gd name="T40" fmla="*/ 2147483647 w 7400"/>
                <a:gd name="T41" fmla="*/ 2147483647 h 7130"/>
                <a:gd name="T42" fmla="*/ 2147483647 w 7400"/>
                <a:gd name="T43" fmla="*/ 2147483647 h 7130"/>
                <a:gd name="T44" fmla="*/ 2147483647 w 7400"/>
                <a:gd name="T45" fmla="*/ 2147483647 h 7130"/>
                <a:gd name="T46" fmla="*/ 2147483647 w 7400"/>
                <a:gd name="T47" fmla="*/ 2147483647 h 7130"/>
                <a:gd name="T48" fmla="*/ 2147483647 w 7400"/>
                <a:gd name="T49" fmla="*/ 2147483647 h 7130"/>
                <a:gd name="T50" fmla="*/ 2147483647 w 7400"/>
                <a:gd name="T51" fmla="*/ 2147483647 h 7130"/>
                <a:gd name="T52" fmla="*/ 2147483647 w 7400"/>
                <a:gd name="T53" fmla="*/ 2147483647 h 7130"/>
                <a:gd name="T54" fmla="*/ 2147483647 w 7400"/>
                <a:gd name="T55" fmla="*/ 2147483647 h 7130"/>
                <a:gd name="T56" fmla="*/ 2147483647 w 7400"/>
                <a:gd name="T57" fmla="*/ 2147483647 h 7130"/>
                <a:gd name="T58" fmla="*/ 2147483647 w 7400"/>
                <a:gd name="T59" fmla="*/ 2147483647 h 7130"/>
                <a:gd name="T60" fmla="*/ 2147483647 w 7400"/>
                <a:gd name="T61" fmla="*/ 2147483647 h 7130"/>
                <a:gd name="T62" fmla="*/ 2147483647 w 7400"/>
                <a:gd name="T63" fmla="*/ 2147483647 h 7130"/>
                <a:gd name="T64" fmla="*/ 2147483647 w 7400"/>
                <a:gd name="T65" fmla="*/ 2147483647 h 7130"/>
                <a:gd name="T66" fmla="*/ 2147483647 w 7400"/>
                <a:gd name="T67" fmla="*/ 2147483647 h 7130"/>
                <a:gd name="T68" fmla="*/ 2147483647 w 7400"/>
                <a:gd name="T69" fmla="*/ 2147483647 h 7130"/>
                <a:gd name="T70" fmla="*/ 2147483647 w 7400"/>
                <a:gd name="T71" fmla="*/ 2147483647 h 7130"/>
                <a:gd name="T72" fmla="*/ 2147483647 w 7400"/>
                <a:gd name="T73" fmla="*/ 2147483647 h 7130"/>
                <a:gd name="T74" fmla="*/ 2147483647 w 7400"/>
                <a:gd name="T75" fmla="*/ 2147483647 h 7130"/>
                <a:gd name="T76" fmla="*/ 2147483647 w 7400"/>
                <a:gd name="T77" fmla="*/ 2147483647 h 7130"/>
                <a:gd name="T78" fmla="*/ 2147483647 w 7400"/>
                <a:gd name="T79" fmla="*/ 2147483647 h 7130"/>
                <a:gd name="T80" fmla="*/ 2147483647 w 7400"/>
                <a:gd name="T81" fmla="*/ 2147483647 h 7130"/>
                <a:gd name="T82" fmla="*/ 2147483647 w 7400"/>
                <a:gd name="T83" fmla="*/ 2147483647 h 7130"/>
                <a:gd name="T84" fmla="*/ 2147483647 w 7400"/>
                <a:gd name="T85" fmla="*/ 2147483647 h 7130"/>
                <a:gd name="T86" fmla="*/ 2147483647 w 7400"/>
                <a:gd name="T87" fmla="*/ 2147483647 h 7130"/>
                <a:gd name="T88" fmla="*/ 2147483647 w 7400"/>
                <a:gd name="T89" fmla="*/ 2147483647 h 7130"/>
                <a:gd name="T90" fmla="*/ 2147483647 w 7400"/>
                <a:gd name="T91" fmla="*/ 2147483647 h 7130"/>
                <a:gd name="T92" fmla="*/ 2147483647 w 7400"/>
                <a:gd name="T93" fmla="*/ 2147483647 h 7130"/>
                <a:gd name="T94" fmla="*/ 2147483647 w 7400"/>
                <a:gd name="T95" fmla="*/ 2147483647 h 7130"/>
                <a:gd name="T96" fmla="*/ 2147483647 w 7400"/>
                <a:gd name="T97" fmla="*/ 2147483647 h 7130"/>
                <a:gd name="T98" fmla="*/ 2147483647 w 7400"/>
                <a:gd name="T99" fmla="*/ 2147483647 h 7130"/>
                <a:gd name="T100" fmla="*/ 2147483647 w 7400"/>
                <a:gd name="T101" fmla="*/ 2147483647 h 7130"/>
                <a:gd name="T102" fmla="*/ 2147483647 w 7400"/>
                <a:gd name="T103" fmla="*/ 2147483647 h 7130"/>
                <a:gd name="T104" fmla="*/ 2147483647 w 7400"/>
                <a:gd name="T105" fmla="*/ 2147483647 h 713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400"/>
                <a:gd name="T160" fmla="*/ 0 h 7130"/>
                <a:gd name="T161" fmla="*/ 7400 w 7400"/>
                <a:gd name="T162" fmla="*/ 7130 h 713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400" h="7130">
                  <a:moveTo>
                    <a:pt x="618" y="137"/>
                  </a:moveTo>
                  <a:lnTo>
                    <a:pt x="582" y="201"/>
                  </a:lnTo>
                  <a:lnTo>
                    <a:pt x="547" y="267"/>
                  </a:lnTo>
                  <a:lnTo>
                    <a:pt x="512" y="332"/>
                  </a:lnTo>
                  <a:lnTo>
                    <a:pt x="479" y="399"/>
                  </a:lnTo>
                  <a:lnTo>
                    <a:pt x="447" y="465"/>
                  </a:lnTo>
                  <a:lnTo>
                    <a:pt x="416" y="533"/>
                  </a:lnTo>
                  <a:lnTo>
                    <a:pt x="386" y="601"/>
                  </a:lnTo>
                  <a:lnTo>
                    <a:pt x="356" y="670"/>
                  </a:lnTo>
                  <a:lnTo>
                    <a:pt x="328" y="739"/>
                  </a:lnTo>
                  <a:lnTo>
                    <a:pt x="301" y="809"/>
                  </a:lnTo>
                  <a:lnTo>
                    <a:pt x="275" y="880"/>
                  </a:lnTo>
                  <a:lnTo>
                    <a:pt x="250" y="950"/>
                  </a:lnTo>
                  <a:lnTo>
                    <a:pt x="226" y="1022"/>
                  </a:lnTo>
                  <a:lnTo>
                    <a:pt x="203" y="1093"/>
                  </a:lnTo>
                  <a:lnTo>
                    <a:pt x="182" y="1166"/>
                  </a:lnTo>
                  <a:lnTo>
                    <a:pt x="162" y="1238"/>
                  </a:lnTo>
                  <a:lnTo>
                    <a:pt x="143" y="1312"/>
                  </a:lnTo>
                  <a:lnTo>
                    <a:pt x="125" y="1386"/>
                  </a:lnTo>
                  <a:lnTo>
                    <a:pt x="107" y="1460"/>
                  </a:lnTo>
                  <a:lnTo>
                    <a:pt x="91" y="1535"/>
                  </a:lnTo>
                  <a:lnTo>
                    <a:pt x="77" y="1610"/>
                  </a:lnTo>
                  <a:lnTo>
                    <a:pt x="64" y="1685"/>
                  </a:lnTo>
                  <a:lnTo>
                    <a:pt x="52" y="1762"/>
                  </a:lnTo>
                  <a:lnTo>
                    <a:pt x="41" y="1838"/>
                  </a:lnTo>
                  <a:lnTo>
                    <a:pt x="31" y="1915"/>
                  </a:lnTo>
                  <a:lnTo>
                    <a:pt x="23" y="1991"/>
                  </a:lnTo>
                  <a:lnTo>
                    <a:pt x="16" y="2069"/>
                  </a:lnTo>
                  <a:lnTo>
                    <a:pt x="10" y="2147"/>
                  </a:lnTo>
                  <a:lnTo>
                    <a:pt x="6" y="2225"/>
                  </a:lnTo>
                  <a:lnTo>
                    <a:pt x="3" y="2304"/>
                  </a:lnTo>
                  <a:lnTo>
                    <a:pt x="1" y="2382"/>
                  </a:lnTo>
                  <a:lnTo>
                    <a:pt x="0" y="2462"/>
                  </a:lnTo>
                  <a:lnTo>
                    <a:pt x="6" y="2702"/>
                  </a:lnTo>
                  <a:lnTo>
                    <a:pt x="24" y="2939"/>
                  </a:lnTo>
                  <a:lnTo>
                    <a:pt x="53" y="3173"/>
                  </a:lnTo>
                  <a:lnTo>
                    <a:pt x="94" y="3403"/>
                  </a:lnTo>
                  <a:lnTo>
                    <a:pt x="147" y="3628"/>
                  </a:lnTo>
                  <a:lnTo>
                    <a:pt x="209" y="3850"/>
                  </a:lnTo>
                  <a:lnTo>
                    <a:pt x="283" y="4067"/>
                  </a:lnTo>
                  <a:lnTo>
                    <a:pt x="366" y="4279"/>
                  </a:lnTo>
                  <a:lnTo>
                    <a:pt x="460" y="4485"/>
                  </a:lnTo>
                  <a:lnTo>
                    <a:pt x="563" y="4687"/>
                  </a:lnTo>
                  <a:lnTo>
                    <a:pt x="675" y="4882"/>
                  </a:lnTo>
                  <a:lnTo>
                    <a:pt x="797" y="5072"/>
                  </a:lnTo>
                  <a:lnTo>
                    <a:pt x="926" y="5254"/>
                  </a:lnTo>
                  <a:lnTo>
                    <a:pt x="1066" y="5431"/>
                  </a:lnTo>
                  <a:lnTo>
                    <a:pt x="1212" y="5600"/>
                  </a:lnTo>
                  <a:lnTo>
                    <a:pt x="1366" y="5762"/>
                  </a:lnTo>
                  <a:lnTo>
                    <a:pt x="1528" y="5917"/>
                  </a:lnTo>
                  <a:lnTo>
                    <a:pt x="1697" y="6064"/>
                  </a:lnTo>
                  <a:lnTo>
                    <a:pt x="1873" y="6203"/>
                  </a:lnTo>
                  <a:lnTo>
                    <a:pt x="2057" y="6333"/>
                  </a:lnTo>
                  <a:lnTo>
                    <a:pt x="2246" y="6454"/>
                  </a:lnTo>
                  <a:lnTo>
                    <a:pt x="2442" y="6567"/>
                  </a:lnTo>
                  <a:lnTo>
                    <a:pt x="2642" y="6670"/>
                  </a:lnTo>
                  <a:lnTo>
                    <a:pt x="2850" y="6763"/>
                  </a:lnTo>
                  <a:lnTo>
                    <a:pt x="3061" y="6847"/>
                  </a:lnTo>
                  <a:lnTo>
                    <a:pt x="3278" y="6919"/>
                  </a:lnTo>
                  <a:lnTo>
                    <a:pt x="3499" y="6983"/>
                  </a:lnTo>
                  <a:lnTo>
                    <a:pt x="3725" y="7034"/>
                  </a:lnTo>
                  <a:lnTo>
                    <a:pt x="3955" y="7076"/>
                  </a:lnTo>
                  <a:lnTo>
                    <a:pt x="4189" y="7106"/>
                  </a:lnTo>
                  <a:lnTo>
                    <a:pt x="4425" y="7124"/>
                  </a:lnTo>
                  <a:lnTo>
                    <a:pt x="4665" y="7130"/>
                  </a:lnTo>
                  <a:lnTo>
                    <a:pt x="4757" y="7129"/>
                  </a:lnTo>
                  <a:lnTo>
                    <a:pt x="4848" y="7126"/>
                  </a:lnTo>
                  <a:lnTo>
                    <a:pt x="4939" y="7122"/>
                  </a:lnTo>
                  <a:lnTo>
                    <a:pt x="5029" y="7116"/>
                  </a:lnTo>
                  <a:lnTo>
                    <a:pt x="5118" y="7108"/>
                  </a:lnTo>
                  <a:lnTo>
                    <a:pt x="5208" y="7098"/>
                  </a:lnTo>
                  <a:lnTo>
                    <a:pt x="5297" y="7087"/>
                  </a:lnTo>
                  <a:lnTo>
                    <a:pt x="5385" y="7075"/>
                  </a:lnTo>
                  <a:lnTo>
                    <a:pt x="5473" y="7060"/>
                  </a:lnTo>
                  <a:lnTo>
                    <a:pt x="5561" y="7043"/>
                  </a:lnTo>
                  <a:lnTo>
                    <a:pt x="5647" y="7026"/>
                  </a:lnTo>
                  <a:lnTo>
                    <a:pt x="5733" y="7007"/>
                  </a:lnTo>
                  <a:lnTo>
                    <a:pt x="5819" y="6986"/>
                  </a:lnTo>
                  <a:lnTo>
                    <a:pt x="5903" y="6964"/>
                  </a:lnTo>
                  <a:lnTo>
                    <a:pt x="5988" y="6940"/>
                  </a:lnTo>
                  <a:lnTo>
                    <a:pt x="6070" y="6913"/>
                  </a:lnTo>
                  <a:lnTo>
                    <a:pt x="6154" y="6887"/>
                  </a:lnTo>
                  <a:lnTo>
                    <a:pt x="6236" y="6858"/>
                  </a:lnTo>
                  <a:lnTo>
                    <a:pt x="6317" y="6829"/>
                  </a:lnTo>
                  <a:lnTo>
                    <a:pt x="6398" y="6797"/>
                  </a:lnTo>
                  <a:lnTo>
                    <a:pt x="6478" y="6764"/>
                  </a:lnTo>
                  <a:lnTo>
                    <a:pt x="6557" y="6730"/>
                  </a:lnTo>
                  <a:lnTo>
                    <a:pt x="6636" y="6694"/>
                  </a:lnTo>
                  <a:lnTo>
                    <a:pt x="6713" y="6656"/>
                  </a:lnTo>
                  <a:lnTo>
                    <a:pt x="6791" y="6618"/>
                  </a:lnTo>
                  <a:lnTo>
                    <a:pt x="6866" y="6578"/>
                  </a:lnTo>
                  <a:lnTo>
                    <a:pt x="6942" y="6536"/>
                  </a:lnTo>
                  <a:lnTo>
                    <a:pt x="7016" y="6494"/>
                  </a:lnTo>
                  <a:lnTo>
                    <a:pt x="7090" y="6450"/>
                  </a:lnTo>
                  <a:lnTo>
                    <a:pt x="7162" y="6405"/>
                  </a:lnTo>
                  <a:lnTo>
                    <a:pt x="7234" y="6358"/>
                  </a:lnTo>
                  <a:lnTo>
                    <a:pt x="7304" y="6311"/>
                  </a:lnTo>
                  <a:lnTo>
                    <a:pt x="7320" y="6248"/>
                  </a:lnTo>
                  <a:lnTo>
                    <a:pt x="7334" y="6186"/>
                  </a:lnTo>
                  <a:lnTo>
                    <a:pt x="7347" y="6123"/>
                  </a:lnTo>
                  <a:lnTo>
                    <a:pt x="7359" y="6061"/>
                  </a:lnTo>
                  <a:lnTo>
                    <a:pt x="7370" y="5997"/>
                  </a:lnTo>
                  <a:lnTo>
                    <a:pt x="7381" y="5935"/>
                  </a:lnTo>
                  <a:lnTo>
                    <a:pt x="7391" y="5871"/>
                  </a:lnTo>
                  <a:lnTo>
                    <a:pt x="7400" y="5807"/>
                  </a:lnTo>
                  <a:lnTo>
                    <a:pt x="7330" y="5864"/>
                  </a:lnTo>
                  <a:lnTo>
                    <a:pt x="7258" y="5919"/>
                  </a:lnTo>
                  <a:lnTo>
                    <a:pt x="7186" y="5972"/>
                  </a:lnTo>
                  <a:lnTo>
                    <a:pt x="7111" y="6024"/>
                  </a:lnTo>
                  <a:lnTo>
                    <a:pt x="7037" y="6075"/>
                  </a:lnTo>
                  <a:lnTo>
                    <a:pt x="6960" y="6124"/>
                  </a:lnTo>
                  <a:lnTo>
                    <a:pt x="6882" y="6172"/>
                  </a:lnTo>
                  <a:lnTo>
                    <a:pt x="6805" y="6217"/>
                  </a:lnTo>
                  <a:lnTo>
                    <a:pt x="6725" y="6261"/>
                  </a:lnTo>
                  <a:lnTo>
                    <a:pt x="6645" y="6305"/>
                  </a:lnTo>
                  <a:lnTo>
                    <a:pt x="6563" y="6345"/>
                  </a:lnTo>
                  <a:lnTo>
                    <a:pt x="6481" y="6384"/>
                  </a:lnTo>
                  <a:lnTo>
                    <a:pt x="6398" y="6423"/>
                  </a:lnTo>
                  <a:lnTo>
                    <a:pt x="6313" y="6458"/>
                  </a:lnTo>
                  <a:lnTo>
                    <a:pt x="6229" y="6492"/>
                  </a:lnTo>
                  <a:lnTo>
                    <a:pt x="6143" y="6524"/>
                  </a:lnTo>
                  <a:lnTo>
                    <a:pt x="6055" y="6555"/>
                  </a:lnTo>
                  <a:lnTo>
                    <a:pt x="5968" y="6584"/>
                  </a:lnTo>
                  <a:lnTo>
                    <a:pt x="5879" y="6611"/>
                  </a:lnTo>
                  <a:lnTo>
                    <a:pt x="5790" y="6636"/>
                  </a:lnTo>
                  <a:lnTo>
                    <a:pt x="5700" y="6659"/>
                  </a:lnTo>
                  <a:lnTo>
                    <a:pt x="5609" y="6681"/>
                  </a:lnTo>
                  <a:lnTo>
                    <a:pt x="5517" y="6700"/>
                  </a:lnTo>
                  <a:lnTo>
                    <a:pt x="5426" y="6717"/>
                  </a:lnTo>
                  <a:lnTo>
                    <a:pt x="5333" y="6733"/>
                  </a:lnTo>
                  <a:lnTo>
                    <a:pt x="5239" y="6746"/>
                  </a:lnTo>
                  <a:lnTo>
                    <a:pt x="5145" y="6757"/>
                  </a:lnTo>
                  <a:lnTo>
                    <a:pt x="5050" y="6767"/>
                  </a:lnTo>
                  <a:lnTo>
                    <a:pt x="4954" y="6774"/>
                  </a:lnTo>
                  <a:lnTo>
                    <a:pt x="4858" y="6779"/>
                  </a:lnTo>
                  <a:lnTo>
                    <a:pt x="4762" y="6782"/>
                  </a:lnTo>
                  <a:lnTo>
                    <a:pt x="4665" y="6783"/>
                  </a:lnTo>
                  <a:lnTo>
                    <a:pt x="4442" y="6778"/>
                  </a:lnTo>
                  <a:lnTo>
                    <a:pt x="4224" y="6761"/>
                  </a:lnTo>
                  <a:lnTo>
                    <a:pt x="4007" y="6734"/>
                  </a:lnTo>
                  <a:lnTo>
                    <a:pt x="3795" y="6696"/>
                  </a:lnTo>
                  <a:lnTo>
                    <a:pt x="3585" y="6648"/>
                  </a:lnTo>
                  <a:lnTo>
                    <a:pt x="3381" y="6590"/>
                  </a:lnTo>
                  <a:lnTo>
                    <a:pt x="3180" y="6521"/>
                  </a:lnTo>
                  <a:lnTo>
                    <a:pt x="2984" y="6445"/>
                  </a:lnTo>
                  <a:lnTo>
                    <a:pt x="2792" y="6358"/>
                  </a:lnTo>
                  <a:lnTo>
                    <a:pt x="2606" y="6262"/>
                  </a:lnTo>
                  <a:lnTo>
                    <a:pt x="2426" y="6158"/>
                  </a:lnTo>
                  <a:lnTo>
                    <a:pt x="2250" y="6046"/>
                  </a:lnTo>
                  <a:lnTo>
                    <a:pt x="2081" y="5926"/>
                  </a:lnTo>
                  <a:lnTo>
                    <a:pt x="1918" y="5797"/>
                  </a:lnTo>
                  <a:lnTo>
                    <a:pt x="1761" y="5662"/>
                  </a:lnTo>
                  <a:lnTo>
                    <a:pt x="1611" y="5518"/>
                  </a:lnTo>
                  <a:lnTo>
                    <a:pt x="1467" y="5368"/>
                  </a:lnTo>
                  <a:lnTo>
                    <a:pt x="1331" y="5211"/>
                  </a:lnTo>
                  <a:lnTo>
                    <a:pt x="1204" y="5048"/>
                  </a:lnTo>
                  <a:lnTo>
                    <a:pt x="1083" y="4878"/>
                  </a:lnTo>
                  <a:lnTo>
                    <a:pt x="971" y="4703"/>
                  </a:lnTo>
                  <a:lnTo>
                    <a:pt x="867" y="4521"/>
                  </a:lnTo>
                  <a:lnTo>
                    <a:pt x="771" y="4336"/>
                  </a:lnTo>
                  <a:lnTo>
                    <a:pt x="685" y="4144"/>
                  </a:lnTo>
                  <a:lnTo>
                    <a:pt x="607" y="3948"/>
                  </a:lnTo>
                  <a:lnTo>
                    <a:pt x="540" y="3747"/>
                  </a:lnTo>
                  <a:lnTo>
                    <a:pt x="481" y="3542"/>
                  </a:lnTo>
                  <a:lnTo>
                    <a:pt x="433" y="3333"/>
                  </a:lnTo>
                  <a:lnTo>
                    <a:pt x="395" y="3120"/>
                  </a:lnTo>
                  <a:lnTo>
                    <a:pt x="367" y="2904"/>
                  </a:lnTo>
                  <a:lnTo>
                    <a:pt x="351" y="2684"/>
                  </a:lnTo>
                  <a:lnTo>
                    <a:pt x="345" y="2462"/>
                  </a:lnTo>
                  <a:lnTo>
                    <a:pt x="346" y="2376"/>
                  </a:lnTo>
                  <a:lnTo>
                    <a:pt x="348" y="2291"/>
                  </a:lnTo>
                  <a:lnTo>
                    <a:pt x="352" y="2206"/>
                  </a:lnTo>
                  <a:lnTo>
                    <a:pt x="358" y="2122"/>
                  </a:lnTo>
                  <a:lnTo>
                    <a:pt x="365" y="2038"/>
                  </a:lnTo>
                  <a:lnTo>
                    <a:pt x="374" y="1955"/>
                  </a:lnTo>
                  <a:lnTo>
                    <a:pt x="386" y="1871"/>
                  </a:lnTo>
                  <a:lnTo>
                    <a:pt x="398" y="1790"/>
                  </a:lnTo>
                  <a:lnTo>
                    <a:pt x="411" y="1707"/>
                  </a:lnTo>
                  <a:lnTo>
                    <a:pt x="426" y="1626"/>
                  </a:lnTo>
                  <a:lnTo>
                    <a:pt x="443" y="1546"/>
                  </a:lnTo>
                  <a:lnTo>
                    <a:pt x="461" y="1465"/>
                  </a:lnTo>
                  <a:lnTo>
                    <a:pt x="480" y="1386"/>
                  </a:lnTo>
                  <a:lnTo>
                    <a:pt x="501" y="1306"/>
                  </a:lnTo>
                  <a:lnTo>
                    <a:pt x="525" y="1227"/>
                  </a:lnTo>
                  <a:lnTo>
                    <a:pt x="548" y="1150"/>
                  </a:lnTo>
                  <a:lnTo>
                    <a:pt x="574" y="1072"/>
                  </a:lnTo>
                  <a:lnTo>
                    <a:pt x="600" y="995"/>
                  </a:lnTo>
                  <a:lnTo>
                    <a:pt x="628" y="920"/>
                  </a:lnTo>
                  <a:lnTo>
                    <a:pt x="659" y="844"/>
                  </a:lnTo>
                  <a:lnTo>
                    <a:pt x="689" y="770"/>
                  </a:lnTo>
                  <a:lnTo>
                    <a:pt x="721" y="696"/>
                  </a:lnTo>
                  <a:lnTo>
                    <a:pt x="755" y="624"/>
                  </a:lnTo>
                  <a:lnTo>
                    <a:pt x="789" y="551"/>
                  </a:lnTo>
                  <a:lnTo>
                    <a:pt x="826" y="479"/>
                  </a:lnTo>
                  <a:lnTo>
                    <a:pt x="863" y="408"/>
                  </a:lnTo>
                  <a:lnTo>
                    <a:pt x="902" y="338"/>
                  </a:lnTo>
                  <a:lnTo>
                    <a:pt x="943" y="269"/>
                  </a:lnTo>
                  <a:lnTo>
                    <a:pt x="984" y="200"/>
                  </a:lnTo>
                  <a:lnTo>
                    <a:pt x="1026" y="133"/>
                  </a:lnTo>
                  <a:lnTo>
                    <a:pt x="1070" y="66"/>
                  </a:lnTo>
                  <a:lnTo>
                    <a:pt x="1115" y="0"/>
                  </a:lnTo>
                  <a:lnTo>
                    <a:pt x="1098" y="4"/>
                  </a:lnTo>
                  <a:lnTo>
                    <a:pt x="1081" y="8"/>
                  </a:lnTo>
                  <a:lnTo>
                    <a:pt x="1063" y="12"/>
                  </a:lnTo>
                  <a:lnTo>
                    <a:pt x="1046" y="16"/>
                  </a:lnTo>
                  <a:lnTo>
                    <a:pt x="992" y="29"/>
                  </a:lnTo>
                  <a:lnTo>
                    <a:pt x="938" y="43"/>
                  </a:lnTo>
                  <a:lnTo>
                    <a:pt x="883" y="57"/>
                  </a:lnTo>
                  <a:lnTo>
                    <a:pt x="830" y="72"/>
                  </a:lnTo>
                  <a:lnTo>
                    <a:pt x="776" y="87"/>
                  </a:lnTo>
                  <a:lnTo>
                    <a:pt x="724" y="103"/>
                  </a:lnTo>
                  <a:lnTo>
                    <a:pt x="672" y="120"/>
                  </a:lnTo>
                  <a:lnTo>
                    <a:pt x="618" y="137"/>
                  </a:lnTo>
                  <a:close/>
                </a:path>
              </a:pathLst>
            </a:custGeom>
            <a:solidFill>
              <a:srgbClr val="293FA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45" name="Freeform 56"/>
            <p:cNvSpPr>
              <a:spLocks/>
            </p:cNvSpPr>
            <p:nvPr/>
          </p:nvSpPr>
          <p:spPr bwMode="auto">
            <a:xfrm>
              <a:off x="676275" y="3851275"/>
              <a:ext cx="481013" cy="463550"/>
            </a:xfrm>
            <a:custGeom>
              <a:avLst/>
              <a:gdLst>
                <a:gd name="T0" fmla="*/ 2147483647 w 7255"/>
                <a:gd name="T1" fmla="*/ 2147483647 h 7006"/>
                <a:gd name="T2" fmla="*/ 2147483647 w 7255"/>
                <a:gd name="T3" fmla="*/ 2147483647 h 7006"/>
                <a:gd name="T4" fmla="*/ 2147483647 w 7255"/>
                <a:gd name="T5" fmla="*/ 2147483647 h 7006"/>
                <a:gd name="T6" fmla="*/ 2147483647 w 7255"/>
                <a:gd name="T7" fmla="*/ 2147483647 h 7006"/>
                <a:gd name="T8" fmla="*/ 2147483647 w 7255"/>
                <a:gd name="T9" fmla="*/ 2147483647 h 7006"/>
                <a:gd name="T10" fmla="*/ 2147483647 w 7255"/>
                <a:gd name="T11" fmla="*/ 2147483647 h 7006"/>
                <a:gd name="T12" fmla="*/ 2147483647 w 7255"/>
                <a:gd name="T13" fmla="*/ 2147483647 h 7006"/>
                <a:gd name="T14" fmla="*/ 0 w 7255"/>
                <a:gd name="T15" fmla="*/ 2147483647 h 7006"/>
                <a:gd name="T16" fmla="*/ 2147483647 w 7255"/>
                <a:gd name="T17" fmla="*/ 2147483647 h 7006"/>
                <a:gd name="T18" fmla="*/ 2147483647 w 7255"/>
                <a:gd name="T19" fmla="*/ 2147483647 h 7006"/>
                <a:gd name="T20" fmla="*/ 2147483647 w 7255"/>
                <a:gd name="T21" fmla="*/ 2147483647 h 7006"/>
                <a:gd name="T22" fmla="*/ 2147483647 w 7255"/>
                <a:gd name="T23" fmla="*/ 2147483647 h 7006"/>
                <a:gd name="T24" fmla="*/ 2147483647 w 7255"/>
                <a:gd name="T25" fmla="*/ 2147483647 h 7006"/>
                <a:gd name="T26" fmla="*/ 2147483647 w 7255"/>
                <a:gd name="T27" fmla="*/ 2147483647 h 7006"/>
                <a:gd name="T28" fmla="*/ 2147483647 w 7255"/>
                <a:gd name="T29" fmla="*/ 2147483647 h 7006"/>
                <a:gd name="T30" fmla="*/ 2147483647 w 7255"/>
                <a:gd name="T31" fmla="*/ 2147483647 h 7006"/>
                <a:gd name="T32" fmla="*/ 2147483647 w 7255"/>
                <a:gd name="T33" fmla="*/ 2147483647 h 7006"/>
                <a:gd name="T34" fmla="*/ 2147483647 w 7255"/>
                <a:gd name="T35" fmla="*/ 2147483647 h 7006"/>
                <a:gd name="T36" fmla="*/ 2147483647 w 7255"/>
                <a:gd name="T37" fmla="*/ 2147483647 h 7006"/>
                <a:gd name="T38" fmla="*/ 2147483647 w 7255"/>
                <a:gd name="T39" fmla="*/ 2147483647 h 7006"/>
                <a:gd name="T40" fmla="*/ 2147483647 w 7255"/>
                <a:gd name="T41" fmla="*/ 2147483647 h 7006"/>
                <a:gd name="T42" fmla="*/ 2147483647 w 7255"/>
                <a:gd name="T43" fmla="*/ 2147483647 h 7006"/>
                <a:gd name="T44" fmla="*/ 2147483647 w 7255"/>
                <a:gd name="T45" fmla="*/ 2147483647 h 7006"/>
                <a:gd name="T46" fmla="*/ 2147483647 w 7255"/>
                <a:gd name="T47" fmla="*/ 2147483647 h 7006"/>
                <a:gd name="T48" fmla="*/ 2147483647 w 7255"/>
                <a:gd name="T49" fmla="*/ 2147483647 h 7006"/>
                <a:gd name="T50" fmla="*/ 2147483647 w 7255"/>
                <a:gd name="T51" fmla="*/ 2147483647 h 7006"/>
                <a:gd name="T52" fmla="*/ 2147483647 w 7255"/>
                <a:gd name="T53" fmla="*/ 2147483647 h 7006"/>
                <a:gd name="T54" fmla="*/ 2147483647 w 7255"/>
                <a:gd name="T55" fmla="*/ 2147483647 h 7006"/>
                <a:gd name="T56" fmla="*/ 2147483647 w 7255"/>
                <a:gd name="T57" fmla="*/ 2147483647 h 7006"/>
                <a:gd name="T58" fmla="*/ 2147483647 w 7255"/>
                <a:gd name="T59" fmla="*/ 2147483647 h 7006"/>
                <a:gd name="T60" fmla="*/ 2147483647 w 7255"/>
                <a:gd name="T61" fmla="*/ 2147483647 h 7006"/>
                <a:gd name="T62" fmla="*/ 2147483647 w 7255"/>
                <a:gd name="T63" fmla="*/ 2147483647 h 7006"/>
                <a:gd name="T64" fmla="*/ 2147483647 w 7255"/>
                <a:gd name="T65" fmla="*/ 2147483647 h 7006"/>
                <a:gd name="T66" fmla="*/ 2147483647 w 7255"/>
                <a:gd name="T67" fmla="*/ 2147483647 h 7006"/>
                <a:gd name="T68" fmla="*/ 2147483647 w 7255"/>
                <a:gd name="T69" fmla="*/ 2147483647 h 7006"/>
                <a:gd name="T70" fmla="*/ 2147483647 w 7255"/>
                <a:gd name="T71" fmla="*/ 2147483647 h 7006"/>
                <a:gd name="T72" fmla="*/ 2147483647 w 7255"/>
                <a:gd name="T73" fmla="*/ 2147483647 h 7006"/>
                <a:gd name="T74" fmla="*/ 2147483647 w 7255"/>
                <a:gd name="T75" fmla="*/ 2147483647 h 7006"/>
                <a:gd name="T76" fmla="*/ 2147483647 w 7255"/>
                <a:gd name="T77" fmla="*/ 2147483647 h 7006"/>
                <a:gd name="T78" fmla="*/ 2147483647 w 7255"/>
                <a:gd name="T79" fmla="*/ 2147483647 h 7006"/>
                <a:gd name="T80" fmla="*/ 2147483647 w 7255"/>
                <a:gd name="T81" fmla="*/ 2147483647 h 7006"/>
                <a:gd name="T82" fmla="*/ 2147483647 w 7255"/>
                <a:gd name="T83" fmla="*/ 2147483647 h 7006"/>
                <a:gd name="T84" fmla="*/ 2147483647 w 7255"/>
                <a:gd name="T85" fmla="*/ 2147483647 h 7006"/>
                <a:gd name="T86" fmla="*/ 2147483647 w 7255"/>
                <a:gd name="T87" fmla="*/ 2147483647 h 7006"/>
                <a:gd name="T88" fmla="*/ 2147483647 w 7255"/>
                <a:gd name="T89" fmla="*/ 2147483647 h 7006"/>
                <a:gd name="T90" fmla="*/ 2147483647 w 7255"/>
                <a:gd name="T91" fmla="*/ 2147483647 h 7006"/>
                <a:gd name="T92" fmla="*/ 2147483647 w 7255"/>
                <a:gd name="T93" fmla="*/ 2147483647 h 7006"/>
                <a:gd name="T94" fmla="*/ 2147483647 w 7255"/>
                <a:gd name="T95" fmla="*/ 2147483647 h 7006"/>
                <a:gd name="T96" fmla="*/ 2147483647 w 7255"/>
                <a:gd name="T97" fmla="*/ 2147483647 h 7006"/>
                <a:gd name="T98" fmla="*/ 2147483647 w 7255"/>
                <a:gd name="T99" fmla="*/ 2147483647 h 7006"/>
                <a:gd name="T100" fmla="*/ 2147483647 w 7255"/>
                <a:gd name="T101" fmla="*/ 2147483647 h 7006"/>
                <a:gd name="T102" fmla="*/ 2147483647 w 7255"/>
                <a:gd name="T103" fmla="*/ 2147483647 h 7006"/>
                <a:gd name="T104" fmla="*/ 2147483647 w 7255"/>
                <a:gd name="T105" fmla="*/ 2147483647 h 7006"/>
                <a:gd name="T106" fmla="*/ 2147483647 w 7255"/>
                <a:gd name="T107" fmla="*/ 2147483647 h 70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55"/>
                <a:gd name="T163" fmla="*/ 0 h 7006"/>
                <a:gd name="T164" fmla="*/ 7255 w 7255"/>
                <a:gd name="T165" fmla="*/ 7006 h 70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55" h="7006">
                  <a:moveTo>
                    <a:pt x="693" y="111"/>
                  </a:moveTo>
                  <a:lnTo>
                    <a:pt x="653" y="177"/>
                  </a:lnTo>
                  <a:lnTo>
                    <a:pt x="612" y="243"/>
                  </a:lnTo>
                  <a:lnTo>
                    <a:pt x="574" y="310"/>
                  </a:lnTo>
                  <a:lnTo>
                    <a:pt x="537" y="377"/>
                  </a:lnTo>
                  <a:lnTo>
                    <a:pt x="501" y="446"/>
                  </a:lnTo>
                  <a:lnTo>
                    <a:pt x="466" y="514"/>
                  </a:lnTo>
                  <a:lnTo>
                    <a:pt x="432" y="585"/>
                  </a:lnTo>
                  <a:lnTo>
                    <a:pt x="400" y="654"/>
                  </a:lnTo>
                  <a:lnTo>
                    <a:pt x="368" y="726"/>
                  </a:lnTo>
                  <a:lnTo>
                    <a:pt x="337" y="798"/>
                  </a:lnTo>
                  <a:lnTo>
                    <a:pt x="308" y="870"/>
                  </a:lnTo>
                  <a:lnTo>
                    <a:pt x="281" y="943"/>
                  </a:lnTo>
                  <a:lnTo>
                    <a:pt x="254" y="1016"/>
                  </a:lnTo>
                  <a:lnTo>
                    <a:pt x="229" y="1091"/>
                  </a:lnTo>
                  <a:lnTo>
                    <a:pt x="204" y="1165"/>
                  </a:lnTo>
                  <a:lnTo>
                    <a:pt x="181" y="1240"/>
                  </a:lnTo>
                  <a:lnTo>
                    <a:pt x="160" y="1317"/>
                  </a:lnTo>
                  <a:lnTo>
                    <a:pt x="140" y="1392"/>
                  </a:lnTo>
                  <a:lnTo>
                    <a:pt x="121" y="1470"/>
                  </a:lnTo>
                  <a:lnTo>
                    <a:pt x="103" y="1546"/>
                  </a:lnTo>
                  <a:lnTo>
                    <a:pt x="87" y="1625"/>
                  </a:lnTo>
                  <a:lnTo>
                    <a:pt x="71" y="1703"/>
                  </a:lnTo>
                  <a:lnTo>
                    <a:pt x="58" y="1782"/>
                  </a:lnTo>
                  <a:lnTo>
                    <a:pt x="46" y="1861"/>
                  </a:lnTo>
                  <a:lnTo>
                    <a:pt x="35" y="1941"/>
                  </a:lnTo>
                  <a:lnTo>
                    <a:pt x="26" y="2021"/>
                  </a:lnTo>
                  <a:lnTo>
                    <a:pt x="18" y="2102"/>
                  </a:lnTo>
                  <a:lnTo>
                    <a:pt x="11" y="2183"/>
                  </a:lnTo>
                  <a:lnTo>
                    <a:pt x="6" y="2264"/>
                  </a:lnTo>
                  <a:lnTo>
                    <a:pt x="2" y="2346"/>
                  </a:lnTo>
                  <a:lnTo>
                    <a:pt x="0" y="2428"/>
                  </a:lnTo>
                  <a:lnTo>
                    <a:pt x="0" y="2511"/>
                  </a:lnTo>
                  <a:lnTo>
                    <a:pt x="5" y="2742"/>
                  </a:lnTo>
                  <a:lnTo>
                    <a:pt x="23" y="2971"/>
                  </a:lnTo>
                  <a:lnTo>
                    <a:pt x="51" y="3196"/>
                  </a:lnTo>
                  <a:lnTo>
                    <a:pt x="91" y="3416"/>
                  </a:lnTo>
                  <a:lnTo>
                    <a:pt x="141" y="3634"/>
                  </a:lnTo>
                  <a:lnTo>
                    <a:pt x="201" y="3848"/>
                  </a:lnTo>
                  <a:lnTo>
                    <a:pt x="272" y="4056"/>
                  </a:lnTo>
                  <a:lnTo>
                    <a:pt x="353" y="4260"/>
                  </a:lnTo>
                  <a:lnTo>
                    <a:pt x="442" y="4460"/>
                  </a:lnTo>
                  <a:lnTo>
                    <a:pt x="542" y="4653"/>
                  </a:lnTo>
                  <a:lnTo>
                    <a:pt x="650" y="4842"/>
                  </a:lnTo>
                  <a:lnTo>
                    <a:pt x="767" y="5024"/>
                  </a:lnTo>
                  <a:lnTo>
                    <a:pt x="893" y="5200"/>
                  </a:lnTo>
                  <a:lnTo>
                    <a:pt x="1025" y="5370"/>
                  </a:lnTo>
                  <a:lnTo>
                    <a:pt x="1167" y="5533"/>
                  </a:lnTo>
                  <a:lnTo>
                    <a:pt x="1316" y="5689"/>
                  </a:lnTo>
                  <a:lnTo>
                    <a:pt x="1472" y="5839"/>
                  </a:lnTo>
                  <a:lnTo>
                    <a:pt x="1634" y="5980"/>
                  </a:lnTo>
                  <a:lnTo>
                    <a:pt x="1804" y="6113"/>
                  </a:lnTo>
                  <a:lnTo>
                    <a:pt x="1981" y="6238"/>
                  </a:lnTo>
                  <a:lnTo>
                    <a:pt x="2163" y="6355"/>
                  </a:lnTo>
                  <a:lnTo>
                    <a:pt x="2350" y="6463"/>
                  </a:lnTo>
                  <a:lnTo>
                    <a:pt x="2545" y="6562"/>
                  </a:lnTo>
                  <a:lnTo>
                    <a:pt x="2743" y="6653"/>
                  </a:lnTo>
                  <a:lnTo>
                    <a:pt x="2948" y="6733"/>
                  </a:lnTo>
                  <a:lnTo>
                    <a:pt x="3156" y="6804"/>
                  </a:lnTo>
                  <a:lnTo>
                    <a:pt x="3370" y="6865"/>
                  </a:lnTo>
                  <a:lnTo>
                    <a:pt x="3586" y="6914"/>
                  </a:lnTo>
                  <a:lnTo>
                    <a:pt x="3808" y="6954"/>
                  </a:lnTo>
                  <a:lnTo>
                    <a:pt x="4033" y="6983"/>
                  </a:lnTo>
                  <a:lnTo>
                    <a:pt x="4261" y="7000"/>
                  </a:lnTo>
                  <a:lnTo>
                    <a:pt x="4492" y="7006"/>
                  </a:lnTo>
                  <a:lnTo>
                    <a:pt x="4587" y="7005"/>
                  </a:lnTo>
                  <a:lnTo>
                    <a:pt x="4680" y="7002"/>
                  </a:lnTo>
                  <a:lnTo>
                    <a:pt x="4774" y="6997"/>
                  </a:lnTo>
                  <a:lnTo>
                    <a:pt x="4867" y="6991"/>
                  </a:lnTo>
                  <a:lnTo>
                    <a:pt x="4959" y="6982"/>
                  </a:lnTo>
                  <a:lnTo>
                    <a:pt x="5051" y="6972"/>
                  </a:lnTo>
                  <a:lnTo>
                    <a:pt x="5143" y="6959"/>
                  </a:lnTo>
                  <a:lnTo>
                    <a:pt x="5233" y="6945"/>
                  </a:lnTo>
                  <a:lnTo>
                    <a:pt x="5324" y="6929"/>
                  </a:lnTo>
                  <a:lnTo>
                    <a:pt x="5414" y="6911"/>
                  </a:lnTo>
                  <a:lnTo>
                    <a:pt x="5502" y="6892"/>
                  </a:lnTo>
                  <a:lnTo>
                    <a:pt x="5590" y="6871"/>
                  </a:lnTo>
                  <a:lnTo>
                    <a:pt x="5678" y="6848"/>
                  </a:lnTo>
                  <a:lnTo>
                    <a:pt x="5765" y="6822"/>
                  </a:lnTo>
                  <a:lnTo>
                    <a:pt x="5851" y="6796"/>
                  </a:lnTo>
                  <a:lnTo>
                    <a:pt x="5937" y="6768"/>
                  </a:lnTo>
                  <a:lnTo>
                    <a:pt x="6021" y="6739"/>
                  </a:lnTo>
                  <a:lnTo>
                    <a:pt x="6105" y="6707"/>
                  </a:lnTo>
                  <a:lnTo>
                    <a:pt x="6188" y="6674"/>
                  </a:lnTo>
                  <a:lnTo>
                    <a:pt x="6270" y="6640"/>
                  </a:lnTo>
                  <a:lnTo>
                    <a:pt x="6352" y="6604"/>
                  </a:lnTo>
                  <a:lnTo>
                    <a:pt x="6432" y="6566"/>
                  </a:lnTo>
                  <a:lnTo>
                    <a:pt x="6512" y="6527"/>
                  </a:lnTo>
                  <a:lnTo>
                    <a:pt x="6590" y="6487"/>
                  </a:lnTo>
                  <a:lnTo>
                    <a:pt x="6668" y="6444"/>
                  </a:lnTo>
                  <a:lnTo>
                    <a:pt x="6746" y="6400"/>
                  </a:lnTo>
                  <a:lnTo>
                    <a:pt x="6821" y="6356"/>
                  </a:lnTo>
                  <a:lnTo>
                    <a:pt x="6896" y="6308"/>
                  </a:lnTo>
                  <a:lnTo>
                    <a:pt x="6970" y="6261"/>
                  </a:lnTo>
                  <a:lnTo>
                    <a:pt x="7043" y="6211"/>
                  </a:lnTo>
                  <a:lnTo>
                    <a:pt x="7115" y="6160"/>
                  </a:lnTo>
                  <a:lnTo>
                    <a:pt x="7186" y="6109"/>
                  </a:lnTo>
                  <a:lnTo>
                    <a:pt x="7197" y="6046"/>
                  </a:lnTo>
                  <a:lnTo>
                    <a:pt x="7208" y="5984"/>
                  </a:lnTo>
                  <a:lnTo>
                    <a:pt x="7218" y="5920"/>
                  </a:lnTo>
                  <a:lnTo>
                    <a:pt x="7227" y="5858"/>
                  </a:lnTo>
                  <a:lnTo>
                    <a:pt x="7235" y="5794"/>
                  </a:lnTo>
                  <a:lnTo>
                    <a:pt x="7242" y="5732"/>
                  </a:lnTo>
                  <a:lnTo>
                    <a:pt x="7249" y="5668"/>
                  </a:lnTo>
                  <a:lnTo>
                    <a:pt x="7255" y="5604"/>
                  </a:lnTo>
                  <a:lnTo>
                    <a:pt x="7186" y="5665"/>
                  </a:lnTo>
                  <a:lnTo>
                    <a:pt x="7115" y="5725"/>
                  </a:lnTo>
                  <a:lnTo>
                    <a:pt x="7043" y="5782"/>
                  </a:lnTo>
                  <a:lnTo>
                    <a:pt x="6969" y="5839"/>
                  </a:lnTo>
                  <a:lnTo>
                    <a:pt x="6895" y="5893"/>
                  </a:lnTo>
                  <a:lnTo>
                    <a:pt x="6819" y="5945"/>
                  </a:lnTo>
                  <a:lnTo>
                    <a:pt x="6742" y="5997"/>
                  </a:lnTo>
                  <a:lnTo>
                    <a:pt x="6663" y="6046"/>
                  </a:lnTo>
                  <a:lnTo>
                    <a:pt x="6583" y="6094"/>
                  </a:lnTo>
                  <a:lnTo>
                    <a:pt x="6503" y="6140"/>
                  </a:lnTo>
                  <a:lnTo>
                    <a:pt x="6421" y="6184"/>
                  </a:lnTo>
                  <a:lnTo>
                    <a:pt x="6339" y="6227"/>
                  </a:lnTo>
                  <a:lnTo>
                    <a:pt x="6255" y="6268"/>
                  </a:lnTo>
                  <a:lnTo>
                    <a:pt x="6169" y="6306"/>
                  </a:lnTo>
                  <a:lnTo>
                    <a:pt x="6084" y="6344"/>
                  </a:lnTo>
                  <a:lnTo>
                    <a:pt x="5997" y="6378"/>
                  </a:lnTo>
                  <a:lnTo>
                    <a:pt x="5908" y="6411"/>
                  </a:lnTo>
                  <a:lnTo>
                    <a:pt x="5820" y="6442"/>
                  </a:lnTo>
                  <a:lnTo>
                    <a:pt x="5730" y="6472"/>
                  </a:lnTo>
                  <a:lnTo>
                    <a:pt x="5639" y="6499"/>
                  </a:lnTo>
                  <a:lnTo>
                    <a:pt x="5548" y="6524"/>
                  </a:lnTo>
                  <a:lnTo>
                    <a:pt x="5455" y="6547"/>
                  </a:lnTo>
                  <a:lnTo>
                    <a:pt x="5362" y="6568"/>
                  </a:lnTo>
                  <a:lnTo>
                    <a:pt x="5269" y="6587"/>
                  </a:lnTo>
                  <a:lnTo>
                    <a:pt x="5174" y="6605"/>
                  </a:lnTo>
                  <a:lnTo>
                    <a:pt x="5078" y="6619"/>
                  </a:lnTo>
                  <a:lnTo>
                    <a:pt x="4983" y="6632"/>
                  </a:lnTo>
                  <a:lnTo>
                    <a:pt x="4886" y="6642"/>
                  </a:lnTo>
                  <a:lnTo>
                    <a:pt x="4788" y="6650"/>
                  </a:lnTo>
                  <a:lnTo>
                    <a:pt x="4689" y="6655"/>
                  </a:lnTo>
                  <a:lnTo>
                    <a:pt x="4592" y="6659"/>
                  </a:lnTo>
                  <a:lnTo>
                    <a:pt x="4492" y="6660"/>
                  </a:lnTo>
                  <a:lnTo>
                    <a:pt x="4278" y="6655"/>
                  </a:lnTo>
                  <a:lnTo>
                    <a:pt x="4068" y="6639"/>
                  </a:lnTo>
                  <a:lnTo>
                    <a:pt x="3860" y="6613"/>
                  </a:lnTo>
                  <a:lnTo>
                    <a:pt x="3656" y="6575"/>
                  </a:lnTo>
                  <a:lnTo>
                    <a:pt x="3455" y="6529"/>
                  </a:lnTo>
                  <a:lnTo>
                    <a:pt x="3259" y="6474"/>
                  </a:lnTo>
                  <a:lnTo>
                    <a:pt x="3067" y="6408"/>
                  </a:lnTo>
                  <a:lnTo>
                    <a:pt x="2878" y="6333"/>
                  </a:lnTo>
                  <a:lnTo>
                    <a:pt x="2694" y="6251"/>
                  </a:lnTo>
                  <a:lnTo>
                    <a:pt x="2515" y="6159"/>
                  </a:lnTo>
                  <a:lnTo>
                    <a:pt x="2342" y="6059"/>
                  </a:lnTo>
                  <a:lnTo>
                    <a:pt x="2174" y="5951"/>
                  </a:lnTo>
                  <a:lnTo>
                    <a:pt x="2011" y="5835"/>
                  </a:lnTo>
                  <a:lnTo>
                    <a:pt x="1855" y="5713"/>
                  </a:lnTo>
                  <a:lnTo>
                    <a:pt x="1703" y="5582"/>
                  </a:lnTo>
                  <a:lnTo>
                    <a:pt x="1559" y="5444"/>
                  </a:lnTo>
                  <a:lnTo>
                    <a:pt x="1422" y="5300"/>
                  </a:lnTo>
                  <a:lnTo>
                    <a:pt x="1292" y="5150"/>
                  </a:lnTo>
                  <a:lnTo>
                    <a:pt x="1169" y="4993"/>
                  </a:lnTo>
                  <a:lnTo>
                    <a:pt x="1054" y="4831"/>
                  </a:lnTo>
                  <a:lnTo>
                    <a:pt x="946" y="4662"/>
                  </a:lnTo>
                  <a:lnTo>
                    <a:pt x="845" y="4489"/>
                  </a:lnTo>
                  <a:lnTo>
                    <a:pt x="754" y="4309"/>
                  </a:lnTo>
                  <a:lnTo>
                    <a:pt x="671" y="4126"/>
                  </a:lnTo>
                  <a:lnTo>
                    <a:pt x="596" y="3937"/>
                  </a:lnTo>
                  <a:lnTo>
                    <a:pt x="532" y="3745"/>
                  </a:lnTo>
                  <a:lnTo>
                    <a:pt x="475" y="3547"/>
                  </a:lnTo>
                  <a:lnTo>
                    <a:pt x="429" y="3347"/>
                  </a:lnTo>
                  <a:lnTo>
                    <a:pt x="393" y="3143"/>
                  </a:lnTo>
                  <a:lnTo>
                    <a:pt x="367" y="2935"/>
                  </a:lnTo>
                  <a:lnTo>
                    <a:pt x="351" y="2724"/>
                  </a:lnTo>
                  <a:lnTo>
                    <a:pt x="345" y="2511"/>
                  </a:lnTo>
                  <a:lnTo>
                    <a:pt x="345" y="2422"/>
                  </a:lnTo>
                  <a:lnTo>
                    <a:pt x="349" y="2335"/>
                  </a:lnTo>
                  <a:lnTo>
                    <a:pt x="354" y="2247"/>
                  </a:lnTo>
                  <a:lnTo>
                    <a:pt x="360" y="2160"/>
                  </a:lnTo>
                  <a:lnTo>
                    <a:pt x="368" y="2075"/>
                  </a:lnTo>
                  <a:lnTo>
                    <a:pt x="378" y="1988"/>
                  </a:lnTo>
                  <a:lnTo>
                    <a:pt x="389" y="1903"/>
                  </a:lnTo>
                  <a:lnTo>
                    <a:pt x="403" y="1819"/>
                  </a:lnTo>
                  <a:lnTo>
                    <a:pt x="418" y="1734"/>
                  </a:lnTo>
                  <a:lnTo>
                    <a:pt x="434" y="1650"/>
                  </a:lnTo>
                  <a:lnTo>
                    <a:pt x="452" y="1568"/>
                  </a:lnTo>
                  <a:lnTo>
                    <a:pt x="472" y="1485"/>
                  </a:lnTo>
                  <a:lnTo>
                    <a:pt x="495" y="1403"/>
                  </a:lnTo>
                  <a:lnTo>
                    <a:pt x="518" y="1323"/>
                  </a:lnTo>
                  <a:lnTo>
                    <a:pt x="543" y="1242"/>
                  </a:lnTo>
                  <a:lnTo>
                    <a:pt x="569" y="1162"/>
                  </a:lnTo>
                  <a:lnTo>
                    <a:pt x="597" y="1084"/>
                  </a:lnTo>
                  <a:lnTo>
                    <a:pt x="627" y="1006"/>
                  </a:lnTo>
                  <a:lnTo>
                    <a:pt x="658" y="929"/>
                  </a:lnTo>
                  <a:lnTo>
                    <a:pt x="690" y="852"/>
                  </a:lnTo>
                  <a:lnTo>
                    <a:pt x="724" y="776"/>
                  </a:lnTo>
                  <a:lnTo>
                    <a:pt x="760" y="701"/>
                  </a:lnTo>
                  <a:lnTo>
                    <a:pt x="797" y="627"/>
                  </a:lnTo>
                  <a:lnTo>
                    <a:pt x="835" y="554"/>
                  </a:lnTo>
                  <a:lnTo>
                    <a:pt x="874" y="481"/>
                  </a:lnTo>
                  <a:lnTo>
                    <a:pt x="916" y="409"/>
                  </a:lnTo>
                  <a:lnTo>
                    <a:pt x="958" y="339"/>
                  </a:lnTo>
                  <a:lnTo>
                    <a:pt x="1002" y="269"/>
                  </a:lnTo>
                  <a:lnTo>
                    <a:pt x="1048" y="201"/>
                  </a:lnTo>
                  <a:lnTo>
                    <a:pt x="1094" y="132"/>
                  </a:lnTo>
                  <a:lnTo>
                    <a:pt x="1141" y="66"/>
                  </a:lnTo>
                  <a:lnTo>
                    <a:pt x="1191" y="0"/>
                  </a:lnTo>
                  <a:lnTo>
                    <a:pt x="1151" y="7"/>
                  </a:lnTo>
                  <a:lnTo>
                    <a:pt x="1111" y="14"/>
                  </a:lnTo>
                  <a:lnTo>
                    <a:pt x="1072" y="21"/>
                  </a:lnTo>
                  <a:lnTo>
                    <a:pt x="1032" y="29"/>
                  </a:lnTo>
                  <a:lnTo>
                    <a:pt x="992" y="37"/>
                  </a:lnTo>
                  <a:lnTo>
                    <a:pt x="953" y="47"/>
                  </a:lnTo>
                  <a:lnTo>
                    <a:pt x="913" y="55"/>
                  </a:lnTo>
                  <a:lnTo>
                    <a:pt x="873" y="65"/>
                  </a:lnTo>
                  <a:lnTo>
                    <a:pt x="850" y="70"/>
                  </a:lnTo>
                  <a:lnTo>
                    <a:pt x="828" y="76"/>
                  </a:lnTo>
                  <a:lnTo>
                    <a:pt x="805" y="81"/>
                  </a:lnTo>
                  <a:lnTo>
                    <a:pt x="783" y="87"/>
                  </a:lnTo>
                  <a:lnTo>
                    <a:pt x="761" y="93"/>
                  </a:lnTo>
                  <a:lnTo>
                    <a:pt x="737" y="99"/>
                  </a:lnTo>
                  <a:lnTo>
                    <a:pt x="715" y="105"/>
                  </a:lnTo>
                  <a:lnTo>
                    <a:pt x="693" y="111"/>
                  </a:lnTo>
                  <a:close/>
                </a:path>
              </a:pathLst>
            </a:custGeom>
            <a:solidFill>
              <a:srgbClr val="2A41A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46" name="Freeform 57"/>
            <p:cNvSpPr>
              <a:spLocks/>
            </p:cNvSpPr>
            <p:nvPr/>
          </p:nvSpPr>
          <p:spPr bwMode="auto">
            <a:xfrm>
              <a:off x="687388" y="3849688"/>
              <a:ext cx="469900" cy="454025"/>
            </a:xfrm>
            <a:custGeom>
              <a:avLst/>
              <a:gdLst>
                <a:gd name="T0" fmla="*/ 2147483647 w 7100"/>
                <a:gd name="T1" fmla="*/ 2147483647 h 6869"/>
                <a:gd name="T2" fmla="*/ 2147483647 w 7100"/>
                <a:gd name="T3" fmla="*/ 2147483647 h 6869"/>
                <a:gd name="T4" fmla="*/ 2147483647 w 7100"/>
                <a:gd name="T5" fmla="*/ 2147483647 h 6869"/>
                <a:gd name="T6" fmla="*/ 2147483647 w 7100"/>
                <a:gd name="T7" fmla="*/ 2147483647 h 6869"/>
                <a:gd name="T8" fmla="*/ 2147483647 w 7100"/>
                <a:gd name="T9" fmla="*/ 2147483647 h 6869"/>
                <a:gd name="T10" fmla="*/ 2147483647 w 7100"/>
                <a:gd name="T11" fmla="*/ 2147483647 h 6869"/>
                <a:gd name="T12" fmla="*/ 2147483647 w 7100"/>
                <a:gd name="T13" fmla="*/ 2147483647 h 6869"/>
                <a:gd name="T14" fmla="*/ 2147483647 w 7100"/>
                <a:gd name="T15" fmla="*/ 2147483647 h 6869"/>
                <a:gd name="T16" fmla="*/ 2147483647 w 7100"/>
                <a:gd name="T17" fmla="*/ 2147483647 h 6869"/>
                <a:gd name="T18" fmla="*/ 2147483647 w 7100"/>
                <a:gd name="T19" fmla="*/ 2147483647 h 6869"/>
                <a:gd name="T20" fmla="*/ 2147483647 w 7100"/>
                <a:gd name="T21" fmla="*/ 2147483647 h 6869"/>
                <a:gd name="T22" fmla="*/ 2147483647 w 7100"/>
                <a:gd name="T23" fmla="*/ 2147483647 h 6869"/>
                <a:gd name="T24" fmla="*/ 2147483647 w 7100"/>
                <a:gd name="T25" fmla="*/ 2147483647 h 6869"/>
                <a:gd name="T26" fmla="*/ 2147483647 w 7100"/>
                <a:gd name="T27" fmla="*/ 2147483647 h 6869"/>
                <a:gd name="T28" fmla="*/ 2147483647 w 7100"/>
                <a:gd name="T29" fmla="*/ 2147483647 h 6869"/>
                <a:gd name="T30" fmla="*/ 2147483647 w 7100"/>
                <a:gd name="T31" fmla="*/ 2147483647 h 6869"/>
                <a:gd name="T32" fmla="*/ 2147483647 w 7100"/>
                <a:gd name="T33" fmla="*/ 2147483647 h 6869"/>
                <a:gd name="T34" fmla="*/ 2147483647 w 7100"/>
                <a:gd name="T35" fmla="*/ 2147483647 h 6869"/>
                <a:gd name="T36" fmla="*/ 2147483647 w 7100"/>
                <a:gd name="T37" fmla="*/ 2147483647 h 6869"/>
                <a:gd name="T38" fmla="*/ 2147483647 w 7100"/>
                <a:gd name="T39" fmla="*/ 2147483647 h 6869"/>
                <a:gd name="T40" fmla="*/ 2147483647 w 7100"/>
                <a:gd name="T41" fmla="*/ 2147483647 h 6869"/>
                <a:gd name="T42" fmla="*/ 2147483647 w 7100"/>
                <a:gd name="T43" fmla="*/ 2147483647 h 6869"/>
                <a:gd name="T44" fmla="*/ 2147483647 w 7100"/>
                <a:gd name="T45" fmla="*/ 2147483647 h 6869"/>
                <a:gd name="T46" fmla="*/ 2147483647 w 7100"/>
                <a:gd name="T47" fmla="*/ 2147483647 h 6869"/>
                <a:gd name="T48" fmla="*/ 2147483647 w 7100"/>
                <a:gd name="T49" fmla="*/ 2147483647 h 6869"/>
                <a:gd name="T50" fmla="*/ 2147483647 w 7100"/>
                <a:gd name="T51" fmla="*/ 2147483647 h 6869"/>
                <a:gd name="T52" fmla="*/ 2147483647 w 7100"/>
                <a:gd name="T53" fmla="*/ 2147483647 h 6869"/>
                <a:gd name="T54" fmla="*/ 2147483647 w 7100"/>
                <a:gd name="T55" fmla="*/ 2147483647 h 6869"/>
                <a:gd name="T56" fmla="*/ 2147483647 w 7100"/>
                <a:gd name="T57" fmla="*/ 2147483647 h 6869"/>
                <a:gd name="T58" fmla="*/ 2147483647 w 7100"/>
                <a:gd name="T59" fmla="*/ 2147483647 h 6869"/>
                <a:gd name="T60" fmla="*/ 2147483647 w 7100"/>
                <a:gd name="T61" fmla="*/ 2147483647 h 6869"/>
                <a:gd name="T62" fmla="*/ 2147483647 w 7100"/>
                <a:gd name="T63" fmla="*/ 2147483647 h 6869"/>
                <a:gd name="T64" fmla="*/ 2147483647 w 7100"/>
                <a:gd name="T65" fmla="*/ 2147483647 h 6869"/>
                <a:gd name="T66" fmla="*/ 2147483647 w 7100"/>
                <a:gd name="T67" fmla="*/ 2147483647 h 6869"/>
                <a:gd name="T68" fmla="*/ 2147483647 w 7100"/>
                <a:gd name="T69" fmla="*/ 2147483647 h 6869"/>
                <a:gd name="T70" fmla="*/ 2147483647 w 7100"/>
                <a:gd name="T71" fmla="*/ 2147483647 h 6869"/>
                <a:gd name="T72" fmla="*/ 2147483647 w 7100"/>
                <a:gd name="T73" fmla="*/ 2147483647 h 6869"/>
                <a:gd name="T74" fmla="*/ 2147483647 w 7100"/>
                <a:gd name="T75" fmla="*/ 2147483647 h 6869"/>
                <a:gd name="T76" fmla="*/ 2147483647 w 7100"/>
                <a:gd name="T77" fmla="*/ 2147483647 h 6869"/>
                <a:gd name="T78" fmla="*/ 2147483647 w 7100"/>
                <a:gd name="T79" fmla="*/ 2147483647 h 6869"/>
                <a:gd name="T80" fmla="*/ 2147483647 w 7100"/>
                <a:gd name="T81" fmla="*/ 2147483647 h 6869"/>
                <a:gd name="T82" fmla="*/ 2147483647 w 7100"/>
                <a:gd name="T83" fmla="*/ 2147483647 h 6869"/>
                <a:gd name="T84" fmla="*/ 2147483647 w 7100"/>
                <a:gd name="T85" fmla="*/ 2147483647 h 6869"/>
                <a:gd name="T86" fmla="*/ 2147483647 w 7100"/>
                <a:gd name="T87" fmla="*/ 2147483647 h 6869"/>
                <a:gd name="T88" fmla="*/ 2147483647 w 7100"/>
                <a:gd name="T89" fmla="*/ 2147483647 h 6869"/>
                <a:gd name="T90" fmla="*/ 2147483647 w 7100"/>
                <a:gd name="T91" fmla="*/ 2147483647 h 6869"/>
                <a:gd name="T92" fmla="*/ 2147483647 w 7100"/>
                <a:gd name="T93" fmla="*/ 2147483647 h 6869"/>
                <a:gd name="T94" fmla="*/ 2147483647 w 7100"/>
                <a:gd name="T95" fmla="*/ 2147483647 h 6869"/>
                <a:gd name="T96" fmla="*/ 2147483647 w 7100"/>
                <a:gd name="T97" fmla="*/ 2147483647 h 6869"/>
                <a:gd name="T98" fmla="*/ 2147483647 w 7100"/>
                <a:gd name="T99" fmla="*/ 2147483647 h 6869"/>
                <a:gd name="T100" fmla="*/ 2147483647 w 7100"/>
                <a:gd name="T101" fmla="*/ 2147483647 h 6869"/>
                <a:gd name="T102" fmla="*/ 2147483647 w 7100"/>
                <a:gd name="T103" fmla="*/ 2147483647 h 68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100"/>
                <a:gd name="T157" fmla="*/ 0 h 6869"/>
                <a:gd name="T158" fmla="*/ 7100 w 7100"/>
                <a:gd name="T159" fmla="*/ 6869 h 68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100" h="6869">
                  <a:moveTo>
                    <a:pt x="770" y="86"/>
                  </a:moveTo>
                  <a:lnTo>
                    <a:pt x="725" y="152"/>
                  </a:lnTo>
                  <a:lnTo>
                    <a:pt x="681" y="219"/>
                  </a:lnTo>
                  <a:lnTo>
                    <a:pt x="639" y="286"/>
                  </a:lnTo>
                  <a:lnTo>
                    <a:pt x="598" y="355"/>
                  </a:lnTo>
                  <a:lnTo>
                    <a:pt x="557" y="424"/>
                  </a:lnTo>
                  <a:lnTo>
                    <a:pt x="518" y="494"/>
                  </a:lnTo>
                  <a:lnTo>
                    <a:pt x="481" y="565"/>
                  </a:lnTo>
                  <a:lnTo>
                    <a:pt x="444" y="637"/>
                  </a:lnTo>
                  <a:lnTo>
                    <a:pt x="410" y="710"/>
                  </a:lnTo>
                  <a:lnTo>
                    <a:pt x="376" y="782"/>
                  </a:lnTo>
                  <a:lnTo>
                    <a:pt x="344" y="856"/>
                  </a:lnTo>
                  <a:lnTo>
                    <a:pt x="314" y="930"/>
                  </a:lnTo>
                  <a:lnTo>
                    <a:pt x="283" y="1006"/>
                  </a:lnTo>
                  <a:lnTo>
                    <a:pt x="255" y="1081"/>
                  </a:lnTo>
                  <a:lnTo>
                    <a:pt x="229" y="1158"/>
                  </a:lnTo>
                  <a:lnTo>
                    <a:pt x="203" y="1236"/>
                  </a:lnTo>
                  <a:lnTo>
                    <a:pt x="180" y="1313"/>
                  </a:lnTo>
                  <a:lnTo>
                    <a:pt x="156" y="1392"/>
                  </a:lnTo>
                  <a:lnTo>
                    <a:pt x="135" y="1472"/>
                  </a:lnTo>
                  <a:lnTo>
                    <a:pt x="116" y="1551"/>
                  </a:lnTo>
                  <a:lnTo>
                    <a:pt x="98" y="1632"/>
                  </a:lnTo>
                  <a:lnTo>
                    <a:pt x="81" y="1712"/>
                  </a:lnTo>
                  <a:lnTo>
                    <a:pt x="66" y="1793"/>
                  </a:lnTo>
                  <a:lnTo>
                    <a:pt x="53" y="1876"/>
                  </a:lnTo>
                  <a:lnTo>
                    <a:pt x="41" y="1957"/>
                  </a:lnTo>
                  <a:lnTo>
                    <a:pt x="29" y="2041"/>
                  </a:lnTo>
                  <a:lnTo>
                    <a:pt x="20" y="2124"/>
                  </a:lnTo>
                  <a:lnTo>
                    <a:pt x="13" y="2208"/>
                  </a:lnTo>
                  <a:lnTo>
                    <a:pt x="7" y="2292"/>
                  </a:lnTo>
                  <a:lnTo>
                    <a:pt x="3" y="2377"/>
                  </a:lnTo>
                  <a:lnTo>
                    <a:pt x="1" y="2462"/>
                  </a:lnTo>
                  <a:lnTo>
                    <a:pt x="0" y="2548"/>
                  </a:lnTo>
                  <a:lnTo>
                    <a:pt x="6" y="2770"/>
                  </a:lnTo>
                  <a:lnTo>
                    <a:pt x="22" y="2990"/>
                  </a:lnTo>
                  <a:lnTo>
                    <a:pt x="50" y="3206"/>
                  </a:lnTo>
                  <a:lnTo>
                    <a:pt x="88" y="3419"/>
                  </a:lnTo>
                  <a:lnTo>
                    <a:pt x="136" y="3628"/>
                  </a:lnTo>
                  <a:lnTo>
                    <a:pt x="195" y="3833"/>
                  </a:lnTo>
                  <a:lnTo>
                    <a:pt x="262" y="4034"/>
                  </a:lnTo>
                  <a:lnTo>
                    <a:pt x="340" y="4230"/>
                  </a:lnTo>
                  <a:lnTo>
                    <a:pt x="426" y="4422"/>
                  </a:lnTo>
                  <a:lnTo>
                    <a:pt x="522" y="4607"/>
                  </a:lnTo>
                  <a:lnTo>
                    <a:pt x="626" y="4789"/>
                  </a:lnTo>
                  <a:lnTo>
                    <a:pt x="738" y="4964"/>
                  </a:lnTo>
                  <a:lnTo>
                    <a:pt x="859" y="5134"/>
                  </a:lnTo>
                  <a:lnTo>
                    <a:pt x="986" y="5297"/>
                  </a:lnTo>
                  <a:lnTo>
                    <a:pt x="1122" y="5454"/>
                  </a:lnTo>
                  <a:lnTo>
                    <a:pt x="1266" y="5604"/>
                  </a:lnTo>
                  <a:lnTo>
                    <a:pt x="1416" y="5748"/>
                  </a:lnTo>
                  <a:lnTo>
                    <a:pt x="1573" y="5883"/>
                  </a:lnTo>
                  <a:lnTo>
                    <a:pt x="1736" y="6012"/>
                  </a:lnTo>
                  <a:lnTo>
                    <a:pt x="1905" y="6132"/>
                  </a:lnTo>
                  <a:lnTo>
                    <a:pt x="2081" y="6244"/>
                  </a:lnTo>
                  <a:lnTo>
                    <a:pt x="2261" y="6348"/>
                  </a:lnTo>
                  <a:lnTo>
                    <a:pt x="2447" y="6444"/>
                  </a:lnTo>
                  <a:lnTo>
                    <a:pt x="2639" y="6531"/>
                  </a:lnTo>
                  <a:lnTo>
                    <a:pt x="2835" y="6607"/>
                  </a:lnTo>
                  <a:lnTo>
                    <a:pt x="3036" y="6676"/>
                  </a:lnTo>
                  <a:lnTo>
                    <a:pt x="3240" y="6734"/>
                  </a:lnTo>
                  <a:lnTo>
                    <a:pt x="3450" y="6782"/>
                  </a:lnTo>
                  <a:lnTo>
                    <a:pt x="3662" y="6820"/>
                  </a:lnTo>
                  <a:lnTo>
                    <a:pt x="3879" y="6847"/>
                  </a:lnTo>
                  <a:lnTo>
                    <a:pt x="4097" y="6864"/>
                  </a:lnTo>
                  <a:lnTo>
                    <a:pt x="4320" y="6869"/>
                  </a:lnTo>
                  <a:lnTo>
                    <a:pt x="4417" y="6868"/>
                  </a:lnTo>
                  <a:lnTo>
                    <a:pt x="4513" y="6865"/>
                  </a:lnTo>
                  <a:lnTo>
                    <a:pt x="4609" y="6860"/>
                  </a:lnTo>
                  <a:lnTo>
                    <a:pt x="4705" y="6853"/>
                  </a:lnTo>
                  <a:lnTo>
                    <a:pt x="4800" y="6843"/>
                  </a:lnTo>
                  <a:lnTo>
                    <a:pt x="4894" y="6832"/>
                  </a:lnTo>
                  <a:lnTo>
                    <a:pt x="4988" y="6819"/>
                  </a:lnTo>
                  <a:lnTo>
                    <a:pt x="5081" y="6803"/>
                  </a:lnTo>
                  <a:lnTo>
                    <a:pt x="5172" y="6786"/>
                  </a:lnTo>
                  <a:lnTo>
                    <a:pt x="5264" y="6767"/>
                  </a:lnTo>
                  <a:lnTo>
                    <a:pt x="5355" y="6745"/>
                  </a:lnTo>
                  <a:lnTo>
                    <a:pt x="5445" y="6722"/>
                  </a:lnTo>
                  <a:lnTo>
                    <a:pt x="5534" y="6697"/>
                  </a:lnTo>
                  <a:lnTo>
                    <a:pt x="5623" y="6670"/>
                  </a:lnTo>
                  <a:lnTo>
                    <a:pt x="5710" y="6641"/>
                  </a:lnTo>
                  <a:lnTo>
                    <a:pt x="5798" y="6610"/>
                  </a:lnTo>
                  <a:lnTo>
                    <a:pt x="5884" y="6578"/>
                  </a:lnTo>
                  <a:lnTo>
                    <a:pt x="5968" y="6544"/>
                  </a:lnTo>
                  <a:lnTo>
                    <a:pt x="6053" y="6509"/>
                  </a:lnTo>
                  <a:lnTo>
                    <a:pt x="6136" y="6470"/>
                  </a:lnTo>
                  <a:lnTo>
                    <a:pt x="6218" y="6431"/>
                  </a:lnTo>
                  <a:lnTo>
                    <a:pt x="6300" y="6391"/>
                  </a:lnTo>
                  <a:lnTo>
                    <a:pt x="6380" y="6347"/>
                  </a:lnTo>
                  <a:lnTo>
                    <a:pt x="6460" y="6303"/>
                  </a:lnTo>
                  <a:lnTo>
                    <a:pt x="6537" y="6258"/>
                  </a:lnTo>
                  <a:lnTo>
                    <a:pt x="6615" y="6210"/>
                  </a:lnTo>
                  <a:lnTo>
                    <a:pt x="6692" y="6161"/>
                  </a:lnTo>
                  <a:lnTo>
                    <a:pt x="6766" y="6110"/>
                  </a:lnTo>
                  <a:lnTo>
                    <a:pt x="6841" y="6058"/>
                  </a:lnTo>
                  <a:lnTo>
                    <a:pt x="6913" y="6005"/>
                  </a:lnTo>
                  <a:lnTo>
                    <a:pt x="6985" y="5950"/>
                  </a:lnTo>
                  <a:lnTo>
                    <a:pt x="7055" y="5893"/>
                  </a:lnTo>
                  <a:lnTo>
                    <a:pt x="7063" y="5831"/>
                  </a:lnTo>
                  <a:lnTo>
                    <a:pt x="7070" y="5769"/>
                  </a:lnTo>
                  <a:lnTo>
                    <a:pt x="7077" y="5705"/>
                  </a:lnTo>
                  <a:lnTo>
                    <a:pt x="7083" y="5643"/>
                  </a:lnTo>
                  <a:lnTo>
                    <a:pt x="7088" y="5579"/>
                  </a:lnTo>
                  <a:lnTo>
                    <a:pt x="7092" y="5517"/>
                  </a:lnTo>
                  <a:lnTo>
                    <a:pt x="7096" y="5453"/>
                  </a:lnTo>
                  <a:lnTo>
                    <a:pt x="7100" y="5390"/>
                  </a:lnTo>
                  <a:lnTo>
                    <a:pt x="7031" y="5455"/>
                  </a:lnTo>
                  <a:lnTo>
                    <a:pt x="6961" y="5518"/>
                  </a:lnTo>
                  <a:lnTo>
                    <a:pt x="6891" y="5580"/>
                  </a:lnTo>
                  <a:lnTo>
                    <a:pt x="6818" y="5640"/>
                  </a:lnTo>
                  <a:lnTo>
                    <a:pt x="6745" y="5698"/>
                  </a:lnTo>
                  <a:lnTo>
                    <a:pt x="6669" y="5755"/>
                  </a:lnTo>
                  <a:lnTo>
                    <a:pt x="6593" y="5810"/>
                  </a:lnTo>
                  <a:lnTo>
                    <a:pt x="6515" y="5863"/>
                  </a:lnTo>
                  <a:lnTo>
                    <a:pt x="6436" y="5915"/>
                  </a:lnTo>
                  <a:lnTo>
                    <a:pt x="6355" y="5964"/>
                  </a:lnTo>
                  <a:lnTo>
                    <a:pt x="6273" y="6012"/>
                  </a:lnTo>
                  <a:lnTo>
                    <a:pt x="6190" y="6057"/>
                  </a:lnTo>
                  <a:lnTo>
                    <a:pt x="6106" y="6100"/>
                  </a:lnTo>
                  <a:lnTo>
                    <a:pt x="6021" y="6143"/>
                  </a:lnTo>
                  <a:lnTo>
                    <a:pt x="5934" y="6182"/>
                  </a:lnTo>
                  <a:lnTo>
                    <a:pt x="5846" y="6220"/>
                  </a:lnTo>
                  <a:lnTo>
                    <a:pt x="5758" y="6256"/>
                  </a:lnTo>
                  <a:lnTo>
                    <a:pt x="5668" y="6290"/>
                  </a:lnTo>
                  <a:lnTo>
                    <a:pt x="5577" y="6321"/>
                  </a:lnTo>
                  <a:lnTo>
                    <a:pt x="5486" y="6350"/>
                  </a:lnTo>
                  <a:lnTo>
                    <a:pt x="5393" y="6378"/>
                  </a:lnTo>
                  <a:lnTo>
                    <a:pt x="5299" y="6403"/>
                  </a:lnTo>
                  <a:lnTo>
                    <a:pt x="5206" y="6425"/>
                  </a:lnTo>
                  <a:lnTo>
                    <a:pt x="5110" y="6446"/>
                  </a:lnTo>
                  <a:lnTo>
                    <a:pt x="5014" y="6464"/>
                  </a:lnTo>
                  <a:lnTo>
                    <a:pt x="4916" y="6479"/>
                  </a:lnTo>
                  <a:lnTo>
                    <a:pt x="4819" y="6493"/>
                  </a:lnTo>
                  <a:lnTo>
                    <a:pt x="4721" y="6505"/>
                  </a:lnTo>
                  <a:lnTo>
                    <a:pt x="4621" y="6513"/>
                  </a:lnTo>
                  <a:lnTo>
                    <a:pt x="4522" y="6520"/>
                  </a:lnTo>
                  <a:lnTo>
                    <a:pt x="4421" y="6523"/>
                  </a:lnTo>
                  <a:lnTo>
                    <a:pt x="4320" y="6524"/>
                  </a:lnTo>
                  <a:lnTo>
                    <a:pt x="4116" y="6519"/>
                  </a:lnTo>
                  <a:lnTo>
                    <a:pt x="3914" y="6504"/>
                  </a:lnTo>
                  <a:lnTo>
                    <a:pt x="3715" y="6478"/>
                  </a:lnTo>
                  <a:lnTo>
                    <a:pt x="3519" y="6443"/>
                  </a:lnTo>
                  <a:lnTo>
                    <a:pt x="3327" y="6399"/>
                  </a:lnTo>
                  <a:lnTo>
                    <a:pt x="3138" y="6345"/>
                  </a:lnTo>
                  <a:lnTo>
                    <a:pt x="2954" y="6283"/>
                  </a:lnTo>
                  <a:lnTo>
                    <a:pt x="2774" y="6211"/>
                  </a:lnTo>
                  <a:lnTo>
                    <a:pt x="2597" y="6133"/>
                  </a:lnTo>
                  <a:lnTo>
                    <a:pt x="2426" y="6044"/>
                  </a:lnTo>
                  <a:lnTo>
                    <a:pt x="2259" y="5948"/>
                  </a:lnTo>
                  <a:lnTo>
                    <a:pt x="2098" y="5845"/>
                  </a:lnTo>
                  <a:lnTo>
                    <a:pt x="1943" y="5734"/>
                  </a:lnTo>
                  <a:lnTo>
                    <a:pt x="1792" y="5616"/>
                  </a:lnTo>
                  <a:lnTo>
                    <a:pt x="1648" y="5491"/>
                  </a:lnTo>
                  <a:lnTo>
                    <a:pt x="1510" y="5359"/>
                  </a:lnTo>
                  <a:lnTo>
                    <a:pt x="1378" y="5221"/>
                  </a:lnTo>
                  <a:lnTo>
                    <a:pt x="1253" y="5077"/>
                  </a:lnTo>
                  <a:lnTo>
                    <a:pt x="1136" y="4927"/>
                  </a:lnTo>
                  <a:lnTo>
                    <a:pt x="1025" y="4771"/>
                  </a:lnTo>
                  <a:lnTo>
                    <a:pt x="921" y="4609"/>
                  </a:lnTo>
                  <a:lnTo>
                    <a:pt x="825" y="4443"/>
                  </a:lnTo>
                  <a:lnTo>
                    <a:pt x="738" y="4272"/>
                  </a:lnTo>
                  <a:lnTo>
                    <a:pt x="658" y="4095"/>
                  </a:lnTo>
                  <a:lnTo>
                    <a:pt x="587" y="3915"/>
                  </a:lnTo>
                  <a:lnTo>
                    <a:pt x="524" y="3730"/>
                  </a:lnTo>
                  <a:lnTo>
                    <a:pt x="471" y="3541"/>
                  </a:lnTo>
                  <a:lnTo>
                    <a:pt x="426" y="3349"/>
                  </a:lnTo>
                  <a:lnTo>
                    <a:pt x="391" y="3153"/>
                  </a:lnTo>
                  <a:lnTo>
                    <a:pt x="366" y="2954"/>
                  </a:lnTo>
                  <a:lnTo>
                    <a:pt x="351" y="2753"/>
                  </a:lnTo>
                  <a:lnTo>
                    <a:pt x="346" y="2548"/>
                  </a:lnTo>
                  <a:lnTo>
                    <a:pt x="347" y="2457"/>
                  </a:lnTo>
                  <a:lnTo>
                    <a:pt x="350" y="2367"/>
                  </a:lnTo>
                  <a:lnTo>
                    <a:pt x="355" y="2277"/>
                  </a:lnTo>
                  <a:lnTo>
                    <a:pt x="362" y="2188"/>
                  </a:lnTo>
                  <a:lnTo>
                    <a:pt x="371" y="2100"/>
                  </a:lnTo>
                  <a:lnTo>
                    <a:pt x="382" y="2012"/>
                  </a:lnTo>
                  <a:lnTo>
                    <a:pt x="394" y="1924"/>
                  </a:lnTo>
                  <a:lnTo>
                    <a:pt x="409" y="1837"/>
                  </a:lnTo>
                  <a:lnTo>
                    <a:pt x="425" y="1752"/>
                  </a:lnTo>
                  <a:lnTo>
                    <a:pt x="443" y="1666"/>
                  </a:lnTo>
                  <a:lnTo>
                    <a:pt x="464" y="1581"/>
                  </a:lnTo>
                  <a:lnTo>
                    <a:pt x="486" y="1498"/>
                  </a:lnTo>
                  <a:lnTo>
                    <a:pt x="510" y="1414"/>
                  </a:lnTo>
                  <a:lnTo>
                    <a:pt x="535" y="1331"/>
                  </a:lnTo>
                  <a:lnTo>
                    <a:pt x="562" y="1250"/>
                  </a:lnTo>
                  <a:lnTo>
                    <a:pt x="592" y="1169"/>
                  </a:lnTo>
                  <a:lnTo>
                    <a:pt x="622" y="1090"/>
                  </a:lnTo>
                  <a:lnTo>
                    <a:pt x="654" y="1010"/>
                  </a:lnTo>
                  <a:lnTo>
                    <a:pt x="688" y="931"/>
                  </a:lnTo>
                  <a:lnTo>
                    <a:pt x="724" y="854"/>
                  </a:lnTo>
                  <a:lnTo>
                    <a:pt x="761" y="777"/>
                  </a:lnTo>
                  <a:lnTo>
                    <a:pt x="799" y="701"/>
                  </a:lnTo>
                  <a:lnTo>
                    <a:pt x="839" y="627"/>
                  </a:lnTo>
                  <a:lnTo>
                    <a:pt x="882" y="553"/>
                  </a:lnTo>
                  <a:lnTo>
                    <a:pt x="925" y="481"/>
                  </a:lnTo>
                  <a:lnTo>
                    <a:pt x="969" y="408"/>
                  </a:lnTo>
                  <a:lnTo>
                    <a:pt x="1016" y="338"/>
                  </a:lnTo>
                  <a:lnTo>
                    <a:pt x="1064" y="268"/>
                  </a:lnTo>
                  <a:lnTo>
                    <a:pt x="1113" y="199"/>
                  </a:lnTo>
                  <a:lnTo>
                    <a:pt x="1164" y="132"/>
                  </a:lnTo>
                  <a:lnTo>
                    <a:pt x="1215" y="65"/>
                  </a:lnTo>
                  <a:lnTo>
                    <a:pt x="1269" y="0"/>
                  </a:lnTo>
                  <a:lnTo>
                    <a:pt x="1206" y="8"/>
                  </a:lnTo>
                  <a:lnTo>
                    <a:pt x="1144" y="17"/>
                  </a:lnTo>
                  <a:lnTo>
                    <a:pt x="1082" y="26"/>
                  </a:lnTo>
                  <a:lnTo>
                    <a:pt x="1020" y="37"/>
                  </a:lnTo>
                  <a:lnTo>
                    <a:pt x="957" y="48"/>
                  </a:lnTo>
                  <a:lnTo>
                    <a:pt x="895" y="59"/>
                  </a:lnTo>
                  <a:lnTo>
                    <a:pt x="832" y="72"/>
                  </a:lnTo>
                  <a:lnTo>
                    <a:pt x="770" y="86"/>
                  </a:lnTo>
                  <a:close/>
                </a:path>
              </a:pathLst>
            </a:custGeom>
            <a:solidFill>
              <a:srgbClr val="2D44A7"/>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47" name="Freeform 58"/>
            <p:cNvSpPr>
              <a:spLocks/>
            </p:cNvSpPr>
            <p:nvPr/>
          </p:nvSpPr>
          <p:spPr bwMode="auto">
            <a:xfrm>
              <a:off x="700088" y="3848100"/>
              <a:ext cx="457200" cy="444500"/>
            </a:xfrm>
            <a:custGeom>
              <a:avLst/>
              <a:gdLst>
                <a:gd name="T0" fmla="*/ 2147483647 w 6930"/>
                <a:gd name="T1" fmla="*/ 2147483647 h 6721"/>
                <a:gd name="T2" fmla="*/ 2147483647 w 6930"/>
                <a:gd name="T3" fmla="*/ 2147483647 h 6721"/>
                <a:gd name="T4" fmla="*/ 2147483647 w 6930"/>
                <a:gd name="T5" fmla="*/ 2147483647 h 6721"/>
                <a:gd name="T6" fmla="*/ 2147483647 w 6930"/>
                <a:gd name="T7" fmla="*/ 2147483647 h 6721"/>
                <a:gd name="T8" fmla="*/ 2147483647 w 6930"/>
                <a:gd name="T9" fmla="*/ 2147483647 h 6721"/>
                <a:gd name="T10" fmla="*/ 2147483647 w 6930"/>
                <a:gd name="T11" fmla="*/ 2147483647 h 6721"/>
                <a:gd name="T12" fmla="*/ 2147483647 w 6930"/>
                <a:gd name="T13" fmla="*/ 2147483647 h 6721"/>
                <a:gd name="T14" fmla="*/ 0 w 6930"/>
                <a:gd name="T15" fmla="*/ 2147483647 h 6721"/>
                <a:gd name="T16" fmla="*/ 2147483647 w 6930"/>
                <a:gd name="T17" fmla="*/ 2147483647 h 6721"/>
                <a:gd name="T18" fmla="*/ 2147483647 w 6930"/>
                <a:gd name="T19" fmla="*/ 2147483647 h 6721"/>
                <a:gd name="T20" fmla="*/ 2147483647 w 6930"/>
                <a:gd name="T21" fmla="*/ 2147483647 h 6721"/>
                <a:gd name="T22" fmla="*/ 2147483647 w 6930"/>
                <a:gd name="T23" fmla="*/ 2147483647 h 6721"/>
                <a:gd name="T24" fmla="*/ 2147483647 w 6930"/>
                <a:gd name="T25" fmla="*/ 2147483647 h 6721"/>
                <a:gd name="T26" fmla="*/ 2147483647 w 6930"/>
                <a:gd name="T27" fmla="*/ 2147483647 h 6721"/>
                <a:gd name="T28" fmla="*/ 2147483647 w 6930"/>
                <a:gd name="T29" fmla="*/ 2147483647 h 6721"/>
                <a:gd name="T30" fmla="*/ 2147483647 w 6930"/>
                <a:gd name="T31" fmla="*/ 2147483647 h 6721"/>
                <a:gd name="T32" fmla="*/ 2147483647 w 6930"/>
                <a:gd name="T33" fmla="*/ 2147483647 h 6721"/>
                <a:gd name="T34" fmla="*/ 2147483647 w 6930"/>
                <a:gd name="T35" fmla="*/ 2147483647 h 6721"/>
                <a:gd name="T36" fmla="*/ 2147483647 w 6930"/>
                <a:gd name="T37" fmla="*/ 2147483647 h 6721"/>
                <a:gd name="T38" fmla="*/ 2147483647 w 6930"/>
                <a:gd name="T39" fmla="*/ 2147483647 h 6721"/>
                <a:gd name="T40" fmla="*/ 2147483647 w 6930"/>
                <a:gd name="T41" fmla="*/ 2147483647 h 6721"/>
                <a:gd name="T42" fmla="*/ 2147483647 w 6930"/>
                <a:gd name="T43" fmla="*/ 2147483647 h 6721"/>
                <a:gd name="T44" fmla="*/ 2147483647 w 6930"/>
                <a:gd name="T45" fmla="*/ 2147483647 h 6721"/>
                <a:gd name="T46" fmla="*/ 2147483647 w 6930"/>
                <a:gd name="T47" fmla="*/ 2147483647 h 6721"/>
                <a:gd name="T48" fmla="*/ 2147483647 w 6930"/>
                <a:gd name="T49" fmla="*/ 2147483647 h 6721"/>
                <a:gd name="T50" fmla="*/ 2147483647 w 6930"/>
                <a:gd name="T51" fmla="*/ 2147483647 h 6721"/>
                <a:gd name="T52" fmla="*/ 2147483647 w 6930"/>
                <a:gd name="T53" fmla="*/ 2147483647 h 6721"/>
                <a:gd name="T54" fmla="*/ 2147483647 w 6930"/>
                <a:gd name="T55" fmla="*/ 2147483647 h 6721"/>
                <a:gd name="T56" fmla="*/ 2147483647 w 6930"/>
                <a:gd name="T57" fmla="*/ 2147483647 h 6721"/>
                <a:gd name="T58" fmla="*/ 2147483647 w 6930"/>
                <a:gd name="T59" fmla="*/ 2147483647 h 6721"/>
                <a:gd name="T60" fmla="*/ 2147483647 w 6930"/>
                <a:gd name="T61" fmla="*/ 2147483647 h 6721"/>
                <a:gd name="T62" fmla="*/ 2147483647 w 6930"/>
                <a:gd name="T63" fmla="*/ 2147483647 h 6721"/>
                <a:gd name="T64" fmla="*/ 2147483647 w 6930"/>
                <a:gd name="T65" fmla="*/ 2147483647 h 6721"/>
                <a:gd name="T66" fmla="*/ 2147483647 w 6930"/>
                <a:gd name="T67" fmla="*/ 2147483647 h 6721"/>
                <a:gd name="T68" fmla="*/ 2147483647 w 6930"/>
                <a:gd name="T69" fmla="*/ 2147483647 h 6721"/>
                <a:gd name="T70" fmla="*/ 2147483647 w 6930"/>
                <a:gd name="T71" fmla="*/ 2147483647 h 6721"/>
                <a:gd name="T72" fmla="*/ 2147483647 w 6930"/>
                <a:gd name="T73" fmla="*/ 2147483647 h 6721"/>
                <a:gd name="T74" fmla="*/ 2147483647 w 6930"/>
                <a:gd name="T75" fmla="*/ 2147483647 h 6721"/>
                <a:gd name="T76" fmla="*/ 2147483647 w 6930"/>
                <a:gd name="T77" fmla="*/ 2147483647 h 6721"/>
                <a:gd name="T78" fmla="*/ 2147483647 w 6930"/>
                <a:gd name="T79" fmla="*/ 2147483647 h 6721"/>
                <a:gd name="T80" fmla="*/ 2147483647 w 6930"/>
                <a:gd name="T81" fmla="*/ 2147483647 h 6721"/>
                <a:gd name="T82" fmla="*/ 2147483647 w 6930"/>
                <a:gd name="T83" fmla="*/ 2147483647 h 6721"/>
                <a:gd name="T84" fmla="*/ 2147483647 w 6930"/>
                <a:gd name="T85" fmla="*/ 2147483647 h 6721"/>
                <a:gd name="T86" fmla="*/ 2147483647 w 6930"/>
                <a:gd name="T87" fmla="*/ 2147483647 h 6721"/>
                <a:gd name="T88" fmla="*/ 2147483647 w 6930"/>
                <a:gd name="T89" fmla="*/ 2147483647 h 6721"/>
                <a:gd name="T90" fmla="*/ 2147483647 w 6930"/>
                <a:gd name="T91" fmla="*/ 2147483647 h 6721"/>
                <a:gd name="T92" fmla="*/ 2147483647 w 6930"/>
                <a:gd name="T93" fmla="*/ 2147483647 h 6721"/>
                <a:gd name="T94" fmla="*/ 2147483647 w 6930"/>
                <a:gd name="T95" fmla="*/ 2147483647 h 6721"/>
                <a:gd name="T96" fmla="*/ 2147483647 w 6930"/>
                <a:gd name="T97" fmla="*/ 2147483647 h 6721"/>
                <a:gd name="T98" fmla="*/ 2147483647 w 6930"/>
                <a:gd name="T99" fmla="*/ 2147483647 h 6721"/>
                <a:gd name="T100" fmla="*/ 2147483647 w 6930"/>
                <a:gd name="T101" fmla="*/ 2147483647 h 6721"/>
                <a:gd name="T102" fmla="*/ 2147483647 w 6930"/>
                <a:gd name="T103" fmla="*/ 2147483647 h 67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30"/>
                <a:gd name="T157" fmla="*/ 0 h 6721"/>
                <a:gd name="T158" fmla="*/ 6930 w 6930"/>
                <a:gd name="T159" fmla="*/ 6721 h 67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30" h="6721">
                  <a:moveTo>
                    <a:pt x="846" y="61"/>
                  </a:moveTo>
                  <a:lnTo>
                    <a:pt x="796" y="127"/>
                  </a:lnTo>
                  <a:lnTo>
                    <a:pt x="749" y="193"/>
                  </a:lnTo>
                  <a:lnTo>
                    <a:pt x="703" y="262"/>
                  </a:lnTo>
                  <a:lnTo>
                    <a:pt x="657" y="330"/>
                  </a:lnTo>
                  <a:lnTo>
                    <a:pt x="613" y="400"/>
                  </a:lnTo>
                  <a:lnTo>
                    <a:pt x="571" y="470"/>
                  </a:lnTo>
                  <a:lnTo>
                    <a:pt x="529" y="542"/>
                  </a:lnTo>
                  <a:lnTo>
                    <a:pt x="490" y="615"/>
                  </a:lnTo>
                  <a:lnTo>
                    <a:pt x="452" y="688"/>
                  </a:lnTo>
                  <a:lnTo>
                    <a:pt x="415" y="762"/>
                  </a:lnTo>
                  <a:lnTo>
                    <a:pt x="379" y="837"/>
                  </a:lnTo>
                  <a:lnTo>
                    <a:pt x="345" y="913"/>
                  </a:lnTo>
                  <a:lnTo>
                    <a:pt x="313" y="990"/>
                  </a:lnTo>
                  <a:lnTo>
                    <a:pt x="282" y="1067"/>
                  </a:lnTo>
                  <a:lnTo>
                    <a:pt x="252" y="1145"/>
                  </a:lnTo>
                  <a:lnTo>
                    <a:pt x="224" y="1223"/>
                  </a:lnTo>
                  <a:lnTo>
                    <a:pt x="198" y="1303"/>
                  </a:lnTo>
                  <a:lnTo>
                    <a:pt x="173" y="1384"/>
                  </a:lnTo>
                  <a:lnTo>
                    <a:pt x="150" y="1464"/>
                  </a:lnTo>
                  <a:lnTo>
                    <a:pt x="127" y="1546"/>
                  </a:lnTo>
                  <a:lnTo>
                    <a:pt x="107" y="1629"/>
                  </a:lnTo>
                  <a:lnTo>
                    <a:pt x="89" y="1711"/>
                  </a:lnTo>
                  <a:lnTo>
                    <a:pt x="73" y="1795"/>
                  </a:lnTo>
                  <a:lnTo>
                    <a:pt x="58" y="1880"/>
                  </a:lnTo>
                  <a:lnTo>
                    <a:pt x="44" y="1964"/>
                  </a:lnTo>
                  <a:lnTo>
                    <a:pt x="33" y="2049"/>
                  </a:lnTo>
                  <a:lnTo>
                    <a:pt x="23" y="2136"/>
                  </a:lnTo>
                  <a:lnTo>
                    <a:pt x="15" y="2221"/>
                  </a:lnTo>
                  <a:lnTo>
                    <a:pt x="9" y="2308"/>
                  </a:lnTo>
                  <a:lnTo>
                    <a:pt x="4" y="2396"/>
                  </a:lnTo>
                  <a:lnTo>
                    <a:pt x="0" y="2483"/>
                  </a:lnTo>
                  <a:lnTo>
                    <a:pt x="0" y="2572"/>
                  </a:lnTo>
                  <a:lnTo>
                    <a:pt x="6" y="2785"/>
                  </a:lnTo>
                  <a:lnTo>
                    <a:pt x="22" y="2996"/>
                  </a:lnTo>
                  <a:lnTo>
                    <a:pt x="48" y="3204"/>
                  </a:lnTo>
                  <a:lnTo>
                    <a:pt x="84" y="3408"/>
                  </a:lnTo>
                  <a:lnTo>
                    <a:pt x="130" y="3608"/>
                  </a:lnTo>
                  <a:lnTo>
                    <a:pt x="187" y="3806"/>
                  </a:lnTo>
                  <a:lnTo>
                    <a:pt x="251" y="3998"/>
                  </a:lnTo>
                  <a:lnTo>
                    <a:pt x="326" y="4187"/>
                  </a:lnTo>
                  <a:lnTo>
                    <a:pt x="408" y="4370"/>
                  </a:lnTo>
                  <a:lnTo>
                    <a:pt x="500" y="4550"/>
                  </a:lnTo>
                  <a:lnTo>
                    <a:pt x="601" y="4723"/>
                  </a:lnTo>
                  <a:lnTo>
                    <a:pt x="709" y="4892"/>
                  </a:lnTo>
                  <a:lnTo>
                    <a:pt x="824" y="5054"/>
                  </a:lnTo>
                  <a:lnTo>
                    <a:pt x="947" y="5211"/>
                  </a:lnTo>
                  <a:lnTo>
                    <a:pt x="1077" y="5361"/>
                  </a:lnTo>
                  <a:lnTo>
                    <a:pt x="1214" y="5505"/>
                  </a:lnTo>
                  <a:lnTo>
                    <a:pt x="1358" y="5643"/>
                  </a:lnTo>
                  <a:lnTo>
                    <a:pt x="1510" y="5774"/>
                  </a:lnTo>
                  <a:lnTo>
                    <a:pt x="1666" y="5896"/>
                  </a:lnTo>
                  <a:lnTo>
                    <a:pt x="1829" y="6012"/>
                  </a:lnTo>
                  <a:lnTo>
                    <a:pt x="1997" y="6120"/>
                  </a:lnTo>
                  <a:lnTo>
                    <a:pt x="2170" y="6220"/>
                  </a:lnTo>
                  <a:lnTo>
                    <a:pt x="2349" y="6312"/>
                  </a:lnTo>
                  <a:lnTo>
                    <a:pt x="2533" y="6394"/>
                  </a:lnTo>
                  <a:lnTo>
                    <a:pt x="2722" y="6469"/>
                  </a:lnTo>
                  <a:lnTo>
                    <a:pt x="2914" y="6535"/>
                  </a:lnTo>
                  <a:lnTo>
                    <a:pt x="3110" y="6590"/>
                  </a:lnTo>
                  <a:lnTo>
                    <a:pt x="3311" y="6636"/>
                  </a:lnTo>
                  <a:lnTo>
                    <a:pt x="3515" y="6674"/>
                  </a:lnTo>
                  <a:lnTo>
                    <a:pt x="3723" y="6700"/>
                  </a:lnTo>
                  <a:lnTo>
                    <a:pt x="3933" y="6716"/>
                  </a:lnTo>
                  <a:lnTo>
                    <a:pt x="4147" y="6721"/>
                  </a:lnTo>
                  <a:lnTo>
                    <a:pt x="4247" y="6720"/>
                  </a:lnTo>
                  <a:lnTo>
                    <a:pt x="4344" y="6716"/>
                  </a:lnTo>
                  <a:lnTo>
                    <a:pt x="4443" y="6711"/>
                  </a:lnTo>
                  <a:lnTo>
                    <a:pt x="4541" y="6703"/>
                  </a:lnTo>
                  <a:lnTo>
                    <a:pt x="4638" y="6693"/>
                  </a:lnTo>
                  <a:lnTo>
                    <a:pt x="4733" y="6680"/>
                  </a:lnTo>
                  <a:lnTo>
                    <a:pt x="4829" y="6666"/>
                  </a:lnTo>
                  <a:lnTo>
                    <a:pt x="4924" y="6648"/>
                  </a:lnTo>
                  <a:lnTo>
                    <a:pt x="5017" y="6629"/>
                  </a:lnTo>
                  <a:lnTo>
                    <a:pt x="5110" y="6608"/>
                  </a:lnTo>
                  <a:lnTo>
                    <a:pt x="5203" y="6585"/>
                  </a:lnTo>
                  <a:lnTo>
                    <a:pt x="5294" y="6560"/>
                  </a:lnTo>
                  <a:lnTo>
                    <a:pt x="5385" y="6533"/>
                  </a:lnTo>
                  <a:lnTo>
                    <a:pt x="5475" y="6503"/>
                  </a:lnTo>
                  <a:lnTo>
                    <a:pt x="5563" y="6472"/>
                  </a:lnTo>
                  <a:lnTo>
                    <a:pt x="5652" y="6439"/>
                  </a:lnTo>
                  <a:lnTo>
                    <a:pt x="5739" y="6405"/>
                  </a:lnTo>
                  <a:lnTo>
                    <a:pt x="5824" y="6367"/>
                  </a:lnTo>
                  <a:lnTo>
                    <a:pt x="5910" y="6329"/>
                  </a:lnTo>
                  <a:lnTo>
                    <a:pt x="5994" y="6288"/>
                  </a:lnTo>
                  <a:lnTo>
                    <a:pt x="6076" y="6245"/>
                  </a:lnTo>
                  <a:lnTo>
                    <a:pt x="6158" y="6201"/>
                  </a:lnTo>
                  <a:lnTo>
                    <a:pt x="6238" y="6155"/>
                  </a:lnTo>
                  <a:lnTo>
                    <a:pt x="6318" y="6107"/>
                  </a:lnTo>
                  <a:lnTo>
                    <a:pt x="6397" y="6058"/>
                  </a:lnTo>
                  <a:lnTo>
                    <a:pt x="6474" y="6006"/>
                  </a:lnTo>
                  <a:lnTo>
                    <a:pt x="6550" y="5954"/>
                  </a:lnTo>
                  <a:lnTo>
                    <a:pt x="6624" y="5900"/>
                  </a:lnTo>
                  <a:lnTo>
                    <a:pt x="6698" y="5843"/>
                  </a:lnTo>
                  <a:lnTo>
                    <a:pt x="6770" y="5786"/>
                  </a:lnTo>
                  <a:lnTo>
                    <a:pt x="6841" y="5726"/>
                  </a:lnTo>
                  <a:lnTo>
                    <a:pt x="6910" y="5666"/>
                  </a:lnTo>
                  <a:lnTo>
                    <a:pt x="6915" y="5603"/>
                  </a:lnTo>
                  <a:lnTo>
                    <a:pt x="6919" y="5541"/>
                  </a:lnTo>
                  <a:lnTo>
                    <a:pt x="6923" y="5478"/>
                  </a:lnTo>
                  <a:lnTo>
                    <a:pt x="6927" y="5415"/>
                  </a:lnTo>
                  <a:lnTo>
                    <a:pt x="6929" y="5352"/>
                  </a:lnTo>
                  <a:lnTo>
                    <a:pt x="6930" y="5289"/>
                  </a:lnTo>
                  <a:lnTo>
                    <a:pt x="6930" y="5226"/>
                  </a:lnTo>
                  <a:lnTo>
                    <a:pt x="6930" y="5163"/>
                  </a:lnTo>
                  <a:lnTo>
                    <a:pt x="6864" y="5232"/>
                  </a:lnTo>
                  <a:lnTo>
                    <a:pt x="6796" y="5300"/>
                  </a:lnTo>
                  <a:lnTo>
                    <a:pt x="6727" y="5365"/>
                  </a:lnTo>
                  <a:lnTo>
                    <a:pt x="6656" y="5429"/>
                  </a:lnTo>
                  <a:lnTo>
                    <a:pt x="6583" y="5491"/>
                  </a:lnTo>
                  <a:lnTo>
                    <a:pt x="6509" y="5552"/>
                  </a:lnTo>
                  <a:lnTo>
                    <a:pt x="6434" y="5610"/>
                  </a:lnTo>
                  <a:lnTo>
                    <a:pt x="6356" y="5667"/>
                  </a:lnTo>
                  <a:lnTo>
                    <a:pt x="6278" y="5722"/>
                  </a:lnTo>
                  <a:lnTo>
                    <a:pt x="6198" y="5775"/>
                  </a:lnTo>
                  <a:lnTo>
                    <a:pt x="6117" y="5825"/>
                  </a:lnTo>
                  <a:lnTo>
                    <a:pt x="6034" y="5874"/>
                  </a:lnTo>
                  <a:lnTo>
                    <a:pt x="5949" y="5921"/>
                  </a:lnTo>
                  <a:lnTo>
                    <a:pt x="5865" y="5966"/>
                  </a:lnTo>
                  <a:lnTo>
                    <a:pt x="5778" y="6008"/>
                  </a:lnTo>
                  <a:lnTo>
                    <a:pt x="5690" y="6049"/>
                  </a:lnTo>
                  <a:lnTo>
                    <a:pt x="5601" y="6087"/>
                  </a:lnTo>
                  <a:lnTo>
                    <a:pt x="5511" y="6123"/>
                  </a:lnTo>
                  <a:lnTo>
                    <a:pt x="5419" y="6157"/>
                  </a:lnTo>
                  <a:lnTo>
                    <a:pt x="5328" y="6188"/>
                  </a:lnTo>
                  <a:lnTo>
                    <a:pt x="5234" y="6217"/>
                  </a:lnTo>
                  <a:lnTo>
                    <a:pt x="5139" y="6244"/>
                  </a:lnTo>
                  <a:lnTo>
                    <a:pt x="5044" y="6268"/>
                  </a:lnTo>
                  <a:lnTo>
                    <a:pt x="4948" y="6291"/>
                  </a:lnTo>
                  <a:lnTo>
                    <a:pt x="4850" y="6310"/>
                  </a:lnTo>
                  <a:lnTo>
                    <a:pt x="4752" y="6327"/>
                  </a:lnTo>
                  <a:lnTo>
                    <a:pt x="4654" y="6342"/>
                  </a:lnTo>
                  <a:lnTo>
                    <a:pt x="4554" y="6354"/>
                  </a:lnTo>
                  <a:lnTo>
                    <a:pt x="4453" y="6363"/>
                  </a:lnTo>
                  <a:lnTo>
                    <a:pt x="4352" y="6370"/>
                  </a:lnTo>
                  <a:lnTo>
                    <a:pt x="4250" y="6374"/>
                  </a:lnTo>
                  <a:lnTo>
                    <a:pt x="4147" y="6375"/>
                  </a:lnTo>
                  <a:lnTo>
                    <a:pt x="3952" y="6370"/>
                  </a:lnTo>
                  <a:lnTo>
                    <a:pt x="3758" y="6355"/>
                  </a:lnTo>
                  <a:lnTo>
                    <a:pt x="3568" y="6332"/>
                  </a:lnTo>
                  <a:lnTo>
                    <a:pt x="3381" y="6298"/>
                  </a:lnTo>
                  <a:lnTo>
                    <a:pt x="3197" y="6255"/>
                  </a:lnTo>
                  <a:lnTo>
                    <a:pt x="3017" y="6204"/>
                  </a:lnTo>
                  <a:lnTo>
                    <a:pt x="2840" y="6144"/>
                  </a:lnTo>
                  <a:lnTo>
                    <a:pt x="2667" y="6076"/>
                  </a:lnTo>
                  <a:lnTo>
                    <a:pt x="2499" y="6000"/>
                  </a:lnTo>
                  <a:lnTo>
                    <a:pt x="2335" y="5917"/>
                  </a:lnTo>
                  <a:lnTo>
                    <a:pt x="2176" y="5825"/>
                  </a:lnTo>
                  <a:lnTo>
                    <a:pt x="2021" y="5726"/>
                  </a:lnTo>
                  <a:lnTo>
                    <a:pt x="1872" y="5619"/>
                  </a:lnTo>
                  <a:lnTo>
                    <a:pt x="1729" y="5506"/>
                  </a:lnTo>
                  <a:lnTo>
                    <a:pt x="1591" y="5387"/>
                  </a:lnTo>
                  <a:lnTo>
                    <a:pt x="1459" y="5261"/>
                  </a:lnTo>
                  <a:lnTo>
                    <a:pt x="1333" y="5129"/>
                  </a:lnTo>
                  <a:lnTo>
                    <a:pt x="1213" y="4991"/>
                  </a:lnTo>
                  <a:lnTo>
                    <a:pt x="1101" y="4847"/>
                  </a:lnTo>
                  <a:lnTo>
                    <a:pt x="995" y="4698"/>
                  </a:lnTo>
                  <a:lnTo>
                    <a:pt x="896" y="4544"/>
                  </a:lnTo>
                  <a:lnTo>
                    <a:pt x="804" y="4384"/>
                  </a:lnTo>
                  <a:lnTo>
                    <a:pt x="721" y="4221"/>
                  </a:lnTo>
                  <a:lnTo>
                    <a:pt x="644" y="4052"/>
                  </a:lnTo>
                  <a:lnTo>
                    <a:pt x="577" y="3879"/>
                  </a:lnTo>
                  <a:lnTo>
                    <a:pt x="516" y="3703"/>
                  </a:lnTo>
                  <a:lnTo>
                    <a:pt x="465" y="3523"/>
                  </a:lnTo>
                  <a:lnTo>
                    <a:pt x="423" y="3338"/>
                  </a:lnTo>
                  <a:lnTo>
                    <a:pt x="389" y="3151"/>
                  </a:lnTo>
                  <a:lnTo>
                    <a:pt x="365" y="2960"/>
                  </a:lnTo>
                  <a:lnTo>
                    <a:pt x="351" y="2768"/>
                  </a:lnTo>
                  <a:lnTo>
                    <a:pt x="346" y="2572"/>
                  </a:lnTo>
                  <a:lnTo>
                    <a:pt x="347" y="2479"/>
                  </a:lnTo>
                  <a:lnTo>
                    <a:pt x="350" y="2387"/>
                  </a:lnTo>
                  <a:lnTo>
                    <a:pt x="355" y="2295"/>
                  </a:lnTo>
                  <a:lnTo>
                    <a:pt x="363" y="2204"/>
                  </a:lnTo>
                  <a:lnTo>
                    <a:pt x="373" y="2114"/>
                  </a:lnTo>
                  <a:lnTo>
                    <a:pt x="384" y="2024"/>
                  </a:lnTo>
                  <a:lnTo>
                    <a:pt x="398" y="1935"/>
                  </a:lnTo>
                  <a:lnTo>
                    <a:pt x="415" y="1846"/>
                  </a:lnTo>
                  <a:lnTo>
                    <a:pt x="433" y="1760"/>
                  </a:lnTo>
                  <a:lnTo>
                    <a:pt x="453" y="1672"/>
                  </a:lnTo>
                  <a:lnTo>
                    <a:pt x="475" y="1586"/>
                  </a:lnTo>
                  <a:lnTo>
                    <a:pt x="498" y="1501"/>
                  </a:lnTo>
                  <a:lnTo>
                    <a:pt x="524" y="1416"/>
                  </a:lnTo>
                  <a:lnTo>
                    <a:pt x="552" y="1332"/>
                  </a:lnTo>
                  <a:lnTo>
                    <a:pt x="582" y="1250"/>
                  </a:lnTo>
                  <a:lnTo>
                    <a:pt x="613" y="1168"/>
                  </a:lnTo>
                  <a:lnTo>
                    <a:pt x="646" y="1087"/>
                  </a:lnTo>
                  <a:lnTo>
                    <a:pt x="681" y="1007"/>
                  </a:lnTo>
                  <a:lnTo>
                    <a:pt x="718" y="928"/>
                  </a:lnTo>
                  <a:lnTo>
                    <a:pt x="757" y="849"/>
                  </a:lnTo>
                  <a:lnTo>
                    <a:pt x="797" y="773"/>
                  </a:lnTo>
                  <a:lnTo>
                    <a:pt x="839" y="697"/>
                  </a:lnTo>
                  <a:lnTo>
                    <a:pt x="883" y="622"/>
                  </a:lnTo>
                  <a:lnTo>
                    <a:pt x="928" y="548"/>
                  </a:lnTo>
                  <a:lnTo>
                    <a:pt x="975" y="475"/>
                  </a:lnTo>
                  <a:lnTo>
                    <a:pt x="1023" y="404"/>
                  </a:lnTo>
                  <a:lnTo>
                    <a:pt x="1073" y="333"/>
                  </a:lnTo>
                  <a:lnTo>
                    <a:pt x="1125" y="265"/>
                  </a:lnTo>
                  <a:lnTo>
                    <a:pt x="1178" y="196"/>
                  </a:lnTo>
                  <a:lnTo>
                    <a:pt x="1233" y="130"/>
                  </a:lnTo>
                  <a:lnTo>
                    <a:pt x="1289" y="64"/>
                  </a:lnTo>
                  <a:lnTo>
                    <a:pt x="1346" y="0"/>
                  </a:lnTo>
                  <a:lnTo>
                    <a:pt x="1284" y="5"/>
                  </a:lnTo>
                  <a:lnTo>
                    <a:pt x="1221" y="11"/>
                  </a:lnTo>
                  <a:lnTo>
                    <a:pt x="1159" y="17"/>
                  </a:lnTo>
                  <a:lnTo>
                    <a:pt x="1097" y="24"/>
                  </a:lnTo>
                  <a:lnTo>
                    <a:pt x="1034" y="32"/>
                  </a:lnTo>
                  <a:lnTo>
                    <a:pt x="972" y="41"/>
                  </a:lnTo>
                  <a:lnTo>
                    <a:pt x="908" y="50"/>
                  </a:lnTo>
                  <a:lnTo>
                    <a:pt x="846" y="61"/>
                  </a:lnTo>
                  <a:close/>
                </a:path>
              </a:pathLst>
            </a:custGeom>
            <a:solidFill>
              <a:srgbClr val="2E46A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48" name="Freeform 59"/>
            <p:cNvSpPr>
              <a:spLocks/>
            </p:cNvSpPr>
            <p:nvPr/>
          </p:nvSpPr>
          <p:spPr bwMode="auto">
            <a:xfrm>
              <a:off x="711200" y="3846513"/>
              <a:ext cx="446088" cy="434975"/>
            </a:xfrm>
            <a:custGeom>
              <a:avLst/>
              <a:gdLst>
                <a:gd name="T0" fmla="*/ 2147483647 w 6757"/>
                <a:gd name="T1" fmla="*/ 2147483647 h 6559"/>
                <a:gd name="T2" fmla="*/ 2147483647 w 6757"/>
                <a:gd name="T3" fmla="*/ 2147483647 h 6559"/>
                <a:gd name="T4" fmla="*/ 2147483647 w 6757"/>
                <a:gd name="T5" fmla="*/ 2147483647 h 6559"/>
                <a:gd name="T6" fmla="*/ 2147483647 w 6757"/>
                <a:gd name="T7" fmla="*/ 2147483647 h 6559"/>
                <a:gd name="T8" fmla="*/ 2147483647 w 6757"/>
                <a:gd name="T9" fmla="*/ 2147483647 h 6559"/>
                <a:gd name="T10" fmla="*/ 2147483647 w 6757"/>
                <a:gd name="T11" fmla="*/ 2147483647 h 6559"/>
                <a:gd name="T12" fmla="*/ 2147483647 w 6757"/>
                <a:gd name="T13" fmla="*/ 2147483647 h 6559"/>
                <a:gd name="T14" fmla="*/ 2147483647 w 6757"/>
                <a:gd name="T15" fmla="*/ 2147483647 h 6559"/>
                <a:gd name="T16" fmla="*/ 2147483647 w 6757"/>
                <a:gd name="T17" fmla="*/ 2147483647 h 6559"/>
                <a:gd name="T18" fmla="*/ 2147483647 w 6757"/>
                <a:gd name="T19" fmla="*/ 2147483647 h 6559"/>
                <a:gd name="T20" fmla="*/ 2147483647 w 6757"/>
                <a:gd name="T21" fmla="*/ 2147483647 h 6559"/>
                <a:gd name="T22" fmla="*/ 2147483647 w 6757"/>
                <a:gd name="T23" fmla="*/ 2147483647 h 6559"/>
                <a:gd name="T24" fmla="*/ 2147483647 w 6757"/>
                <a:gd name="T25" fmla="*/ 2147483647 h 6559"/>
                <a:gd name="T26" fmla="*/ 2147483647 w 6757"/>
                <a:gd name="T27" fmla="*/ 2147483647 h 6559"/>
                <a:gd name="T28" fmla="*/ 2147483647 w 6757"/>
                <a:gd name="T29" fmla="*/ 2147483647 h 6559"/>
                <a:gd name="T30" fmla="*/ 2147483647 w 6757"/>
                <a:gd name="T31" fmla="*/ 2147483647 h 6559"/>
                <a:gd name="T32" fmla="*/ 2147483647 w 6757"/>
                <a:gd name="T33" fmla="*/ 2147483647 h 6559"/>
                <a:gd name="T34" fmla="*/ 2147483647 w 6757"/>
                <a:gd name="T35" fmla="*/ 2147483647 h 6559"/>
                <a:gd name="T36" fmla="*/ 2147483647 w 6757"/>
                <a:gd name="T37" fmla="*/ 2147483647 h 6559"/>
                <a:gd name="T38" fmla="*/ 2147483647 w 6757"/>
                <a:gd name="T39" fmla="*/ 2147483647 h 6559"/>
                <a:gd name="T40" fmla="*/ 2147483647 w 6757"/>
                <a:gd name="T41" fmla="*/ 2147483647 h 6559"/>
                <a:gd name="T42" fmla="*/ 2147483647 w 6757"/>
                <a:gd name="T43" fmla="*/ 2147483647 h 6559"/>
                <a:gd name="T44" fmla="*/ 2147483647 w 6757"/>
                <a:gd name="T45" fmla="*/ 2147483647 h 6559"/>
                <a:gd name="T46" fmla="*/ 2147483647 w 6757"/>
                <a:gd name="T47" fmla="*/ 2147483647 h 6559"/>
                <a:gd name="T48" fmla="*/ 2147483647 w 6757"/>
                <a:gd name="T49" fmla="*/ 2147483647 h 6559"/>
                <a:gd name="T50" fmla="*/ 2147483647 w 6757"/>
                <a:gd name="T51" fmla="*/ 2147483647 h 6559"/>
                <a:gd name="T52" fmla="*/ 2147483647 w 6757"/>
                <a:gd name="T53" fmla="*/ 2147483647 h 6559"/>
                <a:gd name="T54" fmla="*/ 2147483647 w 6757"/>
                <a:gd name="T55" fmla="*/ 2147483647 h 6559"/>
                <a:gd name="T56" fmla="*/ 2147483647 w 6757"/>
                <a:gd name="T57" fmla="*/ 2147483647 h 6559"/>
                <a:gd name="T58" fmla="*/ 2147483647 w 6757"/>
                <a:gd name="T59" fmla="*/ 2147483647 h 6559"/>
                <a:gd name="T60" fmla="*/ 2147483647 w 6757"/>
                <a:gd name="T61" fmla="*/ 2147483647 h 6559"/>
                <a:gd name="T62" fmla="*/ 2147483647 w 6757"/>
                <a:gd name="T63" fmla="*/ 2147483647 h 6559"/>
                <a:gd name="T64" fmla="*/ 2147483647 w 6757"/>
                <a:gd name="T65" fmla="*/ 2147483647 h 6559"/>
                <a:gd name="T66" fmla="*/ 2147483647 w 6757"/>
                <a:gd name="T67" fmla="*/ 2147483647 h 6559"/>
                <a:gd name="T68" fmla="*/ 2147483647 w 6757"/>
                <a:gd name="T69" fmla="*/ 2147483647 h 6559"/>
                <a:gd name="T70" fmla="*/ 2147483647 w 6757"/>
                <a:gd name="T71" fmla="*/ 2147483647 h 6559"/>
                <a:gd name="T72" fmla="*/ 2147483647 w 6757"/>
                <a:gd name="T73" fmla="*/ 2147483647 h 6559"/>
                <a:gd name="T74" fmla="*/ 2147483647 w 6757"/>
                <a:gd name="T75" fmla="*/ 2147483647 h 6559"/>
                <a:gd name="T76" fmla="*/ 2147483647 w 6757"/>
                <a:gd name="T77" fmla="*/ 2147483647 h 6559"/>
                <a:gd name="T78" fmla="*/ 2147483647 w 6757"/>
                <a:gd name="T79" fmla="*/ 2147483647 h 6559"/>
                <a:gd name="T80" fmla="*/ 2147483647 w 6757"/>
                <a:gd name="T81" fmla="*/ 2147483647 h 6559"/>
                <a:gd name="T82" fmla="*/ 2147483647 w 6757"/>
                <a:gd name="T83" fmla="*/ 2147483647 h 6559"/>
                <a:gd name="T84" fmla="*/ 2147483647 w 6757"/>
                <a:gd name="T85" fmla="*/ 2147483647 h 6559"/>
                <a:gd name="T86" fmla="*/ 2147483647 w 6757"/>
                <a:gd name="T87" fmla="*/ 2147483647 h 6559"/>
                <a:gd name="T88" fmla="*/ 2147483647 w 6757"/>
                <a:gd name="T89" fmla="*/ 2147483647 h 6559"/>
                <a:gd name="T90" fmla="*/ 2147483647 w 6757"/>
                <a:gd name="T91" fmla="*/ 2147483647 h 6559"/>
                <a:gd name="T92" fmla="*/ 2147483647 w 6757"/>
                <a:gd name="T93" fmla="*/ 2147483647 h 6559"/>
                <a:gd name="T94" fmla="*/ 2147483647 w 6757"/>
                <a:gd name="T95" fmla="*/ 2147483647 h 6559"/>
                <a:gd name="T96" fmla="*/ 2147483647 w 6757"/>
                <a:gd name="T97" fmla="*/ 2147483647 h 6559"/>
                <a:gd name="T98" fmla="*/ 2147483647 w 6757"/>
                <a:gd name="T99" fmla="*/ 2147483647 h 6559"/>
                <a:gd name="T100" fmla="*/ 2147483647 w 6757"/>
                <a:gd name="T101" fmla="*/ 2147483647 h 6559"/>
                <a:gd name="T102" fmla="*/ 2147483647 w 6757"/>
                <a:gd name="T103" fmla="*/ 2147483647 h 655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57"/>
                <a:gd name="T157" fmla="*/ 0 h 6559"/>
                <a:gd name="T158" fmla="*/ 6757 w 6757"/>
                <a:gd name="T159" fmla="*/ 6559 h 65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57" h="6559">
                  <a:moveTo>
                    <a:pt x="923" y="35"/>
                  </a:moveTo>
                  <a:lnTo>
                    <a:pt x="869" y="100"/>
                  </a:lnTo>
                  <a:lnTo>
                    <a:pt x="818" y="167"/>
                  </a:lnTo>
                  <a:lnTo>
                    <a:pt x="767" y="234"/>
                  </a:lnTo>
                  <a:lnTo>
                    <a:pt x="718" y="303"/>
                  </a:lnTo>
                  <a:lnTo>
                    <a:pt x="670" y="373"/>
                  </a:lnTo>
                  <a:lnTo>
                    <a:pt x="623" y="443"/>
                  </a:lnTo>
                  <a:lnTo>
                    <a:pt x="579" y="516"/>
                  </a:lnTo>
                  <a:lnTo>
                    <a:pt x="536" y="588"/>
                  </a:lnTo>
                  <a:lnTo>
                    <a:pt x="493" y="662"/>
                  </a:lnTo>
                  <a:lnTo>
                    <a:pt x="453" y="736"/>
                  </a:lnTo>
                  <a:lnTo>
                    <a:pt x="415" y="812"/>
                  </a:lnTo>
                  <a:lnTo>
                    <a:pt x="378" y="889"/>
                  </a:lnTo>
                  <a:lnTo>
                    <a:pt x="342" y="966"/>
                  </a:lnTo>
                  <a:lnTo>
                    <a:pt x="308" y="1045"/>
                  </a:lnTo>
                  <a:lnTo>
                    <a:pt x="276" y="1125"/>
                  </a:lnTo>
                  <a:lnTo>
                    <a:pt x="246" y="1204"/>
                  </a:lnTo>
                  <a:lnTo>
                    <a:pt x="216" y="1285"/>
                  </a:lnTo>
                  <a:lnTo>
                    <a:pt x="189" y="1366"/>
                  </a:lnTo>
                  <a:lnTo>
                    <a:pt x="164" y="1449"/>
                  </a:lnTo>
                  <a:lnTo>
                    <a:pt x="140" y="1533"/>
                  </a:lnTo>
                  <a:lnTo>
                    <a:pt x="118" y="1616"/>
                  </a:lnTo>
                  <a:lnTo>
                    <a:pt x="97" y="1701"/>
                  </a:lnTo>
                  <a:lnTo>
                    <a:pt x="79" y="1787"/>
                  </a:lnTo>
                  <a:lnTo>
                    <a:pt x="63" y="1872"/>
                  </a:lnTo>
                  <a:lnTo>
                    <a:pt x="48" y="1959"/>
                  </a:lnTo>
                  <a:lnTo>
                    <a:pt x="36" y="2047"/>
                  </a:lnTo>
                  <a:lnTo>
                    <a:pt x="25" y="2135"/>
                  </a:lnTo>
                  <a:lnTo>
                    <a:pt x="16" y="2223"/>
                  </a:lnTo>
                  <a:lnTo>
                    <a:pt x="9" y="2312"/>
                  </a:lnTo>
                  <a:lnTo>
                    <a:pt x="4" y="2402"/>
                  </a:lnTo>
                  <a:lnTo>
                    <a:pt x="1" y="2492"/>
                  </a:lnTo>
                  <a:lnTo>
                    <a:pt x="0" y="2583"/>
                  </a:lnTo>
                  <a:lnTo>
                    <a:pt x="5" y="2788"/>
                  </a:lnTo>
                  <a:lnTo>
                    <a:pt x="20" y="2989"/>
                  </a:lnTo>
                  <a:lnTo>
                    <a:pt x="46" y="3188"/>
                  </a:lnTo>
                  <a:lnTo>
                    <a:pt x="80" y="3384"/>
                  </a:lnTo>
                  <a:lnTo>
                    <a:pt x="125" y="3576"/>
                  </a:lnTo>
                  <a:lnTo>
                    <a:pt x="178" y="3765"/>
                  </a:lnTo>
                  <a:lnTo>
                    <a:pt x="241" y="3950"/>
                  </a:lnTo>
                  <a:lnTo>
                    <a:pt x="312" y="4130"/>
                  </a:lnTo>
                  <a:lnTo>
                    <a:pt x="392" y="4307"/>
                  </a:lnTo>
                  <a:lnTo>
                    <a:pt x="479" y="4478"/>
                  </a:lnTo>
                  <a:lnTo>
                    <a:pt x="575" y="4644"/>
                  </a:lnTo>
                  <a:lnTo>
                    <a:pt x="679" y="4806"/>
                  </a:lnTo>
                  <a:lnTo>
                    <a:pt x="790" y="4962"/>
                  </a:lnTo>
                  <a:lnTo>
                    <a:pt x="907" y="5112"/>
                  </a:lnTo>
                  <a:lnTo>
                    <a:pt x="1032" y="5256"/>
                  </a:lnTo>
                  <a:lnTo>
                    <a:pt x="1164" y="5394"/>
                  </a:lnTo>
                  <a:lnTo>
                    <a:pt x="1302" y="5526"/>
                  </a:lnTo>
                  <a:lnTo>
                    <a:pt x="1446" y="5651"/>
                  </a:lnTo>
                  <a:lnTo>
                    <a:pt x="1597" y="5769"/>
                  </a:lnTo>
                  <a:lnTo>
                    <a:pt x="1752" y="5880"/>
                  </a:lnTo>
                  <a:lnTo>
                    <a:pt x="1913" y="5983"/>
                  </a:lnTo>
                  <a:lnTo>
                    <a:pt x="2080" y="6079"/>
                  </a:lnTo>
                  <a:lnTo>
                    <a:pt x="2251" y="6167"/>
                  </a:lnTo>
                  <a:lnTo>
                    <a:pt x="2428" y="6246"/>
                  </a:lnTo>
                  <a:lnTo>
                    <a:pt x="2608" y="6318"/>
                  </a:lnTo>
                  <a:lnTo>
                    <a:pt x="2792" y="6380"/>
                  </a:lnTo>
                  <a:lnTo>
                    <a:pt x="2981" y="6434"/>
                  </a:lnTo>
                  <a:lnTo>
                    <a:pt x="3173" y="6478"/>
                  </a:lnTo>
                  <a:lnTo>
                    <a:pt x="3369" y="6513"/>
                  </a:lnTo>
                  <a:lnTo>
                    <a:pt x="3568" y="6539"/>
                  </a:lnTo>
                  <a:lnTo>
                    <a:pt x="3770" y="6554"/>
                  </a:lnTo>
                  <a:lnTo>
                    <a:pt x="3974" y="6559"/>
                  </a:lnTo>
                  <a:lnTo>
                    <a:pt x="4075" y="6558"/>
                  </a:lnTo>
                  <a:lnTo>
                    <a:pt x="4176" y="6554"/>
                  </a:lnTo>
                  <a:lnTo>
                    <a:pt x="4275" y="6548"/>
                  </a:lnTo>
                  <a:lnTo>
                    <a:pt x="4375" y="6540"/>
                  </a:lnTo>
                  <a:lnTo>
                    <a:pt x="4473" y="6528"/>
                  </a:lnTo>
                  <a:lnTo>
                    <a:pt x="4570" y="6514"/>
                  </a:lnTo>
                  <a:lnTo>
                    <a:pt x="4668" y="6499"/>
                  </a:lnTo>
                  <a:lnTo>
                    <a:pt x="4764" y="6481"/>
                  </a:lnTo>
                  <a:lnTo>
                    <a:pt x="4860" y="6460"/>
                  </a:lnTo>
                  <a:lnTo>
                    <a:pt x="4953" y="6438"/>
                  </a:lnTo>
                  <a:lnTo>
                    <a:pt x="5047" y="6413"/>
                  </a:lnTo>
                  <a:lnTo>
                    <a:pt x="5140" y="6385"/>
                  </a:lnTo>
                  <a:lnTo>
                    <a:pt x="5231" y="6356"/>
                  </a:lnTo>
                  <a:lnTo>
                    <a:pt x="5322" y="6325"/>
                  </a:lnTo>
                  <a:lnTo>
                    <a:pt x="5412" y="6291"/>
                  </a:lnTo>
                  <a:lnTo>
                    <a:pt x="5500" y="6255"/>
                  </a:lnTo>
                  <a:lnTo>
                    <a:pt x="5588" y="6217"/>
                  </a:lnTo>
                  <a:lnTo>
                    <a:pt x="5675" y="6178"/>
                  </a:lnTo>
                  <a:lnTo>
                    <a:pt x="5760" y="6135"/>
                  </a:lnTo>
                  <a:lnTo>
                    <a:pt x="5844" y="6092"/>
                  </a:lnTo>
                  <a:lnTo>
                    <a:pt x="5927" y="6047"/>
                  </a:lnTo>
                  <a:lnTo>
                    <a:pt x="6009" y="5999"/>
                  </a:lnTo>
                  <a:lnTo>
                    <a:pt x="6090" y="5949"/>
                  </a:lnTo>
                  <a:lnTo>
                    <a:pt x="6169" y="5898"/>
                  </a:lnTo>
                  <a:lnTo>
                    <a:pt x="6247" y="5845"/>
                  </a:lnTo>
                  <a:lnTo>
                    <a:pt x="6323" y="5790"/>
                  </a:lnTo>
                  <a:lnTo>
                    <a:pt x="6399" y="5733"/>
                  </a:lnTo>
                  <a:lnTo>
                    <a:pt x="6472" y="5675"/>
                  </a:lnTo>
                  <a:lnTo>
                    <a:pt x="6545" y="5615"/>
                  </a:lnTo>
                  <a:lnTo>
                    <a:pt x="6615" y="5553"/>
                  </a:lnTo>
                  <a:lnTo>
                    <a:pt x="6685" y="5490"/>
                  </a:lnTo>
                  <a:lnTo>
                    <a:pt x="6754" y="5425"/>
                  </a:lnTo>
                  <a:lnTo>
                    <a:pt x="6756" y="5362"/>
                  </a:lnTo>
                  <a:lnTo>
                    <a:pt x="6757" y="5300"/>
                  </a:lnTo>
                  <a:lnTo>
                    <a:pt x="6757" y="5237"/>
                  </a:lnTo>
                  <a:lnTo>
                    <a:pt x="6757" y="5175"/>
                  </a:lnTo>
                  <a:lnTo>
                    <a:pt x="6756" y="5112"/>
                  </a:lnTo>
                  <a:lnTo>
                    <a:pt x="6754" y="5050"/>
                  </a:lnTo>
                  <a:lnTo>
                    <a:pt x="6751" y="4986"/>
                  </a:lnTo>
                  <a:lnTo>
                    <a:pt x="6747" y="4924"/>
                  </a:lnTo>
                  <a:lnTo>
                    <a:pt x="6684" y="4996"/>
                  </a:lnTo>
                  <a:lnTo>
                    <a:pt x="6620" y="5068"/>
                  </a:lnTo>
                  <a:lnTo>
                    <a:pt x="6552" y="5137"/>
                  </a:lnTo>
                  <a:lnTo>
                    <a:pt x="6484" y="5205"/>
                  </a:lnTo>
                  <a:lnTo>
                    <a:pt x="6412" y="5271"/>
                  </a:lnTo>
                  <a:lnTo>
                    <a:pt x="6339" y="5335"/>
                  </a:lnTo>
                  <a:lnTo>
                    <a:pt x="6266" y="5397"/>
                  </a:lnTo>
                  <a:lnTo>
                    <a:pt x="6190" y="5458"/>
                  </a:lnTo>
                  <a:lnTo>
                    <a:pt x="6113" y="5516"/>
                  </a:lnTo>
                  <a:lnTo>
                    <a:pt x="6033" y="5572"/>
                  </a:lnTo>
                  <a:lnTo>
                    <a:pt x="5953" y="5626"/>
                  </a:lnTo>
                  <a:lnTo>
                    <a:pt x="5871" y="5678"/>
                  </a:lnTo>
                  <a:lnTo>
                    <a:pt x="5787" y="5728"/>
                  </a:lnTo>
                  <a:lnTo>
                    <a:pt x="5703" y="5775"/>
                  </a:lnTo>
                  <a:lnTo>
                    <a:pt x="5616" y="5821"/>
                  </a:lnTo>
                  <a:lnTo>
                    <a:pt x="5528" y="5864"/>
                  </a:lnTo>
                  <a:lnTo>
                    <a:pt x="5440" y="5905"/>
                  </a:lnTo>
                  <a:lnTo>
                    <a:pt x="5349" y="5944"/>
                  </a:lnTo>
                  <a:lnTo>
                    <a:pt x="5257" y="5979"/>
                  </a:lnTo>
                  <a:lnTo>
                    <a:pt x="5165" y="6013"/>
                  </a:lnTo>
                  <a:lnTo>
                    <a:pt x="5071" y="6045"/>
                  </a:lnTo>
                  <a:lnTo>
                    <a:pt x="4976" y="6073"/>
                  </a:lnTo>
                  <a:lnTo>
                    <a:pt x="4881" y="6099"/>
                  </a:lnTo>
                  <a:lnTo>
                    <a:pt x="4783" y="6123"/>
                  </a:lnTo>
                  <a:lnTo>
                    <a:pt x="4685" y="6143"/>
                  </a:lnTo>
                  <a:lnTo>
                    <a:pt x="4587" y="6162"/>
                  </a:lnTo>
                  <a:lnTo>
                    <a:pt x="4486" y="6178"/>
                  </a:lnTo>
                  <a:lnTo>
                    <a:pt x="4385" y="6191"/>
                  </a:lnTo>
                  <a:lnTo>
                    <a:pt x="4283" y="6201"/>
                  </a:lnTo>
                  <a:lnTo>
                    <a:pt x="4182" y="6208"/>
                  </a:lnTo>
                  <a:lnTo>
                    <a:pt x="4078" y="6212"/>
                  </a:lnTo>
                  <a:lnTo>
                    <a:pt x="3974" y="6213"/>
                  </a:lnTo>
                  <a:lnTo>
                    <a:pt x="3788" y="6209"/>
                  </a:lnTo>
                  <a:lnTo>
                    <a:pt x="3603" y="6195"/>
                  </a:lnTo>
                  <a:lnTo>
                    <a:pt x="3422" y="6172"/>
                  </a:lnTo>
                  <a:lnTo>
                    <a:pt x="3243" y="6139"/>
                  </a:lnTo>
                  <a:lnTo>
                    <a:pt x="3067" y="6099"/>
                  </a:lnTo>
                  <a:lnTo>
                    <a:pt x="2895" y="6051"/>
                  </a:lnTo>
                  <a:lnTo>
                    <a:pt x="2727" y="5993"/>
                  </a:lnTo>
                  <a:lnTo>
                    <a:pt x="2562" y="5928"/>
                  </a:lnTo>
                  <a:lnTo>
                    <a:pt x="2401" y="5855"/>
                  </a:lnTo>
                  <a:lnTo>
                    <a:pt x="2244" y="5775"/>
                  </a:lnTo>
                  <a:lnTo>
                    <a:pt x="2092" y="5688"/>
                  </a:lnTo>
                  <a:lnTo>
                    <a:pt x="1945" y="5593"/>
                  </a:lnTo>
                  <a:lnTo>
                    <a:pt x="1803" y="5492"/>
                  </a:lnTo>
                  <a:lnTo>
                    <a:pt x="1666" y="5384"/>
                  </a:lnTo>
                  <a:lnTo>
                    <a:pt x="1534" y="5270"/>
                  </a:lnTo>
                  <a:lnTo>
                    <a:pt x="1408" y="5149"/>
                  </a:lnTo>
                  <a:lnTo>
                    <a:pt x="1288" y="5023"/>
                  </a:lnTo>
                  <a:lnTo>
                    <a:pt x="1174" y="4892"/>
                  </a:lnTo>
                  <a:lnTo>
                    <a:pt x="1067" y="4755"/>
                  </a:lnTo>
                  <a:lnTo>
                    <a:pt x="965" y="4612"/>
                  </a:lnTo>
                  <a:lnTo>
                    <a:pt x="871" y="4465"/>
                  </a:lnTo>
                  <a:lnTo>
                    <a:pt x="784" y="4313"/>
                  </a:lnTo>
                  <a:lnTo>
                    <a:pt x="703" y="4157"/>
                  </a:lnTo>
                  <a:lnTo>
                    <a:pt x="630" y="3996"/>
                  </a:lnTo>
                  <a:lnTo>
                    <a:pt x="566" y="3831"/>
                  </a:lnTo>
                  <a:lnTo>
                    <a:pt x="508" y="3663"/>
                  </a:lnTo>
                  <a:lnTo>
                    <a:pt x="460" y="3490"/>
                  </a:lnTo>
                  <a:lnTo>
                    <a:pt x="419" y="3315"/>
                  </a:lnTo>
                  <a:lnTo>
                    <a:pt x="388" y="3135"/>
                  </a:lnTo>
                  <a:lnTo>
                    <a:pt x="364" y="2954"/>
                  </a:lnTo>
                  <a:lnTo>
                    <a:pt x="350" y="2770"/>
                  </a:lnTo>
                  <a:lnTo>
                    <a:pt x="345" y="2583"/>
                  </a:lnTo>
                  <a:lnTo>
                    <a:pt x="346" y="2488"/>
                  </a:lnTo>
                  <a:lnTo>
                    <a:pt x="350" y="2395"/>
                  </a:lnTo>
                  <a:lnTo>
                    <a:pt x="356" y="2301"/>
                  </a:lnTo>
                  <a:lnTo>
                    <a:pt x="364" y="2208"/>
                  </a:lnTo>
                  <a:lnTo>
                    <a:pt x="376" y="2116"/>
                  </a:lnTo>
                  <a:lnTo>
                    <a:pt x="388" y="2026"/>
                  </a:lnTo>
                  <a:lnTo>
                    <a:pt x="403" y="1935"/>
                  </a:lnTo>
                  <a:lnTo>
                    <a:pt x="421" y="1845"/>
                  </a:lnTo>
                  <a:lnTo>
                    <a:pt x="440" y="1757"/>
                  </a:lnTo>
                  <a:lnTo>
                    <a:pt x="461" y="1668"/>
                  </a:lnTo>
                  <a:lnTo>
                    <a:pt x="485" y="1581"/>
                  </a:lnTo>
                  <a:lnTo>
                    <a:pt x="512" y="1494"/>
                  </a:lnTo>
                  <a:lnTo>
                    <a:pt x="540" y="1410"/>
                  </a:lnTo>
                  <a:lnTo>
                    <a:pt x="569" y="1325"/>
                  </a:lnTo>
                  <a:lnTo>
                    <a:pt x="601" y="1241"/>
                  </a:lnTo>
                  <a:lnTo>
                    <a:pt x="635" y="1159"/>
                  </a:lnTo>
                  <a:lnTo>
                    <a:pt x="672" y="1077"/>
                  </a:lnTo>
                  <a:lnTo>
                    <a:pt x="709" y="998"/>
                  </a:lnTo>
                  <a:lnTo>
                    <a:pt x="749" y="918"/>
                  </a:lnTo>
                  <a:lnTo>
                    <a:pt x="791" y="839"/>
                  </a:lnTo>
                  <a:lnTo>
                    <a:pt x="834" y="763"/>
                  </a:lnTo>
                  <a:lnTo>
                    <a:pt x="879" y="687"/>
                  </a:lnTo>
                  <a:lnTo>
                    <a:pt x="927" y="612"/>
                  </a:lnTo>
                  <a:lnTo>
                    <a:pt x="975" y="539"/>
                  </a:lnTo>
                  <a:lnTo>
                    <a:pt x="1025" y="466"/>
                  </a:lnTo>
                  <a:lnTo>
                    <a:pt x="1078" y="396"/>
                  </a:lnTo>
                  <a:lnTo>
                    <a:pt x="1132" y="326"/>
                  </a:lnTo>
                  <a:lnTo>
                    <a:pt x="1188" y="258"/>
                  </a:lnTo>
                  <a:lnTo>
                    <a:pt x="1244" y="191"/>
                  </a:lnTo>
                  <a:lnTo>
                    <a:pt x="1303" y="126"/>
                  </a:lnTo>
                  <a:lnTo>
                    <a:pt x="1363" y="62"/>
                  </a:lnTo>
                  <a:lnTo>
                    <a:pt x="1425" y="0"/>
                  </a:lnTo>
                  <a:lnTo>
                    <a:pt x="1363" y="2"/>
                  </a:lnTo>
                  <a:lnTo>
                    <a:pt x="1299" y="4"/>
                  </a:lnTo>
                  <a:lnTo>
                    <a:pt x="1237" y="7"/>
                  </a:lnTo>
                  <a:lnTo>
                    <a:pt x="1174" y="11"/>
                  </a:lnTo>
                  <a:lnTo>
                    <a:pt x="1112" y="16"/>
                  </a:lnTo>
                  <a:lnTo>
                    <a:pt x="1048" y="22"/>
                  </a:lnTo>
                  <a:lnTo>
                    <a:pt x="986" y="28"/>
                  </a:lnTo>
                  <a:lnTo>
                    <a:pt x="923" y="35"/>
                  </a:lnTo>
                  <a:close/>
                </a:path>
              </a:pathLst>
            </a:custGeom>
            <a:solidFill>
              <a:srgbClr val="3049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49" name="Freeform 60"/>
            <p:cNvSpPr>
              <a:spLocks/>
            </p:cNvSpPr>
            <p:nvPr/>
          </p:nvSpPr>
          <p:spPr bwMode="auto">
            <a:xfrm>
              <a:off x="722313" y="3846513"/>
              <a:ext cx="434975" cy="423863"/>
            </a:xfrm>
            <a:custGeom>
              <a:avLst/>
              <a:gdLst>
                <a:gd name="T0" fmla="*/ 2147483647 w 6584"/>
                <a:gd name="T1" fmla="*/ 2147483647 h 6387"/>
                <a:gd name="T2" fmla="*/ 2147483647 w 6584"/>
                <a:gd name="T3" fmla="*/ 2147483647 h 6387"/>
                <a:gd name="T4" fmla="*/ 2147483647 w 6584"/>
                <a:gd name="T5" fmla="*/ 2147483647 h 6387"/>
                <a:gd name="T6" fmla="*/ 2147483647 w 6584"/>
                <a:gd name="T7" fmla="*/ 2147483647 h 6387"/>
                <a:gd name="T8" fmla="*/ 2147483647 w 6584"/>
                <a:gd name="T9" fmla="*/ 2147483647 h 6387"/>
                <a:gd name="T10" fmla="*/ 2147483647 w 6584"/>
                <a:gd name="T11" fmla="*/ 2147483647 h 6387"/>
                <a:gd name="T12" fmla="*/ 2147483647 w 6584"/>
                <a:gd name="T13" fmla="*/ 2147483647 h 6387"/>
                <a:gd name="T14" fmla="*/ 2147483647 w 6584"/>
                <a:gd name="T15" fmla="*/ 2147483647 h 6387"/>
                <a:gd name="T16" fmla="*/ 2147483647 w 6584"/>
                <a:gd name="T17" fmla="*/ 2147483647 h 6387"/>
                <a:gd name="T18" fmla="*/ 2147483647 w 6584"/>
                <a:gd name="T19" fmla="*/ 2147483647 h 6387"/>
                <a:gd name="T20" fmla="*/ 2147483647 w 6584"/>
                <a:gd name="T21" fmla="*/ 2147483647 h 6387"/>
                <a:gd name="T22" fmla="*/ 2147483647 w 6584"/>
                <a:gd name="T23" fmla="*/ 2147483647 h 6387"/>
                <a:gd name="T24" fmla="*/ 2147483647 w 6584"/>
                <a:gd name="T25" fmla="*/ 2147483647 h 6387"/>
                <a:gd name="T26" fmla="*/ 2147483647 w 6584"/>
                <a:gd name="T27" fmla="*/ 2147483647 h 6387"/>
                <a:gd name="T28" fmla="*/ 2147483647 w 6584"/>
                <a:gd name="T29" fmla="*/ 2147483647 h 6387"/>
                <a:gd name="T30" fmla="*/ 2147483647 w 6584"/>
                <a:gd name="T31" fmla="*/ 2147483647 h 6387"/>
                <a:gd name="T32" fmla="*/ 2147483647 w 6584"/>
                <a:gd name="T33" fmla="*/ 2147483647 h 6387"/>
                <a:gd name="T34" fmla="*/ 2147483647 w 6584"/>
                <a:gd name="T35" fmla="*/ 2147483647 h 6387"/>
                <a:gd name="T36" fmla="*/ 2147483647 w 6584"/>
                <a:gd name="T37" fmla="*/ 2147483647 h 6387"/>
                <a:gd name="T38" fmla="*/ 2147483647 w 6584"/>
                <a:gd name="T39" fmla="*/ 2147483647 h 6387"/>
                <a:gd name="T40" fmla="*/ 2147483647 w 6584"/>
                <a:gd name="T41" fmla="*/ 2147483647 h 6387"/>
                <a:gd name="T42" fmla="*/ 2147483647 w 6584"/>
                <a:gd name="T43" fmla="*/ 2147483647 h 6387"/>
                <a:gd name="T44" fmla="*/ 2147483647 w 6584"/>
                <a:gd name="T45" fmla="*/ 2147483647 h 6387"/>
                <a:gd name="T46" fmla="*/ 2147483647 w 6584"/>
                <a:gd name="T47" fmla="*/ 2147483647 h 6387"/>
                <a:gd name="T48" fmla="*/ 2147483647 w 6584"/>
                <a:gd name="T49" fmla="*/ 2147483647 h 6387"/>
                <a:gd name="T50" fmla="*/ 2147483647 w 6584"/>
                <a:gd name="T51" fmla="*/ 2147483647 h 6387"/>
                <a:gd name="T52" fmla="*/ 2147483647 w 6584"/>
                <a:gd name="T53" fmla="*/ 2147483647 h 6387"/>
                <a:gd name="T54" fmla="*/ 2147483647 w 6584"/>
                <a:gd name="T55" fmla="*/ 2147483647 h 6387"/>
                <a:gd name="T56" fmla="*/ 2147483647 w 6584"/>
                <a:gd name="T57" fmla="*/ 2147483647 h 6387"/>
                <a:gd name="T58" fmla="*/ 2147483647 w 6584"/>
                <a:gd name="T59" fmla="*/ 2147483647 h 6387"/>
                <a:gd name="T60" fmla="*/ 2147483647 w 6584"/>
                <a:gd name="T61" fmla="*/ 2147483647 h 6387"/>
                <a:gd name="T62" fmla="*/ 2147483647 w 6584"/>
                <a:gd name="T63" fmla="*/ 2147483647 h 6387"/>
                <a:gd name="T64" fmla="*/ 2147483647 w 6584"/>
                <a:gd name="T65" fmla="*/ 2147483647 h 6387"/>
                <a:gd name="T66" fmla="*/ 2147483647 w 6584"/>
                <a:gd name="T67" fmla="*/ 2147483647 h 6387"/>
                <a:gd name="T68" fmla="*/ 2147483647 w 6584"/>
                <a:gd name="T69" fmla="*/ 2147483647 h 6387"/>
                <a:gd name="T70" fmla="*/ 2147483647 w 6584"/>
                <a:gd name="T71" fmla="*/ 2147483647 h 6387"/>
                <a:gd name="T72" fmla="*/ 2147483647 w 6584"/>
                <a:gd name="T73" fmla="*/ 2147483647 h 6387"/>
                <a:gd name="T74" fmla="*/ 2147483647 w 6584"/>
                <a:gd name="T75" fmla="*/ 2147483647 h 6387"/>
                <a:gd name="T76" fmla="*/ 2147483647 w 6584"/>
                <a:gd name="T77" fmla="*/ 2147483647 h 6387"/>
                <a:gd name="T78" fmla="*/ 2147483647 w 6584"/>
                <a:gd name="T79" fmla="*/ 2147483647 h 6387"/>
                <a:gd name="T80" fmla="*/ 2147483647 w 6584"/>
                <a:gd name="T81" fmla="*/ 2147483647 h 6387"/>
                <a:gd name="T82" fmla="*/ 2147483647 w 6584"/>
                <a:gd name="T83" fmla="*/ 2147483647 h 6387"/>
                <a:gd name="T84" fmla="*/ 2147483647 w 6584"/>
                <a:gd name="T85" fmla="*/ 2147483647 h 6387"/>
                <a:gd name="T86" fmla="*/ 2147483647 w 6584"/>
                <a:gd name="T87" fmla="*/ 2147483647 h 6387"/>
                <a:gd name="T88" fmla="*/ 2147483647 w 6584"/>
                <a:gd name="T89" fmla="*/ 2147483647 h 6387"/>
                <a:gd name="T90" fmla="*/ 2147483647 w 6584"/>
                <a:gd name="T91" fmla="*/ 2147483647 h 6387"/>
                <a:gd name="T92" fmla="*/ 2147483647 w 6584"/>
                <a:gd name="T93" fmla="*/ 2147483647 h 6387"/>
                <a:gd name="T94" fmla="*/ 2147483647 w 6584"/>
                <a:gd name="T95" fmla="*/ 2147483647 h 6387"/>
                <a:gd name="T96" fmla="*/ 2147483647 w 6584"/>
                <a:gd name="T97" fmla="*/ 2147483647 h 6387"/>
                <a:gd name="T98" fmla="*/ 2147483647 w 6584"/>
                <a:gd name="T99" fmla="*/ 2147483647 h 6387"/>
                <a:gd name="T100" fmla="*/ 2147483647 w 6584"/>
                <a:gd name="T101" fmla="*/ 0 h 6387"/>
                <a:gd name="T102" fmla="*/ 2147483647 w 6584"/>
                <a:gd name="T103" fmla="*/ 2147483647 h 63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584"/>
                <a:gd name="T157" fmla="*/ 0 h 6387"/>
                <a:gd name="T158" fmla="*/ 6584 w 6584"/>
                <a:gd name="T159" fmla="*/ 6387 h 638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584" h="6387">
                  <a:moveTo>
                    <a:pt x="1000" y="12"/>
                  </a:moveTo>
                  <a:lnTo>
                    <a:pt x="943" y="76"/>
                  </a:lnTo>
                  <a:lnTo>
                    <a:pt x="887" y="142"/>
                  </a:lnTo>
                  <a:lnTo>
                    <a:pt x="832" y="208"/>
                  </a:lnTo>
                  <a:lnTo>
                    <a:pt x="779" y="277"/>
                  </a:lnTo>
                  <a:lnTo>
                    <a:pt x="727" y="345"/>
                  </a:lnTo>
                  <a:lnTo>
                    <a:pt x="677" y="416"/>
                  </a:lnTo>
                  <a:lnTo>
                    <a:pt x="629" y="487"/>
                  </a:lnTo>
                  <a:lnTo>
                    <a:pt x="582" y="560"/>
                  </a:lnTo>
                  <a:lnTo>
                    <a:pt x="537" y="634"/>
                  </a:lnTo>
                  <a:lnTo>
                    <a:pt x="493" y="709"/>
                  </a:lnTo>
                  <a:lnTo>
                    <a:pt x="451" y="785"/>
                  </a:lnTo>
                  <a:lnTo>
                    <a:pt x="411" y="861"/>
                  </a:lnTo>
                  <a:lnTo>
                    <a:pt x="372" y="940"/>
                  </a:lnTo>
                  <a:lnTo>
                    <a:pt x="335" y="1019"/>
                  </a:lnTo>
                  <a:lnTo>
                    <a:pt x="300" y="1099"/>
                  </a:lnTo>
                  <a:lnTo>
                    <a:pt x="267" y="1180"/>
                  </a:lnTo>
                  <a:lnTo>
                    <a:pt x="236" y="1262"/>
                  </a:lnTo>
                  <a:lnTo>
                    <a:pt x="206" y="1344"/>
                  </a:lnTo>
                  <a:lnTo>
                    <a:pt x="178" y="1428"/>
                  </a:lnTo>
                  <a:lnTo>
                    <a:pt x="152" y="1513"/>
                  </a:lnTo>
                  <a:lnTo>
                    <a:pt x="129" y="1598"/>
                  </a:lnTo>
                  <a:lnTo>
                    <a:pt x="107" y="1684"/>
                  </a:lnTo>
                  <a:lnTo>
                    <a:pt x="87" y="1772"/>
                  </a:lnTo>
                  <a:lnTo>
                    <a:pt x="69" y="1858"/>
                  </a:lnTo>
                  <a:lnTo>
                    <a:pt x="52" y="1947"/>
                  </a:lnTo>
                  <a:lnTo>
                    <a:pt x="38" y="2036"/>
                  </a:lnTo>
                  <a:lnTo>
                    <a:pt x="27" y="2126"/>
                  </a:lnTo>
                  <a:lnTo>
                    <a:pt x="17" y="2216"/>
                  </a:lnTo>
                  <a:lnTo>
                    <a:pt x="9" y="2307"/>
                  </a:lnTo>
                  <a:lnTo>
                    <a:pt x="4" y="2399"/>
                  </a:lnTo>
                  <a:lnTo>
                    <a:pt x="1" y="2491"/>
                  </a:lnTo>
                  <a:lnTo>
                    <a:pt x="0" y="2584"/>
                  </a:lnTo>
                  <a:lnTo>
                    <a:pt x="5" y="2780"/>
                  </a:lnTo>
                  <a:lnTo>
                    <a:pt x="19" y="2972"/>
                  </a:lnTo>
                  <a:lnTo>
                    <a:pt x="43" y="3163"/>
                  </a:lnTo>
                  <a:lnTo>
                    <a:pt x="77" y="3350"/>
                  </a:lnTo>
                  <a:lnTo>
                    <a:pt x="119" y="3535"/>
                  </a:lnTo>
                  <a:lnTo>
                    <a:pt x="170" y="3715"/>
                  </a:lnTo>
                  <a:lnTo>
                    <a:pt x="231" y="3891"/>
                  </a:lnTo>
                  <a:lnTo>
                    <a:pt x="298" y="4064"/>
                  </a:lnTo>
                  <a:lnTo>
                    <a:pt x="375" y="4233"/>
                  </a:lnTo>
                  <a:lnTo>
                    <a:pt x="458" y="4396"/>
                  </a:lnTo>
                  <a:lnTo>
                    <a:pt x="550" y="4556"/>
                  </a:lnTo>
                  <a:lnTo>
                    <a:pt x="649" y="4710"/>
                  </a:lnTo>
                  <a:lnTo>
                    <a:pt x="755" y="4859"/>
                  </a:lnTo>
                  <a:lnTo>
                    <a:pt x="867" y="5003"/>
                  </a:lnTo>
                  <a:lnTo>
                    <a:pt x="987" y="5141"/>
                  </a:lnTo>
                  <a:lnTo>
                    <a:pt x="1113" y="5273"/>
                  </a:lnTo>
                  <a:lnTo>
                    <a:pt x="1245" y="5399"/>
                  </a:lnTo>
                  <a:lnTo>
                    <a:pt x="1383" y="5518"/>
                  </a:lnTo>
                  <a:lnTo>
                    <a:pt x="1526" y="5631"/>
                  </a:lnTo>
                  <a:lnTo>
                    <a:pt x="1675" y="5738"/>
                  </a:lnTo>
                  <a:lnTo>
                    <a:pt x="1830" y="5837"/>
                  </a:lnTo>
                  <a:lnTo>
                    <a:pt x="1989" y="5929"/>
                  </a:lnTo>
                  <a:lnTo>
                    <a:pt x="2153" y="6012"/>
                  </a:lnTo>
                  <a:lnTo>
                    <a:pt x="2321" y="6088"/>
                  </a:lnTo>
                  <a:lnTo>
                    <a:pt x="2494" y="6156"/>
                  </a:lnTo>
                  <a:lnTo>
                    <a:pt x="2671" y="6216"/>
                  </a:lnTo>
                  <a:lnTo>
                    <a:pt x="2851" y="6267"/>
                  </a:lnTo>
                  <a:lnTo>
                    <a:pt x="3035" y="6310"/>
                  </a:lnTo>
                  <a:lnTo>
                    <a:pt x="3222" y="6344"/>
                  </a:lnTo>
                  <a:lnTo>
                    <a:pt x="3412" y="6367"/>
                  </a:lnTo>
                  <a:lnTo>
                    <a:pt x="3606" y="6382"/>
                  </a:lnTo>
                  <a:lnTo>
                    <a:pt x="3801" y="6387"/>
                  </a:lnTo>
                  <a:lnTo>
                    <a:pt x="3904" y="6386"/>
                  </a:lnTo>
                  <a:lnTo>
                    <a:pt x="4006" y="6382"/>
                  </a:lnTo>
                  <a:lnTo>
                    <a:pt x="4107" y="6375"/>
                  </a:lnTo>
                  <a:lnTo>
                    <a:pt x="4208" y="6366"/>
                  </a:lnTo>
                  <a:lnTo>
                    <a:pt x="4308" y="6354"/>
                  </a:lnTo>
                  <a:lnTo>
                    <a:pt x="4406" y="6339"/>
                  </a:lnTo>
                  <a:lnTo>
                    <a:pt x="4504" y="6322"/>
                  </a:lnTo>
                  <a:lnTo>
                    <a:pt x="4602" y="6303"/>
                  </a:lnTo>
                  <a:lnTo>
                    <a:pt x="4698" y="6280"/>
                  </a:lnTo>
                  <a:lnTo>
                    <a:pt x="4793" y="6256"/>
                  </a:lnTo>
                  <a:lnTo>
                    <a:pt x="4888" y="6229"/>
                  </a:lnTo>
                  <a:lnTo>
                    <a:pt x="4982" y="6200"/>
                  </a:lnTo>
                  <a:lnTo>
                    <a:pt x="5073" y="6169"/>
                  </a:lnTo>
                  <a:lnTo>
                    <a:pt x="5165" y="6135"/>
                  </a:lnTo>
                  <a:lnTo>
                    <a:pt x="5255" y="6099"/>
                  </a:lnTo>
                  <a:lnTo>
                    <a:pt x="5344" y="6061"/>
                  </a:lnTo>
                  <a:lnTo>
                    <a:pt x="5432" y="6020"/>
                  </a:lnTo>
                  <a:lnTo>
                    <a:pt x="5519" y="5978"/>
                  </a:lnTo>
                  <a:lnTo>
                    <a:pt x="5603" y="5933"/>
                  </a:lnTo>
                  <a:lnTo>
                    <a:pt x="5688" y="5886"/>
                  </a:lnTo>
                  <a:lnTo>
                    <a:pt x="5771" y="5837"/>
                  </a:lnTo>
                  <a:lnTo>
                    <a:pt x="5852" y="5787"/>
                  </a:lnTo>
                  <a:lnTo>
                    <a:pt x="5932" y="5734"/>
                  </a:lnTo>
                  <a:lnTo>
                    <a:pt x="6010" y="5679"/>
                  </a:lnTo>
                  <a:lnTo>
                    <a:pt x="6088" y="5622"/>
                  </a:lnTo>
                  <a:lnTo>
                    <a:pt x="6163" y="5564"/>
                  </a:lnTo>
                  <a:lnTo>
                    <a:pt x="6237" y="5503"/>
                  </a:lnTo>
                  <a:lnTo>
                    <a:pt x="6310" y="5441"/>
                  </a:lnTo>
                  <a:lnTo>
                    <a:pt x="6381" y="5377"/>
                  </a:lnTo>
                  <a:lnTo>
                    <a:pt x="6450" y="5312"/>
                  </a:lnTo>
                  <a:lnTo>
                    <a:pt x="6518" y="5244"/>
                  </a:lnTo>
                  <a:lnTo>
                    <a:pt x="6584" y="5175"/>
                  </a:lnTo>
                  <a:lnTo>
                    <a:pt x="6583" y="5112"/>
                  </a:lnTo>
                  <a:lnTo>
                    <a:pt x="6581" y="5050"/>
                  </a:lnTo>
                  <a:lnTo>
                    <a:pt x="6578" y="4987"/>
                  </a:lnTo>
                  <a:lnTo>
                    <a:pt x="6574" y="4925"/>
                  </a:lnTo>
                  <a:lnTo>
                    <a:pt x="6570" y="4862"/>
                  </a:lnTo>
                  <a:lnTo>
                    <a:pt x="6565" y="4800"/>
                  </a:lnTo>
                  <a:lnTo>
                    <a:pt x="6560" y="4737"/>
                  </a:lnTo>
                  <a:lnTo>
                    <a:pt x="6553" y="4675"/>
                  </a:lnTo>
                  <a:lnTo>
                    <a:pt x="6493" y="4751"/>
                  </a:lnTo>
                  <a:lnTo>
                    <a:pt x="6431" y="4827"/>
                  </a:lnTo>
                  <a:lnTo>
                    <a:pt x="6367" y="4900"/>
                  </a:lnTo>
                  <a:lnTo>
                    <a:pt x="6300" y="4972"/>
                  </a:lnTo>
                  <a:lnTo>
                    <a:pt x="6232" y="5042"/>
                  </a:lnTo>
                  <a:lnTo>
                    <a:pt x="6161" y="5109"/>
                  </a:lnTo>
                  <a:lnTo>
                    <a:pt x="6089" y="5175"/>
                  </a:lnTo>
                  <a:lnTo>
                    <a:pt x="6015" y="5238"/>
                  </a:lnTo>
                  <a:lnTo>
                    <a:pt x="5940" y="5300"/>
                  </a:lnTo>
                  <a:lnTo>
                    <a:pt x="5862" y="5359"/>
                  </a:lnTo>
                  <a:lnTo>
                    <a:pt x="5783" y="5417"/>
                  </a:lnTo>
                  <a:lnTo>
                    <a:pt x="5701" y="5472"/>
                  </a:lnTo>
                  <a:lnTo>
                    <a:pt x="5618" y="5524"/>
                  </a:lnTo>
                  <a:lnTo>
                    <a:pt x="5535" y="5576"/>
                  </a:lnTo>
                  <a:lnTo>
                    <a:pt x="5449" y="5623"/>
                  </a:lnTo>
                  <a:lnTo>
                    <a:pt x="5362" y="5670"/>
                  </a:lnTo>
                  <a:lnTo>
                    <a:pt x="5273" y="5713"/>
                  </a:lnTo>
                  <a:lnTo>
                    <a:pt x="5183" y="5753"/>
                  </a:lnTo>
                  <a:lnTo>
                    <a:pt x="5092" y="5793"/>
                  </a:lnTo>
                  <a:lnTo>
                    <a:pt x="4999" y="5828"/>
                  </a:lnTo>
                  <a:lnTo>
                    <a:pt x="4905" y="5861"/>
                  </a:lnTo>
                  <a:lnTo>
                    <a:pt x="4810" y="5891"/>
                  </a:lnTo>
                  <a:lnTo>
                    <a:pt x="4714" y="5920"/>
                  </a:lnTo>
                  <a:lnTo>
                    <a:pt x="4616" y="5945"/>
                  </a:lnTo>
                  <a:lnTo>
                    <a:pt x="4517" y="5967"/>
                  </a:lnTo>
                  <a:lnTo>
                    <a:pt x="4419" y="5986"/>
                  </a:lnTo>
                  <a:lnTo>
                    <a:pt x="4318" y="6003"/>
                  </a:lnTo>
                  <a:lnTo>
                    <a:pt x="4216" y="6016"/>
                  </a:lnTo>
                  <a:lnTo>
                    <a:pt x="4113" y="6027"/>
                  </a:lnTo>
                  <a:lnTo>
                    <a:pt x="4011" y="6036"/>
                  </a:lnTo>
                  <a:lnTo>
                    <a:pt x="3906" y="6040"/>
                  </a:lnTo>
                  <a:lnTo>
                    <a:pt x="3801" y="6042"/>
                  </a:lnTo>
                  <a:lnTo>
                    <a:pt x="3624" y="6037"/>
                  </a:lnTo>
                  <a:lnTo>
                    <a:pt x="3447" y="6023"/>
                  </a:lnTo>
                  <a:lnTo>
                    <a:pt x="3275" y="6001"/>
                  </a:lnTo>
                  <a:lnTo>
                    <a:pt x="3105" y="5971"/>
                  </a:lnTo>
                  <a:lnTo>
                    <a:pt x="2938" y="5933"/>
                  </a:lnTo>
                  <a:lnTo>
                    <a:pt x="2773" y="5886"/>
                  </a:lnTo>
                  <a:lnTo>
                    <a:pt x="2613" y="5832"/>
                  </a:lnTo>
                  <a:lnTo>
                    <a:pt x="2456" y="5769"/>
                  </a:lnTo>
                  <a:lnTo>
                    <a:pt x="2303" y="5701"/>
                  </a:lnTo>
                  <a:lnTo>
                    <a:pt x="2154" y="5624"/>
                  </a:lnTo>
                  <a:lnTo>
                    <a:pt x="2009" y="5541"/>
                  </a:lnTo>
                  <a:lnTo>
                    <a:pt x="1869" y="5451"/>
                  </a:lnTo>
                  <a:lnTo>
                    <a:pt x="1734" y="5354"/>
                  </a:lnTo>
                  <a:lnTo>
                    <a:pt x="1603" y="5252"/>
                  </a:lnTo>
                  <a:lnTo>
                    <a:pt x="1478" y="5143"/>
                  </a:lnTo>
                  <a:lnTo>
                    <a:pt x="1357" y="5029"/>
                  </a:lnTo>
                  <a:lnTo>
                    <a:pt x="1243" y="4909"/>
                  </a:lnTo>
                  <a:lnTo>
                    <a:pt x="1134" y="4784"/>
                  </a:lnTo>
                  <a:lnTo>
                    <a:pt x="1032" y="4653"/>
                  </a:lnTo>
                  <a:lnTo>
                    <a:pt x="936" y="4517"/>
                  </a:lnTo>
                  <a:lnTo>
                    <a:pt x="845" y="4376"/>
                  </a:lnTo>
                  <a:lnTo>
                    <a:pt x="763" y="4232"/>
                  </a:lnTo>
                  <a:lnTo>
                    <a:pt x="686" y="4083"/>
                  </a:lnTo>
                  <a:lnTo>
                    <a:pt x="617" y="3930"/>
                  </a:lnTo>
                  <a:lnTo>
                    <a:pt x="555" y="3773"/>
                  </a:lnTo>
                  <a:lnTo>
                    <a:pt x="501" y="3612"/>
                  </a:lnTo>
                  <a:lnTo>
                    <a:pt x="454" y="3448"/>
                  </a:lnTo>
                  <a:lnTo>
                    <a:pt x="415" y="3281"/>
                  </a:lnTo>
                  <a:lnTo>
                    <a:pt x="385" y="3110"/>
                  </a:lnTo>
                  <a:lnTo>
                    <a:pt x="363" y="2937"/>
                  </a:lnTo>
                  <a:lnTo>
                    <a:pt x="350" y="2762"/>
                  </a:lnTo>
                  <a:lnTo>
                    <a:pt x="346" y="2584"/>
                  </a:lnTo>
                  <a:lnTo>
                    <a:pt x="347" y="2487"/>
                  </a:lnTo>
                  <a:lnTo>
                    <a:pt x="351" y="2393"/>
                  </a:lnTo>
                  <a:lnTo>
                    <a:pt x="357" y="2298"/>
                  </a:lnTo>
                  <a:lnTo>
                    <a:pt x="366" y="2204"/>
                  </a:lnTo>
                  <a:lnTo>
                    <a:pt x="377" y="2110"/>
                  </a:lnTo>
                  <a:lnTo>
                    <a:pt x="391" y="2019"/>
                  </a:lnTo>
                  <a:lnTo>
                    <a:pt x="408" y="1927"/>
                  </a:lnTo>
                  <a:lnTo>
                    <a:pt x="426" y="1836"/>
                  </a:lnTo>
                  <a:lnTo>
                    <a:pt x="447" y="1746"/>
                  </a:lnTo>
                  <a:lnTo>
                    <a:pt x="470" y="1658"/>
                  </a:lnTo>
                  <a:lnTo>
                    <a:pt x="497" y="1569"/>
                  </a:lnTo>
                  <a:lnTo>
                    <a:pt x="524" y="1482"/>
                  </a:lnTo>
                  <a:lnTo>
                    <a:pt x="554" y="1397"/>
                  </a:lnTo>
                  <a:lnTo>
                    <a:pt x="586" y="1311"/>
                  </a:lnTo>
                  <a:lnTo>
                    <a:pt x="622" y="1227"/>
                  </a:lnTo>
                  <a:lnTo>
                    <a:pt x="658" y="1145"/>
                  </a:lnTo>
                  <a:lnTo>
                    <a:pt x="696" y="1063"/>
                  </a:lnTo>
                  <a:lnTo>
                    <a:pt x="737" y="983"/>
                  </a:lnTo>
                  <a:lnTo>
                    <a:pt x="780" y="904"/>
                  </a:lnTo>
                  <a:lnTo>
                    <a:pt x="825" y="826"/>
                  </a:lnTo>
                  <a:lnTo>
                    <a:pt x="871" y="750"/>
                  </a:lnTo>
                  <a:lnTo>
                    <a:pt x="920" y="674"/>
                  </a:lnTo>
                  <a:lnTo>
                    <a:pt x="970" y="600"/>
                  </a:lnTo>
                  <a:lnTo>
                    <a:pt x="1023" y="528"/>
                  </a:lnTo>
                  <a:lnTo>
                    <a:pt x="1077" y="456"/>
                  </a:lnTo>
                  <a:lnTo>
                    <a:pt x="1132" y="387"/>
                  </a:lnTo>
                  <a:lnTo>
                    <a:pt x="1191" y="318"/>
                  </a:lnTo>
                  <a:lnTo>
                    <a:pt x="1250" y="252"/>
                  </a:lnTo>
                  <a:lnTo>
                    <a:pt x="1311" y="187"/>
                  </a:lnTo>
                  <a:lnTo>
                    <a:pt x="1373" y="124"/>
                  </a:lnTo>
                  <a:lnTo>
                    <a:pt x="1438" y="61"/>
                  </a:lnTo>
                  <a:lnTo>
                    <a:pt x="1504" y="2"/>
                  </a:lnTo>
                  <a:lnTo>
                    <a:pt x="1441" y="0"/>
                  </a:lnTo>
                  <a:lnTo>
                    <a:pt x="1378" y="0"/>
                  </a:lnTo>
                  <a:lnTo>
                    <a:pt x="1316" y="0"/>
                  </a:lnTo>
                  <a:lnTo>
                    <a:pt x="1253" y="1"/>
                  </a:lnTo>
                  <a:lnTo>
                    <a:pt x="1190" y="3"/>
                  </a:lnTo>
                  <a:lnTo>
                    <a:pt x="1127" y="5"/>
                  </a:lnTo>
                  <a:lnTo>
                    <a:pt x="1064" y="8"/>
                  </a:lnTo>
                  <a:lnTo>
                    <a:pt x="1000" y="12"/>
                  </a:lnTo>
                  <a:close/>
                </a:path>
              </a:pathLst>
            </a:custGeom>
            <a:solidFill>
              <a:srgbClr val="324DA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50" name="Freeform 61"/>
            <p:cNvSpPr>
              <a:spLocks/>
            </p:cNvSpPr>
            <p:nvPr/>
          </p:nvSpPr>
          <p:spPr bwMode="auto">
            <a:xfrm>
              <a:off x="733425" y="3846513"/>
              <a:ext cx="423863" cy="411163"/>
            </a:xfrm>
            <a:custGeom>
              <a:avLst/>
              <a:gdLst>
                <a:gd name="T0" fmla="*/ 2147483647 w 6402"/>
                <a:gd name="T1" fmla="*/ 2147483647 h 6214"/>
                <a:gd name="T2" fmla="*/ 2147483647 w 6402"/>
                <a:gd name="T3" fmla="*/ 2147483647 h 6214"/>
                <a:gd name="T4" fmla="*/ 2147483647 w 6402"/>
                <a:gd name="T5" fmla="*/ 2147483647 h 6214"/>
                <a:gd name="T6" fmla="*/ 2147483647 w 6402"/>
                <a:gd name="T7" fmla="*/ 2147483647 h 6214"/>
                <a:gd name="T8" fmla="*/ 2147483647 w 6402"/>
                <a:gd name="T9" fmla="*/ 2147483647 h 6214"/>
                <a:gd name="T10" fmla="*/ 2147483647 w 6402"/>
                <a:gd name="T11" fmla="*/ 2147483647 h 6214"/>
                <a:gd name="T12" fmla="*/ 2147483647 w 6402"/>
                <a:gd name="T13" fmla="*/ 2147483647 h 6214"/>
                <a:gd name="T14" fmla="*/ 2147483647 w 6402"/>
                <a:gd name="T15" fmla="*/ 2147483647 h 6214"/>
                <a:gd name="T16" fmla="*/ 2147483647 w 6402"/>
                <a:gd name="T17" fmla="*/ 2147483647 h 6214"/>
                <a:gd name="T18" fmla="*/ 2147483647 w 6402"/>
                <a:gd name="T19" fmla="*/ 2147483647 h 6214"/>
                <a:gd name="T20" fmla="*/ 2147483647 w 6402"/>
                <a:gd name="T21" fmla="*/ 2147483647 h 6214"/>
                <a:gd name="T22" fmla="*/ 2147483647 w 6402"/>
                <a:gd name="T23" fmla="*/ 2147483647 h 6214"/>
                <a:gd name="T24" fmla="*/ 2147483647 w 6402"/>
                <a:gd name="T25" fmla="*/ 2147483647 h 6214"/>
                <a:gd name="T26" fmla="*/ 2147483647 w 6402"/>
                <a:gd name="T27" fmla="*/ 2147483647 h 6214"/>
                <a:gd name="T28" fmla="*/ 2147483647 w 6402"/>
                <a:gd name="T29" fmla="*/ 2147483647 h 6214"/>
                <a:gd name="T30" fmla="*/ 2147483647 w 6402"/>
                <a:gd name="T31" fmla="*/ 2147483647 h 6214"/>
                <a:gd name="T32" fmla="*/ 2147483647 w 6402"/>
                <a:gd name="T33" fmla="*/ 2147483647 h 6214"/>
                <a:gd name="T34" fmla="*/ 2147483647 w 6402"/>
                <a:gd name="T35" fmla="*/ 2147483647 h 6214"/>
                <a:gd name="T36" fmla="*/ 2147483647 w 6402"/>
                <a:gd name="T37" fmla="*/ 2147483647 h 6214"/>
                <a:gd name="T38" fmla="*/ 2147483647 w 6402"/>
                <a:gd name="T39" fmla="*/ 2147483647 h 6214"/>
                <a:gd name="T40" fmla="*/ 2147483647 w 6402"/>
                <a:gd name="T41" fmla="*/ 2147483647 h 6214"/>
                <a:gd name="T42" fmla="*/ 2147483647 w 6402"/>
                <a:gd name="T43" fmla="*/ 2147483647 h 6214"/>
                <a:gd name="T44" fmla="*/ 2147483647 w 6402"/>
                <a:gd name="T45" fmla="*/ 2147483647 h 6214"/>
                <a:gd name="T46" fmla="*/ 2147483647 w 6402"/>
                <a:gd name="T47" fmla="*/ 2147483647 h 6214"/>
                <a:gd name="T48" fmla="*/ 2147483647 w 6402"/>
                <a:gd name="T49" fmla="*/ 2147483647 h 6214"/>
                <a:gd name="T50" fmla="*/ 2147483647 w 6402"/>
                <a:gd name="T51" fmla="*/ 2147483647 h 6214"/>
                <a:gd name="T52" fmla="*/ 2147483647 w 6402"/>
                <a:gd name="T53" fmla="*/ 2147483647 h 6214"/>
                <a:gd name="T54" fmla="*/ 2147483647 w 6402"/>
                <a:gd name="T55" fmla="*/ 2147483647 h 6214"/>
                <a:gd name="T56" fmla="*/ 2147483647 w 6402"/>
                <a:gd name="T57" fmla="*/ 2147483647 h 6214"/>
                <a:gd name="T58" fmla="*/ 2147483647 w 6402"/>
                <a:gd name="T59" fmla="*/ 2147483647 h 6214"/>
                <a:gd name="T60" fmla="*/ 2147483647 w 6402"/>
                <a:gd name="T61" fmla="*/ 2147483647 h 6214"/>
                <a:gd name="T62" fmla="*/ 2147483647 w 6402"/>
                <a:gd name="T63" fmla="*/ 2147483647 h 6214"/>
                <a:gd name="T64" fmla="*/ 2147483647 w 6402"/>
                <a:gd name="T65" fmla="*/ 2147483647 h 6214"/>
                <a:gd name="T66" fmla="*/ 2147483647 w 6402"/>
                <a:gd name="T67" fmla="*/ 2147483647 h 6214"/>
                <a:gd name="T68" fmla="*/ 2147483647 w 6402"/>
                <a:gd name="T69" fmla="*/ 2147483647 h 6214"/>
                <a:gd name="T70" fmla="*/ 2147483647 w 6402"/>
                <a:gd name="T71" fmla="*/ 2147483647 h 6214"/>
                <a:gd name="T72" fmla="*/ 2147483647 w 6402"/>
                <a:gd name="T73" fmla="*/ 2147483647 h 6214"/>
                <a:gd name="T74" fmla="*/ 2147483647 w 6402"/>
                <a:gd name="T75" fmla="*/ 2147483647 h 6214"/>
                <a:gd name="T76" fmla="*/ 2147483647 w 6402"/>
                <a:gd name="T77" fmla="*/ 2147483647 h 6214"/>
                <a:gd name="T78" fmla="*/ 2147483647 w 6402"/>
                <a:gd name="T79" fmla="*/ 2147483647 h 6214"/>
                <a:gd name="T80" fmla="*/ 2147483647 w 6402"/>
                <a:gd name="T81" fmla="*/ 2147483647 h 6214"/>
                <a:gd name="T82" fmla="*/ 2147483647 w 6402"/>
                <a:gd name="T83" fmla="*/ 2147483647 h 6214"/>
                <a:gd name="T84" fmla="*/ 2147483647 w 6402"/>
                <a:gd name="T85" fmla="*/ 2147483647 h 6214"/>
                <a:gd name="T86" fmla="*/ 2147483647 w 6402"/>
                <a:gd name="T87" fmla="*/ 2147483647 h 6214"/>
                <a:gd name="T88" fmla="*/ 2147483647 w 6402"/>
                <a:gd name="T89" fmla="*/ 2147483647 h 6214"/>
                <a:gd name="T90" fmla="*/ 2147483647 w 6402"/>
                <a:gd name="T91" fmla="*/ 2147483647 h 6214"/>
                <a:gd name="T92" fmla="*/ 2147483647 w 6402"/>
                <a:gd name="T93" fmla="*/ 2147483647 h 6214"/>
                <a:gd name="T94" fmla="*/ 2147483647 w 6402"/>
                <a:gd name="T95" fmla="*/ 2147483647 h 6214"/>
                <a:gd name="T96" fmla="*/ 2147483647 w 6402"/>
                <a:gd name="T97" fmla="*/ 2147483647 h 6214"/>
                <a:gd name="T98" fmla="*/ 2147483647 w 6402"/>
                <a:gd name="T99" fmla="*/ 2147483647 h 6214"/>
                <a:gd name="T100" fmla="*/ 2147483647 w 6402"/>
                <a:gd name="T101" fmla="*/ 2147483647 h 6214"/>
                <a:gd name="T102" fmla="*/ 2147483647 w 6402"/>
                <a:gd name="T103" fmla="*/ 0 h 62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402"/>
                <a:gd name="T157" fmla="*/ 0 h 6214"/>
                <a:gd name="T158" fmla="*/ 6402 w 6402"/>
                <a:gd name="T159" fmla="*/ 6214 h 62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402" h="6214">
                  <a:moveTo>
                    <a:pt x="1080" y="1"/>
                  </a:moveTo>
                  <a:lnTo>
                    <a:pt x="1018" y="63"/>
                  </a:lnTo>
                  <a:lnTo>
                    <a:pt x="958" y="127"/>
                  </a:lnTo>
                  <a:lnTo>
                    <a:pt x="899" y="192"/>
                  </a:lnTo>
                  <a:lnTo>
                    <a:pt x="843" y="259"/>
                  </a:lnTo>
                  <a:lnTo>
                    <a:pt x="787" y="327"/>
                  </a:lnTo>
                  <a:lnTo>
                    <a:pt x="733" y="397"/>
                  </a:lnTo>
                  <a:lnTo>
                    <a:pt x="680" y="467"/>
                  </a:lnTo>
                  <a:lnTo>
                    <a:pt x="630" y="540"/>
                  </a:lnTo>
                  <a:lnTo>
                    <a:pt x="582" y="613"/>
                  </a:lnTo>
                  <a:lnTo>
                    <a:pt x="534" y="688"/>
                  </a:lnTo>
                  <a:lnTo>
                    <a:pt x="489" y="764"/>
                  </a:lnTo>
                  <a:lnTo>
                    <a:pt x="446" y="840"/>
                  </a:lnTo>
                  <a:lnTo>
                    <a:pt x="404" y="919"/>
                  </a:lnTo>
                  <a:lnTo>
                    <a:pt x="364" y="999"/>
                  </a:lnTo>
                  <a:lnTo>
                    <a:pt x="327" y="1078"/>
                  </a:lnTo>
                  <a:lnTo>
                    <a:pt x="290" y="1160"/>
                  </a:lnTo>
                  <a:lnTo>
                    <a:pt x="256" y="1242"/>
                  </a:lnTo>
                  <a:lnTo>
                    <a:pt x="224" y="1326"/>
                  </a:lnTo>
                  <a:lnTo>
                    <a:pt x="195" y="1411"/>
                  </a:lnTo>
                  <a:lnTo>
                    <a:pt x="167" y="1495"/>
                  </a:lnTo>
                  <a:lnTo>
                    <a:pt x="140" y="1582"/>
                  </a:lnTo>
                  <a:lnTo>
                    <a:pt x="116" y="1669"/>
                  </a:lnTo>
                  <a:lnTo>
                    <a:pt x="95" y="1758"/>
                  </a:lnTo>
                  <a:lnTo>
                    <a:pt x="76" y="1846"/>
                  </a:lnTo>
                  <a:lnTo>
                    <a:pt x="58" y="1936"/>
                  </a:lnTo>
                  <a:lnTo>
                    <a:pt x="43" y="2027"/>
                  </a:lnTo>
                  <a:lnTo>
                    <a:pt x="31" y="2117"/>
                  </a:lnTo>
                  <a:lnTo>
                    <a:pt x="19" y="2209"/>
                  </a:lnTo>
                  <a:lnTo>
                    <a:pt x="11" y="2302"/>
                  </a:lnTo>
                  <a:lnTo>
                    <a:pt x="5" y="2396"/>
                  </a:lnTo>
                  <a:lnTo>
                    <a:pt x="1" y="2489"/>
                  </a:lnTo>
                  <a:lnTo>
                    <a:pt x="0" y="2584"/>
                  </a:lnTo>
                  <a:lnTo>
                    <a:pt x="5" y="2771"/>
                  </a:lnTo>
                  <a:lnTo>
                    <a:pt x="19" y="2955"/>
                  </a:lnTo>
                  <a:lnTo>
                    <a:pt x="43" y="3136"/>
                  </a:lnTo>
                  <a:lnTo>
                    <a:pt x="74" y="3316"/>
                  </a:lnTo>
                  <a:lnTo>
                    <a:pt x="115" y="3491"/>
                  </a:lnTo>
                  <a:lnTo>
                    <a:pt x="163" y="3664"/>
                  </a:lnTo>
                  <a:lnTo>
                    <a:pt x="221" y="3832"/>
                  </a:lnTo>
                  <a:lnTo>
                    <a:pt x="285" y="3997"/>
                  </a:lnTo>
                  <a:lnTo>
                    <a:pt x="358" y="4158"/>
                  </a:lnTo>
                  <a:lnTo>
                    <a:pt x="439" y="4314"/>
                  </a:lnTo>
                  <a:lnTo>
                    <a:pt x="526" y="4466"/>
                  </a:lnTo>
                  <a:lnTo>
                    <a:pt x="620" y="4613"/>
                  </a:lnTo>
                  <a:lnTo>
                    <a:pt x="722" y="4756"/>
                  </a:lnTo>
                  <a:lnTo>
                    <a:pt x="829" y="4893"/>
                  </a:lnTo>
                  <a:lnTo>
                    <a:pt x="943" y="5024"/>
                  </a:lnTo>
                  <a:lnTo>
                    <a:pt x="1063" y="5150"/>
                  </a:lnTo>
                  <a:lnTo>
                    <a:pt x="1189" y="5271"/>
                  </a:lnTo>
                  <a:lnTo>
                    <a:pt x="1321" y="5385"/>
                  </a:lnTo>
                  <a:lnTo>
                    <a:pt x="1458" y="5493"/>
                  </a:lnTo>
                  <a:lnTo>
                    <a:pt x="1600" y="5594"/>
                  </a:lnTo>
                  <a:lnTo>
                    <a:pt x="1747" y="5689"/>
                  </a:lnTo>
                  <a:lnTo>
                    <a:pt x="1899" y="5776"/>
                  </a:lnTo>
                  <a:lnTo>
                    <a:pt x="2056" y="5856"/>
                  </a:lnTo>
                  <a:lnTo>
                    <a:pt x="2217" y="5929"/>
                  </a:lnTo>
                  <a:lnTo>
                    <a:pt x="2382" y="5994"/>
                  </a:lnTo>
                  <a:lnTo>
                    <a:pt x="2550" y="6052"/>
                  </a:lnTo>
                  <a:lnTo>
                    <a:pt x="2722" y="6100"/>
                  </a:lnTo>
                  <a:lnTo>
                    <a:pt x="2898" y="6140"/>
                  </a:lnTo>
                  <a:lnTo>
                    <a:pt x="3077" y="6173"/>
                  </a:lnTo>
                  <a:lnTo>
                    <a:pt x="3258" y="6196"/>
                  </a:lnTo>
                  <a:lnTo>
                    <a:pt x="3443" y="6210"/>
                  </a:lnTo>
                  <a:lnTo>
                    <a:pt x="3629" y="6214"/>
                  </a:lnTo>
                  <a:lnTo>
                    <a:pt x="3733" y="6213"/>
                  </a:lnTo>
                  <a:lnTo>
                    <a:pt x="3837" y="6209"/>
                  </a:lnTo>
                  <a:lnTo>
                    <a:pt x="3938" y="6202"/>
                  </a:lnTo>
                  <a:lnTo>
                    <a:pt x="4040" y="6192"/>
                  </a:lnTo>
                  <a:lnTo>
                    <a:pt x="4141" y="6179"/>
                  </a:lnTo>
                  <a:lnTo>
                    <a:pt x="4242" y="6163"/>
                  </a:lnTo>
                  <a:lnTo>
                    <a:pt x="4340" y="6144"/>
                  </a:lnTo>
                  <a:lnTo>
                    <a:pt x="4438" y="6124"/>
                  </a:lnTo>
                  <a:lnTo>
                    <a:pt x="4536" y="6100"/>
                  </a:lnTo>
                  <a:lnTo>
                    <a:pt x="4631" y="6074"/>
                  </a:lnTo>
                  <a:lnTo>
                    <a:pt x="4726" y="6046"/>
                  </a:lnTo>
                  <a:lnTo>
                    <a:pt x="4820" y="6014"/>
                  </a:lnTo>
                  <a:lnTo>
                    <a:pt x="4912" y="5980"/>
                  </a:lnTo>
                  <a:lnTo>
                    <a:pt x="5004" y="5945"/>
                  </a:lnTo>
                  <a:lnTo>
                    <a:pt x="5095" y="5906"/>
                  </a:lnTo>
                  <a:lnTo>
                    <a:pt x="5183" y="5865"/>
                  </a:lnTo>
                  <a:lnTo>
                    <a:pt x="5271" y="5822"/>
                  </a:lnTo>
                  <a:lnTo>
                    <a:pt x="5358" y="5776"/>
                  </a:lnTo>
                  <a:lnTo>
                    <a:pt x="5442" y="5729"/>
                  </a:lnTo>
                  <a:lnTo>
                    <a:pt x="5526" y="5679"/>
                  </a:lnTo>
                  <a:lnTo>
                    <a:pt x="5608" y="5627"/>
                  </a:lnTo>
                  <a:lnTo>
                    <a:pt x="5688" y="5573"/>
                  </a:lnTo>
                  <a:lnTo>
                    <a:pt x="5768" y="5517"/>
                  </a:lnTo>
                  <a:lnTo>
                    <a:pt x="5845" y="5459"/>
                  </a:lnTo>
                  <a:lnTo>
                    <a:pt x="5921" y="5398"/>
                  </a:lnTo>
                  <a:lnTo>
                    <a:pt x="5994" y="5336"/>
                  </a:lnTo>
                  <a:lnTo>
                    <a:pt x="6067" y="5272"/>
                  </a:lnTo>
                  <a:lnTo>
                    <a:pt x="6139" y="5206"/>
                  </a:lnTo>
                  <a:lnTo>
                    <a:pt x="6207" y="5138"/>
                  </a:lnTo>
                  <a:lnTo>
                    <a:pt x="6275" y="5069"/>
                  </a:lnTo>
                  <a:lnTo>
                    <a:pt x="6339" y="4997"/>
                  </a:lnTo>
                  <a:lnTo>
                    <a:pt x="6402" y="4925"/>
                  </a:lnTo>
                  <a:lnTo>
                    <a:pt x="6398" y="4862"/>
                  </a:lnTo>
                  <a:lnTo>
                    <a:pt x="6393" y="4800"/>
                  </a:lnTo>
                  <a:lnTo>
                    <a:pt x="6388" y="4737"/>
                  </a:lnTo>
                  <a:lnTo>
                    <a:pt x="6381" y="4675"/>
                  </a:lnTo>
                  <a:lnTo>
                    <a:pt x="6374" y="4612"/>
                  </a:lnTo>
                  <a:lnTo>
                    <a:pt x="6366" y="4550"/>
                  </a:lnTo>
                  <a:lnTo>
                    <a:pt x="6358" y="4487"/>
                  </a:lnTo>
                  <a:lnTo>
                    <a:pt x="6348" y="4425"/>
                  </a:lnTo>
                  <a:lnTo>
                    <a:pt x="6292" y="4505"/>
                  </a:lnTo>
                  <a:lnTo>
                    <a:pt x="6233" y="4585"/>
                  </a:lnTo>
                  <a:lnTo>
                    <a:pt x="6172" y="4662"/>
                  </a:lnTo>
                  <a:lnTo>
                    <a:pt x="6108" y="4737"/>
                  </a:lnTo>
                  <a:lnTo>
                    <a:pt x="6043" y="4810"/>
                  </a:lnTo>
                  <a:lnTo>
                    <a:pt x="5975" y="4881"/>
                  </a:lnTo>
                  <a:lnTo>
                    <a:pt x="5905" y="4951"/>
                  </a:lnTo>
                  <a:lnTo>
                    <a:pt x="5833" y="5018"/>
                  </a:lnTo>
                  <a:lnTo>
                    <a:pt x="5760" y="5083"/>
                  </a:lnTo>
                  <a:lnTo>
                    <a:pt x="5684" y="5145"/>
                  </a:lnTo>
                  <a:lnTo>
                    <a:pt x="5607" y="5206"/>
                  </a:lnTo>
                  <a:lnTo>
                    <a:pt x="5527" y="5264"/>
                  </a:lnTo>
                  <a:lnTo>
                    <a:pt x="5445" y="5321"/>
                  </a:lnTo>
                  <a:lnTo>
                    <a:pt x="5363" y="5374"/>
                  </a:lnTo>
                  <a:lnTo>
                    <a:pt x="5278" y="5425"/>
                  </a:lnTo>
                  <a:lnTo>
                    <a:pt x="5192" y="5473"/>
                  </a:lnTo>
                  <a:lnTo>
                    <a:pt x="5104" y="5519"/>
                  </a:lnTo>
                  <a:lnTo>
                    <a:pt x="5014" y="5563"/>
                  </a:lnTo>
                  <a:lnTo>
                    <a:pt x="4924" y="5603"/>
                  </a:lnTo>
                  <a:lnTo>
                    <a:pt x="4831" y="5641"/>
                  </a:lnTo>
                  <a:lnTo>
                    <a:pt x="4737" y="5677"/>
                  </a:lnTo>
                  <a:lnTo>
                    <a:pt x="4642" y="5709"/>
                  </a:lnTo>
                  <a:lnTo>
                    <a:pt x="4546" y="5739"/>
                  </a:lnTo>
                  <a:lnTo>
                    <a:pt x="4448" y="5765"/>
                  </a:lnTo>
                  <a:lnTo>
                    <a:pt x="4349" y="5790"/>
                  </a:lnTo>
                  <a:lnTo>
                    <a:pt x="4250" y="5810"/>
                  </a:lnTo>
                  <a:lnTo>
                    <a:pt x="4149" y="5828"/>
                  </a:lnTo>
                  <a:lnTo>
                    <a:pt x="4046" y="5842"/>
                  </a:lnTo>
                  <a:lnTo>
                    <a:pt x="3943" y="5854"/>
                  </a:lnTo>
                  <a:lnTo>
                    <a:pt x="3840" y="5862"/>
                  </a:lnTo>
                  <a:lnTo>
                    <a:pt x="3735" y="5867"/>
                  </a:lnTo>
                  <a:lnTo>
                    <a:pt x="3629" y="5868"/>
                  </a:lnTo>
                  <a:lnTo>
                    <a:pt x="3460" y="5864"/>
                  </a:lnTo>
                  <a:lnTo>
                    <a:pt x="3294" y="5852"/>
                  </a:lnTo>
                  <a:lnTo>
                    <a:pt x="3129" y="5831"/>
                  </a:lnTo>
                  <a:lnTo>
                    <a:pt x="2967" y="5802"/>
                  </a:lnTo>
                  <a:lnTo>
                    <a:pt x="2809" y="5765"/>
                  </a:lnTo>
                  <a:lnTo>
                    <a:pt x="2653" y="5721"/>
                  </a:lnTo>
                  <a:lnTo>
                    <a:pt x="2501" y="5670"/>
                  </a:lnTo>
                  <a:lnTo>
                    <a:pt x="2352" y="5610"/>
                  </a:lnTo>
                  <a:lnTo>
                    <a:pt x="2206" y="5545"/>
                  </a:lnTo>
                  <a:lnTo>
                    <a:pt x="2065" y="5472"/>
                  </a:lnTo>
                  <a:lnTo>
                    <a:pt x="1926" y="5393"/>
                  </a:lnTo>
                  <a:lnTo>
                    <a:pt x="1794" y="5308"/>
                  </a:lnTo>
                  <a:lnTo>
                    <a:pt x="1665" y="5216"/>
                  </a:lnTo>
                  <a:lnTo>
                    <a:pt x="1541" y="5118"/>
                  </a:lnTo>
                  <a:lnTo>
                    <a:pt x="1422" y="5015"/>
                  </a:lnTo>
                  <a:lnTo>
                    <a:pt x="1308" y="4907"/>
                  </a:lnTo>
                  <a:lnTo>
                    <a:pt x="1199" y="4793"/>
                  </a:lnTo>
                  <a:lnTo>
                    <a:pt x="1095" y="4673"/>
                  </a:lnTo>
                  <a:lnTo>
                    <a:pt x="999" y="4549"/>
                  </a:lnTo>
                  <a:lnTo>
                    <a:pt x="907" y="4421"/>
                  </a:lnTo>
                  <a:lnTo>
                    <a:pt x="821" y="4287"/>
                  </a:lnTo>
                  <a:lnTo>
                    <a:pt x="743" y="4150"/>
                  </a:lnTo>
                  <a:lnTo>
                    <a:pt x="670" y="4007"/>
                  </a:lnTo>
                  <a:lnTo>
                    <a:pt x="604" y="3862"/>
                  </a:lnTo>
                  <a:lnTo>
                    <a:pt x="545" y="3713"/>
                  </a:lnTo>
                  <a:lnTo>
                    <a:pt x="494" y="3561"/>
                  </a:lnTo>
                  <a:lnTo>
                    <a:pt x="450" y="3405"/>
                  </a:lnTo>
                  <a:lnTo>
                    <a:pt x="412" y="3245"/>
                  </a:lnTo>
                  <a:lnTo>
                    <a:pt x="384" y="3084"/>
                  </a:lnTo>
                  <a:lnTo>
                    <a:pt x="363" y="2920"/>
                  </a:lnTo>
                  <a:lnTo>
                    <a:pt x="350" y="2752"/>
                  </a:lnTo>
                  <a:lnTo>
                    <a:pt x="346" y="2584"/>
                  </a:lnTo>
                  <a:lnTo>
                    <a:pt x="348" y="2486"/>
                  </a:lnTo>
                  <a:lnTo>
                    <a:pt x="352" y="2391"/>
                  </a:lnTo>
                  <a:lnTo>
                    <a:pt x="359" y="2295"/>
                  </a:lnTo>
                  <a:lnTo>
                    <a:pt x="368" y="2199"/>
                  </a:lnTo>
                  <a:lnTo>
                    <a:pt x="380" y="2105"/>
                  </a:lnTo>
                  <a:lnTo>
                    <a:pt x="395" y="2012"/>
                  </a:lnTo>
                  <a:lnTo>
                    <a:pt x="413" y="1920"/>
                  </a:lnTo>
                  <a:lnTo>
                    <a:pt x="433" y="1828"/>
                  </a:lnTo>
                  <a:lnTo>
                    <a:pt x="456" y="1737"/>
                  </a:lnTo>
                  <a:lnTo>
                    <a:pt x="481" y="1649"/>
                  </a:lnTo>
                  <a:lnTo>
                    <a:pt x="509" y="1560"/>
                  </a:lnTo>
                  <a:lnTo>
                    <a:pt x="538" y="1472"/>
                  </a:lnTo>
                  <a:lnTo>
                    <a:pt x="572" y="1387"/>
                  </a:lnTo>
                  <a:lnTo>
                    <a:pt x="606" y="1301"/>
                  </a:lnTo>
                  <a:lnTo>
                    <a:pt x="643" y="1217"/>
                  </a:lnTo>
                  <a:lnTo>
                    <a:pt x="682" y="1135"/>
                  </a:lnTo>
                  <a:lnTo>
                    <a:pt x="724" y="1054"/>
                  </a:lnTo>
                  <a:lnTo>
                    <a:pt x="767" y="973"/>
                  </a:lnTo>
                  <a:lnTo>
                    <a:pt x="813" y="895"/>
                  </a:lnTo>
                  <a:lnTo>
                    <a:pt x="861" y="818"/>
                  </a:lnTo>
                  <a:lnTo>
                    <a:pt x="911" y="741"/>
                  </a:lnTo>
                  <a:lnTo>
                    <a:pt x="962" y="668"/>
                  </a:lnTo>
                  <a:lnTo>
                    <a:pt x="1017" y="595"/>
                  </a:lnTo>
                  <a:lnTo>
                    <a:pt x="1072" y="524"/>
                  </a:lnTo>
                  <a:lnTo>
                    <a:pt x="1130" y="454"/>
                  </a:lnTo>
                  <a:lnTo>
                    <a:pt x="1189" y="386"/>
                  </a:lnTo>
                  <a:lnTo>
                    <a:pt x="1251" y="320"/>
                  </a:lnTo>
                  <a:lnTo>
                    <a:pt x="1314" y="255"/>
                  </a:lnTo>
                  <a:lnTo>
                    <a:pt x="1378" y="192"/>
                  </a:lnTo>
                  <a:lnTo>
                    <a:pt x="1446" y="132"/>
                  </a:lnTo>
                  <a:lnTo>
                    <a:pt x="1513" y="72"/>
                  </a:lnTo>
                  <a:lnTo>
                    <a:pt x="1584" y="15"/>
                  </a:lnTo>
                  <a:lnTo>
                    <a:pt x="1522" y="10"/>
                  </a:lnTo>
                  <a:lnTo>
                    <a:pt x="1458" y="7"/>
                  </a:lnTo>
                  <a:lnTo>
                    <a:pt x="1396" y="4"/>
                  </a:lnTo>
                  <a:lnTo>
                    <a:pt x="1333" y="2"/>
                  </a:lnTo>
                  <a:lnTo>
                    <a:pt x="1270" y="0"/>
                  </a:lnTo>
                  <a:lnTo>
                    <a:pt x="1206" y="0"/>
                  </a:lnTo>
                  <a:lnTo>
                    <a:pt x="1143" y="0"/>
                  </a:lnTo>
                  <a:lnTo>
                    <a:pt x="1080" y="1"/>
                  </a:lnTo>
                  <a:close/>
                </a:path>
              </a:pathLst>
            </a:custGeom>
            <a:solidFill>
              <a:srgbClr val="334FB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51" name="Freeform 62"/>
            <p:cNvSpPr>
              <a:spLocks/>
            </p:cNvSpPr>
            <p:nvPr/>
          </p:nvSpPr>
          <p:spPr bwMode="auto">
            <a:xfrm>
              <a:off x="744538" y="3846513"/>
              <a:ext cx="411163" cy="400050"/>
            </a:xfrm>
            <a:custGeom>
              <a:avLst/>
              <a:gdLst>
                <a:gd name="T0" fmla="*/ 2147483647 w 6207"/>
                <a:gd name="T1" fmla="*/ 2147483647 h 6040"/>
                <a:gd name="T2" fmla="*/ 2147483647 w 6207"/>
                <a:gd name="T3" fmla="*/ 2147483647 h 6040"/>
                <a:gd name="T4" fmla="*/ 2147483647 w 6207"/>
                <a:gd name="T5" fmla="*/ 2147483647 h 6040"/>
                <a:gd name="T6" fmla="*/ 2147483647 w 6207"/>
                <a:gd name="T7" fmla="*/ 2147483647 h 6040"/>
                <a:gd name="T8" fmla="*/ 2147483647 w 6207"/>
                <a:gd name="T9" fmla="*/ 2147483647 h 6040"/>
                <a:gd name="T10" fmla="*/ 2147483647 w 6207"/>
                <a:gd name="T11" fmla="*/ 2147483647 h 6040"/>
                <a:gd name="T12" fmla="*/ 2147483647 w 6207"/>
                <a:gd name="T13" fmla="*/ 2147483647 h 6040"/>
                <a:gd name="T14" fmla="*/ 2147483647 w 6207"/>
                <a:gd name="T15" fmla="*/ 2147483647 h 6040"/>
                <a:gd name="T16" fmla="*/ 2147483647 w 6207"/>
                <a:gd name="T17" fmla="*/ 2147483647 h 6040"/>
                <a:gd name="T18" fmla="*/ 2147483647 w 6207"/>
                <a:gd name="T19" fmla="*/ 2147483647 h 6040"/>
                <a:gd name="T20" fmla="*/ 2147483647 w 6207"/>
                <a:gd name="T21" fmla="*/ 2147483647 h 6040"/>
                <a:gd name="T22" fmla="*/ 2147483647 w 6207"/>
                <a:gd name="T23" fmla="*/ 2147483647 h 6040"/>
                <a:gd name="T24" fmla="*/ 2147483647 w 6207"/>
                <a:gd name="T25" fmla="*/ 2147483647 h 6040"/>
                <a:gd name="T26" fmla="*/ 2147483647 w 6207"/>
                <a:gd name="T27" fmla="*/ 2147483647 h 6040"/>
                <a:gd name="T28" fmla="*/ 2147483647 w 6207"/>
                <a:gd name="T29" fmla="*/ 2147483647 h 6040"/>
                <a:gd name="T30" fmla="*/ 2147483647 w 6207"/>
                <a:gd name="T31" fmla="*/ 2147483647 h 6040"/>
                <a:gd name="T32" fmla="*/ 2147483647 w 6207"/>
                <a:gd name="T33" fmla="*/ 2147483647 h 6040"/>
                <a:gd name="T34" fmla="*/ 2147483647 w 6207"/>
                <a:gd name="T35" fmla="*/ 2147483647 h 6040"/>
                <a:gd name="T36" fmla="*/ 2147483647 w 6207"/>
                <a:gd name="T37" fmla="*/ 2147483647 h 6040"/>
                <a:gd name="T38" fmla="*/ 2147483647 w 6207"/>
                <a:gd name="T39" fmla="*/ 2147483647 h 6040"/>
                <a:gd name="T40" fmla="*/ 2147483647 w 6207"/>
                <a:gd name="T41" fmla="*/ 2147483647 h 6040"/>
                <a:gd name="T42" fmla="*/ 2147483647 w 6207"/>
                <a:gd name="T43" fmla="*/ 2147483647 h 6040"/>
                <a:gd name="T44" fmla="*/ 2147483647 w 6207"/>
                <a:gd name="T45" fmla="*/ 2147483647 h 6040"/>
                <a:gd name="T46" fmla="*/ 2147483647 w 6207"/>
                <a:gd name="T47" fmla="*/ 2147483647 h 6040"/>
                <a:gd name="T48" fmla="*/ 2147483647 w 6207"/>
                <a:gd name="T49" fmla="*/ 2147483647 h 6040"/>
                <a:gd name="T50" fmla="*/ 2147483647 w 6207"/>
                <a:gd name="T51" fmla="*/ 2147483647 h 6040"/>
                <a:gd name="T52" fmla="*/ 2147483647 w 6207"/>
                <a:gd name="T53" fmla="*/ 2147483647 h 6040"/>
                <a:gd name="T54" fmla="*/ 2147483647 w 6207"/>
                <a:gd name="T55" fmla="*/ 2147483647 h 6040"/>
                <a:gd name="T56" fmla="*/ 2147483647 w 6207"/>
                <a:gd name="T57" fmla="*/ 2147483647 h 6040"/>
                <a:gd name="T58" fmla="*/ 2147483647 w 6207"/>
                <a:gd name="T59" fmla="*/ 2147483647 h 6040"/>
                <a:gd name="T60" fmla="*/ 2147483647 w 6207"/>
                <a:gd name="T61" fmla="*/ 2147483647 h 6040"/>
                <a:gd name="T62" fmla="*/ 2147483647 w 6207"/>
                <a:gd name="T63" fmla="*/ 2147483647 h 6040"/>
                <a:gd name="T64" fmla="*/ 2147483647 w 6207"/>
                <a:gd name="T65" fmla="*/ 2147483647 h 6040"/>
                <a:gd name="T66" fmla="*/ 2147483647 w 6207"/>
                <a:gd name="T67" fmla="*/ 2147483647 h 6040"/>
                <a:gd name="T68" fmla="*/ 2147483647 w 6207"/>
                <a:gd name="T69" fmla="*/ 2147483647 h 6040"/>
                <a:gd name="T70" fmla="*/ 2147483647 w 6207"/>
                <a:gd name="T71" fmla="*/ 2147483647 h 6040"/>
                <a:gd name="T72" fmla="*/ 2147483647 w 6207"/>
                <a:gd name="T73" fmla="*/ 2147483647 h 6040"/>
                <a:gd name="T74" fmla="*/ 2147483647 w 6207"/>
                <a:gd name="T75" fmla="*/ 2147483647 h 6040"/>
                <a:gd name="T76" fmla="*/ 2147483647 w 6207"/>
                <a:gd name="T77" fmla="*/ 2147483647 h 6040"/>
                <a:gd name="T78" fmla="*/ 2147483647 w 6207"/>
                <a:gd name="T79" fmla="*/ 2147483647 h 6040"/>
                <a:gd name="T80" fmla="*/ 2147483647 w 6207"/>
                <a:gd name="T81" fmla="*/ 2147483647 h 6040"/>
                <a:gd name="T82" fmla="*/ 2147483647 w 6207"/>
                <a:gd name="T83" fmla="*/ 2147483647 h 6040"/>
                <a:gd name="T84" fmla="*/ 2147483647 w 6207"/>
                <a:gd name="T85" fmla="*/ 2147483647 h 6040"/>
                <a:gd name="T86" fmla="*/ 2147483647 w 6207"/>
                <a:gd name="T87" fmla="*/ 2147483647 h 6040"/>
                <a:gd name="T88" fmla="*/ 2147483647 w 6207"/>
                <a:gd name="T89" fmla="*/ 2147483647 h 6040"/>
                <a:gd name="T90" fmla="*/ 2147483647 w 6207"/>
                <a:gd name="T91" fmla="*/ 2147483647 h 6040"/>
                <a:gd name="T92" fmla="*/ 2147483647 w 6207"/>
                <a:gd name="T93" fmla="*/ 2147483647 h 6040"/>
                <a:gd name="T94" fmla="*/ 2147483647 w 6207"/>
                <a:gd name="T95" fmla="*/ 2147483647 h 6040"/>
                <a:gd name="T96" fmla="*/ 2147483647 w 6207"/>
                <a:gd name="T97" fmla="*/ 2147483647 h 6040"/>
                <a:gd name="T98" fmla="*/ 2147483647 w 6207"/>
                <a:gd name="T99" fmla="*/ 2147483647 h 6040"/>
                <a:gd name="T100" fmla="*/ 2147483647 w 6207"/>
                <a:gd name="T101" fmla="*/ 2147483647 h 6040"/>
                <a:gd name="T102" fmla="*/ 2147483647 w 6207"/>
                <a:gd name="T103" fmla="*/ 2147483647 h 60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07"/>
                <a:gd name="T157" fmla="*/ 0 h 6040"/>
                <a:gd name="T158" fmla="*/ 6207 w 6207"/>
                <a:gd name="T159" fmla="*/ 6040 h 60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07" h="6040">
                  <a:moveTo>
                    <a:pt x="1157" y="0"/>
                  </a:moveTo>
                  <a:lnTo>
                    <a:pt x="1092" y="59"/>
                  </a:lnTo>
                  <a:lnTo>
                    <a:pt x="1027" y="122"/>
                  </a:lnTo>
                  <a:lnTo>
                    <a:pt x="965" y="185"/>
                  </a:lnTo>
                  <a:lnTo>
                    <a:pt x="904" y="250"/>
                  </a:lnTo>
                  <a:lnTo>
                    <a:pt x="845" y="316"/>
                  </a:lnTo>
                  <a:lnTo>
                    <a:pt x="786" y="385"/>
                  </a:lnTo>
                  <a:lnTo>
                    <a:pt x="731" y="454"/>
                  </a:lnTo>
                  <a:lnTo>
                    <a:pt x="677" y="526"/>
                  </a:lnTo>
                  <a:lnTo>
                    <a:pt x="624" y="598"/>
                  </a:lnTo>
                  <a:lnTo>
                    <a:pt x="574" y="672"/>
                  </a:lnTo>
                  <a:lnTo>
                    <a:pt x="525" y="748"/>
                  </a:lnTo>
                  <a:lnTo>
                    <a:pt x="479" y="824"/>
                  </a:lnTo>
                  <a:lnTo>
                    <a:pt x="434" y="902"/>
                  </a:lnTo>
                  <a:lnTo>
                    <a:pt x="391" y="981"/>
                  </a:lnTo>
                  <a:lnTo>
                    <a:pt x="350" y="1061"/>
                  </a:lnTo>
                  <a:lnTo>
                    <a:pt x="312" y="1143"/>
                  </a:lnTo>
                  <a:lnTo>
                    <a:pt x="276" y="1225"/>
                  </a:lnTo>
                  <a:lnTo>
                    <a:pt x="240" y="1309"/>
                  </a:lnTo>
                  <a:lnTo>
                    <a:pt x="208" y="1395"/>
                  </a:lnTo>
                  <a:lnTo>
                    <a:pt x="178" y="1480"/>
                  </a:lnTo>
                  <a:lnTo>
                    <a:pt x="151" y="1567"/>
                  </a:lnTo>
                  <a:lnTo>
                    <a:pt x="124" y="1656"/>
                  </a:lnTo>
                  <a:lnTo>
                    <a:pt x="101" y="1744"/>
                  </a:lnTo>
                  <a:lnTo>
                    <a:pt x="80" y="1834"/>
                  </a:lnTo>
                  <a:lnTo>
                    <a:pt x="62" y="1925"/>
                  </a:lnTo>
                  <a:lnTo>
                    <a:pt x="45" y="2017"/>
                  </a:lnTo>
                  <a:lnTo>
                    <a:pt x="31" y="2108"/>
                  </a:lnTo>
                  <a:lnTo>
                    <a:pt x="20" y="2202"/>
                  </a:lnTo>
                  <a:lnTo>
                    <a:pt x="11" y="2296"/>
                  </a:lnTo>
                  <a:lnTo>
                    <a:pt x="5" y="2391"/>
                  </a:lnTo>
                  <a:lnTo>
                    <a:pt x="1" y="2485"/>
                  </a:lnTo>
                  <a:lnTo>
                    <a:pt x="0" y="2582"/>
                  </a:lnTo>
                  <a:lnTo>
                    <a:pt x="4" y="2760"/>
                  </a:lnTo>
                  <a:lnTo>
                    <a:pt x="17" y="2935"/>
                  </a:lnTo>
                  <a:lnTo>
                    <a:pt x="39" y="3108"/>
                  </a:lnTo>
                  <a:lnTo>
                    <a:pt x="69" y="3279"/>
                  </a:lnTo>
                  <a:lnTo>
                    <a:pt x="108" y="3446"/>
                  </a:lnTo>
                  <a:lnTo>
                    <a:pt x="155" y="3610"/>
                  </a:lnTo>
                  <a:lnTo>
                    <a:pt x="209" y="3771"/>
                  </a:lnTo>
                  <a:lnTo>
                    <a:pt x="271" y="3928"/>
                  </a:lnTo>
                  <a:lnTo>
                    <a:pt x="340" y="4081"/>
                  </a:lnTo>
                  <a:lnTo>
                    <a:pt x="417" y="4230"/>
                  </a:lnTo>
                  <a:lnTo>
                    <a:pt x="499" y="4374"/>
                  </a:lnTo>
                  <a:lnTo>
                    <a:pt x="590" y="4515"/>
                  </a:lnTo>
                  <a:lnTo>
                    <a:pt x="686" y="4651"/>
                  </a:lnTo>
                  <a:lnTo>
                    <a:pt x="788" y="4782"/>
                  </a:lnTo>
                  <a:lnTo>
                    <a:pt x="897" y="4907"/>
                  </a:lnTo>
                  <a:lnTo>
                    <a:pt x="1011" y="5027"/>
                  </a:lnTo>
                  <a:lnTo>
                    <a:pt x="1132" y="5141"/>
                  </a:lnTo>
                  <a:lnTo>
                    <a:pt x="1257" y="5250"/>
                  </a:lnTo>
                  <a:lnTo>
                    <a:pt x="1388" y="5352"/>
                  </a:lnTo>
                  <a:lnTo>
                    <a:pt x="1523" y="5449"/>
                  </a:lnTo>
                  <a:lnTo>
                    <a:pt x="1663" y="5539"/>
                  </a:lnTo>
                  <a:lnTo>
                    <a:pt x="1808" y="5622"/>
                  </a:lnTo>
                  <a:lnTo>
                    <a:pt x="1957" y="5699"/>
                  </a:lnTo>
                  <a:lnTo>
                    <a:pt x="2110" y="5767"/>
                  </a:lnTo>
                  <a:lnTo>
                    <a:pt x="2267" y="5830"/>
                  </a:lnTo>
                  <a:lnTo>
                    <a:pt x="2427" y="5884"/>
                  </a:lnTo>
                  <a:lnTo>
                    <a:pt x="2592" y="5931"/>
                  </a:lnTo>
                  <a:lnTo>
                    <a:pt x="2759" y="5969"/>
                  </a:lnTo>
                  <a:lnTo>
                    <a:pt x="2929" y="5999"/>
                  </a:lnTo>
                  <a:lnTo>
                    <a:pt x="3101" y="6021"/>
                  </a:lnTo>
                  <a:lnTo>
                    <a:pt x="3278" y="6035"/>
                  </a:lnTo>
                  <a:lnTo>
                    <a:pt x="3455" y="6040"/>
                  </a:lnTo>
                  <a:lnTo>
                    <a:pt x="3560" y="6038"/>
                  </a:lnTo>
                  <a:lnTo>
                    <a:pt x="3665" y="6034"/>
                  </a:lnTo>
                  <a:lnTo>
                    <a:pt x="3767" y="6025"/>
                  </a:lnTo>
                  <a:lnTo>
                    <a:pt x="3870" y="6014"/>
                  </a:lnTo>
                  <a:lnTo>
                    <a:pt x="3972" y="6001"/>
                  </a:lnTo>
                  <a:lnTo>
                    <a:pt x="4073" y="5984"/>
                  </a:lnTo>
                  <a:lnTo>
                    <a:pt x="4171" y="5965"/>
                  </a:lnTo>
                  <a:lnTo>
                    <a:pt x="4270" y="5943"/>
                  </a:lnTo>
                  <a:lnTo>
                    <a:pt x="4368" y="5918"/>
                  </a:lnTo>
                  <a:lnTo>
                    <a:pt x="4464" y="5889"/>
                  </a:lnTo>
                  <a:lnTo>
                    <a:pt x="4559" y="5859"/>
                  </a:lnTo>
                  <a:lnTo>
                    <a:pt x="4653" y="5826"/>
                  </a:lnTo>
                  <a:lnTo>
                    <a:pt x="4746" y="5791"/>
                  </a:lnTo>
                  <a:lnTo>
                    <a:pt x="4837" y="5751"/>
                  </a:lnTo>
                  <a:lnTo>
                    <a:pt x="4927" y="5711"/>
                  </a:lnTo>
                  <a:lnTo>
                    <a:pt x="5016" y="5668"/>
                  </a:lnTo>
                  <a:lnTo>
                    <a:pt x="5103" y="5621"/>
                  </a:lnTo>
                  <a:lnTo>
                    <a:pt x="5189" y="5574"/>
                  </a:lnTo>
                  <a:lnTo>
                    <a:pt x="5272" y="5522"/>
                  </a:lnTo>
                  <a:lnTo>
                    <a:pt x="5355" y="5470"/>
                  </a:lnTo>
                  <a:lnTo>
                    <a:pt x="5437" y="5415"/>
                  </a:lnTo>
                  <a:lnTo>
                    <a:pt x="5516" y="5357"/>
                  </a:lnTo>
                  <a:lnTo>
                    <a:pt x="5594" y="5298"/>
                  </a:lnTo>
                  <a:lnTo>
                    <a:pt x="5669" y="5236"/>
                  </a:lnTo>
                  <a:lnTo>
                    <a:pt x="5743" y="5173"/>
                  </a:lnTo>
                  <a:lnTo>
                    <a:pt x="5815" y="5107"/>
                  </a:lnTo>
                  <a:lnTo>
                    <a:pt x="5886" y="5040"/>
                  </a:lnTo>
                  <a:lnTo>
                    <a:pt x="5954" y="4970"/>
                  </a:lnTo>
                  <a:lnTo>
                    <a:pt x="6021" y="4898"/>
                  </a:lnTo>
                  <a:lnTo>
                    <a:pt x="6085" y="4825"/>
                  </a:lnTo>
                  <a:lnTo>
                    <a:pt x="6147" y="4749"/>
                  </a:lnTo>
                  <a:lnTo>
                    <a:pt x="6207" y="4673"/>
                  </a:lnTo>
                  <a:lnTo>
                    <a:pt x="6200" y="4610"/>
                  </a:lnTo>
                  <a:lnTo>
                    <a:pt x="6192" y="4548"/>
                  </a:lnTo>
                  <a:lnTo>
                    <a:pt x="6184" y="4485"/>
                  </a:lnTo>
                  <a:lnTo>
                    <a:pt x="6174" y="4423"/>
                  </a:lnTo>
                  <a:lnTo>
                    <a:pt x="6164" y="4360"/>
                  </a:lnTo>
                  <a:lnTo>
                    <a:pt x="6153" y="4298"/>
                  </a:lnTo>
                  <a:lnTo>
                    <a:pt x="6141" y="4235"/>
                  </a:lnTo>
                  <a:lnTo>
                    <a:pt x="6129" y="4173"/>
                  </a:lnTo>
                  <a:lnTo>
                    <a:pt x="6076" y="4257"/>
                  </a:lnTo>
                  <a:lnTo>
                    <a:pt x="6022" y="4340"/>
                  </a:lnTo>
                  <a:lnTo>
                    <a:pt x="5965" y="4421"/>
                  </a:lnTo>
                  <a:lnTo>
                    <a:pt x="5904" y="4499"/>
                  </a:lnTo>
                  <a:lnTo>
                    <a:pt x="5843" y="4576"/>
                  </a:lnTo>
                  <a:lnTo>
                    <a:pt x="5778" y="4652"/>
                  </a:lnTo>
                  <a:lnTo>
                    <a:pt x="5711" y="4724"/>
                  </a:lnTo>
                  <a:lnTo>
                    <a:pt x="5642" y="4795"/>
                  </a:lnTo>
                  <a:lnTo>
                    <a:pt x="5571" y="4863"/>
                  </a:lnTo>
                  <a:lnTo>
                    <a:pt x="5497" y="4929"/>
                  </a:lnTo>
                  <a:lnTo>
                    <a:pt x="5422" y="4993"/>
                  </a:lnTo>
                  <a:lnTo>
                    <a:pt x="5344" y="5054"/>
                  </a:lnTo>
                  <a:lnTo>
                    <a:pt x="5264" y="5113"/>
                  </a:lnTo>
                  <a:lnTo>
                    <a:pt x="5183" y="5170"/>
                  </a:lnTo>
                  <a:lnTo>
                    <a:pt x="5099" y="5223"/>
                  </a:lnTo>
                  <a:lnTo>
                    <a:pt x="5015" y="5274"/>
                  </a:lnTo>
                  <a:lnTo>
                    <a:pt x="4928" y="5323"/>
                  </a:lnTo>
                  <a:lnTo>
                    <a:pt x="4839" y="5369"/>
                  </a:lnTo>
                  <a:lnTo>
                    <a:pt x="4749" y="5413"/>
                  </a:lnTo>
                  <a:lnTo>
                    <a:pt x="4657" y="5453"/>
                  </a:lnTo>
                  <a:lnTo>
                    <a:pt x="4564" y="5490"/>
                  </a:lnTo>
                  <a:lnTo>
                    <a:pt x="4470" y="5524"/>
                  </a:lnTo>
                  <a:lnTo>
                    <a:pt x="4374" y="5556"/>
                  </a:lnTo>
                  <a:lnTo>
                    <a:pt x="4276" y="5584"/>
                  </a:lnTo>
                  <a:lnTo>
                    <a:pt x="4177" y="5609"/>
                  </a:lnTo>
                  <a:lnTo>
                    <a:pt x="4078" y="5631"/>
                  </a:lnTo>
                  <a:lnTo>
                    <a:pt x="3976" y="5650"/>
                  </a:lnTo>
                  <a:lnTo>
                    <a:pt x="3874" y="5666"/>
                  </a:lnTo>
                  <a:lnTo>
                    <a:pt x="3770" y="5678"/>
                  </a:lnTo>
                  <a:lnTo>
                    <a:pt x="3667" y="5687"/>
                  </a:lnTo>
                  <a:lnTo>
                    <a:pt x="3561" y="5692"/>
                  </a:lnTo>
                  <a:lnTo>
                    <a:pt x="3455" y="5694"/>
                  </a:lnTo>
                  <a:lnTo>
                    <a:pt x="3295" y="5690"/>
                  </a:lnTo>
                  <a:lnTo>
                    <a:pt x="3137" y="5678"/>
                  </a:lnTo>
                  <a:lnTo>
                    <a:pt x="2982" y="5658"/>
                  </a:lnTo>
                  <a:lnTo>
                    <a:pt x="2828" y="5630"/>
                  </a:lnTo>
                  <a:lnTo>
                    <a:pt x="2677" y="5596"/>
                  </a:lnTo>
                  <a:lnTo>
                    <a:pt x="2530" y="5554"/>
                  </a:lnTo>
                  <a:lnTo>
                    <a:pt x="2386" y="5505"/>
                  </a:lnTo>
                  <a:lnTo>
                    <a:pt x="2244" y="5449"/>
                  </a:lnTo>
                  <a:lnTo>
                    <a:pt x="2107" y="5386"/>
                  </a:lnTo>
                  <a:lnTo>
                    <a:pt x="1972" y="5318"/>
                  </a:lnTo>
                  <a:lnTo>
                    <a:pt x="1842" y="5243"/>
                  </a:lnTo>
                  <a:lnTo>
                    <a:pt x="1716" y="5163"/>
                  </a:lnTo>
                  <a:lnTo>
                    <a:pt x="1594" y="5076"/>
                  </a:lnTo>
                  <a:lnTo>
                    <a:pt x="1476" y="4983"/>
                  </a:lnTo>
                  <a:lnTo>
                    <a:pt x="1364" y="4885"/>
                  </a:lnTo>
                  <a:lnTo>
                    <a:pt x="1256" y="4783"/>
                  </a:lnTo>
                  <a:lnTo>
                    <a:pt x="1153" y="4674"/>
                  </a:lnTo>
                  <a:lnTo>
                    <a:pt x="1055" y="4561"/>
                  </a:lnTo>
                  <a:lnTo>
                    <a:pt x="963" y="4444"/>
                  </a:lnTo>
                  <a:lnTo>
                    <a:pt x="876" y="4322"/>
                  </a:lnTo>
                  <a:lnTo>
                    <a:pt x="795" y="4195"/>
                  </a:lnTo>
                  <a:lnTo>
                    <a:pt x="720" y="4065"/>
                  </a:lnTo>
                  <a:lnTo>
                    <a:pt x="651" y="3931"/>
                  </a:lnTo>
                  <a:lnTo>
                    <a:pt x="589" y="3793"/>
                  </a:lnTo>
                  <a:lnTo>
                    <a:pt x="534" y="3652"/>
                  </a:lnTo>
                  <a:lnTo>
                    <a:pt x="484" y="3507"/>
                  </a:lnTo>
                  <a:lnTo>
                    <a:pt x="443" y="3359"/>
                  </a:lnTo>
                  <a:lnTo>
                    <a:pt x="408" y="3209"/>
                  </a:lnTo>
                  <a:lnTo>
                    <a:pt x="380" y="3056"/>
                  </a:lnTo>
                  <a:lnTo>
                    <a:pt x="361" y="2900"/>
                  </a:lnTo>
                  <a:lnTo>
                    <a:pt x="349" y="2742"/>
                  </a:lnTo>
                  <a:lnTo>
                    <a:pt x="345" y="2582"/>
                  </a:lnTo>
                  <a:lnTo>
                    <a:pt x="346" y="2483"/>
                  </a:lnTo>
                  <a:lnTo>
                    <a:pt x="351" y="2387"/>
                  </a:lnTo>
                  <a:lnTo>
                    <a:pt x="358" y="2290"/>
                  </a:lnTo>
                  <a:lnTo>
                    <a:pt x="368" y="2194"/>
                  </a:lnTo>
                  <a:lnTo>
                    <a:pt x="382" y="2099"/>
                  </a:lnTo>
                  <a:lnTo>
                    <a:pt x="399" y="2006"/>
                  </a:lnTo>
                  <a:lnTo>
                    <a:pt x="417" y="1912"/>
                  </a:lnTo>
                  <a:lnTo>
                    <a:pt x="439" y="1820"/>
                  </a:lnTo>
                  <a:lnTo>
                    <a:pt x="463" y="1729"/>
                  </a:lnTo>
                  <a:lnTo>
                    <a:pt x="490" y="1640"/>
                  </a:lnTo>
                  <a:lnTo>
                    <a:pt x="519" y="1551"/>
                  </a:lnTo>
                  <a:lnTo>
                    <a:pt x="552" y="1464"/>
                  </a:lnTo>
                  <a:lnTo>
                    <a:pt x="586" y="1378"/>
                  </a:lnTo>
                  <a:lnTo>
                    <a:pt x="623" y="1293"/>
                  </a:lnTo>
                  <a:lnTo>
                    <a:pt x="662" y="1209"/>
                  </a:lnTo>
                  <a:lnTo>
                    <a:pt x="705" y="1128"/>
                  </a:lnTo>
                  <a:lnTo>
                    <a:pt x="749" y="1047"/>
                  </a:lnTo>
                  <a:lnTo>
                    <a:pt x="795" y="967"/>
                  </a:lnTo>
                  <a:lnTo>
                    <a:pt x="845" y="890"/>
                  </a:lnTo>
                  <a:lnTo>
                    <a:pt x="895" y="814"/>
                  </a:lnTo>
                  <a:lnTo>
                    <a:pt x="949" y="739"/>
                  </a:lnTo>
                  <a:lnTo>
                    <a:pt x="1004" y="667"/>
                  </a:lnTo>
                  <a:lnTo>
                    <a:pt x="1061" y="595"/>
                  </a:lnTo>
                  <a:lnTo>
                    <a:pt x="1121" y="526"/>
                  </a:lnTo>
                  <a:lnTo>
                    <a:pt x="1181" y="458"/>
                  </a:lnTo>
                  <a:lnTo>
                    <a:pt x="1245" y="393"/>
                  </a:lnTo>
                  <a:lnTo>
                    <a:pt x="1310" y="328"/>
                  </a:lnTo>
                  <a:lnTo>
                    <a:pt x="1377" y="267"/>
                  </a:lnTo>
                  <a:lnTo>
                    <a:pt x="1446" y="206"/>
                  </a:lnTo>
                  <a:lnTo>
                    <a:pt x="1517" y="149"/>
                  </a:lnTo>
                  <a:lnTo>
                    <a:pt x="1588" y="92"/>
                  </a:lnTo>
                  <a:lnTo>
                    <a:pt x="1663" y="39"/>
                  </a:lnTo>
                  <a:lnTo>
                    <a:pt x="1600" y="31"/>
                  </a:lnTo>
                  <a:lnTo>
                    <a:pt x="1537" y="24"/>
                  </a:lnTo>
                  <a:lnTo>
                    <a:pt x="1474" y="18"/>
                  </a:lnTo>
                  <a:lnTo>
                    <a:pt x="1411" y="13"/>
                  </a:lnTo>
                  <a:lnTo>
                    <a:pt x="1348" y="8"/>
                  </a:lnTo>
                  <a:lnTo>
                    <a:pt x="1285" y="5"/>
                  </a:lnTo>
                  <a:lnTo>
                    <a:pt x="1222" y="2"/>
                  </a:lnTo>
                  <a:lnTo>
                    <a:pt x="1157" y="0"/>
                  </a:lnTo>
                  <a:close/>
                </a:path>
              </a:pathLst>
            </a:custGeom>
            <a:solidFill>
              <a:srgbClr val="3552B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52" name="Freeform 63"/>
            <p:cNvSpPr>
              <a:spLocks/>
            </p:cNvSpPr>
            <p:nvPr/>
          </p:nvSpPr>
          <p:spPr bwMode="auto">
            <a:xfrm>
              <a:off x="757238" y="3848100"/>
              <a:ext cx="396875" cy="387350"/>
            </a:xfrm>
            <a:custGeom>
              <a:avLst/>
              <a:gdLst>
                <a:gd name="T0" fmla="*/ 2147483647 w 6002"/>
                <a:gd name="T1" fmla="*/ 2147483647 h 5853"/>
                <a:gd name="T2" fmla="*/ 2147483647 w 6002"/>
                <a:gd name="T3" fmla="*/ 2147483647 h 5853"/>
                <a:gd name="T4" fmla="*/ 2147483647 w 6002"/>
                <a:gd name="T5" fmla="*/ 2147483647 h 5853"/>
                <a:gd name="T6" fmla="*/ 2147483647 w 6002"/>
                <a:gd name="T7" fmla="*/ 2147483647 h 5853"/>
                <a:gd name="T8" fmla="*/ 2147483647 w 6002"/>
                <a:gd name="T9" fmla="*/ 2147483647 h 5853"/>
                <a:gd name="T10" fmla="*/ 2147483647 w 6002"/>
                <a:gd name="T11" fmla="*/ 2147483647 h 5853"/>
                <a:gd name="T12" fmla="*/ 2147483647 w 6002"/>
                <a:gd name="T13" fmla="*/ 2147483647 h 5853"/>
                <a:gd name="T14" fmla="*/ 2147483647 w 6002"/>
                <a:gd name="T15" fmla="*/ 2147483647 h 5853"/>
                <a:gd name="T16" fmla="*/ 2147483647 w 6002"/>
                <a:gd name="T17" fmla="*/ 2147483647 h 5853"/>
                <a:gd name="T18" fmla="*/ 2147483647 w 6002"/>
                <a:gd name="T19" fmla="*/ 2147483647 h 5853"/>
                <a:gd name="T20" fmla="*/ 2147483647 w 6002"/>
                <a:gd name="T21" fmla="*/ 2147483647 h 5853"/>
                <a:gd name="T22" fmla="*/ 2147483647 w 6002"/>
                <a:gd name="T23" fmla="*/ 2147483647 h 5853"/>
                <a:gd name="T24" fmla="*/ 2147483647 w 6002"/>
                <a:gd name="T25" fmla="*/ 2147483647 h 5853"/>
                <a:gd name="T26" fmla="*/ 2147483647 w 6002"/>
                <a:gd name="T27" fmla="*/ 2147483647 h 5853"/>
                <a:gd name="T28" fmla="*/ 2147483647 w 6002"/>
                <a:gd name="T29" fmla="*/ 2147483647 h 5853"/>
                <a:gd name="T30" fmla="*/ 2147483647 w 6002"/>
                <a:gd name="T31" fmla="*/ 2147483647 h 5853"/>
                <a:gd name="T32" fmla="*/ 2147483647 w 6002"/>
                <a:gd name="T33" fmla="*/ 2147483647 h 5853"/>
                <a:gd name="T34" fmla="*/ 2147483647 w 6002"/>
                <a:gd name="T35" fmla="*/ 2147483647 h 5853"/>
                <a:gd name="T36" fmla="*/ 2147483647 w 6002"/>
                <a:gd name="T37" fmla="*/ 2147483647 h 5853"/>
                <a:gd name="T38" fmla="*/ 2147483647 w 6002"/>
                <a:gd name="T39" fmla="*/ 2147483647 h 5853"/>
                <a:gd name="T40" fmla="*/ 2147483647 w 6002"/>
                <a:gd name="T41" fmla="*/ 2147483647 h 5853"/>
                <a:gd name="T42" fmla="*/ 2147483647 w 6002"/>
                <a:gd name="T43" fmla="*/ 2147483647 h 5853"/>
                <a:gd name="T44" fmla="*/ 2147483647 w 6002"/>
                <a:gd name="T45" fmla="*/ 2147483647 h 5853"/>
                <a:gd name="T46" fmla="*/ 2147483647 w 6002"/>
                <a:gd name="T47" fmla="*/ 2147483647 h 5853"/>
                <a:gd name="T48" fmla="*/ 2147483647 w 6002"/>
                <a:gd name="T49" fmla="*/ 2147483647 h 5853"/>
                <a:gd name="T50" fmla="*/ 2147483647 w 6002"/>
                <a:gd name="T51" fmla="*/ 2147483647 h 5853"/>
                <a:gd name="T52" fmla="*/ 2147483647 w 6002"/>
                <a:gd name="T53" fmla="*/ 2147483647 h 5853"/>
                <a:gd name="T54" fmla="*/ 2147483647 w 6002"/>
                <a:gd name="T55" fmla="*/ 2147483647 h 5853"/>
                <a:gd name="T56" fmla="*/ 2147483647 w 6002"/>
                <a:gd name="T57" fmla="*/ 2147483647 h 5853"/>
                <a:gd name="T58" fmla="*/ 2147483647 w 6002"/>
                <a:gd name="T59" fmla="*/ 2147483647 h 5853"/>
                <a:gd name="T60" fmla="*/ 2147483647 w 6002"/>
                <a:gd name="T61" fmla="*/ 2147483647 h 5853"/>
                <a:gd name="T62" fmla="*/ 2147483647 w 6002"/>
                <a:gd name="T63" fmla="*/ 2147483647 h 5853"/>
                <a:gd name="T64" fmla="*/ 2147483647 w 6002"/>
                <a:gd name="T65" fmla="*/ 2147483647 h 5853"/>
                <a:gd name="T66" fmla="*/ 2147483647 w 6002"/>
                <a:gd name="T67" fmla="*/ 2147483647 h 5853"/>
                <a:gd name="T68" fmla="*/ 2147483647 w 6002"/>
                <a:gd name="T69" fmla="*/ 2147483647 h 5853"/>
                <a:gd name="T70" fmla="*/ 2147483647 w 6002"/>
                <a:gd name="T71" fmla="*/ 2147483647 h 5853"/>
                <a:gd name="T72" fmla="*/ 2147483647 w 6002"/>
                <a:gd name="T73" fmla="*/ 2147483647 h 5853"/>
                <a:gd name="T74" fmla="*/ 2147483647 w 6002"/>
                <a:gd name="T75" fmla="*/ 2147483647 h 5853"/>
                <a:gd name="T76" fmla="*/ 2147483647 w 6002"/>
                <a:gd name="T77" fmla="*/ 2147483647 h 5853"/>
                <a:gd name="T78" fmla="*/ 2147483647 w 6002"/>
                <a:gd name="T79" fmla="*/ 2147483647 h 5853"/>
                <a:gd name="T80" fmla="*/ 2147483647 w 6002"/>
                <a:gd name="T81" fmla="*/ 2147483647 h 5853"/>
                <a:gd name="T82" fmla="*/ 2147483647 w 6002"/>
                <a:gd name="T83" fmla="*/ 2147483647 h 5853"/>
                <a:gd name="T84" fmla="*/ 2147483647 w 6002"/>
                <a:gd name="T85" fmla="*/ 2147483647 h 5853"/>
                <a:gd name="T86" fmla="*/ 2147483647 w 6002"/>
                <a:gd name="T87" fmla="*/ 2147483647 h 5853"/>
                <a:gd name="T88" fmla="*/ 2147483647 w 6002"/>
                <a:gd name="T89" fmla="*/ 2147483647 h 5853"/>
                <a:gd name="T90" fmla="*/ 2147483647 w 6002"/>
                <a:gd name="T91" fmla="*/ 2147483647 h 5853"/>
                <a:gd name="T92" fmla="*/ 2147483647 w 6002"/>
                <a:gd name="T93" fmla="*/ 2147483647 h 5853"/>
                <a:gd name="T94" fmla="*/ 2147483647 w 6002"/>
                <a:gd name="T95" fmla="*/ 2147483647 h 5853"/>
                <a:gd name="T96" fmla="*/ 2147483647 w 6002"/>
                <a:gd name="T97" fmla="*/ 2147483647 h 5853"/>
                <a:gd name="T98" fmla="*/ 2147483647 w 6002"/>
                <a:gd name="T99" fmla="*/ 2147483647 h 5853"/>
                <a:gd name="T100" fmla="*/ 2147483647 w 6002"/>
                <a:gd name="T101" fmla="*/ 2147483647 h 5853"/>
                <a:gd name="T102" fmla="*/ 2147483647 w 6002"/>
                <a:gd name="T103" fmla="*/ 2147483647 h 5853"/>
                <a:gd name="T104" fmla="*/ 2147483647 w 6002"/>
                <a:gd name="T105" fmla="*/ 2147483647 h 58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02"/>
                <a:gd name="T160" fmla="*/ 0 h 5853"/>
                <a:gd name="T161" fmla="*/ 6002 w 6002"/>
                <a:gd name="T162" fmla="*/ 5853 h 58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02" h="5853">
                  <a:moveTo>
                    <a:pt x="1238" y="0"/>
                  </a:moveTo>
                  <a:lnTo>
                    <a:pt x="1167" y="57"/>
                  </a:lnTo>
                  <a:lnTo>
                    <a:pt x="1100" y="117"/>
                  </a:lnTo>
                  <a:lnTo>
                    <a:pt x="1032" y="177"/>
                  </a:lnTo>
                  <a:lnTo>
                    <a:pt x="968" y="240"/>
                  </a:lnTo>
                  <a:lnTo>
                    <a:pt x="905" y="305"/>
                  </a:lnTo>
                  <a:lnTo>
                    <a:pt x="843" y="371"/>
                  </a:lnTo>
                  <a:lnTo>
                    <a:pt x="784" y="439"/>
                  </a:lnTo>
                  <a:lnTo>
                    <a:pt x="726" y="509"/>
                  </a:lnTo>
                  <a:lnTo>
                    <a:pt x="671" y="580"/>
                  </a:lnTo>
                  <a:lnTo>
                    <a:pt x="616" y="653"/>
                  </a:lnTo>
                  <a:lnTo>
                    <a:pt x="565" y="726"/>
                  </a:lnTo>
                  <a:lnTo>
                    <a:pt x="515" y="803"/>
                  </a:lnTo>
                  <a:lnTo>
                    <a:pt x="467" y="880"/>
                  </a:lnTo>
                  <a:lnTo>
                    <a:pt x="421" y="958"/>
                  </a:lnTo>
                  <a:lnTo>
                    <a:pt x="378" y="1039"/>
                  </a:lnTo>
                  <a:lnTo>
                    <a:pt x="336" y="1120"/>
                  </a:lnTo>
                  <a:lnTo>
                    <a:pt x="297" y="1202"/>
                  </a:lnTo>
                  <a:lnTo>
                    <a:pt x="260" y="1286"/>
                  </a:lnTo>
                  <a:lnTo>
                    <a:pt x="226" y="1372"/>
                  </a:lnTo>
                  <a:lnTo>
                    <a:pt x="192" y="1457"/>
                  </a:lnTo>
                  <a:lnTo>
                    <a:pt x="163" y="1545"/>
                  </a:lnTo>
                  <a:lnTo>
                    <a:pt x="135" y="1634"/>
                  </a:lnTo>
                  <a:lnTo>
                    <a:pt x="110" y="1722"/>
                  </a:lnTo>
                  <a:lnTo>
                    <a:pt x="87" y="1813"/>
                  </a:lnTo>
                  <a:lnTo>
                    <a:pt x="67" y="1905"/>
                  </a:lnTo>
                  <a:lnTo>
                    <a:pt x="49" y="1997"/>
                  </a:lnTo>
                  <a:lnTo>
                    <a:pt x="34" y="2090"/>
                  </a:lnTo>
                  <a:lnTo>
                    <a:pt x="22" y="2184"/>
                  </a:lnTo>
                  <a:lnTo>
                    <a:pt x="13" y="2280"/>
                  </a:lnTo>
                  <a:lnTo>
                    <a:pt x="6" y="2376"/>
                  </a:lnTo>
                  <a:lnTo>
                    <a:pt x="2" y="2471"/>
                  </a:lnTo>
                  <a:lnTo>
                    <a:pt x="0" y="2569"/>
                  </a:lnTo>
                  <a:lnTo>
                    <a:pt x="4" y="2737"/>
                  </a:lnTo>
                  <a:lnTo>
                    <a:pt x="17" y="2905"/>
                  </a:lnTo>
                  <a:lnTo>
                    <a:pt x="38" y="3069"/>
                  </a:lnTo>
                  <a:lnTo>
                    <a:pt x="66" y="3230"/>
                  </a:lnTo>
                  <a:lnTo>
                    <a:pt x="104" y="3390"/>
                  </a:lnTo>
                  <a:lnTo>
                    <a:pt x="148" y="3546"/>
                  </a:lnTo>
                  <a:lnTo>
                    <a:pt x="199" y="3698"/>
                  </a:lnTo>
                  <a:lnTo>
                    <a:pt x="258" y="3847"/>
                  </a:lnTo>
                  <a:lnTo>
                    <a:pt x="324" y="3992"/>
                  </a:lnTo>
                  <a:lnTo>
                    <a:pt x="397" y="4135"/>
                  </a:lnTo>
                  <a:lnTo>
                    <a:pt x="475" y="4272"/>
                  </a:lnTo>
                  <a:lnTo>
                    <a:pt x="561" y="4406"/>
                  </a:lnTo>
                  <a:lnTo>
                    <a:pt x="653" y="4534"/>
                  </a:lnTo>
                  <a:lnTo>
                    <a:pt x="749" y="4658"/>
                  </a:lnTo>
                  <a:lnTo>
                    <a:pt x="853" y="4778"/>
                  </a:lnTo>
                  <a:lnTo>
                    <a:pt x="962" y="4892"/>
                  </a:lnTo>
                  <a:lnTo>
                    <a:pt x="1076" y="5000"/>
                  </a:lnTo>
                  <a:lnTo>
                    <a:pt x="1195" y="5103"/>
                  </a:lnTo>
                  <a:lnTo>
                    <a:pt x="1319" y="5201"/>
                  </a:lnTo>
                  <a:lnTo>
                    <a:pt x="1448" y="5293"/>
                  </a:lnTo>
                  <a:lnTo>
                    <a:pt x="1580" y="5378"/>
                  </a:lnTo>
                  <a:lnTo>
                    <a:pt x="1719" y="5457"/>
                  </a:lnTo>
                  <a:lnTo>
                    <a:pt x="1860" y="5530"/>
                  </a:lnTo>
                  <a:lnTo>
                    <a:pt x="2006" y="5595"/>
                  </a:lnTo>
                  <a:lnTo>
                    <a:pt x="2155" y="5655"/>
                  </a:lnTo>
                  <a:lnTo>
                    <a:pt x="2307" y="5706"/>
                  </a:lnTo>
                  <a:lnTo>
                    <a:pt x="2463" y="5750"/>
                  </a:lnTo>
                  <a:lnTo>
                    <a:pt x="2621" y="5787"/>
                  </a:lnTo>
                  <a:lnTo>
                    <a:pt x="2783" y="5816"/>
                  </a:lnTo>
                  <a:lnTo>
                    <a:pt x="2948" y="5837"/>
                  </a:lnTo>
                  <a:lnTo>
                    <a:pt x="3114" y="5849"/>
                  </a:lnTo>
                  <a:lnTo>
                    <a:pt x="3283" y="5853"/>
                  </a:lnTo>
                  <a:lnTo>
                    <a:pt x="3389" y="5852"/>
                  </a:lnTo>
                  <a:lnTo>
                    <a:pt x="3494" y="5847"/>
                  </a:lnTo>
                  <a:lnTo>
                    <a:pt x="3597" y="5839"/>
                  </a:lnTo>
                  <a:lnTo>
                    <a:pt x="3700" y="5827"/>
                  </a:lnTo>
                  <a:lnTo>
                    <a:pt x="3803" y="5813"/>
                  </a:lnTo>
                  <a:lnTo>
                    <a:pt x="3904" y="5795"/>
                  </a:lnTo>
                  <a:lnTo>
                    <a:pt x="4003" y="5775"/>
                  </a:lnTo>
                  <a:lnTo>
                    <a:pt x="4102" y="5750"/>
                  </a:lnTo>
                  <a:lnTo>
                    <a:pt x="4200" y="5724"/>
                  </a:lnTo>
                  <a:lnTo>
                    <a:pt x="4296" y="5694"/>
                  </a:lnTo>
                  <a:lnTo>
                    <a:pt x="4391" y="5662"/>
                  </a:lnTo>
                  <a:lnTo>
                    <a:pt x="4485" y="5626"/>
                  </a:lnTo>
                  <a:lnTo>
                    <a:pt x="4578" y="5588"/>
                  </a:lnTo>
                  <a:lnTo>
                    <a:pt x="4668" y="5548"/>
                  </a:lnTo>
                  <a:lnTo>
                    <a:pt x="4758" y="5504"/>
                  </a:lnTo>
                  <a:lnTo>
                    <a:pt x="4846" y="5458"/>
                  </a:lnTo>
                  <a:lnTo>
                    <a:pt x="4932" y="5410"/>
                  </a:lnTo>
                  <a:lnTo>
                    <a:pt x="5017" y="5359"/>
                  </a:lnTo>
                  <a:lnTo>
                    <a:pt x="5099" y="5306"/>
                  </a:lnTo>
                  <a:lnTo>
                    <a:pt x="5181" y="5249"/>
                  </a:lnTo>
                  <a:lnTo>
                    <a:pt x="5261" y="5191"/>
                  </a:lnTo>
                  <a:lnTo>
                    <a:pt x="5338" y="5130"/>
                  </a:lnTo>
                  <a:lnTo>
                    <a:pt x="5414" y="5068"/>
                  </a:lnTo>
                  <a:lnTo>
                    <a:pt x="5487" y="5002"/>
                  </a:lnTo>
                  <a:lnTo>
                    <a:pt x="5559" y="4936"/>
                  </a:lnTo>
                  <a:lnTo>
                    <a:pt x="5629" y="4866"/>
                  </a:lnTo>
                  <a:lnTo>
                    <a:pt x="5697" y="4795"/>
                  </a:lnTo>
                  <a:lnTo>
                    <a:pt x="5762" y="4722"/>
                  </a:lnTo>
                  <a:lnTo>
                    <a:pt x="5826" y="4647"/>
                  </a:lnTo>
                  <a:lnTo>
                    <a:pt x="5887" y="4570"/>
                  </a:lnTo>
                  <a:lnTo>
                    <a:pt x="5946" y="4490"/>
                  </a:lnTo>
                  <a:lnTo>
                    <a:pt x="6002" y="4410"/>
                  </a:lnTo>
                  <a:lnTo>
                    <a:pt x="5993" y="4354"/>
                  </a:lnTo>
                  <a:lnTo>
                    <a:pt x="5984" y="4299"/>
                  </a:lnTo>
                  <a:lnTo>
                    <a:pt x="5973" y="4243"/>
                  </a:lnTo>
                  <a:lnTo>
                    <a:pt x="5963" y="4188"/>
                  </a:lnTo>
                  <a:lnTo>
                    <a:pt x="5951" y="4132"/>
                  </a:lnTo>
                  <a:lnTo>
                    <a:pt x="5939" y="4076"/>
                  </a:lnTo>
                  <a:lnTo>
                    <a:pt x="5927" y="4021"/>
                  </a:lnTo>
                  <a:lnTo>
                    <a:pt x="5912" y="3965"/>
                  </a:lnTo>
                  <a:lnTo>
                    <a:pt x="5909" y="3951"/>
                  </a:lnTo>
                  <a:lnTo>
                    <a:pt x="5905" y="3937"/>
                  </a:lnTo>
                  <a:lnTo>
                    <a:pt x="5901" y="3923"/>
                  </a:lnTo>
                  <a:lnTo>
                    <a:pt x="5898" y="3909"/>
                  </a:lnTo>
                  <a:lnTo>
                    <a:pt x="5851" y="3997"/>
                  </a:lnTo>
                  <a:lnTo>
                    <a:pt x="5801" y="4083"/>
                  </a:lnTo>
                  <a:lnTo>
                    <a:pt x="5748" y="4168"/>
                  </a:lnTo>
                  <a:lnTo>
                    <a:pt x="5693" y="4250"/>
                  </a:lnTo>
                  <a:lnTo>
                    <a:pt x="5634" y="4331"/>
                  </a:lnTo>
                  <a:lnTo>
                    <a:pt x="5573" y="4409"/>
                  </a:lnTo>
                  <a:lnTo>
                    <a:pt x="5510" y="4485"/>
                  </a:lnTo>
                  <a:lnTo>
                    <a:pt x="5444" y="4559"/>
                  </a:lnTo>
                  <a:lnTo>
                    <a:pt x="5375" y="4631"/>
                  </a:lnTo>
                  <a:lnTo>
                    <a:pt x="5305" y="4701"/>
                  </a:lnTo>
                  <a:lnTo>
                    <a:pt x="5232" y="4768"/>
                  </a:lnTo>
                  <a:lnTo>
                    <a:pt x="5157" y="4832"/>
                  </a:lnTo>
                  <a:lnTo>
                    <a:pt x="5079" y="4895"/>
                  </a:lnTo>
                  <a:lnTo>
                    <a:pt x="5000" y="4954"/>
                  </a:lnTo>
                  <a:lnTo>
                    <a:pt x="4919" y="5010"/>
                  </a:lnTo>
                  <a:lnTo>
                    <a:pt x="4835" y="5065"/>
                  </a:lnTo>
                  <a:lnTo>
                    <a:pt x="4750" y="5115"/>
                  </a:lnTo>
                  <a:lnTo>
                    <a:pt x="4662" y="5164"/>
                  </a:lnTo>
                  <a:lnTo>
                    <a:pt x="4574" y="5210"/>
                  </a:lnTo>
                  <a:lnTo>
                    <a:pt x="4483" y="5252"/>
                  </a:lnTo>
                  <a:lnTo>
                    <a:pt x="4390" y="5292"/>
                  </a:lnTo>
                  <a:lnTo>
                    <a:pt x="4296" y="5328"/>
                  </a:lnTo>
                  <a:lnTo>
                    <a:pt x="4201" y="5361"/>
                  </a:lnTo>
                  <a:lnTo>
                    <a:pt x="4104" y="5392"/>
                  </a:lnTo>
                  <a:lnTo>
                    <a:pt x="4005" y="5419"/>
                  </a:lnTo>
                  <a:lnTo>
                    <a:pt x="3906" y="5442"/>
                  </a:lnTo>
                  <a:lnTo>
                    <a:pt x="3805" y="5462"/>
                  </a:lnTo>
                  <a:lnTo>
                    <a:pt x="3703" y="5478"/>
                  </a:lnTo>
                  <a:lnTo>
                    <a:pt x="3599" y="5491"/>
                  </a:lnTo>
                  <a:lnTo>
                    <a:pt x="3495" y="5500"/>
                  </a:lnTo>
                  <a:lnTo>
                    <a:pt x="3390" y="5506"/>
                  </a:lnTo>
                  <a:lnTo>
                    <a:pt x="3283" y="5507"/>
                  </a:lnTo>
                  <a:lnTo>
                    <a:pt x="3132" y="5504"/>
                  </a:lnTo>
                  <a:lnTo>
                    <a:pt x="2983" y="5492"/>
                  </a:lnTo>
                  <a:lnTo>
                    <a:pt x="2836" y="5474"/>
                  </a:lnTo>
                  <a:lnTo>
                    <a:pt x="2691" y="5448"/>
                  </a:lnTo>
                  <a:lnTo>
                    <a:pt x="2549" y="5416"/>
                  </a:lnTo>
                  <a:lnTo>
                    <a:pt x="2410" y="5375"/>
                  </a:lnTo>
                  <a:lnTo>
                    <a:pt x="2274" y="5329"/>
                  </a:lnTo>
                  <a:lnTo>
                    <a:pt x="2140" y="5277"/>
                  </a:lnTo>
                  <a:lnTo>
                    <a:pt x="2010" y="5218"/>
                  </a:lnTo>
                  <a:lnTo>
                    <a:pt x="1883" y="5153"/>
                  </a:lnTo>
                  <a:lnTo>
                    <a:pt x="1760" y="5082"/>
                  </a:lnTo>
                  <a:lnTo>
                    <a:pt x="1641" y="5005"/>
                  </a:lnTo>
                  <a:lnTo>
                    <a:pt x="1525" y="4924"/>
                  </a:lnTo>
                  <a:lnTo>
                    <a:pt x="1414" y="4837"/>
                  </a:lnTo>
                  <a:lnTo>
                    <a:pt x="1308" y="4744"/>
                  </a:lnTo>
                  <a:lnTo>
                    <a:pt x="1206" y="4647"/>
                  </a:lnTo>
                  <a:lnTo>
                    <a:pt x="1109" y="4545"/>
                  </a:lnTo>
                  <a:lnTo>
                    <a:pt x="1016" y="4438"/>
                  </a:lnTo>
                  <a:lnTo>
                    <a:pt x="930" y="4327"/>
                  </a:lnTo>
                  <a:lnTo>
                    <a:pt x="847" y="4212"/>
                  </a:lnTo>
                  <a:lnTo>
                    <a:pt x="771" y="4093"/>
                  </a:lnTo>
                  <a:lnTo>
                    <a:pt x="700" y="3969"/>
                  </a:lnTo>
                  <a:lnTo>
                    <a:pt x="636" y="3843"/>
                  </a:lnTo>
                  <a:lnTo>
                    <a:pt x="576" y="3713"/>
                  </a:lnTo>
                  <a:lnTo>
                    <a:pt x="524" y="3579"/>
                  </a:lnTo>
                  <a:lnTo>
                    <a:pt x="477" y="3443"/>
                  </a:lnTo>
                  <a:lnTo>
                    <a:pt x="438" y="3303"/>
                  </a:lnTo>
                  <a:lnTo>
                    <a:pt x="405" y="3161"/>
                  </a:lnTo>
                  <a:lnTo>
                    <a:pt x="380" y="3017"/>
                  </a:lnTo>
                  <a:lnTo>
                    <a:pt x="360" y="2869"/>
                  </a:lnTo>
                  <a:lnTo>
                    <a:pt x="349" y="2720"/>
                  </a:lnTo>
                  <a:lnTo>
                    <a:pt x="345" y="2569"/>
                  </a:lnTo>
                  <a:lnTo>
                    <a:pt x="347" y="2470"/>
                  </a:lnTo>
                  <a:lnTo>
                    <a:pt x="352" y="2372"/>
                  </a:lnTo>
                  <a:lnTo>
                    <a:pt x="360" y="2275"/>
                  </a:lnTo>
                  <a:lnTo>
                    <a:pt x="372" y="2178"/>
                  </a:lnTo>
                  <a:lnTo>
                    <a:pt x="386" y="2083"/>
                  </a:lnTo>
                  <a:lnTo>
                    <a:pt x="403" y="1989"/>
                  </a:lnTo>
                  <a:lnTo>
                    <a:pt x="423" y="1896"/>
                  </a:lnTo>
                  <a:lnTo>
                    <a:pt x="446" y="1804"/>
                  </a:lnTo>
                  <a:lnTo>
                    <a:pt x="472" y="1712"/>
                  </a:lnTo>
                  <a:lnTo>
                    <a:pt x="502" y="1623"/>
                  </a:lnTo>
                  <a:lnTo>
                    <a:pt x="533" y="1535"/>
                  </a:lnTo>
                  <a:lnTo>
                    <a:pt x="567" y="1447"/>
                  </a:lnTo>
                  <a:lnTo>
                    <a:pt x="604" y="1362"/>
                  </a:lnTo>
                  <a:lnTo>
                    <a:pt x="644" y="1278"/>
                  </a:lnTo>
                  <a:lnTo>
                    <a:pt x="686" y="1195"/>
                  </a:lnTo>
                  <a:lnTo>
                    <a:pt x="730" y="1114"/>
                  </a:lnTo>
                  <a:lnTo>
                    <a:pt x="778" y="1034"/>
                  </a:lnTo>
                  <a:lnTo>
                    <a:pt x="827" y="956"/>
                  </a:lnTo>
                  <a:lnTo>
                    <a:pt x="879" y="880"/>
                  </a:lnTo>
                  <a:lnTo>
                    <a:pt x="934" y="805"/>
                  </a:lnTo>
                  <a:lnTo>
                    <a:pt x="990" y="733"/>
                  </a:lnTo>
                  <a:lnTo>
                    <a:pt x="1049" y="661"/>
                  </a:lnTo>
                  <a:lnTo>
                    <a:pt x="1109" y="592"/>
                  </a:lnTo>
                  <a:lnTo>
                    <a:pt x="1172" y="525"/>
                  </a:lnTo>
                  <a:lnTo>
                    <a:pt x="1237" y="460"/>
                  </a:lnTo>
                  <a:lnTo>
                    <a:pt x="1304" y="397"/>
                  </a:lnTo>
                  <a:lnTo>
                    <a:pt x="1373" y="336"/>
                  </a:lnTo>
                  <a:lnTo>
                    <a:pt x="1443" y="277"/>
                  </a:lnTo>
                  <a:lnTo>
                    <a:pt x="1517" y="220"/>
                  </a:lnTo>
                  <a:lnTo>
                    <a:pt x="1591" y="166"/>
                  </a:lnTo>
                  <a:lnTo>
                    <a:pt x="1667" y="115"/>
                  </a:lnTo>
                  <a:lnTo>
                    <a:pt x="1745" y="64"/>
                  </a:lnTo>
                  <a:lnTo>
                    <a:pt x="1682" y="54"/>
                  </a:lnTo>
                  <a:lnTo>
                    <a:pt x="1619" y="44"/>
                  </a:lnTo>
                  <a:lnTo>
                    <a:pt x="1556" y="34"/>
                  </a:lnTo>
                  <a:lnTo>
                    <a:pt x="1493" y="26"/>
                  </a:lnTo>
                  <a:lnTo>
                    <a:pt x="1429" y="18"/>
                  </a:lnTo>
                  <a:lnTo>
                    <a:pt x="1366" y="11"/>
                  </a:lnTo>
                  <a:lnTo>
                    <a:pt x="1301" y="5"/>
                  </a:lnTo>
                  <a:lnTo>
                    <a:pt x="1238" y="0"/>
                  </a:lnTo>
                  <a:close/>
                </a:path>
              </a:pathLst>
            </a:custGeom>
            <a:solidFill>
              <a:srgbClr val="3754B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53" name="Freeform 64"/>
            <p:cNvSpPr>
              <a:spLocks/>
            </p:cNvSpPr>
            <p:nvPr/>
          </p:nvSpPr>
          <p:spPr bwMode="auto">
            <a:xfrm>
              <a:off x="768350" y="3849688"/>
              <a:ext cx="382588" cy="374650"/>
            </a:xfrm>
            <a:custGeom>
              <a:avLst/>
              <a:gdLst>
                <a:gd name="T0" fmla="*/ 2147483647 w 5784"/>
                <a:gd name="T1" fmla="*/ 2147483647 h 5655"/>
                <a:gd name="T2" fmla="*/ 2147483647 w 5784"/>
                <a:gd name="T3" fmla="*/ 2147483647 h 5655"/>
                <a:gd name="T4" fmla="*/ 2147483647 w 5784"/>
                <a:gd name="T5" fmla="*/ 2147483647 h 5655"/>
                <a:gd name="T6" fmla="*/ 2147483647 w 5784"/>
                <a:gd name="T7" fmla="*/ 2147483647 h 5655"/>
                <a:gd name="T8" fmla="*/ 2147483647 w 5784"/>
                <a:gd name="T9" fmla="*/ 2147483647 h 5655"/>
                <a:gd name="T10" fmla="*/ 2147483647 w 5784"/>
                <a:gd name="T11" fmla="*/ 2147483647 h 5655"/>
                <a:gd name="T12" fmla="*/ 2147483647 w 5784"/>
                <a:gd name="T13" fmla="*/ 2147483647 h 5655"/>
                <a:gd name="T14" fmla="*/ 2147483647 w 5784"/>
                <a:gd name="T15" fmla="*/ 2147483647 h 5655"/>
                <a:gd name="T16" fmla="*/ 2147483647 w 5784"/>
                <a:gd name="T17" fmla="*/ 2147483647 h 5655"/>
                <a:gd name="T18" fmla="*/ 2147483647 w 5784"/>
                <a:gd name="T19" fmla="*/ 2147483647 h 5655"/>
                <a:gd name="T20" fmla="*/ 2147483647 w 5784"/>
                <a:gd name="T21" fmla="*/ 2147483647 h 5655"/>
                <a:gd name="T22" fmla="*/ 2147483647 w 5784"/>
                <a:gd name="T23" fmla="*/ 2147483647 h 5655"/>
                <a:gd name="T24" fmla="*/ 2147483647 w 5784"/>
                <a:gd name="T25" fmla="*/ 2147483647 h 5655"/>
                <a:gd name="T26" fmla="*/ 2147483647 w 5784"/>
                <a:gd name="T27" fmla="*/ 2147483647 h 5655"/>
                <a:gd name="T28" fmla="*/ 2147483647 w 5784"/>
                <a:gd name="T29" fmla="*/ 2147483647 h 5655"/>
                <a:gd name="T30" fmla="*/ 2147483647 w 5784"/>
                <a:gd name="T31" fmla="*/ 2147483647 h 5655"/>
                <a:gd name="T32" fmla="*/ 2147483647 w 5784"/>
                <a:gd name="T33" fmla="*/ 2147483647 h 5655"/>
                <a:gd name="T34" fmla="*/ 2147483647 w 5784"/>
                <a:gd name="T35" fmla="*/ 2147483647 h 5655"/>
                <a:gd name="T36" fmla="*/ 2147483647 w 5784"/>
                <a:gd name="T37" fmla="*/ 2147483647 h 5655"/>
                <a:gd name="T38" fmla="*/ 2147483647 w 5784"/>
                <a:gd name="T39" fmla="*/ 2147483647 h 5655"/>
                <a:gd name="T40" fmla="*/ 2147483647 w 5784"/>
                <a:gd name="T41" fmla="*/ 2147483647 h 5655"/>
                <a:gd name="T42" fmla="*/ 2147483647 w 5784"/>
                <a:gd name="T43" fmla="*/ 2147483647 h 5655"/>
                <a:gd name="T44" fmla="*/ 2147483647 w 5784"/>
                <a:gd name="T45" fmla="*/ 2147483647 h 5655"/>
                <a:gd name="T46" fmla="*/ 2147483647 w 5784"/>
                <a:gd name="T47" fmla="*/ 2147483647 h 5655"/>
                <a:gd name="T48" fmla="*/ 2147483647 w 5784"/>
                <a:gd name="T49" fmla="*/ 2147483647 h 5655"/>
                <a:gd name="T50" fmla="*/ 2147483647 w 5784"/>
                <a:gd name="T51" fmla="*/ 2147483647 h 5655"/>
                <a:gd name="T52" fmla="*/ 2147483647 w 5784"/>
                <a:gd name="T53" fmla="*/ 2147483647 h 5655"/>
                <a:gd name="T54" fmla="*/ 2147483647 w 5784"/>
                <a:gd name="T55" fmla="*/ 2147483647 h 5655"/>
                <a:gd name="T56" fmla="*/ 2147483647 w 5784"/>
                <a:gd name="T57" fmla="*/ 2147483647 h 5655"/>
                <a:gd name="T58" fmla="*/ 2147483647 w 5784"/>
                <a:gd name="T59" fmla="*/ 2147483647 h 5655"/>
                <a:gd name="T60" fmla="*/ 2147483647 w 5784"/>
                <a:gd name="T61" fmla="*/ 2147483647 h 5655"/>
                <a:gd name="T62" fmla="*/ 2147483647 w 5784"/>
                <a:gd name="T63" fmla="*/ 2147483647 h 5655"/>
                <a:gd name="T64" fmla="*/ 2147483647 w 5784"/>
                <a:gd name="T65" fmla="*/ 2147483647 h 5655"/>
                <a:gd name="T66" fmla="*/ 2147483647 w 5784"/>
                <a:gd name="T67" fmla="*/ 2147483647 h 5655"/>
                <a:gd name="T68" fmla="*/ 2147483647 w 5784"/>
                <a:gd name="T69" fmla="*/ 2147483647 h 5655"/>
                <a:gd name="T70" fmla="*/ 2147483647 w 5784"/>
                <a:gd name="T71" fmla="*/ 2147483647 h 5655"/>
                <a:gd name="T72" fmla="*/ 2147483647 w 5784"/>
                <a:gd name="T73" fmla="*/ 2147483647 h 5655"/>
                <a:gd name="T74" fmla="*/ 2147483647 w 5784"/>
                <a:gd name="T75" fmla="*/ 2147483647 h 5655"/>
                <a:gd name="T76" fmla="*/ 2147483647 w 5784"/>
                <a:gd name="T77" fmla="*/ 2147483647 h 5655"/>
                <a:gd name="T78" fmla="*/ 2147483647 w 5784"/>
                <a:gd name="T79" fmla="*/ 2147483647 h 5655"/>
                <a:gd name="T80" fmla="*/ 2147483647 w 5784"/>
                <a:gd name="T81" fmla="*/ 2147483647 h 5655"/>
                <a:gd name="T82" fmla="*/ 2147483647 w 5784"/>
                <a:gd name="T83" fmla="*/ 2147483647 h 5655"/>
                <a:gd name="T84" fmla="*/ 2147483647 w 5784"/>
                <a:gd name="T85" fmla="*/ 2147483647 h 5655"/>
                <a:gd name="T86" fmla="*/ 2147483647 w 5784"/>
                <a:gd name="T87" fmla="*/ 2147483647 h 5655"/>
                <a:gd name="T88" fmla="*/ 2147483647 w 5784"/>
                <a:gd name="T89" fmla="*/ 2147483647 h 5655"/>
                <a:gd name="T90" fmla="*/ 2147483647 w 5784"/>
                <a:gd name="T91" fmla="*/ 2147483647 h 5655"/>
                <a:gd name="T92" fmla="*/ 2147483647 w 5784"/>
                <a:gd name="T93" fmla="*/ 2147483647 h 5655"/>
                <a:gd name="T94" fmla="*/ 2147483647 w 5784"/>
                <a:gd name="T95" fmla="*/ 2147483647 h 5655"/>
                <a:gd name="T96" fmla="*/ 2147483647 w 5784"/>
                <a:gd name="T97" fmla="*/ 2147483647 h 5655"/>
                <a:gd name="T98" fmla="*/ 2147483647 w 5784"/>
                <a:gd name="T99" fmla="*/ 2147483647 h 5655"/>
                <a:gd name="T100" fmla="*/ 2147483647 w 5784"/>
                <a:gd name="T101" fmla="*/ 2147483647 h 5655"/>
                <a:gd name="T102" fmla="*/ 2147483647 w 5784"/>
                <a:gd name="T103" fmla="*/ 2147483647 h 5655"/>
                <a:gd name="T104" fmla="*/ 2147483647 w 5784"/>
                <a:gd name="T105" fmla="*/ 2147483647 h 5655"/>
                <a:gd name="T106" fmla="*/ 2147483647 w 5784"/>
                <a:gd name="T107" fmla="*/ 2147483647 h 565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84"/>
                <a:gd name="T163" fmla="*/ 0 h 5655"/>
                <a:gd name="T164" fmla="*/ 5784 w 5784"/>
                <a:gd name="T165" fmla="*/ 5655 h 565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84" h="5655">
                  <a:moveTo>
                    <a:pt x="1318" y="0"/>
                  </a:moveTo>
                  <a:lnTo>
                    <a:pt x="1243" y="53"/>
                  </a:lnTo>
                  <a:lnTo>
                    <a:pt x="1172" y="110"/>
                  </a:lnTo>
                  <a:lnTo>
                    <a:pt x="1101" y="167"/>
                  </a:lnTo>
                  <a:lnTo>
                    <a:pt x="1032" y="228"/>
                  </a:lnTo>
                  <a:lnTo>
                    <a:pt x="965" y="289"/>
                  </a:lnTo>
                  <a:lnTo>
                    <a:pt x="900" y="354"/>
                  </a:lnTo>
                  <a:lnTo>
                    <a:pt x="836" y="419"/>
                  </a:lnTo>
                  <a:lnTo>
                    <a:pt x="776" y="487"/>
                  </a:lnTo>
                  <a:lnTo>
                    <a:pt x="716" y="556"/>
                  </a:lnTo>
                  <a:lnTo>
                    <a:pt x="659" y="628"/>
                  </a:lnTo>
                  <a:lnTo>
                    <a:pt x="604" y="700"/>
                  </a:lnTo>
                  <a:lnTo>
                    <a:pt x="550" y="775"/>
                  </a:lnTo>
                  <a:lnTo>
                    <a:pt x="500" y="851"/>
                  </a:lnTo>
                  <a:lnTo>
                    <a:pt x="450" y="928"/>
                  </a:lnTo>
                  <a:lnTo>
                    <a:pt x="404" y="1008"/>
                  </a:lnTo>
                  <a:lnTo>
                    <a:pt x="360" y="1089"/>
                  </a:lnTo>
                  <a:lnTo>
                    <a:pt x="317" y="1170"/>
                  </a:lnTo>
                  <a:lnTo>
                    <a:pt x="278" y="1254"/>
                  </a:lnTo>
                  <a:lnTo>
                    <a:pt x="241" y="1339"/>
                  </a:lnTo>
                  <a:lnTo>
                    <a:pt x="207" y="1425"/>
                  </a:lnTo>
                  <a:lnTo>
                    <a:pt x="174" y="1512"/>
                  </a:lnTo>
                  <a:lnTo>
                    <a:pt x="145" y="1601"/>
                  </a:lnTo>
                  <a:lnTo>
                    <a:pt x="118" y="1690"/>
                  </a:lnTo>
                  <a:lnTo>
                    <a:pt x="94" y="1781"/>
                  </a:lnTo>
                  <a:lnTo>
                    <a:pt x="72" y="1873"/>
                  </a:lnTo>
                  <a:lnTo>
                    <a:pt x="54" y="1967"/>
                  </a:lnTo>
                  <a:lnTo>
                    <a:pt x="37" y="2060"/>
                  </a:lnTo>
                  <a:lnTo>
                    <a:pt x="23" y="2155"/>
                  </a:lnTo>
                  <a:lnTo>
                    <a:pt x="13" y="2251"/>
                  </a:lnTo>
                  <a:lnTo>
                    <a:pt x="6" y="2348"/>
                  </a:lnTo>
                  <a:lnTo>
                    <a:pt x="1" y="2444"/>
                  </a:lnTo>
                  <a:lnTo>
                    <a:pt x="0" y="2543"/>
                  </a:lnTo>
                  <a:lnTo>
                    <a:pt x="4" y="2703"/>
                  </a:lnTo>
                  <a:lnTo>
                    <a:pt x="16" y="2861"/>
                  </a:lnTo>
                  <a:lnTo>
                    <a:pt x="35" y="3017"/>
                  </a:lnTo>
                  <a:lnTo>
                    <a:pt x="63" y="3170"/>
                  </a:lnTo>
                  <a:lnTo>
                    <a:pt x="98" y="3320"/>
                  </a:lnTo>
                  <a:lnTo>
                    <a:pt x="139" y="3468"/>
                  </a:lnTo>
                  <a:lnTo>
                    <a:pt x="189" y="3613"/>
                  </a:lnTo>
                  <a:lnTo>
                    <a:pt x="244" y="3754"/>
                  </a:lnTo>
                  <a:lnTo>
                    <a:pt x="306" y="3892"/>
                  </a:lnTo>
                  <a:lnTo>
                    <a:pt x="375" y="4026"/>
                  </a:lnTo>
                  <a:lnTo>
                    <a:pt x="450" y="4156"/>
                  </a:lnTo>
                  <a:lnTo>
                    <a:pt x="531" y="4283"/>
                  </a:lnTo>
                  <a:lnTo>
                    <a:pt x="618" y="4405"/>
                  </a:lnTo>
                  <a:lnTo>
                    <a:pt x="710" y="4522"/>
                  </a:lnTo>
                  <a:lnTo>
                    <a:pt x="808" y="4635"/>
                  </a:lnTo>
                  <a:lnTo>
                    <a:pt x="911" y="4744"/>
                  </a:lnTo>
                  <a:lnTo>
                    <a:pt x="1019" y="4846"/>
                  </a:lnTo>
                  <a:lnTo>
                    <a:pt x="1131" y="4944"/>
                  </a:lnTo>
                  <a:lnTo>
                    <a:pt x="1249" y="5037"/>
                  </a:lnTo>
                  <a:lnTo>
                    <a:pt x="1371" y="5124"/>
                  </a:lnTo>
                  <a:lnTo>
                    <a:pt x="1497" y="5204"/>
                  </a:lnTo>
                  <a:lnTo>
                    <a:pt x="1627" y="5279"/>
                  </a:lnTo>
                  <a:lnTo>
                    <a:pt x="1762" y="5347"/>
                  </a:lnTo>
                  <a:lnTo>
                    <a:pt x="1899" y="5410"/>
                  </a:lnTo>
                  <a:lnTo>
                    <a:pt x="2041" y="5466"/>
                  </a:lnTo>
                  <a:lnTo>
                    <a:pt x="2185" y="5515"/>
                  </a:lnTo>
                  <a:lnTo>
                    <a:pt x="2332" y="5557"/>
                  </a:lnTo>
                  <a:lnTo>
                    <a:pt x="2483" y="5591"/>
                  </a:lnTo>
                  <a:lnTo>
                    <a:pt x="2637" y="5619"/>
                  </a:lnTo>
                  <a:lnTo>
                    <a:pt x="2792" y="5639"/>
                  </a:lnTo>
                  <a:lnTo>
                    <a:pt x="2950" y="5651"/>
                  </a:lnTo>
                  <a:lnTo>
                    <a:pt x="3110" y="5655"/>
                  </a:lnTo>
                  <a:lnTo>
                    <a:pt x="3216" y="5653"/>
                  </a:lnTo>
                  <a:lnTo>
                    <a:pt x="3322" y="5648"/>
                  </a:lnTo>
                  <a:lnTo>
                    <a:pt x="3425" y="5639"/>
                  </a:lnTo>
                  <a:lnTo>
                    <a:pt x="3529" y="5627"/>
                  </a:lnTo>
                  <a:lnTo>
                    <a:pt x="3631" y="5611"/>
                  </a:lnTo>
                  <a:lnTo>
                    <a:pt x="3733" y="5592"/>
                  </a:lnTo>
                  <a:lnTo>
                    <a:pt x="3832" y="5570"/>
                  </a:lnTo>
                  <a:lnTo>
                    <a:pt x="3931" y="5545"/>
                  </a:lnTo>
                  <a:lnTo>
                    <a:pt x="4029" y="5517"/>
                  </a:lnTo>
                  <a:lnTo>
                    <a:pt x="4125" y="5485"/>
                  </a:lnTo>
                  <a:lnTo>
                    <a:pt x="4219" y="5451"/>
                  </a:lnTo>
                  <a:lnTo>
                    <a:pt x="4312" y="5414"/>
                  </a:lnTo>
                  <a:lnTo>
                    <a:pt x="4404" y="5374"/>
                  </a:lnTo>
                  <a:lnTo>
                    <a:pt x="4494" y="5330"/>
                  </a:lnTo>
                  <a:lnTo>
                    <a:pt x="4583" y="5284"/>
                  </a:lnTo>
                  <a:lnTo>
                    <a:pt x="4670" y="5235"/>
                  </a:lnTo>
                  <a:lnTo>
                    <a:pt x="4754" y="5184"/>
                  </a:lnTo>
                  <a:lnTo>
                    <a:pt x="4838" y="5131"/>
                  </a:lnTo>
                  <a:lnTo>
                    <a:pt x="4919" y="5074"/>
                  </a:lnTo>
                  <a:lnTo>
                    <a:pt x="4999" y="5015"/>
                  </a:lnTo>
                  <a:lnTo>
                    <a:pt x="5077" y="4954"/>
                  </a:lnTo>
                  <a:lnTo>
                    <a:pt x="5152" y="4890"/>
                  </a:lnTo>
                  <a:lnTo>
                    <a:pt x="5226" y="4824"/>
                  </a:lnTo>
                  <a:lnTo>
                    <a:pt x="5297" y="4756"/>
                  </a:lnTo>
                  <a:lnTo>
                    <a:pt x="5366" y="4685"/>
                  </a:lnTo>
                  <a:lnTo>
                    <a:pt x="5433" y="4613"/>
                  </a:lnTo>
                  <a:lnTo>
                    <a:pt x="5498" y="4537"/>
                  </a:lnTo>
                  <a:lnTo>
                    <a:pt x="5559" y="4460"/>
                  </a:lnTo>
                  <a:lnTo>
                    <a:pt x="5620" y="4382"/>
                  </a:lnTo>
                  <a:lnTo>
                    <a:pt x="5677" y="4301"/>
                  </a:lnTo>
                  <a:lnTo>
                    <a:pt x="5731" y="4218"/>
                  </a:lnTo>
                  <a:lnTo>
                    <a:pt x="5784" y="4134"/>
                  </a:lnTo>
                  <a:lnTo>
                    <a:pt x="5779" y="4110"/>
                  </a:lnTo>
                  <a:lnTo>
                    <a:pt x="5774" y="4085"/>
                  </a:lnTo>
                  <a:lnTo>
                    <a:pt x="5768" y="4061"/>
                  </a:lnTo>
                  <a:lnTo>
                    <a:pt x="5763" y="4036"/>
                  </a:lnTo>
                  <a:lnTo>
                    <a:pt x="5757" y="4012"/>
                  </a:lnTo>
                  <a:lnTo>
                    <a:pt x="5751" y="3988"/>
                  </a:lnTo>
                  <a:lnTo>
                    <a:pt x="5745" y="3963"/>
                  </a:lnTo>
                  <a:lnTo>
                    <a:pt x="5739" y="3939"/>
                  </a:lnTo>
                  <a:lnTo>
                    <a:pt x="5729" y="3900"/>
                  </a:lnTo>
                  <a:lnTo>
                    <a:pt x="5719" y="3862"/>
                  </a:lnTo>
                  <a:lnTo>
                    <a:pt x="5709" y="3822"/>
                  </a:lnTo>
                  <a:lnTo>
                    <a:pt x="5698" y="3784"/>
                  </a:lnTo>
                  <a:lnTo>
                    <a:pt x="5687" y="3746"/>
                  </a:lnTo>
                  <a:lnTo>
                    <a:pt x="5676" y="3707"/>
                  </a:lnTo>
                  <a:lnTo>
                    <a:pt x="5664" y="3669"/>
                  </a:lnTo>
                  <a:lnTo>
                    <a:pt x="5653" y="3631"/>
                  </a:lnTo>
                  <a:lnTo>
                    <a:pt x="5611" y="3722"/>
                  </a:lnTo>
                  <a:lnTo>
                    <a:pt x="5567" y="3812"/>
                  </a:lnTo>
                  <a:lnTo>
                    <a:pt x="5520" y="3900"/>
                  </a:lnTo>
                  <a:lnTo>
                    <a:pt x="5468" y="3987"/>
                  </a:lnTo>
                  <a:lnTo>
                    <a:pt x="5415" y="4070"/>
                  </a:lnTo>
                  <a:lnTo>
                    <a:pt x="5359" y="4152"/>
                  </a:lnTo>
                  <a:lnTo>
                    <a:pt x="5299" y="4232"/>
                  </a:lnTo>
                  <a:lnTo>
                    <a:pt x="5238" y="4309"/>
                  </a:lnTo>
                  <a:lnTo>
                    <a:pt x="5173" y="4385"/>
                  </a:lnTo>
                  <a:lnTo>
                    <a:pt x="5106" y="4457"/>
                  </a:lnTo>
                  <a:lnTo>
                    <a:pt x="5035" y="4528"/>
                  </a:lnTo>
                  <a:lnTo>
                    <a:pt x="4964" y="4595"/>
                  </a:lnTo>
                  <a:lnTo>
                    <a:pt x="4888" y="4661"/>
                  </a:lnTo>
                  <a:lnTo>
                    <a:pt x="4812" y="4723"/>
                  </a:lnTo>
                  <a:lnTo>
                    <a:pt x="4732" y="4783"/>
                  </a:lnTo>
                  <a:lnTo>
                    <a:pt x="4650" y="4840"/>
                  </a:lnTo>
                  <a:lnTo>
                    <a:pt x="4567" y="4894"/>
                  </a:lnTo>
                  <a:lnTo>
                    <a:pt x="4481" y="4945"/>
                  </a:lnTo>
                  <a:lnTo>
                    <a:pt x="4393" y="4994"/>
                  </a:lnTo>
                  <a:lnTo>
                    <a:pt x="4305" y="5038"/>
                  </a:lnTo>
                  <a:lnTo>
                    <a:pt x="4213" y="5080"/>
                  </a:lnTo>
                  <a:lnTo>
                    <a:pt x="4120" y="5119"/>
                  </a:lnTo>
                  <a:lnTo>
                    <a:pt x="4026" y="5154"/>
                  </a:lnTo>
                  <a:lnTo>
                    <a:pt x="3929" y="5185"/>
                  </a:lnTo>
                  <a:lnTo>
                    <a:pt x="3831" y="5214"/>
                  </a:lnTo>
                  <a:lnTo>
                    <a:pt x="3732" y="5239"/>
                  </a:lnTo>
                  <a:lnTo>
                    <a:pt x="3632" y="5260"/>
                  </a:lnTo>
                  <a:lnTo>
                    <a:pt x="3529" y="5277"/>
                  </a:lnTo>
                  <a:lnTo>
                    <a:pt x="3426" y="5291"/>
                  </a:lnTo>
                  <a:lnTo>
                    <a:pt x="3322" y="5301"/>
                  </a:lnTo>
                  <a:lnTo>
                    <a:pt x="3217" y="5307"/>
                  </a:lnTo>
                  <a:lnTo>
                    <a:pt x="3110" y="5309"/>
                  </a:lnTo>
                  <a:lnTo>
                    <a:pt x="2968" y="5305"/>
                  </a:lnTo>
                  <a:lnTo>
                    <a:pt x="2827" y="5295"/>
                  </a:lnTo>
                  <a:lnTo>
                    <a:pt x="2689" y="5277"/>
                  </a:lnTo>
                  <a:lnTo>
                    <a:pt x="2553" y="5253"/>
                  </a:lnTo>
                  <a:lnTo>
                    <a:pt x="2419" y="5222"/>
                  </a:lnTo>
                  <a:lnTo>
                    <a:pt x="2288" y="5185"/>
                  </a:lnTo>
                  <a:lnTo>
                    <a:pt x="2159" y="5141"/>
                  </a:lnTo>
                  <a:lnTo>
                    <a:pt x="2034" y="5091"/>
                  </a:lnTo>
                  <a:lnTo>
                    <a:pt x="1911" y="5036"/>
                  </a:lnTo>
                  <a:lnTo>
                    <a:pt x="1792" y="4975"/>
                  </a:lnTo>
                  <a:lnTo>
                    <a:pt x="1676" y="4909"/>
                  </a:lnTo>
                  <a:lnTo>
                    <a:pt x="1565" y="4836"/>
                  </a:lnTo>
                  <a:lnTo>
                    <a:pt x="1456" y="4760"/>
                  </a:lnTo>
                  <a:lnTo>
                    <a:pt x="1351" y="4677"/>
                  </a:lnTo>
                  <a:lnTo>
                    <a:pt x="1251" y="4590"/>
                  </a:lnTo>
                  <a:lnTo>
                    <a:pt x="1156" y="4499"/>
                  </a:lnTo>
                  <a:lnTo>
                    <a:pt x="1064" y="4403"/>
                  </a:lnTo>
                  <a:lnTo>
                    <a:pt x="976" y="4302"/>
                  </a:lnTo>
                  <a:lnTo>
                    <a:pt x="895" y="4198"/>
                  </a:lnTo>
                  <a:lnTo>
                    <a:pt x="817" y="4089"/>
                  </a:lnTo>
                  <a:lnTo>
                    <a:pt x="746" y="3977"/>
                  </a:lnTo>
                  <a:lnTo>
                    <a:pt x="679" y="3862"/>
                  </a:lnTo>
                  <a:lnTo>
                    <a:pt x="618" y="3742"/>
                  </a:lnTo>
                  <a:lnTo>
                    <a:pt x="562" y="3620"/>
                  </a:lnTo>
                  <a:lnTo>
                    <a:pt x="513" y="3494"/>
                  </a:lnTo>
                  <a:lnTo>
                    <a:pt x="470" y="3366"/>
                  </a:lnTo>
                  <a:lnTo>
                    <a:pt x="432" y="3234"/>
                  </a:lnTo>
                  <a:lnTo>
                    <a:pt x="401" y="3101"/>
                  </a:lnTo>
                  <a:lnTo>
                    <a:pt x="377" y="2964"/>
                  </a:lnTo>
                  <a:lnTo>
                    <a:pt x="360" y="2825"/>
                  </a:lnTo>
                  <a:lnTo>
                    <a:pt x="349" y="2685"/>
                  </a:lnTo>
                  <a:lnTo>
                    <a:pt x="346" y="2543"/>
                  </a:lnTo>
                  <a:lnTo>
                    <a:pt x="347" y="2443"/>
                  </a:lnTo>
                  <a:lnTo>
                    <a:pt x="353" y="2345"/>
                  </a:lnTo>
                  <a:lnTo>
                    <a:pt x="361" y="2248"/>
                  </a:lnTo>
                  <a:lnTo>
                    <a:pt x="373" y="2151"/>
                  </a:lnTo>
                  <a:lnTo>
                    <a:pt x="388" y="2055"/>
                  </a:lnTo>
                  <a:lnTo>
                    <a:pt x="407" y="1960"/>
                  </a:lnTo>
                  <a:lnTo>
                    <a:pt x="428" y="1868"/>
                  </a:lnTo>
                  <a:lnTo>
                    <a:pt x="453" y="1776"/>
                  </a:lnTo>
                  <a:lnTo>
                    <a:pt x="481" y="1685"/>
                  </a:lnTo>
                  <a:lnTo>
                    <a:pt x="512" y="1596"/>
                  </a:lnTo>
                  <a:lnTo>
                    <a:pt x="545" y="1508"/>
                  </a:lnTo>
                  <a:lnTo>
                    <a:pt x="582" y="1421"/>
                  </a:lnTo>
                  <a:lnTo>
                    <a:pt x="622" y="1337"/>
                  </a:lnTo>
                  <a:lnTo>
                    <a:pt x="664" y="1253"/>
                  </a:lnTo>
                  <a:lnTo>
                    <a:pt x="708" y="1171"/>
                  </a:lnTo>
                  <a:lnTo>
                    <a:pt x="757" y="1092"/>
                  </a:lnTo>
                  <a:lnTo>
                    <a:pt x="806" y="1013"/>
                  </a:lnTo>
                  <a:lnTo>
                    <a:pt x="859" y="936"/>
                  </a:lnTo>
                  <a:lnTo>
                    <a:pt x="914" y="862"/>
                  </a:lnTo>
                  <a:lnTo>
                    <a:pt x="972" y="789"/>
                  </a:lnTo>
                  <a:lnTo>
                    <a:pt x="1032" y="719"/>
                  </a:lnTo>
                  <a:lnTo>
                    <a:pt x="1094" y="650"/>
                  </a:lnTo>
                  <a:lnTo>
                    <a:pt x="1159" y="584"/>
                  </a:lnTo>
                  <a:lnTo>
                    <a:pt x="1225" y="520"/>
                  </a:lnTo>
                  <a:lnTo>
                    <a:pt x="1294" y="458"/>
                  </a:lnTo>
                  <a:lnTo>
                    <a:pt x="1364" y="398"/>
                  </a:lnTo>
                  <a:lnTo>
                    <a:pt x="1437" y="341"/>
                  </a:lnTo>
                  <a:lnTo>
                    <a:pt x="1511" y="286"/>
                  </a:lnTo>
                  <a:lnTo>
                    <a:pt x="1588" y="234"/>
                  </a:lnTo>
                  <a:lnTo>
                    <a:pt x="1666" y="183"/>
                  </a:lnTo>
                  <a:lnTo>
                    <a:pt x="1747" y="136"/>
                  </a:lnTo>
                  <a:lnTo>
                    <a:pt x="1829" y="92"/>
                  </a:lnTo>
                  <a:lnTo>
                    <a:pt x="1765" y="78"/>
                  </a:lnTo>
                  <a:lnTo>
                    <a:pt x="1702" y="63"/>
                  </a:lnTo>
                  <a:lnTo>
                    <a:pt x="1638" y="51"/>
                  </a:lnTo>
                  <a:lnTo>
                    <a:pt x="1575" y="39"/>
                  </a:lnTo>
                  <a:lnTo>
                    <a:pt x="1510" y="28"/>
                  </a:lnTo>
                  <a:lnTo>
                    <a:pt x="1447" y="18"/>
                  </a:lnTo>
                  <a:lnTo>
                    <a:pt x="1382" y="8"/>
                  </a:lnTo>
                  <a:lnTo>
                    <a:pt x="1318" y="0"/>
                  </a:lnTo>
                  <a:close/>
                </a:path>
              </a:pathLst>
            </a:custGeom>
            <a:solidFill>
              <a:srgbClr val="3957B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54" name="Freeform 65"/>
            <p:cNvSpPr>
              <a:spLocks/>
            </p:cNvSpPr>
            <p:nvPr/>
          </p:nvSpPr>
          <p:spPr bwMode="auto">
            <a:xfrm>
              <a:off x="779463" y="3852863"/>
              <a:ext cx="366713" cy="360363"/>
            </a:xfrm>
            <a:custGeom>
              <a:avLst/>
              <a:gdLst>
                <a:gd name="T0" fmla="*/ 2147483647 w 5553"/>
                <a:gd name="T1" fmla="*/ 2147483647 h 5443"/>
                <a:gd name="T2" fmla="*/ 2147483647 w 5553"/>
                <a:gd name="T3" fmla="*/ 2147483647 h 5443"/>
                <a:gd name="T4" fmla="*/ 2147483647 w 5553"/>
                <a:gd name="T5" fmla="*/ 2147483647 h 5443"/>
                <a:gd name="T6" fmla="*/ 2147483647 w 5553"/>
                <a:gd name="T7" fmla="*/ 2147483647 h 5443"/>
                <a:gd name="T8" fmla="*/ 2147483647 w 5553"/>
                <a:gd name="T9" fmla="*/ 2147483647 h 5443"/>
                <a:gd name="T10" fmla="*/ 2147483647 w 5553"/>
                <a:gd name="T11" fmla="*/ 2147483647 h 5443"/>
                <a:gd name="T12" fmla="*/ 2147483647 w 5553"/>
                <a:gd name="T13" fmla="*/ 2147483647 h 5443"/>
                <a:gd name="T14" fmla="*/ 2147483647 w 5553"/>
                <a:gd name="T15" fmla="*/ 2147483647 h 5443"/>
                <a:gd name="T16" fmla="*/ 2147483647 w 5553"/>
                <a:gd name="T17" fmla="*/ 2147483647 h 5443"/>
                <a:gd name="T18" fmla="*/ 2147483647 w 5553"/>
                <a:gd name="T19" fmla="*/ 2147483647 h 5443"/>
                <a:gd name="T20" fmla="*/ 2147483647 w 5553"/>
                <a:gd name="T21" fmla="*/ 2147483647 h 5443"/>
                <a:gd name="T22" fmla="*/ 2147483647 w 5553"/>
                <a:gd name="T23" fmla="*/ 2147483647 h 5443"/>
                <a:gd name="T24" fmla="*/ 2147483647 w 5553"/>
                <a:gd name="T25" fmla="*/ 2147483647 h 5443"/>
                <a:gd name="T26" fmla="*/ 2147483647 w 5553"/>
                <a:gd name="T27" fmla="*/ 2147483647 h 5443"/>
                <a:gd name="T28" fmla="*/ 2147483647 w 5553"/>
                <a:gd name="T29" fmla="*/ 2147483647 h 5443"/>
                <a:gd name="T30" fmla="*/ 2147483647 w 5553"/>
                <a:gd name="T31" fmla="*/ 2147483647 h 5443"/>
                <a:gd name="T32" fmla="*/ 2147483647 w 5553"/>
                <a:gd name="T33" fmla="*/ 2147483647 h 5443"/>
                <a:gd name="T34" fmla="*/ 2147483647 w 5553"/>
                <a:gd name="T35" fmla="*/ 2147483647 h 5443"/>
                <a:gd name="T36" fmla="*/ 2147483647 w 5553"/>
                <a:gd name="T37" fmla="*/ 2147483647 h 5443"/>
                <a:gd name="T38" fmla="*/ 2147483647 w 5553"/>
                <a:gd name="T39" fmla="*/ 2147483647 h 5443"/>
                <a:gd name="T40" fmla="*/ 2147483647 w 5553"/>
                <a:gd name="T41" fmla="*/ 2147483647 h 5443"/>
                <a:gd name="T42" fmla="*/ 2147483647 w 5553"/>
                <a:gd name="T43" fmla="*/ 2147483647 h 5443"/>
                <a:gd name="T44" fmla="*/ 2147483647 w 5553"/>
                <a:gd name="T45" fmla="*/ 2147483647 h 5443"/>
                <a:gd name="T46" fmla="*/ 2147483647 w 5553"/>
                <a:gd name="T47" fmla="*/ 2147483647 h 5443"/>
                <a:gd name="T48" fmla="*/ 2147483647 w 5553"/>
                <a:gd name="T49" fmla="*/ 2147483647 h 5443"/>
                <a:gd name="T50" fmla="*/ 2147483647 w 5553"/>
                <a:gd name="T51" fmla="*/ 2147483647 h 5443"/>
                <a:gd name="T52" fmla="*/ 2147483647 w 5553"/>
                <a:gd name="T53" fmla="*/ 2147483647 h 5443"/>
                <a:gd name="T54" fmla="*/ 2147483647 w 5553"/>
                <a:gd name="T55" fmla="*/ 2147483647 h 5443"/>
                <a:gd name="T56" fmla="*/ 2147483647 w 5553"/>
                <a:gd name="T57" fmla="*/ 2147483647 h 5443"/>
                <a:gd name="T58" fmla="*/ 2147483647 w 5553"/>
                <a:gd name="T59" fmla="*/ 2147483647 h 5443"/>
                <a:gd name="T60" fmla="*/ 2147483647 w 5553"/>
                <a:gd name="T61" fmla="*/ 2147483647 h 5443"/>
                <a:gd name="T62" fmla="*/ 2147483647 w 5553"/>
                <a:gd name="T63" fmla="*/ 2147483647 h 5443"/>
                <a:gd name="T64" fmla="*/ 2147483647 w 5553"/>
                <a:gd name="T65" fmla="*/ 2147483647 h 5443"/>
                <a:gd name="T66" fmla="*/ 2147483647 w 5553"/>
                <a:gd name="T67" fmla="*/ 2147483647 h 5443"/>
                <a:gd name="T68" fmla="*/ 2147483647 w 5553"/>
                <a:gd name="T69" fmla="*/ 2147483647 h 5443"/>
                <a:gd name="T70" fmla="*/ 2147483647 w 5553"/>
                <a:gd name="T71" fmla="*/ 2147483647 h 5443"/>
                <a:gd name="T72" fmla="*/ 2147483647 w 5553"/>
                <a:gd name="T73" fmla="*/ 2147483647 h 5443"/>
                <a:gd name="T74" fmla="*/ 2147483647 w 5553"/>
                <a:gd name="T75" fmla="*/ 2147483647 h 5443"/>
                <a:gd name="T76" fmla="*/ 2147483647 w 5553"/>
                <a:gd name="T77" fmla="*/ 2147483647 h 5443"/>
                <a:gd name="T78" fmla="*/ 2147483647 w 5553"/>
                <a:gd name="T79" fmla="*/ 2147483647 h 5443"/>
                <a:gd name="T80" fmla="*/ 2147483647 w 5553"/>
                <a:gd name="T81" fmla="*/ 2147483647 h 5443"/>
                <a:gd name="T82" fmla="*/ 2147483647 w 5553"/>
                <a:gd name="T83" fmla="*/ 2147483647 h 5443"/>
                <a:gd name="T84" fmla="*/ 2147483647 w 5553"/>
                <a:gd name="T85" fmla="*/ 2147483647 h 5443"/>
                <a:gd name="T86" fmla="*/ 2147483647 w 5553"/>
                <a:gd name="T87" fmla="*/ 2147483647 h 5443"/>
                <a:gd name="T88" fmla="*/ 2147483647 w 5553"/>
                <a:gd name="T89" fmla="*/ 2147483647 h 5443"/>
                <a:gd name="T90" fmla="*/ 2147483647 w 5553"/>
                <a:gd name="T91" fmla="*/ 2147483647 h 5443"/>
                <a:gd name="T92" fmla="*/ 2147483647 w 5553"/>
                <a:gd name="T93" fmla="*/ 2147483647 h 5443"/>
                <a:gd name="T94" fmla="*/ 2147483647 w 5553"/>
                <a:gd name="T95" fmla="*/ 2147483647 h 5443"/>
                <a:gd name="T96" fmla="*/ 2147483647 w 5553"/>
                <a:gd name="T97" fmla="*/ 2147483647 h 5443"/>
                <a:gd name="T98" fmla="*/ 2147483647 w 5553"/>
                <a:gd name="T99" fmla="*/ 2147483647 h 5443"/>
                <a:gd name="T100" fmla="*/ 2147483647 w 5553"/>
                <a:gd name="T101" fmla="*/ 2147483647 h 5443"/>
                <a:gd name="T102" fmla="*/ 2147483647 w 5553"/>
                <a:gd name="T103" fmla="*/ 2147483647 h 544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53"/>
                <a:gd name="T157" fmla="*/ 0 h 5443"/>
                <a:gd name="T158" fmla="*/ 5553 w 5553"/>
                <a:gd name="T159" fmla="*/ 5443 h 544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53" h="5443">
                  <a:moveTo>
                    <a:pt x="1400" y="0"/>
                  </a:moveTo>
                  <a:lnTo>
                    <a:pt x="1322" y="51"/>
                  </a:lnTo>
                  <a:lnTo>
                    <a:pt x="1246" y="102"/>
                  </a:lnTo>
                  <a:lnTo>
                    <a:pt x="1172" y="156"/>
                  </a:lnTo>
                  <a:lnTo>
                    <a:pt x="1098" y="213"/>
                  </a:lnTo>
                  <a:lnTo>
                    <a:pt x="1028" y="272"/>
                  </a:lnTo>
                  <a:lnTo>
                    <a:pt x="959" y="333"/>
                  </a:lnTo>
                  <a:lnTo>
                    <a:pt x="892" y="396"/>
                  </a:lnTo>
                  <a:lnTo>
                    <a:pt x="827" y="461"/>
                  </a:lnTo>
                  <a:lnTo>
                    <a:pt x="764" y="528"/>
                  </a:lnTo>
                  <a:lnTo>
                    <a:pt x="704" y="597"/>
                  </a:lnTo>
                  <a:lnTo>
                    <a:pt x="645" y="669"/>
                  </a:lnTo>
                  <a:lnTo>
                    <a:pt x="589" y="741"/>
                  </a:lnTo>
                  <a:lnTo>
                    <a:pt x="534" y="816"/>
                  </a:lnTo>
                  <a:lnTo>
                    <a:pt x="482" y="892"/>
                  </a:lnTo>
                  <a:lnTo>
                    <a:pt x="433" y="970"/>
                  </a:lnTo>
                  <a:lnTo>
                    <a:pt x="385" y="1050"/>
                  </a:lnTo>
                  <a:lnTo>
                    <a:pt x="341" y="1131"/>
                  </a:lnTo>
                  <a:lnTo>
                    <a:pt x="299" y="1214"/>
                  </a:lnTo>
                  <a:lnTo>
                    <a:pt x="259" y="1298"/>
                  </a:lnTo>
                  <a:lnTo>
                    <a:pt x="222" y="1383"/>
                  </a:lnTo>
                  <a:lnTo>
                    <a:pt x="188" y="1471"/>
                  </a:lnTo>
                  <a:lnTo>
                    <a:pt x="157" y="1559"/>
                  </a:lnTo>
                  <a:lnTo>
                    <a:pt x="127" y="1648"/>
                  </a:lnTo>
                  <a:lnTo>
                    <a:pt x="101" y="1740"/>
                  </a:lnTo>
                  <a:lnTo>
                    <a:pt x="78" y="1832"/>
                  </a:lnTo>
                  <a:lnTo>
                    <a:pt x="58" y="1925"/>
                  </a:lnTo>
                  <a:lnTo>
                    <a:pt x="41" y="2019"/>
                  </a:lnTo>
                  <a:lnTo>
                    <a:pt x="27" y="2114"/>
                  </a:lnTo>
                  <a:lnTo>
                    <a:pt x="15" y="2211"/>
                  </a:lnTo>
                  <a:lnTo>
                    <a:pt x="7" y="2308"/>
                  </a:lnTo>
                  <a:lnTo>
                    <a:pt x="2" y="2406"/>
                  </a:lnTo>
                  <a:lnTo>
                    <a:pt x="0" y="2505"/>
                  </a:lnTo>
                  <a:lnTo>
                    <a:pt x="4" y="2656"/>
                  </a:lnTo>
                  <a:lnTo>
                    <a:pt x="15" y="2805"/>
                  </a:lnTo>
                  <a:lnTo>
                    <a:pt x="35" y="2953"/>
                  </a:lnTo>
                  <a:lnTo>
                    <a:pt x="60" y="3097"/>
                  </a:lnTo>
                  <a:lnTo>
                    <a:pt x="93" y="3239"/>
                  </a:lnTo>
                  <a:lnTo>
                    <a:pt x="132" y="3379"/>
                  </a:lnTo>
                  <a:lnTo>
                    <a:pt x="179" y="3515"/>
                  </a:lnTo>
                  <a:lnTo>
                    <a:pt x="231" y="3649"/>
                  </a:lnTo>
                  <a:lnTo>
                    <a:pt x="291" y="3779"/>
                  </a:lnTo>
                  <a:lnTo>
                    <a:pt x="355" y="3905"/>
                  </a:lnTo>
                  <a:lnTo>
                    <a:pt x="426" y="4029"/>
                  </a:lnTo>
                  <a:lnTo>
                    <a:pt x="502" y="4148"/>
                  </a:lnTo>
                  <a:lnTo>
                    <a:pt x="585" y="4263"/>
                  </a:lnTo>
                  <a:lnTo>
                    <a:pt x="671" y="4374"/>
                  </a:lnTo>
                  <a:lnTo>
                    <a:pt x="764" y="4481"/>
                  </a:lnTo>
                  <a:lnTo>
                    <a:pt x="861" y="4583"/>
                  </a:lnTo>
                  <a:lnTo>
                    <a:pt x="963" y="4680"/>
                  </a:lnTo>
                  <a:lnTo>
                    <a:pt x="1069" y="4773"/>
                  </a:lnTo>
                  <a:lnTo>
                    <a:pt x="1180" y="4860"/>
                  </a:lnTo>
                  <a:lnTo>
                    <a:pt x="1296" y="4941"/>
                  </a:lnTo>
                  <a:lnTo>
                    <a:pt x="1415" y="5018"/>
                  </a:lnTo>
                  <a:lnTo>
                    <a:pt x="1538" y="5089"/>
                  </a:lnTo>
                  <a:lnTo>
                    <a:pt x="1665" y="5154"/>
                  </a:lnTo>
                  <a:lnTo>
                    <a:pt x="1795" y="5213"/>
                  </a:lnTo>
                  <a:lnTo>
                    <a:pt x="1929" y="5265"/>
                  </a:lnTo>
                  <a:lnTo>
                    <a:pt x="2065" y="5311"/>
                  </a:lnTo>
                  <a:lnTo>
                    <a:pt x="2204" y="5352"/>
                  </a:lnTo>
                  <a:lnTo>
                    <a:pt x="2346" y="5384"/>
                  </a:lnTo>
                  <a:lnTo>
                    <a:pt x="2491" y="5410"/>
                  </a:lnTo>
                  <a:lnTo>
                    <a:pt x="2638" y="5428"/>
                  </a:lnTo>
                  <a:lnTo>
                    <a:pt x="2787" y="5440"/>
                  </a:lnTo>
                  <a:lnTo>
                    <a:pt x="2938" y="5443"/>
                  </a:lnTo>
                  <a:lnTo>
                    <a:pt x="3045" y="5442"/>
                  </a:lnTo>
                  <a:lnTo>
                    <a:pt x="3150" y="5436"/>
                  </a:lnTo>
                  <a:lnTo>
                    <a:pt x="3254" y="5427"/>
                  </a:lnTo>
                  <a:lnTo>
                    <a:pt x="3358" y="5414"/>
                  </a:lnTo>
                  <a:lnTo>
                    <a:pt x="3460" y="5398"/>
                  </a:lnTo>
                  <a:lnTo>
                    <a:pt x="3561" y="5378"/>
                  </a:lnTo>
                  <a:lnTo>
                    <a:pt x="3660" y="5355"/>
                  </a:lnTo>
                  <a:lnTo>
                    <a:pt x="3759" y="5328"/>
                  </a:lnTo>
                  <a:lnTo>
                    <a:pt x="3856" y="5297"/>
                  </a:lnTo>
                  <a:lnTo>
                    <a:pt x="3951" y="5264"/>
                  </a:lnTo>
                  <a:lnTo>
                    <a:pt x="4045" y="5228"/>
                  </a:lnTo>
                  <a:lnTo>
                    <a:pt x="4138" y="5188"/>
                  </a:lnTo>
                  <a:lnTo>
                    <a:pt x="4229" y="5146"/>
                  </a:lnTo>
                  <a:lnTo>
                    <a:pt x="4317" y="5100"/>
                  </a:lnTo>
                  <a:lnTo>
                    <a:pt x="4405" y="5051"/>
                  </a:lnTo>
                  <a:lnTo>
                    <a:pt x="4490" y="5001"/>
                  </a:lnTo>
                  <a:lnTo>
                    <a:pt x="4574" y="4946"/>
                  </a:lnTo>
                  <a:lnTo>
                    <a:pt x="4655" y="4890"/>
                  </a:lnTo>
                  <a:lnTo>
                    <a:pt x="4734" y="4831"/>
                  </a:lnTo>
                  <a:lnTo>
                    <a:pt x="4812" y="4768"/>
                  </a:lnTo>
                  <a:lnTo>
                    <a:pt x="4887" y="4704"/>
                  </a:lnTo>
                  <a:lnTo>
                    <a:pt x="4960" y="4637"/>
                  </a:lnTo>
                  <a:lnTo>
                    <a:pt x="5030" y="4567"/>
                  </a:lnTo>
                  <a:lnTo>
                    <a:pt x="5099" y="4495"/>
                  </a:lnTo>
                  <a:lnTo>
                    <a:pt x="5165" y="4421"/>
                  </a:lnTo>
                  <a:lnTo>
                    <a:pt x="5228" y="4345"/>
                  </a:lnTo>
                  <a:lnTo>
                    <a:pt x="5289" y="4267"/>
                  </a:lnTo>
                  <a:lnTo>
                    <a:pt x="5348" y="4186"/>
                  </a:lnTo>
                  <a:lnTo>
                    <a:pt x="5403" y="4104"/>
                  </a:lnTo>
                  <a:lnTo>
                    <a:pt x="5456" y="4019"/>
                  </a:lnTo>
                  <a:lnTo>
                    <a:pt x="5506" y="3933"/>
                  </a:lnTo>
                  <a:lnTo>
                    <a:pt x="5553" y="3845"/>
                  </a:lnTo>
                  <a:lnTo>
                    <a:pt x="5535" y="3780"/>
                  </a:lnTo>
                  <a:lnTo>
                    <a:pt x="5517" y="3716"/>
                  </a:lnTo>
                  <a:lnTo>
                    <a:pt x="5499" y="3652"/>
                  </a:lnTo>
                  <a:lnTo>
                    <a:pt x="5479" y="3588"/>
                  </a:lnTo>
                  <a:lnTo>
                    <a:pt x="5459" y="3525"/>
                  </a:lnTo>
                  <a:lnTo>
                    <a:pt x="5437" y="3462"/>
                  </a:lnTo>
                  <a:lnTo>
                    <a:pt x="5416" y="3400"/>
                  </a:lnTo>
                  <a:lnTo>
                    <a:pt x="5393" y="3338"/>
                  </a:lnTo>
                  <a:lnTo>
                    <a:pt x="5359" y="3432"/>
                  </a:lnTo>
                  <a:lnTo>
                    <a:pt x="5321" y="3526"/>
                  </a:lnTo>
                  <a:lnTo>
                    <a:pt x="5279" y="3618"/>
                  </a:lnTo>
                  <a:lnTo>
                    <a:pt x="5235" y="3708"/>
                  </a:lnTo>
                  <a:lnTo>
                    <a:pt x="5187" y="3795"/>
                  </a:lnTo>
                  <a:lnTo>
                    <a:pt x="5135" y="3880"/>
                  </a:lnTo>
                  <a:lnTo>
                    <a:pt x="5081" y="3964"/>
                  </a:lnTo>
                  <a:lnTo>
                    <a:pt x="5023" y="4044"/>
                  </a:lnTo>
                  <a:lnTo>
                    <a:pt x="4963" y="4123"/>
                  </a:lnTo>
                  <a:lnTo>
                    <a:pt x="4899" y="4200"/>
                  </a:lnTo>
                  <a:lnTo>
                    <a:pt x="4834" y="4273"/>
                  </a:lnTo>
                  <a:lnTo>
                    <a:pt x="4764" y="4345"/>
                  </a:lnTo>
                  <a:lnTo>
                    <a:pt x="4693" y="4413"/>
                  </a:lnTo>
                  <a:lnTo>
                    <a:pt x="4618" y="4479"/>
                  </a:lnTo>
                  <a:lnTo>
                    <a:pt x="4542" y="4541"/>
                  </a:lnTo>
                  <a:lnTo>
                    <a:pt x="4463" y="4602"/>
                  </a:lnTo>
                  <a:lnTo>
                    <a:pt x="4382" y="4659"/>
                  </a:lnTo>
                  <a:lnTo>
                    <a:pt x="4298" y="4713"/>
                  </a:lnTo>
                  <a:lnTo>
                    <a:pt x="4212" y="4763"/>
                  </a:lnTo>
                  <a:lnTo>
                    <a:pt x="4125" y="4811"/>
                  </a:lnTo>
                  <a:lnTo>
                    <a:pt x="4034" y="4855"/>
                  </a:lnTo>
                  <a:lnTo>
                    <a:pt x="3942" y="4896"/>
                  </a:lnTo>
                  <a:lnTo>
                    <a:pt x="3849" y="4933"/>
                  </a:lnTo>
                  <a:lnTo>
                    <a:pt x="3754" y="4967"/>
                  </a:lnTo>
                  <a:lnTo>
                    <a:pt x="3657" y="4997"/>
                  </a:lnTo>
                  <a:lnTo>
                    <a:pt x="3559" y="5023"/>
                  </a:lnTo>
                  <a:lnTo>
                    <a:pt x="3458" y="5046"/>
                  </a:lnTo>
                  <a:lnTo>
                    <a:pt x="3357" y="5064"/>
                  </a:lnTo>
                  <a:lnTo>
                    <a:pt x="3253" y="5079"/>
                  </a:lnTo>
                  <a:lnTo>
                    <a:pt x="3150" y="5090"/>
                  </a:lnTo>
                  <a:lnTo>
                    <a:pt x="3045" y="5096"/>
                  </a:lnTo>
                  <a:lnTo>
                    <a:pt x="2938" y="5098"/>
                  </a:lnTo>
                  <a:lnTo>
                    <a:pt x="2805" y="5095"/>
                  </a:lnTo>
                  <a:lnTo>
                    <a:pt x="2673" y="5085"/>
                  </a:lnTo>
                  <a:lnTo>
                    <a:pt x="2543" y="5068"/>
                  </a:lnTo>
                  <a:lnTo>
                    <a:pt x="2416" y="5045"/>
                  </a:lnTo>
                  <a:lnTo>
                    <a:pt x="2290" y="5016"/>
                  </a:lnTo>
                  <a:lnTo>
                    <a:pt x="2167" y="4982"/>
                  </a:lnTo>
                  <a:lnTo>
                    <a:pt x="2046" y="4940"/>
                  </a:lnTo>
                  <a:lnTo>
                    <a:pt x="1930" y="4894"/>
                  </a:lnTo>
                  <a:lnTo>
                    <a:pt x="1815" y="4843"/>
                  </a:lnTo>
                  <a:lnTo>
                    <a:pt x="1703" y="4785"/>
                  </a:lnTo>
                  <a:lnTo>
                    <a:pt x="1594" y="4723"/>
                  </a:lnTo>
                  <a:lnTo>
                    <a:pt x="1489" y="4655"/>
                  </a:lnTo>
                  <a:lnTo>
                    <a:pt x="1388" y="4583"/>
                  </a:lnTo>
                  <a:lnTo>
                    <a:pt x="1290" y="4506"/>
                  </a:lnTo>
                  <a:lnTo>
                    <a:pt x="1195" y="4424"/>
                  </a:lnTo>
                  <a:lnTo>
                    <a:pt x="1106" y="4339"/>
                  </a:lnTo>
                  <a:lnTo>
                    <a:pt x="1020" y="4248"/>
                  </a:lnTo>
                  <a:lnTo>
                    <a:pt x="938" y="4154"/>
                  </a:lnTo>
                  <a:lnTo>
                    <a:pt x="861" y="4056"/>
                  </a:lnTo>
                  <a:lnTo>
                    <a:pt x="789" y="3955"/>
                  </a:lnTo>
                  <a:lnTo>
                    <a:pt x="722" y="3850"/>
                  </a:lnTo>
                  <a:lnTo>
                    <a:pt x="659" y="3741"/>
                  </a:lnTo>
                  <a:lnTo>
                    <a:pt x="602" y="3629"/>
                  </a:lnTo>
                  <a:lnTo>
                    <a:pt x="549" y="3514"/>
                  </a:lnTo>
                  <a:lnTo>
                    <a:pt x="503" y="3396"/>
                  </a:lnTo>
                  <a:lnTo>
                    <a:pt x="463" y="3276"/>
                  </a:lnTo>
                  <a:lnTo>
                    <a:pt x="428" y="3153"/>
                  </a:lnTo>
                  <a:lnTo>
                    <a:pt x="399" y="3027"/>
                  </a:lnTo>
                  <a:lnTo>
                    <a:pt x="376" y="2899"/>
                  </a:lnTo>
                  <a:lnTo>
                    <a:pt x="360" y="2770"/>
                  </a:lnTo>
                  <a:lnTo>
                    <a:pt x="350" y="2638"/>
                  </a:lnTo>
                  <a:lnTo>
                    <a:pt x="346" y="2505"/>
                  </a:lnTo>
                  <a:lnTo>
                    <a:pt x="348" y="2405"/>
                  </a:lnTo>
                  <a:lnTo>
                    <a:pt x="354" y="2307"/>
                  </a:lnTo>
                  <a:lnTo>
                    <a:pt x="363" y="2209"/>
                  </a:lnTo>
                  <a:lnTo>
                    <a:pt x="376" y="2112"/>
                  </a:lnTo>
                  <a:lnTo>
                    <a:pt x="392" y="2016"/>
                  </a:lnTo>
                  <a:lnTo>
                    <a:pt x="412" y="1921"/>
                  </a:lnTo>
                  <a:lnTo>
                    <a:pt x="436" y="1829"/>
                  </a:lnTo>
                  <a:lnTo>
                    <a:pt x="462" y="1737"/>
                  </a:lnTo>
                  <a:lnTo>
                    <a:pt x="491" y="1646"/>
                  </a:lnTo>
                  <a:lnTo>
                    <a:pt x="524" y="1558"/>
                  </a:lnTo>
                  <a:lnTo>
                    <a:pt x="561" y="1471"/>
                  </a:lnTo>
                  <a:lnTo>
                    <a:pt x="600" y="1385"/>
                  </a:lnTo>
                  <a:lnTo>
                    <a:pt x="642" y="1302"/>
                  </a:lnTo>
                  <a:lnTo>
                    <a:pt x="686" y="1219"/>
                  </a:lnTo>
                  <a:lnTo>
                    <a:pt x="735" y="1139"/>
                  </a:lnTo>
                  <a:lnTo>
                    <a:pt x="785" y="1061"/>
                  </a:lnTo>
                  <a:lnTo>
                    <a:pt x="839" y="984"/>
                  </a:lnTo>
                  <a:lnTo>
                    <a:pt x="894" y="909"/>
                  </a:lnTo>
                  <a:lnTo>
                    <a:pt x="952" y="838"/>
                  </a:lnTo>
                  <a:lnTo>
                    <a:pt x="1014" y="767"/>
                  </a:lnTo>
                  <a:lnTo>
                    <a:pt x="1077" y="700"/>
                  </a:lnTo>
                  <a:lnTo>
                    <a:pt x="1143" y="634"/>
                  </a:lnTo>
                  <a:lnTo>
                    <a:pt x="1211" y="571"/>
                  </a:lnTo>
                  <a:lnTo>
                    <a:pt x="1282" y="510"/>
                  </a:lnTo>
                  <a:lnTo>
                    <a:pt x="1354" y="452"/>
                  </a:lnTo>
                  <a:lnTo>
                    <a:pt x="1429" y="396"/>
                  </a:lnTo>
                  <a:lnTo>
                    <a:pt x="1505" y="344"/>
                  </a:lnTo>
                  <a:lnTo>
                    <a:pt x="1584" y="294"/>
                  </a:lnTo>
                  <a:lnTo>
                    <a:pt x="1665" y="246"/>
                  </a:lnTo>
                  <a:lnTo>
                    <a:pt x="1746" y="201"/>
                  </a:lnTo>
                  <a:lnTo>
                    <a:pt x="1831" y="159"/>
                  </a:lnTo>
                  <a:lnTo>
                    <a:pt x="1917" y="121"/>
                  </a:lnTo>
                  <a:lnTo>
                    <a:pt x="1853" y="103"/>
                  </a:lnTo>
                  <a:lnTo>
                    <a:pt x="1789" y="86"/>
                  </a:lnTo>
                  <a:lnTo>
                    <a:pt x="1725" y="70"/>
                  </a:lnTo>
                  <a:lnTo>
                    <a:pt x="1661" y="55"/>
                  </a:lnTo>
                  <a:lnTo>
                    <a:pt x="1595" y="40"/>
                  </a:lnTo>
                  <a:lnTo>
                    <a:pt x="1531" y="25"/>
                  </a:lnTo>
                  <a:lnTo>
                    <a:pt x="1465" y="12"/>
                  </a:lnTo>
                  <a:lnTo>
                    <a:pt x="1400" y="0"/>
                  </a:lnTo>
                  <a:close/>
                </a:path>
              </a:pathLst>
            </a:custGeom>
            <a:solidFill>
              <a:srgbClr val="3B5AB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55" name="Freeform 66"/>
            <p:cNvSpPr>
              <a:spLocks/>
            </p:cNvSpPr>
            <p:nvPr/>
          </p:nvSpPr>
          <p:spPr bwMode="auto">
            <a:xfrm>
              <a:off x="790575" y="3856038"/>
              <a:ext cx="350838" cy="344488"/>
            </a:xfrm>
            <a:custGeom>
              <a:avLst/>
              <a:gdLst>
                <a:gd name="T0" fmla="*/ 2147483647 w 5307"/>
                <a:gd name="T1" fmla="*/ 2147483647 h 5217"/>
                <a:gd name="T2" fmla="*/ 2147483647 w 5307"/>
                <a:gd name="T3" fmla="*/ 2147483647 h 5217"/>
                <a:gd name="T4" fmla="*/ 2147483647 w 5307"/>
                <a:gd name="T5" fmla="*/ 2147483647 h 5217"/>
                <a:gd name="T6" fmla="*/ 2147483647 w 5307"/>
                <a:gd name="T7" fmla="*/ 2147483647 h 5217"/>
                <a:gd name="T8" fmla="*/ 2147483647 w 5307"/>
                <a:gd name="T9" fmla="*/ 2147483647 h 5217"/>
                <a:gd name="T10" fmla="*/ 2147483647 w 5307"/>
                <a:gd name="T11" fmla="*/ 2147483647 h 5217"/>
                <a:gd name="T12" fmla="*/ 2147483647 w 5307"/>
                <a:gd name="T13" fmla="*/ 2147483647 h 5217"/>
                <a:gd name="T14" fmla="*/ 2147483647 w 5307"/>
                <a:gd name="T15" fmla="*/ 2147483647 h 5217"/>
                <a:gd name="T16" fmla="*/ 2147483647 w 5307"/>
                <a:gd name="T17" fmla="*/ 2147483647 h 5217"/>
                <a:gd name="T18" fmla="*/ 2147483647 w 5307"/>
                <a:gd name="T19" fmla="*/ 2147483647 h 5217"/>
                <a:gd name="T20" fmla="*/ 2147483647 w 5307"/>
                <a:gd name="T21" fmla="*/ 2147483647 h 5217"/>
                <a:gd name="T22" fmla="*/ 2147483647 w 5307"/>
                <a:gd name="T23" fmla="*/ 2147483647 h 5217"/>
                <a:gd name="T24" fmla="*/ 2147483647 w 5307"/>
                <a:gd name="T25" fmla="*/ 2147483647 h 5217"/>
                <a:gd name="T26" fmla="*/ 2147483647 w 5307"/>
                <a:gd name="T27" fmla="*/ 2147483647 h 5217"/>
                <a:gd name="T28" fmla="*/ 2147483647 w 5307"/>
                <a:gd name="T29" fmla="*/ 2147483647 h 5217"/>
                <a:gd name="T30" fmla="*/ 2147483647 w 5307"/>
                <a:gd name="T31" fmla="*/ 2147483647 h 5217"/>
                <a:gd name="T32" fmla="*/ 2147483647 w 5307"/>
                <a:gd name="T33" fmla="*/ 2147483647 h 5217"/>
                <a:gd name="T34" fmla="*/ 2147483647 w 5307"/>
                <a:gd name="T35" fmla="*/ 2147483647 h 5217"/>
                <a:gd name="T36" fmla="*/ 2147483647 w 5307"/>
                <a:gd name="T37" fmla="*/ 2147483647 h 5217"/>
                <a:gd name="T38" fmla="*/ 2147483647 w 5307"/>
                <a:gd name="T39" fmla="*/ 2147483647 h 5217"/>
                <a:gd name="T40" fmla="*/ 2147483647 w 5307"/>
                <a:gd name="T41" fmla="*/ 2147483647 h 5217"/>
                <a:gd name="T42" fmla="*/ 2147483647 w 5307"/>
                <a:gd name="T43" fmla="*/ 2147483647 h 5217"/>
                <a:gd name="T44" fmla="*/ 2147483647 w 5307"/>
                <a:gd name="T45" fmla="*/ 2147483647 h 5217"/>
                <a:gd name="T46" fmla="*/ 2147483647 w 5307"/>
                <a:gd name="T47" fmla="*/ 2147483647 h 5217"/>
                <a:gd name="T48" fmla="*/ 2147483647 w 5307"/>
                <a:gd name="T49" fmla="*/ 2147483647 h 5217"/>
                <a:gd name="T50" fmla="*/ 2147483647 w 5307"/>
                <a:gd name="T51" fmla="*/ 2147483647 h 5217"/>
                <a:gd name="T52" fmla="*/ 2147483647 w 5307"/>
                <a:gd name="T53" fmla="*/ 2147483647 h 5217"/>
                <a:gd name="T54" fmla="*/ 2147483647 w 5307"/>
                <a:gd name="T55" fmla="*/ 2147483647 h 5217"/>
                <a:gd name="T56" fmla="*/ 2147483647 w 5307"/>
                <a:gd name="T57" fmla="*/ 2147483647 h 5217"/>
                <a:gd name="T58" fmla="*/ 2147483647 w 5307"/>
                <a:gd name="T59" fmla="*/ 2147483647 h 5217"/>
                <a:gd name="T60" fmla="*/ 2147483647 w 5307"/>
                <a:gd name="T61" fmla="*/ 2147483647 h 5217"/>
                <a:gd name="T62" fmla="*/ 2147483647 w 5307"/>
                <a:gd name="T63" fmla="*/ 2147483647 h 5217"/>
                <a:gd name="T64" fmla="*/ 2147483647 w 5307"/>
                <a:gd name="T65" fmla="*/ 2147483647 h 5217"/>
                <a:gd name="T66" fmla="*/ 2147483647 w 5307"/>
                <a:gd name="T67" fmla="*/ 2147483647 h 5217"/>
                <a:gd name="T68" fmla="*/ 2147483647 w 5307"/>
                <a:gd name="T69" fmla="*/ 2147483647 h 5217"/>
                <a:gd name="T70" fmla="*/ 2147483647 w 5307"/>
                <a:gd name="T71" fmla="*/ 2147483647 h 5217"/>
                <a:gd name="T72" fmla="*/ 2147483647 w 5307"/>
                <a:gd name="T73" fmla="*/ 2147483647 h 5217"/>
                <a:gd name="T74" fmla="*/ 2147483647 w 5307"/>
                <a:gd name="T75" fmla="*/ 2147483647 h 5217"/>
                <a:gd name="T76" fmla="*/ 2147483647 w 5307"/>
                <a:gd name="T77" fmla="*/ 2147483647 h 5217"/>
                <a:gd name="T78" fmla="*/ 2147483647 w 5307"/>
                <a:gd name="T79" fmla="*/ 2147483647 h 5217"/>
                <a:gd name="T80" fmla="*/ 2147483647 w 5307"/>
                <a:gd name="T81" fmla="*/ 2147483647 h 5217"/>
                <a:gd name="T82" fmla="*/ 2147483647 w 5307"/>
                <a:gd name="T83" fmla="*/ 2147483647 h 5217"/>
                <a:gd name="T84" fmla="*/ 2147483647 w 5307"/>
                <a:gd name="T85" fmla="*/ 2147483647 h 5217"/>
                <a:gd name="T86" fmla="*/ 2147483647 w 5307"/>
                <a:gd name="T87" fmla="*/ 2147483647 h 5217"/>
                <a:gd name="T88" fmla="*/ 2147483647 w 5307"/>
                <a:gd name="T89" fmla="*/ 2147483647 h 5217"/>
                <a:gd name="T90" fmla="*/ 2147483647 w 5307"/>
                <a:gd name="T91" fmla="*/ 2147483647 h 5217"/>
                <a:gd name="T92" fmla="*/ 2147483647 w 5307"/>
                <a:gd name="T93" fmla="*/ 2147483647 h 5217"/>
                <a:gd name="T94" fmla="*/ 2147483647 w 5307"/>
                <a:gd name="T95" fmla="*/ 2147483647 h 5217"/>
                <a:gd name="T96" fmla="*/ 2147483647 w 5307"/>
                <a:gd name="T97" fmla="*/ 2147483647 h 5217"/>
                <a:gd name="T98" fmla="*/ 2147483647 w 5307"/>
                <a:gd name="T99" fmla="*/ 2147483647 h 5217"/>
                <a:gd name="T100" fmla="*/ 2147483647 w 5307"/>
                <a:gd name="T101" fmla="*/ 2147483647 h 5217"/>
                <a:gd name="T102" fmla="*/ 2147483647 w 5307"/>
                <a:gd name="T103" fmla="*/ 2147483647 h 52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07"/>
                <a:gd name="T157" fmla="*/ 0 h 5217"/>
                <a:gd name="T158" fmla="*/ 5307 w 5307"/>
                <a:gd name="T159" fmla="*/ 5217 h 521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07" h="5217">
                  <a:moveTo>
                    <a:pt x="1483" y="0"/>
                  </a:moveTo>
                  <a:lnTo>
                    <a:pt x="1401" y="44"/>
                  </a:lnTo>
                  <a:lnTo>
                    <a:pt x="1320" y="91"/>
                  </a:lnTo>
                  <a:lnTo>
                    <a:pt x="1242" y="142"/>
                  </a:lnTo>
                  <a:lnTo>
                    <a:pt x="1165" y="194"/>
                  </a:lnTo>
                  <a:lnTo>
                    <a:pt x="1091" y="249"/>
                  </a:lnTo>
                  <a:lnTo>
                    <a:pt x="1018" y="306"/>
                  </a:lnTo>
                  <a:lnTo>
                    <a:pt x="948" y="366"/>
                  </a:lnTo>
                  <a:lnTo>
                    <a:pt x="879" y="428"/>
                  </a:lnTo>
                  <a:lnTo>
                    <a:pt x="813" y="492"/>
                  </a:lnTo>
                  <a:lnTo>
                    <a:pt x="748" y="558"/>
                  </a:lnTo>
                  <a:lnTo>
                    <a:pt x="686" y="627"/>
                  </a:lnTo>
                  <a:lnTo>
                    <a:pt x="626" y="697"/>
                  </a:lnTo>
                  <a:lnTo>
                    <a:pt x="568" y="770"/>
                  </a:lnTo>
                  <a:lnTo>
                    <a:pt x="513" y="844"/>
                  </a:lnTo>
                  <a:lnTo>
                    <a:pt x="460" y="921"/>
                  </a:lnTo>
                  <a:lnTo>
                    <a:pt x="411" y="1000"/>
                  </a:lnTo>
                  <a:lnTo>
                    <a:pt x="362" y="1079"/>
                  </a:lnTo>
                  <a:lnTo>
                    <a:pt x="318" y="1161"/>
                  </a:lnTo>
                  <a:lnTo>
                    <a:pt x="276" y="1245"/>
                  </a:lnTo>
                  <a:lnTo>
                    <a:pt x="236" y="1329"/>
                  </a:lnTo>
                  <a:lnTo>
                    <a:pt x="199" y="1416"/>
                  </a:lnTo>
                  <a:lnTo>
                    <a:pt x="166" y="1504"/>
                  </a:lnTo>
                  <a:lnTo>
                    <a:pt x="135" y="1593"/>
                  </a:lnTo>
                  <a:lnTo>
                    <a:pt x="107" y="1684"/>
                  </a:lnTo>
                  <a:lnTo>
                    <a:pt x="82" y="1776"/>
                  </a:lnTo>
                  <a:lnTo>
                    <a:pt x="61" y="1868"/>
                  </a:lnTo>
                  <a:lnTo>
                    <a:pt x="42" y="1963"/>
                  </a:lnTo>
                  <a:lnTo>
                    <a:pt x="27" y="2059"/>
                  </a:lnTo>
                  <a:lnTo>
                    <a:pt x="15" y="2156"/>
                  </a:lnTo>
                  <a:lnTo>
                    <a:pt x="7" y="2253"/>
                  </a:lnTo>
                  <a:lnTo>
                    <a:pt x="1" y="2351"/>
                  </a:lnTo>
                  <a:lnTo>
                    <a:pt x="0" y="2451"/>
                  </a:lnTo>
                  <a:lnTo>
                    <a:pt x="3" y="2593"/>
                  </a:lnTo>
                  <a:lnTo>
                    <a:pt x="14" y="2733"/>
                  </a:lnTo>
                  <a:lnTo>
                    <a:pt x="31" y="2872"/>
                  </a:lnTo>
                  <a:lnTo>
                    <a:pt x="55" y="3009"/>
                  </a:lnTo>
                  <a:lnTo>
                    <a:pt x="86" y="3142"/>
                  </a:lnTo>
                  <a:lnTo>
                    <a:pt x="124" y="3274"/>
                  </a:lnTo>
                  <a:lnTo>
                    <a:pt x="167" y="3402"/>
                  </a:lnTo>
                  <a:lnTo>
                    <a:pt x="216" y="3528"/>
                  </a:lnTo>
                  <a:lnTo>
                    <a:pt x="272" y="3650"/>
                  </a:lnTo>
                  <a:lnTo>
                    <a:pt x="333" y="3770"/>
                  </a:lnTo>
                  <a:lnTo>
                    <a:pt x="400" y="3885"/>
                  </a:lnTo>
                  <a:lnTo>
                    <a:pt x="471" y="3997"/>
                  </a:lnTo>
                  <a:lnTo>
                    <a:pt x="549" y="4106"/>
                  </a:lnTo>
                  <a:lnTo>
                    <a:pt x="630" y="4210"/>
                  </a:lnTo>
                  <a:lnTo>
                    <a:pt x="718" y="4311"/>
                  </a:lnTo>
                  <a:lnTo>
                    <a:pt x="810" y="4407"/>
                  </a:lnTo>
                  <a:lnTo>
                    <a:pt x="905" y="4498"/>
                  </a:lnTo>
                  <a:lnTo>
                    <a:pt x="1005" y="4585"/>
                  </a:lnTo>
                  <a:lnTo>
                    <a:pt x="1110" y="4668"/>
                  </a:lnTo>
                  <a:lnTo>
                    <a:pt x="1219" y="4744"/>
                  </a:lnTo>
                  <a:lnTo>
                    <a:pt x="1330" y="4817"/>
                  </a:lnTo>
                  <a:lnTo>
                    <a:pt x="1446" y="4883"/>
                  </a:lnTo>
                  <a:lnTo>
                    <a:pt x="1565" y="4944"/>
                  </a:lnTo>
                  <a:lnTo>
                    <a:pt x="1688" y="4999"/>
                  </a:lnTo>
                  <a:lnTo>
                    <a:pt x="1813" y="5049"/>
                  </a:lnTo>
                  <a:lnTo>
                    <a:pt x="1942" y="5093"/>
                  </a:lnTo>
                  <a:lnTo>
                    <a:pt x="2073" y="5130"/>
                  </a:lnTo>
                  <a:lnTo>
                    <a:pt x="2207" y="5161"/>
                  </a:lnTo>
                  <a:lnTo>
                    <a:pt x="2343" y="5185"/>
                  </a:lnTo>
                  <a:lnTo>
                    <a:pt x="2481" y="5203"/>
                  </a:lnTo>
                  <a:lnTo>
                    <a:pt x="2622" y="5213"/>
                  </a:lnTo>
                  <a:lnTo>
                    <a:pt x="2764" y="5217"/>
                  </a:lnTo>
                  <a:lnTo>
                    <a:pt x="2871" y="5215"/>
                  </a:lnTo>
                  <a:lnTo>
                    <a:pt x="2976" y="5209"/>
                  </a:lnTo>
                  <a:lnTo>
                    <a:pt x="3080" y="5199"/>
                  </a:lnTo>
                  <a:lnTo>
                    <a:pt x="3183" y="5185"/>
                  </a:lnTo>
                  <a:lnTo>
                    <a:pt x="3286" y="5168"/>
                  </a:lnTo>
                  <a:lnTo>
                    <a:pt x="3386" y="5147"/>
                  </a:lnTo>
                  <a:lnTo>
                    <a:pt x="3485" y="5122"/>
                  </a:lnTo>
                  <a:lnTo>
                    <a:pt x="3583" y="5093"/>
                  </a:lnTo>
                  <a:lnTo>
                    <a:pt x="3680" y="5062"/>
                  </a:lnTo>
                  <a:lnTo>
                    <a:pt x="3774" y="5027"/>
                  </a:lnTo>
                  <a:lnTo>
                    <a:pt x="3867" y="4988"/>
                  </a:lnTo>
                  <a:lnTo>
                    <a:pt x="3959" y="4946"/>
                  </a:lnTo>
                  <a:lnTo>
                    <a:pt x="4047" y="4902"/>
                  </a:lnTo>
                  <a:lnTo>
                    <a:pt x="4135" y="4853"/>
                  </a:lnTo>
                  <a:lnTo>
                    <a:pt x="4221" y="4802"/>
                  </a:lnTo>
                  <a:lnTo>
                    <a:pt x="4304" y="4748"/>
                  </a:lnTo>
                  <a:lnTo>
                    <a:pt x="4386" y="4691"/>
                  </a:lnTo>
                  <a:lnTo>
                    <a:pt x="4466" y="4631"/>
                  </a:lnTo>
                  <a:lnTo>
                    <a:pt x="4542" y="4569"/>
                  </a:lnTo>
                  <a:lnTo>
                    <a:pt x="4618" y="4503"/>
                  </a:lnTo>
                  <a:lnTo>
                    <a:pt x="4689" y="4436"/>
                  </a:lnTo>
                  <a:lnTo>
                    <a:pt x="4760" y="4365"/>
                  </a:lnTo>
                  <a:lnTo>
                    <a:pt x="4827" y="4293"/>
                  </a:lnTo>
                  <a:lnTo>
                    <a:pt x="4892" y="4217"/>
                  </a:lnTo>
                  <a:lnTo>
                    <a:pt x="4953" y="4140"/>
                  </a:lnTo>
                  <a:lnTo>
                    <a:pt x="5013" y="4060"/>
                  </a:lnTo>
                  <a:lnTo>
                    <a:pt x="5069" y="3978"/>
                  </a:lnTo>
                  <a:lnTo>
                    <a:pt x="5122" y="3895"/>
                  </a:lnTo>
                  <a:lnTo>
                    <a:pt x="5174" y="3808"/>
                  </a:lnTo>
                  <a:lnTo>
                    <a:pt x="5221" y="3720"/>
                  </a:lnTo>
                  <a:lnTo>
                    <a:pt x="5265" y="3630"/>
                  </a:lnTo>
                  <a:lnTo>
                    <a:pt x="5307" y="3539"/>
                  </a:lnTo>
                  <a:lnTo>
                    <a:pt x="5286" y="3473"/>
                  </a:lnTo>
                  <a:lnTo>
                    <a:pt x="5263" y="3408"/>
                  </a:lnTo>
                  <a:lnTo>
                    <a:pt x="5240" y="3342"/>
                  </a:lnTo>
                  <a:lnTo>
                    <a:pt x="5217" y="3278"/>
                  </a:lnTo>
                  <a:lnTo>
                    <a:pt x="5193" y="3213"/>
                  </a:lnTo>
                  <a:lnTo>
                    <a:pt x="5168" y="3150"/>
                  </a:lnTo>
                  <a:lnTo>
                    <a:pt x="5142" y="3087"/>
                  </a:lnTo>
                  <a:lnTo>
                    <a:pt x="5114" y="3024"/>
                  </a:lnTo>
                  <a:lnTo>
                    <a:pt x="5088" y="3122"/>
                  </a:lnTo>
                  <a:lnTo>
                    <a:pt x="5058" y="3219"/>
                  </a:lnTo>
                  <a:lnTo>
                    <a:pt x="5025" y="3314"/>
                  </a:lnTo>
                  <a:lnTo>
                    <a:pt x="4986" y="3408"/>
                  </a:lnTo>
                  <a:lnTo>
                    <a:pt x="4945" y="3498"/>
                  </a:lnTo>
                  <a:lnTo>
                    <a:pt x="4900" y="3588"/>
                  </a:lnTo>
                  <a:lnTo>
                    <a:pt x="4851" y="3675"/>
                  </a:lnTo>
                  <a:lnTo>
                    <a:pt x="4799" y="3759"/>
                  </a:lnTo>
                  <a:lnTo>
                    <a:pt x="4744" y="3842"/>
                  </a:lnTo>
                  <a:lnTo>
                    <a:pt x="4685" y="3922"/>
                  </a:lnTo>
                  <a:lnTo>
                    <a:pt x="4623" y="3999"/>
                  </a:lnTo>
                  <a:lnTo>
                    <a:pt x="4558" y="4074"/>
                  </a:lnTo>
                  <a:lnTo>
                    <a:pt x="4490" y="4147"/>
                  </a:lnTo>
                  <a:lnTo>
                    <a:pt x="4419" y="4215"/>
                  </a:lnTo>
                  <a:lnTo>
                    <a:pt x="4346" y="4282"/>
                  </a:lnTo>
                  <a:lnTo>
                    <a:pt x="4270" y="4345"/>
                  </a:lnTo>
                  <a:lnTo>
                    <a:pt x="4192" y="4406"/>
                  </a:lnTo>
                  <a:lnTo>
                    <a:pt x="4110" y="4462"/>
                  </a:lnTo>
                  <a:lnTo>
                    <a:pt x="4026" y="4515"/>
                  </a:lnTo>
                  <a:lnTo>
                    <a:pt x="3941" y="4566"/>
                  </a:lnTo>
                  <a:lnTo>
                    <a:pt x="3852" y="4613"/>
                  </a:lnTo>
                  <a:lnTo>
                    <a:pt x="3762" y="4657"/>
                  </a:lnTo>
                  <a:lnTo>
                    <a:pt x="3670" y="4696"/>
                  </a:lnTo>
                  <a:lnTo>
                    <a:pt x="3575" y="4731"/>
                  </a:lnTo>
                  <a:lnTo>
                    <a:pt x="3479" y="4763"/>
                  </a:lnTo>
                  <a:lnTo>
                    <a:pt x="3382" y="4792"/>
                  </a:lnTo>
                  <a:lnTo>
                    <a:pt x="3282" y="4816"/>
                  </a:lnTo>
                  <a:lnTo>
                    <a:pt x="3181" y="4835"/>
                  </a:lnTo>
                  <a:lnTo>
                    <a:pt x="3079" y="4851"/>
                  </a:lnTo>
                  <a:lnTo>
                    <a:pt x="2976" y="4862"/>
                  </a:lnTo>
                  <a:lnTo>
                    <a:pt x="2870" y="4869"/>
                  </a:lnTo>
                  <a:lnTo>
                    <a:pt x="2764" y="4871"/>
                  </a:lnTo>
                  <a:lnTo>
                    <a:pt x="2639" y="4868"/>
                  </a:lnTo>
                  <a:lnTo>
                    <a:pt x="2517" y="4858"/>
                  </a:lnTo>
                  <a:lnTo>
                    <a:pt x="2395" y="4843"/>
                  </a:lnTo>
                  <a:lnTo>
                    <a:pt x="2276" y="4822"/>
                  </a:lnTo>
                  <a:lnTo>
                    <a:pt x="2160" y="4795"/>
                  </a:lnTo>
                  <a:lnTo>
                    <a:pt x="2045" y="4762"/>
                  </a:lnTo>
                  <a:lnTo>
                    <a:pt x="1932" y="4724"/>
                  </a:lnTo>
                  <a:lnTo>
                    <a:pt x="1822" y="4681"/>
                  </a:lnTo>
                  <a:lnTo>
                    <a:pt x="1715" y="4632"/>
                  </a:lnTo>
                  <a:lnTo>
                    <a:pt x="1611" y="4579"/>
                  </a:lnTo>
                  <a:lnTo>
                    <a:pt x="1510" y="4521"/>
                  </a:lnTo>
                  <a:lnTo>
                    <a:pt x="1411" y="4458"/>
                  </a:lnTo>
                  <a:lnTo>
                    <a:pt x="1316" y="4391"/>
                  </a:lnTo>
                  <a:lnTo>
                    <a:pt x="1226" y="4319"/>
                  </a:lnTo>
                  <a:lnTo>
                    <a:pt x="1137" y="4242"/>
                  </a:lnTo>
                  <a:lnTo>
                    <a:pt x="1053" y="4163"/>
                  </a:lnTo>
                  <a:lnTo>
                    <a:pt x="974" y="4078"/>
                  </a:lnTo>
                  <a:lnTo>
                    <a:pt x="897" y="3990"/>
                  </a:lnTo>
                  <a:lnTo>
                    <a:pt x="826" y="3899"/>
                  </a:lnTo>
                  <a:lnTo>
                    <a:pt x="758" y="3804"/>
                  </a:lnTo>
                  <a:lnTo>
                    <a:pt x="695" y="3706"/>
                  </a:lnTo>
                  <a:lnTo>
                    <a:pt x="637" y="3604"/>
                  </a:lnTo>
                  <a:lnTo>
                    <a:pt x="584" y="3500"/>
                  </a:lnTo>
                  <a:lnTo>
                    <a:pt x="535" y="3393"/>
                  </a:lnTo>
                  <a:lnTo>
                    <a:pt x="491" y="3283"/>
                  </a:lnTo>
                  <a:lnTo>
                    <a:pt x="454" y="3171"/>
                  </a:lnTo>
                  <a:lnTo>
                    <a:pt x="421" y="3056"/>
                  </a:lnTo>
                  <a:lnTo>
                    <a:pt x="395" y="2939"/>
                  </a:lnTo>
                  <a:lnTo>
                    <a:pt x="372" y="2819"/>
                  </a:lnTo>
                  <a:lnTo>
                    <a:pt x="357" y="2698"/>
                  </a:lnTo>
                  <a:lnTo>
                    <a:pt x="348" y="2575"/>
                  </a:lnTo>
                  <a:lnTo>
                    <a:pt x="345" y="2451"/>
                  </a:lnTo>
                  <a:lnTo>
                    <a:pt x="347" y="2350"/>
                  </a:lnTo>
                  <a:lnTo>
                    <a:pt x="353" y="2252"/>
                  </a:lnTo>
                  <a:lnTo>
                    <a:pt x="363" y="2154"/>
                  </a:lnTo>
                  <a:lnTo>
                    <a:pt x="376" y="2057"/>
                  </a:lnTo>
                  <a:lnTo>
                    <a:pt x="395" y="1961"/>
                  </a:lnTo>
                  <a:lnTo>
                    <a:pt x="416" y="1867"/>
                  </a:lnTo>
                  <a:lnTo>
                    <a:pt x="441" y="1775"/>
                  </a:lnTo>
                  <a:lnTo>
                    <a:pt x="469" y="1684"/>
                  </a:lnTo>
                  <a:lnTo>
                    <a:pt x="501" y="1594"/>
                  </a:lnTo>
                  <a:lnTo>
                    <a:pt x="537" y="1506"/>
                  </a:lnTo>
                  <a:lnTo>
                    <a:pt x="575" y="1420"/>
                  </a:lnTo>
                  <a:lnTo>
                    <a:pt x="616" y="1335"/>
                  </a:lnTo>
                  <a:lnTo>
                    <a:pt x="662" y="1253"/>
                  </a:lnTo>
                  <a:lnTo>
                    <a:pt x="710" y="1173"/>
                  </a:lnTo>
                  <a:lnTo>
                    <a:pt x="760" y="1094"/>
                  </a:lnTo>
                  <a:lnTo>
                    <a:pt x="815" y="1018"/>
                  </a:lnTo>
                  <a:lnTo>
                    <a:pt x="871" y="944"/>
                  </a:lnTo>
                  <a:lnTo>
                    <a:pt x="931" y="872"/>
                  </a:lnTo>
                  <a:lnTo>
                    <a:pt x="993" y="802"/>
                  </a:lnTo>
                  <a:lnTo>
                    <a:pt x="1057" y="735"/>
                  </a:lnTo>
                  <a:lnTo>
                    <a:pt x="1125" y="671"/>
                  </a:lnTo>
                  <a:lnTo>
                    <a:pt x="1194" y="609"/>
                  </a:lnTo>
                  <a:lnTo>
                    <a:pt x="1267" y="550"/>
                  </a:lnTo>
                  <a:lnTo>
                    <a:pt x="1342" y="494"/>
                  </a:lnTo>
                  <a:lnTo>
                    <a:pt x="1418" y="440"/>
                  </a:lnTo>
                  <a:lnTo>
                    <a:pt x="1497" y="389"/>
                  </a:lnTo>
                  <a:lnTo>
                    <a:pt x="1577" y="341"/>
                  </a:lnTo>
                  <a:lnTo>
                    <a:pt x="1660" y="297"/>
                  </a:lnTo>
                  <a:lnTo>
                    <a:pt x="1745" y="256"/>
                  </a:lnTo>
                  <a:lnTo>
                    <a:pt x="1831" y="217"/>
                  </a:lnTo>
                  <a:lnTo>
                    <a:pt x="1919" y="182"/>
                  </a:lnTo>
                  <a:lnTo>
                    <a:pt x="2008" y="151"/>
                  </a:lnTo>
                  <a:lnTo>
                    <a:pt x="1944" y="129"/>
                  </a:lnTo>
                  <a:lnTo>
                    <a:pt x="1879" y="108"/>
                  </a:lnTo>
                  <a:lnTo>
                    <a:pt x="1813" y="87"/>
                  </a:lnTo>
                  <a:lnTo>
                    <a:pt x="1748" y="68"/>
                  </a:lnTo>
                  <a:lnTo>
                    <a:pt x="1682" y="50"/>
                  </a:lnTo>
                  <a:lnTo>
                    <a:pt x="1616" y="32"/>
                  </a:lnTo>
                  <a:lnTo>
                    <a:pt x="1549" y="16"/>
                  </a:lnTo>
                  <a:lnTo>
                    <a:pt x="1483" y="0"/>
                  </a:lnTo>
                  <a:close/>
                </a:path>
              </a:pathLst>
            </a:custGeom>
            <a:solidFill>
              <a:srgbClr val="3C5CB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56" name="Freeform 67"/>
            <p:cNvSpPr>
              <a:spLocks/>
            </p:cNvSpPr>
            <p:nvPr/>
          </p:nvSpPr>
          <p:spPr bwMode="auto">
            <a:xfrm>
              <a:off x="801688" y="3860800"/>
              <a:ext cx="334963" cy="328613"/>
            </a:xfrm>
            <a:custGeom>
              <a:avLst/>
              <a:gdLst>
                <a:gd name="T0" fmla="*/ 2147483647 w 5047"/>
                <a:gd name="T1" fmla="*/ 2147483647 h 4977"/>
                <a:gd name="T2" fmla="*/ 2147483647 w 5047"/>
                <a:gd name="T3" fmla="*/ 2147483647 h 4977"/>
                <a:gd name="T4" fmla="*/ 2147483647 w 5047"/>
                <a:gd name="T5" fmla="*/ 2147483647 h 4977"/>
                <a:gd name="T6" fmla="*/ 2147483647 w 5047"/>
                <a:gd name="T7" fmla="*/ 2147483647 h 4977"/>
                <a:gd name="T8" fmla="*/ 2147483647 w 5047"/>
                <a:gd name="T9" fmla="*/ 2147483647 h 4977"/>
                <a:gd name="T10" fmla="*/ 2147483647 w 5047"/>
                <a:gd name="T11" fmla="*/ 2147483647 h 4977"/>
                <a:gd name="T12" fmla="*/ 2147483647 w 5047"/>
                <a:gd name="T13" fmla="*/ 2147483647 h 4977"/>
                <a:gd name="T14" fmla="*/ 2147483647 w 5047"/>
                <a:gd name="T15" fmla="*/ 2147483647 h 4977"/>
                <a:gd name="T16" fmla="*/ 2147483647 w 5047"/>
                <a:gd name="T17" fmla="*/ 2147483647 h 4977"/>
                <a:gd name="T18" fmla="*/ 2147483647 w 5047"/>
                <a:gd name="T19" fmla="*/ 2147483647 h 4977"/>
                <a:gd name="T20" fmla="*/ 2147483647 w 5047"/>
                <a:gd name="T21" fmla="*/ 2147483647 h 4977"/>
                <a:gd name="T22" fmla="*/ 2147483647 w 5047"/>
                <a:gd name="T23" fmla="*/ 2147483647 h 4977"/>
                <a:gd name="T24" fmla="*/ 2147483647 w 5047"/>
                <a:gd name="T25" fmla="*/ 2147483647 h 4977"/>
                <a:gd name="T26" fmla="*/ 2147483647 w 5047"/>
                <a:gd name="T27" fmla="*/ 2147483647 h 4977"/>
                <a:gd name="T28" fmla="*/ 2147483647 w 5047"/>
                <a:gd name="T29" fmla="*/ 2147483647 h 4977"/>
                <a:gd name="T30" fmla="*/ 2147483647 w 5047"/>
                <a:gd name="T31" fmla="*/ 2147483647 h 4977"/>
                <a:gd name="T32" fmla="*/ 2147483647 w 5047"/>
                <a:gd name="T33" fmla="*/ 2147483647 h 4977"/>
                <a:gd name="T34" fmla="*/ 2147483647 w 5047"/>
                <a:gd name="T35" fmla="*/ 2147483647 h 4977"/>
                <a:gd name="T36" fmla="*/ 2147483647 w 5047"/>
                <a:gd name="T37" fmla="*/ 2147483647 h 4977"/>
                <a:gd name="T38" fmla="*/ 2147483647 w 5047"/>
                <a:gd name="T39" fmla="*/ 2147483647 h 4977"/>
                <a:gd name="T40" fmla="*/ 2147483647 w 5047"/>
                <a:gd name="T41" fmla="*/ 2147483647 h 4977"/>
                <a:gd name="T42" fmla="*/ 2147483647 w 5047"/>
                <a:gd name="T43" fmla="*/ 2147483647 h 4977"/>
                <a:gd name="T44" fmla="*/ 2147483647 w 5047"/>
                <a:gd name="T45" fmla="*/ 2147483647 h 4977"/>
                <a:gd name="T46" fmla="*/ 2147483647 w 5047"/>
                <a:gd name="T47" fmla="*/ 2147483647 h 4977"/>
                <a:gd name="T48" fmla="*/ 2147483647 w 5047"/>
                <a:gd name="T49" fmla="*/ 2147483647 h 4977"/>
                <a:gd name="T50" fmla="*/ 2147483647 w 5047"/>
                <a:gd name="T51" fmla="*/ 2147483647 h 4977"/>
                <a:gd name="T52" fmla="*/ 2147483647 w 5047"/>
                <a:gd name="T53" fmla="*/ 2147483647 h 4977"/>
                <a:gd name="T54" fmla="*/ 2147483647 w 5047"/>
                <a:gd name="T55" fmla="*/ 2147483647 h 4977"/>
                <a:gd name="T56" fmla="*/ 2147483647 w 5047"/>
                <a:gd name="T57" fmla="*/ 2147483647 h 4977"/>
                <a:gd name="T58" fmla="*/ 2147483647 w 5047"/>
                <a:gd name="T59" fmla="*/ 2147483647 h 4977"/>
                <a:gd name="T60" fmla="*/ 2147483647 w 5047"/>
                <a:gd name="T61" fmla="*/ 2147483647 h 4977"/>
                <a:gd name="T62" fmla="*/ 2147483647 w 5047"/>
                <a:gd name="T63" fmla="*/ 2147483647 h 4977"/>
                <a:gd name="T64" fmla="*/ 2147483647 w 5047"/>
                <a:gd name="T65" fmla="*/ 2147483647 h 4977"/>
                <a:gd name="T66" fmla="*/ 2147483647 w 5047"/>
                <a:gd name="T67" fmla="*/ 2147483647 h 4977"/>
                <a:gd name="T68" fmla="*/ 2147483647 w 5047"/>
                <a:gd name="T69" fmla="*/ 2147483647 h 4977"/>
                <a:gd name="T70" fmla="*/ 2147483647 w 5047"/>
                <a:gd name="T71" fmla="*/ 2147483647 h 4977"/>
                <a:gd name="T72" fmla="*/ 2147483647 w 5047"/>
                <a:gd name="T73" fmla="*/ 2147483647 h 4977"/>
                <a:gd name="T74" fmla="*/ 2147483647 w 5047"/>
                <a:gd name="T75" fmla="*/ 2147483647 h 4977"/>
                <a:gd name="T76" fmla="*/ 2147483647 w 5047"/>
                <a:gd name="T77" fmla="*/ 2147483647 h 4977"/>
                <a:gd name="T78" fmla="*/ 2147483647 w 5047"/>
                <a:gd name="T79" fmla="*/ 2147483647 h 4977"/>
                <a:gd name="T80" fmla="*/ 2147483647 w 5047"/>
                <a:gd name="T81" fmla="*/ 2147483647 h 4977"/>
                <a:gd name="T82" fmla="*/ 2147483647 w 5047"/>
                <a:gd name="T83" fmla="*/ 2147483647 h 4977"/>
                <a:gd name="T84" fmla="*/ 2147483647 w 5047"/>
                <a:gd name="T85" fmla="*/ 2147483647 h 4977"/>
                <a:gd name="T86" fmla="*/ 2147483647 w 5047"/>
                <a:gd name="T87" fmla="*/ 2147483647 h 4977"/>
                <a:gd name="T88" fmla="*/ 2147483647 w 5047"/>
                <a:gd name="T89" fmla="*/ 2147483647 h 4977"/>
                <a:gd name="T90" fmla="*/ 2147483647 w 5047"/>
                <a:gd name="T91" fmla="*/ 2147483647 h 4977"/>
                <a:gd name="T92" fmla="*/ 2147483647 w 5047"/>
                <a:gd name="T93" fmla="*/ 2147483647 h 4977"/>
                <a:gd name="T94" fmla="*/ 2147483647 w 5047"/>
                <a:gd name="T95" fmla="*/ 2147483647 h 4977"/>
                <a:gd name="T96" fmla="*/ 2147483647 w 5047"/>
                <a:gd name="T97" fmla="*/ 2147483647 h 4977"/>
                <a:gd name="T98" fmla="*/ 2147483647 w 5047"/>
                <a:gd name="T99" fmla="*/ 2147483647 h 4977"/>
                <a:gd name="T100" fmla="*/ 2147483647 w 5047"/>
                <a:gd name="T101" fmla="*/ 2147483647 h 4977"/>
                <a:gd name="T102" fmla="*/ 2147483647 w 5047"/>
                <a:gd name="T103" fmla="*/ 2147483647 h 497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047"/>
                <a:gd name="T157" fmla="*/ 0 h 4977"/>
                <a:gd name="T158" fmla="*/ 5047 w 5047"/>
                <a:gd name="T159" fmla="*/ 4977 h 497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047" h="4977">
                  <a:moveTo>
                    <a:pt x="1571" y="0"/>
                  </a:moveTo>
                  <a:lnTo>
                    <a:pt x="1485" y="38"/>
                  </a:lnTo>
                  <a:lnTo>
                    <a:pt x="1400" y="80"/>
                  </a:lnTo>
                  <a:lnTo>
                    <a:pt x="1319" y="125"/>
                  </a:lnTo>
                  <a:lnTo>
                    <a:pt x="1238" y="173"/>
                  </a:lnTo>
                  <a:lnTo>
                    <a:pt x="1159" y="223"/>
                  </a:lnTo>
                  <a:lnTo>
                    <a:pt x="1083" y="275"/>
                  </a:lnTo>
                  <a:lnTo>
                    <a:pt x="1008" y="331"/>
                  </a:lnTo>
                  <a:lnTo>
                    <a:pt x="936" y="389"/>
                  </a:lnTo>
                  <a:lnTo>
                    <a:pt x="865" y="450"/>
                  </a:lnTo>
                  <a:lnTo>
                    <a:pt x="797" y="513"/>
                  </a:lnTo>
                  <a:lnTo>
                    <a:pt x="731" y="579"/>
                  </a:lnTo>
                  <a:lnTo>
                    <a:pt x="668" y="646"/>
                  </a:lnTo>
                  <a:lnTo>
                    <a:pt x="606" y="717"/>
                  </a:lnTo>
                  <a:lnTo>
                    <a:pt x="548" y="788"/>
                  </a:lnTo>
                  <a:lnTo>
                    <a:pt x="493" y="863"/>
                  </a:lnTo>
                  <a:lnTo>
                    <a:pt x="439" y="940"/>
                  </a:lnTo>
                  <a:lnTo>
                    <a:pt x="389" y="1018"/>
                  </a:lnTo>
                  <a:lnTo>
                    <a:pt x="340" y="1098"/>
                  </a:lnTo>
                  <a:lnTo>
                    <a:pt x="296" y="1181"/>
                  </a:lnTo>
                  <a:lnTo>
                    <a:pt x="254" y="1264"/>
                  </a:lnTo>
                  <a:lnTo>
                    <a:pt x="215" y="1350"/>
                  </a:lnTo>
                  <a:lnTo>
                    <a:pt x="178" y="1437"/>
                  </a:lnTo>
                  <a:lnTo>
                    <a:pt x="145" y="1525"/>
                  </a:lnTo>
                  <a:lnTo>
                    <a:pt x="116" y="1616"/>
                  </a:lnTo>
                  <a:lnTo>
                    <a:pt x="90" y="1708"/>
                  </a:lnTo>
                  <a:lnTo>
                    <a:pt x="66" y="1800"/>
                  </a:lnTo>
                  <a:lnTo>
                    <a:pt x="46" y="1895"/>
                  </a:lnTo>
                  <a:lnTo>
                    <a:pt x="30" y="1991"/>
                  </a:lnTo>
                  <a:lnTo>
                    <a:pt x="17" y="2088"/>
                  </a:lnTo>
                  <a:lnTo>
                    <a:pt x="8" y="2186"/>
                  </a:lnTo>
                  <a:lnTo>
                    <a:pt x="2" y="2284"/>
                  </a:lnTo>
                  <a:lnTo>
                    <a:pt x="0" y="2384"/>
                  </a:lnTo>
                  <a:lnTo>
                    <a:pt x="4" y="2517"/>
                  </a:lnTo>
                  <a:lnTo>
                    <a:pt x="14" y="2649"/>
                  </a:lnTo>
                  <a:lnTo>
                    <a:pt x="30" y="2778"/>
                  </a:lnTo>
                  <a:lnTo>
                    <a:pt x="53" y="2906"/>
                  </a:lnTo>
                  <a:lnTo>
                    <a:pt x="82" y="3032"/>
                  </a:lnTo>
                  <a:lnTo>
                    <a:pt x="117" y="3155"/>
                  </a:lnTo>
                  <a:lnTo>
                    <a:pt x="157" y="3275"/>
                  </a:lnTo>
                  <a:lnTo>
                    <a:pt x="203" y="3393"/>
                  </a:lnTo>
                  <a:lnTo>
                    <a:pt x="256" y="3508"/>
                  </a:lnTo>
                  <a:lnTo>
                    <a:pt x="313" y="3620"/>
                  </a:lnTo>
                  <a:lnTo>
                    <a:pt x="376" y="3729"/>
                  </a:lnTo>
                  <a:lnTo>
                    <a:pt x="443" y="3834"/>
                  </a:lnTo>
                  <a:lnTo>
                    <a:pt x="515" y="3935"/>
                  </a:lnTo>
                  <a:lnTo>
                    <a:pt x="592" y="4033"/>
                  </a:lnTo>
                  <a:lnTo>
                    <a:pt x="674" y="4127"/>
                  </a:lnTo>
                  <a:lnTo>
                    <a:pt x="760" y="4218"/>
                  </a:lnTo>
                  <a:lnTo>
                    <a:pt x="849" y="4303"/>
                  </a:lnTo>
                  <a:lnTo>
                    <a:pt x="944" y="4385"/>
                  </a:lnTo>
                  <a:lnTo>
                    <a:pt x="1042" y="4462"/>
                  </a:lnTo>
                  <a:lnTo>
                    <a:pt x="1143" y="4534"/>
                  </a:lnTo>
                  <a:lnTo>
                    <a:pt x="1248" y="4602"/>
                  </a:lnTo>
                  <a:lnTo>
                    <a:pt x="1357" y="4664"/>
                  </a:lnTo>
                  <a:lnTo>
                    <a:pt x="1469" y="4722"/>
                  </a:lnTo>
                  <a:lnTo>
                    <a:pt x="1584" y="4773"/>
                  </a:lnTo>
                  <a:lnTo>
                    <a:pt x="1700" y="4819"/>
                  </a:lnTo>
                  <a:lnTo>
                    <a:pt x="1821" y="4861"/>
                  </a:lnTo>
                  <a:lnTo>
                    <a:pt x="1944" y="4895"/>
                  </a:lnTo>
                  <a:lnTo>
                    <a:pt x="2070" y="4924"/>
                  </a:lnTo>
                  <a:lnTo>
                    <a:pt x="2197" y="4947"/>
                  </a:lnTo>
                  <a:lnTo>
                    <a:pt x="2327" y="4964"/>
                  </a:lnTo>
                  <a:lnTo>
                    <a:pt x="2459" y="4974"/>
                  </a:lnTo>
                  <a:lnTo>
                    <a:pt x="2592" y="4977"/>
                  </a:lnTo>
                  <a:lnTo>
                    <a:pt x="2699" y="4975"/>
                  </a:lnTo>
                  <a:lnTo>
                    <a:pt x="2804" y="4969"/>
                  </a:lnTo>
                  <a:lnTo>
                    <a:pt x="2907" y="4958"/>
                  </a:lnTo>
                  <a:lnTo>
                    <a:pt x="3011" y="4943"/>
                  </a:lnTo>
                  <a:lnTo>
                    <a:pt x="3112" y="4925"/>
                  </a:lnTo>
                  <a:lnTo>
                    <a:pt x="3213" y="4902"/>
                  </a:lnTo>
                  <a:lnTo>
                    <a:pt x="3311" y="4876"/>
                  </a:lnTo>
                  <a:lnTo>
                    <a:pt x="3408" y="4846"/>
                  </a:lnTo>
                  <a:lnTo>
                    <a:pt x="3503" y="4812"/>
                  </a:lnTo>
                  <a:lnTo>
                    <a:pt x="3596" y="4775"/>
                  </a:lnTo>
                  <a:lnTo>
                    <a:pt x="3688" y="4734"/>
                  </a:lnTo>
                  <a:lnTo>
                    <a:pt x="3779" y="4690"/>
                  </a:lnTo>
                  <a:lnTo>
                    <a:pt x="3866" y="4642"/>
                  </a:lnTo>
                  <a:lnTo>
                    <a:pt x="3952" y="4592"/>
                  </a:lnTo>
                  <a:lnTo>
                    <a:pt x="4036" y="4538"/>
                  </a:lnTo>
                  <a:lnTo>
                    <a:pt x="4117" y="4481"/>
                  </a:lnTo>
                  <a:lnTo>
                    <a:pt x="4196" y="4421"/>
                  </a:lnTo>
                  <a:lnTo>
                    <a:pt x="4272" y="4358"/>
                  </a:lnTo>
                  <a:lnTo>
                    <a:pt x="4347" y="4292"/>
                  </a:lnTo>
                  <a:lnTo>
                    <a:pt x="4418" y="4224"/>
                  </a:lnTo>
                  <a:lnTo>
                    <a:pt x="4488" y="4152"/>
                  </a:lnTo>
                  <a:lnTo>
                    <a:pt x="4553" y="4079"/>
                  </a:lnTo>
                  <a:lnTo>
                    <a:pt x="4617" y="4002"/>
                  </a:lnTo>
                  <a:lnTo>
                    <a:pt x="4677" y="3923"/>
                  </a:lnTo>
                  <a:lnTo>
                    <a:pt x="4735" y="3843"/>
                  </a:lnTo>
                  <a:lnTo>
                    <a:pt x="4789" y="3759"/>
                  </a:lnTo>
                  <a:lnTo>
                    <a:pt x="4841" y="3674"/>
                  </a:lnTo>
                  <a:lnTo>
                    <a:pt x="4889" y="3587"/>
                  </a:lnTo>
                  <a:lnTo>
                    <a:pt x="4933" y="3497"/>
                  </a:lnTo>
                  <a:lnTo>
                    <a:pt x="4975" y="3405"/>
                  </a:lnTo>
                  <a:lnTo>
                    <a:pt x="5013" y="3311"/>
                  </a:lnTo>
                  <a:lnTo>
                    <a:pt x="5047" y="3217"/>
                  </a:lnTo>
                  <a:lnTo>
                    <a:pt x="5022" y="3149"/>
                  </a:lnTo>
                  <a:lnTo>
                    <a:pt x="4995" y="3082"/>
                  </a:lnTo>
                  <a:lnTo>
                    <a:pt x="4968" y="3015"/>
                  </a:lnTo>
                  <a:lnTo>
                    <a:pt x="4939" y="2949"/>
                  </a:lnTo>
                  <a:lnTo>
                    <a:pt x="4910" y="2883"/>
                  </a:lnTo>
                  <a:lnTo>
                    <a:pt x="4880" y="2818"/>
                  </a:lnTo>
                  <a:lnTo>
                    <a:pt x="4850" y="2753"/>
                  </a:lnTo>
                  <a:lnTo>
                    <a:pt x="4817" y="2690"/>
                  </a:lnTo>
                  <a:lnTo>
                    <a:pt x="4801" y="2791"/>
                  </a:lnTo>
                  <a:lnTo>
                    <a:pt x="4780" y="2891"/>
                  </a:lnTo>
                  <a:lnTo>
                    <a:pt x="4755" y="2991"/>
                  </a:lnTo>
                  <a:lnTo>
                    <a:pt x="4726" y="3088"/>
                  </a:lnTo>
                  <a:lnTo>
                    <a:pt x="4693" y="3182"/>
                  </a:lnTo>
                  <a:lnTo>
                    <a:pt x="4654" y="3275"/>
                  </a:lnTo>
                  <a:lnTo>
                    <a:pt x="4613" y="3367"/>
                  </a:lnTo>
                  <a:lnTo>
                    <a:pt x="4567" y="3456"/>
                  </a:lnTo>
                  <a:lnTo>
                    <a:pt x="4517" y="3541"/>
                  </a:lnTo>
                  <a:lnTo>
                    <a:pt x="4465" y="3626"/>
                  </a:lnTo>
                  <a:lnTo>
                    <a:pt x="4407" y="3707"/>
                  </a:lnTo>
                  <a:lnTo>
                    <a:pt x="4348" y="3785"/>
                  </a:lnTo>
                  <a:lnTo>
                    <a:pt x="4284" y="3862"/>
                  </a:lnTo>
                  <a:lnTo>
                    <a:pt x="4218" y="3934"/>
                  </a:lnTo>
                  <a:lnTo>
                    <a:pt x="4148" y="4005"/>
                  </a:lnTo>
                  <a:lnTo>
                    <a:pt x="4075" y="4072"/>
                  </a:lnTo>
                  <a:lnTo>
                    <a:pt x="3999" y="4135"/>
                  </a:lnTo>
                  <a:lnTo>
                    <a:pt x="3922" y="4195"/>
                  </a:lnTo>
                  <a:lnTo>
                    <a:pt x="3840" y="4253"/>
                  </a:lnTo>
                  <a:lnTo>
                    <a:pt x="3757" y="4306"/>
                  </a:lnTo>
                  <a:lnTo>
                    <a:pt x="3671" y="4356"/>
                  </a:lnTo>
                  <a:lnTo>
                    <a:pt x="3582" y="4402"/>
                  </a:lnTo>
                  <a:lnTo>
                    <a:pt x="3492" y="4443"/>
                  </a:lnTo>
                  <a:lnTo>
                    <a:pt x="3399" y="4482"/>
                  </a:lnTo>
                  <a:lnTo>
                    <a:pt x="3303" y="4516"/>
                  </a:lnTo>
                  <a:lnTo>
                    <a:pt x="3207" y="4546"/>
                  </a:lnTo>
                  <a:lnTo>
                    <a:pt x="3108" y="4571"/>
                  </a:lnTo>
                  <a:lnTo>
                    <a:pt x="3008" y="4593"/>
                  </a:lnTo>
                  <a:lnTo>
                    <a:pt x="2906" y="4610"/>
                  </a:lnTo>
                  <a:lnTo>
                    <a:pt x="2803" y="4622"/>
                  </a:lnTo>
                  <a:lnTo>
                    <a:pt x="2698" y="4629"/>
                  </a:lnTo>
                  <a:lnTo>
                    <a:pt x="2592" y="4631"/>
                  </a:lnTo>
                  <a:lnTo>
                    <a:pt x="2476" y="4628"/>
                  </a:lnTo>
                  <a:lnTo>
                    <a:pt x="2362" y="4620"/>
                  </a:lnTo>
                  <a:lnTo>
                    <a:pt x="2250" y="4606"/>
                  </a:lnTo>
                  <a:lnTo>
                    <a:pt x="2140" y="4586"/>
                  </a:lnTo>
                  <a:lnTo>
                    <a:pt x="2031" y="4560"/>
                  </a:lnTo>
                  <a:lnTo>
                    <a:pt x="1924" y="4530"/>
                  </a:lnTo>
                  <a:lnTo>
                    <a:pt x="1819" y="4495"/>
                  </a:lnTo>
                  <a:lnTo>
                    <a:pt x="1718" y="4455"/>
                  </a:lnTo>
                  <a:lnTo>
                    <a:pt x="1618" y="4409"/>
                  </a:lnTo>
                  <a:lnTo>
                    <a:pt x="1521" y="4360"/>
                  </a:lnTo>
                  <a:lnTo>
                    <a:pt x="1427" y="4306"/>
                  </a:lnTo>
                  <a:lnTo>
                    <a:pt x="1336" y="4248"/>
                  </a:lnTo>
                  <a:lnTo>
                    <a:pt x="1248" y="4184"/>
                  </a:lnTo>
                  <a:lnTo>
                    <a:pt x="1164" y="4118"/>
                  </a:lnTo>
                  <a:lnTo>
                    <a:pt x="1082" y="4047"/>
                  </a:lnTo>
                  <a:lnTo>
                    <a:pt x="1003" y="3973"/>
                  </a:lnTo>
                  <a:lnTo>
                    <a:pt x="930" y="3895"/>
                  </a:lnTo>
                  <a:lnTo>
                    <a:pt x="858" y="3813"/>
                  </a:lnTo>
                  <a:lnTo>
                    <a:pt x="792" y="3729"/>
                  </a:lnTo>
                  <a:lnTo>
                    <a:pt x="729" y="3640"/>
                  </a:lnTo>
                  <a:lnTo>
                    <a:pt x="671" y="3549"/>
                  </a:lnTo>
                  <a:lnTo>
                    <a:pt x="616" y="3455"/>
                  </a:lnTo>
                  <a:lnTo>
                    <a:pt x="567" y="3358"/>
                  </a:lnTo>
                  <a:lnTo>
                    <a:pt x="523" y="3259"/>
                  </a:lnTo>
                  <a:lnTo>
                    <a:pt x="482" y="3156"/>
                  </a:lnTo>
                  <a:lnTo>
                    <a:pt x="447" y="3052"/>
                  </a:lnTo>
                  <a:lnTo>
                    <a:pt x="416" y="2946"/>
                  </a:lnTo>
                  <a:lnTo>
                    <a:pt x="392" y="2837"/>
                  </a:lnTo>
                  <a:lnTo>
                    <a:pt x="372" y="2726"/>
                  </a:lnTo>
                  <a:lnTo>
                    <a:pt x="358" y="2614"/>
                  </a:lnTo>
                  <a:lnTo>
                    <a:pt x="349" y="2499"/>
                  </a:lnTo>
                  <a:lnTo>
                    <a:pt x="345" y="2384"/>
                  </a:lnTo>
                  <a:lnTo>
                    <a:pt x="347" y="2283"/>
                  </a:lnTo>
                  <a:lnTo>
                    <a:pt x="355" y="2185"/>
                  </a:lnTo>
                  <a:lnTo>
                    <a:pt x="366" y="2086"/>
                  </a:lnTo>
                  <a:lnTo>
                    <a:pt x="380" y="1989"/>
                  </a:lnTo>
                  <a:lnTo>
                    <a:pt x="399" y="1894"/>
                  </a:lnTo>
                  <a:lnTo>
                    <a:pt x="422" y="1800"/>
                  </a:lnTo>
                  <a:lnTo>
                    <a:pt x="449" y="1708"/>
                  </a:lnTo>
                  <a:lnTo>
                    <a:pt x="479" y="1618"/>
                  </a:lnTo>
                  <a:lnTo>
                    <a:pt x="514" y="1529"/>
                  </a:lnTo>
                  <a:lnTo>
                    <a:pt x="552" y="1442"/>
                  </a:lnTo>
                  <a:lnTo>
                    <a:pt x="593" y="1357"/>
                  </a:lnTo>
                  <a:lnTo>
                    <a:pt x="639" y="1274"/>
                  </a:lnTo>
                  <a:lnTo>
                    <a:pt x="686" y="1194"/>
                  </a:lnTo>
                  <a:lnTo>
                    <a:pt x="738" y="1115"/>
                  </a:lnTo>
                  <a:lnTo>
                    <a:pt x="793" y="1038"/>
                  </a:lnTo>
                  <a:lnTo>
                    <a:pt x="850" y="965"/>
                  </a:lnTo>
                  <a:lnTo>
                    <a:pt x="911" y="893"/>
                  </a:lnTo>
                  <a:lnTo>
                    <a:pt x="974" y="825"/>
                  </a:lnTo>
                  <a:lnTo>
                    <a:pt x="1041" y="759"/>
                  </a:lnTo>
                  <a:lnTo>
                    <a:pt x="1109" y="696"/>
                  </a:lnTo>
                  <a:lnTo>
                    <a:pt x="1181" y="635"/>
                  </a:lnTo>
                  <a:lnTo>
                    <a:pt x="1255" y="578"/>
                  </a:lnTo>
                  <a:lnTo>
                    <a:pt x="1331" y="523"/>
                  </a:lnTo>
                  <a:lnTo>
                    <a:pt x="1410" y="473"/>
                  </a:lnTo>
                  <a:lnTo>
                    <a:pt x="1491" y="425"/>
                  </a:lnTo>
                  <a:lnTo>
                    <a:pt x="1574" y="380"/>
                  </a:lnTo>
                  <a:lnTo>
                    <a:pt x="1659" y="339"/>
                  </a:lnTo>
                  <a:lnTo>
                    <a:pt x="1746" y="302"/>
                  </a:lnTo>
                  <a:lnTo>
                    <a:pt x="1834" y="267"/>
                  </a:lnTo>
                  <a:lnTo>
                    <a:pt x="1925" y="237"/>
                  </a:lnTo>
                  <a:lnTo>
                    <a:pt x="2018" y="211"/>
                  </a:lnTo>
                  <a:lnTo>
                    <a:pt x="2111" y="188"/>
                  </a:lnTo>
                  <a:lnTo>
                    <a:pt x="2045" y="161"/>
                  </a:lnTo>
                  <a:lnTo>
                    <a:pt x="1979" y="135"/>
                  </a:lnTo>
                  <a:lnTo>
                    <a:pt x="1911" y="111"/>
                  </a:lnTo>
                  <a:lnTo>
                    <a:pt x="1844" y="87"/>
                  </a:lnTo>
                  <a:lnTo>
                    <a:pt x="1776" y="64"/>
                  </a:lnTo>
                  <a:lnTo>
                    <a:pt x="1708" y="42"/>
                  </a:lnTo>
                  <a:lnTo>
                    <a:pt x="1639" y="20"/>
                  </a:lnTo>
                  <a:lnTo>
                    <a:pt x="1571" y="0"/>
                  </a:lnTo>
                  <a:close/>
                </a:path>
              </a:pathLst>
            </a:custGeom>
            <a:solidFill>
              <a:srgbClr val="3E60C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57" name="Freeform 68"/>
            <p:cNvSpPr>
              <a:spLocks/>
            </p:cNvSpPr>
            <p:nvPr/>
          </p:nvSpPr>
          <p:spPr bwMode="auto">
            <a:xfrm>
              <a:off x="814388" y="3865563"/>
              <a:ext cx="314325" cy="312738"/>
            </a:xfrm>
            <a:custGeom>
              <a:avLst/>
              <a:gdLst>
                <a:gd name="T0" fmla="*/ 2147483647 w 4769"/>
                <a:gd name="T1" fmla="*/ 2147483647 h 4720"/>
                <a:gd name="T2" fmla="*/ 2147483647 w 4769"/>
                <a:gd name="T3" fmla="*/ 2147483647 h 4720"/>
                <a:gd name="T4" fmla="*/ 2147483647 w 4769"/>
                <a:gd name="T5" fmla="*/ 2147483647 h 4720"/>
                <a:gd name="T6" fmla="*/ 2147483647 w 4769"/>
                <a:gd name="T7" fmla="*/ 2147483647 h 4720"/>
                <a:gd name="T8" fmla="*/ 2147483647 w 4769"/>
                <a:gd name="T9" fmla="*/ 2147483647 h 4720"/>
                <a:gd name="T10" fmla="*/ 2147483647 w 4769"/>
                <a:gd name="T11" fmla="*/ 2147483647 h 4720"/>
                <a:gd name="T12" fmla="*/ 2147483647 w 4769"/>
                <a:gd name="T13" fmla="*/ 2147483647 h 4720"/>
                <a:gd name="T14" fmla="*/ 2147483647 w 4769"/>
                <a:gd name="T15" fmla="*/ 2147483647 h 4720"/>
                <a:gd name="T16" fmla="*/ 2147483647 w 4769"/>
                <a:gd name="T17" fmla="*/ 2147483647 h 4720"/>
                <a:gd name="T18" fmla="*/ 2147483647 w 4769"/>
                <a:gd name="T19" fmla="*/ 2147483647 h 4720"/>
                <a:gd name="T20" fmla="*/ 2147483647 w 4769"/>
                <a:gd name="T21" fmla="*/ 2147483647 h 4720"/>
                <a:gd name="T22" fmla="*/ 2147483647 w 4769"/>
                <a:gd name="T23" fmla="*/ 2147483647 h 4720"/>
                <a:gd name="T24" fmla="*/ 2147483647 w 4769"/>
                <a:gd name="T25" fmla="*/ 2147483647 h 4720"/>
                <a:gd name="T26" fmla="*/ 2147483647 w 4769"/>
                <a:gd name="T27" fmla="*/ 2147483647 h 4720"/>
                <a:gd name="T28" fmla="*/ 2147483647 w 4769"/>
                <a:gd name="T29" fmla="*/ 2147483647 h 4720"/>
                <a:gd name="T30" fmla="*/ 2147483647 w 4769"/>
                <a:gd name="T31" fmla="*/ 2147483647 h 4720"/>
                <a:gd name="T32" fmla="*/ 2147483647 w 4769"/>
                <a:gd name="T33" fmla="*/ 2147483647 h 4720"/>
                <a:gd name="T34" fmla="*/ 2147483647 w 4769"/>
                <a:gd name="T35" fmla="*/ 2147483647 h 4720"/>
                <a:gd name="T36" fmla="*/ 2147483647 w 4769"/>
                <a:gd name="T37" fmla="*/ 2147483647 h 4720"/>
                <a:gd name="T38" fmla="*/ 2147483647 w 4769"/>
                <a:gd name="T39" fmla="*/ 2147483647 h 4720"/>
                <a:gd name="T40" fmla="*/ 2147483647 w 4769"/>
                <a:gd name="T41" fmla="*/ 2147483647 h 4720"/>
                <a:gd name="T42" fmla="*/ 2147483647 w 4769"/>
                <a:gd name="T43" fmla="*/ 2147483647 h 4720"/>
                <a:gd name="T44" fmla="*/ 2147483647 w 4769"/>
                <a:gd name="T45" fmla="*/ 2147483647 h 4720"/>
                <a:gd name="T46" fmla="*/ 2147483647 w 4769"/>
                <a:gd name="T47" fmla="*/ 2147483647 h 4720"/>
                <a:gd name="T48" fmla="*/ 2147483647 w 4769"/>
                <a:gd name="T49" fmla="*/ 2147483647 h 4720"/>
                <a:gd name="T50" fmla="*/ 2147483647 w 4769"/>
                <a:gd name="T51" fmla="*/ 2147483647 h 4720"/>
                <a:gd name="T52" fmla="*/ 2147483647 w 4769"/>
                <a:gd name="T53" fmla="*/ 2147483647 h 4720"/>
                <a:gd name="T54" fmla="*/ 2147483647 w 4769"/>
                <a:gd name="T55" fmla="*/ 2147483647 h 4720"/>
                <a:gd name="T56" fmla="*/ 2147483647 w 4769"/>
                <a:gd name="T57" fmla="*/ 2147483647 h 4720"/>
                <a:gd name="T58" fmla="*/ 2147483647 w 4769"/>
                <a:gd name="T59" fmla="*/ 2147483647 h 4720"/>
                <a:gd name="T60" fmla="*/ 2147483647 w 4769"/>
                <a:gd name="T61" fmla="*/ 2147483647 h 4720"/>
                <a:gd name="T62" fmla="*/ 2147483647 w 4769"/>
                <a:gd name="T63" fmla="*/ 2147483647 h 4720"/>
                <a:gd name="T64" fmla="*/ 2147483647 w 4769"/>
                <a:gd name="T65" fmla="*/ 2147483647 h 4720"/>
                <a:gd name="T66" fmla="*/ 2147483647 w 4769"/>
                <a:gd name="T67" fmla="*/ 2147483647 h 4720"/>
                <a:gd name="T68" fmla="*/ 2147483647 w 4769"/>
                <a:gd name="T69" fmla="*/ 2147483647 h 4720"/>
                <a:gd name="T70" fmla="*/ 2147483647 w 4769"/>
                <a:gd name="T71" fmla="*/ 2147483647 h 4720"/>
                <a:gd name="T72" fmla="*/ 2147483647 w 4769"/>
                <a:gd name="T73" fmla="*/ 2147483647 h 4720"/>
                <a:gd name="T74" fmla="*/ 2147483647 w 4769"/>
                <a:gd name="T75" fmla="*/ 2147483647 h 4720"/>
                <a:gd name="T76" fmla="*/ 2147483647 w 4769"/>
                <a:gd name="T77" fmla="*/ 2147483647 h 4720"/>
                <a:gd name="T78" fmla="*/ 2147483647 w 4769"/>
                <a:gd name="T79" fmla="*/ 2147483647 h 4720"/>
                <a:gd name="T80" fmla="*/ 2147483647 w 4769"/>
                <a:gd name="T81" fmla="*/ 2147483647 h 4720"/>
                <a:gd name="T82" fmla="*/ 2147483647 w 4769"/>
                <a:gd name="T83" fmla="*/ 2147483647 h 4720"/>
                <a:gd name="T84" fmla="*/ 2147483647 w 4769"/>
                <a:gd name="T85" fmla="*/ 2147483647 h 4720"/>
                <a:gd name="T86" fmla="*/ 2147483647 w 4769"/>
                <a:gd name="T87" fmla="*/ 2147483647 h 4720"/>
                <a:gd name="T88" fmla="*/ 2147483647 w 4769"/>
                <a:gd name="T89" fmla="*/ 2147483647 h 4720"/>
                <a:gd name="T90" fmla="*/ 2147483647 w 4769"/>
                <a:gd name="T91" fmla="*/ 2147483647 h 4720"/>
                <a:gd name="T92" fmla="*/ 2147483647 w 4769"/>
                <a:gd name="T93" fmla="*/ 2147483647 h 4720"/>
                <a:gd name="T94" fmla="*/ 2147483647 w 4769"/>
                <a:gd name="T95" fmla="*/ 2147483647 h 4720"/>
                <a:gd name="T96" fmla="*/ 2147483647 w 4769"/>
                <a:gd name="T97" fmla="*/ 2147483647 h 4720"/>
                <a:gd name="T98" fmla="*/ 2147483647 w 4769"/>
                <a:gd name="T99" fmla="*/ 2147483647 h 4720"/>
                <a:gd name="T100" fmla="*/ 2147483647 w 4769"/>
                <a:gd name="T101" fmla="*/ 2147483647 h 4720"/>
                <a:gd name="T102" fmla="*/ 2147483647 w 4769"/>
                <a:gd name="T103" fmla="*/ 2147483647 h 47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69"/>
                <a:gd name="T157" fmla="*/ 0 h 4720"/>
                <a:gd name="T158" fmla="*/ 4769 w 4769"/>
                <a:gd name="T159" fmla="*/ 4720 h 47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69" h="4720">
                  <a:moveTo>
                    <a:pt x="1663" y="0"/>
                  </a:moveTo>
                  <a:lnTo>
                    <a:pt x="1574" y="31"/>
                  </a:lnTo>
                  <a:lnTo>
                    <a:pt x="1486" y="66"/>
                  </a:lnTo>
                  <a:lnTo>
                    <a:pt x="1400" y="105"/>
                  </a:lnTo>
                  <a:lnTo>
                    <a:pt x="1315" y="146"/>
                  </a:lnTo>
                  <a:lnTo>
                    <a:pt x="1232" y="190"/>
                  </a:lnTo>
                  <a:lnTo>
                    <a:pt x="1152" y="238"/>
                  </a:lnTo>
                  <a:lnTo>
                    <a:pt x="1073" y="289"/>
                  </a:lnTo>
                  <a:lnTo>
                    <a:pt x="997" y="343"/>
                  </a:lnTo>
                  <a:lnTo>
                    <a:pt x="922" y="399"/>
                  </a:lnTo>
                  <a:lnTo>
                    <a:pt x="849" y="458"/>
                  </a:lnTo>
                  <a:lnTo>
                    <a:pt x="780" y="520"/>
                  </a:lnTo>
                  <a:lnTo>
                    <a:pt x="712" y="584"/>
                  </a:lnTo>
                  <a:lnTo>
                    <a:pt x="648" y="651"/>
                  </a:lnTo>
                  <a:lnTo>
                    <a:pt x="586" y="721"/>
                  </a:lnTo>
                  <a:lnTo>
                    <a:pt x="526" y="793"/>
                  </a:lnTo>
                  <a:lnTo>
                    <a:pt x="470" y="867"/>
                  </a:lnTo>
                  <a:lnTo>
                    <a:pt x="415" y="943"/>
                  </a:lnTo>
                  <a:lnTo>
                    <a:pt x="365" y="1022"/>
                  </a:lnTo>
                  <a:lnTo>
                    <a:pt x="317" y="1102"/>
                  </a:lnTo>
                  <a:lnTo>
                    <a:pt x="271" y="1184"/>
                  </a:lnTo>
                  <a:lnTo>
                    <a:pt x="230" y="1269"/>
                  </a:lnTo>
                  <a:lnTo>
                    <a:pt x="192" y="1355"/>
                  </a:lnTo>
                  <a:lnTo>
                    <a:pt x="156" y="1443"/>
                  </a:lnTo>
                  <a:lnTo>
                    <a:pt x="124" y="1533"/>
                  </a:lnTo>
                  <a:lnTo>
                    <a:pt x="96" y="1624"/>
                  </a:lnTo>
                  <a:lnTo>
                    <a:pt x="71" y="1716"/>
                  </a:lnTo>
                  <a:lnTo>
                    <a:pt x="50" y="1810"/>
                  </a:lnTo>
                  <a:lnTo>
                    <a:pt x="31" y="1906"/>
                  </a:lnTo>
                  <a:lnTo>
                    <a:pt x="18" y="2003"/>
                  </a:lnTo>
                  <a:lnTo>
                    <a:pt x="8" y="2101"/>
                  </a:lnTo>
                  <a:lnTo>
                    <a:pt x="2" y="2199"/>
                  </a:lnTo>
                  <a:lnTo>
                    <a:pt x="0" y="2300"/>
                  </a:lnTo>
                  <a:lnTo>
                    <a:pt x="3" y="2424"/>
                  </a:lnTo>
                  <a:lnTo>
                    <a:pt x="12" y="2547"/>
                  </a:lnTo>
                  <a:lnTo>
                    <a:pt x="27" y="2668"/>
                  </a:lnTo>
                  <a:lnTo>
                    <a:pt x="50" y="2788"/>
                  </a:lnTo>
                  <a:lnTo>
                    <a:pt x="76" y="2905"/>
                  </a:lnTo>
                  <a:lnTo>
                    <a:pt x="109" y="3020"/>
                  </a:lnTo>
                  <a:lnTo>
                    <a:pt x="146" y="3132"/>
                  </a:lnTo>
                  <a:lnTo>
                    <a:pt x="190" y="3242"/>
                  </a:lnTo>
                  <a:lnTo>
                    <a:pt x="239" y="3349"/>
                  </a:lnTo>
                  <a:lnTo>
                    <a:pt x="292" y="3453"/>
                  </a:lnTo>
                  <a:lnTo>
                    <a:pt x="350" y="3555"/>
                  </a:lnTo>
                  <a:lnTo>
                    <a:pt x="413" y="3653"/>
                  </a:lnTo>
                  <a:lnTo>
                    <a:pt x="481" y="3748"/>
                  </a:lnTo>
                  <a:lnTo>
                    <a:pt x="552" y="3839"/>
                  </a:lnTo>
                  <a:lnTo>
                    <a:pt x="629" y="3927"/>
                  </a:lnTo>
                  <a:lnTo>
                    <a:pt x="708" y="4012"/>
                  </a:lnTo>
                  <a:lnTo>
                    <a:pt x="793" y="4091"/>
                  </a:lnTo>
                  <a:lnTo>
                    <a:pt x="881" y="4168"/>
                  </a:lnTo>
                  <a:lnTo>
                    <a:pt x="971" y="4240"/>
                  </a:lnTo>
                  <a:lnTo>
                    <a:pt x="1067" y="4307"/>
                  </a:lnTo>
                  <a:lnTo>
                    <a:pt x="1165" y="4370"/>
                  </a:lnTo>
                  <a:lnTo>
                    <a:pt x="1266" y="4428"/>
                  </a:lnTo>
                  <a:lnTo>
                    <a:pt x="1370" y="4481"/>
                  </a:lnTo>
                  <a:lnTo>
                    <a:pt x="1477" y="4530"/>
                  </a:lnTo>
                  <a:lnTo>
                    <a:pt x="1587" y="4573"/>
                  </a:lnTo>
                  <a:lnTo>
                    <a:pt x="1700" y="4611"/>
                  </a:lnTo>
                  <a:lnTo>
                    <a:pt x="1815" y="4644"/>
                  </a:lnTo>
                  <a:lnTo>
                    <a:pt x="1931" y="4671"/>
                  </a:lnTo>
                  <a:lnTo>
                    <a:pt x="2050" y="4692"/>
                  </a:lnTo>
                  <a:lnTo>
                    <a:pt x="2172" y="4707"/>
                  </a:lnTo>
                  <a:lnTo>
                    <a:pt x="2294" y="4717"/>
                  </a:lnTo>
                  <a:lnTo>
                    <a:pt x="2419" y="4720"/>
                  </a:lnTo>
                  <a:lnTo>
                    <a:pt x="2525" y="4718"/>
                  </a:lnTo>
                  <a:lnTo>
                    <a:pt x="2631" y="4711"/>
                  </a:lnTo>
                  <a:lnTo>
                    <a:pt x="2734" y="4700"/>
                  </a:lnTo>
                  <a:lnTo>
                    <a:pt x="2836" y="4684"/>
                  </a:lnTo>
                  <a:lnTo>
                    <a:pt x="2937" y="4665"/>
                  </a:lnTo>
                  <a:lnTo>
                    <a:pt x="3037" y="4641"/>
                  </a:lnTo>
                  <a:lnTo>
                    <a:pt x="3134" y="4612"/>
                  </a:lnTo>
                  <a:lnTo>
                    <a:pt x="3230" y="4580"/>
                  </a:lnTo>
                  <a:lnTo>
                    <a:pt x="3325" y="4545"/>
                  </a:lnTo>
                  <a:lnTo>
                    <a:pt x="3417" y="4506"/>
                  </a:lnTo>
                  <a:lnTo>
                    <a:pt x="3507" y="4462"/>
                  </a:lnTo>
                  <a:lnTo>
                    <a:pt x="3596" y="4415"/>
                  </a:lnTo>
                  <a:lnTo>
                    <a:pt x="3681" y="4364"/>
                  </a:lnTo>
                  <a:lnTo>
                    <a:pt x="3765" y="4311"/>
                  </a:lnTo>
                  <a:lnTo>
                    <a:pt x="3847" y="4255"/>
                  </a:lnTo>
                  <a:lnTo>
                    <a:pt x="3925" y="4194"/>
                  </a:lnTo>
                  <a:lnTo>
                    <a:pt x="4001" y="4131"/>
                  </a:lnTo>
                  <a:lnTo>
                    <a:pt x="4074" y="4064"/>
                  </a:lnTo>
                  <a:lnTo>
                    <a:pt x="4145" y="3996"/>
                  </a:lnTo>
                  <a:lnTo>
                    <a:pt x="4213" y="3923"/>
                  </a:lnTo>
                  <a:lnTo>
                    <a:pt x="4278" y="3848"/>
                  </a:lnTo>
                  <a:lnTo>
                    <a:pt x="4340" y="3771"/>
                  </a:lnTo>
                  <a:lnTo>
                    <a:pt x="4399" y="3691"/>
                  </a:lnTo>
                  <a:lnTo>
                    <a:pt x="4454" y="3608"/>
                  </a:lnTo>
                  <a:lnTo>
                    <a:pt x="4506" y="3524"/>
                  </a:lnTo>
                  <a:lnTo>
                    <a:pt x="4555" y="3437"/>
                  </a:lnTo>
                  <a:lnTo>
                    <a:pt x="4600" y="3347"/>
                  </a:lnTo>
                  <a:lnTo>
                    <a:pt x="4641" y="3257"/>
                  </a:lnTo>
                  <a:lnTo>
                    <a:pt x="4680" y="3163"/>
                  </a:lnTo>
                  <a:lnTo>
                    <a:pt x="4713" y="3068"/>
                  </a:lnTo>
                  <a:lnTo>
                    <a:pt x="4743" y="2971"/>
                  </a:lnTo>
                  <a:lnTo>
                    <a:pt x="4769" y="2873"/>
                  </a:lnTo>
                  <a:lnTo>
                    <a:pt x="4738" y="2802"/>
                  </a:lnTo>
                  <a:lnTo>
                    <a:pt x="4706" y="2732"/>
                  </a:lnTo>
                  <a:lnTo>
                    <a:pt x="4673" y="2662"/>
                  </a:lnTo>
                  <a:lnTo>
                    <a:pt x="4638" y="2593"/>
                  </a:lnTo>
                  <a:lnTo>
                    <a:pt x="4603" y="2525"/>
                  </a:lnTo>
                  <a:lnTo>
                    <a:pt x="4567" y="2457"/>
                  </a:lnTo>
                  <a:lnTo>
                    <a:pt x="4531" y="2391"/>
                  </a:lnTo>
                  <a:lnTo>
                    <a:pt x="4492" y="2324"/>
                  </a:lnTo>
                  <a:lnTo>
                    <a:pt x="4488" y="2430"/>
                  </a:lnTo>
                  <a:lnTo>
                    <a:pt x="4479" y="2534"/>
                  </a:lnTo>
                  <a:lnTo>
                    <a:pt x="4465" y="2637"/>
                  </a:lnTo>
                  <a:lnTo>
                    <a:pt x="4446" y="2739"/>
                  </a:lnTo>
                  <a:lnTo>
                    <a:pt x="4422" y="2837"/>
                  </a:lnTo>
                  <a:lnTo>
                    <a:pt x="4394" y="2935"/>
                  </a:lnTo>
                  <a:lnTo>
                    <a:pt x="4360" y="3030"/>
                  </a:lnTo>
                  <a:lnTo>
                    <a:pt x="4323" y="3124"/>
                  </a:lnTo>
                  <a:lnTo>
                    <a:pt x="4281" y="3214"/>
                  </a:lnTo>
                  <a:lnTo>
                    <a:pt x="4234" y="3302"/>
                  </a:lnTo>
                  <a:lnTo>
                    <a:pt x="4184" y="3389"/>
                  </a:lnTo>
                  <a:lnTo>
                    <a:pt x="4131" y="3471"/>
                  </a:lnTo>
                  <a:lnTo>
                    <a:pt x="4072" y="3552"/>
                  </a:lnTo>
                  <a:lnTo>
                    <a:pt x="4011" y="3630"/>
                  </a:lnTo>
                  <a:lnTo>
                    <a:pt x="3945" y="3703"/>
                  </a:lnTo>
                  <a:lnTo>
                    <a:pt x="3877" y="3775"/>
                  </a:lnTo>
                  <a:lnTo>
                    <a:pt x="3805" y="3842"/>
                  </a:lnTo>
                  <a:lnTo>
                    <a:pt x="3730" y="3907"/>
                  </a:lnTo>
                  <a:lnTo>
                    <a:pt x="3652" y="3967"/>
                  </a:lnTo>
                  <a:lnTo>
                    <a:pt x="3572" y="4025"/>
                  </a:lnTo>
                  <a:lnTo>
                    <a:pt x="3487" y="4078"/>
                  </a:lnTo>
                  <a:lnTo>
                    <a:pt x="3401" y="4128"/>
                  </a:lnTo>
                  <a:lnTo>
                    <a:pt x="3312" y="4173"/>
                  </a:lnTo>
                  <a:lnTo>
                    <a:pt x="3221" y="4213"/>
                  </a:lnTo>
                  <a:lnTo>
                    <a:pt x="3127" y="4251"/>
                  </a:lnTo>
                  <a:lnTo>
                    <a:pt x="3032" y="4283"/>
                  </a:lnTo>
                  <a:lnTo>
                    <a:pt x="2934" y="4310"/>
                  </a:lnTo>
                  <a:lnTo>
                    <a:pt x="2834" y="4333"/>
                  </a:lnTo>
                  <a:lnTo>
                    <a:pt x="2732" y="4350"/>
                  </a:lnTo>
                  <a:lnTo>
                    <a:pt x="2630" y="4363"/>
                  </a:lnTo>
                  <a:lnTo>
                    <a:pt x="2525" y="4372"/>
                  </a:lnTo>
                  <a:lnTo>
                    <a:pt x="2419" y="4375"/>
                  </a:lnTo>
                  <a:lnTo>
                    <a:pt x="2312" y="4372"/>
                  </a:lnTo>
                  <a:lnTo>
                    <a:pt x="2207" y="4363"/>
                  </a:lnTo>
                  <a:lnTo>
                    <a:pt x="2104" y="4350"/>
                  </a:lnTo>
                  <a:lnTo>
                    <a:pt x="2001" y="4332"/>
                  </a:lnTo>
                  <a:lnTo>
                    <a:pt x="1901" y="4309"/>
                  </a:lnTo>
                  <a:lnTo>
                    <a:pt x="1802" y="4281"/>
                  </a:lnTo>
                  <a:lnTo>
                    <a:pt x="1706" y="4249"/>
                  </a:lnTo>
                  <a:lnTo>
                    <a:pt x="1612" y="4211"/>
                  </a:lnTo>
                  <a:lnTo>
                    <a:pt x="1520" y="4170"/>
                  </a:lnTo>
                  <a:lnTo>
                    <a:pt x="1431" y="4124"/>
                  </a:lnTo>
                  <a:lnTo>
                    <a:pt x="1344" y="4074"/>
                  </a:lnTo>
                  <a:lnTo>
                    <a:pt x="1259" y="4020"/>
                  </a:lnTo>
                  <a:lnTo>
                    <a:pt x="1179" y="3962"/>
                  </a:lnTo>
                  <a:lnTo>
                    <a:pt x="1100" y="3901"/>
                  </a:lnTo>
                  <a:lnTo>
                    <a:pt x="1025" y="3835"/>
                  </a:lnTo>
                  <a:lnTo>
                    <a:pt x="953" y="3767"/>
                  </a:lnTo>
                  <a:lnTo>
                    <a:pt x="884" y="3695"/>
                  </a:lnTo>
                  <a:lnTo>
                    <a:pt x="819" y="3620"/>
                  </a:lnTo>
                  <a:lnTo>
                    <a:pt x="758" y="3541"/>
                  </a:lnTo>
                  <a:lnTo>
                    <a:pt x="699" y="3459"/>
                  </a:lnTo>
                  <a:lnTo>
                    <a:pt x="646" y="3376"/>
                  </a:lnTo>
                  <a:lnTo>
                    <a:pt x="596" y="3289"/>
                  </a:lnTo>
                  <a:lnTo>
                    <a:pt x="550" y="3199"/>
                  </a:lnTo>
                  <a:lnTo>
                    <a:pt x="509" y="3108"/>
                  </a:lnTo>
                  <a:lnTo>
                    <a:pt x="472" y="3013"/>
                  </a:lnTo>
                  <a:lnTo>
                    <a:pt x="438" y="2917"/>
                  </a:lnTo>
                  <a:lnTo>
                    <a:pt x="411" y="2818"/>
                  </a:lnTo>
                  <a:lnTo>
                    <a:pt x="388" y="2717"/>
                  </a:lnTo>
                  <a:lnTo>
                    <a:pt x="370" y="2616"/>
                  </a:lnTo>
                  <a:lnTo>
                    <a:pt x="356" y="2512"/>
                  </a:lnTo>
                  <a:lnTo>
                    <a:pt x="348" y="2407"/>
                  </a:lnTo>
                  <a:lnTo>
                    <a:pt x="346" y="2300"/>
                  </a:lnTo>
                  <a:lnTo>
                    <a:pt x="348" y="2199"/>
                  </a:lnTo>
                  <a:lnTo>
                    <a:pt x="355" y="2100"/>
                  </a:lnTo>
                  <a:lnTo>
                    <a:pt x="367" y="2001"/>
                  </a:lnTo>
                  <a:lnTo>
                    <a:pt x="383" y="1904"/>
                  </a:lnTo>
                  <a:lnTo>
                    <a:pt x="404" y="1809"/>
                  </a:lnTo>
                  <a:lnTo>
                    <a:pt x="429" y="1715"/>
                  </a:lnTo>
                  <a:lnTo>
                    <a:pt x="459" y="1624"/>
                  </a:lnTo>
                  <a:lnTo>
                    <a:pt x="492" y="1534"/>
                  </a:lnTo>
                  <a:lnTo>
                    <a:pt x="529" y="1446"/>
                  </a:lnTo>
                  <a:lnTo>
                    <a:pt x="569" y="1361"/>
                  </a:lnTo>
                  <a:lnTo>
                    <a:pt x="615" y="1277"/>
                  </a:lnTo>
                  <a:lnTo>
                    <a:pt x="663" y="1196"/>
                  </a:lnTo>
                  <a:lnTo>
                    <a:pt x="715" y="1118"/>
                  </a:lnTo>
                  <a:lnTo>
                    <a:pt x="771" y="1041"/>
                  </a:lnTo>
                  <a:lnTo>
                    <a:pt x="829" y="968"/>
                  </a:lnTo>
                  <a:lnTo>
                    <a:pt x="892" y="897"/>
                  </a:lnTo>
                  <a:lnTo>
                    <a:pt x="956" y="829"/>
                  </a:lnTo>
                  <a:lnTo>
                    <a:pt x="1025" y="765"/>
                  </a:lnTo>
                  <a:lnTo>
                    <a:pt x="1095" y="703"/>
                  </a:lnTo>
                  <a:lnTo>
                    <a:pt x="1169" y="645"/>
                  </a:lnTo>
                  <a:lnTo>
                    <a:pt x="1245" y="590"/>
                  </a:lnTo>
                  <a:lnTo>
                    <a:pt x="1325" y="538"/>
                  </a:lnTo>
                  <a:lnTo>
                    <a:pt x="1406" y="490"/>
                  </a:lnTo>
                  <a:lnTo>
                    <a:pt x="1489" y="445"/>
                  </a:lnTo>
                  <a:lnTo>
                    <a:pt x="1576" y="404"/>
                  </a:lnTo>
                  <a:lnTo>
                    <a:pt x="1663" y="368"/>
                  </a:lnTo>
                  <a:lnTo>
                    <a:pt x="1753" y="335"/>
                  </a:lnTo>
                  <a:lnTo>
                    <a:pt x="1845" y="306"/>
                  </a:lnTo>
                  <a:lnTo>
                    <a:pt x="1938" y="281"/>
                  </a:lnTo>
                  <a:lnTo>
                    <a:pt x="2034" y="261"/>
                  </a:lnTo>
                  <a:lnTo>
                    <a:pt x="2131" y="245"/>
                  </a:lnTo>
                  <a:lnTo>
                    <a:pt x="2230" y="234"/>
                  </a:lnTo>
                  <a:lnTo>
                    <a:pt x="2160" y="201"/>
                  </a:lnTo>
                  <a:lnTo>
                    <a:pt x="2091" y="169"/>
                  </a:lnTo>
                  <a:lnTo>
                    <a:pt x="2020" y="139"/>
                  </a:lnTo>
                  <a:lnTo>
                    <a:pt x="1950" y="109"/>
                  </a:lnTo>
                  <a:lnTo>
                    <a:pt x="1879" y="80"/>
                  </a:lnTo>
                  <a:lnTo>
                    <a:pt x="1808" y="52"/>
                  </a:lnTo>
                  <a:lnTo>
                    <a:pt x="1736" y="26"/>
                  </a:lnTo>
                  <a:lnTo>
                    <a:pt x="1663" y="0"/>
                  </a:lnTo>
                  <a:close/>
                </a:path>
              </a:pathLst>
            </a:custGeom>
            <a:solidFill>
              <a:srgbClr val="4063C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58" name="Freeform 69"/>
            <p:cNvSpPr>
              <a:spLocks/>
            </p:cNvSpPr>
            <p:nvPr/>
          </p:nvSpPr>
          <p:spPr bwMode="auto">
            <a:xfrm>
              <a:off x="825500" y="3873500"/>
              <a:ext cx="295275" cy="293688"/>
            </a:xfrm>
            <a:custGeom>
              <a:avLst/>
              <a:gdLst>
                <a:gd name="T0" fmla="*/ 2147483647 w 4472"/>
                <a:gd name="T1" fmla="*/ 2147483647 h 4443"/>
                <a:gd name="T2" fmla="*/ 2147483647 w 4472"/>
                <a:gd name="T3" fmla="*/ 2147483647 h 4443"/>
                <a:gd name="T4" fmla="*/ 2147483647 w 4472"/>
                <a:gd name="T5" fmla="*/ 2147483647 h 4443"/>
                <a:gd name="T6" fmla="*/ 2147483647 w 4472"/>
                <a:gd name="T7" fmla="*/ 2147483647 h 4443"/>
                <a:gd name="T8" fmla="*/ 2147483647 w 4472"/>
                <a:gd name="T9" fmla="*/ 2147483647 h 4443"/>
                <a:gd name="T10" fmla="*/ 2147483647 w 4472"/>
                <a:gd name="T11" fmla="*/ 2147483647 h 4443"/>
                <a:gd name="T12" fmla="*/ 2147483647 w 4472"/>
                <a:gd name="T13" fmla="*/ 2147483647 h 4443"/>
                <a:gd name="T14" fmla="*/ 2147483647 w 4472"/>
                <a:gd name="T15" fmla="*/ 2147483647 h 4443"/>
                <a:gd name="T16" fmla="*/ 2147483647 w 4472"/>
                <a:gd name="T17" fmla="*/ 2147483647 h 4443"/>
                <a:gd name="T18" fmla="*/ 2147483647 w 4472"/>
                <a:gd name="T19" fmla="*/ 2147483647 h 4443"/>
                <a:gd name="T20" fmla="*/ 2147483647 w 4472"/>
                <a:gd name="T21" fmla="*/ 2147483647 h 4443"/>
                <a:gd name="T22" fmla="*/ 2147483647 w 4472"/>
                <a:gd name="T23" fmla="*/ 2147483647 h 4443"/>
                <a:gd name="T24" fmla="*/ 2147483647 w 4472"/>
                <a:gd name="T25" fmla="*/ 2147483647 h 4443"/>
                <a:gd name="T26" fmla="*/ 2147483647 w 4472"/>
                <a:gd name="T27" fmla="*/ 2147483647 h 4443"/>
                <a:gd name="T28" fmla="*/ 2147483647 w 4472"/>
                <a:gd name="T29" fmla="*/ 2147483647 h 4443"/>
                <a:gd name="T30" fmla="*/ 2147483647 w 4472"/>
                <a:gd name="T31" fmla="*/ 2147483647 h 4443"/>
                <a:gd name="T32" fmla="*/ 2147483647 w 4472"/>
                <a:gd name="T33" fmla="*/ 2147483647 h 4443"/>
                <a:gd name="T34" fmla="*/ 2147483647 w 4472"/>
                <a:gd name="T35" fmla="*/ 2147483647 h 4443"/>
                <a:gd name="T36" fmla="*/ 2147483647 w 4472"/>
                <a:gd name="T37" fmla="*/ 2147483647 h 4443"/>
                <a:gd name="T38" fmla="*/ 2147483647 w 4472"/>
                <a:gd name="T39" fmla="*/ 2147483647 h 4443"/>
                <a:gd name="T40" fmla="*/ 2147483647 w 4472"/>
                <a:gd name="T41" fmla="*/ 2147483647 h 4443"/>
                <a:gd name="T42" fmla="*/ 2147483647 w 4472"/>
                <a:gd name="T43" fmla="*/ 2147483647 h 4443"/>
                <a:gd name="T44" fmla="*/ 2147483647 w 4472"/>
                <a:gd name="T45" fmla="*/ 2147483647 h 4443"/>
                <a:gd name="T46" fmla="*/ 2147483647 w 4472"/>
                <a:gd name="T47" fmla="*/ 2147483647 h 4443"/>
                <a:gd name="T48" fmla="*/ 2147483647 w 4472"/>
                <a:gd name="T49" fmla="*/ 2147483647 h 4443"/>
                <a:gd name="T50" fmla="*/ 2147483647 w 4472"/>
                <a:gd name="T51" fmla="*/ 2147483647 h 4443"/>
                <a:gd name="T52" fmla="*/ 2147483647 w 4472"/>
                <a:gd name="T53" fmla="*/ 2147483647 h 4443"/>
                <a:gd name="T54" fmla="*/ 2147483647 w 4472"/>
                <a:gd name="T55" fmla="*/ 2147483647 h 4443"/>
                <a:gd name="T56" fmla="*/ 2147483647 w 4472"/>
                <a:gd name="T57" fmla="*/ 2147483647 h 4443"/>
                <a:gd name="T58" fmla="*/ 2147483647 w 4472"/>
                <a:gd name="T59" fmla="*/ 2147483647 h 4443"/>
                <a:gd name="T60" fmla="*/ 2147483647 w 4472"/>
                <a:gd name="T61" fmla="*/ 2147483647 h 4443"/>
                <a:gd name="T62" fmla="*/ 2147483647 w 4472"/>
                <a:gd name="T63" fmla="*/ 2147483647 h 4443"/>
                <a:gd name="T64" fmla="*/ 2147483647 w 4472"/>
                <a:gd name="T65" fmla="*/ 2147483647 h 4443"/>
                <a:gd name="T66" fmla="*/ 2147483647 w 4472"/>
                <a:gd name="T67" fmla="*/ 2147483647 h 4443"/>
                <a:gd name="T68" fmla="*/ 2147483647 w 4472"/>
                <a:gd name="T69" fmla="*/ 2147483647 h 4443"/>
                <a:gd name="T70" fmla="*/ 2147483647 w 4472"/>
                <a:gd name="T71" fmla="*/ 2147483647 h 4443"/>
                <a:gd name="T72" fmla="*/ 2147483647 w 4472"/>
                <a:gd name="T73" fmla="*/ 2147483647 h 4443"/>
                <a:gd name="T74" fmla="*/ 2147483647 w 4472"/>
                <a:gd name="T75" fmla="*/ 2147483647 h 4443"/>
                <a:gd name="T76" fmla="*/ 2147483647 w 4472"/>
                <a:gd name="T77" fmla="*/ 2147483647 h 4443"/>
                <a:gd name="T78" fmla="*/ 2147483647 w 4472"/>
                <a:gd name="T79" fmla="*/ 2147483647 h 4443"/>
                <a:gd name="T80" fmla="*/ 2147483647 w 4472"/>
                <a:gd name="T81" fmla="*/ 2147483647 h 4443"/>
                <a:gd name="T82" fmla="*/ 2147483647 w 4472"/>
                <a:gd name="T83" fmla="*/ 2147483647 h 4443"/>
                <a:gd name="T84" fmla="*/ 2147483647 w 4472"/>
                <a:gd name="T85" fmla="*/ 2147483647 h 4443"/>
                <a:gd name="T86" fmla="*/ 2147483647 w 4472"/>
                <a:gd name="T87" fmla="*/ 2147483647 h 4443"/>
                <a:gd name="T88" fmla="*/ 2147483647 w 4472"/>
                <a:gd name="T89" fmla="*/ 2147483647 h 4443"/>
                <a:gd name="T90" fmla="*/ 2147483647 w 4472"/>
                <a:gd name="T91" fmla="*/ 2147483647 h 4443"/>
                <a:gd name="T92" fmla="*/ 2147483647 w 4472"/>
                <a:gd name="T93" fmla="*/ 2147483647 h 4443"/>
                <a:gd name="T94" fmla="*/ 2147483647 w 4472"/>
                <a:gd name="T95" fmla="*/ 2147483647 h 4443"/>
                <a:gd name="T96" fmla="*/ 2147483647 w 4472"/>
                <a:gd name="T97" fmla="*/ 2147483647 h 4443"/>
                <a:gd name="T98" fmla="*/ 2147483647 w 4472"/>
                <a:gd name="T99" fmla="*/ 2147483647 h 4443"/>
                <a:gd name="T100" fmla="*/ 2147483647 w 4472"/>
                <a:gd name="T101" fmla="*/ 2147483647 h 4443"/>
                <a:gd name="T102" fmla="*/ 2147483647 w 4472"/>
                <a:gd name="T103" fmla="*/ 2147483647 h 4443"/>
                <a:gd name="T104" fmla="*/ 2147483647 w 4472"/>
                <a:gd name="T105" fmla="*/ 2147483647 h 4443"/>
                <a:gd name="T106" fmla="*/ 2147483647 w 4472"/>
                <a:gd name="T107" fmla="*/ 2147483647 h 4443"/>
                <a:gd name="T108" fmla="*/ 2147483647 w 4472"/>
                <a:gd name="T109" fmla="*/ 2147483647 h 44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72"/>
                <a:gd name="T166" fmla="*/ 0 h 4443"/>
                <a:gd name="T167" fmla="*/ 4472 w 4472"/>
                <a:gd name="T168" fmla="*/ 4443 h 444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72" h="4443">
                  <a:moveTo>
                    <a:pt x="1766" y="0"/>
                  </a:moveTo>
                  <a:lnTo>
                    <a:pt x="1673" y="23"/>
                  </a:lnTo>
                  <a:lnTo>
                    <a:pt x="1580" y="49"/>
                  </a:lnTo>
                  <a:lnTo>
                    <a:pt x="1489" y="79"/>
                  </a:lnTo>
                  <a:lnTo>
                    <a:pt x="1401" y="114"/>
                  </a:lnTo>
                  <a:lnTo>
                    <a:pt x="1314" y="151"/>
                  </a:lnTo>
                  <a:lnTo>
                    <a:pt x="1229" y="192"/>
                  </a:lnTo>
                  <a:lnTo>
                    <a:pt x="1146" y="237"/>
                  </a:lnTo>
                  <a:lnTo>
                    <a:pt x="1065" y="285"/>
                  </a:lnTo>
                  <a:lnTo>
                    <a:pt x="986" y="335"/>
                  </a:lnTo>
                  <a:lnTo>
                    <a:pt x="910" y="390"/>
                  </a:lnTo>
                  <a:lnTo>
                    <a:pt x="836" y="447"/>
                  </a:lnTo>
                  <a:lnTo>
                    <a:pt x="764" y="508"/>
                  </a:lnTo>
                  <a:lnTo>
                    <a:pt x="696" y="571"/>
                  </a:lnTo>
                  <a:lnTo>
                    <a:pt x="629" y="637"/>
                  </a:lnTo>
                  <a:lnTo>
                    <a:pt x="566" y="705"/>
                  </a:lnTo>
                  <a:lnTo>
                    <a:pt x="505" y="777"/>
                  </a:lnTo>
                  <a:lnTo>
                    <a:pt x="448" y="850"/>
                  </a:lnTo>
                  <a:lnTo>
                    <a:pt x="393" y="927"/>
                  </a:lnTo>
                  <a:lnTo>
                    <a:pt x="341" y="1006"/>
                  </a:lnTo>
                  <a:lnTo>
                    <a:pt x="294" y="1086"/>
                  </a:lnTo>
                  <a:lnTo>
                    <a:pt x="248" y="1169"/>
                  </a:lnTo>
                  <a:lnTo>
                    <a:pt x="207" y="1254"/>
                  </a:lnTo>
                  <a:lnTo>
                    <a:pt x="169" y="1341"/>
                  </a:lnTo>
                  <a:lnTo>
                    <a:pt x="134" y="1430"/>
                  </a:lnTo>
                  <a:lnTo>
                    <a:pt x="104" y="1520"/>
                  </a:lnTo>
                  <a:lnTo>
                    <a:pt x="77" y="1612"/>
                  </a:lnTo>
                  <a:lnTo>
                    <a:pt x="54" y="1706"/>
                  </a:lnTo>
                  <a:lnTo>
                    <a:pt x="35" y="1801"/>
                  </a:lnTo>
                  <a:lnTo>
                    <a:pt x="21" y="1898"/>
                  </a:lnTo>
                  <a:lnTo>
                    <a:pt x="10" y="1997"/>
                  </a:lnTo>
                  <a:lnTo>
                    <a:pt x="2" y="2095"/>
                  </a:lnTo>
                  <a:lnTo>
                    <a:pt x="0" y="2196"/>
                  </a:lnTo>
                  <a:lnTo>
                    <a:pt x="4" y="2311"/>
                  </a:lnTo>
                  <a:lnTo>
                    <a:pt x="13" y="2426"/>
                  </a:lnTo>
                  <a:lnTo>
                    <a:pt x="27" y="2538"/>
                  </a:lnTo>
                  <a:lnTo>
                    <a:pt x="47" y="2649"/>
                  </a:lnTo>
                  <a:lnTo>
                    <a:pt x="71" y="2758"/>
                  </a:lnTo>
                  <a:lnTo>
                    <a:pt x="102" y="2864"/>
                  </a:lnTo>
                  <a:lnTo>
                    <a:pt x="137" y="2968"/>
                  </a:lnTo>
                  <a:lnTo>
                    <a:pt x="178" y="3071"/>
                  </a:lnTo>
                  <a:lnTo>
                    <a:pt x="222" y="3170"/>
                  </a:lnTo>
                  <a:lnTo>
                    <a:pt x="271" y="3267"/>
                  </a:lnTo>
                  <a:lnTo>
                    <a:pt x="326" y="3361"/>
                  </a:lnTo>
                  <a:lnTo>
                    <a:pt x="384" y="3452"/>
                  </a:lnTo>
                  <a:lnTo>
                    <a:pt x="447" y="3541"/>
                  </a:lnTo>
                  <a:lnTo>
                    <a:pt x="513" y="3625"/>
                  </a:lnTo>
                  <a:lnTo>
                    <a:pt x="585" y="3707"/>
                  </a:lnTo>
                  <a:lnTo>
                    <a:pt x="658" y="3785"/>
                  </a:lnTo>
                  <a:lnTo>
                    <a:pt x="737" y="3859"/>
                  </a:lnTo>
                  <a:lnTo>
                    <a:pt x="819" y="3930"/>
                  </a:lnTo>
                  <a:lnTo>
                    <a:pt x="903" y="3996"/>
                  </a:lnTo>
                  <a:lnTo>
                    <a:pt x="991" y="4060"/>
                  </a:lnTo>
                  <a:lnTo>
                    <a:pt x="1082" y="4118"/>
                  </a:lnTo>
                  <a:lnTo>
                    <a:pt x="1176" y="4172"/>
                  </a:lnTo>
                  <a:lnTo>
                    <a:pt x="1273" y="4221"/>
                  </a:lnTo>
                  <a:lnTo>
                    <a:pt x="1373" y="4267"/>
                  </a:lnTo>
                  <a:lnTo>
                    <a:pt x="1474" y="4307"/>
                  </a:lnTo>
                  <a:lnTo>
                    <a:pt x="1579" y="4342"/>
                  </a:lnTo>
                  <a:lnTo>
                    <a:pt x="1686" y="4372"/>
                  </a:lnTo>
                  <a:lnTo>
                    <a:pt x="1795" y="4398"/>
                  </a:lnTo>
                  <a:lnTo>
                    <a:pt x="1905" y="4418"/>
                  </a:lnTo>
                  <a:lnTo>
                    <a:pt x="2017" y="4432"/>
                  </a:lnTo>
                  <a:lnTo>
                    <a:pt x="2131" y="4440"/>
                  </a:lnTo>
                  <a:lnTo>
                    <a:pt x="2247" y="4443"/>
                  </a:lnTo>
                  <a:lnTo>
                    <a:pt x="2353" y="4441"/>
                  </a:lnTo>
                  <a:lnTo>
                    <a:pt x="2458" y="4434"/>
                  </a:lnTo>
                  <a:lnTo>
                    <a:pt x="2561" y="4422"/>
                  </a:lnTo>
                  <a:lnTo>
                    <a:pt x="2663" y="4405"/>
                  </a:lnTo>
                  <a:lnTo>
                    <a:pt x="2763" y="4383"/>
                  </a:lnTo>
                  <a:lnTo>
                    <a:pt x="2862" y="4358"/>
                  </a:lnTo>
                  <a:lnTo>
                    <a:pt x="2958" y="4328"/>
                  </a:lnTo>
                  <a:lnTo>
                    <a:pt x="3054" y="4294"/>
                  </a:lnTo>
                  <a:lnTo>
                    <a:pt x="3147" y="4255"/>
                  </a:lnTo>
                  <a:lnTo>
                    <a:pt x="3237" y="4214"/>
                  </a:lnTo>
                  <a:lnTo>
                    <a:pt x="3326" y="4168"/>
                  </a:lnTo>
                  <a:lnTo>
                    <a:pt x="3412" y="4118"/>
                  </a:lnTo>
                  <a:lnTo>
                    <a:pt x="3495" y="4065"/>
                  </a:lnTo>
                  <a:lnTo>
                    <a:pt x="3577" y="4007"/>
                  </a:lnTo>
                  <a:lnTo>
                    <a:pt x="3654" y="3947"/>
                  </a:lnTo>
                  <a:lnTo>
                    <a:pt x="3730" y="3884"/>
                  </a:lnTo>
                  <a:lnTo>
                    <a:pt x="3803" y="3817"/>
                  </a:lnTo>
                  <a:lnTo>
                    <a:pt x="3873" y="3746"/>
                  </a:lnTo>
                  <a:lnTo>
                    <a:pt x="3939" y="3674"/>
                  </a:lnTo>
                  <a:lnTo>
                    <a:pt x="4003" y="3597"/>
                  </a:lnTo>
                  <a:lnTo>
                    <a:pt x="4062" y="3519"/>
                  </a:lnTo>
                  <a:lnTo>
                    <a:pt x="4120" y="3438"/>
                  </a:lnTo>
                  <a:lnTo>
                    <a:pt x="4172" y="3353"/>
                  </a:lnTo>
                  <a:lnTo>
                    <a:pt x="4222" y="3268"/>
                  </a:lnTo>
                  <a:lnTo>
                    <a:pt x="4268" y="3179"/>
                  </a:lnTo>
                  <a:lnTo>
                    <a:pt x="4309" y="3087"/>
                  </a:lnTo>
                  <a:lnTo>
                    <a:pt x="4348" y="2994"/>
                  </a:lnTo>
                  <a:lnTo>
                    <a:pt x="4381" y="2900"/>
                  </a:lnTo>
                  <a:lnTo>
                    <a:pt x="4410" y="2803"/>
                  </a:lnTo>
                  <a:lnTo>
                    <a:pt x="4435" y="2703"/>
                  </a:lnTo>
                  <a:lnTo>
                    <a:pt x="4456" y="2603"/>
                  </a:lnTo>
                  <a:lnTo>
                    <a:pt x="4472" y="2502"/>
                  </a:lnTo>
                  <a:lnTo>
                    <a:pt x="4433" y="2425"/>
                  </a:lnTo>
                  <a:lnTo>
                    <a:pt x="4393" y="2349"/>
                  </a:lnTo>
                  <a:lnTo>
                    <a:pt x="4352" y="2275"/>
                  </a:lnTo>
                  <a:lnTo>
                    <a:pt x="4309" y="2200"/>
                  </a:lnTo>
                  <a:lnTo>
                    <a:pt x="4265" y="2128"/>
                  </a:lnTo>
                  <a:lnTo>
                    <a:pt x="4220" y="2055"/>
                  </a:lnTo>
                  <a:lnTo>
                    <a:pt x="4174" y="1983"/>
                  </a:lnTo>
                  <a:lnTo>
                    <a:pt x="4127" y="1914"/>
                  </a:lnTo>
                  <a:lnTo>
                    <a:pt x="4132" y="1948"/>
                  </a:lnTo>
                  <a:lnTo>
                    <a:pt x="4136" y="1982"/>
                  </a:lnTo>
                  <a:lnTo>
                    <a:pt x="4140" y="2018"/>
                  </a:lnTo>
                  <a:lnTo>
                    <a:pt x="4142" y="2053"/>
                  </a:lnTo>
                  <a:lnTo>
                    <a:pt x="4145" y="2088"/>
                  </a:lnTo>
                  <a:lnTo>
                    <a:pt x="4146" y="2125"/>
                  </a:lnTo>
                  <a:lnTo>
                    <a:pt x="4147" y="2160"/>
                  </a:lnTo>
                  <a:lnTo>
                    <a:pt x="4148" y="2196"/>
                  </a:lnTo>
                  <a:lnTo>
                    <a:pt x="4145" y="2294"/>
                  </a:lnTo>
                  <a:lnTo>
                    <a:pt x="4138" y="2391"/>
                  </a:lnTo>
                  <a:lnTo>
                    <a:pt x="4126" y="2485"/>
                  </a:lnTo>
                  <a:lnTo>
                    <a:pt x="4109" y="2579"/>
                  </a:lnTo>
                  <a:lnTo>
                    <a:pt x="4088" y="2671"/>
                  </a:lnTo>
                  <a:lnTo>
                    <a:pt x="4062" y="2762"/>
                  </a:lnTo>
                  <a:lnTo>
                    <a:pt x="4032" y="2849"/>
                  </a:lnTo>
                  <a:lnTo>
                    <a:pt x="3998" y="2936"/>
                  </a:lnTo>
                  <a:lnTo>
                    <a:pt x="3961" y="3021"/>
                  </a:lnTo>
                  <a:lnTo>
                    <a:pt x="3918" y="3102"/>
                  </a:lnTo>
                  <a:lnTo>
                    <a:pt x="3873" y="3182"/>
                  </a:lnTo>
                  <a:lnTo>
                    <a:pt x="3823" y="3259"/>
                  </a:lnTo>
                  <a:lnTo>
                    <a:pt x="3770" y="3333"/>
                  </a:lnTo>
                  <a:lnTo>
                    <a:pt x="3714" y="3406"/>
                  </a:lnTo>
                  <a:lnTo>
                    <a:pt x="3654" y="3474"/>
                  </a:lnTo>
                  <a:lnTo>
                    <a:pt x="3591" y="3541"/>
                  </a:lnTo>
                  <a:lnTo>
                    <a:pt x="3525" y="3603"/>
                  </a:lnTo>
                  <a:lnTo>
                    <a:pt x="3456" y="3663"/>
                  </a:lnTo>
                  <a:lnTo>
                    <a:pt x="3384" y="3719"/>
                  </a:lnTo>
                  <a:lnTo>
                    <a:pt x="3310" y="3773"/>
                  </a:lnTo>
                  <a:lnTo>
                    <a:pt x="3232" y="3822"/>
                  </a:lnTo>
                  <a:lnTo>
                    <a:pt x="3153" y="3868"/>
                  </a:lnTo>
                  <a:lnTo>
                    <a:pt x="3071" y="3910"/>
                  </a:lnTo>
                  <a:lnTo>
                    <a:pt x="2986" y="3948"/>
                  </a:lnTo>
                  <a:lnTo>
                    <a:pt x="2901" y="3982"/>
                  </a:lnTo>
                  <a:lnTo>
                    <a:pt x="2812" y="4012"/>
                  </a:lnTo>
                  <a:lnTo>
                    <a:pt x="2723" y="4038"/>
                  </a:lnTo>
                  <a:lnTo>
                    <a:pt x="2630" y="4059"/>
                  </a:lnTo>
                  <a:lnTo>
                    <a:pt x="2536" y="4076"/>
                  </a:lnTo>
                  <a:lnTo>
                    <a:pt x="2441" y="4088"/>
                  </a:lnTo>
                  <a:lnTo>
                    <a:pt x="2345" y="4095"/>
                  </a:lnTo>
                  <a:lnTo>
                    <a:pt x="2247" y="4097"/>
                  </a:lnTo>
                  <a:lnTo>
                    <a:pt x="2149" y="4095"/>
                  </a:lnTo>
                  <a:lnTo>
                    <a:pt x="2053" y="4088"/>
                  </a:lnTo>
                  <a:lnTo>
                    <a:pt x="1958" y="4076"/>
                  </a:lnTo>
                  <a:lnTo>
                    <a:pt x="1864" y="4059"/>
                  </a:lnTo>
                  <a:lnTo>
                    <a:pt x="1773" y="4038"/>
                  </a:lnTo>
                  <a:lnTo>
                    <a:pt x="1682" y="4012"/>
                  </a:lnTo>
                  <a:lnTo>
                    <a:pt x="1593" y="3982"/>
                  </a:lnTo>
                  <a:lnTo>
                    <a:pt x="1508" y="3948"/>
                  </a:lnTo>
                  <a:lnTo>
                    <a:pt x="1423" y="3910"/>
                  </a:lnTo>
                  <a:lnTo>
                    <a:pt x="1341" y="3868"/>
                  </a:lnTo>
                  <a:lnTo>
                    <a:pt x="1262" y="3822"/>
                  </a:lnTo>
                  <a:lnTo>
                    <a:pt x="1184" y="3773"/>
                  </a:lnTo>
                  <a:lnTo>
                    <a:pt x="1110" y="3719"/>
                  </a:lnTo>
                  <a:lnTo>
                    <a:pt x="1038" y="3663"/>
                  </a:lnTo>
                  <a:lnTo>
                    <a:pt x="969" y="3603"/>
                  </a:lnTo>
                  <a:lnTo>
                    <a:pt x="903" y="3541"/>
                  </a:lnTo>
                  <a:lnTo>
                    <a:pt x="840" y="3474"/>
                  </a:lnTo>
                  <a:lnTo>
                    <a:pt x="780" y="3406"/>
                  </a:lnTo>
                  <a:lnTo>
                    <a:pt x="724" y="3333"/>
                  </a:lnTo>
                  <a:lnTo>
                    <a:pt x="671" y="3259"/>
                  </a:lnTo>
                  <a:lnTo>
                    <a:pt x="621" y="3182"/>
                  </a:lnTo>
                  <a:lnTo>
                    <a:pt x="576" y="3102"/>
                  </a:lnTo>
                  <a:lnTo>
                    <a:pt x="533" y="3021"/>
                  </a:lnTo>
                  <a:lnTo>
                    <a:pt x="496" y="2936"/>
                  </a:lnTo>
                  <a:lnTo>
                    <a:pt x="462" y="2849"/>
                  </a:lnTo>
                  <a:lnTo>
                    <a:pt x="432" y="2762"/>
                  </a:lnTo>
                  <a:lnTo>
                    <a:pt x="406" y="2671"/>
                  </a:lnTo>
                  <a:lnTo>
                    <a:pt x="385" y="2579"/>
                  </a:lnTo>
                  <a:lnTo>
                    <a:pt x="368" y="2485"/>
                  </a:lnTo>
                  <a:lnTo>
                    <a:pt x="356" y="2391"/>
                  </a:lnTo>
                  <a:lnTo>
                    <a:pt x="349" y="2294"/>
                  </a:lnTo>
                  <a:lnTo>
                    <a:pt x="346" y="2196"/>
                  </a:lnTo>
                  <a:lnTo>
                    <a:pt x="349" y="2098"/>
                  </a:lnTo>
                  <a:lnTo>
                    <a:pt x="356" y="2002"/>
                  </a:lnTo>
                  <a:lnTo>
                    <a:pt x="368" y="1906"/>
                  </a:lnTo>
                  <a:lnTo>
                    <a:pt x="385" y="1812"/>
                  </a:lnTo>
                  <a:lnTo>
                    <a:pt x="406" y="1720"/>
                  </a:lnTo>
                  <a:lnTo>
                    <a:pt x="432" y="1631"/>
                  </a:lnTo>
                  <a:lnTo>
                    <a:pt x="462" y="1542"/>
                  </a:lnTo>
                  <a:lnTo>
                    <a:pt x="496" y="1455"/>
                  </a:lnTo>
                  <a:lnTo>
                    <a:pt x="533" y="1372"/>
                  </a:lnTo>
                  <a:lnTo>
                    <a:pt x="576" y="1289"/>
                  </a:lnTo>
                  <a:lnTo>
                    <a:pt x="621" y="1209"/>
                  </a:lnTo>
                  <a:lnTo>
                    <a:pt x="671" y="1133"/>
                  </a:lnTo>
                  <a:lnTo>
                    <a:pt x="724" y="1058"/>
                  </a:lnTo>
                  <a:lnTo>
                    <a:pt x="780" y="987"/>
                  </a:lnTo>
                  <a:lnTo>
                    <a:pt x="840" y="917"/>
                  </a:lnTo>
                  <a:lnTo>
                    <a:pt x="903" y="851"/>
                  </a:lnTo>
                  <a:lnTo>
                    <a:pt x="969" y="788"/>
                  </a:lnTo>
                  <a:lnTo>
                    <a:pt x="1038" y="728"/>
                  </a:lnTo>
                  <a:lnTo>
                    <a:pt x="1110" y="672"/>
                  </a:lnTo>
                  <a:lnTo>
                    <a:pt x="1184" y="619"/>
                  </a:lnTo>
                  <a:lnTo>
                    <a:pt x="1262" y="569"/>
                  </a:lnTo>
                  <a:lnTo>
                    <a:pt x="1341" y="524"/>
                  </a:lnTo>
                  <a:lnTo>
                    <a:pt x="1423" y="482"/>
                  </a:lnTo>
                  <a:lnTo>
                    <a:pt x="1508" y="443"/>
                  </a:lnTo>
                  <a:lnTo>
                    <a:pt x="1593" y="410"/>
                  </a:lnTo>
                  <a:lnTo>
                    <a:pt x="1682" y="380"/>
                  </a:lnTo>
                  <a:lnTo>
                    <a:pt x="1773" y="353"/>
                  </a:lnTo>
                  <a:lnTo>
                    <a:pt x="1864" y="332"/>
                  </a:lnTo>
                  <a:lnTo>
                    <a:pt x="1958" y="316"/>
                  </a:lnTo>
                  <a:lnTo>
                    <a:pt x="2053" y="304"/>
                  </a:lnTo>
                  <a:lnTo>
                    <a:pt x="2149" y="296"/>
                  </a:lnTo>
                  <a:lnTo>
                    <a:pt x="2247" y="294"/>
                  </a:lnTo>
                  <a:lnTo>
                    <a:pt x="2280" y="294"/>
                  </a:lnTo>
                  <a:lnTo>
                    <a:pt x="2313" y="295"/>
                  </a:lnTo>
                  <a:lnTo>
                    <a:pt x="2346" y="297"/>
                  </a:lnTo>
                  <a:lnTo>
                    <a:pt x="2378" y="299"/>
                  </a:lnTo>
                  <a:lnTo>
                    <a:pt x="2303" y="257"/>
                  </a:lnTo>
                  <a:lnTo>
                    <a:pt x="2229" y="216"/>
                  </a:lnTo>
                  <a:lnTo>
                    <a:pt x="2153" y="177"/>
                  </a:lnTo>
                  <a:lnTo>
                    <a:pt x="2077" y="140"/>
                  </a:lnTo>
                  <a:lnTo>
                    <a:pt x="2000" y="102"/>
                  </a:lnTo>
                  <a:lnTo>
                    <a:pt x="1924" y="67"/>
                  </a:lnTo>
                  <a:lnTo>
                    <a:pt x="1845" y="33"/>
                  </a:lnTo>
                  <a:lnTo>
                    <a:pt x="1766" y="0"/>
                  </a:lnTo>
                  <a:close/>
                </a:path>
              </a:pathLst>
            </a:custGeom>
            <a:solidFill>
              <a:srgbClr val="4265C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59" name="Freeform 70"/>
            <p:cNvSpPr>
              <a:spLocks/>
            </p:cNvSpPr>
            <p:nvPr/>
          </p:nvSpPr>
          <p:spPr bwMode="auto">
            <a:xfrm>
              <a:off x="836613" y="3881438"/>
              <a:ext cx="274638" cy="274638"/>
            </a:xfrm>
            <a:custGeom>
              <a:avLst/>
              <a:gdLst>
                <a:gd name="T0" fmla="*/ 2147483647 w 4146"/>
                <a:gd name="T1" fmla="*/ 2147483647 h 4141"/>
                <a:gd name="T2" fmla="*/ 2147483647 w 4146"/>
                <a:gd name="T3" fmla="*/ 2147483647 h 4141"/>
                <a:gd name="T4" fmla="*/ 2147483647 w 4146"/>
                <a:gd name="T5" fmla="*/ 2147483647 h 4141"/>
                <a:gd name="T6" fmla="*/ 2147483647 w 4146"/>
                <a:gd name="T7" fmla="*/ 2147483647 h 4141"/>
                <a:gd name="T8" fmla="*/ 2147483647 w 4146"/>
                <a:gd name="T9" fmla="*/ 2147483647 h 4141"/>
                <a:gd name="T10" fmla="*/ 2147483647 w 4146"/>
                <a:gd name="T11" fmla="*/ 2147483647 h 4141"/>
                <a:gd name="T12" fmla="*/ 2147483647 w 4146"/>
                <a:gd name="T13" fmla="*/ 2147483647 h 4141"/>
                <a:gd name="T14" fmla="*/ 2147483647 w 4146"/>
                <a:gd name="T15" fmla="*/ 2147483647 h 4141"/>
                <a:gd name="T16" fmla="*/ 2147483647 w 4146"/>
                <a:gd name="T17" fmla="*/ 2147483647 h 4141"/>
                <a:gd name="T18" fmla="*/ 2147483647 w 4146"/>
                <a:gd name="T19" fmla="*/ 2147483647 h 4141"/>
                <a:gd name="T20" fmla="*/ 2147483647 w 4146"/>
                <a:gd name="T21" fmla="*/ 2147483647 h 4141"/>
                <a:gd name="T22" fmla="*/ 2147483647 w 4146"/>
                <a:gd name="T23" fmla="*/ 2147483647 h 4141"/>
                <a:gd name="T24" fmla="*/ 2147483647 w 4146"/>
                <a:gd name="T25" fmla="*/ 2147483647 h 4141"/>
                <a:gd name="T26" fmla="*/ 2147483647 w 4146"/>
                <a:gd name="T27" fmla="*/ 2147483647 h 4141"/>
                <a:gd name="T28" fmla="*/ 2147483647 w 4146"/>
                <a:gd name="T29" fmla="*/ 2147483647 h 4141"/>
                <a:gd name="T30" fmla="*/ 2147483647 w 4146"/>
                <a:gd name="T31" fmla="*/ 2147483647 h 4141"/>
                <a:gd name="T32" fmla="*/ 2147483647 w 4146"/>
                <a:gd name="T33" fmla="*/ 2147483647 h 4141"/>
                <a:gd name="T34" fmla="*/ 2147483647 w 4146"/>
                <a:gd name="T35" fmla="*/ 2147483647 h 4141"/>
                <a:gd name="T36" fmla="*/ 2147483647 w 4146"/>
                <a:gd name="T37" fmla="*/ 2147483647 h 4141"/>
                <a:gd name="T38" fmla="*/ 2147483647 w 4146"/>
                <a:gd name="T39" fmla="*/ 2147483647 h 4141"/>
                <a:gd name="T40" fmla="*/ 2147483647 w 4146"/>
                <a:gd name="T41" fmla="*/ 2147483647 h 4141"/>
                <a:gd name="T42" fmla="*/ 2147483647 w 4146"/>
                <a:gd name="T43" fmla="*/ 2147483647 h 4141"/>
                <a:gd name="T44" fmla="*/ 2147483647 w 4146"/>
                <a:gd name="T45" fmla="*/ 2147483647 h 4141"/>
                <a:gd name="T46" fmla="*/ 2147483647 w 4146"/>
                <a:gd name="T47" fmla="*/ 2147483647 h 4141"/>
                <a:gd name="T48" fmla="*/ 2147483647 w 4146"/>
                <a:gd name="T49" fmla="*/ 2147483647 h 4141"/>
                <a:gd name="T50" fmla="*/ 2147483647 w 4146"/>
                <a:gd name="T51" fmla="*/ 2147483647 h 4141"/>
                <a:gd name="T52" fmla="*/ 2147483647 w 4146"/>
                <a:gd name="T53" fmla="*/ 2147483647 h 4141"/>
                <a:gd name="T54" fmla="*/ 2147483647 w 4146"/>
                <a:gd name="T55" fmla="*/ 2147483647 h 4141"/>
                <a:gd name="T56" fmla="*/ 2147483647 w 4146"/>
                <a:gd name="T57" fmla="*/ 2147483647 h 4141"/>
                <a:gd name="T58" fmla="*/ 2147483647 w 4146"/>
                <a:gd name="T59" fmla="*/ 2147483647 h 4141"/>
                <a:gd name="T60" fmla="*/ 2147483647 w 4146"/>
                <a:gd name="T61" fmla="*/ 2147483647 h 4141"/>
                <a:gd name="T62" fmla="*/ 2147483647 w 4146"/>
                <a:gd name="T63" fmla="*/ 2147483647 h 4141"/>
                <a:gd name="T64" fmla="*/ 2147483647 w 4146"/>
                <a:gd name="T65" fmla="*/ 2147483647 h 4141"/>
                <a:gd name="T66" fmla="*/ 2147483647 w 4146"/>
                <a:gd name="T67" fmla="*/ 2147483647 h 4141"/>
                <a:gd name="T68" fmla="*/ 2147483647 w 4146"/>
                <a:gd name="T69" fmla="*/ 2147483647 h 4141"/>
                <a:gd name="T70" fmla="*/ 2147483647 w 4146"/>
                <a:gd name="T71" fmla="*/ 2147483647 h 4141"/>
                <a:gd name="T72" fmla="*/ 2147483647 w 4146"/>
                <a:gd name="T73" fmla="*/ 2147483647 h 4141"/>
                <a:gd name="T74" fmla="*/ 2147483647 w 4146"/>
                <a:gd name="T75" fmla="*/ 2147483647 h 4141"/>
                <a:gd name="T76" fmla="*/ 2147483647 w 4146"/>
                <a:gd name="T77" fmla="*/ 2147483647 h 4141"/>
                <a:gd name="T78" fmla="*/ 2147483647 w 4146"/>
                <a:gd name="T79" fmla="*/ 2147483647 h 4141"/>
                <a:gd name="T80" fmla="*/ 2147483647 w 4146"/>
                <a:gd name="T81" fmla="*/ 2147483647 h 4141"/>
                <a:gd name="T82" fmla="*/ 2147483647 w 4146"/>
                <a:gd name="T83" fmla="*/ 2147483647 h 4141"/>
                <a:gd name="T84" fmla="*/ 2147483647 w 4146"/>
                <a:gd name="T85" fmla="*/ 2147483647 h 4141"/>
                <a:gd name="T86" fmla="*/ 2147483647 w 4146"/>
                <a:gd name="T87" fmla="*/ 2147483647 h 4141"/>
                <a:gd name="T88" fmla="*/ 2147483647 w 4146"/>
                <a:gd name="T89" fmla="*/ 2147483647 h 4141"/>
                <a:gd name="T90" fmla="*/ 2147483647 w 4146"/>
                <a:gd name="T91" fmla="*/ 2147483647 h 4141"/>
                <a:gd name="T92" fmla="*/ 2147483647 w 4146"/>
                <a:gd name="T93" fmla="*/ 2147483647 h 4141"/>
                <a:gd name="T94" fmla="*/ 2147483647 w 4146"/>
                <a:gd name="T95" fmla="*/ 2147483647 h 4141"/>
                <a:gd name="T96" fmla="*/ 2147483647 w 4146"/>
                <a:gd name="T97" fmla="*/ 2147483647 h 4141"/>
                <a:gd name="T98" fmla="*/ 2147483647 w 4146"/>
                <a:gd name="T99" fmla="*/ 2147483647 h 4141"/>
                <a:gd name="T100" fmla="*/ 2147483647 w 4146"/>
                <a:gd name="T101" fmla="*/ 2147483647 h 41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146"/>
                <a:gd name="T154" fmla="*/ 0 h 4141"/>
                <a:gd name="T155" fmla="*/ 4146 w 4146"/>
                <a:gd name="T156" fmla="*/ 4141 h 41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146" h="4141">
                  <a:moveTo>
                    <a:pt x="1884" y="0"/>
                  </a:moveTo>
                  <a:lnTo>
                    <a:pt x="1785" y="11"/>
                  </a:lnTo>
                  <a:lnTo>
                    <a:pt x="1688" y="27"/>
                  </a:lnTo>
                  <a:lnTo>
                    <a:pt x="1592" y="47"/>
                  </a:lnTo>
                  <a:lnTo>
                    <a:pt x="1499" y="72"/>
                  </a:lnTo>
                  <a:lnTo>
                    <a:pt x="1407" y="101"/>
                  </a:lnTo>
                  <a:lnTo>
                    <a:pt x="1317" y="134"/>
                  </a:lnTo>
                  <a:lnTo>
                    <a:pt x="1230" y="170"/>
                  </a:lnTo>
                  <a:lnTo>
                    <a:pt x="1143" y="211"/>
                  </a:lnTo>
                  <a:lnTo>
                    <a:pt x="1060" y="256"/>
                  </a:lnTo>
                  <a:lnTo>
                    <a:pt x="979" y="304"/>
                  </a:lnTo>
                  <a:lnTo>
                    <a:pt x="899" y="356"/>
                  </a:lnTo>
                  <a:lnTo>
                    <a:pt x="823" y="411"/>
                  </a:lnTo>
                  <a:lnTo>
                    <a:pt x="749" y="469"/>
                  </a:lnTo>
                  <a:lnTo>
                    <a:pt x="679" y="531"/>
                  </a:lnTo>
                  <a:lnTo>
                    <a:pt x="610" y="595"/>
                  </a:lnTo>
                  <a:lnTo>
                    <a:pt x="546" y="663"/>
                  </a:lnTo>
                  <a:lnTo>
                    <a:pt x="483" y="734"/>
                  </a:lnTo>
                  <a:lnTo>
                    <a:pt x="425" y="807"/>
                  </a:lnTo>
                  <a:lnTo>
                    <a:pt x="369" y="884"/>
                  </a:lnTo>
                  <a:lnTo>
                    <a:pt x="317" y="962"/>
                  </a:lnTo>
                  <a:lnTo>
                    <a:pt x="269" y="1043"/>
                  </a:lnTo>
                  <a:lnTo>
                    <a:pt x="223" y="1127"/>
                  </a:lnTo>
                  <a:lnTo>
                    <a:pt x="183" y="1212"/>
                  </a:lnTo>
                  <a:lnTo>
                    <a:pt x="146" y="1300"/>
                  </a:lnTo>
                  <a:lnTo>
                    <a:pt x="113" y="1390"/>
                  </a:lnTo>
                  <a:lnTo>
                    <a:pt x="83" y="1481"/>
                  </a:lnTo>
                  <a:lnTo>
                    <a:pt x="58" y="1575"/>
                  </a:lnTo>
                  <a:lnTo>
                    <a:pt x="37" y="1670"/>
                  </a:lnTo>
                  <a:lnTo>
                    <a:pt x="21" y="1767"/>
                  </a:lnTo>
                  <a:lnTo>
                    <a:pt x="9" y="1866"/>
                  </a:lnTo>
                  <a:lnTo>
                    <a:pt x="2" y="1965"/>
                  </a:lnTo>
                  <a:lnTo>
                    <a:pt x="0" y="2066"/>
                  </a:lnTo>
                  <a:lnTo>
                    <a:pt x="2" y="2173"/>
                  </a:lnTo>
                  <a:lnTo>
                    <a:pt x="10" y="2278"/>
                  </a:lnTo>
                  <a:lnTo>
                    <a:pt x="24" y="2382"/>
                  </a:lnTo>
                  <a:lnTo>
                    <a:pt x="42" y="2483"/>
                  </a:lnTo>
                  <a:lnTo>
                    <a:pt x="65" y="2584"/>
                  </a:lnTo>
                  <a:lnTo>
                    <a:pt x="92" y="2683"/>
                  </a:lnTo>
                  <a:lnTo>
                    <a:pt x="126" y="2779"/>
                  </a:lnTo>
                  <a:lnTo>
                    <a:pt x="163" y="2874"/>
                  </a:lnTo>
                  <a:lnTo>
                    <a:pt x="204" y="2965"/>
                  </a:lnTo>
                  <a:lnTo>
                    <a:pt x="250" y="3055"/>
                  </a:lnTo>
                  <a:lnTo>
                    <a:pt x="300" y="3142"/>
                  </a:lnTo>
                  <a:lnTo>
                    <a:pt x="353" y="3225"/>
                  </a:lnTo>
                  <a:lnTo>
                    <a:pt x="412" y="3307"/>
                  </a:lnTo>
                  <a:lnTo>
                    <a:pt x="473" y="3386"/>
                  </a:lnTo>
                  <a:lnTo>
                    <a:pt x="538" y="3461"/>
                  </a:lnTo>
                  <a:lnTo>
                    <a:pt x="607" y="3533"/>
                  </a:lnTo>
                  <a:lnTo>
                    <a:pt x="679" y="3601"/>
                  </a:lnTo>
                  <a:lnTo>
                    <a:pt x="754" y="3667"/>
                  </a:lnTo>
                  <a:lnTo>
                    <a:pt x="833" y="3728"/>
                  </a:lnTo>
                  <a:lnTo>
                    <a:pt x="913" y="3786"/>
                  </a:lnTo>
                  <a:lnTo>
                    <a:pt x="998" y="3840"/>
                  </a:lnTo>
                  <a:lnTo>
                    <a:pt x="1085" y="3890"/>
                  </a:lnTo>
                  <a:lnTo>
                    <a:pt x="1174" y="3936"/>
                  </a:lnTo>
                  <a:lnTo>
                    <a:pt x="1266" y="3977"/>
                  </a:lnTo>
                  <a:lnTo>
                    <a:pt x="1360" y="4015"/>
                  </a:lnTo>
                  <a:lnTo>
                    <a:pt x="1456" y="4047"/>
                  </a:lnTo>
                  <a:lnTo>
                    <a:pt x="1555" y="4075"/>
                  </a:lnTo>
                  <a:lnTo>
                    <a:pt x="1655" y="4098"/>
                  </a:lnTo>
                  <a:lnTo>
                    <a:pt x="1758" y="4116"/>
                  </a:lnTo>
                  <a:lnTo>
                    <a:pt x="1861" y="4129"/>
                  </a:lnTo>
                  <a:lnTo>
                    <a:pt x="1966" y="4138"/>
                  </a:lnTo>
                  <a:lnTo>
                    <a:pt x="2073" y="4141"/>
                  </a:lnTo>
                  <a:lnTo>
                    <a:pt x="2179" y="4138"/>
                  </a:lnTo>
                  <a:lnTo>
                    <a:pt x="2284" y="4129"/>
                  </a:lnTo>
                  <a:lnTo>
                    <a:pt x="2386" y="4116"/>
                  </a:lnTo>
                  <a:lnTo>
                    <a:pt x="2488" y="4099"/>
                  </a:lnTo>
                  <a:lnTo>
                    <a:pt x="2588" y="4076"/>
                  </a:lnTo>
                  <a:lnTo>
                    <a:pt x="2686" y="4049"/>
                  </a:lnTo>
                  <a:lnTo>
                    <a:pt x="2781" y="4017"/>
                  </a:lnTo>
                  <a:lnTo>
                    <a:pt x="2875" y="3979"/>
                  </a:lnTo>
                  <a:lnTo>
                    <a:pt x="2966" y="3939"/>
                  </a:lnTo>
                  <a:lnTo>
                    <a:pt x="3055" y="3894"/>
                  </a:lnTo>
                  <a:lnTo>
                    <a:pt x="3141" y="3844"/>
                  </a:lnTo>
                  <a:lnTo>
                    <a:pt x="3226" y="3791"/>
                  </a:lnTo>
                  <a:lnTo>
                    <a:pt x="3306" y="3733"/>
                  </a:lnTo>
                  <a:lnTo>
                    <a:pt x="3384" y="3673"/>
                  </a:lnTo>
                  <a:lnTo>
                    <a:pt x="3459" y="3608"/>
                  </a:lnTo>
                  <a:lnTo>
                    <a:pt x="3531" y="3541"/>
                  </a:lnTo>
                  <a:lnTo>
                    <a:pt x="3599" y="3469"/>
                  </a:lnTo>
                  <a:lnTo>
                    <a:pt x="3665" y="3396"/>
                  </a:lnTo>
                  <a:lnTo>
                    <a:pt x="3726" y="3318"/>
                  </a:lnTo>
                  <a:lnTo>
                    <a:pt x="3785" y="3237"/>
                  </a:lnTo>
                  <a:lnTo>
                    <a:pt x="3838" y="3155"/>
                  </a:lnTo>
                  <a:lnTo>
                    <a:pt x="3888" y="3068"/>
                  </a:lnTo>
                  <a:lnTo>
                    <a:pt x="3935" y="2980"/>
                  </a:lnTo>
                  <a:lnTo>
                    <a:pt x="3977" y="2890"/>
                  </a:lnTo>
                  <a:lnTo>
                    <a:pt x="4014" y="2796"/>
                  </a:lnTo>
                  <a:lnTo>
                    <a:pt x="4048" y="2701"/>
                  </a:lnTo>
                  <a:lnTo>
                    <a:pt x="4076" y="2603"/>
                  </a:lnTo>
                  <a:lnTo>
                    <a:pt x="4100" y="2505"/>
                  </a:lnTo>
                  <a:lnTo>
                    <a:pt x="4119" y="2403"/>
                  </a:lnTo>
                  <a:lnTo>
                    <a:pt x="4133" y="2300"/>
                  </a:lnTo>
                  <a:lnTo>
                    <a:pt x="4142" y="2196"/>
                  </a:lnTo>
                  <a:lnTo>
                    <a:pt x="4146" y="2090"/>
                  </a:lnTo>
                  <a:lnTo>
                    <a:pt x="4119" y="2045"/>
                  </a:lnTo>
                  <a:lnTo>
                    <a:pt x="4093" y="2001"/>
                  </a:lnTo>
                  <a:lnTo>
                    <a:pt x="4065" y="1955"/>
                  </a:lnTo>
                  <a:lnTo>
                    <a:pt x="4036" y="1911"/>
                  </a:lnTo>
                  <a:lnTo>
                    <a:pt x="4008" y="1868"/>
                  </a:lnTo>
                  <a:lnTo>
                    <a:pt x="3980" y="1823"/>
                  </a:lnTo>
                  <a:lnTo>
                    <a:pt x="3951" y="1780"/>
                  </a:lnTo>
                  <a:lnTo>
                    <a:pt x="3921" y="1738"/>
                  </a:lnTo>
                  <a:lnTo>
                    <a:pt x="3891" y="1694"/>
                  </a:lnTo>
                  <a:lnTo>
                    <a:pt x="3860" y="1652"/>
                  </a:lnTo>
                  <a:lnTo>
                    <a:pt x="3830" y="1610"/>
                  </a:lnTo>
                  <a:lnTo>
                    <a:pt x="3799" y="1568"/>
                  </a:lnTo>
                  <a:lnTo>
                    <a:pt x="3768" y="1527"/>
                  </a:lnTo>
                  <a:lnTo>
                    <a:pt x="3735" y="1487"/>
                  </a:lnTo>
                  <a:lnTo>
                    <a:pt x="3703" y="1445"/>
                  </a:lnTo>
                  <a:lnTo>
                    <a:pt x="3670" y="1405"/>
                  </a:lnTo>
                  <a:lnTo>
                    <a:pt x="3686" y="1443"/>
                  </a:lnTo>
                  <a:lnTo>
                    <a:pt x="3700" y="1482"/>
                  </a:lnTo>
                  <a:lnTo>
                    <a:pt x="3713" y="1522"/>
                  </a:lnTo>
                  <a:lnTo>
                    <a:pt x="3726" y="1561"/>
                  </a:lnTo>
                  <a:lnTo>
                    <a:pt x="3738" y="1601"/>
                  </a:lnTo>
                  <a:lnTo>
                    <a:pt x="3748" y="1642"/>
                  </a:lnTo>
                  <a:lnTo>
                    <a:pt x="3758" y="1683"/>
                  </a:lnTo>
                  <a:lnTo>
                    <a:pt x="3768" y="1724"/>
                  </a:lnTo>
                  <a:lnTo>
                    <a:pt x="3775" y="1766"/>
                  </a:lnTo>
                  <a:lnTo>
                    <a:pt x="3782" y="1808"/>
                  </a:lnTo>
                  <a:lnTo>
                    <a:pt x="3788" y="1849"/>
                  </a:lnTo>
                  <a:lnTo>
                    <a:pt x="3793" y="1893"/>
                  </a:lnTo>
                  <a:lnTo>
                    <a:pt x="3796" y="1935"/>
                  </a:lnTo>
                  <a:lnTo>
                    <a:pt x="3799" y="1978"/>
                  </a:lnTo>
                  <a:lnTo>
                    <a:pt x="3801" y="2022"/>
                  </a:lnTo>
                  <a:lnTo>
                    <a:pt x="3801" y="2066"/>
                  </a:lnTo>
                  <a:lnTo>
                    <a:pt x="3799" y="2155"/>
                  </a:lnTo>
                  <a:lnTo>
                    <a:pt x="3792" y="2243"/>
                  </a:lnTo>
                  <a:lnTo>
                    <a:pt x="3781" y="2329"/>
                  </a:lnTo>
                  <a:lnTo>
                    <a:pt x="3765" y="2414"/>
                  </a:lnTo>
                  <a:lnTo>
                    <a:pt x="3746" y="2498"/>
                  </a:lnTo>
                  <a:lnTo>
                    <a:pt x="3723" y="2580"/>
                  </a:lnTo>
                  <a:lnTo>
                    <a:pt x="3696" y="2660"/>
                  </a:lnTo>
                  <a:lnTo>
                    <a:pt x="3665" y="2738"/>
                  </a:lnTo>
                  <a:lnTo>
                    <a:pt x="3631" y="2815"/>
                  </a:lnTo>
                  <a:lnTo>
                    <a:pt x="3592" y="2890"/>
                  </a:lnTo>
                  <a:lnTo>
                    <a:pt x="3551" y="2962"/>
                  </a:lnTo>
                  <a:lnTo>
                    <a:pt x="3506" y="3033"/>
                  </a:lnTo>
                  <a:lnTo>
                    <a:pt x="3457" y="3100"/>
                  </a:lnTo>
                  <a:lnTo>
                    <a:pt x="3407" y="3166"/>
                  </a:lnTo>
                  <a:lnTo>
                    <a:pt x="3352" y="3228"/>
                  </a:lnTo>
                  <a:lnTo>
                    <a:pt x="3295" y="3288"/>
                  </a:lnTo>
                  <a:lnTo>
                    <a:pt x="3235" y="3345"/>
                  </a:lnTo>
                  <a:lnTo>
                    <a:pt x="3172" y="3400"/>
                  </a:lnTo>
                  <a:lnTo>
                    <a:pt x="3107" y="3451"/>
                  </a:lnTo>
                  <a:lnTo>
                    <a:pt x="3039" y="3499"/>
                  </a:lnTo>
                  <a:lnTo>
                    <a:pt x="2969" y="3544"/>
                  </a:lnTo>
                  <a:lnTo>
                    <a:pt x="2897" y="3586"/>
                  </a:lnTo>
                  <a:lnTo>
                    <a:pt x="2823" y="3624"/>
                  </a:lnTo>
                  <a:lnTo>
                    <a:pt x="2746" y="3659"/>
                  </a:lnTo>
                  <a:lnTo>
                    <a:pt x="2667" y="3690"/>
                  </a:lnTo>
                  <a:lnTo>
                    <a:pt x="2587" y="3717"/>
                  </a:lnTo>
                  <a:lnTo>
                    <a:pt x="2505" y="3740"/>
                  </a:lnTo>
                  <a:lnTo>
                    <a:pt x="2422" y="3760"/>
                  </a:lnTo>
                  <a:lnTo>
                    <a:pt x="2336" y="3775"/>
                  </a:lnTo>
                  <a:lnTo>
                    <a:pt x="2249" y="3786"/>
                  </a:lnTo>
                  <a:lnTo>
                    <a:pt x="2162" y="3793"/>
                  </a:lnTo>
                  <a:lnTo>
                    <a:pt x="2073" y="3795"/>
                  </a:lnTo>
                  <a:lnTo>
                    <a:pt x="1984" y="3793"/>
                  </a:lnTo>
                  <a:lnTo>
                    <a:pt x="1897" y="3786"/>
                  </a:lnTo>
                  <a:lnTo>
                    <a:pt x="1810" y="3775"/>
                  </a:lnTo>
                  <a:lnTo>
                    <a:pt x="1724" y="3760"/>
                  </a:lnTo>
                  <a:lnTo>
                    <a:pt x="1641" y="3740"/>
                  </a:lnTo>
                  <a:lnTo>
                    <a:pt x="1559" y="3717"/>
                  </a:lnTo>
                  <a:lnTo>
                    <a:pt x="1479" y="3690"/>
                  </a:lnTo>
                  <a:lnTo>
                    <a:pt x="1400" y="3659"/>
                  </a:lnTo>
                  <a:lnTo>
                    <a:pt x="1324" y="3624"/>
                  </a:lnTo>
                  <a:lnTo>
                    <a:pt x="1249" y="3586"/>
                  </a:lnTo>
                  <a:lnTo>
                    <a:pt x="1177" y="3544"/>
                  </a:lnTo>
                  <a:lnTo>
                    <a:pt x="1107" y="3499"/>
                  </a:lnTo>
                  <a:lnTo>
                    <a:pt x="1039" y="3451"/>
                  </a:lnTo>
                  <a:lnTo>
                    <a:pt x="974" y="3400"/>
                  </a:lnTo>
                  <a:lnTo>
                    <a:pt x="911" y="3345"/>
                  </a:lnTo>
                  <a:lnTo>
                    <a:pt x="851" y="3288"/>
                  </a:lnTo>
                  <a:lnTo>
                    <a:pt x="794" y="3228"/>
                  </a:lnTo>
                  <a:lnTo>
                    <a:pt x="740" y="3166"/>
                  </a:lnTo>
                  <a:lnTo>
                    <a:pt x="689" y="3100"/>
                  </a:lnTo>
                  <a:lnTo>
                    <a:pt x="640" y="3033"/>
                  </a:lnTo>
                  <a:lnTo>
                    <a:pt x="595" y="2962"/>
                  </a:lnTo>
                  <a:lnTo>
                    <a:pt x="554" y="2890"/>
                  </a:lnTo>
                  <a:lnTo>
                    <a:pt x="516" y="2815"/>
                  </a:lnTo>
                  <a:lnTo>
                    <a:pt x="481" y="2738"/>
                  </a:lnTo>
                  <a:lnTo>
                    <a:pt x="450" y="2660"/>
                  </a:lnTo>
                  <a:lnTo>
                    <a:pt x="423" y="2580"/>
                  </a:lnTo>
                  <a:lnTo>
                    <a:pt x="400" y="2498"/>
                  </a:lnTo>
                  <a:lnTo>
                    <a:pt x="381" y="2414"/>
                  </a:lnTo>
                  <a:lnTo>
                    <a:pt x="365" y="2329"/>
                  </a:lnTo>
                  <a:lnTo>
                    <a:pt x="354" y="2243"/>
                  </a:lnTo>
                  <a:lnTo>
                    <a:pt x="347" y="2155"/>
                  </a:lnTo>
                  <a:lnTo>
                    <a:pt x="345" y="2066"/>
                  </a:lnTo>
                  <a:lnTo>
                    <a:pt x="347" y="1976"/>
                  </a:lnTo>
                  <a:lnTo>
                    <a:pt x="354" y="1889"/>
                  </a:lnTo>
                  <a:lnTo>
                    <a:pt x="365" y="1803"/>
                  </a:lnTo>
                  <a:lnTo>
                    <a:pt x="381" y="1717"/>
                  </a:lnTo>
                  <a:lnTo>
                    <a:pt x="400" y="1634"/>
                  </a:lnTo>
                  <a:lnTo>
                    <a:pt x="423" y="1552"/>
                  </a:lnTo>
                  <a:lnTo>
                    <a:pt x="450" y="1471"/>
                  </a:lnTo>
                  <a:lnTo>
                    <a:pt x="481" y="1393"/>
                  </a:lnTo>
                  <a:lnTo>
                    <a:pt x="516" y="1316"/>
                  </a:lnTo>
                  <a:lnTo>
                    <a:pt x="554" y="1242"/>
                  </a:lnTo>
                  <a:lnTo>
                    <a:pt x="595" y="1169"/>
                  </a:lnTo>
                  <a:lnTo>
                    <a:pt x="640" y="1099"/>
                  </a:lnTo>
                  <a:lnTo>
                    <a:pt x="689" y="1032"/>
                  </a:lnTo>
                  <a:lnTo>
                    <a:pt x="740" y="966"/>
                  </a:lnTo>
                  <a:lnTo>
                    <a:pt x="794" y="904"/>
                  </a:lnTo>
                  <a:lnTo>
                    <a:pt x="851" y="843"/>
                  </a:lnTo>
                  <a:lnTo>
                    <a:pt x="911" y="786"/>
                  </a:lnTo>
                  <a:lnTo>
                    <a:pt x="974" y="732"/>
                  </a:lnTo>
                  <a:lnTo>
                    <a:pt x="1039" y="680"/>
                  </a:lnTo>
                  <a:lnTo>
                    <a:pt x="1107" y="632"/>
                  </a:lnTo>
                  <a:lnTo>
                    <a:pt x="1177" y="587"/>
                  </a:lnTo>
                  <a:lnTo>
                    <a:pt x="1249" y="546"/>
                  </a:lnTo>
                  <a:lnTo>
                    <a:pt x="1324" y="508"/>
                  </a:lnTo>
                  <a:lnTo>
                    <a:pt x="1400" y="472"/>
                  </a:lnTo>
                  <a:lnTo>
                    <a:pt x="1479" y="442"/>
                  </a:lnTo>
                  <a:lnTo>
                    <a:pt x="1559" y="415"/>
                  </a:lnTo>
                  <a:lnTo>
                    <a:pt x="1641" y="392"/>
                  </a:lnTo>
                  <a:lnTo>
                    <a:pt x="1724" y="372"/>
                  </a:lnTo>
                  <a:lnTo>
                    <a:pt x="1810" y="357"/>
                  </a:lnTo>
                  <a:lnTo>
                    <a:pt x="1897" y="345"/>
                  </a:lnTo>
                  <a:lnTo>
                    <a:pt x="1984" y="339"/>
                  </a:lnTo>
                  <a:lnTo>
                    <a:pt x="2073" y="337"/>
                  </a:lnTo>
                  <a:lnTo>
                    <a:pt x="2107" y="337"/>
                  </a:lnTo>
                  <a:lnTo>
                    <a:pt x="2142" y="338"/>
                  </a:lnTo>
                  <a:lnTo>
                    <a:pt x="2176" y="340"/>
                  </a:lnTo>
                  <a:lnTo>
                    <a:pt x="2210" y="342"/>
                  </a:lnTo>
                  <a:lnTo>
                    <a:pt x="2243" y="345"/>
                  </a:lnTo>
                  <a:lnTo>
                    <a:pt x="2278" y="348"/>
                  </a:lnTo>
                  <a:lnTo>
                    <a:pt x="2311" y="354"/>
                  </a:lnTo>
                  <a:lnTo>
                    <a:pt x="2344" y="359"/>
                  </a:lnTo>
                  <a:lnTo>
                    <a:pt x="2377" y="364"/>
                  </a:lnTo>
                  <a:lnTo>
                    <a:pt x="2410" y="370"/>
                  </a:lnTo>
                  <a:lnTo>
                    <a:pt x="2442" y="377"/>
                  </a:lnTo>
                  <a:lnTo>
                    <a:pt x="2474" y="384"/>
                  </a:lnTo>
                  <a:lnTo>
                    <a:pt x="2506" y="392"/>
                  </a:lnTo>
                  <a:lnTo>
                    <a:pt x="2538" y="401"/>
                  </a:lnTo>
                  <a:lnTo>
                    <a:pt x="2570" y="410"/>
                  </a:lnTo>
                  <a:lnTo>
                    <a:pt x="2601" y="419"/>
                  </a:lnTo>
                  <a:lnTo>
                    <a:pt x="2559" y="390"/>
                  </a:lnTo>
                  <a:lnTo>
                    <a:pt x="2515" y="361"/>
                  </a:lnTo>
                  <a:lnTo>
                    <a:pt x="2472" y="332"/>
                  </a:lnTo>
                  <a:lnTo>
                    <a:pt x="2428" y="304"/>
                  </a:lnTo>
                  <a:lnTo>
                    <a:pt x="2384" y="276"/>
                  </a:lnTo>
                  <a:lnTo>
                    <a:pt x="2340" y="249"/>
                  </a:lnTo>
                  <a:lnTo>
                    <a:pt x="2296" y="222"/>
                  </a:lnTo>
                  <a:lnTo>
                    <a:pt x="2250" y="195"/>
                  </a:lnTo>
                  <a:lnTo>
                    <a:pt x="2205" y="169"/>
                  </a:lnTo>
                  <a:lnTo>
                    <a:pt x="2161" y="144"/>
                  </a:lnTo>
                  <a:lnTo>
                    <a:pt x="2114" y="119"/>
                  </a:lnTo>
                  <a:lnTo>
                    <a:pt x="2069" y="94"/>
                  </a:lnTo>
                  <a:lnTo>
                    <a:pt x="2023" y="70"/>
                  </a:lnTo>
                  <a:lnTo>
                    <a:pt x="1976" y="46"/>
                  </a:lnTo>
                  <a:lnTo>
                    <a:pt x="1930" y="23"/>
                  </a:lnTo>
                  <a:lnTo>
                    <a:pt x="1884" y="0"/>
                  </a:lnTo>
                  <a:close/>
                </a:path>
              </a:pathLst>
            </a:custGeom>
            <a:solidFill>
              <a:srgbClr val="4468C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60" name="Freeform 71"/>
            <p:cNvSpPr>
              <a:spLocks noEditPoints="1"/>
            </p:cNvSpPr>
            <p:nvPr/>
          </p:nvSpPr>
          <p:spPr bwMode="auto">
            <a:xfrm>
              <a:off x="847725" y="3892550"/>
              <a:ext cx="252413" cy="250825"/>
            </a:xfrm>
            <a:custGeom>
              <a:avLst/>
              <a:gdLst>
                <a:gd name="T0" fmla="*/ 2147483647 w 3802"/>
                <a:gd name="T1" fmla="*/ 2147483647 h 3803"/>
                <a:gd name="T2" fmla="*/ 2147483647 w 3802"/>
                <a:gd name="T3" fmla="*/ 2147483647 h 3803"/>
                <a:gd name="T4" fmla="*/ 2147483647 w 3802"/>
                <a:gd name="T5" fmla="*/ 2147483647 h 3803"/>
                <a:gd name="T6" fmla="*/ 2147483647 w 3802"/>
                <a:gd name="T7" fmla="*/ 2147483647 h 3803"/>
                <a:gd name="T8" fmla="*/ 2147483647 w 3802"/>
                <a:gd name="T9" fmla="*/ 2147483647 h 3803"/>
                <a:gd name="T10" fmla="*/ 2147483647 w 3802"/>
                <a:gd name="T11" fmla="*/ 2147483647 h 3803"/>
                <a:gd name="T12" fmla="*/ 2147483647 w 3802"/>
                <a:gd name="T13" fmla="*/ 2147483647 h 3803"/>
                <a:gd name="T14" fmla="*/ 2147483647 w 3802"/>
                <a:gd name="T15" fmla="*/ 2147483647 h 3803"/>
                <a:gd name="T16" fmla="*/ 2147483647 w 3802"/>
                <a:gd name="T17" fmla="*/ 0 h 3803"/>
                <a:gd name="T18" fmla="*/ 2147483647 w 3802"/>
                <a:gd name="T19" fmla="*/ 2147483647 h 3803"/>
                <a:gd name="T20" fmla="*/ 2147483647 w 3802"/>
                <a:gd name="T21" fmla="*/ 2147483647 h 3803"/>
                <a:gd name="T22" fmla="*/ 2147483647 w 3802"/>
                <a:gd name="T23" fmla="*/ 2147483647 h 3803"/>
                <a:gd name="T24" fmla="*/ 2147483647 w 3802"/>
                <a:gd name="T25" fmla="*/ 2147483647 h 3803"/>
                <a:gd name="T26" fmla="*/ 2147483647 w 3802"/>
                <a:gd name="T27" fmla="*/ 2147483647 h 3803"/>
                <a:gd name="T28" fmla="*/ 2147483647 w 3802"/>
                <a:gd name="T29" fmla="*/ 2147483647 h 3803"/>
                <a:gd name="T30" fmla="*/ 2147483647 w 3802"/>
                <a:gd name="T31" fmla="*/ 2147483647 h 3803"/>
                <a:gd name="T32" fmla="*/ 2147483647 w 3802"/>
                <a:gd name="T33" fmla="*/ 2147483647 h 3803"/>
                <a:gd name="T34" fmla="*/ 2147483647 w 3802"/>
                <a:gd name="T35" fmla="*/ 2147483647 h 3803"/>
                <a:gd name="T36" fmla="*/ 2147483647 w 3802"/>
                <a:gd name="T37" fmla="*/ 2147483647 h 3803"/>
                <a:gd name="T38" fmla="*/ 2147483647 w 3802"/>
                <a:gd name="T39" fmla="*/ 2147483647 h 3803"/>
                <a:gd name="T40" fmla="*/ 2147483647 w 3802"/>
                <a:gd name="T41" fmla="*/ 2147483647 h 3803"/>
                <a:gd name="T42" fmla="*/ 2147483647 w 3802"/>
                <a:gd name="T43" fmla="*/ 2147483647 h 3803"/>
                <a:gd name="T44" fmla="*/ 2147483647 w 3802"/>
                <a:gd name="T45" fmla="*/ 2147483647 h 3803"/>
                <a:gd name="T46" fmla="*/ 2147483647 w 3802"/>
                <a:gd name="T47" fmla="*/ 2147483647 h 3803"/>
                <a:gd name="T48" fmla="*/ 2147483647 w 3802"/>
                <a:gd name="T49" fmla="*/ 2147483647 h 3803"/>
                <a:gd name="T50" fmla="*/ 2147483647 w 3802"/>
                <a:gd name="T51" fmla="*/ 2147483647 h 3803"/>
                <a:gd name="T52" fmla="*/ 2147483647 w 3802"/>
                <a:gd name="T53" fmla="*/ 2147483647 h 3803"/>
                <a:gd name="T54" fmla="*/ 2147483647 w 3802"/>
                <a:gd name="T55" fmla="*/ 2147483647 h 3803"/>
                <a:gd name="T56" fmla="*/ 2147483647 w 3802"/>
                <a:gd name="T57" fmla="*/ 2147483647 h 3803"/>
                <a:gd name="T58" fmla="*/ 2147483647 w 3802"/>
                <a:gd name="T59" fmla="*/ 2147483647 h 3803"/>
                <a:gd name="T60" fmla="*/ 2147483647 w 3802"/>
                <a:gd name="T61" fmla="*/ 2147483647 h 3803"/>
                <a:gd name="T62" fmla="*/ 2147483647 w 3802"/>
                <a:gd name="T63" fmla="*/ 2147483647 h 3803"/>
                <a:gd name="T64" fmla="*/ 2147483647 w 3802"/>
                <a:gd name="T65" fmla="*/ 2147483647 h 3803"/>
                <a:gd name="T66" fmla="*/ 2147483647 w 3802"/>
                <a:gd name="T67" fmla="*/ 2147483647 h 3803"/>
                <a:gd name="T68" fmla="*/ 2147483647 w 3802"/>
                <a:gd name="T69" fmla="*/ 2147483647 h 3803"/>
                <a:gd name="T70" fmla="*/ 2147483647 w 3802"/>
                <a:gd name="T71" fmla="*/ 2147483647 h 3803"/>
                <a:gd name="T72" fmla="*/ 2147483647 w 3802"/>
                <a:gd name="T73" fmla="*/ 2147483647 h 3803"/>
                <a:gd name="T74" fmla="*/ 2147483647 w 3802"/>
                <a:gd name="T75" fmla="*/ 2147483647 h 3803"/>
                <a:gd name="T76" fmla="*/ 2147483647 w 3802"/>
                <a:gd name="T77" fmla="*/ 2147483647 h 3803"/>
                <a:gd name="T78" fmla="*/ 2147483647 w 3802"/>
                <a:gd name="T79" fmla="*/ 2147483647 h 3803"/>
                <a:gd name="T80" fmla="*/ 2147483647 w 3802"/>
                <a:gd name="T81" fmla="*/ 2147483647 h 3803"/>
                <a:gd name="T82" fmla="*/ 2147483647 w 3802"/>
                <a:gd name="T83" fmla="*/ 2147483647 h 3803"/>
                <a:gd name="T84" fmla="*/ 2147483647 w 3802"/>
                <a:gd name="T85" fmla="*/ 2147483647 h 3803"/>
                <a:gd name="T86" fmla="*/ 2147483647 w 3802"/>
                <a:gd name="T87" fmla="*/ 2147483647 h 3803"/>
                <a:gd name="T88" fmla="*/ 2147483647 w 3802"/>
                <a:gd name="T89" fmla="*/ 2147483647 h 3803"/>
                <a:gd name="T90" fmla="*/ 2147483647 w 3802"/>
                <a:gd name="T91" fmla="*/ 2147483647 h 3803"/>
                <a:gd name="T92" fmla="*/ 2147483647 w 3802"/>
                <a:gd name="T93" fmla="*/ 2147483647 h 3803"/>
                <a:gd name="T94" fmla="*/ 2147483647 w 3802"/>
                <a:gd name="T95" fmla="*/ 2147483647 h 3803"/>
                <a:gd name="T96" fmla="*/ 2147483647 w 3802"/>
                <a:gd name="T97" fmla="*/ 2147483647 h 3803"/>
                <a:gd name="T98" fmla="*/ 2147483647 w 3802"/>
                <a:gd name="T99" fmla="*/ 2147483647 h 3803"/>
                <a:gd name="T100" fmla="*/ 2147483647 w 3802"/>
                <a:gd name="T101" fmla="*/ 2147483647 h 3803"/>
                <a:gd name="T102" fmla="*/ 2147483647 w 3802"/>
                <a:gd name="T103" fmla="*/ 2147483647 h 3803"/>
                <a:gd name="T104" fmla="*/ 2147483647 w 3802"/>
                <a:gd name="T105" fmla="*/ 2147483647 h 3803"/>
                <a:gd name="T106" fmla="*/ 2147483647 w 3802"/>
                <a:gd name="T107" fmla="*/ 2147483647 h 380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802"/>
                <a:gd name="T163" fmla="*/ 0 h 3803"/>
                <a:gd name="T164" fmla="*/ 3802 w 3802"/>
                <a:gd name="T165" fmla="*/ 3803 h 380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802" h="3803">
                  <a:moveTo>
                    <a:pt x="3802" y="1902"/>
                  </a:moveTo>
                  <a:lnTo>
                    <a:pt x="3801" y="1866"/>
                  </a:lnTo>
                  <a:lnTo>
                    <a:pt x="3800" y="1831"/>
                  </a:lnTo>
                  <a:lnTo>
                    <a:pt x="3799" y="1794"/>
                  </a:lnTo>
                  <a:lnTo>
                    <a:pt x="3796" y="1759"/>
                  </a:lnTo>
                  <a:lnTo>
                    <a:pt x="3794" y="1724"/>
                  </a:lnTo>
                  <a:lnTo>
                    <a:pt x="3790" y="1688"/>
                  </a:lnTo>
                  <a:lnTo>
                    <a:pt x="3786" y="1654"/>
                  </a:lnTo>
                  <a:lnTo>
                    <a:pt x="3781" y="1620"/>
                  </a:lnTo>
                  <a:lnTo>
                    <a:pt x="3738" y="1557"/>
                  </a:lnTo>
                  <a:lnTo>
                    <a:pt x="3693" y="1495"/>
                  </a:lnTo>
                  <a:lnTo>
                    <a:pt x="3649" y="1434"/>
                  </a:lnTo>
                  <a:lnTo>
                    <a:pt x="3604" y="1374"/>
                  </a:lnTo>
                  <a:lnTo>
                    <a:pt x="3556" y="1314"/>
                  </a:lnTo>
                  <a:lnTo>
                    <a:pt x="3509" y="1255"/>
                  </a:lnTo>
                  <a:lnTo>
                    <a:pt x="3462" y="1198"/>
                  </a:lnTo>
                  <a:lnTo>
                    <a:pt x="3412" y="1140"/>
                  </a:lnTo>
                  <a:lnTo>
                    <a:pt x="3363" y="1084"/>
                  </a:lnTo>
                  <a:lnTo>
                    <a:pt x="3312" y="1027"/>
                  </a:lnTo>
                  <a:lnTo>
                    <a:pt x="3261" y="972"/>
                  </a:lnTo>
                  <a:lnTo>
                    <a:pt x="3210" y="918"/>
                  </a:lnTo>
                  <a:lnTo>
                    <a:pt x="3156" y="864"/>
                  </a:lnTo>
                  <a:lnTo>
                    <a:pt x="3103" y="811"/>
                  </a:lnTo>
                  <a:lnTo>
                    <a:pt x="3049" y="760"/>
                  </a:lnTo>
                  <a:lnTo>
                    <a:pt x="2994" y="709"/>
                  </a:lnTo>
                  <a:lnTo>
                    <a:pt x="2939" y="658"/>
                  </a:lnTo>
                  <a:lnTo>
                    <a:pt x="2883" y="609"/>
                  </a:lnTo>
                  <a:lnTo>
                    <a:pt x="2826" y="560"/>
                  </a:lnTo>
                  <a:lnTo>
                    <a:pt x="2768" y="512"/>
                  </a:lnTo>
                  <a:lnTo>
                    <a:pt x="2711" y="465"/>
                  </a:lnTo>
                  <a:lnTo>
                    <a:pt x="2652" y="419"/>
                  </a:lnTo>
                  <a:lnTo>
                    <a:pt x="2592" y="374"/>
                  </a:lnTo>
                  <a:lnTo>
                    <a:pt x="2533" y="329"/>
                  </a:lnTo>
                  <a:lnTo>
                    <a:pt x="2472" y="285"/>
                  </a:lnTo>
                  <a:lnTo>
                    <a:pt x="2411" y="243"/>
                  </a:lnTo>
                  <a:lnTo>
                    <a:pt x="2349" y="201"/>
                  </a:lnTo>
                  <a:lnTo>
                    <a:pt x="2287" y="159"/>
                  </a:lnTo>
                  <a:lnTo>
                    <a:pt x="2223" y="120"/>
                  </a:lnTo>
                  <a:lnTo>
                    <a:pt x="2161" y="81"/>
                  </a:lnTo>
                  <a:lnTo>
                    <a:pt x="2096" y="42"/>
                  </a:lnTo>
                  <a:lnTo>
                    <a:pt x="2032" y="5"/>
                  </a:lnTo>
                  <a:lnTo>
                    <a:pt x="2000" y="3"/>
                  </a:lnTo>
                  <a:lnTo>
                    <a:pt x="1967" y="1"/>
                  </a:lnTo>
                  <a:lnTo>
                    <a:pt x="1934" y="0"/>
                  </a:lnTo>
                  <a:lnTo>
                    <a:pt x="1901" y="0"/>
                  </a:lnTo>
                  <a:lnTo>
                    <a:pt x="1803" y="2"/>
                  </a:lnTo>
                  <a:lnTo>
                    <a:pt x="1707" y="10"/>
                  </a:lnTo>
                  <a:lnTo>
                    <a:pt x="1612" y="22"/>
                  </a:lnTo>
                  <a:lnTo>
                    <a:pt x="1518" y="38"/>
                  </a:lnTo>
                  <a:lnTo>
                    <a:pt x="1427" y="59"/>
                  </a:lnTo>
                  <a:lnTo>
                    <a:pt x="1336" y="86"/>
                  </a:lnTo>
                  <a:lnTo>
                    <a:pt x="1247" y="116"/>
                  </a:lnTo>
                  <a:lnTo>
                    <a:pt x="1162" y="149"/>
                  </a:lnTo>
                  <a:lnTo>
                    <a:pt x="1077" y="188"/>
                  </a:lnTo>
                  <a:lnTo>
                    <a:pt x="995" y="230"/>
                  </a:lnTo>
                  <a:lnTo>
                    <a:pt x="916" y="275"/>
                  </a:lnTo>
                  <a:lnTo>
                    <a:pt x="838" y="325"/>
                  </a:lnTo>
                  <a:lnTo>
                    <a:pt x="764" y="378"/>
                  </a:lnTo>
                  <a:lnTo>
                    <a:pt x="692" y="434"/>
                  </a:lnTo>
                  <a:lnTo>
                    <a:pt x="623" y="494"/>
                  </a:lnTo>
                  <a:lnTo>
                    <a:pt x="557" y="557"/>
                  </a:lnTo>
                  <a:lnTo>
                    <a:pt x="494" y="623"/>
                  </a:lnTo>
                  <a:lnTo>
                    <a:pt x="434" y="693"/>
                  </a:lnTo>
                  <a:lnTo>
                    <a:pt x="378" y="764"/>
                  </a:lnTo>
                  <a:lnTo>
                    <a:pt x="325" y="839"/>
                  </a:lnTo>
                  <a:lnTo>
                    <a:pt x="275" y="915"/>
                  </a:lnTo>
                  <a:lnTo>
                    <a:pt x="230" y="995"/>
                  </a:lnTo>
                  <a:lnTo>
                    <a:pt x="187" y="1078"/>
                  </a:lnTo>
                  <a:lnTo>
                    <a:pt x="150" y="1161"/>
                  </a:lnTo>
                  <a:lnTo>
                    <a:pt x="116" y="1248"/>
                  </a:lnTo>
                  <a:lnTo>
                    <a:pt x="86" y="1337"/>
                  </a:lnTo>
                  <a:lnTo>
                    <a:pt x="60" y="1426"/>
                  </a:lnTo>
                  <a:lnTo>
                    <a:pt x="39" y="1518"/>
                  </a:lnTo>
                  <a:lnTo>
                    <a:pt x="22" y="1612"/>
                  </a:lnTo>
                  <a:lnTo>
                    <a:pt x="10" y="1708"/>
                  </a:lnTo>
                  <a:lnTo>
                    <a:pt x="3" y="1804"/>
                  </a:lnTo>
                  <a:lnTo>
                    <a:pt x="0" y="1902"/>
                  </a:lnTo>
                  <a:lnTo>
                    <a:pt x="3" y="2000"/>
                  </a:lnTo>
                  <a:lnTo>
                    <a:pt x="10" y="2097"/>
                  </a:lnTo>
                  <a:lnTo>
                    <a:pt x="22" y="2191"/>
                  </a:lnTo>
                  <a:lnTo>
                    <a:pt x="39" y="2285"/>
                  </a:lnTo>
                  <a:lnTo>
                    <a:pt x="60" y="2377"/>
                  </a:lnTo>
                  <a:lnTo>
                    <a:pt x="86" y="2468"/>
                  </a:lnTo>
                  <a:lnTo>
                    <a:pt x="116" y="2555"/>
                  </a:lnTo>
                  <a:lnTo>
                    <a:pt x="150" y="2642"/>
                  </a:lnTo>
                  <a:lnTo>
                    <a:pt x="187" y="2727"/>
                  </a:lnTo>
                  <a:lnTo>
                    <a:pt x="230" y="2808"/>
                  </a:lnTo>
                  <a:lnTo>
                    <a:pt x="275" y="2888"/>
                  </a:lnTo>
                  <a:lnTo>
                    <a:pt x="325" y="2965"/>
                  </a:lnTo>
                  <a:lnTo>
                    <a:pt x="378" y="3039"/>
                  </a:lnTo>
                  <a:lnTo>
                    <a:pt x="434" y="3112"/>
                  </a:lnTo>
                  <a:lnTo>
                    <a:pt x="494" y="3180"/>
                  </a:lnTo>
                  <a:lnTo>
                    <a:pt x="557" y="3247"/>
                  </a:lnTo>
                  <a:lnTo>
                    <a:pt x="623" y="3309"/>
                  </a:lnTo>
                  <a:lnTo>
                    <a:pt x="692" y="3369"/>
                  </a:lnTo>
                  <a:lnTo>
                    <a:pt x="764" y="3425"/>
                  </a:lnTo>
                  <a:lnTo>
                    <a:pt x="838" y="3479"/>
                  </a:lnTo>
                  <a:lnTo>
                    <a:pt x="916" y="3528"/>
                  </a:lnTo>
                  <a:lnTo>
                    <a:pt x="995" y="3574"/>
                  </a:lnTo>
                  <a:lnTo>
                    <a:pt x="1077" y="3616"/>
                  </a:lnTo>
                  <a:lnTo>
                    <a:pt x="1162" y="3654"/>
                  </a:lnTo>
                  <a:lnTo>
                    <a:pt x="1247" y="3688"/>
                  </a:lnTo>
                  <a:lnTo>
                    <a:pt x="1336" y="3718"/>
                  </a:lnTo>
                  <a:lnTo>
                    <a:pt x="1427" y="3744"/>
                  </a:lnTo>
                  <a:lnTo>
                    <a:pt x="1518" y="3765"/>
                  </a:lnTo>
                  <a:lnTo>
                    <a:pt x="1612" y="3782"/>
                  </a:lnTo>
                  <a:lnTo>
                    <a:pt x="1707" y="3794"/>
                  </a:lnTo>
                  <a:lnTo>
                    <a:pt x="1803" y="3801"/>
                  </a:lnTo>
                  <a:lnTo>
                    <a:pt x="1901" y="3803"/>
                  </a:lnTo>
                  <a:lnTo>
                    <a:pt x="1999" y="3801"/>
                  </a:lnTo>
                  <a:lnTo>
                    <a:pt x="2095" y="3794"/>
                  </a:lnTo>
                  <a:lnTo>
                    <a:pt x="2190" y="3782"/>
                  </a:lnTo>
                  <a:lnTo>
                    <a:pt x="2284" y="3765"/>
                  </a:lnTo>
                  <a:lnTo>
                    <a:pt x="2377" y="3744"/>
                  </a:lnTo>
                  <a:lnTo>
                    <a:pt x="2466" y="3718"/>
                  </a:lnTo>
                  <a:lnTo>
                    <a:pt x="2555" y="3688"/>
                  </a:lnTo>
                  <a:lnTo>
                    <a:pt x="2640" y="3654"/>
                  </a:lnTo>
                  <a:lnTo>
                    <a:pt x="2725" y="3616"/>
                  </a:lnTo>
                  <a:lnTo>
                    <a:pt x="2807" y="3574"/>
                  </a:lnTo>
                  <a:lnTo>
                    <a:pt x="2886" y="3528"/>
                  </a:lnTo>
                  <a:lnTo>
                    <a:pt x="2964" y="3479"/>
                  </a:lnTo>
                  <a:lnTo>
                    <a:pt x="3038" y="3425"/>
                  </a:lnTo>
                  <a:lnTo>
                    <a:pt x="3110" y="3369"/>
                  </a:lnTo>
                  <a:lnTo>
                    <a:pt x="3179" y="3309"/>
                  </a:lnTo>
                  <a:lnTo>
                    <a:pt x="3245" y="3247"/>
                  </a:lnTo>
                  <a:lnTo>
                    <a:pt x="3308" y="3180"/>
                  </a:lnTo>
                  <a:lnTo>
                    <a:pt x="3368" y="3112"/>
                  </a:lnTo>
                  <a:lnTo>
                    <a:pt x="3424" y="3039"/>
                  </a:lnTo>
                  <a:lnTo>
                    <a:pt x="3477" y="2965"/>
                  </a:lnTo>
                  <a:lnTo>
                    <a:pt x="3527" y="2888"/>
                  </a:lnTo>
                  <a:lnTo>
                    <a:pt x="3572" y="2808"/>
                  </a:lnTo>
                  <a:lnTo>
                    <a:pt x="3615" y="2727"/>
                  </a:lnTo>
                  <a:lnTo>
                    <a:pt x="3652" y="2642"/>
                  </a:lnTo>
                  <a:lnTo>
                    <a:pt x="3686" y="2555"/>
                  </a:lnTo>
                  <a:lnTo>
                    <a:pt x="3716" y="2468"/>
                  </a:lnTo>
                  <a:lnTo>
                    <a:pt x="3742" y="2377"/>
                  </a:lnTo>
                  <a:lnTo>
                    <a:pt x="3763" y="2285"/>
                  </a:lnTo>
                  <a:lnTo>
                    <a:pt x="3780" y="2191"/>
                  </a:lnTo>
                  <a:lnTo>
                    <a:pt x="3792" y="2097"/>
                  </a:lnTo>
                  <a:lnTo>
                    <a:pt x="3799" y="2000"/>
                  </a:lnTo>
                  <a:lnTo>
                    <a:pt x="3802" y="1902"/>
                  </a:lnTo>
                  <a:close/>
                  <a:moveTo>
                    <a:pt x="3456" y="1902"/>
                  </a:moveTo>
                  <a:lnTo>
                    <a:pt x="3454" y="1982"/>
                  </a:lnTo>
                  <a:lnTo>
                    <a:pt x="3448" y="2060"/>
                  </a:lnTo>
                  <a:lnTo>
                    <a:pt x="3438" y="2139"/>
                  </a:lnTo>
                  <a:lnTo>
                    <a:pt x="3424" y="2216"/>
                  </a:lnTo>
                  <a:lnTo>
                    <a:pt x="3407" y="2290"/>
                  </a:lnTo>
                  <a:lnTo>
                    <a:pt x="3386" y="2365"/>
                  </a:lnTo>
                  <a:lnTo>
                    <a:pt x="3362" y="2436"/>
                  </a:lnTo>
                  <a:lnTo>
                    <a:pt x="3334" y="2508"/>
                  </a:lnTo>
                  <a:lnTo>
                    <a:pt x="3302" y="2576"/>
                  </a:lnTo>
                  <a:lnTo>
                    <a:pt x="3268" y="2643"/>
                  </a:lnTo>
                  <a:lnTo>
                    <a:pt x="3231" y="2709"/>
                  </a:lnTo>
                  <a:lnTo>
                    <a:pt x="3191" y="2772"/>
                  </a:lnTo>
                  <a:lnTo>
                    <a:pt x="3147" y="2832"/>
                  </a:lnTo>
                  <a:lnTo>
                    <a:pt x="3101" y="2892"/>
                  </a:lnTo>
                  <a:lnTo>
                    <a:pt x="3053" y="2948"/>
                  </a:lnTo>
                  <a:lnTo>
                    <a:pt x="3001" y="3002"/>
                  </a:lnTo>
                  <a:lnTo>
                    <a:pt x="2947" y="3053"/>
                  </a:lnTo>
                  <a:lnTo>
                    <a:pt x="2890" y="3103"/>
                  </a:lnTo>
                  <a:lnTo>
                    <a:pt x="2832" y="3149"/>
                  </a:lnTo>
                  <a:lnTo>
                    <a:pt x="2770" y="3192"/>
                  </a:lnTo>
                  <a:lnTo>
                    <a:pt x="2707" y="3233"/>
                  </a:lnTo>
                  <a:lnTo>
                    <a:pt x="2642" y="3270"/>
                  </a:lnTo>
                  <a:lnTo>
                    <a:pt x="2575" y="3304"/>
                  </a:lnTo>
                  <a:lnTo>
                    <a:pt x="2506" y="3335"/>
                  </a:lnTo>
                  <a:lnTo>
                    <a:pt x="2436" y="3364"/>
                  </a:lnTo>
                  <a:lnTo>
                    <a:pt x="2363" y="3388"/>
                  </a:lnTo>
                  <a:lnTo>
                    <a:pt x="2290" y="3409"/>
                  </a:lnTo>
                  <a:lnTo>
                    <a:pt x="2214" y="3426"/>
                  </a:lnTo>
                  <a:lnTo>
                    <a:pt x="2138" y="3440"/>
                  </a:lnTo>
                  <a:lnTo>
                    <a:pt x="2060" y="3449"/>
                  </a:lnTo>
                  <a:lnTo>
                    <a:pt x="1981" y="3455"/>
                  </a:lnTo>
                  <a:lnTo>
                    <a:pt x="1901" y="3457"/>
                  </a:lnTo>
                  <a:lnTo>
                    <a:pt x="1821" y="3455"/>
                  </a:lnTo>
                  <a:lnTo>
                    <a:pt x="1742" y="3449"/>
                  </a:lnTo>
                  <a:lnTo>
                    <a:pt x="1664" y="3440"/>
                  </a:lnTo>
                  <a:lnTo>
                    <a:pt x="1588" y="3426"/>
                  </a:lnTo>
                  <a:lnTo>
                    <a:pt x="1512" y="3409"/>
                  </a:lnTo>
                  <a:lnTo>
                    <a:pt x="1439" y="3388"/>
                  </a:lnTo>
                  <a:lnTo>
                    <a:pt x="1366" y="3364"/>
                  </a:lnTo>
                  <a:lnTo>
                    <a:pt x="1296" y="3335"/>
                  </a:lnTo>
                  <a:lnTo>
                    <a:pt x="1227" y="3304"/>
                  </a:lnTo>
                  <a:lnTo>
                    <a:pt x="1160" y="3270"/>
                  </a:lnTo>
                  <a:lnTo>
                    <a:pt x="1095" y="3233"/>
                  </a:lnTo>
                  <a:lnTo>
                    <a:pt x="1032" y="3192"/>
                  </a:lnTo>
                  <a:lnTo>
                    <a:pt x="970" y="3149"/>
                  </a:lnTo>
                  <a:lnTo>
                    <a:pt x="912" y="3103"/>
                  </a:lnTo>
                  <a:lnTo>
                    <a:pt x="855" y="3053"/>
                  </a:lnTo>
                  <a:lnTo>
                    <a:pt x="802" y="3002"/>
                  </a:lnTo>
                  <a:lnTo>
                    <a:pt x="750" y="2948"/>
                  </a:lnTo>
                  <a:lnTo>
                    <a:pt x="701" y="2892"/>
                  </a:lnTo>
                  <a:lnTo>
                    <a:pt x="655" y="2832"/>
                  </a:lnTo>
                  <a:lnTo>
                    <a:pt x="612" y="2772"/>
                  </a:lnTo>
                  <a:lnTo>
                    <a:pt x="571" y="2709"/>
                  </a:lnTo>
                  <a:lnTo>
                    <a:pt x="534" y="2643"/>
                  </a:lnTo>
                  <a:lnTo>
                    <a:pt x="500" y="2576"/>
                  </a:lnTo>
                  <a:lnTo>
                    <a:pt x="468" y="2508"/>
                  </a:lnTo>
                  <a:lnTo>
                    <a:pt x="440" y="2436"/>
                  </a:lnTo>
                  <a:lnTo>
                    <a:pt x="416" y="2365"/>
                  </a:lnTo>
                  <a:lnTo>
                    <a:pt x="395" y="2290"/>
                  </a:lnTo>
                  <a:lnTo>
                    <a:pt x="378" y="2216"/>
                  </a:lnTo>
                  <a:lnTo>
                    <a:pt x="364" y="2139"/>
                  </a:lnTo>
                  <a:lnTo>
                    <a:pt x="354" y="2060"/>
                  </a:lnTo>
                  <a:lnTo>
                    <a:pt x="348" y="1982"/>
                  </a:lnTo>
                  <a:lnTo>
                    <a:pt x="346" y="1902"/>
                  </a:lnTo>
                  <a:lnTo>
                    <a:pt x="348" y="1821"/>
                  </a:lnTo>
                  <a:lnTo>
                    <a:pt x="354" y="1743"/>
                  </a:lnTo>
                  <a:lnTo>
                    <a:pt x="364" y="1665"/>
                  </a:lnTo>
                  <a:lnTo>
                    <a:pt x="378" y="1589"/>
                  </a:lnTo>
                  <a:lnTo>
                    <a:pt x="395" y="1513"/>
                  </a:lnTo>
                  <a:lnTo>
                    <a:pt x="416" y="1439"/>
                  </a:lnTo>
                  <a:lnTo>
                    <a:pt x="440" y="1367"/>
                  </a:lnTo>
                  <a:lnTo>
                    <a:pt x="468" y="1296"/>
                  </a:lnTo>
                  <a:lnTo>
                    <a:pt x="500" y="1227"/>
                  </a:lnTo>
                  <a:lnTo>
                    <a:pt x="534" y="1160"/>
                  </a:lnTo>
                  <a:lnTo>
                    <a:pt x="571" y="1095"/>
                  </a:lnTo>
                  <a:lnTo>
                    <a:pt x="612" y="1032"/>
                  </a:lnTo>
                  <a:lnTo>
                    <a:pt x="655" y="971"/>
                  </a:lnTo>
                  <a:lnTo>
                    <a:pt x="701" y="912"/>
                  </a:lnTo>
                  <a:lnTo>
                    <a:pt x="750" y="856"/>
                  </a:lnTo>
                  <a:lnTo>
                    <a:pt x="802" y="801"/>
                  </a:lnTo>
                  <a:lnTo>
                    <a:pt x="855" y="750"/>
                  </a:lnTo>
                  <a:lnTo>
                    <a:pt x="912" y="702"/>
                  </a:lnTo>
                  <a:lnTo>
                    <a:pt x="970" y="655"/>
                  </a:lnTo>
                  <a:lnTo>
                    <a:pt x="1032" y="612"/>
                  </a:lnTo>
                  <a:lnTo>
                    <a:pt x="1095" y="572"/>
                  </a:lnTo>
                  <a:lnTo>
                    <a:pt x="1160" y="533"/>
                  </a:lnTo>
                  <a:lnTo>
                    <a:pt x="1227" y="499"/>
                  </a:lnTo>
                  <a:lnTo>
                    <a:pt x="1296" y="468"/>
                  </a:lnTo>
                  <a:lnTo>
                    <a:pt x="1366" y="441"/>
                  </a:lnTo>
                  <a:lnTo>
                    <a:pt x="1439" y="415"/>
                  </a:lnTo>
                  <a:lnTo>
                    <a:pt x="1512" y="395"/>
                  </a:lnTo>
                  <a:lnTo>
                    <a:pt x="1588" y="377"/>
                  </a:lnTo>
                  <a:lnTo>
                    <a:pt x="1664" y="364"/>
                  </a:lnTo>
                  <a:lnTo>
                    <a:pt x="1742" y="354"/>
                  </a:lnTo>
                  <a:lnTo>
                    <a:pt x="1821" y="348"/>
                  </a:lnTo>
                  <a:lnTo>
                    <a:pt x="1901" y="346"/>
                  </a:lnTo>
                  <a:lnTo>
                    <a:pt x="1981" y="348"/>
                  </a:lnTo>
                  <a:lnTo>
                    <a:pt x="2060" y="354"/>
                  </a:lnTo>
                  <a:lnTo>
                    <a:pt x="2138" y="364"/>
                  </a:lnTo>
                  <a:lnTo>
                    <a:pt x="2214" y="377"/>
                  </a:lnTo>
                  <a:lnTo>
                    <a:pt x="2290" y="395"/>
                  </a:lnTo>
                  <a:lnTo>
                    <a:pt x="2363" y="415"/>
                  </a:lnTo>
                  <a:lnTo>
                    <a:pt x="2436" y="441"/>
                  </a:lnTo>
                  <a:lnTo>
                    <a:pt x="2506" y="468"/>
                  </a:lnTo>
                  <a:lnTo>
                    <a:pt x="2575" y="499"/>
                  </a:lnTo>
                  <a:lnTo>
                    <a:pt x="2642" y="533"/>
                  </a:lnTo>
                  <a:lnTo>
                    <a:pt x="2707" y="572"/>
                  </a:lnTo>
                  <a:lnTo>
                    <a:pt x="2770" y="612"/>
                  </a:lnTo>
                  <a:lnTo>
                    <a:pt x="2832" y="655"/>
                  </a:lnTo>
                  <a:lnTo>
                    <a:pt x="2890" y="702"/>
                  </a:lnTo>
                  <a:lnTo>
                    <a:pt x="2947" y="750"/>
                  </a:lnTo>
                  <a:lnTo>
                    <a:pt x="3001" y="801"/>
                  </a:lnTo>
                  <a:lnTo>
                    <a:pt x="3053" y="856"/>
                  </a:lnTo>
                  <a:lnTo>
                    <a:pt x="3101" y="912"/>
                  </a:lnTo>
                  <a:lnTo>
                    <a:pt x="3147" y="971"/>
                  </a:lnTo>
                  <a:lnTo>
                    <a:pt x="3191" y="1032"/>
                  </a:lnTo>
                  <a:lnTo>
                    <a:pt x="3231" y="1095"/>
                  </a:lnTo>
                  <a:lnTo>
                    <a:pt x="3268" y="1160"/>
                  </a:lnTo>
                  <a:lnTo>
                    <a:pt x="3302" y="1227"/>
                  </a:lnTo>
                  <a:lnTo>
                    <a:pt x="3334" y="1296"/>
                  </a:lnTo>
                  <a:lnTo>
                    <a:pt x="3362" y="1367"/>
                  </a:lnTo>
                  <a:lnTo>
                    <a:pt x="3386" y="1439"/>
                  </a:lnTo>
                  <a:lnTo>
                    <a:pt x="3407" y="1513"/>
                  </a:lnTo>
                  <a:lnTo>
                    <a:pt x="3424" y="1589"/>
                  </a:lnTo>
                  <a:lnTo>
                    <a:pt x="3438" y="1665"/>
                  </a:lnTo>
                  <a:lnTo>
                    <a:pt x="3448" y="1743"/>
                  </a:lnTo>
                  <a:lnTo>
                    <a:pt x="3454" y="1821"/>
                  </a:lnTo>
                  <a:lnTo>
                    <a:pt x="3456" y="1902"/>
                  </a:lnTo>
                  <a:close/>
                </a:path>
              </a:pathLst>
            </a:custGeom>
            <a:solidFill>
              <a:srgbClr val="456AC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61" name="Freeform 72"/>
            <p:cNvSpPr>
              <a:spLocks noEditPoints="1"/>
            </p:cNvSpPr>
            <p:nvPr/>
          </p:nvSpPr>
          <p:spPr bwMode="auto">
            <a:xfrm>
              <a:off x="858838" y="3903663"/>
              <a:ext cx="228600" cy="228600"/>
            </a:xfrm>
            <a:custGeom>
              <a:avLst/>
              <a:gdLst>
                <a:gd name="T0" fmla="*/ 2147483647 w 3456"/>
                <a:gd name="T1" fmla="*/ 2147483647 h 3458"/>
                <a:gd name="T2" fmla="*/ 2147483647 w 3456"/>
                <a:gd name="T3" fmla="*/ 2147483647 h 3458"/>
                <a:gd name="T4" fmla="*/ 2147483647 w 3456"/>
                <a:gd name="T5" fmla="*/ 2147483647 h 3458"/>
                <a:gd name="T6" fmla="*/ 2147483647 w 3456"/>
                <a:gd name="T7" fmla="*/ 2147483647 h 3458"/>
                <a:gd name="T8" fmla="*/ 2147483647 w 3456"/>
                <a:gd name="T9" fmla="*/ 2147483647 h 3458"/>
                <a:gd name="T10" fmla="*/ 2147483647 w 3456"/>
                <a:gd name="T11" fmla="*/ 2147483647 h 3458"/>
                <a:gd name="T12" fmla="*/ 2147483647 w 3456"/>
                <a:gd name="T13" fmla="*/ 2147483647 h 3458"/>
                <a:gd name="T14" fmla="*/ 2147483647 w 3456"/>
                <a:gd name="T15" fmla="*/ 2147483647 h 3458"/>
                <a:gd name="T16" fmla="*/ 2147483647 w 3456"/>
                <a:gd name="T17" fmla="*/ 2147483647 h 3458"/>
                <a:gd name="T18" fmla="*/ 2147483647 w 3456"/>
                <a:gd name="T19" fmla="*/ 2147483647 h 3458"/>
                <a:gd name="T20" fmla="*/ 2147483647 w 3456"/>
                <a:gd name="T21" fmla="*/ 2147483647 h 3458"/>
                <a:gd name="T22" fmla="*/ 2147483647 w 3456"/>
                <a:gd name="T23" fmla="*/ 2147483647 h 3458"/>
                <a:gd name="T24" fmla="*/ 2147483647 w 3456"/>
                <a:gd name="T25" fmla="*/ 2147483647 h 3458"/>
                <a:gd name="T26" fmla="*/ 2147483647 w 3456"/>
                <a:gd name="T27" fmla="*/ 2147483647 h 3458"/>
                <a:gd name="T28" fmla="*/ 2147483647 w 3456"/>
                <a:gd name="T29" fmla="*/ 2147483647 h 3458"/>
                <a:gd name="T30" fmla="*/ 2147483647 w 3456"/>
                <a:gd name="T31" fmla="*/ 2147483647 h 3458"/>
                <a:gd name="T32" fmla="*/ 2147483647 w 3456"/>
                <a:gd name="T33" fmla="*/ 2147483647 h 3458"/>
                <a:gd name="T34" fmla="*/ 2147483647 w 3456"/>
                <a:gd name="T35" fmla="*/ 2147483647 h 3458"/>
                <a:gd name="T36" fmla="*/ 2147483647 w 3456"/>
                <a:gd name="T37" fmla="*/ 2147483647 h 3458"/>
                <a:gd name="T38" fmla="*/ 2147483647 w 3456"/>
                <a:gd name="T39" fmla="*/ 2147483647 h 3458"/>
                <a:gd name="T40" fmla="*/ 2147483647 w 3456"/>
                <a:gd name="T41" fmla="*/ 2147483647 h 3458"/>
                <a:gd name="T42" fmla="*/ 2147483647 w 3456"/>
                <a:gd name="T43" fmla="*/ 2147483647 h 3458"/>
                <a:gd name="T44" fmla="*/ 2147483647 w 3456"/>
                <a:gd name="T45" fmla="*/ 2147483647 h 3458"/>
                <a:gd name="T46" fmla="*/ 2147483647 w 3456"/>
                <a:gd name="T47" fmla="*/ 2147483647 h 3458"/>
                <a:gd name="T48" fmla="*/ 2147483647 w 3456"/>
                <a:gd name="T49" fmla="*/ 2147483647 h 3458"/>
                <a:gd name="T50" fmla="*/ 2147483647 w 3456"/>
                <a:gd name="T51" fmla="*/ 2147483647 h 3458"/>
                <a:gd name="T52" fmla="*/ 2147483647 w 3456"/>
                <a:gd name="T53" fmla="*/ 2147483647 h 3458"/>
                <a:gd name="T54" fmla="*/ 2147483647 w 3456"/>
                <a:gd name="T55" fmla="*/ 2147483647 h 3458"/>
                <a:gd name="T56" fmla="*/ 2147483647 w 3456"/>
                <a:gd name="T57" fmla="*/ 2147483647 h 3458"/>
                <a:gd name="T58" fmla="*/ 2147483647 w 3456"/>
                <a:gd name="T59" fmla="*/ 2147483647 h 3458"/>
                <a:gd name="T60" fmla="*/ 2147483647 w 3456"/>
                <a:gd name="T61" fmla="*/ 2147483647 h 3458"/>
                <a:gd name="T62" fmla="*/ 2147483647 w 3456"/>
                <a:gd name="T63" fmla="*/ 2147483647 h 3458"/>
                <a:gd name="T64" fmla="*/ 2147483647 w 3456"/>
                <a:gd name="T65" fmla="*/ 2147483647 h 3458"/>
                <a:gd name="T66" fmla="*/ 2147483647 w 3456"/>
                <a:gd name="T67" fmla="*/ 2147483647 h 3458"/>
                <a:gd name="T68" fmla="*/ 2147483647 w 3456"/>
                <a:gd name="T69" fmla="*/ 2147483647 h 3458"/>
                <a:gd name="T70" fmla="*/ 2147483647 w 3456"/>
                <a:gd name="T71" fmla="*/ 2147483647 h 3458"/>
                <a:gd name="T72" fmla="*/ 2147483647 w 3456"/>
                <a:gd name="T73" fmla="*/ 2147483647 h 3458"/>
                <a:gd name="T74" fmla="*/ 2147483647 w 3456"/>
                <a:gd name="T75" fmla="*/ 2147483647 h 3458"/>
                <a:gd name="T76" fmla="*/ 2147483647 w 3456"/>
                <a:gd name="T77" fmla="*/ 2147483647 h 3458"/>
                <a:gd name="T78" fmla="*/ 2147483647 w 3456"/>
                <a:gd name="T79" fmla="*/ 2147483647 h 3458"/>
                <a:gd name="T80" fmla="*/ 2147483647 w 3456"/>
                <a:gd name="T81" fmla="*/ 2147483647 h 3458"/>
                <a:gd name="T82" fmla="*/ 2147483647 w 3456"/>
                <a:gd name="T83" fmla="*/ 2147483647 h 3458"/>
                <a:gd name="T84" fmla="*/ 2147483647 w 3456"/>
                <a:gd name="T85" fmla="*/ 2147483647 h 3458"/>
                <a:gd name="T86" fmla="*/ 2147483647 w 3456"/>
                <a:gd name="T87" fmla="*/ 2147483647 h 3458"/>
                <a:gd name="T88" fmla="*/ 2147483647 w 3456"/>
                <a:gd name="T89" fmla="*/ 2147483647 h 3458"/>
                <a:gd name="T90" fmla="*/ 2147483647 w 3456"/>
                <a:gd name="T91" fmla="*/ 2147483647 h 3458"/>
                <a:gd name="T92" fmla="*/ 2147483647 w 3456"/>
                <a:gd name="T93" fmla="*/ 2147483647 h 3458"/>
                <a:gd name="T94" fmla="*/ 2147483647 w 3456"/>
                <a:gd name="T95" fmla="*/ 2147483647 h 3458"/>
                <a:gd name="T96" fmla="*/ 2147483647 w 3456"/>
                <a:gd name="T97" fmla="*/ 2147483647 h 3458"/>
                <a:gd name="T98" fmla="*/ 2147483647 w 3456"/>
                <a:gd name="T99" fmla="*/ 2147483647 h 3458"/>
                <a:gd name="T100" fmla="*/ 2147483647 w 3456"/>
                <a:gd name="T101" fmla="*/ 2147483647 h 3458"/>
                <a:gd name="T102" fmla="*/ 2147483647 w 3456"/>
                <a:gd name="T103" fmla="*/ 2147483647 h 3458"/>
                <a:gd name="T104" fmla="*/ 2147483647 w 3456"/>
                <a:gd name="T105" fmla="*/ 2147483647 h 3458"/>
                <a:gd name="T106" fmla="*/ 2147483647 w 3456"/>
                <a:gd name="T107" fmla="*/ 2147483647 h 34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56"/>
                <a:gd name="T163" fmla="*/ 0 h 3458"/>
                <a:gd name="T164" fmla="*/ 3456 w 3456"/>
                <a:gd name="T165" fmla="*/ 3458 h 345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56" h="3458">
                  <a:moveTo>
                    <a:pt x="3456" y="1729"/>
                  </a:moveTo>
                  <a:lnTo>
                    <a:pt x="3456" y="1685"/>
                  </a:lnTo>
                  <a:lnTo>
                    <a:pt x="3454" y="1641"/>
                  </a:lnTo>
                  <a:lnTo>
                    <a:pt x="3451" y="1598"/>
                  </a:lnTo>
                  <a:lnTo>
                    <a:pt x="3448" y="1556"/>
                  </a:lnTo>
                  <a:lnTo>
                    <a:pt x="3443" y="1512"/>
                  </a:lnTo>
                  <a:lnTo>
                    <a:pt x="3437" y="1471"/>
                  </a:lnTo>
                  <a:lnTo>
                    <a:pt x="3430" y="1429"/>
                  </a:lnTo>
                  <a:lnTo>
                    <a:pt x="3423" y="1387"/>
                  </a:lnTo>
                  <a:lnTo>
                    <a:pt x="3413" y="1346"/>
                  </a:lnTo>
                  <a:lnTo>
                    <a:pt x="3403" y="1305"/>
                  </a:lnTo>
                  <a:lnTo>
                    <a:pt x="3393" y="1264"/>
                  </a:lnTo>
                  <a:lnTo>
                    <a:pt x="3381" y="1224"/>
                  </a:lnTo>
                  <a:lnTo>
                    <a:pt x="3368" y="1185"/>
                  </a:lnTo>
                  <a:lnTo>
                    <a:pt x="3355" y="1145"/>
                  </a:lnTo>
                  <a:lnTo>
                    <a:pt x="3341" y="1106"/>
                  </a:lnTo>
                  <a:lnTo>
                    <a:pt x="3325" y="1068"/>
                  </a:lnTo>
                  <a:lnTo>
                    <a:pt x="3266" y="997"/>
                  </a:lnTo>
                  <a:lnTo>
                    <a:pt x="3206" y="929"/>
                  </a:lnTo>
                  <a:lnTo>
                    <a:pt x="3145" y="860"/>
                  </a:lnTo>
                  <a:lnTo>
                    <a:pt x="3083" y="794"/>
                  </a:lnTo>
                  <a:lnTo>
                    <a:pt x="3020" y="727"/>
                  </a:lnTo>
                  <a:lnTo>
                    <a:pt x="2955" y="663"/>
                  </a:lnTo>
                  <a:lnTo>
                    <a:pt x="2890" y="599"/>
                  </a:lnTo>
                  <a:lnTo>
                    <a:pt x="2823" y="537"/>
                  </a:lnTo>
                  <a:lnTo>
                    <a:pt x="2756" y="476"/>
                  </a:lnTo>
                  <a:lnTo>
                    <a:pt x="2687" y="416"/>
                  </a:lnTo>
                  <a:lnTo>
                    <a:pt x="2618" y="357"/>
                  </a:lnTo>
                  <a:lnTo>
                    <a:pt x="2547" y="300"/>
                  </a:lnTo>
                  <a:lnTo>
                    <a:pt x="2476" y="243"/>
                  </a:lnTo>
                  <a:lnTo>
                    <a:pt x="2404" y="189"/>
                  </a:lnTo>
                  <a:lnTo>
                    <a:pt x="2330" y="134"/>
                  </a:lnTo>
                  <a:lnTo>
                    <a:pt x="2256" y="82"/>
                  </a:lnTo>
                  <a:lnTo>
                    <a:pt x="2225" y="73"/>
                  </a:lnTo>
                  <a:lnTo>
                    <a:pt x="2193" y="64"/>
                  </a:lnTo>
                  <a:lnTo>
                    <a:pt x="2161" y="55"/>
                  </a:lnTo>
                  <a:lnTo>
                    <a:pt x="2129" y="47"/>
                  </a:lnTo>
                  <a:lnTo>
                    <a:pt x="2097" y="40"/>
                  </a:lnTo>
                  <a:lnTo>
                    <a:pt x="2065" y="33"/>
                  </a:lnTo>
                  <a:lnTo>
                    <a:pt x="2032" y="27"/>
                  </a:lnTo>
                  <a:lnTo>
                    <a:pt x="1999" y="22"/>
                  </a:lnTo>
                  <a:lnTo>
                    <a:pt x="1966" y="17"/>
                  </a:lnTo>
                  <a:lnTo>
                    <a:pt x="1933" y="11"/>
                  </a:lnTo>
                  <a:lnTo>
                    <a:pt x="1898" y="8"/>
                  </a:lnTo>
                  <a:lnTo>
                    <a:pt x="1865" y="5"/>
                  </a:lnTo>
                  <a:lnTo>
                    <a:pt x="1831" y="3"/>
                  </a:lnTo>
                  <a:lnTo>
                    <a:pt x="1797" y="1"/>
                  </a:lnTo>
                  <a:lnTo>
                    <a:pt x="1762" y="0"/>
                  </a:lnTo>
                  <a:lnTo>
                    <a:pt x="1728" y="0"/>
                  </a:lnTo>
                  <a:lnTo>
                    <a:pt x="1639" y="2"/>
                  </a:lnTo>
                  <a:lnTo>
                    <a:pt x="1552" y="8"/>
                  </a:lnTo>
                  <a:lnTo>
                    <a:pt x="1465" y="20"/>
                  </a:lnTo>
                  <a:lnTo>
                    <a:pt x="1379" y="35"/>
                  </a:lnTo>
                  <a:lnTo>
                    <a:pt x="1296" y="55"/>
                  </a:lnTo>
                  <a:lnTo>
                    <a:pt x="1214" y="78"/>
                  </a:lnTo>
                  <a:lnTo>
                    <a:pt x="1134" y="105"/>
                  </a:lnTo>
                  <a:lnTo>
                    <a:pt x="1055" y="135"/>
                  </a:lnTo>
                  <a:lnTo>
                    <a:pt x="979" y="171"/>
                  </a:lnTo>
                  <a:lnTo>
                    <a:pt x="904" y="209"/>
                  </a:lnTo>
                  <a:lnTo>
                    <a:pt x="832" y="250"/>
                  </a:lnTo>
                  <a:lnTo>
                    <a:pt x="762" y="295"/>
                  </a:lnTo>
                  <a:lnTo>
                    <a:pt x="694" y="343"/>
                  </a:lnTo>
                  <a:lnTo>
                    <a:pt x="629" y="395"/>
                  </a:lnTo>
                  <a:lnTo>
                    <a:pt x="566" y="449"/>
                  </a:lnTo>
                  <a:lnTo>
                    <a:pt x="506" y="506"/>
                  </a:lnTo>
                  <a:lnTo>
                    <a:pt x="449" y="567"/>
                  </a:lnTo>
                  <a:lnTo>
                    <a:pt x="395" y="629"/>
                  </a:lnTo>
                  <a:lnTo>
                    <a:pt x="344" y="695"/>
                  </a:lnTo>
                  <a:lnTo>
                    <a:pt x="295" y="762"/>
                  </a:lnTo>
                  <a:lnTo>
                    <a:pt x="250" y="832"/>
                  </a:lnTo>
                  <a:lnTo>
                    <a:pt x="209" y="905"/>
                  </a:lnTo>
                  <a:lnTo>
                    <a:pt x="171" y="979"/>
                  </a:lnTo>
                  <a:lnTo>
                    <a:pt x="136" y="1056"/>
                  </a:lnTo>
                  <a:lnTo>
                    <a:pt x="105" y="1134"/>
                  </a:lnTo>
                  <a:lnTo>
                    <a:pt x="78" y="1215"/>
                  </a:lnTo>
                  <a:lnTo>
                    <a:pt x="55" y="1297"/>
                  </a:lnTo>
                  <a:lnTo>
                    <a:pt x="36" y="1380"/>
                  </a:lnTo>
                  <a:lnTo>
                    <a:pt x="20" y="1466"/>
                  </a:lnTo>
                  <a:lnTo>
                    <a:pt x="9" y="1552"/>
                  </a:lnTo>
                  <a:lnTo>
                    <a:pt x="2" y="1639"/>
                  </a:lnTo>
                  <a:lnTo>
                    <a:pt x="0" y="1729"/>
                  </a:lnTo>
                  <a:lnTo>
                    <a:pt x="2" y="1818"/>
                  </a:lnTo>
                  <a:lnTo>
                    <a:pt x="9" y="1906"/>
                  </a:lnTo>
                  <a:lnTo>
                    <a:pt x="20" y="1992"/>
                  </a:lnTo>
                  <a:lnTo>
                    <a:pt x="36" y="2077"/>
                  </a:lnTo>
                  <a:lnTo>
                    <a:pt x="55" y="2161"/>
                  </a:lnTo>
                  <a:lnTo>
                    <a:pt x="78" y="2243"/>
                  </a:lnTo>
                  <a:lnTo>
                    <a:pt x="105" y="2323"/>
                  </a:lnTo>
                  <a:lnTo>
                    <a:pt x="136" y="2401"/>
                  </a:lnTo>
                  <a:lnTo>
                    <a:pt x="171" y="2478"/>
                  </a:lnTo>
                  <a:lnTo>
                    <a:pt x="209" y="2553"/>
                  </a:lnTo>
                  <a:lnTo>
                    <a:pt x="250" y="2625"/>
                  </a:lnTo>
                  <a:lnTo>
                    <a:pt x="295" y="2696"/>
                  </a:lnTo>
                  <a:lnTo>
                    <a:pt x="344" y="2763"/>
                  </a:lnTo>
                  <a:lnTo>
                    <a:pt x="395" y="2829"/>
                  </a:lnTo>
                  <a:lnTo>
                    <a:pt x="449" y="2891"/>
                  </a:lnTo>
                  <a:lnTo>
                    <a:pt x="506" y="2951"/>
                  </a:lnTo>
                  <a:lnTo>
                    <a:pt x="566" y="3008"/>
                  </a:lnTo>
                  <a:lnTo>
                    <a:pt x="629" y="3063"/>
                  </a:lnTo>
                  <a:lnTo>
                    <a:pt x="694" y="3114"/>
                  </a:lnTo>
                  <a:lnTo>
                    <a:pt x="762" y="3162"/>
                  </a:lnTo>
                  <a:lnTo>
                    <a:pt x="832" y="3207"/>
                  </a:lnTo>
                  <a:lnTo>
                    <a:pt x="904" y="3249"/>
                  </a:lnTo>
                  <a:lnTo>
                    <a:pt x="979" y="3287"/>
                  </a:lnTo>
                  <a:lnTo>
                    <a:pt x="1055" y="3322"/>
                  </a:lnTo>
                  <a:lnTo>
                    <a:pt x="1134" y="3353"/>
                  </a:lnTo>
                  <a:lnTo>
                    <a:pt x="1214" y="3380"/>
                  </a:lnTo>
                  <a:lnTo>
                    <a:pt x="1296" y="3403"/>
                  </a:lnTo>
                  <a:lnTo>
                    <a:pt x="1379" y="3423"/>
                  </a:lnTo>
                  <a:lnTo>
                    <a:pt x="1465" y="3438"/>
                  </a:lnTo>
                  <a:lnTo>
                    <a:pt x="1552" y="3449"/>
                  </a:lnTo>
                  <a:lnTo>
                    <a:pt x="1639" y="3456"/>
                  </a:lnTo>
                  <a:lnTo>
                    <a:pt x="1728" y="3458"/>
                  </a:lnTo>
                  <a:lnTo>
                    <a:pt x="1817" y="3456"/>
                  </a:lnTo>
                  <a:lnTo>
                    <a:pt x="1904" y="3449"/>
                  </a:lnTo>
                  <a:lnTo>
                    <a:pt x="1991" y="3438"/>
                  </a:lnTo>
                  <a:lnTo>
                    <a:pt x="2077" y="3423"/>
                  </a:lnTo>
                  <a:lnTo>
                    <a:pt x="2160" y="3403"/>
                  </a:lnTo>
                  <a:lnTo>
                    <a:pt x="2242" y="3380"/>
                  </a:lnTo>
                  <a:lnTo>
                    <a:pt x="2322" y="3353"/>
                  </a:lnTo>
                  <a:lnTo>
                    <a:pt x="2401" y="3322"/>
                  </a:lnTo>
                  <a:lnTo>
                    <a:pt x="2478" y="3287"/>
                  </a:lnTo>
                  <a:lnTo>
                    <a:pt x="2552" y="3249"/>
                  </a:lnTo>
                  <a:lnTo>
                    <a:pt x="2624" y="3207"/>
                  </a:lnTo>
                  <a:lnTo>
                    <a:pt x="2694" y="3162"/>
                  </a:lnTo>
                  <a:lnTo>
                    <a:pt x="2762" y="3114"/>
                  </a:lnTo>
                  <a:lnTo>
                    <a:pt x="2827" y="3063"/>
                  </a:lnTo>
                  <a:lnTo>
                    <a:pt x="2890" y="3008"/>
                  </a:lnTo>
                  <a:lnTo>
                    <a:pt x="2950" y="2951"/>
                  </a:lnTo>
                  <a:lnTo>
                    <a:pt x="3007" y="2891"/>
                  </a:lnTo>
                  <a:lnTo>
                    <a:pt x="3062" y="2829"/>
                  </a:lnTo>
                  <a:lnTo>
                    <a:pt x="3112" y="2763"/>
                  </a:lnTo>
                  <a:lnTo>
                    <a:pt x="3161" y="2696"/>
                  </a:lnTo>
                  <a:lnTo>
                    <a:pt x="3206" y="2625"/>
                  </a:lnTo>
                  <a:lnTo>
                    <a:pt x="3247" y="2553"/>
                  </a:lnTo>
                  <a:lnTo>
                    <a:pt x="3286" y="2478"/>
                  </a:lnTo>
                  <a:lnTo>
                    <a:pt x="3320" y="2401"/>
                  </a:lnTo>
                  <a:lnTo>
                    <a:pt x="3351" y="2323"/>
                  </a:lnTo>
                  <a:lnTo>
                    <a:pt x="3378" y="2243"/>
                  </a:lnTo>
                  <a:lnTo>
                    <a:pt x="3401" y="2161"/>
                  </a:lnTo>
                  <a:lnTo>
                    <a:pt x="3420" y="2077"/>
                  </a:lnTo>
                  <a:lnTo>
                    <a:pt x="3436" y="1992"/>
                  </a:lnTo>
                  <a:lnTo>
                    <a:pt x="3447" y="1906"/>
                  </a:lnTo>
                  <a:lnTo>
                    <a:pt x="3454" y="1818"/>
                  </a:lnTo>
                  <a:lnTo>
                    <a:pt x="3456" y="1729"/>
                  </a:lnTo>
                  <a:close/>
                  <a:moveTo>
                    <a:pt x="3110" y="1729"/>
                  </a:moveTo>
                  <a:lnTo>
                    <a:pt x="3108" y="1800"/>
                  </a:lnTo>
                  <a:lnTo>
                    <a:pt x="3103" y="1870"/>
                  </a:lnTo>
                  <a:lnTo>
                    <a:pt x="3094" y="1940"/>
                  </a:lnTo>
                  <a:lnTo>
                    <a:pt x="3082" y="2007"/>
                  </a:lnTo>
                  <a:lnTo>
                    <a:pt x="3067" y="2075"/>
                  </a:lnTo>
                  <a:lnTo>
                    <a:pt x="3048" y="2140"/>
                  </a:lnTo>
                  <a:lnTo>
                    <a:pt x="3027" y="2204"/>
                  </a:lnTo>
                  <a:lnTo>
                    <a:pt x="3001" y="2267"/>
                  </a:lnTo>
                  <a:lnTo>
                    <a:pt x="2974" y="2329"/>
                  </a:lnTo>
                  <a:lnTo>
                    <a:pt x="2944" y="2388"/>
                  </a:lnTo>
                  <a:lnTo>
                    <a:pt x="2911" y="2446"/>
                  </a:lnTo>
                  <a:lnTo>
                    <a:pt x="2874" y="2502"/>
                  </a:lnTo>
                  <a:lnTo>
                    <a:pt x="2836" y="2557"/>
                  </a:lnTo>
                  <a:lnTo>
                    <a:pt x="2795" y="2608"/>
                  </a:lnTo>
                  <a:lnTo>
                    <a:pt x="2752" y="2658"/>
                  </a:lnTo>
                  <a:lnTo>
                    <a:pt x="2705" y="2707"/>
                  </a:lnTo>
                  <a:lnTo>
                    <a:pt x="2658" y="2752"/>
                  </a:lnTo>
                  <a:lnTo>
                    <a:pt x="2608" y="2796"/>
                  </a:lnTo>
                  <a:lnTo>
                    <a:pt x="2555" y="2837"/>
                  </a:lnTo>
                  <a:lnTo>
                    <a:pt x="2501" y="2875"/>
                  </a:lnTo>
                  <a:lnTo>
                    <a:pt x="2444" y="2911"/>
                  </a:lnTo>
                  <a:lnTo>
                    <a:pt x="2387" y="2945"/>
                  </a:lnTo>
                  <a:lnTo>
                    <a:pt x="2327" y="2975"/>
                  </a:lnTo>
                  <a:lnTo>
                    <a:pt x="2266" y="3003"/>
                  </a:lnTo>
                  <a:lnTo>
                    <a:pt x="2204" y="3028"/>
                  </a:lnTo>
                  <a:lnTo>
                    <a:pt x="2139" y="3050"/>
                  </a:lnTo>
                  <a:lnTo>
                    <a:pt x="2074" y="3069"/>
                  </a:lnTo>
                  <a:lnTo>
                    <a:pt x="2007" y="3084"/>
                  </a:lnTo>
                  <a:lnTo>
                    <a:pt x="1939" y="3096"/>
                  </a:lnTo>
                  <a:lnTo>
                    <a:pt x="1869" y="3105"/>
                  </a:lnTo>
                  <a:lnTo>
                    <a:pt x="1800" y="3110"/>
                  </a:lnTo>
                  <a:lnTo>
                    <a:pt x="1728" y="3112"/>
                  </a:lnTo>
                  <a:lnTo>
                    <a:pt x="1657" y="3110"/>
                  </a:lnTo>
                  <a:lnTo>
                    <a:pt x="1587" y="3105"/>
                  </a:lnTo>
                  <a:lnTo>
                    <a:pt x="1517" y="3096"/>
                  </a:lnTo>
                  <a:lnTo>
                    <a:pt x="1450" y="3084"/>
                  </a:lnTo>
                  <a:lnTo>
                    <a:pt x="1382" y="3069"/>
                  </a:lnTo>
                  <a:lnTo>
                    <a:pt x="1317" y="3050"/>
                  </a:lnTo>
                  <a:lnTo>
                    <a:pt x="1253" y="3028"/>
                  </a:lnTo>
                  <a:lnTo>
                    <a:pt x="1190" y="3003"/>
                  </a:lnTo>
                  <a:lnTo>
                    <a:pt x="1129" y="2975"/>
                  </a:lnTo>
                  <a:lnTo>
                    <a:pt x="1069" y="2945"/>
                  </a:lnTo>
                  <a:lnTo>
                    <a:pt x="1012" y="2911"/>
                  </a:lnTo>
                  <a:lnTo>
                    <a:pt x="955" y="2875"/>
                  </a:lnTo>
                  <a:lnTo>
                    <a:pt x="901" y="2837"/>
                  </a:lnTo>
                  <a:lnTo>
                    <a:pt x="849" y="2796"/>
                  </a:lnTo>
                  <a:lnTo>
                    <a:pt x="798" y="2752"/>
                  </a:lnTo>
                  <a:lnTo>
                    <a:pt x="751" y="2707"/>
                  </a:lnTo>
                  <a:lnTo>
                    <a:pt x="704" y="2658"/>
                  </a:lnTo>
                  <a:lnTo>
                    <a:pt x="661" y="2608"/>
                  </a:lnTo>
                  <a:lnTo>
                    <a:pt x="620" y="2557"/>
                  </a:lnTo>
                  <a:lnTo>
                    <a:pt x="582" y="2502"/>
                  </a:lnTo>
                  <a:lnTo>
                    <a:pt x="546" y="2446"/>
                  </a:lnTo>
                  <a:lnTo>
                    <a:pt x="512" y="2388"/>
                  </a:lnTo>
                  <a:lnTo>
                    <a:pt x="482" y="2329"/>
                  </a:lnTo>
                  <a:lnTo>
                    <a:pt x="455" y="2267"/>
                  </a:lnTo>
                  <a:lnTo>
                    <a:pt x="429" y="2204"/>
                  </a:lnTo>
                  <a:lnTo>
                    <a:pt x="408" y="2140"/>
                  </a:lnTo>
                  <a:lnTo>
                    <a:pt x="389" y="2075"/>
                  </a:lnTo>
                  <a:lnTo>
                    <a:pt x="374" y="2007"/>
                  </a:lnTo>
                  <a:lnTo>
                    <a:pt x="362" y="1940"/>
                  </a:lnTo>
                  <a:lnTo>
                    <a:pt x="353" y="1870"/>
                  </a:lnTo>
                  <a:lnTo>
                    <a:pt x="348" y="1800"/>
                  </a:lnTo>
                  <a:lnTo>
                    <a:pt x="346" y="1729"/>
                  </a:lnTo>
                  <a:lnTo>
                    <a:pt x="348" y="1658"/>
                  </a:lnTo>
                  <a:lnTo>
                    <a:pt x="353" y="1587"/>
                  </a:lnTo>
                  <a:lnTo>
                    <a:pt x="362" y="1518"/>
                  </a:lnTo>
                  <a:lnTo>
                    <a:pt x="374" y="1450"/>
                  </a:lnTo>
                  <a:lnTo>
                    <a:pt x="389" y="1383"/>
                  </a:lnTo>
                  <a:lnTo>
                    <a:pt x="408" y="1318"/>
                  </a:lnTo>
                  <a:lnTo>
                    <a:pt x="429" y="1253"/>
                  </a:lnTo>
                  <a:lnTo>
                    <a:pt x="455" y="1191"/>
                  </a:lnTo>
                  <a:lnTo>
                    <a:pt x="482" y="1129"/>
                  </a:lnTo>
                  <a:lnTo>
                    <a:pt x="512" y="1070"/>
                  </a:lnTo>
                  <a:lnTo>
                    <a:pt x="546" y="1011"/>
                  </a:lnTo>
                  <a:lnTo>
                    <a:pt x="582" y="956"/>
                  </a:lnTo>
                  <a:lnTo>
                    <a:pt x="620" y="902"/>
                  </a:lnTo>
                  <a:lnTo>
                    <a:pt x="661" y="849"/>
                  </a:lnTo>
                  <a:lnTo>
                    <a:pt x="704" y="799"/>
                  </a:lnTo>
                  <a:lnTo>
                    <a:pt x="751" y="750"/>
                  </a:lnTo>
                  <a:lnTo>
                    <a:pt x="798" y="705"/>
                  </a:lnTo>
                  <a:lnTo>
                    <a:pt x="849" y="662"/>
                  </a:lnTo>
                  <a:lnTo>
                    <a:pt x="901" y="620"/>
                  </a:lnTo>
                  <a:lnTo>
                    <a:pt x="955" y="582"/>
                  </a:lnTo>
                  <a:lnTo>
                    <a:pt x="1012" y="546"/>
                  </a:lnTo>
                  <a:lnTo>
                    <a:pt x="1069" y="512"/>
                  </a:lnTo>
                  <a:lnTo>
                    <a:pt x="1129" y="482"/>
                  </a:lnTo>
                  <a:lnTo>
                    <a:pt x="1190" y="454"/>
                  </a:lnTo>
                  <a:lnTo>
                    <a:pt x="1253" y="430"/>
                  </a:lnTo>
                  <a:lnTo>
                    <a:pt x="1317" y="408"/>
                  </a:lnTo>
                  <a:lnTo>
                    <a:pt x="1382" y="389"/>
                  </a:lnTo>
                  <a:lnTo>
                    <a:pt x="1450" y="373"/>
                  </a:lnTo>
                  <a:lnTo>
                    <a:pt x="1517" y="361"/>
                  </a:lnTo>
                  <a:lnTo>
                    <a:pt x="1587" y="353"/>
                  </a:lnTo>
                  <a:lnTo>
                    <a:pt x="1657" y="347"/>
                  </a:lnTo>
                  <a:lnTo>
                    <a:pt x="1728" y="346"/>
                  </a:lnTo>
                  <a:lnTo>
                    <a:pt x="1800" y="347"/>
                  </a:lnTo>
                  <a:lnTo>
                    <a:pt x="1869" y="353"/>
                  </a:lnTo>
                  <a:lnTo>
                    <a:pt x="1939" y="361"/>
                  </a:lnTo>
                  <a:lnTo>
                    <a:pt x="2007" y="373"/>
                  </a:lnTo>
                  <a:lnTo>
                    <a:pt x="2074" y="389"/>
                  </a:lnTo>
                  <a:lnTo>
                    <a:pt x="2139" y="408"/>
                  </a:lnTo>
                  <a:lnTo>
                    <a:pt x="2204" y="430"/>
                  </a:lnTo>
                  <a:lnTo>
                    <a:pt x="2266" y="454"/>
                  </a:lnTo>
                  <a:lnTo>
                    <a:pt x="2327" y="482"/>
                  </a:lnTo>
                  <a:lnTo>
                    <a:pt x="2387" y="512"/>
                  </a:lnTo>
                  <a:lnTo>
                    <a:pt x="2444" y="546"/>
                  </a:lnTo>
                  <a:lnTo>
                    <a:pt x="2501" y="582"/>
                  </a:lnTo>
                  <a:lnTo>
                    <a:pt x="2555" y="620"/>
                  </a:lnTo>
                  <a:lnTo>
                    <a:pt x="2608" y="662"/>
                  </a:lnTo>
                  <a:lnTo>
                    <a:pt x="2658" y="705"/>
                  </a:lnTo>
                  <a:lnTo>
                    <a:pt x="2705" y="750"/>
                  </a:lnTo>
                  <a:lnTo>
                    <a:pt x="2752" y="799"/>
                  </a:lnTo>
                  <a:lnTo>
                    <a:pt x="2795" y="849"/>
                  </a:lnTo>
                  <a:lnTo>
                    <a:pt x="2836" y="902"/>
                  </a:lnTo>
                  <a:lnTo>
                    <a:pt x="2874" y="956"/>
                  </a:lnTo>
                  <a:lnTo>
                    <a:pt x="2911" y="1011"/>
                  </a:lnTo>
                  <a:lnTo>
                    <a:pt x="2944" y="1070"/>
                  </a:lnTo>
                  <a:lnTo>
                    <a:pt x="2974" y="1129"/>
                  </a:lnTo>
                  <a:lnTo>
                    <a:pt x="3001" y="1191"/>
                  </a:lnTo>
                  <a:lnTo>
                    <a:pt x="3027" y="1253"/>
                  </a:lnTo>
                  <a:lnTo>
                    <a:pt x="3048" y="1318"/>
                  </a:lnTo>
                  <a:lnTo>
                    <a:pt x="3067" y="1383"/>
                  </a:lnTo>
                  <a:lnTo>
                    <a:pt x="3082" y="1450"/>
                  </a:lnTo>
                  <a:lnTo>
                    <a:pt x="3094" y="1518"/>
                  </a:lnTo>
                  <a:lnTo>
                    <a:pt x="3103" y="1587"/>
                  </a:lnTo>
                  <a:lnTo>
                    <a:pt x="3108" y="1658"/>
                  </a:lnTo>
                  <a:lnTo>
                    <a:pt x="3110" y="1729"/>
                  </a:lnTo>
                  <a:close/>
                </a:path>
              </a:pathLst>
            </a:custGeom>
            <a:solidFill>
              <a:srgbClr val="476DC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62" name="Freeform 73"/>
            <p:cNvSpPr>
              <a:spLocks noEditPoints="1"/>
            </p:cNvSpPr>
            <p:nvPr/>
          </p:nvSpPr>
          <p:spPr bwMode="auto">
            <a:xfrm>
              <a:off x="871538" y="3914775"/>
              <a:ext cx="204788" cy="206375"/>
            </a:xfrm>
            <a:custGeom>
              <a:avLst/>
              <a:gdLst>
                <a:gd name="T0" fmla="*/ 2147483647 w 3110"/>
                <a:gd name="T1" fmla="*/ 2147483647 h 3111"/>
                <a:gd name="T2" fmla="*/ 2147483647 w 3110"/>
                <a:gd name="T3" fmla="*/ 2147483647 h 3111"/>
                <a:gd name="T4" fmla="*/ 2147483647 w 3110"/>
                <a:gd name="T5" fmla="*/ 2147483647 h 3111"/>
                <a:gd name="T6" fmla="*/ 2147483647 w 3110"/>
                <a:gd name="T7" fmla="*/ 2147483647 h 3111"/>
                <a:gd name="T8" fmla="*/ 2147483647 w 3110"/>
                <a:gd name="T9" fmla="*/ 2147483647 h 3111"/>
                <a:gd name="T10" fmla="*/ 2147483647 w 3110"/>
                <a:gd name="T11" fmla="*/ 2147483647 h 3111"/>
                <a:gd name="T12" fmla="*/ 2147483647 w 3110"/>
                <a:gd name="T13" fmla="*/ 2147483647 h 3111"/>
                <a:gd name="T14" fmla="*/ 2147483647 w 3110"/>
                <a:gd name="T15" fmla="*/ 2147483647 h 3111"/>
                <a:gd name="T16" fmla="*/ 2147483647 w 3110"/>
                <a:gd name="T17" fmla="*/ 2147483647 h 3111"/>
                <a:gd name="T18" fmla="*/ 2147483647 w 3110"/>
                <a:gd name="T19" fmla="*/ 2147483647 h 3111"/>
                <a:gd name="T20" fmla="*/ 2147483647 w 3110"/>
                <a:gd name="T21" fmla="*/ 2147483647 h 3111"/>
                <a:gd name="T22" fmla="*/ 2147483647 w 3110"/>
                <a:gd name="T23" fmla="*/ 2147483647 h 3111"/>
                <a:gd name="T24" fmla="*/ 0 w 3110"/>
                <a:gd name="T25" fmla="*/ 2147483647 h 3111"/>
                <a:gd name="T26" fmla="*/ 2147483647 w 3110"/>
                <a:gd name="T27" fmla="*/ 2147483647 h 3111"/>
                <a:gd name="T28" fmla="*/ 2147483647 w 3110"/>
                <a:gd name="T29" fmla="*/ 2147483647 h 3111"/>
                <a:gd name="T30" fmla="*/ 2147483647 w 3110"/>
                <a:gd name="T31" fmla="*/ 2147483647 h 3111"/>
                <a:gd name="T32" fmla="*/ 2147483647 w 3110"/>
                <a:gd name="T33" fmla="*/ 2147483647 h 3111"/>
                <a:gd name="T34" fmla="*/ 2147483647 w 3110"/>
                <a:gd name="T35" fmla="*/ 2147483647 h 3111"/>
                <a:gd name="T36" fmla="*/ 2147483647 w 3110"/>
                <a:gd name="T37" fmla="*/ 2147483647 h 3111"/>
                <a:gd name="T38" fmla="*/ 2147483647 w 3110"/>
                <a:gd name="T39" fmla="*/ 2147483647 h 3111"/>
                <a:gd name="T40" fmla="*/ 2147483647 w 3110"/>
                <a:gd name="T41" fmla="*/ 2147483647 h 3111"/>
                <a:gd name="T42" fmla="*/ 2147483647 w 3110"/>
                <a:gd name="T43" fmla="*/ 2147483647 h 3111"/>
                <a:gd name="T44" fmla="*/ 2147483647 w 3110"/>
                <a:gd name="T45" fmla="*/ 2147483647 h 3111"/>
                <a:gd name="T46" fmla="*/ 2147483647 w 3110"/>
                <a:gd name="T47" fmla="*/ 2147483647 h 3111"/>
                <a:gd name="T48" fmla="*/ 2147483647 w 3110"/>
                <a:gd name="T49" fmla="*/ 2147483647 h 3111"/>
                <a:gd name="T50" fmla="*/ 2147483647 w 3110"/>
                <a:gd name="T51" fmla="*/ 2147483647 h 3111"/>
                <a:gd name="T52" fmla="*/ 2147483647 w 3110"/>
                <a:gd name="T53" fmla="*/ 2147483647 h 3111"/>
                <a:gd name="T54" fmla="*/ 2147483647 w 3110"/>
                <a:gd name="T55" fmla="*/ 2147483647 h 3111"/>
                <a:gd name="T56" fmla="*/ 2147483647 w 3110"/>
                <a:gd name="T57" fmla="*/ 2147483647 h 3111"/>
                <a:gd name="T58" fmla="*/ 2147483647 w 3110"/>
                <a:gd name="T59" fmla="*/ 2147483647 h 3111"/>
                <a:gd name="T60" fmla="*/ 2147483647 w 3110"/>
                <a:gd name="T61" fmla="*/ 2147483647 h 3111"/>
                <a:gd name="T62" fmla="*/ 2147483647 w 3110"/>
                <a:gd name="T63" fmla="*/ 2147483647 h 3111"/>
                <a:gd name="T64" fmla="*/ 2147483647 w 3110"/>
                <a:gd name="T65" fmla="*/ 2147483647 h 3111"/>
                <a:gd name="T66" fmla="*/ 2147483647 w 3110"/>
                <a:gd name="T67" fmla="*/ 2147483647 h 3111"/>
                <a:gd name="T68" fmla="*/ 2147483647 w 3110"/>
                <a:gd name="T69" fmla="*/ 2147483647 h 3111"/>
                <a:gd name="T70" fmla="*/ 2147483647 w 3110"/>
                <a:gd name="T71" fmla="*/ 2147483647 h 3111"/>
                <a:gd name="T72" fmla="*/ 2147483647 w 3110"/>
                <a:gd name="T73" fmla="*/ 2147483647 h 3111"/>
                <a:gd name="T74" fmla="*/ 2147483647 w 3110"/>
                <a:gd name="T75" fmla="*/ 2147483647 h 3111"/>
                <a:gd name="T76" fmla="*/ 2147483647 w 3110"/>
                <a:gd name="T77" fmla="*/ 2147483647 h 3111"/>
                <a:gd name="T78" fmla="*/ 2147483647 w 3110"/>
                <a:gd name="T79" fmla="*/ 2147483647 h 3111"/>
                <a:gd name="T80" fmla="*/ 2147483647 w 3110"/>
                <a:gd name="T81" fmla="*/ 2147483647 h 3111"/>
                <a:gd name="T82" fmla="*/ 2147483647 w 3110"/>
                <a:gd name="T83" fmla="*/ 2147483647 h 3111"/>
                <a:gd name="T84" fmla="*/ 2147483647 w 3110"/>
                <a:gd name="T85" fmla="*/ 2147483647 h 3111"/>
                <a:gd name="T86" fmla="*/ 2147483647 w 3110"/>
                <a:gd name="T87" fmla="*/ 2147483647 h 3111"/>
                <a:gd name="T88" fmla="*/ 2147483647 w 3110"/>
                <a:gd name="T89" fmla="*/ 2147483647 h 3111"/>
                <a:gd name="T90" fmla="*/ 2147483647 w 3110"/>
                <a:gd name="T91" fmla="*/ 2147483647 h 3111"/>
                <a:gd name="T92" fmla="*/ 2147483647 w 3110"/>
                <a:gd name="T93" fmla="*/ 2147483647 h 3111"/>
                <a:gd name="T94" fmla="*/ 2147483647 w 3110"/>
                <a:gd name="T95" fmla="*/ 2147483647 h 3111"/>
                <a:gd name="T96" fmla="*/ 2147483647 w 3110"/>
                <a:gd name="T97" fmla="*/ 2147483647 h 3111"/>
                <a:gd name="T98" fmla="*/ 2147483647 w 3110"/>
                <a:gd name="T99" fmla="*/ 2147483647 h 3111"/>
                <a:gd name="T100" fmla="*/ 2147483647 w 3110"/>
                <a:gd name="T101" fmla="*/ 2147483647 h 31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110"/>
                <a:gd name="T154" fmla="*/ 0 h 3111"/>
                <a:gd name="T155" fmla="*/ 3110 w 3110"/>
                <a:gd name="T156" fmla="*/ 3111 h 311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110" h="3111">
                  <a:moveTo>
                    <a:pt x="3110" y="1556"/>
                  </a:moveTo>
                  <a:lnTo>
                    <a:pt x="3108" y="1475"/>
                  </a:lnTo>
                  <a:lnTo>
                    <a:pt x="3102" y="1397"/>
                  </a:lnTo>
                  <a:lnTo>
                    <a:pt x="3092" y="1319"/>
                  </a:lnTo>
                  <a:lnTo>
                    <a:pt x="3078" y="1243"/>
                  </a:lnTo>
                  <a:lnTo>
                    <a:pt x="3061" y="1167"/>
                  </a:lnTo>
                  <a:lnTo>
                    <a:pt x="3040" y="1093"/>
                  </a:lnTo>
                  <a:lnTo>
                    <a:pt x="3016" y="1021"/>
                  </a:lnTo>
                  <a:lnTo>
                    <a:pt x="2988" y="950"/>
                  </a:lnTo>
                  <a:lnTo>
                    <a:pt x="2956" y="881"/>
                  </a:lnTo>
                  <a:lnTo>
                    <a:pt x="2922" y="814"/>
                  </a:lnTo>
                  <a:lnTo>
                    <a:pt x="2885" y="749"/>
                  </a:lnTo>
                  <a:lnTo>
                    <a:pt x="2845" y="686"/>
                  </a:lnTo>
                  <a:lnTo>
                    <a:pt x="2801" y="625"/>
                  </a:lnTo>
                  <a:lnTo>
                    <a:pt x="2755" y="566"/>
                  </a:lnTo>
                  <a:lnTo>
                    <a:pt x="2707" y="510"/>
                  </a:lnTo>
                  <a:lnTo>
                    <a:pt x="2655" y="455"/>
                  </a:lnTo>
                  <a:lnTo>
                    <a:pt x="2601" y="404"/>
                  </a:lnTo>
                  <a:lnTo>
                    <a:pt x="2544" y="356"/>
                  </a:lnTo>
                  <a:lnTo>
                    <a:pt x="2486" y="309"/>
                  </a:lnTo>
                  <a:lnTo>
                    <a:pt x="2424" y="266"/>
                  </a:lnTo>
                  <a:lnTo>
                    <a:pt x="2361" y="226"/>
                  </a:lnTo>
                  <a:lnTo>
                    <a:pt x="2296" y="187"/>
                  </a:lnTo>
                  <a:lnTo>
                    <a:pt x="2229" y="153"/>
                  </a:lnTo>
                  <a:lnTo>
                    <a:pt x="2160" y="122"/>
                  </a:lnTo>
                  <a:lnTo>
                    <a:pt x="2090" y="95"/>
                  </a:lnTo>
                  <a:lnTo>
                    <a:pt x="2017" y="69"/>
                  </a:lnTo>
                  <a:lnTo>
                    <a:pt x="1944" y="49"/>
                  </a:lnTo>
                  <a:lnTo>
                    <a:pt x="1868" y="31"/>
                  </a:lnTo>
                  <a:lnTo>
                    <a:pt x="1792" y="18"/>
                  </a:lnTo>
                  <a:lnTo>
                    <a:pt x="1714" y="8"/>
                  </a:lnTo>
                  <a:lnTo>
                    <a:pt x="1635" y="2"/>
                  </a:lnTo>
                  <a:lnTo>
                    <a:pt x="1555" y="0"/>
                  </a:lnTo>
                  <a:lnTo>
                    <a:pt x="1475" y="2"/>
                  </a:lnTo>
                  <a:lnTo>
                    <a:pt x="1396" y="8"/>
                  </a:lnTo>
                  <a:lnTo>
                    <a:pt x="1318" y="18"/>
                  </a:lnTo>
                  <a:lnTo>
                    <a:pt x="1242" y="31"/>
                  </a:lnTo>
                  <a:lnTo>
                    <a:pt x="1166" y="49"/>
                  </a:lnTo>
                  <a:lnTo>
                    <a:pt x="1093" y="69"/>
                  </a:lnTo>
                  <a:lnTo>
                    <a:pt x="1020" y="95"/>
                  </a:lnTo>
                  <a:lnTo>
                    <a:pt x="950" y="122"/>
                  </a:lnTo>
                  <a:lnTo>
                    <a:pt x="881" y="153"/>
                  </a:lnTo>
                  <a:lnTo>
                    <a:pt x="814" y="187"/>
                  </a:lnTo>
                  <a:lnTo>
                    <a:pt x="749" y="226"/>
                  </a:lnTo>
                  <a:lnTo>
                    <a:pt x="686" y="266"/>
                  </a:lnTo>
                  <a:lnTo>
                    <a:pt x="624" y="309"/>
                  </a:lnTo>
                  <a:lnTo>
                    <a:pt x="566" y="356"/>
                  </a:lnTo>
                  <a:lnTo>
                    <a:pt x="509" y="404"/>
                  </a:lnTo>
                  <a:lnTo>
                    <a:pt x="456" y="455"/>
                  </a:lnTo>
                  <a:lnTo>
                    <a:pt x="404" y="510"/>
                  </a:lnTo>
                  <a:lnTo>
                    <a:pt x="355" y="566"/>
                  </a:lnTo>
                  <a:lnTo>
                    <a:pt x="309" y="625"/>
                  </a:lnTo>
                  <a:lnTo>
                    <a:pt x="266" y="686"/>
                  </a:lnTo>
                  <a:lnTo>
                    <a:pt x="225" y="749"/>
                  </a:lnTo>
                  <a:lnTo>
                    <a:pt x="188" y="814"/>
                  </a:lnTo>
                  <a:lnTo>
                    <a:pt x="154" y="881"/>
                  </a:lnTo>
                  <a:lnTo>
                    <a:pt x="122" y="950"/>
                  </a:lnTo>
                  <a:lnTo>
                    <a:pt x="94" y="1021"/>
                  </a:lnTo>
                  <a:lnTo>
                    <a:pt x="70" y="1093"/>
                  </a:lnTo>
                  <a:lnTo>
                    <a:pt x="49" y="1167"/>
                  </a:lnTo>
                  <a:lnTo>
                    <a:pt x="32" y="1243"/>
                  </a:lnTo>
                  <a:lnTo>
                    <a:pt x="18" y="1319"/>
                  </a:lnTo>
                  <a:lnTo>
                    <a:pt x="8" y="1397"/>
                  </a:lnTo>
                  <a:lnTo>
                    <a:pt x="2" y="1475"/>
                  </a:lnTo>
                  <a:lnTo>
                    <a:pt x="0" y="1556"/>
                  </a:lnTo>
                  <a:lnTo>
                    <a:pt x="2" y="1636"/>
                  </a:lnTo>
                  <a:lnTo>
                    <a:pt x="8" y="1714"/>
                  </a:lnTo>
                  <a:lnTo>
                    <a:pt x="18" y="1793"/>
                  </a:lnTo>
                  <a:lnTo>
                    <a:pt x="32" y="1870"/>
                  </a:lnTo>
                  <a:lnTo>
                    <a:pt x="49" y="1944"/>
                  </a:lnTo>
                  <a:lnTo>
                    <a:pt x="70" y="2019"/>
                  </a:lnTo>
                  <a:lnTo>
                    <a:pt x="94" y="2090"/>
                  </a:lnTo>
                  <a:lnTo>
                    <a:pt x="122" y="2161"/>
                  </a:lnTo>
                  <a:lnTo>
                    <a:pt x="154" y="2230"/>
                  </a:lnTo>
                  <a:lnTo>
                    <a:pt x="188" y="2297"/>
                  </a:lnTo>
                  <a:lnTo>
                    <a:pt x="225" y="2363"/>
                  </a:lnTo>
                  <a:lnTo>
                    <a:pt x="266" y="2426"/>
                  </a:lnTo>
                  <a:lnTo>
                    <a:pt x="309" y="2486"/>
                  </a:lnTo>
                  <a:lnTo>
                    <a:pt x="355" y="2546"/>
                  </a:lnTo>
                  <a:lnTo>
                    <a:pt x="404" y="2602"/>
                  </a:lnTo>
                  <a:lnTo>
                    <a:pt x="456" y="2656"/>
                  </a:lnTo>
                  <a:lnTo>
                    <a:pt x="509" y="2707"/>
                  </a:lnTo>
                  <a:lnTo>
                    <a:pt x="566" y="2757"/>
                  </a:lnTo>
                  <a:lnTo>
                    <a:pt x="624" y="2803"/>
                  </a:lnTo>
                  <a:lnTo>
                    <a:pt x="686" y="2846"/>
                  </a:lnTo>
                  <a:lnTo>
                    <a:pt x="749" y="2887"/>
                  </a:lnTo>
                  <a:lnTo>
                    <a:pt x="814" y="2924"/>
                  </a:lnTo>
                  <a:lnTo>
                    <a:pt x="881" y="2958"/>
                  </a:lnTo>
                  <a:lnTo>
                    <a:pt x="950" y="2989"/>
                  </a:lnTo>
                  <a:lnTo>
                    <a:pt x="1020" y="3018"/>
                  </a:lnTo>
                  <a:lnTo>
                    <a:pt x="1093" y="3042"/>
                  </a:lnTo>
                  <a:lnTo>
                    <a:pt x="1166" y="3063"/>
                  </a:lnTo>
                  <a:lnTo>
                    <a:pt x="1242" y="3080"/>
                  </a:lnTo>
                  <a:lnTo>
                    <a:pt x="1318" y="3094"/>
                  </a:lnTo>
                  <a:lnTo>
                    <a:pt x="1396" y="3103"/>
                  </a:lnTo>
                  <a:lnTo>
                    <a:pt x="1475" y="3109"/>
                  </a:lnTo>
                  <a:lnTo>
                    <a:pt x="1555" y="3111"/>
                  </a:lnTo>
                  <a:lnTo>
                    <a:pt x="1635" y="3109"/>
                  </a:lnTo>
                  <a:lnTo>
                    <a:pt x="1714" y="3103"/>
                  </a:lnTo>
                  <a:lnTo>
                    <a:pt x="1792" y="3094"/>
                  </a:lnTo>
                  <a:lnTo>
                    <a:pt x="1868" y="3080"/>
                  </a:lnTo>
                  <a:lnTo>
                    <a:pt x="1944" y="3063"/>
                  </a:lnTo>
                  <a:lnTo>
                    <a:pt x="2017" y="3042"/>
                  </a:lnTo>
                  <a:lnTo>
                    <a:pt x="2090" y="3018"/>
                  </a:lnTo>
                  <a:lnTo>
                    <a:pt x="2160" y="2989"/>
                  </a:lnTo>
                  <a:lnTo>
                    <a:pt x="2229" y="2958"/>
                  </a:lnTo>
                  <a:lnTo>
                    <a:pt x="2296" y="2924"/>
                  </a:lnTo>
                  <a:lnTo>
                    <a:pt x="2361" y="2887"/>
                  </a:lnTo>
                  <a:lnTo>
                    <a:pt x="2424" y="2846"/>
                  </a:lnTo>
                  <a:lnTo>
                    <a:pt x="2486" y="2803"/>
                  </a:lnTo>
                  <a:lnTo>
                    <a:pt x="2544" y="2757"/>
                  </a:lnTo>
                  <a:lnTo>
                    <a:pt x="2601" y="2707"/>
                  </a:lnTo>
                  <a:lnTo>
                    <a:pt x="2655" y="2656"/>
                  </a:lnTo>
                  <a:lnTo>
                    <a:pt x="2707" y="2602"/>
                  </a:lnTo>
                  <a:lnTo>
                    <a:pt x="2755" y="2546"/>
                  </a:lnTo>
                  <a:lnTo>
                    <a:pt x="2801" y="2486"/>
                  </a:lnTo>
                  <a:lnTo>
                    <a:pt x="2845" y="2426"/>
                  </a:lnTo>
                  <a:lnTo>
                    <a:pt x="2885" y="2363"/>
                  </a:lnTo>
                  <a:lnTo>
                    <a:pt x="2922" y="2297"/>
                  </a:lnTo>
                  <a:lnTo>
                    <a:pt x="2956" y="2230"/>
                  </a:lnTo>
                  <a:lnTo>
                    <a:pt x="2988" y="2161"/>
                  </a:lnTo>
                  <a:lnTo>
                    <a:pt x="3016" y="2090"/>
                  </a:lnTo>
                  <a:lnTo>
                    <a:pt x="3040" y="2019"/>
                  </a:lnTo>
                  <a:lnTo>
                    <a:pt x="3061" y="1944"/>
                  </a:lnTo>
                  <a:lnTo>
                    <a:pt x="3078" y="1870"/>
                  </a:lnTo>
                  <a:lnTo>
                    <a:pt x="3092" y="1793"/>
                  </a:lnTo>
                  <a:lnTo>
                    <a:pt x="3102" y="1714"/>
                  </a:lnTo>
                  <a:lnTo>
                    <a:pt x="3108" y="1636"/>
                  </a:lnTo>
                  <a:lnTo>
                    <a:pt x="3110" y="1556"/>
                  </a:lnTo>
                  <a:close/>
                  <a:moveTo>
                    <a:pt x="2765" y="1556"/>
                  </a:moveTo>
                  <a:lnTo>
                    <a:pt x="2763" y="1618"/>
                  </a:lnTo>
                  <a:lnTo>
                    <a:pt x="2758" y="1679"/>
                  </a:lnTo>
                  <a:lnTo>
                    <a:pt x="2751" y="1741"/>
                  </a:lnTo>
                  <a:lnTo>
                    <a:pt x="2740" y="1800"/>
                  </a:lnTo>
                  <a:lnTo>
                    <a:pt x="2727" y="1859"/>
                  </a:lnTo>
                  <a:lnTo>
                    <a:pt x="2711" y="1916"/>
                  </a:lnTo>
                  <a:lnTo>
                    <a:pt x="2691" y="1971"/>
                  </a:lnTo>
                  <a:lnTo>
                    <a:pt x="2669" y="2027"/>
                  </a:lnTo>
                  <a:lnTo>
                    <a:pt x="2645" y="2080"/>
                  </a:lnTo>
                  <a:lnTo>
                    <a:pt x="2619" y="2133"/>
                  </a:lnTo>
                  <a:lnTo>
                    <a:pt x="2590" y="2183"/>
                  </a:lnTo>
                  <a:lnTo>
                    <a:pt x="2558" y="2232"/>
                  </a:lnTo>
                  <a:lnTo>
                    <a:pt x="2524" y="2280"/>
                  </a:lnTo>
                  <a:lnTo>
                    <a:pt x="2488" y="2325"/>
                  </a:lnTo>
                  <a:lnTo>
                    <a:pt x="2451" y="2370"/>
                  </a:lnTo>
                  <a:lnTo>
                    <a:pt x="2410" y="2412"/>
                  </a:lnTo>
                  <a:lnTo>
                    <a:pt x="2368" y="2451"/>
                  </a:lnTo>
                  <a:lnTo>
                    <a:pt x="2325" y="2490"/>
                  </a:lnTo>
                  <a:lnTo>
                    <a:pt x="2278" y="2526"/>
                  </a:lnTo>
                  <a:lnTo>
                    <a:pt x="2231" y="2559"/>
                  </a:lnTo>
                  <a:lnTo>
                    <a:pt x="2183" y="2590"/>
                  </a:lnTo>
                  <a:lnTo>
                    <a:pt x="2131" y="2620"/>
                  </a:lnTo>
                  <a:lnTo>
                    <a:pt x="2080" y="2647"/>
                  </a:lnTo>
                  <a:lnTo>
                    <a:pt x="2025" y="2671"/>
                  </a:lnTo>
                  <a:lnTo>
                    <a:pt x="1971" y="2692"/>
                  </a:lnTo>
                  <a:lnTo>
                    <a:pt x="1915" y="2711"/>
                  </a:lnTo>
                  <a:lnTo>
                    <a:pt x="1857" y="2727"/>
                  </a:lnTo>
                  <a:lnTo>
                    <a:pt x="1799" y="2742"/>
                  </a:lnTo>
                  <a:lnTo>
                    <a:pt x="1739" y="2752"/>
                  </a:lnTo>
                  <a:lnTo>
                    <a:pt x="1679" y="2760"/>
                  </a:lnTo>
                  <a:lnTo>
                    <a:pt x="1617" y="2765"/>
                  </a:lnTo>
                  <a:lnTo>
                    <a:pt x="1555" y="2766"/>
                  </a:lnTo>
                  <a:lnTo>
                    <a:pt x="1493" y="2765"/>
                  </a:lnTo>
                  <a:lnTo>
                    <a:pt x="1431" y="2760"/>
                  </a:lnTo>
                  <a:lnTo>
                    <a:pt x="1371" y="2752"/>
                  </a:lnTo>
                  <a:lnTo>
                    <a:pt x="1311" y="2742"/>
                  </a:lnTo>
                  <a:lnTo>
                    <a:pt x="1253" y="2727"/>
                  </a:lnTo>
                  <a:lnTo>
                    <a:pt x="1195" y="2711"/>
                  </a:lnTo>
                  <a:lnTo>
                    <a:pt x="1139" y="2692"/>
                  </a:lnTo>
                  <a:lnTo>
                    <a:pt x="1085" y="2671"/>
                  </a:lnTo>
                  <a:lnTo>
                    <a:pt x="1031" y="2647"/>
                  </a:lnTo>
                  <a:lnTo>
                    <a:pt x="979" y="2620"/>
                  </a:lnTo>
                  <a:lnTo>
                    <a:pt x="927" y="2590"/>
                  </a:lnTo>
                  <a:lnTo>
                    <a:pt x="879" y="2559"/>
                  </a:lnTo>
                  <a:lnTo>
                    <a:pt x="832" y="2526"/>
                  </a:lnTo>
                  <a:lnTo>
                    <a:pt x="785" y="2490"/>
                  </a:lnTo>
                  <a:lnTo>
                    <a:pt x="742" y="2451"/>
                  </a:lnTo>
                  <a:lnTo>
                    <a:pt x="700" y="2412"/>
                  </a:lnTo>
                  <a:lnTo>
                    <a:pt x="659" y="2370"/>
                  </a:lnTo>
                  <a:lnTo>
                    <a:pt x="622" y="2325"/>
                  </a:lnTo>
                  <a:lnTo>
                    <a:pt x="586" y="2280"/>
                  </a:lnTo>
                  <a:lnTo>
                    <a:pt x="552" y="2232"/>
                  </a:lnTo>
                  <a:lnTo>
                    <a:pt x="520" y="2183"/>
                  </a:lnTo>
                  <a:lnTo>
                    <a:pt x="491" y="2133"/>
                  </a:lnTo>
                  <a:lnTo>
                    <a:pt x="465" y="2080"/>
                  </a:lnTo>
                  <a:lnTo>
                    <a:pt x="441" y="2027"/>
                  </a:lnTo>
                  <a:lnTo>
                    <a:pt x="419" y="1971"/>
                  </a:lnTo>
                  <a:lnTo>
                    <a:pt x="400" y="1916"/>
                  </a:lnTo>
                  <a:lnTo>
                    <a:pt x="383" y="1859"/>
                  </a:lnTo>
                  <a:lnTo>
                    <a:pt x="370" y="1800"/>
                  </a:lnTo>
                  <a:lnTo>
                    <a:pt x="359" y="1741"/>
                  </a:lnTo>
                  <a:lnTo>
                    <a:pt x="352" y="1679"/>
                  </a:lnTo>
                  <a:lnTo>
                    <a:pt x="347" y="1618"/>
                  </a:lnTo>
                  <a:lnTo>
                    <a:pt x="345" y="1556"/>
                  </a:lnTo>
                  <a:lnTo>
                    <a:pt x="347" y="1494"/>
                  </a:lnTo>
                  <a:lnTo>
                    <a:pt x="352" y="1432"/>
                  </a:lnTo>
                  <a:lnTo>
                    <a:pt x="359" y="1372"/>
                  </a:lnTo>
                  <a:lnTo>
                    <a:pt x="370" y="1312"/>
                  </a:lnTo>
                  <a:lnTo>
                    <a:pt x="383" y="1254"/>
                  </a:lnTo>
                  <a:lnTo>
                    <a:pt x="400" y="1196"/>
                  </a:lnTo>
                  <a:lnTo>
                    <a:pt x="419" y="1140"/>
                  </a:lnTo>
                  <a:lnTo>
                    <a:pt x="441" y="1084"/>
                  </a:lnTo>
                  <a:lnTo>
                    <a:pt x="465" y="1031"/>
                  </a:lnTo>
                  <a:lnTo>
                    <a:pt x="491" y="979"/>
                  </a:lnTo>
                  <a:lnTo>
                    <a:pt x="520" y="928"/>
                  </a:lnTo>
                  <a:lnTo>
                    <a:pt x="552" y="879"/>
                  </a:lnTo>
                  <a:lnTo>
                    <a:pt x="586" y="831"/>
                  </a:lnTo>
                  <a:lnTo>
                    <a:pt x="622" y="786"/>
                  </a:lnTo>
                  <a:lnTo>
                    <a:pt x="659" y="742"/>
                  </a:lnTo>
                  <a:lnTo>
                    <a:pt x="700" y="700"/>
                  </a:lnTo>
                  <a:lnTo>
                    <a:pt x="742" y="660"/>
                  </a:lnTo>
                  <a:lnTo>
                    <a:pt x="785" y="622"/>
                  </a:lnTo>
                  <a:lnTo>
                    <a:pt x="832" y="586"/>
                  </a:lnTo>
                  <a:lnTo>
                    <a:pt x="879" y="552"/>
                  </a:lnTo>
                  <a:lnTo>
                    <a:pt x="927" y="521"/>
                  </a:lnTo>
                  <a:lnTo>
                    <a:pt x="979" y="492"/>
                  </a:lnTo>
                  <a:lnTo>
                    <a:pt x="1031" y="464"/>
                  </a:lnTo>
                  <a:lnTo>
                    <a:pt x="1085" y="440"/>
                  </a:lnTo>
                  <a:lnTo>
                    <a:pt x="1139" y="419"/>
                  </a:lnTo>
                  <a:lnTo>
                    <a:pt x="1195" y="400"/>
                  </a:lnTo>
                  <a:lnTo>
                    <a:pt x="1253" y="384"/>
                  </a:lnTo>
                  <a:lnTo>
                    <a:pt x="1311" y="370"/>
                  </a:lnTo>
                  <a:lnTo>
                    <a:pt x="1371" y="360"/>
                  </a:lnTo>
                  <a:lnTo>
                    <a:pt x="1431" y="352"/>
                  </a:lnTo>
                  <a:lnTo>
                    <a:pt x="1493" y="348"/>
                  </a:lnTo>
                  <a:lnTo>
                    <a:pt x="1555" y="346"/>
                  </a:lnTo>
                  <a:lnTo>
                    <a:pt x="1617" y="348"/>
                  </a:lnTo>
                  <a:lnTo>
                    <a:pt x="1679" y="352"/>
                  </a:lnTo>
                  <a:lnTo>
                    <a:pt x="1739" y="360"/>
                  </a:lnTo>
                  <a:lnTo>
                    <a:pt x="1799" y="370"/>
                  </a:lnTo>
                  <a:lnTo>
                    <a:pt x="1857" y="384"/>
                  </a:lnTo>
                  <a:lnTo>
                    <a:pt x="1915" y="400"/>
                  </a:lnTo>
                  <a:lnTo>
                    <a:pt x="1971" y="419"/>
                  </a:lnTo>
                  <a:lnTo>
                    <a:pt x="2025" y="440"/>
                  </a:lnTo>
                  <a:lnTo>
                    <a:pt x="2080" y="464"/>
                  </a:lnTo>
                  <a:lnTo>
                    <a:pt x="2131" y="492"/>
                  </a:lnTo>
                  <a:lnTo>
                    <a:pt x="2183" y="521"/>
                  </a:lnTo>
                  <a:lnTo>
                    <a:pt x="2231" y="552"/>
                  </a:lnTo>
                  <a:lnTo>
                    <a:pt x="2278" y="586"/>
                  </a:lnTo>
                  <a:lnTo>
                    <a:pt x="2325" y="622"/>
                  </a:lnTo>
                  <a:lnTo>
                    <a:pt x="2368" y="660"/>
                  </a:lnTo>
                  <a:lnTo>
                    <a:pt x="2410" y="700"/>
                  </a:lnTo>
                  <a:lnTo>
                    <a:pt x="2451" y="742"/>
                  </a:lnTo>
                  <a:lnTo>
                    <a:pt x="2488" y="786"/>
                  </a:lnTo>
                  <a:lnTo>
                    <a:pt x="2524" y="831"/>
                  </a:lnTo>
                  <a:lnTo>
                    <a:pt x="2558" y="879"/>
                  </a:lnTo>
                  <a:lnTo>
                    <a:pt x="2590" y="928"/>
                  </a:lnTo>
                  <a:lnTo>
                    <a:pt x="2619" y="979"/>
                  </a:lnTo>
                  <a:lnTo>
                    <a:pt x="2645" y="1031"/>
                  </a:lnTo>
                  <a:lnTo>
                    <a:pt x="2669" y="1084"/>
                  </a:lnTo>
                  <a:lnTo>
                    <a:pt x="2691" y="1140"/>
                  </a:lnTo>
                  <a:lnTo>
                    <a:pt x="2711" y="1196"/>
                  </a:lnTo>
                  <a:lnTo>
                    <a:pt x="2727" y="1254"/>
                  </a:lnTo>
                  <a:lnTo>
                    <a:pt x="2740" y="1312"/>
                  </a:lnTo>
                  <a:lnTo>
                    <a:pt x="2751" y="1372"/>
                  </a:lnTo>
                  <a:lnTo>
                    <a:pt x="2758" y="1432"/>
                  </a:lnTo>
                  <a:lnTo>
                    <a:pt x="2763" y="1494"/>
                  </a:lnTo>
                  <a:lnTo>
                    <a:pt x="2765" y="1556"/>
                  </a:lnTo>
                  <a:close/>
                </a:path>
              </a:pathLst>
            </a:custGeom>
            <a:solidFill>
              <a:srgbClr val="4970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63" name="Freeform 74"/>
            <p:cNvSpPr>
              <a:spLocks noEditPoints="1"/>
            </p:cNvSpPr>
            <p:nvPr/>
          </p:nvSpPr>
          <p:spPr bwMode="auto">
            <a:xfrm>
              <a:off x="882650" y="3925888"/>
              <a:ext cx="182563" cy="184150"/>
            </a:xfrm>
            <a:custGeom>
              <a:avLst/>
              <a:gdLst>
                <a:gd name="T0" fmla="*/ 2147483647 w 2764"/>
                <a:gd name="T1" fmla="*/ 2147483647 h 2766"/>
                <a:gd name="T2" fmla="*/ 2147483647 w 2764"/>
                <a:gd name="T3" fmla="*/ 2147483647 h 2766"/>
                <a:gd name="T4" fmla="*/ 2147483647 w 2764"/>
                <a:gd name="T5" fmla="*/ 2147483647 h 2766"/>
                <a:gd name="T6" fmla="*/ 2147483647 w 2764"/>
                <a:gd name="T7" fmla="*/ 2147483647 h 2766"/>
                <a:gd name="T8" fmla="*/ 2147483647 w 2764"/>
                <a:gd name="T9" fmla="*/ 2147483647 h 2766"/>
                <a:gd name="T10" fmla="*/ 2147483647 w 2764"/>
                <a:gd name="T11" fmla="*/ 2147483647 h 2766"/>
                <a:gd name="T12" fmla="*/ 2147483647 w 2764"/>
                <a:gd name="T13" fmla="*/ 2147483647 h 2766"/>
                <a:gd name="T14" fmla="*/ 2147483647 w 2764"/>
                <a:gd name="T15" fmla="*/ 2147483647 h 2766"/>
                <a:gd name="T16" fmla="*/ 2147483647 w 2764"/>
                <a:gd name="T17" fmla="*/ 2147483647 h 2766"/>
                <a:gd name="T18" fmla="*/ 2147483647 w 2764"/>
                <a:gd name="T19" fmla="*/ 2147483647 h 2766"/>
                <a:gd name="T20" fmla="*/ 2147483647 w 2764"/>
                <a:gd name="T21" fmla="*/ 2147483647 h 2766"/>
                <a:gd name="T22" fmla="*/ 2147483647 w 2764"/>
                <a:gd name="T23" fmla="*/ 2147483647 h 2766"/>
                <a:gd name="T24" fmla="*/ 0 w 2764"/>
                <a:gd name="T25" fmla="*/ 2147483647 h 2766"/>
                <a:gd name="T26" fmla="*/ 2147483647 w 2764"/>
                <a:gd name="T27" fmla="*/ 2147483647 h 2766"/>
                <a:gd name="T28" fmla="*/ 2147483647 w 2764"/>
                <a:gd name="T29" fmla="*/ 2147483647 h 2766"/>
                <a:gd name="T30" fmla="*/ 2147483647 w 2764"/>
                <a:gd name="T31" fmla="*/ 2147483647 h 2766"/>
                <a:gd name="T32" fmla="*/ 2147483647 w 2764"/>
                <a:gd name="T33" fmla="*/ 2147483647 h 2766"/>
                <a:gd name="T34" fmla="*/ 2147483647 w 2764"/>
                <a:gd name="T35" fmla="*/ 2147483647 h 2766"/>
                <a:gd name="T36" fmla="*/ 2147483647 w 2764"/>
                <a:gd name="T37" fmla="*/ 2147483647 h 2766"/>
                <a:gd name="T38" fmla="*/ 2147483647 w 2764"/>
                <a:gd name="T39" fmla="*/ 2147483647 h 2766"/>
                <a:gd name="T40" fmla="*/ 2147483647 w 2764"/>
                <a:gd name="T41" fmla="*/ 2147483647 h 2766"/>
                <a:gd name="T42" fmla="*/ 2147483647 w 2764"/>
                <a:gd name="T43" fmla="*/ 2147483647 h 2766"/>
                <a:gd name="T44" fmla="*/ 2147483647 w 2764"/>
                <a:gd name="T45" fmla="*/ 2147483647 h 2766"/>
                <a:gd name="T46" fmla="*/ 2147483647 w 2764"/>
                <a:gd name="T47" fmla="*/ 2147483647 h 2766"/>
                <a:gd name="T48" fmla="*/ 2147483647 w 2764"/>
                <a:gd name="T49" fmla="*/ 2147483647 h 2766"/>
                <a:gd name="T50" fmla="*/ 2147483647 w 2764"/>
                <a:gd name="T51" fmla="*/ 2147483647 h 2766"/>
                <a:gd name="T52" fmla="*/ 2147483647 w 2764"/>
                <a:gd name="T53" fmla="*/ 2147483647 h 2766"/>
                <a:gd name="T54" fmla="*/ 2147483647 w 2764"/>
                <a:gd name="T55" fmla="*/ 2147483647 h 2766"/>
                <a:gd name="T56" fmla="*/ 2147483647 w 2764"/>
                <a:gd name="T57" fmla="*/ 2147483647 h 2766"/>
                <a:gd name="T58" fmla="*/ 2147483647 w 2764"/>
                <a:gd name="T59" fmla="*/ 2147483647 h 2766"/>
                <a:gd name="T60" fmla="*/ 2147483647 w 2764"/>
                <a:gd name="T61" fmla="*/ 2147483647 h 2766"/>
                <a:gd name="T62" fmla="*/ 2147483647 w 2764"/>
                <a:gd name="T63" fmla="*/ 2147483647 h 2766"/>
                <a:gd name="T64" fmla="*/ 2147483647 w 2764"/>
                <a:gd name="T65" fmla="*/ 2147483647 h 2766"/>
                <a:gd name="T66" fmla="*/ 2147483647 w 2764"/>
                <a:gd name="T67" fmla="*/ 2147483647 h 2766"/>
                <a:gd name="T68" fmla="*/ 2147483647 w 2764"/>
                <a:gd name="T69" fmla="*/ 2147483647 h 2766"/>
                <a:gd name="T70" fmla="*/ 2147483647 w 2764"/>
                <a:gd name="T71" fmla="*/ 2147483647 h 2766"/>
                <a:gd name="T72" fmla="*/ 2147483647 w 2764"/>
                <a:gd name="T73" fmla="*/ 2147483647 h 2766"/>
                <a:gd name="T74" fmla="*/ 2147483647 w 2764"/>
                <a:gd name="T75" fmla="*/ 2147483647 h 2766"/>
                <a:gd name="T76" fmla="*/ 2147483647 w 2764"/>
                <a:gd name="T77" fmla="*/ 2147483647 h 2766"/>
                <a:gd name="T78" fmla="*/ 2147483647 w 2764"/>
                <a:gd name="T79" fmla="*/ 2147483647 h 2766"/>
                <a:gd name="T80" fmla="*/ 2147483647 w 2764"/>
                <a:gd name="T81" fmla="*/ 2147483647 h 2766"/>
                <a:gd name="T82" fmla="*/ 2147483647 w 2764"/>
                <a:gd name="T83" fmla="*/ 2147483647 h 2766"/>
                <a:gd name="T84" fmla="*/ 2147483647 w 2764"/>
                <a:gd name="T85" fmla="*/ 2147483647 h 2766"/>
                <a:gd name="T86" fmla="*/ 2147483647 w 2764"/>
                <a:gd name="T87" fmla="*/ 2147483647 h 2766"/>
                <a:gd name="T88" fmla="*/ 2147483647 w 2764"/>
                <a:gd name="T89" fmla="*/ 2147483647 h 2766"/>
                <a:gd name="T90" fmla="*/ 2147483647 w 2764"/>
                <a:gd name="T91" fmla="*/ 2147483647 h 2766"/>
                <a:gd name="T92" fmla="*/ 2147483647 w 2764"/>
                <a:gd name="T93" fmla="*/ 2147483647 h 2766"/>
                <a:gd name="T94" fmla="*/ 2147483647 w 2764"/>
                <a:gd name="T95" fmla="*/ 2147483647 h 2766"/>
                <a:gd name="T96" fmla="*/ 2147483647 w 2764"/>
                <a:gd name="T97" fmla="*/ 2147483647 h 2766"/>
                <a:gd name="T98" fmla="*/ 2147483647 w 2764"/>
                <a:gd name="T99" fmla="*/ 2147483647 h 2766"/>
                <a:gd name="T100" fmla="*/ 2147483647 w 2764"/>
                <a:gd name="T101" fmla="*/ 2147483647 h 27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764"/>
                <a:gd name="T154" fmla="*/ 0 h 2766"/>
                <a:gd name="T155" fmla="*/ 2764 w 2764"/>
                <a:gd name="T156" fmla="*/ 2766 h 27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764" h="2766">
                  <a:moveTo>
                    <a:pt x="2764" y="1383"/>
                  </a:moveTo>
                  <a:lnTo>
                    <a:pt x="2762" y="1312"/>
                  </a:lnTo>
                  <a:lnTo>
                    <a:pt x="2757" y="1241"/>
                  </a:lnTo>
                  <a:lnTo>
                    <a:pt x="2748" y="1172"/>
                  </a:lnTo>
                  <a:lnTo>
                    <a:pt x="2736" y="1104"/>
                  </a:lnTo>
                  <a:lnTo>
                    <a:pt x="2721" y="1037"/>
                  </a:lnTo>
                  <a:lnTo>
                    <a:pt x="2702" y="972"/>
                  </a:lnTo>
                  <a:lnTo>
                    <a:pt x="2681" y="907"/>
                  </a:lnTo>
                  <a:lnTo>
                    <a:pt x="2655" y="845"/>
                  </a:lnTo>
                  <a:lnTo>
                    <a:pt x="2628" y="783"/>
                  </a:lnTo>
                  <a:lnTo>
                    <a:pt x="2598" y="724"/>
                  </a:lnTo>
                  <a:lnTo>
                    <a:pt x="2565" y="665"/>
                  </a:lnTo>
                  <a:lnTo>
                    <a:pt x="2528" y="610"/>
                  </a:lnTo>
                  <a:lnTo>
                    <a:pt x="2490" y="556"/>
                  </a:lnTo>
                  <a:lnTo>
                    <a:pt x="2449" y="503"/>
                  </a:lnTo>
                  <a:lnTo>
                    <a:pt x="2406" y="453"/>
                  </a:lnTo>
                  <a:lnTo>
                    <a:pt x="2359" y="404"/>
                  </a:lnTo>
                  <a:lnTo>
                    <a:pt x="2312" y="359"/>
                  </a:lnTo>
                  <a:lnTo>
                    <a:pt x="2262" y="316"/>
                  </a:lnTo>
                  <a:lnTo>
                    <a:pt x="2209" y="274"/>
                  </a:lnTo>
                  <a:lnTo>
                    <a:pt x="2155" y="236"/>
                  </a:lnTo>
                  <a:lnTo>
                    <a:pt x="2098" y="200"/>
                  </a:lnTo>
                  <a:lnTo>
                    <a:pt x="2041" y="166"/>
                  </a:lnTo>
                  <a:lnTo>
                    <a:pt x="1981" y="136"/>
                  </a:lnTo>
                  <a:lnTo>
                    <a:pt x="1920" y="108"/>
                  </a:lnTo>
                  <a:lnTo>
                    <a:pt x="1858" y="84"/>
                  </a:lnTo>
                  <a:lnTo>
                    <a:pt x="1793" y="62"/>
                  </a:lnTo>
                  <a:lnTo>
                    <a:pt x="1728" y="43"/>
                  </a:lnTo>
                  <a:lnTo>
                    <a:pt x="1661" y="27"/>
                  </a:lnTo>
                  <a:lnTo>
                    <a:pt x="1593" y="15"/>
                  </a:lnTo>
                  <a:lnTo>
                    <a:pt x="1523" y="7"/>
                  </a:lnTo>
                  <a:lnTo>
                    <a:pt x="1454" y="1"/>
                  </a:lnTo>
                  <a:lnTo>
                    <a:pt x="1382" y="0"/>
                  </a:lnTo>
                  <a:lnTo>
                    <a:pt x="1311" y="1"/>
                  </a:lnTo>
                  <a:lnTo>
                    <a:pt x="1241" y="7"/>
                  </a:lnTo>
                  <a:lnTo>
                    <a:pt x="1171" y="15"/>
                  </a:lnTo>
                  <a:lnTo>
                    <a:pt x="1104" y="27"/>
                  </a:lnTo>
                  <a:lnTo>
                    <a:pt x="1036" y="43"/>
                  </a:lnTo>
                  <a:lnTo>
                    <a:pt x="971" y="62"/>
                  </a:lnTo>
                  <a:lnTo>
                    <a:pt x="907" y="84"/>
                  </a:lnTo>
                  <a:lnTo>
                    <a:pt x="844" y="108"/>
                  </a:lnTo>
                  <a:lnTo>
                    <a:pt x="783" y="136"/>
                  </a:lnTo>
                  <a:lnTo>
                    <a:pt x="723" y="166"/>
                  </a:lnTo>
                  <a:lnTo>
                    <a:pt x="666" y="200"/>
                  </a:lnTo>
                  <a:lnTo>
                    <a:pt x="609" y="236"/>
                  </a:lnTo>
                  <a:lnTo>
                    <a:pt x="555" y="274"/>
                  </a:lnTo>
                  <a:lnTo>
                    <a:pt x="503" y="316"/>
                  </a:lnTo>
                  <a:lnTo>
                    <a:pt x="452" y="359"/>
                  </a:lnTo>
                  <a:lnTo>
                    <a:pt x="405" y="404"/>
                  </a:lnTo>
                  <a:lnTo>
                    <a:pt x="358" y="453"/>
                  </a:lnTo>
                  <a:lnTo>
                    <a:pt x="315" y="503"/>
                  </a:lnTo>
                  <a:lnTo>
                    <a:pt x="274" y="556"/>
                  </a:lnTo>
                  <a:lnTo>
                    <a:pt x="236" y="610"/>
                  </a:lnTo>
                  <a:lnTo>
                    <a:pt x="200" y="665"/>
                  </a:lnTo>
                  <a:lnTo>
                    <a:pt x="166" y="724"/>
                  </a:lnTo>
                  <a:lnTo>
                    <a:pt x="136" y="783"/>
                  </a:lnTo>
                  <a:lnTo>
                    <a:pt x="109" y="845"/>
                  </a:lnTo>
                  <a:lnTo>
                    <a:pt x="83" y="907"/>
                  </a:lnTo>
                  <a:lnTo>
                    <a:pt x="62" y="972"/>
                  </a:lnTo>
                  <a:lnTo>
                    <a:pt x="43" y="1037"/>
                  </a:lnTo>
                  <a:lnTo>
                    <a:pt x="28" y="1104"/>
                  </a:lnTo>
                  <a:lnTo>
                    <a:pt x="16" y="1172"/>
                  </a:lnTo>
                  <a:lnTo>
                    <a:pt x="7" y="1241"/>
                  </a:lnTo>
                  <a:lnTo>
                    <a:pt x="2" y="1312"/>
                  </a:lnTo>
                  <a:lnTo>
                    <a:pt x="0" y="1383"/>
                  </a:lnTo>
                  <a:lnTo>
                    <a:pt x="2" y="1454"/>
                  </a:lnTo>
                  <a:lnTo>
                    <a:pt x="7" y="1524"/>
                  </a:lnTo>
                  <a:lnTo>
                    <a:pt x="16" y="1594"/>
                  </a:lnTo>
                  <a:lnTo>
                    <a:pt x="28" y="1661"/>
                  </a:lnTo>
                  <a:lnTo>
                    <a:pt x="43" y="1729"/>
                  </a:lnTo>
                  <a:lnTo>
                    <a:pt x="62" y="1794"/>
                  </a:lnTo>
                  <a:lnTo>
                    <a:pt x="83" y="1858"/>
                  </a:lnTo>
                  <a:lnTo>
                    <a:pt x="109" y="1921"/>
                  </a:lnTo>
                  <a:lnTo>
                    <a:pt x="136" y="1983"/>
                  </a:lnTo>
                  <a:lnTo>
                    <a:pt x="166" y="2042"/>
                  </a:lnTo>
                  <a:lnTo>
                    <a:pt x="200" y="2100"/>
                  </a:lnTo>
                  <a:lnTo>
                    <a:pt x="236" y="2156"/>
                  </a:lnTo>
                  <a:lnTo>
                    <a:pt x="274" y="2211"/>
                  </a:lnTo>
                  <a:lnTo>
                    <a:pt x="315" y="2262"/>
                  </a:lnTo>
                  <a:lnTo>
                    <a:pt x="358" y="2312"/>
                  </a:lnTo>
                  <a:lnTo>
                    <a:pt x="405" y="2361"/>
                  </a:lnTo>
                  <a:lnTo>
                    <a:pt x="452" y="2406"/>
                  </a:lnTo>
                  <a:lnTo>
                    <a:pt x="503" y="2450"/>
                  </a:lnTo>
                  <a:lnTo>
                    <a:pt x="555" y="2491"/>
                  </a:lnTo>
                  <a:lnTo>
                    <a:pt x="609" y="2529"/>
                  </a:lnTo>
                  <a:lnTo>
                    <a:pt x="666" y="2565"/>
                  </a:lnTo>
                  <a:lnTo>
                    <a:pt x="723" y="2599"/>
                  </a:lnTo>
                  <a:lnTo>
                    <a:pt x="783" y="2629"/>
                  </a:lnTo>
                  <a:lnTo>
                    <a:pt x="844" y="2657"/>
                  </a:lnTo>
                  <a:lnTo>
                    <a:pt x="907" y="2682"/>
                  </a:lnTo>
                  <a:lnTo>
                    <a:pt x="971" y="2704"/>
                  </a:lnTo>
                  <a:lnTo>
                    <a:pt x="1036" y="2723"/>
                  </a:lnTo>
                  <a:lnTo>
                    <a:pt x="1104" y="2738"/>
                  </a:lnTo>
                  <a:lnTo>
                    <a:pt x="1171" y="2750"/>
                  </a:lnTo>
                  <a:lnTo>
                    <a:pt x="1241" y="2759"/>
                  </a:lnTo>
                  <a:lnTo>
                    <a:pt x="1311" y="2764"/>
                  </a:lnTo>
                  <a:lnTo>
                    <a:pt x="1382" y="2766"/>
                  </a:lnTo>
                  <a:lnTo>
                    <a:pt x="1454" y="2764"/>
                  </a:lnTo>
                  <a:lnTo>
                    <a:pt x="1523" y="2759"/>
                  </a:lnTo>
                  <a:lnTo>
                    <a:pt x="1593" y="2750"/>
                  </a:lnTo>
                  <a:lnTo>
                    <a:pt x="1661" y="2738"/>
                  </a:lnTo>
                  <a:lnTo>
                    <a:pt x="1728" y="2723"/>
                  </a:lnTo>
                  <a:lnTo>
                    <a:pt x="1793" y="2704"/>
                  </a:lnTo>
                  <a:lnTo>
                    <a:pt x="1858" y="2682"/>
                  </a:lnTo>
                  <a:lnTo>
                    <a:pt x="1920" y="2657"/>
                  </a:lnTo>
                  <a:lnTo>
                    <a:pt x="1981" y="2629"/>
                  </a:lnTo>
                  <a:lnTo>
                    <a:pt x="2041" y="2599"/>
                  </a:lnTo>
                  <a:lnTo>
                    <a:pt x="2098" y="2565"/>
                  </a:lnTo>
                  <a:lnTo>
                    <a:pt x="2155" y="2529"/>
                  </a:lnTo>
                  <a:lnTo>
                    <a:pt x="2209" y="2491"/>
                  </a:lnTo>
                  <a:lnTo>
                    <a:pt x="2262" y="2450"/>
                  </a:lnTo>
                  <a:lnTo>
                    <a:pt x="2312" y="2406"/>
                  </a:lnTo>
                  <a:lnTo>
                    <a:pt x="2359" y="2361"/>
                  </a:lnTo>
                  <a:lnTo>
                    <a:pt x="2406" y="2312"/>
                  </a:lnTo>
                  <a:lnTo>
                    <a:pt x="2449" y="2262"/>
                  </a:lnTo>
                  <a:lnTo>
                    <a:pt x="2490" y="2211"/>
                  </a:lnTo>
                  <a:lnTo>
                    <a:pt x="2528" y="2156"/>
                  </a:lnTo>
                  <a:lnTo>
                    <a:pt x="2565" y="2100"/>
                  </a:lnTo>
                  <a:lnTo>
                    <a:pt x="2598" y="2042"/>
                  </a:lnTo>
                  <a:lnTo>
                    <a:pt x="2628" y="1983"/>
                  </a:lnTo>
                  <a:lnTo>
                    <a:pt x="2655" y="1921"/>
                  </a:lnTo>
                  <a:lnTo>
                    <a:pt x="2681" y="1858"/>
                  </a:lnTo>
                  <a:lnTo>
                    <a:pt x="2702" y="1794"/>
                  </a:lnTo>
                  <a:lnTo>
                    <a:pt x="2721" y="1729"/>
                  </a:lnTo>
                  <a:lnTo>
                    <a:pt x="2736" y="1661"/>
                  </a:lnTo>
                  <a:lnTo>
                    <a:pt x="2748" y="1594"/>
                  </a:lnTo>
                  <a:lnTo>
                    <a:pt x="2757" y="1524"/>
                  </a:lnTo>
                  <a:lnTo>
                    <a:pt x="2762" y="1454"/>
                  </a:lnTo>
                  <a:lnTo>
                    <a:pt x="2764" y="1383"/>
                  </a:lnTo>
                  <a:close/>
                  <a:moveTo>
                    <a:pt x="2419" y="1383"/>
                  </a:moveTo>
                  <a:lnTo>
                    <a:pt x="2418" y="1437"/>
                  </a:lnTo>
                  <a:lnTo>
                    <a:pt x="2414" y="1489"/>
                  </a:lnTo>
                  <a:lnTo>
                    <a:pt x="2407" y="1540"/>
                  </a:lnTo>
                  <a:lnTo>
                    <a:pt x="2398" y="1592"/>
                  </a:lnTo>
                  <a:lnTo>
                    <a:pt x="2386" y="1642"/>
                  </a:lnTo>
                  <a:lnTo>
                    <a:pt x="2372" y="1692"/>
                  </a:lnTo>
                  <a:lnTo>
                    <a:pt x="2356" y="1739"/>
                  </a:lnTo>
                  <a:lnTo>
                    <a:pt x="2337" y="1786"/>
                  </a:lnTo>
                  <a:lnTo>
                    <a:pt x="2317" y="1833"/>
                  </a:lnTo>
                  <a:lnTo>
                    <a:pt x="2294" y="1877"/>
                  </a:lnTo>
                  <a:lnTo>
                    <a:pt x="2269" y="1920"/>
                  </a:lnTo>
                  <a:lnTo>
                    <a:pt x="2241" y="1963"/>
                  </a:lnTo>
                  <a:lnTo>
                    <a:pt x="2213" y="2003"/>
                  </a:lnTo>
                  <a:lnTo>
                    <a:pt x="2182" y="2042"/>
                  </a:lnTo>
                  <a:lnTo>
                    <a:pt x="2150" y="2081"/>
                  </a:lnTo>
                  <a:lnTo>
                    <a:pt x="2115" y="2116"/>
                  </a:lnTo>
                  <a:lnTo>
                    <a:pt x="2079" y="2150"/>
                  </a:lnTo>
                  <a:lnTo>
                    <a:pt x="2042" y="2183"/>
                  </a:lnTo>
                  <a:lnTo>
                    <a:pt x="2003" y="2214"/>
                  </a:lnTo>
                  <a:lnTo>
                    <a:pt x="1961" y="2243"/>
                  </a:lnTo>
                  <a:lnTo>
                    <a:pt x="1920" y="2270"/>
                  </a:lnTo>
                  <a:lnTo>
                    <a:pt x="1877" y="2295"/>
                  </a:lnTo>
                  <a:lnTo>
                    <a:pt x="1831" y="2318"/>
                  </a:lnTo>
                  <a:lnTo>
                    <a:pt x="1786" y="2339"/>
                  </a:lnTo>
                  <a:lnTo>
                    <a:pt x="1739" y="2357"/>
                  </a:lnTo>
                  <a:lnTo>
                    <a:pt x="1690" y="2373"/>
                  </a:lnTo>
                  <a:lnTo>
                    <a:pt x="1641" y="2387"/>
                  </a:lnTo>
                  <a:lnTo>
                    <a:pt x="1591" y="2399"/>
                  </a:lnTo>
                  <a:lnTo>
                    <a:pt x="1540" y="2408"/>
                  </a:lnTo>
                  <a:lnTo>
                    <a:pt x="1488" y="2414"/>
                  </a:lnTo>
                  <a:lnTo>
                    <a:pt x="1435" y="2418"/>
                  </a:lnTo>
                  <a:lnTo>
                    <a:pt x="1382" y="2420"/>
                  </a:lnTo>
                  <a:lnTo>
                    <a:pt x="1329" y="2418"/>
                  </a:lnTo>
                  <a:lnTo>
                    <a:pt x="1276" y="2414"/>
                  </a:lnTo>
                  <a:lnTo>
                    <a:pt x="1224" y="2408"/>
                  </a:lnTo>
                  <a:lnTo>
                    <a:pt x="1173" y="2399"/>
                  </a:lnTo>
                  <a:lnTo>
                    <a:pt x="1123" y="2387"/>
                  </a:lnTo>
                  <a:lnTo>
                    <a:pt x="1074" y="2373"/>
                  </a:lnTo>
                  <a:lnTo>
                    <a:pt x="1025" y="2357"/>
                  </a:lnTo>
                  <a:lnTo>
                    <a:pt x="978" y="2339"/>
                  </a:lnTo>
                  <a:lnTo>
                    <a:pt x="933" y="2318"/>
                  </a:lnTo>
                  <a:lnTo>
                    <a:pt x="888" y="2295"/>
                  </a:lnTo>
                  <a:lnTo>
                    <a:pt x="844" y="2270"/>
                  </a:lnTo>
                  <a:lnTo>
                    <a:pt x="803" y="2243"/>
                  </a:lnTo>
                  <a:lnTo>
                    <a:pt x="761" y="2214"/>
                  </a:lnTo>
                  <a:lnTo>
                    <a:pt x="722" y="2183"/>
                  </a:lnTo>
                  <a:lnTo>
                    <a:pt x="685" y="2150"/>
                  </a:lnTo>
                  <a:lnTo>
                    <a:pt x="649" y="2116"/>
                  </a:lnTo>
                  <a:lnTo>
                    <a:pt x="614" y="2081"/>
                  </a:lnTo>
                  <a:lnTo>
                    <a:pt x="582" y="2042"/>
                  </a:lnTo>
                  <a:lnTo>
                    <a:pt x="551" y="2003"/>
                  </a:lnTo>
                  <a:lnTo>
                    <a:pt x="523" y="1963"/>
                  </a:lnTo>
                  <a:lnTo>
                    <a:pt x="495" y="1920"/>
                  </a:lnTo>
                  <a:lnTo>
                    <a:pt x="470" y="1877"/>
                  </a:lnTo>
                  <a:lnTo>
                    <a:pt x="447" y="1833"/>
                  </a:lnTo>
                  <a:lnTo>
                    <a:pt x="427" y="1786"/>
                  </a:lnTo>
                  <a:lnTo>
                    <a:pt x="408" y="1739"/>
                  </a:lnTo>
                  <a:lnTo>
                    <a:pt x="392" y="1692"/>
                  </a:lnTo>
                  <a:lnTo>
                    <a:pt x="378" y="1642"/>
                  </a:lnTo>
                  <a:lnTo>
                    <a:pt x="367" y="1592"/>
                  </a:lnTo>
                  <a:lnTo>
                    <a:pt x="357" y="1540"/>
                  </a:lnTo>
                  <a:lnTo>
                    <a:pt x="350" y="1489"/>
                  </a:lnTo>
                  <a:lnTo>
                    <a:pt x="346" y="1437"/>
                  </a:lnTo>
                  <a:lnTo>
                    <a:pt x="345" y="1383"/>
                  </a:lnTo>
                  <a:lnTo>
                    <a:pt x="346" y="1330"/>
                  </a:lnTo>
                  <a:lnTo>
                    <a:pt x="350" y="1276"/>
                  </a:lnTo>
                  <a:lnTo>
                    <a:pt x="357" y="1225"/>
                  </a:lnTo>
                  <a:lnTo>
                    <a:pt x="367" y="1173"/>
                  </a:lnTo>
                  <a:lnTo>
                    <a:pt x="378" y="1124"/>
                  </a:lnTo>
                  <a:lnTo>
                    <a:pt x="392" y="1075"/>
                  </a:lnTo>
                  <a:lnTo>
                    <a:pt x="408" y="1026"/>
                  </a:lnTo>
                  <a:lnTo>
                    <a:pt x="427" y="979"/>
                  </a:lnTo>
                  <a:lnTo>
                    <a:pt x="447" y="934"/>
                  </a:lnTo>
                  <a:lnTo>
                    <a:pt x="470" y="888"/>
                  </a:lnTo>
                  <a:lnTo>
                    <a:pt x="495" y="845"/>
                  </a:lnTo>
                  <a:lnTo>
                    <a:pt x="523" y="803"/>
                  </a:lnTo>
                  <a:lnTo>
                    <a:pt x="551" y="762"/>
                  </a:lnTo>
                  <a:lnTo>
                    <a:pt x="582" y="723"/>
                  </a:lnTo>
                  <a:lnTo>
                    <a:pt x="614" y="686"/>
                  </a:lnTo>
                  <a:lnTo>
                    <a:pt x="649" y="649"/>
                  </a:lnTo>
                  <a:lnTo>
                    <a:pt x="685" y="615"/>
                  </a:lnTo>
                  <a:lnTo>
                    <a:pt x="722" y="583"/>
                  </a:lnTo>
                  <a:lnTo>
                    <a:pt x="761" y="552"/>
                  </a:lnTo>
                  <a:lnTo>
                    <a:pt x="803" y="522"/>
                  </a:lnTo>
                  <a:lnTo>
                    <a:pt x="844" y="496"/>
                  </a:lnTo>
                  <a:lnTo>
                    <a:pt x="888" y="471"/>
                  </a:lnTo>
                  <a:lnTo>
                    <a:pt x="933" y="448"/>
                  </a:lnTo>
                  <a:lnTo>
                    <a:pt x="978" y="427"/>
                  </a:lnTo>
                  <a:lnTo>
                    <a:pt x="1025" y="408"/>
                  </a:lnTo>
                  <a:lnTo>
                    <a:pt x="1074" y="392"/>
                  </a:lnTo>
                  <a:lnTo>
                    <a:pt x="1123" y="378"/>
                  </a:lnTo>
                  <a:lnTo>
                    <a:pt x="1173" y="366"/>
                  </a:lnTo>
                  <a:lnTo>
                    <a:pt x="1224" y="357"/>
                  </a:lnTo>
                  <a:lnTo>
                    <a:pt x="1276" y="351"/>
                  </a:lnTo>
                  <a:lnTo>
                    <a:pt x="1329" y="347"/>
                  </a:lnTo>
                  <a:lnTo>
                    <a:pt x="1382" y="346"/>
                  </a:lnTo>
                  <a:lnTo>
                    <a:pt x="1435" y="347"/>
                  </a:lnTo>
                  <a:lnTo>
                    <a:pt x="1488" y="351"/>
                  </a:lnTo>
                  <a:lnTo>
                    <a:pt x="1540" y="357"/>
                  </a:lnTo>
                  <a:lnTo>
                    <a:pt x="1591" y="366"/>
                  </a:lnTo>
                  <a:lnTo>
                    <a:pt x="1641" y="378"/>
                  </a:lnTo>
                  <a:lnTo>
                    <a:pt x="1690" y="392"/>
                  </a:lnTo>
                  <a:lnTo>
                    <a:pt x="1739" y="408"/>
                  </a:lnTo>
                  <a:lnTo>
                    <a:pt x="1786" y="427"/>
                  </a:lnTo>
                  <a:lnTo>
                    <a:pt x="1831" y="448"/>
                  </a:lnTo>
                  <a:lnTo>
                    <a:pt x="1877" y="471"/>
                  </a:lnTo>
                  <a:lnTo>
                    <a:pt x="1920" y="496"/>
                  </a:lnTo>
                  <a:lnTo>
                    <a:pt x="1961" y="522"/>
                  </a:lnTo>
                  <a:lnTo>
                    <a:pt x="2003" y="552"/>
                  </a:lnTo>
                  <a:lnTo>
                    <a:pt x="2042" y="583"/>
                  </a:lnTo>
                  <a:lnTo>
                    <a:pt x="2079" y="615"/>
                  </a:lnTo>
                  <a:lnTo>
                    <a:pt x="2115" y="649"/>
                  </a:lnTo>
                  <a:lnTo>
                    <a:pt x="2150" y="686"/>
                  </a:lnTo>
                  <a:lnTo>
                    <a:pt x="2182" y="723"/>
                  </a:lnTo>
                  <a:lnTo>
                    <a:pt x="2213" y="762"/>
                  </a:lnTo>
                  <a:lnTo>
                    <a:pt x="2241" y="803"/>
                  </a:lnTo>
                  <a:lnTo>
                    <a:pt x="2269" y="845"/>
                  </a:lnTo>
                  <a:lnTo>
                    <a:pt x="2294" y="888"/>
                  </a:lnTo>
                  <a:lnTo>
                    <a:pt x="2317" y="934"/>
                  </a:lnTo>
                  <a:lnTo>
                    <a:pt x="2337" y="979"/>
                  </a:lnTo>
                  <a:lnTo>
                    <a:pt x="2356" y="1026"/>
                  </a:lnTo>
                  <a:lnTo>
                    <a:pt x="2372" y="1075"/>
                  </a:lnTo>
                  <a:lnTo>
                    <a:pt x="2386" y="1124"/>
                  </a:lnTo>
                  <a:lnTo>
                    <a:pt x="2398" y="1173"/>
                  </a:lnTo>
                  <a:lnTo>
                    <a:pt x="2407" y="1225"/>
                  </a:lnTo>
                  <a:lnTo>
                    <a:pt x="2414" y="1276"/>
                  </a:lnTo>
                  <a:lnTo>
                    <a:pt x="2418" y="1330"/>
                  </a:lnTo>
                  <a:lnTo>
                    <a:pt x="2419" y="1383"/>
                  </a:lnTo>
                  <a:close/>
                </a:path>
              </a:pathLst>
            </a:custGeom>
            <a:solidFill>
              <a:srgbClr val="4A73D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64" name="Freeform 75"/>
            <p:cNvSpPr>
              <a:spLocks noEditPoints="1"/>
            </p:cNvSpPr>
            <p:nvPr/>
          </p:nvSpPr>
          <p:spPr bwMode="auto">
            <a:xfrm>
              <a:off x="893763" y="3938588"/>
              <a:ext cx="160338" cy="158750"/>
            </a:xfrm>
            <a:custGeom>
              <a:avLst/>
              <a:gdLst>
                <a:gd name="T0" fmla="*/ 2147483647 w 2420"/>
                <a:gd name="T1" fmla="*/ 2147483647 h 2420"/>
                <a:gd name="T2" fmla="*/ 2147483647 w 2420"/>
                <a:gd name="T3" fmla="*/ 2147483647 h 2420"/>
                <a:gd name="T4" fmla="*/ 2147483647 w 2420"/>
                <a:gd name="T5" fmla="*/ 2147483647 h 2420"/>
                <a:gd name="T6" fmla="*/ 2147483647 w 2420"/>
                <a:gd name="T7" fmla="*/ 2147483647 h 2420"/>
                <a:gd name="T8" fmla="*/ 2147483647 w 2420"/>
                <a:gd name="T9" fmla="*/ 2147483647 h 2420"/>
                <a:gd name="T10" fmla="*/ 2147483647 w 2420"/>
                <a:gd name="T11" fmla="*/ 2147483647 h 2420"/>
                <a:gd name="T12" fmla="*/ 2147483647 w 2420"/>
                <a:gd name="T13" fmla="*/ 2147483647 h 2420"/>
                <a:gd name="T14" fmla="*/ 2147483647 w 2420"/>
                <a:gd name="T15" fmla="*/ 2147483647 h 2420"/>
                <a:gd name="T16" fmla="*/ 2147483647 w 2420"/>
                <a:gd name="T17" fmla="*/ 2147483647 h 2420"/>
                <a:gd name="T18" fmla="*/ 2147483647 w 2420"/>
                <a:gd name="T19" fmla="*/ 2147483647 h 2420"/>
                <a:gd name="T20" fmla="*/ 2147483647 w 2420"/>
                <a:gd name="T21" fmla="*/ 2147483647 h 2420"/>
                <a:gd name="T22" fmla="*/ 2147483647 w 2420"/>
                <a:gd name="T23" fmla="*/ 2147483647 h 2420"/>
                <a:gd name="T24" fmla="*/ 0 w 2420"/>
                <a:gd name="T25" fmla="*/ 2147483647 h 2420"/>
                <a:gd name="T26" fmla="*/ 2147483647 w 2420"/>
                <a:gd name="T27" fmla="*/ 2147483647 h 2420"/>
                <a:gd name="T28" fmla="*/ 2147483647 w 2420"/>
                <a:gd name="T29" fmla="*/ 2147483647 h 2420"/>
                <a:gd name="T30" fmla="*/ 2147483647 w 2420"/>
                <a:gd name="T31" fmla="*/ 2147483647 h 2420"/>
                <a:gd name="T32" fmla="*/ 2147483647 w 2420"/>
                <a:gd name="T33" fmla="*/ 2147483647 h 2420"/>
                <a:gd name="T34" fmla="*/ 2147483647 w 2420"/>
                <a:gd name="T35" fmla="*/ 2147483647 h 2420"/>
                <a:gd name="T36" fmla="*/ 2147483647 w 2420"/>
                <a:gd name="T37" fmla="*/ 2147483647 h 2420"/>
                <a:gd name="T38" fmla="*/ 2147483647 w 2420"/>
                <a:gd name="T39" fmla="*/ 2147483647 h 2420"/>
                <a:gd name="T40" fmla="*/ 2147483647 w 2420"/>
                <a:gd name="T41" fmla="*/ 2147483647 h 2420"/>
                <a:gd name="T42" fmla="*/ 2147483647 w 2420"/>
                <a:gd name="T43" fmla="*/ 2147483647 h 2420"/>
                <a:gd name="T44" fmla="*/ 2147483647 w 2420"/>
                <a:gd name="T45" fmla="*/ 2147483647 h 2420"/>
                <a:gd name="T46" fmla="*/ 2147483647 w 2420"/>
                <a:gd name="T47" fmla="*/ 2147483647 h 2420"/>
                <a:gd name="T48" fmla="*/ 2147483647 w 2420"/>
                <a:gd name="T49" fmla="*/ 2147483647 h 2420"/>
                <a:gd name="T50" fmla="*/ 2147483647 w 2420"/>
                <a:gd name="T51" fmla="*/ 2147483647 h 2420"/>
                <a:gd name="T52" fmla="*/ 2147483647 w 2420"/>
                <a:gd name="T53" fmla="*/ 2147483647 h 2420"/>
                <a:gd name="T54" fmla="*/ 2147483647 w 2420"/>
                <a:gd name="T55" fmla="*/ 2147483647 h 2420"/>
                <a:gd name="T56" fmla="*/ 2147483647 w 2420"/>
                <a:gd name="T57" fmla="*/ 2147483647 h 2420"/>
                <a:gd name="T58" fmla="*/ 2147483647 w 2420"/>
                <a:gd name="T59" fmla="*/ 2147483647 h 2420"/>
                <a:gd name="T60" fmla="*/ 2147483647 w 2420"/>
                <a:gd name="T61" fmla="*/ 2147483647 h 2420"/>
                <a:gd name="T62" fmla="*/ 2147483647 w 2420"/>
                <a:gd name="T63" fmla="*/ 2147483647 h 2420"/>
                <a:gd name="T64" fmla="*/ 2147483647 w 2420"/>
                <a:gd name="T65" fmla="*/ 2147483647 h 2420"/>
                <a:gd name="T66" fmla="*/ 2147483647 w 2420"/>
                <a:gd name="T67" fmla="*/ 2147483647 h 2420"/>
                <a:gd name="T68" fmla="*/ 2147483647 w 2420"/>
                <a:gd name="T69" fmla="*/ 2147483647 h 2420"/>
                <a:gd name="T70" fmla="*/ 2147483647 w 2420"/>
                <a:gd name="T71" fmla="*/ 2147483647 h 2420"/>
                <a:gd name="T72" fmla="*/ 2147483647 w 2420"/>
                <a:gd name="T73" fmla="*/ 2147483647 h 2420"/>
                <a:gd name="T74" fmla="*/ 2147483647 w 2420"/>
                <a:gd name="T75" fmla="*/ 2147483647 h 2420"/>
                <a:gd name="T76" fmla="*/ 2147483647 w 2420"/>
                <a:gd name="T77" fmla="*/ 2147483647 h 2420"/>
                <a:gd name="T78" fmla="*/ 2147483647 w 2420"/>
                <a:gd name="T79" fmla="*/ 2147483647 h 2420"/>
                <a:gd name="T80" fmla="*/ 2147483647 w 2420"/>
                <a:gd name="T81" fmla="*/ 2147483647 h 2420"/>
                <a:gd name="T82" fmla="*/ 2147483647 w 2420"/>
                <a:gd name="T83" fmla="*/ 2147483647 h 2420"/>
                <a:gd name="T84" fmla="*/ 2147483647 w 2420"/>
                <a:gd name="T85" fmla="*/ 2147483647 h 2420"/>
                <a:gd name="T86" fmla="*/ 2147483647 w 2420"/>
                <a:gd name="T87" fmla="*/ 2147483647 h 2420"/>
                <a:gd name="T88" fmla="*/ 2147483647 w 2420"/>
                <a:gd name="T89" fmla="*/ 2147483647 h 2420"/>
                <a:gd name="T90" fmla="*/ 2147483647 w 2420"/>
                <a:gd name="T91" fmla="*/ 2147483647 h 2420"/>
                <a:gd name="T92" fmla="*/ 2147483647 w 2420"/>
                <a:gd name="T93" fmla="*/ 2147483647 h 2420"/>
                <a:gd name="T94" fmla="*/ 2147483647 w 2420"/>
                <a:gd name="T95" fmla="*/ 2147483647 h 2420"/>
                <a:gd name="T96" fmla="*/ 2147483647 w 2420"/>
                <a:gd name="T97" fmla="*/ 2147483647 h 2420"/>
                <a:gd name="T98" fmla="*/ 2147483647 w 2420"/>
                <a:gd name="T99" fmla="*/ 2147483647 h 2420"/>
                <a:gd name="T100" fmla="*/ 2147483647 w 2420"/>
                <a:gd name="T101" fmla="*/ 2147483647 h 24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420"/>
                <a:gd name="T154" fmla="*/ 0 h 2420"/>
                <a:gd name="T155" fmla="*/ 2420 w 2420"/>
                <a:gd name="T156" fmla="*/ 2420 h 242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420" h="2420">
                  <a:moveTo>
                    <a:pt x="2420" y="1210"/>
                  </a:moveTo>
                  <a:lnTo>
                    <a:pt x="2418" y="1148"/>
                  </a:lnTo>
                  <a:lnTo>
                    <a:pt x="2413" y="1086"/>
                  </a:lnTo>
                  <a:lnTo>
                    <a:pt x="2406" y="1026"/>
                  </a:lnTo>
                  <a:lnTo>
                    <a:pt x="2395" y="966"/>
                  </a:lnTo>
                  <a:lnTo>
                    <a:pt x="2382" y="908"/>
                  </a:lnTo>
                  <a:lnTo>
                    <a:pt x="2366" y="850"/>
                  </a:lnTo>
                  <a:lnTo>
                    <a:pt x="2346" y="794"/>
                  </a:lnTo>
                  <a:lnTo>
                    <a:pt x="2324" y="738"/>
                  </a:lnTo>
                  <a:lnTo>
                    <a:pt x="2300" y="685"/>
                  </a:lnTo>
                  <a:lnTo>
                    <a:pt x="2274" y="633"/>
                  </a:lnTo>
                  <a:lnTo>
                    <a:pt x="2245" y="582"/>
                  </a:lnTo>
                  <a:lnTo>
                    <a:pt x="2213" y="533"/>
                  </a:lnTo>
                  <a:lnTo>
                    <a:pt x="2179" y="485"/>
                  </a:lnTo>
                  <a:lnTo>
                    <a:pt x="2143" y="440"/>
                  </a:lnTo>
                  <a:lnTo>
                    <a:pt x="2106" y="396"/>
                  </a:lnTo>
                  <a:lnTo>
                    <a:pt x="2065" y="354"/>
                  </a:lnTo>
                  <a:lnTo>
                    <a:pt x="2023" y="314"/>
                  </a:lnTo>
                  <a:lnTo>
                    <a:pt x="1980" y="276"/>
                  </a:lnTo>
                  <a:lnTo>
                    <a:pt x="1933" y="240"/>
                  </a:lnTo>
                  <a:lnTo>
                    <a:pt x="1886" y="206"/>
                  </a:lnTo>
                  <a:lnTo>
                    <a:pt x="1838" y="175"/>
                  </a:lnTo>
                  <a:lnTo>
                    <a:pt x="1786" y="146"/>
                  </a:lnTo>
                  <a:lnTo>
                    <a:pt x="1735" y="118"/>
                  </a:lnTo>
                  <a:lnTo>
                    <a:pt x="1680" y="94"/>
                  </a:lnTo>
                  <a:lnTo>
                    <a:pt x="1626" y="73"/>
                  </a:lnTo>
                  <a:lnTo>
                    <a:pt x="1570" y="54"/>
                  </a:lnTo>
                  <a:lnTo>
                    <a:pt x="1512" y="38"/>
                  </a:lnTo>
                  <a:lnTo>
                    <a:pt x="1454" y="24"/>
                  </a:lnTo>
                  <a:lnTo>
                    <a:pt x="1394" y="14"/>
                  </a:lnTo>
                  <a:lnTo>
                    <a:pt x="1334" y="6"/>
                  </a:lnTo>
                  <a:lnTo>
                    <a:pt x="1272" y="2"/>
                  </a:lnTo>
                  <a:lnTo>
                    <a:pt x="1210" y="0"/>
                  </a:lnTo>
                  <a:lnTo>
                    <a:pt x="1148" y="2"/>
                  </a:lnTo>
                  <a:lnTo>
                    <a:pt x="1086" y="6"/>
                  </a:lnTo>
                  <a:lnTo>
                    <a:pt x="1026" y="14"/>
                  </a:lnTo>
                  <a:lnTo>
                    <a:pt x="966" y="24"/>
                  </a:lnTo>
                  <a:lnTo>
                    <a:pt x="908" y="38"/>
                  </a:lnTo>
                  <a:lnTo>
                    <a:pt x="850" y="54"/>
                  </a:lnTo>
                  <a:lnTo>
                    <a:pt x="794" y="73"/>
                  </a:lnTo>
                  <a:lnTo>
                    <a:pt x="740" y="94"/>
                  </a:lnTo>
                  <a:lnTo>
                    <a:pt x="686" y="118"/>
                  </a:lnTo>
                  <a:lnTo>
                    <a:pt x="634" y="146"/>
                  </a:lnTo>
                  <a:lnTo>
                    <a:pt x="582" y="175"/>
                  </a:lnTo>
                  <a:lnTo>
                    <a:pt x="534" y="206"/>
                  </a:lnTo>
                  <a:lnTo>
                    <a:pt x="487" y="240"/>
                  </a:lnTo>
                  <a:lnTo>
                    <a:pt x="440" y="276"/>
                  </a:lnTo>
                  <a:lnTo>
                    <a:pt x="397" y="314"/>
                  </a:lnTo>
                  <a:lnTo>
                    <a:pt x="355" y="354"/>
                  </a:lnTo>
                  <a:lnTo>
                    <a:pt x="314" y="396"/>
                  </a:lnTo>
                  <a:lnTo>
                    <a:pt x="277" y="440"/>
                  </a:lnTo>
                  <a:lnTo>
                    <a:pt x="241" y="485"/>
                  </a:lnTo>
                  <a:lnTo>
                    <a:pt x="207" y="533"/>
                  </a:lnTo>
                  <a:lnTo>
                    <a:pt x="175" y="582"/>
                  </a:lnTo>
                  <a:lnTo>
                    <a:pt x="146" y="633"/>
                  </a:lnTo>
                  <a:lnTo>
                    <a:pt x="120" y="685"/>
                  </a:lnTo>
                  <a:lnTo>
                    <a:pt x="96" y="738"/>
                  </a:lnTo>
                  <a:lnTo>
                    <a:pt x="74" y="794"/>
                  </a:lnTo>
                  <a:lnTo>
                    <a:pt x="55" y="850"/>
                  </a:lnTo>
                  <a:lnTo>
                    <a:pt x="38" y="908"/>
                  </a:lnTo>
                  <a:lnTo>
                    <a:pt x="25" y="966"/>
                  </a:lnTo>
                  <a:lnTo>
                    <a:pt x="14" y="1026"/>
                  </a:lnTo>
                  <a:lnTo>
                    <a:pt x="7" y="1086"/>
                  </a:lnTo>
                  <a:lnTo>
                    <a:pt x="2" y="1148"/>
                  </a:lnTo>
                  <a:lnTo>
                    <a:pt x="0" y="1210"/>
                  </a:lnTo>
                  <a:lnTo>
                    <a:pt x="2" y="1272"/>
                  </a:lnTo>
                  <a:lnTo>
                    <a:pt x="7" y="1333"/>
                  </a:lnTo>
                  <a:lnTo>
                    <a:pt x="14" y="1395"/>
                  </a:lnTo>
                  <a:lnTo>
                    <a:pt x="25" y="1454"/>
                  </a:lnTo>
                  <a:lnTo>
                    <a:pt x="38" y="1513"/>
                  </a:lnTo>
                  <a:lnTo>
                    <a:pt x="55" y="1570"/>
                  </a:lnTo>
                  <a:lnTo>
                    <a:pt x="74" y="1625"/>
                  </a:lnTo>
                  <a:lnTo>
                    <a:pt x="96" y="1681"/>
                  </a:lnTo>
                  <a:lnTo>
                    <a:pt x="120" y="1734"/>
                  </a:lnTo>
                  <a:lnTo>
                    <a:pt x="146" y="1787"/>
                  </a:lnTo>
                  <a:lnTo>
                    <a:pt x="175" y="1837"/>
                  </a:lnTo>
                  <a:lnTo>
                    <a:pt x="207" y="1886"/>
                  </a:lnTo>
                  <a:lnTo>
                    <a:pt x="241" y="1934"/>
                  </a:lnTo>
                  <a:lnTo>
                    <a:pt x="277" y="1979"/>
                  </a:lnTo>
                  <a:lnTo>
                    <a:pt x="314" y="2024"/>
                  </a:lnTo>
                  <a:lnTo>
                    <a:pt x="355" y="2066"/>
                  </a:lnTo>
                  <a:lnTo>
                    <a:pt x="397" y="2105"/>
                  </a:lnTo>
                  <a:lnTo>
                    <a:pt x="440" y="2144"/>
                  </a:lnTo>
                  <a:lnTo>
                    <a:pt x="487" y="2180"/>
                  </a:lnTo>
                  <a:lnTo>
                    <a:pt x="534" y="2213"/>
                  </a:lnTo>
                  <a:lnTo>
                    <a:pt x="582" y="2244"/>
                  </a:lnTo>
                  <a:lnTo>
                    <a:pt x="634" y="2274"/>
                  </a:lnTo>
                  <a:lnTo>
                    <a:pt x="686" y="2301"/>
                  </a:lnTo>
                  <a:lnTo>
                    <a:pt x="740" y="2325"/>
                  </a:lnTo>
                  <a:lnTo>
                    <a:pt x="794" y="2346"/>
                  </a:lnTo>
                  <a:lnTo>
                    <a:pt x="850" y="2365"/>
                  </a:lnTo>
                  <a:lnTo>
                    <a:pt x="908" y="2381"/>
                  </a:lnTo>
                  <a:lnTo>
                    <a:pt x="966" y="2396"/>
                  </a:lnTo>
                  <a:lnTo>
                    <a:pt x="1026" y="2406"/>
                  </a:lnTo>
                  <a:lnTo>
                    <a:pt x="1086" y="2414"/>
                  </a:lnTo>
                  <a:lnTo>
                    <a:pt x="1148" y="2419"/>
                  </a:lnTo>
                  <a:lnTo>
                    <a:pt x="1210" y="2420"/>
                  </a:lnTo>
                  <a:lnTo>
                    <a:pt x="1272" y="2419"/>
                  </a:lnTo>
                  <a:lnTo>
                    <a:pt x="1334" y="2414"/>
                  </a:lnTo>
                  <a:lnTo>
                    <a:pt x="1394" y="2406"/>
                  </a:lnTo>
                  <a:lnTo>
                    <a:pt x="1454" y="2396"/>
                  </a:lnTo>
                  <a:lnTo>
                    <a:pt x="1512" y="2381"/>
                  </a:lnTo>
                  <a:lnTo>
                    <a:pt x="1570" y="2365"/>
                  </a:lnTo>
                  <a:lnTo>
                    <a:pt x="1626" y="2346"/>
                  </a:lnTo>
                  <a:lnTo>
                    <a:pt x="1680" y="2325"/>
                  </a:lnTo>
                  <a:lnTo>
                    <a:pt x="1735" y="2301"/>
                  </a:lnTo>
                  <a:lnTo>
                    <a:pt x="1786" y="2274"/>
                  </a:lnTo>
                  <a:lnTo>
                    <a:pt x="1838" y="2244"/>
                  </a:lnTo>
                  <a:lnTo>
                    <a:pt x="1886" y="2213"/>
                  </a:lnTo>
                  <a:lnTo>
                    <a:pt x="1933" y="2180"/>
                  </a:lnTo>
                  <a:lnTo>
                    <a:pt x="1980" y="2144"/>
                  </a:lnTo>
                  <a:lnTo>
                    <a:pt x="2023" y="2105"/>
                  </a:lnTo>
                  <a:lnTo>
                    <a:pt x="2065" y="2066"/>
                  </a:lnTo>
                  <a:lnTo>
                    <a:pt x="2106" y="2024"/>
                  </a:lnTo>
                  <a:lnTo>
                    <a:pt x="2143" y="1979"/>
                  </a:lnTo>
                  <a:lnTo>
                    <a:pt x="2179" y="1934"/>
                  </a:lnTo>
                  <a:lnTo>
                    <a:pt x="2213" y="1886"/>
                  </a:lnTo>
                  <a:lnTo>
                    <a:pt x="2245" y="1837"/>
                  </a:lnTo>
                  <a:lnTo>
                    <a:pt x="2274" y="1787"/>
                  </a:lnTo>
                  <a:lnTo>
                    <a:pt x="2300" y="1734"/>
                  </a:lnTo>
                  <a:lnTo>
                    <a:pt x="2324" y="1681"/>
                  </a:lnTo>
                  <a:lnTo>
                    <a:pt x="2346" y="1625"/>
                  </a:lnTo>
                  <a:lnTo>
                    <a:pt x="2366" y="1570"/>
                  </a:lnTo>
                  <a:lnTo>
                    <a:pt x="2382" y="1513"/>
                  </a:lnTo>
                  <a:lnTo>
                    <a:pt x="2395" y="1454"/>
                  </a:lnTo>
                  <a:lnTo>
                    <a:pt x="2406" y="1395"/>
                  </a:lnTo>
                  <a:lnTo>
                    <a:pt x="2413" y="1333"/>
                  </a:lnTo>
                  <a:lnTo>
                    <a:pt x="2418" y="1272"/>
                  </a:lnTo>
                  <a:lnTo>
                    <a:pt x="2420" y="1210"/>
                  </a:lnTo>
                  <a:close/>
                  <a:moveTo>
                    <a:pt x="2074" y="1210"/>
                  </a:moveTo>
                  <a:lnTo>
                    <a:pt x="2073" y="1254"/>
                  </a:lnTo>
                  <a:lnTo>
                    <a:pt x="2069" y="1298"/>
                  </a:lnTo>
                  <a:lnTo>
                    <a:pt x="2064" y="1341"/>
                  </a:lnTo>
                  <a:lnTo>
                    <a:pt x="2056" y="1383"/>
                  </a:lnTo>
                  <a:lnTo>
                    <a:pt x="2047" y="1426"/>
                  </a:lnTo>
                  <a:lnTo>
                    <a:pt x="2035" y="1467"/>
                  </a:lnTo>
                  <a:lnTo>
                    <a:pt x="2022" y="1507"/>
                  </a:lnTo>
                  <a:lnTo>
                    <a:pt x="2006" y="1546"/>
                  </a:lnTo>
                  <a:lnTo>
                    <a:pt x="1989" y="1584"/>
                  </a:lnTo>
                  <a:lnTo>
                    <a:pt x="1970" y="1621"/>
                  </a:lnTo>
                  <a:lnTo>
                    <a:pt x="1948" y="1658"/>
                  </a:lnTo>
                  <a:lnTo>
                    <a:pt x="1926" y="1693"/>
                  </a:lnTo>
                  <a:lnTo>
                    <a:pt x="1902" y="1727"/>
                  </a:lnTo>
                  <a:lnTo>
                    <a:pt x="1877" y="1759"/>
                  </a:lnTo>
                  <a:lnTo>
                    <a:pt x="1850" y="1791"/>
                  </a:lnTo>
                  <a:lnTo>
                    <a:pt x="1821" y="1821"/>
                  </a:lnTo>
                  <a:lnTo>
                    <a:pt x="1791" y="1849"/>
                  </a:lnTo>
                  <a:lnTo>
                    <a:pt x="1760" y="1876"/>
                  </a:lnTo>
                  <a:lnTo>
                    <a:pt x="1727" y="1903"/>
                  </a:lnTo>
                  <a:lnTo>
                    <a:pt x="1693" y="1927"/>
                  </a:lnTo>
                  <a:lnTo>
                    <a:pt x="1658" y="1949"/>
                  </a:lnTo>
                  <a:lnTo>
                    <a:pt x="1622" y="1970"/>
                  </a:lnTo>
                  <a:lnTo>
                    <a:pt x="1585" y="1989"/>
                  </a:lnTo>
                  <a:lnTo>
                    <a:pt x="1547" y="2006"/>
                  </a:lnTo>
                  <a:lnTo>
                    <a:pt x="1507" y="2022"/>
                  </a:lnTo>
                  <a:lnTo>
                    <a:pt x="1467" y="2036"/>
                  </a:lnTo>
                  <a:lnTo>
                    <a:pt x="1426" y="2047"/>
                  </a:lnTo>
                  <a:lnTo>
                    <a:pt x="1384" y="2057"/>
                  </a:lnTo>
                  <a:lnTo>
                    <a:pt x="1342" y="2064"/>
                  </a:lnTo>
                  <a:lnTo>
                    <a:pt x="1299" y="2070"/>
                  </a:lnTo>
                  <a:lnTo>
                    <a:pt x="1254" y="2073"/>
                  </a:lnTo>
                  <a:lnTo>
                    <a:pt x="1210" y="2074"/>
                  </a:lnTo>
                  <a:lnTo>
                    <a:pt x="1166" y="2073"/>
                  </a:lnTo>
                  <a:lnTo>
                    <a:pt x="1121" y="2070"/>
                  </a:lnTo>
                  <a:lnTo>
                    <a:pt x="1078" y="2064"/>
                  </a:lnTo>
                  <a:lnTo>
                    <a:pt x="1036" y="2057"/>
                  </a:lnTo>
                  <a:lnTo>
                    <a:pt x="994" y="2047"/>
                  </a:lnTo>
                  <a:lnTo>
                    <a:pt x="953" y="2036"/>
                  </a:lnTo>
                  <a:lnTo>
                    <a:pt x="913" y="2022"/>
                  </a:lnTo>
                  <a:lnTo>
                    <a:pt x="874" y="2006"/>
                  </a:lnTo>
                  <a:lnTo>
                    <a:pt x="835" y="1989"/>
                  </a:lnTo>
                  <a:lnTo>
                    <a:pt x="798" y="1970"/>
                  </a:lnTo>
                  <a:lnTo>
                    <a:pt x="762" y="1949"/>
                  </a:lnTo>
                  <a:lnTo>
                    <a:pt x="727" y="1927"/>
                  </a:lnTo>
                  <a:lnTo>
                    <a:pt x="693" y="1903"/>
                  </a:lnTo>
                  <a:lnTo>
                    <a:pt x="661" y="1876"/>
                  </a:lnTo>
                  <a:lnTo>
                    <a:pt x="629" y="1849"/>
                  </a:lnTo>
                  <a:lnTo>
                    <a:pt x="600" y="1821"/>
                  </a:lnTo>
                  <a:lnTo>
                    <a:pt x="570" y="1791"/>
                  </a:lnTo>
                  <a:lnTo>
                    <a:pt x="543" y="1759"/>
                  </a:lnTo>
                  <a:lnTo>
                    <a:pt x="518" y="1727"/>
                  </a:lnTo>
                  <a:lnTo>
                    <a:pt x="494" y="1693"/>
                  </a:lnTo>
                  <a:lnTo>
                    <a:pt x="472" y="1658"/>
                  </a:lnTo>
                  <a:lnTo>
                    <a:pt x="450" y="1621"/>
                  </a:lnTo>
                  <a:lnTo>
                    <a:pt x="431" y="1584"/>
                  </a:lnTo>
                  <a:lnTo>
                    <a:pt x="414" y="1546"/>
                  </a:lnTo>
                  <a:lnTo>
                    <a:pt x="398" y="1507"/>
                  </a:lnTo>
                  <a:lnTo>
                    <a:pt x="385" y="1467"/>
                  </a:lnTo>
                  <a:lnTo>
                    <a:pt x="373" y="1426"/>
                  </a:lnTo>
                  <a:lnTo>
                    <a:pt x="364" y="1383"/>
                  </a:lnTo>
                  <a:lnTo>
                    <a:pt x="356" y="1341"/>
                  </a:lnTo>
                  <a:lnTo>
                    <a:pt x="351" y="1298"/>
                  </a:lnTo>
                  <a:lnTo>
                    <a:pt x="348" y="1254"/>
                  </a:lnTo>
                  <a:lnTo>
                    <a:pt x="346" y="1210"/>
                  </a:lnTo>
                  <a:lnTo>
                    <a:pt x="348" y="1166"/>
                  </a:lnTo>
                  <a:lnTo>
                    <a:pt x="351" y="1121"/>
                  </a:lnTo>
                  <a:lnTo>
                    <a:pt x="356" y="1078"/>
                  </a:lnTo>
                  <a:lnTo>
                    <a:pt x="364" y="1036"/>
                  </a:lnTo>
                  <a:lnTo>
                    <a:pt x="373" y="993"/>
                  </a:lnTo>
                  <a:lnTo>
                    <a:pt x="385" y="953"/>
                  </a:lnTo>
                  <a:lnTo>
                    <a:pt x="398" y="913"/>
                  </a:lnTo>
                  <a:lnTo>
                    <a:pt x="414" y="873"/>
                  </a:lnTo>
                  <a:lnTo>
                    <a:pt x="431" y="835"/>
                  </a:lnTo>
                  <a:lnTo>
                    <a:pt x="450" y="798"/>
                  </a:lnTo>
                  <a:lnTo>
                    <a:pt x="472" y="762"/>
                  </a:lnTo>
                  <a:lnTo>
                    <a:pt x="494" y="726"/>
                  </a:lnTo>
                  <a:lnTo>
                    <a:pt x="518" y="693"/>
                  </a:lnTo>
                  <a:lnTo>
                    <a:pt x="543" y="660"/>
                  </a:lnTo>
                  <a:lnTo>
                    <a:pt x="570" y="628"/>
                  </a:lnTo>
                  <a:lnTo>
                    <a:pt x="600" y="598"/>
                  </a:lnTo>
                  <a:lnTo>
                    <a:pt x="629" y="570"/>
                  </a:lnTo>
                  <a:lnTo>
                    <a:pt x="661" y="543"/>
                  </a:lnTo>
                  <a:lnTo>
                    <a:pt x="693" y="518"/>
                  </a:lnTo>
                  <a:lnTo>
                    <a:pt x="727" y="493"/>
                  </a:lnTo>
                  <a:lnTo>
                    <a:pt x="762" y="470"/>
                  </a:lnTo>
                  <a:lnTo>
                    <a:pt x="798" y="450"/>
                  </a:lnTo>
                  <a:lnTo>
                    <a:pt x="835" y="431"/>
                  </a:lnTo>
                  <a:lnTo>
                    <a:pt x="874" y="414"/>
                  </a:lnTo>
                  <a:lnTo>
                    <a:pt x="913" y="398"/>
                  </a:lnTo>
                  <a:lnTo>
                    <a:pt x="953" y="385"/>
                  </a:lnTo>
                  <a:lnTo>
                    <a:pt x="994" y="372"/>
                  </a:lnTo>
                  <a:lnTo>
                    <a:pt x="1036" y="363"/>
                  </a:lnTo>
                  <a:lnTo>
                    <a:pt x="1078" y="355"/>
                  </a:lnTo>
                  <a:lnTo>
                    <a:pt x="1121" y="350"/>
                  </a:lnTo>
                  <a:lnTo>
                    <a:pt x="1166" y="346"/>
                  </a:lnTo>
                  <a:lnTo>
                    <a:pt x="1210" y="345"/>
                  </a:lnTo>
                  <a:lnTo>
                    <a:pt x="1254" y="346"/>
                  </a:lnTo>
                  <a:lnTo>
                    <a:pt x="1299" y="350"/>
                  </a:lnTo>
                  <a:lnTo>
                    <a:pt x="1342" y="355"/>
                  </a:lnTo>
                  <a:lnTo>
                    <a:pt x="1384" y="363"/>
                  </a:lnTo>
                  <a:lnTo>
                    <a:pt x="1426" y="372"/>
                  </a:lnTo>
                  <a:lnTo>
                    <a:pt x="1467" y="385"/>
                  </a:lnTo>
                  <a:lnTo>
                    <a:pt x="1507" y="398"/>
                  </a:lnTo>
                  <a:lnTo>
                    <a:pt x="1547" y="414"/>
                  </a:lnTo>
                  <a:lnTo>
                    <a:pt x="1585" y="431"/>
                  </a:lnTo>
                  <a:lnTo>
                    <a:pt x="1622" y="450"/>
                  </a:lnTo>
                  <a:lnTo>
                    <a:pt x="1658" y="470"/>
                  </a:lnTo>
                  <a:lnTo>
                    <a:pt x="1693" y="493"/>
                  </a:lnTo>
                  <a:lnTo>
                    <a:pt x="1727" y="518"/>
                  </a:lnTo>
                  <a:lnTo>
                    <a:pt x="1760" y="543"/>
                  </a:lnTo>
                  <a:lnTo>
                    <a:pt x="1791" y="570"/>
                  </a:lnTo>
                  <a:lnTo>
                    <a:pt x="1821" y="598"/>
                  </a:lnTo>
                  <a:lnTo>
                    <a:pt x="1850" y="628"/>
                  </a:lnTo>
                  <a:lnTo>
                    <a:pt x="1877" y="660"/>
                  </a:lnTo>
                  <a:lnTo>
                    <a:pt x="1902" y="693"/>
                  </a:lnTo>
                  <a:lnTo>
                    <a:pt x="1926" y="726"/>
                  </a:lnTo>
                  <a:lnTo>
                    <a:pt x="1948" y="762"/>
                  </a:lnTo>
                  <a:lnTo>
                    <a:pt x="1970" y="798"/>
                  </a:lnTo>
                  <a:lnTo>
                    <a:pt x="1989" y="835"/>
                  </a:lnTo>
                  <a:lnTo>
                    <a:pt x="2006" y="873"/>
                  </a:lnTo>
                  <a:lnTo>
                    <a:pt x="2022" y="913"/>
                  </a:lnTo>
                  <a:lnTo>
                    <a:pt x="2035" y="953"/>
                  </a:lnTo>
                  <a:lnTo>
                    <a:pt x="2047" y="993"/>
                  </a:lnTo>
                  <a:lnTo>
                    <a:pt x="2056" y="1036"/>
                  </a:lnTo>
                  <a:lnTo>
                    <a:pt x="2064" y="1078"/>
                  </a:lnTo>
                  <a:lnTo>
                    <a:pt x="2069" y="1121"/>
                  </a:lnTo>
                  <a:lnTo>
                    <a:pt x="2073" y="1166"/>
                  </a:lnTo>
                  <a:lnTo>
                    <a:pt x="2074" y="1210"/>
                  </a:lnTo>
                  <a:close/>
                </a:path>
              </a:pathLst>
            </a:custGeom>
            <a:solidFill>
              <a:srgbClr val="4D76D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65" name="Freeform 76"/>
            <p:cNvSpPr>
              <a:spLocks noEditPoints="1"/>
            </p:cNvSpPr>
            <p:nvPr/>
          </p:nvSpPr>
          <p:spPr bwMode="auto">
            <a:xfrm>
              <a:off x="904875" y="3949700"/>
              <a:ext cx="138113" cy="136525"/>
            </a:xfrm>
            <a:custGeom>
              <a:avLst/>
              <a:gdLst>
                <a:gd name="T0" fmla="*/ 2147483647 w 2074"/>
                <a:gd name="T1" fmla="*/ 2147483647 h 2074"/>
                <a:gd name="T2" fmla="*/ 2147483647 w 2074"/>
                <a:gd name="T3" fmla="*/ 2147483647 h 2074"/>
                <a:gd name="T4" fmla="*/ 2147483647 w 2074"/>
                <a:gd name="T5" fmla="*/ 2147483647 h 2074"/>
                <a:gd name="T6" fmla="*/ 2147483647 w 2074"/>
                <a:gd name="T7" fmla="*/ 2147483647 h 2074"/>
                <a:gd name="T8" fmla="*/ 2147483647 w 2074"/>
                <a:gd name="T9" fmla="*/ 2147483647 h 2074"/>
                <a:gd name="T10" fmla="*/ 2147483647 w 2074"/>
                <a:gd name="T11" fmla="*/ 2147483647 h 2074"/>
                <a:gd name="T12" fmla="*/ 2147483647 w 2074"/>
                <a:gd name="T13" fmla="*/ 2147483647 h 2074"/>
                <a:gd name="T14" fmla="*/ 2147483647 w 2074"/>
                <a:gd name="T15" fmla="*/ 2147483647 h 2074"/>
                <a:gd name="T16" fmla="*/ 2147483647 w 2074"/>
                <a:gd name="T17" fmla="*/ 2147483647 h 2074"/>
                <a:gd name="T18" fmla="*/ 2147483647 w 2074"/>
                <a:gd name="T19" fmla="*/ 2147483647 h 2074"/>
                <a:gd name="T20" fmla="*/ 2147483647 w 2074"/>
                <a:gd name="T21" fmla="*/ 2147483647 h 2074"/>
                <a:gd name="T22" fmla="*/ 2147483647 w 2074"/>
                <a:gd name="T23" fmla="*/ 2147483647 h 2074"/>
                <a:gd name="T24" fmla="*/ 0 w 2074"/>
                <a:gd name="T25" fmla="*/ 2147483647 h 2074"/>
                <a:gd name="T26" fmla="*/ 2147483647 w 2074"/>
                <a:gd name="T27" fmla="*/ 2147483647 h 2074"/>
                <a:gd name="T28" fmla="*/ 2147483647 w 2074"/>
                <a:gd name="T29" fmla="*/ 2147483647 h 2074"/>
                <a:gd name="T30" fmla="*/ 2147483647 w 2074"/>
                <a:gd name="T31" fmla="*/ 2147483647 h 2074"/>
                <a:gd name="T32" fmla="*/ 2147483647 w 2074"/>
                <a:gd name="T33" fmla="*/ 2147483647 h 2074"/>
                <a:gd name="T34" fmla="*/ 2147483647 w 2074"/>
                <a:gd name="T35" fmla="*/ 2147483647 h 2074"/>
                <a:gd name="T36" fmla="*/ 2147483647 w 2074"/>
                <a:gd name="T37" fmla="*/ 2147483647 h 2074"/>
                <a:gd name="T38" fmla="*/ 2147483647 w 2074"/>
                <a:gd name="T39" fmla="*/ 2147483647 h 2074"/>
                <a:gd name="T40" fmla="*/ 2147483647 w 2074"/>
                <a:gd name="T41" fmla="*/ 2147483647 h 2074"/>
                <a:gd name="T42" fmla="*/ 2147483647 w 2074"/>
                <a:gd name="T43" fmla="*/ 2147483647 h 2074"/>
                <a:gd name="T44" fmla="*/ 2147483647 w 2074"/>
                <a:gd name="T45" fmla="*/ 2147483647 h 2074"/>
                <a:gd name="T46" fmla="*/ 2147483647 w 2074"/>
                <a:gd name="T47" fmla="*/ 2147483647 h 2074"/>
                <a:gd name="T48" fmla="*/ 2147483647 w 2074"/>
                <a:gd name="T49" fmla="*/ 2147483647 h 2074"/>
                <a:gd name="T50" fmla="*/ 2147483647 w 2074"/>
                <a:gd name="T51" fmla="*/ 2147483647 h 2074"/>
                <a:gd name="T52" fmla="*/ 2147483647 w 2074"/>
                <a:gd name="T53" fmla="*/ 2147483647 h 2074"/>
                <a:gd name="T54" fmla="*/ 2147483647 w 2074"/>
                <a:gd name="T55" fmla="*/ 2147483647 h 2074"/>
                <a:gd name="T56" fmla="*/ 2147483647 w 2074"/>
                <a:gd name="T57" fmla="*/ 2147483647 h 2074"/>
                <a:gd name="T58" fmla="*/ 2147483647 w 2074"/>
                <a:gd name="T59" fmla="*/ 2147483647 h 2074"/>
                <a:gd name="T60" fmla="*/ 2147483647 w 2074"/>
                <a:gd name="T61" fmla="*/ 2147483647 h 2074"/>
                <a:gd name="T62" fmla="*/ 2147483647 w 2074"/>
                <a:gd name="T63" fmla="*/ 2147483647 h 2074"/>
                <a:gd name="T64" fmla="*/ 2147483647 w 2074"/>
                <a:gd name="T65" fmla="*/ 2147483647 h 2074"/>
                <a:gd name="T66" fmla="*/ 2147483647 w 2074"/>
                <a:gd name="T67" fmla="*/ 2147483647 h 2074"/>
                <a:gd name="T68" fmla="*/ 2147483647 w 2074"/>
                <a:gd name="T69" fmla="*/ 2147483647 h 2074"/>
                <a:gd name="T70" fmla="*/ 2147483647 w 2074"/>
                <a:gd name="T71" fmla="*/ 2147483647 h 2074"/>
                <a:gd name="T72" fmla="*/ 2147483647 w 2074"/>
                <a:gd name="T73" fmla="*/ 2147483647 h 2074"/>
                <a:gd name="T74" fmla="*/ 2147483647 w 2074"/>
                <a:gd name="T75" fmla="*/ 2147483647 h 2074"/>
                <a:gd name="T76" fmla="*/ 2147483647 w 2074"/>
                <a:gd name="T77" fmla="*/ 2147483647 h 2074"/>
                <a:gd name="T78" fmla="*/ 2147483647 w 2074"/>
                <a:gd name="T79" fmla="*/ 2147483647 h 2074"/>
                <a:gd name="T80" fmla="*/ 2147483647 w 2074"/>
                <a:gd name="T81" fmla="*/ 2147483647 h 2074"/>
                <a:gd name="T82" fmla="*/ 2147483647 w 2074"/>
                <a:gd name="T83" fmla="*/ 2147483647 h 2074"/>
                <a:gd name="T84" fmla="*/ 2147483647 w 2074"/>
                <a:gd name="T85" fmla="*/ 2147483647 h 2074"/>
                <a:gd name="T86" fmla="*/ 2147483647 w 2074"/>
                <a:gd name="T87" fmla="*/ 2147483647 h 2074"/>
                <a:gd name="T88" fmla="*/ 2147483647 w 2074"/>
                <a:gd name="T89" fmla="*/ 2147483647 h 2074"/>
                <a:gd name="T90" fmla="*/ 2147483647 w 2074"/>
                <a:gd name="T91" fmla="*/ 2147483647 h 2074"/>
                <a:gd name="T92" fmla="*/ 2147483647 w 2074"/>
                <a:gd name="T93" fmla="*/ 2147483647 h 2074"/>
                <a:gd name="T94" fmla="*/ 2147483647 w 2074"/>
                <a:gd name="T95" fmla="*/ 2147483647 h 2074"/>
                <a:gd name="T96" fmla="*/ 2147483647 w 2074"/>
                <a:gd name="T97" fmla="*/ 2147483647 h 2074"/>
                <a:gd name="T98" fmla="*/ 2147483647 w 2074"/>
                <a:gd name="T99" fmla="*/ 2147483647 h 2074"/>
                <a:gd name="T100" fmla="*/ 2147483647 w 2074"/>
                <a:gd name="T101" fmla="*/ 2147483647 h 207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74"/>
                <a:gd name="T154" fmla="*/ 0 h 2074"/>
                <a:gd name="T155" fmla="*/ 2074 w 2074"/>
                <a:gd name="T156" fmla="*/ 2074 h 207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74" h="2074">
                  <a:moveTo>
                    <a:pt x="2074" y="1037"/>
                  </a:moveTo>
                  <a:lnTo>
                    <a:pt x="2073" y="984"/>
                  </a:lnTo>
                  <a:lnTo>
                    <a:pt x="2069" y="930"/>
                  </a:lnTo>
                  <a:lnTo>
                    <a:pt x="2062" y="879"/>
                  </a:lnTo>
                  <a:lnTo>
                    <a:pt x="2053" y="827"/>
                  </a:lnTo>
                  <a:lnTo>
                    <a:pt x="2041" y="778"/>
                  </a:lnTo>
                  <a:lnTo>
                    <a:pt x="2027" y="729"/>
                  </a:lnTo>
                  <a:lnTo>
                    <a:pt x="2011" y="680"/>
                  </a:lnTo>
                  <a:lnTo>
                    <a:pt x="1992" y="633"/>
                  </a:lnTo>
                  <a:lnTo>
                    <a:pt x="1972" y="588"/>
                  </a:lnTo>
                  <a:lnTo>
                    <a:pt x="1949" y="542"/>
                  </a:lnTo>
                  <a:lnTo>
                    <a:pt x="1924" y="499"/>
                  </a:lnTo>
                  <a:lnTo>
                    <a:pt x="1896" y="457"/>
                  </a:lnTo>
                  <a:lnTo>
                    <a:pt x="1868" y="416"/>
                  </a:lnTo>
                  <a:lnTo>
                    <a:pt x="1837" y="377"/>
                  </a:lnTo>
                  <a:lnTo>
                    <a:pt x="1805" y="340"/>
                  </a:lnTo>
                  <a:lnTo>
                    <a:pt x="1770" y="303"/>
                  </a:lnTo>
                  <a:lnTo>
                    <a:pt x="1734" y="269"/>
                  </a:lnTo>
                  <a:lnTo>
                    <a:pt x="1697" y="237"/>
                  </a:lnTo>
                  <a:lnTo>
                    <a:pt x="1658" y="206"/>
                  </a:lnTo>
                  <a:lnTo>
                    <a:pt x="1616" y="176"/>
                  </a:lnTo>
                  <a:lnTo>
                    <a:pt x="1575" y="150"/>
                  </a:lnTo>
                  <a:lnTo>
                    <a:pt x="1532" y="125"/>
                  </a:lnTo>
                  <a:lnTo>
                    <a:pt x="1486" y="102"/>
                  </a:lnTo>
                  <a:lnTo>
                    <a:pt x="1441" y="81"/>
                  </a:lnTo>
                  <a:lnTo>
                    <a:pt x="1394" y="62"/>
                  </a:lnTo>
                  <a:lnTo>
                    <a:pt x="1345" y="46"/>
                  </a:lnTo>
                  <a:lnTo>
                    <a:pt x="1296" y="32"/>
                  </a:lnTo>
                  <a:lnTo>
                    <a:pt x="1246" y="20"/>
                  </a:lnTo>
                  <a:lnTo>
                    <a:pt x="1195" y="11"/>
                  </a:lnTo>
                  <a:lnTo>
                    <a:pt x="1143" y="5"/>
                  </a:lnTo>
                  <a:lnTo>
                    <a:pt x="1090" y="1"/>
                  </a:lnTo>
                  <a:lnTo>
                    <a:pt x="1037" y="0"/>
                  </a:lnTo>
                  <a:lnTo>
                    <a:pt x="984" y="1"/>
                  </a:lnTo>
                  <a:lnTo>
                    <a:pt x="931" y="5"/>
                  </a:lnTo>
                  <a:lnTo>
                    <a:pt x="879" y="11"/>
                  </a:lnTo>
                  <a:lnTo>
                    <a:pt x="828" y="20"/>
                  </a:lnTo>
                  <a:lnTo>
                    <a:pt x="778" y="32"/>
                  </a:lnTo>
                  <a:lnTo>
                    <a:pt x="729" y="46"/>
                  </a:lnTo>
                  <a:lnTo>
                    <a:pt x="680" y="62"/>
                  </a:lnTo>
                  <a:lnTo>
                    <a:pt x="633" y="81"/>
                  </a:lnTo>
                  <a:lnTo>
                    <a:pt x="588" y="102"/>
                  </a:lnTo>
                  <a:lnTo>
                    <a:pt x="543" y="125"/>
                  </a:lnTo>
                  <a:lnTo>
                    <a:pt x="499" y="150"/>
                  </a:lnTo>
                  <a:lnTo>
                    <a:pt x="458" y="176"/>
                  </a:lnTo>
                  <a:lnTo>
                    <a:pt x="416" y="206"/>
                  </a:lnTo>
                  <a:lnTo>
                    <a:pt x="377" y="237"/>
                  </a:lnTo>
                  <a:lnTo>
                    <a:pt x="340" y="269"/>
                  </a:lnTo>
                  <a:lnTo>
                    <a:pt x="304" y="303"/>
                  </a:lnTo>
                  <a:lnTo>
                    <a:pt x="269" y="340"/>
                  </a:lnTo>
                  <a:lnTo>
                    <a:pt x="237" y="377"/>
                  </a:lnTo>
                  <a:lnTo>
                    <a:pt x="206" y="416"/>
                  </a:lnTo>
                  <a:lnTo>
                    <a:pt x="178" y="457"/>
                  </a:lnTo>
                  <a:lnTo>
                    <a:pt x="150" y="499"/>
                  </a:lnTo>
                  <a:lnTo>
                    <a:pt x="125" y="542"/>
                  </a:lnTo>
                  <a:lnTo>
                    <a:pt x="102" y="588"/>
                  </a:lnTo>
                  <a:lnTo>
                    <a:pt x="82" y="633"/>
                  </a:lnTo>
                  <a:lnTo>
                    <a:pt x="63" y="680"/>
                  </a:lnTo>
                  <a:lnTo>
                    <a:pt x="47" y="729"/>
                  </a:lnTo>
                  <a:lnTo>
                    <a:pt x="33" y="778"/>
                  </a:lnTo>
                  <a:lnTo>
                    <a:pt x="22" y="827"/>
                  </a:lnTo>
                  <a:lnTo>
                    <a:pt x="12" y="879"/>
                  </a:lnTo>
                  <a:lnTo>
                    <a:pt x="5" y="930"/>
                  </a:lnTo>
                  <a:lnTo>
                    <a:pt x="1" y="984"/>
                  </a:lnTo>
                  <a:lnTo>
                    <a:pt x="0" y="1037"/>
                  </a:lnTo>
                  <a:lnTo>
                    <a:pt x="1" y="1091"/>
                  </a:lnTo>
                  <a:lnTo>
                    <a:pt x="5" y="1143"/>
                  </a:lnTo>
                  <a:lnTo>
                    <a:pt x="12" y="1194"/>
                  </a:lnTo>
                  <a:lnTo>
                    <a:pt x="22" y="1246"/>
                  </a:lnTo>
                  <a:lnTo>
                    <a:pt x="33" y="1296"/>
                  </a:lnTo>
                  <a:lnTo>
                    <a:pt x="47" y="1346"/>
                  </a:lnTo>
                  <a:lnTo>
                    <a:pt x="63" y="1393"/>
                  </a:lnTo>
                  <a:lnTo>
                    <a:pt x="82" y="1440"/>
                  </a:lnTo>
                  <a:lnTo>
                    <a:pt x="102" y="1487"/>
                  </a:lnTo>
                  <a:lnTo>
                    <a:pt x="125" y="1531"/>
                  </a:lnTo>
                  <a:lnTo>
                    <a:pt x="150" y="1574"/>
                  </a:lnTo>
                  <a:lnTo>
                    <a:pt x="178" y="1617"/>
                  </a:lnTo>
                  <a:lnTo>
                    <a:pt x="206" y="1657"/>
                  </a:lnTo>
                  <a:lnTo>
                    <a:pt x="237" y="1696"/>
                  </a:lnTo>
                  <a:lnTo>
                    <a:pt x="269" y="1735"/>
                  </a:lnTo>
                  <a:lnTo>
                    <a:pt x="304" y="1770"/>
                  </a:lnTo>
                  <a:lnTo>
                    <a:pt x="340" y="1804"/>
                  </a:lnTo>
                  <a:lnTo>
                    <a:pt x="377" y="1837"/>
                  </a:lnTo>
                  <a:lnTo>
                    <a:pt x="416" y="1868"/>
                  </a:lnTo>
                  <a:lnTo>
                    <a:pt x="458" y="1897"/>
                  </a:lnTo>
                  <a:lnTo>
                    <a:pt x="499" y="1924"/>
                  </a:lnTo>
                  <a:lnTo>
                    <a:pt x="543" y="1949"/>
                  </a:lnTo>
                  <a:lnTo>
                    <a:pt x="588" y="1972"/>
                  </a:lnTo>
                  <a:lnTo>
                    <a:pt x="633" y="1993"/>
                  </a:lnTo>
                  <a:lnTo>
                    <a:pt x="680" y="2011"/>
                  </a:lnTo>
                  <a:lnTo>
                    <a:pt x="729" y="2027"/>
                  </a:lnTo>
                  <a:lnTo>
                    <a:pt x="778" y="2041"/>
                  </a:lnTo>
                  <a:lnTo>
                    <a:pt x="828" y="2053"/>
                  </a:lnTo>
                  <a:lnTo>
                    <a:pt x="879" y="2062"/>
                  </a:lnTo>
                  <a:lnTo>
                    <a:pt x="931" y="2068"/>
                  </a:lnTo>
                  <a:lnTo>
                    <a:pt x="984" y="2072"/>
                  </a:lnTo>
                  <a:lnTo>
                    <a:pt x="1037" y="2074"/>
                  </a:lnTo>
                  <a:lnTo>
                    <a:pt x="1090" y="2072"/>
                  </a:lnTo>
                  <a:lnTo>
                    <a:pt x="1143" y="2068"/>
                  </a:lnTo>
                  <a:lnTo>
                    <a:pt x="1195" y="2062"/>
                  </a:lnTo>
                  <a:lnTo>
                    <a:pt x="1246" y="2053"/>
                  </a:lnTo>
                  <a:lnTo>
                    <a:pt x="1296" y="2041"/>
                  </a:lnTo>
                  <a:lnTo>
                    <a:pt x="1345" y="2027"/>
                  </a:lnTo>
                  <a:lnTo>
                    <a:pt x="1394" y="2011"/>
                  </a:lnTo>
                  <a:lnTo>
                    <a:pt x="1441" y="1993"/>
                  </a:lnTo>
                  <a:lnTo>
                    <a:pt x="1486" y="1972"/>
                  </a:lnTo>
                  <a:lnTo>
                    <a:pt x="1532" y="1949"/>
                  </a:lnTo>
                  <a:lnTo>
                    <a:pt x="1575" y="1924"/>
                  </a:lnTo>
                  <a:lnTo>
                    <a:pt x="1616" y="1897"/>
                  </a:lnTo>
                  <a:lnTo>
                    <a:pt x="1658" y="1868"/>
                  </a:lnTo>
                  <a:lnTo>
                    <a:pt x="1697" y="1837"/>
                  </a:lnTo>
                  <a:lnTo>
                    <a:pt x="1734" y="1804"/>
                  </a:lnTo>
                  <a:lnTo>
                    <a:pt x="1770" y="1770"/>
                  </a:lnTo>
                  <a:lnTo>
                    <a:pt x="1805" y="1735"/>
                  </a:lnTo>
                  <a:lnTo>
                    <a:pt x="1837" y="1696"/>
                  </a:lnTo>
                  <a:lnTo>
                    <a:pt x="1868" y="1657"/>
                  </a:lnTo>
                  <a:lnTo>
                    <a:pt x="1896" y="1617"/>
                  </a:lnTo>
                  <a:lnTo>
                    <a:pt x="1924" y="1574"/>
                  </a:lnTo>
                  <a:lnTo>
                    <a:pt x="1949" y="1531"/>
                  </a:lnTo>
                  <a:lnTo>
                    <a:pt x="1972" y="1487"/>
                  </a:lnTo>
                  <a:lnTo>
                    <a:pt x="1992" y="1440"/>
                  </a:lnTo>
                  <a:lnTo>
                    <a:pt x="2011" y="1393"/>
                  </a:lnTo>
                  <a:lnTo>
                    <a:pt x="2027" y="1346"/>
                  </a:lnTo>
                  <a:lnTo>
                    <a:pt x="2041" y="1296"/>
                  </a:lnTo>
                  <a:lnTo>
                    <a:pt x="2053" y="1246"/>
                  </a:lnTo>
                  <a:lnTo>
                    <a:pt x="2062" y="1194"/>
                  </a:lnTo>
                  <a:lnTo>
                    <a:pt x="2069" y="1143"/>
                  </a:lnTo>
                  <a:lnTo>
                    <a:pt x="2073" y="1091"/>
                  </a:lnTo>
                  <a:lnTo>
                    <a:pt x="2074" y="1037"/>
                  </a:lnTo>
                  <a:close/>
                  <a:moveTo>
                    <a:pt x="1728" y="1037"/>
                  </a:moveTo>
                  <a:lnTo>
                    <a:pt x="1727" y="1072"/>
                  </a:lnTo>
                  <a:lnTo>
                    <a:pt x="1725" y="1108"/>
                  </a:lnTo>
                  <a:lnTo>
                    <a:pt x="1720" y="1142"/>
                  </a:lnTo>
                  <a:lnTo>
                    <a:pt x="1714" y="1176"/>
                  </a:lnTo>
                  <a:lnTo>
                    <a:pt x="1707" y="1209"/>
                  </a:lnTo>
                  <a:lnTo>
                    <a:pt x="1697" y="1243"/>
                  </a:lnTo>
                  <a:lnTo>
                    <a:pt x="1686" y="1275"/>
                  </a:lnTo>
                  <a:lnTo>
                    <a:pt x="1674" y="1306"/>
                  </a:lnTo>
                  <a:lnTo>
                    <a:pt x="1660" y="1336"/>
                  </a:lnTo>
                  <a:lnTo>
                    <a:pt x="1645" y="1367"/>
                  </a:lnTo>
                  <a:lnTo>
                    <a:pt x="1628" y="1395"/>
                  </a:lnTo>
                  <a:lnTo>
                    <a:pt x="1610" y="1423"/>
                  </a:lnTo>
                  <a:lnTo>
                    <a:pt x="1591" y="1450"/>
                  </a:lnTo>
                  <a:lnTo>
                    <a:pt x="1570" y="1477"/>
                  </a:lnTo>
                  <a:lnTo>
                    <a:pt x="1549" y="1502"/>
                  </a:lnTo>
                  <a:lnTo>
                    <a:pt x="1526" y="1526"/>
                  </a:lnTo>
                  <a:lnTo>
                    <a:pt x="1501" y="1549"/>
                  </a:lnTo>
                  <a:lnTo>
                    <a:pt x="1476" y="1570"/>
                  </a:lnTo>
                  <a:lnTo>
                    <a:pt x="1450" y="1591"/>
                  </a:lnTo>
                  <a:lnTo>
                    <a:pt x="1424" y="1611"/>
                  </a:lnTo>
                  <a:lnTo>
                    <a:pt x="1396" y="1628"/>
                  </a:lnTo>
                  <a:lnTo>
                    <a:pt x="1366" y="1645"/>
                  </a:lnTo>
                  <a:lnTo>
                    <a:pt x="1336" y="1660"/>
                  </a:lnTo>
                  <a:lnTo>
                    <a:pt x="1306" y="1674"/>
                  </a:lnTo>
                  <a:lnTo>
                    <a:pt x="1275" y="1686"/>
                  </a:lnTo>
                  <a:lnTo>
                    <a:pt x="1243" y="1697"/>
                  </a:lnTo>
                  <a:lnTo>
                    <a:pt x="1209" y="1706"/>
                  </a:lnTo>
                  <a:lnTo>
                    <a:pt x="1176" y="1714"/>
                  </a:lnTo>
                  <a:lnTo>
                    <a:pt x="1142" y="1721"/>
                  </a:lnTo>
                  <a:lnTo>
                    <a:pt x="1108" y="1725"/>
                  </a:lnTo>
                  <a:lnTo>
                    <a:pt x="1072" y="1728"/>
                  </a:lnTo>
                  <a:lnTo>
                    <a:pt x="1037" y="1729"/>
                  </a:lnTo>
                  <a:lnTo>
                    <a:pt x="1002" y="1728"/>
                  </a:lnTo>
                  <a:lnTo>
                    <a:pt x="967" y="1725"/>
                  </a:lnTo>
                  <a:lnTo>
                    <a:pt x="932" y="1721"/>
                  </a:lnTo>
                  <a:lnTo>
                    <a:pt x="898" y="1714"/>
                  </a:lnTo>
                  <a:lnTo>
                    <a:pt x="865" y="1706"/>
                  </a:lnTo>
                  <a:lnTo>
                    <a:pt x="832" y="1697"/>
                  </a:lnTo>
                  <a:lnTo>
                    <a:pt x="799" y="1686"/>
                  </a:lnTo>
                  <a:lnTo>
                    <a:pt x="768" y="1674"/>
                  </a:lnTo>
                  <a:lnTo>
                    <a:pt x="738" y="1660"/>
                  </a:lnTo>
                  <a:lnTo>
                    <a:pt x="708" y="1645"/>
                  </a:lnTo>
                  <a:lnTo>
                    <a:pt x="678" y="1628"/>
                  </a:lnTo>
                  <a:lnTo>
                    <a:pt x="650" y="1611"/>
                  </a:lnTo>
                  <a:lnTo>
                    <a:pt x="624" y="1591"/>
                  </a:lnTo>
                  <a:lnTo>
                    <a:pt x="598" y="1570"/>
                  </a:lnTo>
                  <a:lnTo>
                    <a:pt x="573" y="1549"/>
                  </a:lnTo>
                  <a:lnTo>
                    <a:pt x="548" y="1526"/>
                  </a:lnTo>
                  <a:lnTo>
                    <a:pt x="525" y="1502"/>
                  </a:lnTo>
                  <a:lnTo>
                    <a:pt x="504" y="1477"/>
                  </a:lnTo>
                  <a:lnTo>
                    <a:pt x="483" y="1450"/>
                  </a:lnTo>
                  <a:lnTo>
                    <a:pt x="464" y="1423"/>
                  </a:lnTo>
                  <a:lnTo>
                    <a:pt x="446" y="1395"/>
                  </a:lnTo>
                  <a:lnTo>
                    <a:pt x="430" y="1367"/>
                  </a:lnTo>
                  <a:lnTo>
                    <a:pt x="414" y="1336"/>
                  </a:lnTo>
                  <a:lnTo>
                    <a:pt x="400" y="1306"/>
                  </a:lnTo>
                  <a:lnTo>
                    <a:pt x="388" y="1275"/>
                  </a:lnTo>
                  <a:lnTo>
                    <a:pt x="377" y="1243"/>
                  </a:lnTo>
                  <a:lnTo>
                    <a:pt x="368" y="1209"/>
                  </a:lnTo>
                  <a:lnTo>
                    <a:pt x="360" y="1176"/>
                  </a:lnTo>
                  <a:lnTo>
                    <a:pt x="354" y="1142"/>
                  </a:lnTo>
                  <a:lnTo>
                    <a:pt x="349" y="1108"/>
                  </a:lnTo>
                  <a:lnTo>
                    <a:pt x="347" y="1072"/>
                  </a:lnTo>
                  <a:lnTo>
                    <a:pt x="346" y="1037"/>
                  </a:lnTo>
                  <a:lnTo>
                    <a:pt x="347" y="1001"/>
                  </a:lnTo>
                  <a:lnTo>
                    <a:pt x="349" y="967"/>
                  </a:lnTo>
                  <a:lnTo>
                    <a:pt x="354" y="931"/>
                  </a:lnTo>
                  <a:lnTo>
                    <a:pt x="360" y="897"/>
                  </a:lnTo>
                  <a:lnTo>
                    <a:pt x="368" y="864"/>
                  </a:lnTo>
                  <a:lnTo>
                    <a:pt x="377" y="831"/>
                  </a:lnTo>
                  <a:lnTo>
                    <a:pt x="388" y="799"/>
                  </a:lnTo>
                  <a:lnTo>
                    <a:pt x="400" y="768"/>
                  </a:lnTo>
                  <a:lnTo>
                    <a:pt x="414" y="737"/>
                  </a:lnTo>
                  <a:lnTo>
                    <a:pt x="430" y="707"/>
                  </a:lnTo>
                  <a:lnTo>
                    <a:pt x="446" y="678"/>
                  </a:lnTo>
                  <a:lnTo>
                    <a:pt x="464" y="650"/>
                  </a:lnTo>
                  <a:lnTo>
                    <a:pt x="483" y="623"/>
                  </a:lnTo>
                  <a:lnTo>
                    <a:pt x="504" y="597"/>
                  </a:lnTo>
                  <a:lnTo>
                    <a:pt x="525" y="571"/>
                  </a:lnTo>
                  <a:lnTo>
                    <a:pt x="548" y="548"/>
                  </a:lnTo>
                  <a:lnTo>
                    <a:pt x="573" y="525"/>
                  </a:lnTo>
                  <a:lnTo>
                    <a:pt x="598" y="503"/>
                  </a:lnTo>
                  <a:lnTo>
                    <a:pt x="624" y="483"/>
                  </a:lnTo>
                  <a:lnTo>
                    <a:pt x="650" y="464"/>
                  </a:lnTo>
                  <a:lnTo>
                    <a:pt x="678" y="445"/>
                  </a:lnTo>
                  <a:lnTo>
                    <a:pt x="708" y="428"/>
                  </a:lnTo>
                  <a:lnTo>
                    <a:pt x="738" y="413"/>
                  </a:lnTo>
                  <a:lnTo>
                    <a:pt x="768" y="400"/>
                  </a:lnTo>
                  <a:lnTo>
                    <a:pt x="799" y="387"/>
                  </a:lnTo>
                  <a:lnTo>
                    <a:pt x="832" y="376"/>
                  </a:lnTo>
                  <a:lnTo>
                    <a:pt x="865" y="367"/>
                  </a:lnTo>
                  <a:lnTo>
                    <a:pt x="898" y="360"/>
                  </a:lnTo>
                  <a:lnTo>
                    <a:pt x="932" y="354"/>
                  </a:lnTo>
                  <a:lnTo>
                    <a:pt x="967" y="349"/>
                  </a:lnTo>
                  <a:lnTo>
                    <a:pt x="1002" y="346"/>
                  </a:lnTo>
                  <a:lnTo>
                    <a:pt x="1037" y="346"/>
                  </a:lnTo>
                  <a:lnTo>
                    <a:pt x="1072" y="346"/>
                  </a:lnTo>
                  <a:lnTo>
                    <a:pt x="1108" y="349"/>
                  </a:lnTo>
                  <a:lnTo>
                    <a:pt x="1142" y="354"/>
                  </a:lnTo>
                  <a:lnTo>
                    <a:pt x="1176" y="360"/>
                  </a:lnTo>
                  <a:lnTo>
                    <a:pt x="1209" y="367"/>
                  </a:lnTo>
                  <a:lnTo>
                    <a:pt x="1243" y="376"/>
                  </a:lnTo>
                  <a:lnTo>
                    <a:pt x="1275" y="387"/>
                  </a:lnTo>
                  <a:lnTo>
                    <a:pt x="1306" y="400"/>
                  </a:lnTo>
                  <a:lnTo>
                    <a:pt x="1336" y="413"/>
                  </a:lnTo>
                  <a:lnTo>
                    <a:pt x="1366" y="428"/>
                  </a:lnTo>
                  <a:lnTo>
                    <a:pt x="1396" y="445"/>
                  </a:lnTo>
                  <a:lnTo>
                    <a:pt x="1424" y="464"/>
                  </a:lnTo>
                  <a:lnTo>
                    <a:pt x="1450" y="483"/>
                  </a:lnTo>
                  <a:lnTo>
                    <a:pt x="1476" y="503"/>
                  </a:lnTo>
                  <a:lnTo>
                    <a:pt x="1501" y="525"/>
                  </a:lnTo>
                  <a:lnTo>
                    <a:pt x="1526" y="548"/>
                  </a:lnTo>
                  <a:lnTo>
                    <a:pt x="1549" y="571"/>
                  </a:lnTo>
                  <a:lnTo>
                    <a:pt x="1570" y="597"/>
                  </a:lnTo>
                  <a:lnTo>
                    <a:pt x="1591" y="623"/>
                  </a:lnTo>
                  <a:lnTo>
                    <a:pt x="1610" y="650"/>
                  </a:lnTo>
                  <a:lnTo>
                    <a:pt x="1628" y="678"/>
                  </a:lnTo>
                  <a:lnTo>
                    <a:pt x="1645" y="707"/>
                  </a:lnTo>
                  <a:lnTo>
                    <a:pt x="1660" y="737"/>
                  </a:lnTo>
                  <a:lnTo>
                    <a:pt x="1674" y="768"/>
                  </a:lnTo>
                  <a:lnTo>
                    <a:pt x="1686" y="799"/>
                  </a:lnTo>
                  <a:lnTo>
                    <a:pt x="1697" y="831"/>
                  </a:lnTo>
                  <a:lnTo>
                    <a:pt x="1707" y="864"/>
                  </a:lnTo>
                  <a:lnTo>
                    <a:pt x="1714" y="897"/>
                  </a:lnTo>
                  <a:lnTo>
                    <a:pt x="1720" y="931"/>
                  </a:lnTo>
                  <a:lnTo>
                    <a:pt x="1725" y="967"/>
                  </a:lnTo>
                  <a:lnTo>
                    <a:pt x="1727" y="1001"/>
                  </a:lnTo>
                  <a:lnTo>
                    <a:pt x="1728" y="1037"/>
                  </a:lnTo>
                  <a:close/>
                </a:path>
              </a:pathLst>
            </a:custGeom>
            <a:solidFill>
              <a:srgbClr val="4E78D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66" name="Freeform 77"/>
            <p:cNvSpPr>
              <a:spLocks noEditPoints="1"/>
            </p:cNvSpPr>
            <p:nvPr/>
          </p:nvSpPr>
          <p:spPr bwMode="auto">
            <a:xfrm>
              <a:off x="915988" y="3960813"/>
              <a:ext cx="114300" cy="114300"/>
            </a:xfrm>
            <a:custGeom>
              <a:avLst/>
              <a:gdLst>
                <a:gd name="T0" fmla="*/ 2147483647 w 1728"/>
                <a:gd name="T1" fmla="*/ 2147483647 h 1729"/>
                <a:gd name="T2" fmla="*/ 2147483647 w 1728"/>
                <a:gd name="T3" fmla="*/ 2147483647 h 1729"/>
                <a:gd name="T4" fmla="*/ 2147483647 w 1728"/>
                <a:gd name="T5" fmla="*/ 2147483647 h 1729"/>
                <a:gd name="T6" fmla="*/ 2147483647 w 1728"/>
                <a:gd name="T7" fmla="*/ 2147483647 h 1729"/>
                <a:gd name="T8" fmla="*/ 2147483647 w 1728"/>
                <a:gd name="T9" fmla="*/ 2147483647 h 1729"/>
                <a:gd name="T10" fmla="*/ 2147483647 w 1728"/>
                <a:gd name="T11" fmla="*/ 2147483647 h 1729"/>
                <a:gd name="T12" fmla="*/ 2147483647 w 1728"/>
                <a:gd name="T13" fmla="*/ 2147483647 h 1729"/>
                <a:gd name="T14" fmla="*/ 2147483647 w 1728"/>
                <a:gd name="T15" fmla="*/ 2147483647 h 1729"/>
                <a:gd name="T16" fmla="*/ 2147483647 w 1728"/>
                <a:gd name="T17" fmla="*/ 2147483647 h 1729"/>
                <a:gd name="T18" fmla="*/ 2147483647 w 1728"/>
                <a:gd name="T19" fmla="*/ 2147483647 h 1729"/>
                <a:gd name="T20" fmla="*/ 2147483647 w 1728"/>
                <a:gd name="T21" fmla="*/ 2147483647 h 1729"/>
                <a:gd name="T22" fmla="*/ 2147483647 w 1728"/>
                <a:gd name="T23" fmla="*/ 2147483647 h 1729"/>
                <a:gd name="T24" fmla="*/ 0 w 1728"/>
                <a:gd name="T25" fmla="*/ 2147483647 h 1729"/>
                <a:gd name="T26" fmla="*/ 2147483647 w 1728"/>
                <a:gd name="T27" fmla="*/ 2147483647 h 1729"/>
                <a:gd name="T28" fmla="*/ 2147483647 w 1728"/>
                <a:gd name="T29" fmla="*/ 2147483647 h 1729"/>
                <a:gd name="T30" fmla="*/ 2147483647 w 1728"/>
                <a:gd name="T31" fmla="*/ 2147483647 h 1729"/>
                <a:gd name="T32" fmla="*/ 2147483647 w 1728"/>
                <a:gd name="T33" fmla="*/ 2147483647 h 1729"/>
                <a:gd name="T34" fmla="*/ 2147483647 w 1728"/>
                <a:gd name="T35" fmla="*/ 2147483647 h 1729"/>
                <a:gd name="T36" fmla="*/ 2147483647 w 1728"/>
                <a:gd name="T37" fmla="*/ 2147483647 h 1729"/>
                <a:gd name="T38" fmla="*/ 2147483647 w 1728"/>
                <a:gd name="T39" fmla="*/ 2147483647 h 1729"/>
                <a:gd name="T40" fmla="*/ 2147483647 w 1728"/>
                <a:gd name="T41" fmla="*/ 2147483647 h 1729"/>
                <a:gd name="T42" fmla="*/ 2147483647 w 1728"/>
                <a:gd name="T43" fmla="*/ 2147483647 h 1729"/>
                <a:gd name="T44" fmla="*/ 2147483647 w 1728"/>
                <a:gd name="T45" fmla="*/ 2147483647 h 1729"/>
                <a:gd name="T46" fmla="*/ 2147483647 w 1728"/>
                <a:gd name="T47" fmla="*/ 2147483647 h 1729"/>
                <a:gd name="T48" fmla="*/ 2147483647 w 1728"/>
                <a:gd name="T49" fmla="*/ 2147483647 h 1729"/>
                <a:gd name="T50" fmla="*/ 2147483647 w 1728"/>
                <a:gd name="T51" fmla="*/ 2147483647 h 1729"/>
                <a:gd name="T52" fmla="*/ 2147483647 w 1728"/>
                <a:gd name="T53" fmla="*/ 2147483647 h 1729"/>
                <a:gd name="T54" fmla="*/ 2147483647 w 1728"/>
                <a:gd name="T55" fmla="*/ 2147483647 h 1729"/>
                <a:gd name="T56" fmla="*/ 2147483647 w 1728"/>
                <a:gd name="T57" fmla="*/ 2147483647 h 1729"/>
                <a:gd name="T58" fmla="*/ 2147483647 w 1728"/>
                <a:gd name="T59" fmla="*/ 2147483647 h 1729"/>
                <a:gd name="T60" fmla="*/ 2147483647 w 1728"/>
                <a:gd name="T61" fmla="*/ 2147483647 h 1729"/>
                <a:gd name="T62" fmla="*/ 2147483647 w 1728"/>
                <a:gd name="T63" fmla="*/ 2147483647 h 1729"/>
                <a:gd name="T64" fmla="*/ 2147483647 w 1728"/>
                <a:gd name="T65" fmla="*/ 2147483647 h 1729"/>
                <a:gd name="T66" fmla="*/ 2147483647 w 1728"/>
                <a:gd name="T67" fmla="*/ 2147483647 h 1729"/>
                <a:gd name="T68" fmla="*/ 2147483647 w 1728"/>
                <a:gd name="T69" fmla="*/ 2147483647 h 1729"/>
                <a:gd name="T70" fmla="*/ 2147483647 w 1728"/>
                <a:gd name="T71" fmla="*/ 2147483647 h 1729"/>
                <a:gd name="T72" fmla="*/ 2147483647 w 1728"/>
                <a:gd name="T73" fmla="*/ 2147483647 h 1729"/>
                <a:gd name="T74" fmla="*/ 2147483647 w 1728"/>
                <a:gd name="T75" fmla="*/ 2147483647 h 1729"/>
                <a:gd name="T76" fmla="*/ 2147483647 w 1728"/>
                <a:gd name="T77" fmla="*/ 2147483647 h 1729"/>
                <a:gd name="T78" fmla="*/ 2147483647 w 1728"/>
                <a:gd name="T79" fmla="*/ 2147483647 h 1729"/>
                <a:gd name="T80" fmla="*/ 2147483647 w 1728"/>
                <a:gd name="T81" fmla="*/ 2147483647 h 1729"/>
                <a:gd name="T82" fmla="*/ 2147483647 w 1728"/>
                <a:gd name="T83" fmla="*/ 2147483647 h 1729"/>
                <a:gd name="T84" fmla="*/ 2147483647 w 1728"/>
                <a:gd name="T85" fmla="*/ 2147483647 h 1729"/>
                <a:gd name="T86" fmla="*/ 2147483647 w 1728"/>
                <a:gd name="T87" fmla="*/ 2147483647 h 1729"/>
                <a:gd name="T88" fmla="*/ 2147483647 w 1728"/>
                <a:gd name="T89" fmla="*/ 2147483647 h 1729"/>
                <a:gd name="T90" fmla="*/ 2147483647 w 1728"/>
                <a:gd name="T91" fmla="*/ 2147483647 h 1729"/>
                <a:gd name="T92" fmla="*/ 2147483647 w 1728"/>
                <a:gd name="T93" fmla="*/ 2147483647 h 1729"/>
                <a:gd name="T94" fmla="*/ 2147483647 w 1728"/>
                <a:gd name="T95" fmla="*/ 2147483647 h 1729"/>
                <a:gd name="T96" fmla="*/ 2147483647 w 1728"/>
                <a:gd name="T97" fmla="*/ 2147483647 h 1729"/>
                <a:gd name="T98" fmla="*/ 2147483647 w 1728"/>
                <a:gd name="T99" fmla="*/ 2147483647 h 1729"/>
                <a:gd name="T100" fmla="*/ 2147483647 w 1728"/>
                <a:gd name="T101" fmla="*/ 2147483647 h 17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28"/>
                <a:gd name="T154" fmla="*/ 0 h 1729"/>
                <a:gd name="T155" fmla="*/ 1728 w 1728"/>
                <a:gd name="T156" fmla="*/ 1729 h 17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28" h="1729">
                  <a:moveTo>
                    <a:pt x="1728" y="865"/>
                  </a:moveTo>
                  <a:lnTo>
                    <a:pt x="1727" y="821"/>
                  </a:lnTo>
                  <a:lnTo>
                    <a:pt x="1723" y="776"/>
                  </a:lnTo>
                  <a:lnTo>
                    <a:pt x="1718" y="733"/>
                  </a:lnTo>
                  <a:lnTo>
                    <a:pt x="1710" y="691"/>
                  </a:lnTo>
                  <a:lnTo>
                    <a:pt x="1701" y="648"/>
                  </a:lnTo>
                  <a:lnTo>
                    <a:pt x="1689" y="608"/>
                  </a:lnTo>
                  <a:lnTo>
                    <a:pt x="1676" y="568"/>
                  </a:lnTo>
                  <a:lnTo>
                    <a:pt x="1660" y="528"/>
                  </a:lnTo>
                  <a:lnTo>
                    <a:pt x="1643" y="490"/>
                  </a:lnTo>
                  <a:lnTo>
                    <a:pt x="1624" y="453"/>
                  </a:lnTo>
                  <a:lnTo>
                    <a:pt x="1602" y="417"/>
                  </a:lnTo>
                  <a:lnTo>
                    <a:pt x="1580" y="381"/>
                  </a:lnTo>
                  <a:lnTo>
                    <a:pt x="1556" y="348"/>
                  </a:lnTo>
                  <a:lnTo>
                    <a:pt x="1531" y="315"/>
                  </a:lnTo>
                  <a:lnTo>
                    <a:pt x="1504" y="283"/>
                  </a:lnTo>
                  <a:lnTo>
                    <a:pt x="1475" y="253"/>
                  </a:lnTo>
                  <a:lnTo>
                    <a:pt x="1445" y="225"/>
                  </a:lnTo>
                  <a:lnTo>
                    <a:pt x="1414" y="198"/>
                  </a:lnTo>
                  <a:lnTo>
                    <a:pt x="1381" y="173"/>
                  </a:lnTo>
                  <a:lnTo>
                    <a:pt x="1347" y="148"/>
                  </a:lnTo>
                  <a:lnTo>
                    <a:pt x="1312" y="125"/>
                  </a:lnTo>
                  <a:lnTo>
                    <a:pt x="1276" y="105"/>
                  </a:lnTo>
                  <a:lnTo>
                    <a:pt x="1239" y="86"/>
                  </a:lnTo>
                  <a:lnTo>
                    <a:pt x="1201" y="68"/>
                  </a:lnTo>
                  <a:lnTo>
                    <a:pt x="1161" y="53"/>
                  </a:lnTo>
                  <a:lnTo>
                    <a:pt x="1121" y="40"/>
                  </a:lnTo>
                  <a:lnTo>
                    <a:pt x="1080" y="27"/>
                  </a:lnTo>
                  <a:lnTo>
                    <a:pt x="1038" y="18"/>
                  </a:lnTo>
                  <a:lnTo>
                    <a:pt x="996" y="10"/>
                  </a:lnTo>
                  <a:lnTo>
                    <a:pt x="953" y="5"/>
                  </a:lnTo>
                  <a:lnTo>
                    <a:pt x="908" y="1"/>
                  </a:lnTo>
                  <a:lnTo>
                    <a:pt x="864" y="0"/>
                  </a:lnTo>
                  <a:lnTo>
                    <a:pt x="820" y="1"/>
                  </a:lnTo>
                  <a:lnTo>
                    <a:pt x="775" y="5"/>
                  </a:lnTo>
                  <a:lnTo>
                    <a:pt x="732" y="10"/>
                  </a:lnTo>
                  <a:lnTo>
                    <a:pt x="690" y="18"/>
                  </a:lnTo>
                  <a:lnTo>
                    <a:pt x="648" y="27"/>
                  </a:lnTo>
                  <a:lnTo>
                    <a:pt x="607" y="40"/>
                  </a:lnTo>
                  <a:lnTo>
                    <a:pt x="567" y="53"/>
                  </a:lnTo>
                  <a:lnTo>
                    <a:pt x="528" y="68"/>
                  </a:lnTo>
                  <a:lnTo>
                    <a:pt x="489" y="86"/>
                  </a:lnTo>
                  <a:lnTo>
                    <a:pt x="452" y="105"/>
                  </a:lnTo>
                  <a:lnTo>
                    <a:pt x="416" y="125"/>
                  </a:lnTo>
                  <a:lnTo>
                    <a:pt x="381" y="148"/>
                  </a:lnTo>
                  <a:lnTo>
                    <a:pt x="347" y="173"/>
                  </a:lnTo>
                  <a:lnTo>
                    <a:pt x="315" y="198"/>
                  </a:lnTo>
                  <a:lnTo>
                    <a:pt x="283" y="225"/>
                  </a:lnTo>
                  <a:lnTo>
                    <a:pt x="254" y="253"/>
                  </a:lnTo>
                  <a:lnTo>
                    <a:pt x="224" y="283"/>
                  </a:lnTo>
                  <a:lnTo>
                    <a:pt x="197" y="315"/>
                  </a:lnTo>
                  <a:lnTo>
                    <a:pt x="172" y="348"/>
                  </a:lnTo>
                  <a:lnTo>
                    <a:pt x="148" y="381"/>
                  </a:lnTo>
                  <a:lnTo>
                    <a:pt x="126" y="417"/>
                  </a:lnTo>
                  <a:lnTo>
                    <a:pt x="104" y="453"/>
                  </a:lnTo>
                  <a:lnTo>
                    <a:pt x="85" y="490"/>
                  </a:lnTo>
                  <a:lnTo>
                    <a:pt x="68" y="528"/>
                  </a:lnTo>
                  <a:lnTo>
                    <a:pt x="52" y="568"/>
                  </a:lnTo>
                  <a:lnTo>
                    <a:pt x="39" y="608"/>
                  </a:lnTo>
                  <a:lnTo>
                    <a:pt x="27" y="648"/>
                  </a:lnTo>
                  <a:lnTo>
                    <a:pt x="18" y="691"/>
                  </a:lnTo>
                  <a:lnTo>
                    <a:pt x="10" y="733"/>
                  </a:lnTo>
                  <a:lnTo>
                    <a:pt x="5" y="776"/>
                  </a:lnTo>
                  <a:lnTo>
                    <a:pt x="2" y="821"/>
                  </a:lnTo>
                  <a:lnTo>
                    <a:pt x="0" y="865"/>
                  </a:lnTo>
                  <a:lnTo>
                    <a:pt x="2" y="909"/>
                  </a:lnTo>
                  <a:lnTo>
                    <a:pt x="5" y="953"/>
                  </a:lnTo>
                  <a:lnTo>
                    <a:pt x="10" y="996"/>
                  </a:lnTo>
                  <a:lnTo>
                    <a:pt x="18" y="1038"/>
                  </a:lnTo>
                  <a:lnTo>
                    <a:pt x="27" y="1081"/>
                  </a:lnTo>
                  <a:lnTo>
                    <a:pt x="39" y="1122"/>
                  </a:lnTo>
                  <a:lnTo>
                    <a:pt x="52" y="1162"/>
                  </a:lnTo>
                  <a:lnTo>
                    <a:pt x="68" y="1201"/>
                  </a:lnTo>
                  <a:lnTo>
                    <a:pt x="85" y="1239"/>
                  </a:lnTo>
                  <a:lnTo>
                    <a:pt x="104" y="1276"/>
                  </a:lnTo>
                  <a:lnTo>
                    <a:pt x="126" y="1313"/>
                  </a:lnTo>
                  <a:lnTo>
                    <a:pt x="148" y="1348"/>
                  </a:lnTo>
                  <a:lnTo>
                    <a:pt x="172" y="1382"/>
                  </a:lnTo>
                  <a:lnTo>
                    <a:pt x="197" y="1414"/>
                  </a:lnTo>
                  <a:lnTo>
                    <a:pt x="224" y="1446"/>
                  </a:lnTo>
                  <a:lnTo>
                    <a:pt x="254" y="1476"/>
                  </a:lnTo>
                  <a:lnTo>
                    <a:pt x="283" y="1504"/>
                  </a:lnTo>
                  <a:lnTo>
                    <a:pt x="315" y="1531"/>
                  </a:lnTo>
                  <a:lnTo>
                    <a:pt x="347" y="1558"/>
                  </a:lnTo>
                  <a:lnTo>
                    <a:pt x="381" y="1582"/>
                  </a:lnTo>
                  <a:lnTo>
                    <a:pt x="416" y="1604"/>
                  </a:lnTo>
                  <a:lnTo>
                    <a:pt x="452" y="1625"/>
                  </a:lnTo>
                  <a:lnTo>
                    <a:pt x="489" y="1644"/>
                  </a:lnTo>
                  <a:lnTo>
                    <a:pt x="528" y="1661"/>
                  </a:lnTo>
                  <a:lnTo>
                    <a:pt x="567" y="1677"/>
                  </a:lnTo>
                  <a:lnTo>
                    <a:pt x="607" y="1691"/>
                  </a:lnTo>
                  <a:lnTo>
                    <a:pt x="648" y="1702"/>
                  </a:lnTo>
                  <a:lnTo>
                    <a:pt x="690" y="1712"/>
                  </a:lnTo>
                  <a:lnTo>
                    <a:pt x="732" y="1719"/>
                  </a:lnTo>
                  <a:lnTo>
                    <a:pt x="775" y="1725"/>
                  </a:lnTo>
                  <a:lnTo>
                    <a:pt x="820" y="1728"/>
                  </a:lnTo>
                  <a:lnTo>
                    <a:pt x="864" y="1729"/>
                  </a:lnTo>
                  <a:lnTo>
                    <a:pt x="908" y="1728"/>
                  </a:lnTo>
                  <a:lnTo>
                    <a:pt x="953" y="1725"/>
                  </a:lnTo>
                  <a:lnTo>
                    <a:pt x="996" y="1719"/>
                  </a:lnTo>
                  <a:lnTo>
                    <a:pt x="1038" y="1712"/>
                  </a:lnTo>
                  <a:lnTo>
                    <a:pt x="1080" y="1702"/>
                  </a:lnTo>
                  <a:lnTo>
                    <a:pt x="1121" y="1691"/>
                  </a:lnTo>
                  <a:lnTo>
                    <a:pt x="1161" y="1677"/>
                  </a:lnTo>
                  <a:lnTo>
                    <a:pt x="1201" y="1661"/>
                  </a:lnTo>
                  <a:lnTo>
                    <a:pt x="1239" y="1644"/>
                  </a:lnTo>
                  <a:lnTo>
                    <a:pt x="1276" y="1625"/>
                  </a:lnTo>
                  <a:lnTo>
                    <a:pt x="1312" y="1604"/>
                  </a:lnTo>
                  <a:lnTo>
                    <a:pt x="1347" y="1582"/>
                  </a:lnTo>
                  <a:lnTo>
                    <a:pt x="1381" y="1558"/>
                  </a:lnTo>
                  <a:lnTo>
                    <a:pt x="1414" y="1531"/>
                  </a:lnTo>
                  <a:lnTo>
                    <a:pt x="1445" y="1504"/>
                  </a:lnTo>
                  <a:lnTo>
                    <a:pt x="1475" y="1476"/>
                  </a:lnTo>
                  <a:lnTo>
                    <a:pt x="1504" y="1446"/>
                  </a:lnTo>
                  <a:lnTo>
                    <a:pt x="1531" y="1414"/>
                  </a:lnTo>
                  <a:lnTo>
                    <a:pt x="1556" y="1382"/>
                  </a:lnTo>
                  <a:lnTo>
                    <a:pt x="1580" y="1348"/>
                  </a:lnTo>
                  <a:lnTo>
                    <a:pt x="1602" y="1313"/>
                  </a:lnTo>
                  <a:lnTo>
                    <a:pt x="1624" y="1276"/>
                  </a:lnTo>
                  <a:lnTo>
                    <a:pt x="1643" y="1239"/>
                  </a:lnTo>
                  <a:lnTo>
                    <a:pt x="1660" y="1201"/>
                  </a:lnTo>
                  <a:lnTo>
                    <a:pt x="1676" y="1162"/>
                  </a:lnTo>
                  <a:lnTo>
                    <a:pt x="1689" y="1122"/>
                  </a:lnTo>
                  <a:lnTo>
                    <a:pt x="1701" y="1081"/>
                  </a:lnTo>
                  <a:lnTo>
                    <a:pt x="1710" y="1038"/>
                  </a:lnTo>
                  <a:lnTo>
                    <a:pt x="1718" y="996"/>
                  </a:lnTo>
                  <a:lnTo>
                    <a:pt x="1723" y="953"/>
                  </a:lnTo>
                  <a:lnTo>
                    <a:pt x="1727" y="909"/>
                  </a:lnTo>
                  <a:lnTo>
                    <a:pt x="1728" y="865"/>
                  </a:lnTo>
                  <a:close/>
                  <a:moveTo>
                    <a:pt x="1383" y="865"/>
                  </a:moveTo>
                  <a:lnTo>
                    <a:pt x="1382" y="891"/>
                  </a:lnTo>
                  <a:lnTo>
                    <a:pt x="1380" y="918"/>
                  </a:lnTo>
                  <a:lnTo>
                    <a:pt x="1377" y="944"/>
                  </a:lnTo>
                  <a:lnTo>
                    <a:pt x="1372" y="969"/>
                  </a:lnTo>
                  <a:lnTo>
                    <a:pt x="1366" y="994"/>
                  </a:lnTo>
                  <a:lnTo>
                    <a:pt x="1359" y="1019"/>
                  </a:lnTo>
                  <a:lnTo>
                    <a:pt x="1351" y="1044"/>
                  </a:lnTo>
                  <a:lnTo>
                    <a:pt x="1342" y="1067"/>
                  </a:lnTo>
                  <a:lnTo>
                    <a:pt x="1331" y="1090"/>
                  </a:lnTo>
                  <a:lnTo>
                    <a:pt x="1319" y="1112"/>
                  </a:lnTo>
                  <a:lnTo>
                    <a:pt x="1307" y="1133"/>
                  </a:lnTo>
                  <a:lnTo>
                    <a:pt x="1294" y="1154"/>
                  </a:lnTo>
                  <a:lnTo>
                    <a:pt x="1279" y="1176"/>
                  </a:lnTo>
                  <a:lnTo>
                    <a:pt x="1264" y="1195"/>
                  </a:lnTo>
                  <a:lnTo>
                    <a:pt x="1248" y="1214"/>
                  </a:lnTo>
                  <a:lnTo>
                    <a:pt x="1231" y="1231"/>
                  </a:lnTo>
                  <a:lnTo>
                    <a:pt x="1213" y="1249"/>
                  </a:lnTo>
                  <a:lnTo>
                    <a:pt x="1193" y="1265"/>
                  </a:lnTo>
                  <a:lnTo>
                    <a:pt x="1174" y="1280"/>
                  </a:lnTo>
                  <a:lnTo>
                    <a:pt x="1154" y="1295"/>
                  </a:lnTo>
                  <a:lnTo>
                    <a:pt x="1133" y="1309"/>
                  </a:lnTo>
                  <a:lnTo>
                    <a:pt x="1111" y="1321"/>
                  </a:lnTo>
                  <a:lnTo>
                    <a:pt x="1089" y="1332"/>
                  </a:lnTo>
                  <a:lnTo>
                    <a:pt x="1066" y="1343"/>
                  </a:lnTo>
                  <a:lnTo>
                    <a:pt x="1042" y="1352"/>
                  </a:lnTo>
                  <a:lnTo>
                    <a:pt x="1018" y="1360"/>
                  </a:lnTo>
                  <a:lnTo>
                    <a:pt x="994" y="1367"/>
                  </a:lnTo>
                  <a:lnTo>
                    <a:pt x="969" y="1373"/>
                  </a:lnTo>
                  <a:lnTo>
                    <a:pt x="943" y="1377"/>
                  </a:lnTo>
                  <a:lnTo>
                    <a:pt x="917" y="1381"/>
                  </a:lnTo>
                  <a:lnTo>
                    <a:pt x="891" y="1383"/>
                  </a:lnTo>
                  <a:lnTo>
                    <a:pt x="864" y="1383"/>
                  </a:lnTo>
                  <a:lnTo>
                    <a:pt x="838" y="1383"/>
                  </a:lnTo>
                  <a:lnTo>
                    <a:pt x="811" y="1381"/>
                  </a:lnTo>
                  <a:lnTo>
                    <a:pt x="785" y="1377"/>
                  </a:lnTo>
                  <a:lnTo>
                    <a:pt x="759" y="1373"/>
                  </a:lnTo>
                  <a:lnTo>
                    <a:pt x="734" y="1367"/>
                  </a:lnTo>
                  <a:lnTo>
                    <a:pt x="710" y="1360"/>
                  </a:lnTo>
                  <a:lnTo>
                    <a:pt x="686" y="1352"/>
                  </a:lnTo>
                  <a:lnTo>
                    <a:pt x="663" y="1343"/>
                  </a:lnTo>
                  <a:lnTo>
                    <a:pt x="639" y="1332"/>
                  </a:lnTo>
                  <a:lnTo>
                    <a:pt x="617" y="1321"/>
                  </a:lnTo>
                  <a:lnTo>
                    <a:pt x="595" y="1309"/>
                  </a:lnTo>
                  <a:lnTo>
                    <a:pt x="574" y="1295"/>
                  </a:lnTo>
                  <a:lnTo>
                    <a:pt x="554" y="1280"/>
                  </a:lnTo>
                  <a:lnTo>
                    <a:pt x="535" y="1265"/>
                  </a:lnTo>
                  <a:lnTo>
                    <a:pt x="515" y="1249"/>
                  </a:lnTo>
                  <a:lnTo>
                    <a:pt x="497" y="1231"/>
                  </a:lnTo>
                  <a:lnTo>
                    <a:pt x="480" y="1214"/>
                  </a:lnTo>
                  <a:lnTo>
                    <a:pt x="464" y="1195"/>
                  </a:lnTo>
                  <a:lnTo>
                    <a:pt x="449" y="1176"/>
                  </a:lnTo>
                  <a:lnTo>
                    <a:pt x="434" y="1154"/>
                  </a:lnTo>
                  <a:lnTo>
                    <a:pt x="421" y="1133"/>
                  </a:lnTo>
                  <a:lnTo>
                    <a:pt x="409" y="1112"/>
                  </a:lnTo>
                  <a:lnTo>
                    <a:pt x="397" y="1090"/>
                  </a:lnTo>
                  <a:lnTo>
                    <a:pt x="387" y="1067"/>
                  </a:lnTo>
                  <a:lnTo>
                    <a:pt x="377" y="1044"/>
                  </a:lnTo>
                  <a:lnTo>
                    <a:pt x="369" y="1019"/>
                  </a:lnTo>
                  <a:lnTo>
                    <a:pt x="362" y="994"/>
                  </a:lnTo>
                  <a:lnTo>
                    <a:pt x="356" y="969"/>
                  </a:lnTo>
                  <a:lnTo>
                    <a:pt x="351" y="944"/>
                  </a:lnTo>
                  <a:lnTo>
                    <a:pt x="348" y="918"/>
                  </a:lnTo>
                  <a:lnTo>
                    <a:pt x="346" y="891"/>
                  </a:lnTo>
                  <a:lnTo>
                    <a:pt x="345" y="865"/>
                  </a:lnTo>
                  <a:lnTo>
                    <a:pt x="346" y="838"/>
                  </a:lnTo>
                  <a:lnTo>
                    <a:pt x="348" y="812"/>
                  </a:lnTo>
                  <a:lnTo>
                    <a:pt x="351" y="785"/>
                  </a:lnTo>
                  <a:lnTo>
                    <a:pt x="356" y="760"/>
                  </a:lnTo>
                  <a:lnTo>
                    <a:pt x="362" y="735"/>
                  </a:lnTo>
                  <a:lnTo>
                    <a:pt x="369" y="711"/>
                  </a:lnTo>
                  <a:lnTo>
                    <a:pt x="377" y="687"/>
                  </a:lnTo>
                  <a:lnTo>
                    <a:pt x="387" y="663"/>
                  </a:lnTo>
                  <a:lnTo>
                    <a:pt x="397" y="640"/>
                  </a:lnTo>
                  <a:lnTo>
                    <a:pt x="409" y="617"/>
                  </a:lnTo>
                  <a:lnTo>
                    <a:pt x="421" y="596"/>
                  </a:lnTo>
                  <a:lnTo>
                    <a:pt x="434" y="575"/>
                  </a:lnTo>
                  <a:lnTo>
                    <a:pt x="449" y="555"/>
                  </a:lnTo>
                  <a:lnTo>
                    <a:pt x="464" y="534"/>
                  </a:lnTo>
                  <a:lnTo>
                    <a:pt x="480" y="516"/>
                  </a:lnTo>
                  <a:lnTo>
                    <a:pt x="497" y="498"/>
                  </a:lnTo>
                  <a:lnTo>
                    <a:pt x="515" y="481"/>
                  </a:lnTo>
                  <a:lnTo>
                    <a:pt x="535" y="465"/>
                  </a:lnTo>
                  <a:lnTo>
                    <a:pt x="554" y="449"/>
                  </a:lnTo>
                  <a:lnTo>
                    <a:pt x="574" y="435"/>
                  </a:lnTo>
                  <a:lnTo>
                    <a:pt x="595" y="422"/>
                  </a:lnTo>
                  <a:lnTo>
                    <a:pt x="617" y="408"/>
                  </a:lnTo>
                  <a:lnTo>
                    <a:pt x="639" y="397"/>
                  </a:lnTo>
                  <a:lnTo>
                    <a:pt x="663" y="387"/>
                  </a:lnTo>
                  <a:lnTo>
                    <a:pt x="686" y="377"/>
                  </a:lnTo>
                  <a:lnTo>
                    <a:pt x="710" y="369"/>
                  </a:lnTo>
                  <a:lnTo>
                    <a:pt x="734" y="362"/>
                  </a:lnTo>
                  <a:lnTo>
                    <a:pt x="759" y="357"/>
                  </a:lnTo>
                  <a:lnTo>
                    <a:pt x="785" y="352"/>
                  </a:lnTo>
                  <a:lnTo>
                    <a:pt x="811" y="349"/>
                  </a:lnTo>
                  <a:lnTo>
                    <a:pt x="838" y="347"/>
                  </a:lnTo>
                  <a:lnTo>
                    <a:pt x="864" y="346"/>
                  </a:lnTo>
                  <a:lnTo>
                    <a:pt x="891" y="347"/>
                  </a:lnTo>
                  <a:lnTo>
                    <a:pt x="917" y="349"/>
                  </a:lnTo>
                  <a:lnTo>
                    <a:pt x="943" y="352"/>
                  </a:lnTo>
                  <a:lnTo>
                    <a:pt x="969" y="357"/>
                  </a:lnTo>
                  <a:lnTo>
                    <a:pt x="994" y="362"/>
                  </a:lnTo>
                  <a:lnTo>
                    <a:pt x="1018" y="369"/>
                  </a:lnTo>
                  <a:lnTo>
                    <a:pt x="1042" y="377"/>
                  </a:lnTo>
                  <a:lnTo>
                    <a:pt x="1066" y="387"/>
                  </a:lnTo>
                  <a:lnTo>
                    <a:pt x="1089" y="397"/>
                  </a:lnTo>
                  <a:lnTo>
                    <a:pt x="1111" y="408"/>
                  </a:lnTo>
                  <a:lnTo>
                    <a:pt x="1133" y="422"/>
                  </a:lnTo>
                  <a:lnTo>
                    <a:pt x="1154" y="435"/>
                  </a:lnTo>
                  <a:lnTo>
                    <a:pt x="1174" y="449"/>
                  </a:lnTo>
                  <a:lnTo>
                    <a:pt x="1193" y="465"/>
                  </a:lnTo>
                  <a:lnTo>
                    <a:pt x="1213" y="481"/>
                  </a:lnTo>
                  <a:lnTo>
                    <a:pt x="1231" y="498"/>
                  </a:lnTo>
                  <a:lnTo>
                    <a:pt x="1248" y="516"/>
                  </a:lnTo>
                  <a:lnTo>
                    <a:pt x="1264" y="534"/>
                  </a:lnTo>
                  <a:lnTo>
                    <a:pt x="1279" y="555"/>
                  </a:lnTo>
                  <a:lnTo>
                    <a:pt x="1294" y="575"/>
                  </a:lnTo>
                  <a:lnTo>
                    <a:pt x="1307" y="596"/>
                  </a:lnTo>
                  <a:lnTo>
                    <a:pt x="1319" y="617"/>
                  </a:lnTo>
                  <a:lnTo>
                    <a:pt x="1331" y="640"/>
                  </a:lnTo>
                  <a:lnTo>
                    <a:pt x="1342" y="663"/>
                  </a:lnTo>
                  <a:lnTo>
                    <a:pt x="1351" y="687"/>
                  </a:lnTo>
                  <a:lnTo>
                    <a:pt x="1359" y="711"/>
                  </a:lnTo>
                  <a:lnTo>
                    <a:pt x="1366" y="735"/>
                  </a:lnTo>
                  <a:lnTo>
                    <a:pt x="1372" y="760"/>
                  </a:lnTo>
                  <a:lnTo>
                    <a:pt x="1377" y="785"/>
                  </a:lnTo>
                  <a:lnTo>
                    <a:pt x="1380" y="812"/>
                  </a:lnTo>
                  <a:lnTo>
                    <a:pt x="1382" y="838"/>
                  </a:lnTo>
                  <a:lnTo>
                    <a:pt x="1383" y="865"/>
                  </a:lnTo>
                  <a:close/>
                </a:path>
              </a:pathLst>
            </a:custGeom>
            <a:solidFill>
              <a:srgbClr val="507B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67" name="Freeform 78"/>
            <p:cNvSpPr>
              <a:spLocks noEditPoints="1"/>
            </p:cNvSpPr>
            <p:nvPr/>
          </p:nvSpPr>
          <p:spPr bwMode="auto">
            <a:xfrm>
              <a:off x="928688" y="3971925"/>
              <a:ext cx="90488" cy="92075"/>
            </a:xfrm>
            <a:custGeom>
              <a:avLst/>
              <a:gdLst>
                <a:gd name="T0" fmla="*/ 2147483647 w 1382"/>
                <a:gd name="T1" fmla="*/ 2147483647 h 1383"/>
                <a:gd name="T2" fmla="*/ 2147483647 w 1382"/>
                <a:gd name="T3" fmla="*/ 2147483647 h 1383"/>
                <a:gd name="T4" fmla="*/ 2147483647 w 1382"/>
                <a:gd name="T5" fmla="*/ 2147483647 h 1383"/>
                <a:gd name="T6" fmla="*/ 2147483647 w 1382"/>
                <a:gd name="T7" fmla="*/ 2147483647 h 1383"/>
                <a:gd name="T8" fmla="*/ 2147483647 w 1382"/>
                <a:gd name="T9" fmla="*/ 2147483647 h 1383"/>
                <a:gd name="T10" fmla="*/ 2147483647 w 1382"/>
                <a:gd name="T11" fmla="*/ 2147483647 h 1383"/>
                <a:gd name="T12" fmla="*/ 2147483647 w 1382"/>
                <a:gd name="T13" fmla="*/ 2147483647 h 1383"/>
                <a:gd name="T14" fmla="*/ 2147483647 w 1382"/>
                <a:gd name="T15" fmla="*/ 2147483647 h 1383"/>
                <a:gd name="T16" fmla="*/ 2147483647 w 1382"/>
                <a:gd name="T17" fmla="*/ 2147483647 h 1383"/>
                <a:gd name="T18" fmla="*/ 2147483647 w 1382"/>
                <a:gd name="T19" fmla="*/ 2147483647 h 1383"/>
                <a:gd name="T20" fmla="*/ 2147483647 w 1382"/>
                <a:gd name="T21" fmla="*/ 2147483647 h 1383"/>
                <a:gd name="T22" fmla="*/ 2147483647 w 1382"/>
                <a:gd name="T23" fmla="*/ 2147483647 h 1383"/>
                <a:gd name="T24" fmla="*/ 0 w 1382"/>
                <a:gd name="T25" fmla="*/ 2147483647 h 1383"/>
                <a:gd name="T26" fmla="*/ 2147483647 w 1382"/>
                <a:gd name="T27" fmla="*/ 2147483647 h 1383"/>
                <a:gd name="T28" fmla="*/ 2147483647 w 1382"/>
                <a:gd name="T29" fmla="*/ 2147483647 h 1383"/>
                <a:gd name="T30" fmla="*/ 2147483647 w 1382"/>
                <a:gd name="T31" fmla="*/ 2147483647 h 1383"/>
                <a:gd name="T32" fmla="*/ 2147483647 w 1382"/>
                <a:gd name="T33" fmla="*/ 2147483647 h 1383"/>
                <a:gd name="T34" fmla="*/ 2147483647 w 1382"/>
                <a:gd name="T35" fmla="*/ 2147483647 h 1383"/>
                <a:gd name="T36" fmla="*/ 2147483647 w 1382"/>
                <a:gd name="T37" fmla="*/ 2147483647 h 1383"/>
                <a:gd name="T38" fmla="*/ 2147483647 w 1382"/>
                <a:gd name="T39" fmla="*/ 2147483647 h 1383"/>
                <a:gd name="T40" fmla="*/ 2147483647 w 1382"/>
                <a:gd name="T41" fmla="*/ 2147483647 h 1383"/>
                <a:gd name="T42" fmla="*/ 2147483647 w 1382"/>
                <a:gd name="T43" fmla="*/ 2147483647 h 1383"/>
                <a:gd name="T44" fmla="*/ 2147483647 w 1382"/>
                <a:gd name="T45" fmla="*/ 2147483647 h 1383"/>
                <a:gd name="T46" fmla="*/ 2147483647 w 1382"/>
                <a:gd name="T47" fmla="*/ 2147483647 h 1383"/>
                <a:gd name="T48" fmla="*/ 2147483647 w 1382"/>
                <a:gd name="T49" fmla="*/ 2147483647 h 1383"/>
                <a:gd name="T50" fmla="*/ 2147483647 w 1382"/>
                <a:gd name="T51" fmla="*/ 2147483647 h 1383"/>
                <a:gd name="T52" fmla="*/ 2147483647 w 1382"/>
                <a:gd name="T53" fmla="*/ 2147483647 h 1383"/>
                <a:gd name="T54" fmla="*/ 2147483647 w 1382"/>
                <a:gd name="T55" fmla="*/ 2147483647 h 1383"/>
                <a:gd name="T56" fmla="*/ 2147483647 w 1382"/>
                <a:gd name="T57" fmla="*/ 2147483647 h 1383"/>
                <a:gd name="T58" fmla="*/ 2147483647 w 1382"/>
                <a:gd name="T59" fmla="*/ 2147483647 h 1383"/>
                <a:gd name="T60" fmla="*/ 2147483647 w 1382"/>
                <a:gd name="T61" fmla="*/ 2147483647 h 1383"/>
                <a:gd name="T62" fmla="*/ 2147483647 w 1382"/>
                <a:gd name="T63" fmla="*/ 2147483647 h 1383"/>
                <a:gd name="T64" fmla="*/ 2147483647 w 1382"/>
                <a:gd name="T65" fmla="*/ 2147483647 h 1383"/>
                <a:gd name="T66" fmla="*/ 2147483647 w 1382"/>
                <a:gd name="T67" fmla="*/ 2147483647 h 1383"/>
                <a:gd name="T68" fmla="*/ 2147483647 w 1382"/>
                <a:gd name="T69" fmla="*/ 2147483647 h 1383"/>
                <a:gd name="T70" fmla="*/ 2147483647 w 1382"/>
                <a:gd name="T71" fmla="*/ 2147483647 h 1383"/>
                <a:gd name="T72" fmla="*/ 2147483647 w 1382"/>
                <a:gd name="T73" fmla="*/ 2147483647 h 1383"/>
                <a:gd name="T74" fmla="*/ 2147483647 w 1382"/>
                <a:gd name="T75" fmla="*/ 2147483647 h 1383"/>
                <a:gd name="T76" fmla="*/ 2147483647 w 1382"/>
                <a:gd name="T77" fmla="*/ 2147483647 h 1383"/>
                <a:gd name="T78" fmla="*/ 2147483647 w 1382"/>
                <a:gd name="T79" fmla="*/ 2147483647 h 1383"/>
                <a:gd name="T80" fmla="*/ 2147483647 w 1382"/>
                <a:gd name="T81" fmla="*/ 2147483647 h 1383"/>
                <a:gd name="T82" fmla="*/ 2147483647 w 1382"/>
                <a:gd name="T83" fmla="*/ 2147483647 h 1383"/>
                <a:gd name="T84" fmla="*/ 2147483647 w 1382"/>
                <a:gd name="T85" fmla="*/ 2147483647 h 1383"/>
                <a:gd name="T86" fmla="*/ 2147483647 w 1382"/>
                <a:gd name="T87" fmla="*/ 2147483647 h 1383"/>
                <a:gd name="T88" fmla="*/ 2147483647 w 1382"/>
                <a:gd name="T89" fmla="*/ 2147483647 h 1383"/>
                <a:gd name="T90" fmla="*/ 2147483647 w 1382"/>
                <a:gd name="T91" fmla="*/ 2147483647 h 1383"/>
                <a:gd name="T92" fmla="*/ 2147483647 w 1382"/>
                <a:gd name="T93" fmla="*/ 2147483647 h 1383"/>
                <a:gd name="T94" fmla="*/ 2147483647 w 1382"/>
                <a:gd name="T95" fmla="*/ 2147483647 h 1383"/>
                <a:gd name="T96" fmla="*/ 2147483647 w 1382"/>
                <a:gd name="T97" fmla="*/ 2147483647 h 1383"/>
                <a:gd name="T98" fmla="*/ 2147483647 w 1382"/>
                <a:gd name="T99" fmla="*/ 2147483647 h 1383"/>
                <a:gd name="T100" fmla="*/ 2147483647 w 1382"/>
                <a:gd name="T101" fmla="*/ 2147483647 h 138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82"/>
                <a:gd name="T154" fmla="*/ 0 h 1383"/>
                <a:gd name="T155" fmla="*/ 1382 w 1382"/>
                <a:gd name="T156" fmla="*/ 1383 h 138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82" h="1383">
                  <a:moveTo>
                    <a:pt x="1382" y="691"/>
                  </a:moveTo>
                  <a:lnTo>
                    <a:pt x="1381" y="655"/>
                  </a:lnTo>
                  <a:lnTo>
                    <a:pt x="1379" y="621"/>
                  </a:lnTo>
                  <a:lnTo>
                    <a:pt x="1374" y="585"/>
                  </a:lnTo>
                  <a:lnTo>
                    <a:pt x="1368" y="551"/>
                  </a:lnTo>
                  <a:lnTo>
                    <a:pt x="1360" y="518"/>
                  </a:lnTo>
                  <a:lnTo>
                    <a:pt x="1351" y="485"/>
                  </a:lnTo>
                  <a:lnTo>
                    <a:pt x="1340" y="453"/>
                  </a:lnTo>
                  <a:lnTo>
                    <a:pt x="1328" y="422"/>
                  </a:lnTo>
                  <a:lnTo>
                    <a:pt x="1314" y="391"/>
                  </a:lnTo>
                  <a:lnTo>
                    <a:pt x="1299" y="361"/>
                  </a:lnTo>
                  <a:lnTo>
                    <a:pt x="1282" y="332"/>
                  </a:lnTo>
                  <a:lnTo>
                    <a:pt x="1264" y="304"/>
                  </a:lnTo>
                  <a:lnTo>
                    <a:pt x="1245" y="277"/>
                  </a:lnTo>
                  <a:lnTo>
                    <a:pt x="1224" y="251"/>
                  </a:lnTo>
                  <a:lnTo>
                    <a:pt x="1203" y="225"/>
                  </a:lnTo>
                  <a:lnTo>
                    <a:pt x="1180" y="202"/>
                  </a:lnTo>
                  <a:lnTo>
                    <a:pt x="1155" y="179"/>
                  </a:lnTo>
                  <a:lnTo>
                    <a:pt x="1130" y="157"/>
                  </a:lnTo>
                  <a:lnTo>
                    <a:pt x="1104" y="137"/>
                  </a:lnTo>
                  <a:lnTo>
                    <a:pt x="1078" y="118"/>
                  </a:lnTo>
                  <a:lnTo>
                    <a:pt x="1050" y="99"/>
                  </a:lnTo>
                  <a:lnTo>
                    <a:pt x="1020" y="82"/>
                  </a:lnTo>
                  <a:lnTo>
                    <a:pt x="990" y="67"/>
                  </a:lnTo>
                  <a:lnTo>
                    <a:pt x="960" y="54"/>
                  </a:lnTo>
                  <a:lnTo>
                    <a:pt x="929" y="41"/>
                  </a:lnTo>
                  <a:lnTo>
                    <a:pt x="897" y="30"/>
                  </a:lnTo>
                  <a:lnTo>
                    <a:pt x="863" y="21"/>
                  </a:lnTo>
                  <a:lnTo>
                    <a:pt x="830" y="14"/>
                  </a:lnTo>
                  <a:lnTo>
                    <a:pt x="796" y="8"/>
                  </a:lnTo>
                  <a:lnTo>
                    <a:pt x="762" y="3"/>
                  </a:lnTo>
                  <a:lnTo>
                    <a:pt x="726" y="1"/>
                  </a:lnTo>
                  <a:lnTo>
                    <a:pt x="691" y="0"/>
                  </a:lnTo>
                  <a:lnTo>
                    <a:pt x="656" y="1"/>
                  </a:lnTo>
                  <a:lnTo>
                    <a:pt x="621" y="3"/>
                  </a:lnTo>
                  <a:lnTo>
                    <a:pt x="586" y="8"/>
                  </a:lnTo>
                  <a:lnTo>
                    <a:pt x="552" y="14"/>
                  </a:lnTo>
                  <a:lnTo>
                    <a:pt x="519" y="21"/>
                  </a:lnTo>
                  <a:lnTo>
                    <a:pt x="486" y="30"/>
                  </a:lnTo>
                  <a:lnTo>
                    <a:pt x="453" y="41"/>
                  </a:lnTo>
                  <a:lnTo>
                    <a:pt x="422" y="54"/>
                  </a:lnTo>
                  <a:lnTo>
                    <a:pt x="392" y="67"/>
                  </a:lnTo>
                  <a:lnTo>
                    <a:pt x="362" y="82"/>
                  </a:lnTo>
                  <a:lnTo>
                    <a:pt x="332" y="99"/>
                  </a:lnTo>
                  <a:lnTo>
                    <a:pt x="304" y="118"/>
                  </a:lnTo>
                  <a:lnTo>
                    <a:pt x="278" y="137"/>
                  </a:lnTo>
                  <a:lnTo>
                    <a:pt x="252" y="157"/>
                  </a:lnTo>
                  <a:lnTo>
                    <a:pt x="227" y="179"/>
                  </a:lnTo>
                  <a:lnTo>
                    <a:pt x="202" y="202"/>
                  </a:lnTo>
                  <a:lnTo>
                    <a:pt x="179" y="225"/>
                  </a:lnTo>
                  <a:lnTo>
                    <a:pt x="158" y="251"/>
                  </a:lnTo>
                  <a:lnTo>
                    <a:pt x="137" y="277"/>
                  </a:lnTo>
                  <a:lnTo>
                    <a:pt x="118" y="304"/>
                  </a:lnTo>
                  <a:lnTo>
                    <a:pt x="100" y="332"/>
                  </a:lnTo>
                  <a:lnTo>
                    <a:pt x="84" y="361"/>
                  </a:lnTo>
                  <a:lnTo>
                    <a:pt x="68" y="391"/>
                  </a:lnTo>
                  <a:lnTo>
                    <a:pt x="54" y="422"/>
                  </a:lnTo>
                  <a:lnTo>
                    <a:pt x="42" y="453"/>
                  </a:lnTo>
                  <a:lnTo>
                    <a:pt x="31" y="485"/>
                  </a:lnTo>
                  <a:lnTo>
                    <a:pt x="22" y="518"/>
                  </a:lnTo>
                  <a:lnTo>
                    <a:pt x="14" y="551"/>
                  </a:lnTo>
                  <a:lnTo>
                    <a:pt x="8" y="585"/>
                  </a:lnTo>
                  <a:lnTo>
                    <a:pt x="4" y="621"/>
                  </a:lnTo>
                  <a:lnTo>
                    <a:pt x="1" y="655"/>
                  </a:lnTo>
                  <a:lnTo>
                    <a:pt x="0" y="691"/>
                  </a:lnTo>
                  <a:lnTo>
                    <a:pt x="1" y="726"/>
                  </a:lnTo>
                  <a:lnTo>
                    <a:pt x="4" y="762"/>
                  </a:lnTo>
                  <a:lnTo>
                    <a:pt x="8" y="796"/>
                  </a:lnTo>
                  <a:lnTo>
                    <a:pt x="14" y="830"/>
                  </a:lnTo>
                  <a:lnTo>
                    <a:pt x="22" y="863"/>
                  </a:lnTo>
                  <a:lnTo>
                    <a:pt x="31" y="897"/>
                  </a:lnTo>
                  <a:lnTo>
                    <a:pt x="42" y="929"/>
                  </a:lnTo>
                  <a:lnTo>
                    <a:pt x="54" y="960"/>
                  </a:lnTo>
                  <a:lnTo>
                    <a:pt x="68" y="990"/>
                  </a:lnTo>
                  <a:lnTo>
                    <a:pt x="84" y="1021"/>
                  </a:lnTo>
                  <a:lnTo>
                    <a:pt x="100" y="1049"/>
                  </a:lnTo>
                  <a:lnTo>
                    <a:pt x="118" y="1077"/>
                  </a:lnTo>
                  <a:lnTo>
                    <a:pt x="137" y="1104"/>
                  </a:lnTo>
                  <a:lnTo>
                    <a:pt x="158" y="1131"/>
                  </a:lnTo>
                  <a:lnTo>
                    <a:pt x="179" y="1156"/>
                  </a:lnTo>
                  <a:lnTo>
                    <a:pt x="202" y="1180"/>
                  </a:lnTo>
                  <a:lnTo>
                    <a:pt x="227" y="1203"/>
                  </a:lnTo>
                  <a:lnTo>
                    <a:pt x="252" y="1224"/>
                  </a:lnTo>
                  <a:lnTo>
                    <a:pt x="278" y="1245"/>
                  </a:lnTo>
                  <a:lnTo>
                    <a:pt x="304" y="1265"/>
                  </a:lnTo>
                  <a:lnTo>
                    <a:pt x="332" y="1282"/>
                  </a:lnTo>
                  <a:lnTo>
                    <a:pt x="362" y="1299"/>
                  </a:lnTo>
                  <a:lnTo>
                    <a:pt x="392" y="1314"/>
                  </a:lnTo>
                  <a:lnTo>
                    <a:pt x="422" y="1328"/>
                  </a:lnTo>
                  <a:lnTo>
                    <a:pt x="453" y="1340"/>
                  </a:lnTo>
                  <a:lnTo>
                    <a:pt x="486" y="1351"/>
                  </a:lnTo>
                  <a:lnTo>
                    <a:pt x="519" y="1360"/>
                  </a:lnTo>
                  <a:lnTo>
                    <a:pt x="552" y="1368"/>
                  </a:lnTo>
                  <a:lnTo>
                    <a:pt x="586" y="1375"/>
                  </a:lnTo>
                  <a:lnTo>
                    <a:pt x="621" y="1379"/>
                  </a:lnTo>
                  <a:lnTo>
                    <a:pt x="656" y="1382"/>
                  </a:lnTo>
                  <a:lnTo>
                    <a:pt x="691" y="1383"/>
                  </a:lnTo>
                  <a:lnTo>
                    <a:pt x="726" y="1382"/>
                  </a:lnTo>
                  <a:lnTo>
                    <a:pt x="762" y="1379"/>
                  </a:lnTo>
                  <a:lnTo>
                    <a:pt x="796" y="1375"/>
                  </a:lnTo>
                  <a:lnTo>
                    <a:pt x="830" y="1368"/>
                  </a:lnTo>
                  <a:lnTo>
                    <a:pt x="863" y="1360"/>
                  </a:lnTo>
                  <a:lnTo>
                    <a:pt x="897" y="1351"/>
                  </a:lnTo>
                  <a:lnTo>
                    <a:pt x="929" y="1340"/>
                  </a:lnTo>
                  <a:lnTo>
                    <a:pt x="960" y="1328"/>
                  </a:lnTo>
                  <a:lnTo>
                    <a:pt x="990" y="1314"/>
                  </a:lnTo>
                  <a:lnTo>
                    <a:pt x="1020" y="1299"/>
                  </a:lnTo>
                  <a:lnTo>
                    <a:pt x="1050" y="1282"/>
                  </a:lnTo>
                  <a:lnTo>
                    <a:pt x="1078" y="1265"/>
                  </a:lnTo>
                  <a:lnTo>
                    <a:pt x="1104" y="1245"/>
                  </a:lnTo>
                  <a:lnTo>
                    <a:pt x="1130" y="1224"/>
                  </a:lnTo>
                  <a:lnTo>
                    <a:pt x="1155" y="1203"/>
                  </a:lnTo>
                  <a:lnTo>
                    <a:pt x="1180" y="1180"/>
                  </a:lnTo>
                  <a:lnTo>
                    <a:pt x="1203" y="1156"/>
                  </a:lnTo>
                  <a:lnTo>
                    <a:pt x="1224" y="1131"/>
                  </a:lnTo>
                  <a:lnTo>
                    <a:pt x="1245" y="1104"/>
                  </a:lnTo>
                  <a:lnTo>
                    <a:pt x="1264" y="1077"/>
                  </a:lnTo>
                  <a:lnTo>
                    <a:pt x="1282" y="1049"/>
                  </a:lnTo>
                  <a:lnTo>
                    <a:pt x="1299" y="1021"/>
                  </a:lnTo>
                  <a:lnTo>
                    <a:pt x="1314" y="990"/>
                  </a:lnTo>
                  <a:lnTo>
                    <a:pt x="1328" y="960"/>
                  </a:lnTo>
                  <a:lnTo>
                    <a:pt x="1340" y="929"/>
                  </a:lnTo>
                  <a:lnTo>
                    <a:pt x="1351" y="897"/>
                  </a:lnTo>
                  <a:lnTo>
                    <a:pt x="1360" y="863"/>
                  </a:lnTo>
                  <a:lnTo>
                    <a:pt x="1368" y="830"/>
                  </a:lnTo>
                  <a:lnTo>
                    <a:pt x="1374" y="796"/>
                  </a:lnTo>
                  <a:lnTo>
                    <a:pt x="1379" y="762"/>
                  </a:lnTo>
                  <a:lnTo>
                    <a:pt x="1381" y="726"/>
                  </a:lnTo>
                  <a:lnTo>
                    <a:pt x="1382" y="691"/>
                  </a:lnTo>
                  <a:close/>
                  <a:moveTo>
                    <a:pt x="1037" y="691"/>
                  </a:moveTo>
                  <a:lnTo>
                    <a:pt x="1037" y="708"/>
                  </a:lnTo>
                  <a:lnTo>
                    <a:pt x="1035" y="726"/>
                  </a:lnTo>
                  <a:lnTo>
                    <a:pt x="1033" y="744"/>
                  </a:lnTo>
                  <a:lnTo>
                    <a:pt x="1030" y="761"/>
                  </a:lnTo>
                  <a:lnTo>
                    <a:pt x="1025" y="777"/>
                  </a:lnTo>
                  <a:lnTo>
                    <a:pt x="1021" y="794"/>
                  </a:lnTo>
                  <a:lnTo>
                    <a:pt x="1015" y="810"/>
                  </a:lnTo>
                  <a:lnTo>
                    <a:pt x="1009" y="825"/>
                  </a:lnTo>
                  <a:lnTo>
                    <a:pt x="1002" y="840"/>
                  </a:lnTo>
                  <a:lnTo>
                    <a:pt x="995" y="855"/>
                  </a:lnTo>
                  <a:lnTo>
                    <a:pt x="986" y="871"/>
                  </a:lnTo>
                  <a:lnTo>
                    <a:pt x="977" y="884"/>
                  </a:lnTo>
                  <a:lnTo>
                    <a:pt x="968" y="898"/>
                  </a:lnTo>
                  <a:lnTo>
                    <a:pt x="958" y="911"/>
                  </a:lnTo>
                  <a:lnTo>
                    <a:pt x="947" y="923"/>
                  </a:lnTo>
                  <a:lnTo>
                    <a:pt x="936" y="935"/>
                  </a:lnTo>
                  <a:lnTo>
                    <a:pt x="924" y="947"/>
                  </a:lnTo>
                  <a:lnTo>
                    <a:pt x="911" y="957"/>
                  </a:lnTo>
                  <a:lnTo>
                    <a:pt x="898" y="968"/>
                  </a:lnTo>
                  <a:lnTo>
                    <a:pt x="884" y="977"/>
                  </a:lnTo>
                  <a:lnTo>
                    <a:pt x="870" y="986"/>
                  </a:lnTo>
                  <a:lnTo>
                    <a:pt x="856" y="995"/>
                  </a:lnTo>
                  <a:lnTo>
                    <a:pt x="841" y="1003"/>
                  </a:lnTo>
                  <a:lnTo>
                    <a:pt x="826" y="1010"/>
                  </a:lnTo>
                  <a:lnTo>
                    <a:pt x="810" y="1016"/>
                  </a:lnTo>
                  <a:lnTo>
                    <a:pt x="794" y="1021"/>
                  </a:lnTo>
                  <a:lnTo>
                    <a:pt x="778" y="1026"/>
                  </a:lnTo>
                  <a:lnTo>
                    <a:pt x="761" y="1030"/>
                  </a:lnTo>
                  <a:lnTo>
                    <a:pt x="743" y="1033"/>
                  </a:lnTo>
                  <a:lnTo>
                    <a:pt x="726" y="1035"/>
                  </a:lnTo>
                  <a:lnTo>
                    <a:pt x="709" y="1036"/>
                  </a:lnTo>
                  <a:lnTo>
                    <a:pt x="691" y="1037"/>
                  </a:lnTo>
                  <a:lnTo>
                    <a:pt x="673" y="1036"/>
                  </a:lnTo>
                  <a:lnTo>
                    <a:pt x="656" y="1035"/>
                  </a:lnTo>
                  <a:lnTo>
                    <a:pt x="639" y="1033"/>
                  </a:lnTo>
                  <a:lnTo>
                    <a:pt x="622" y="1030"/>
                  </a:lnTo>
                  <a:lnTo>
                    <a:pt x="604" y="1026"/>
                  </a:lnTo>
                  <a:lnTo>
                    <a:pt x="588" y="1021"/>
                  </a:lnTo>
                  <a:lnTo>
                    <a:pt x="572" y="1016"/>
                  </a:lnTo>
                  <a:lnTo>
                    <a:pt x="557" y="1010"/>
                  </a:lnTo>
                  <a:lnTo>
                    <a:pt x="541" y="1003"/>
                  </a:lnTo>
                  <a:lnTo>
                    <a:pt x="527" y="995"/>
                  </a:lnTo>
                  <a:lnTo>
                    <a:pt x="512" y="986"/>
                  </a:lnTo>
                  <a:lnTo>
                    <a:pt x="498" y="977"/>
                  </a:lnTo>
                  <a:lnTo>
                    <a:pt x="485" y="968"/>
                  </a:lnTo>
                  <a:lnTo>
                    <a:pt x="471" y="957"/>
                  </a:lnTo>
                  <a:lnTo>
                    <a:pt x="458" y="947"/>
                  </a:lnTo>
                  <a:lnTo>
                    <a:pt x="446" y="935"/>
                  </a:lnTo>
                  <a:lnTo>
                    <a:pt x="435" y="923"/>
                  </a:lnTo>
                  <a:lnTo>
                    <a:pt x="424" y="911"/>
                  </a:lnTo>
                  <a:lnTo>
                    <a:pt x="414" y="898"/>
                  </a:lnTo>
                  <a:lnTo>
                    <a:pt x="405" y="884"/>
                  </a:lnTo>
                  <a:lnTo>
                    <a:pt x="396" y="871"/>
                  </a:lnTo>
                  <a:lnTo>
                    <a:pt x="387" y="855"/>
                  </a:lnTo>
                  <a:lnTo>
                    <a:pt x="380" y="840"/>
                  </a:lnTo>
                  <a:lnTo>
                    <a:pt x="373" y="825"/>
                  </a:lnTo>
                  <a:lnTo>
                    <a:pt x="367" y="810"/>
                  </a:lnTo>
                  <a:lnTo>
                    <a:pt x="361" y="794"/>
                  </a:lnTo>
                  <a:lnTo>
                    <a:pt x="357" y="777"/>
                  </a:lnTo>
                  <a:lnTo>
                    <a:pt x="353" y="761"/>
                  </a:lnTo>
                  <a:lnTo>
                    <a:pt x="350" y="744"/>
                  </a:lnTo>
                  <a:lnTo>
                    <a:pt x="347" y="726"/>
                  </a:lnTo>
                  <a:lnTo>
                    <a:pt x="345" y="708"/>
                  </a:lnTo>
                  <a:lnTo>
                    <a:pt x="345" y="691"/>
                  </a:lnTo>
                  <a:lnTo>
                    <a:pt x="345" y="673"/>
                  </a:lnTo>
                  <a:lnTo>
                    <a:pt x="347" y="656"/>
                  </a:lnTo>
                  <a:lnTo>
                    <a:pt x="350" y="638"/>
                  </a:lnTo>
                  <a:lnTo>
                    <a:pt x="353" y="622"/>
                  </a:lnTo>
                  <a:lnTo>
                    <a:pt x="357" y="604"/>
                  </a:lnTo>
                  <a:lnTo>
                    <a:pt x="361" y="588"/>
                  </a:lnTo>
                  <a:lnTo>
                    <a:pt x="367" y="572"/>
                  </a:lnTo>
                  <a:lnTo>
                    <a:pt x="373" y="556"/>
                  </a:lnTo>
                  <a:lnTo>
                    <a:pt x="380" y="541"/>
                  </a:lnTo>
                  <a:lnTo>
                    <a:pt x="387" y="526"/>
                  </a:lnTo>
                  <a:lnTo>
                    <a:pt x="396" y="512"/>
                  </a:lnTo>
                  <a:lnTo>
                    <a:pt x="405" y="498"/>
                  </a:lnTo>
                  <a:lnTo>
                    <a:pt x="414" y="483"/>
                  </a:lnTo>
                  <a:lnTo>
                    <a:pt x="424" y="470"/>
                  </a:lnTo>
                  <a:lnTo>
                    <a:pt x="435" y="458"/>
                  </a:lnTo>
                  <a:lnTo>
                    <a:pt x="446" y="446"/>
                  </a:lnTo>
                  <a:lnTo>
                    <a:pt x="458" y="435"/>
                  </a:lnTo>
                  <a:lnTo>
                    <a:pt x="471" y="424"/>
                  </a:lnTo>
                  <a:lnTo>
                    <a:pt x="485" y="414"/>
                  </a:lnTo>
                  <a:lnTo>
                    <a:pt x="498" y="404"/>
                  </a:lnTo>
                  <a:lnTo>
                    <a:pt x="512" y="395"/>
                  </a:lnTo>
                  <a:lnTo>
                    <a:pt x="527" y="387"/>
                  </a:lnTo>
                  <a:lnTo>
                    <a:pt x="541" y="379"/>
                  </a:lnTo>
                  <a:lnTo>
                    <a:pt x="557" y="373"/>
                  </a:lnTo>
                  <a:lnTo>
                    <a:pt x="572" y="366"/>
                  </a:lnTo>
                  <a:lnTo>
                    <a:pt x="588" y="360"/>
                  </a:lnTo>
                  <a:lnTo>
                    <a:pt x="604" y="355"/>
                  </a:lnTo>
                  <a:lnTo>
                    <a:pt x="622" y="352"/>
                  </a:lnTo>
                  <a:lnTo>
                    <a:pt x="639" y="349"/>
                  </a:lnTo>
                  <a:lnTo>
                    <a:pt x="656" y="346"/>
                  </a:lnTo>
                  <a:lnTo>
                    <a:pt x="673" y="345"/>
                  </a:lnTo>
                  <a:lnTo>
                    <a:pt x="691" y="345"/>
                  </a:lnTo>
                  <a:lnTo>
                    <a:pt x="709" y="345"/>
                  </a:lnTo>
                  <a:lnTo>
                    <a:pt x="726" y="346"/>
                  </a:lnTo>
                  <a:lnTo>
                    <a:pt x="743" y="349"/>
                  </a:lnTo>
                  <a:lnTo>
                    <a:pt x="761" y="352"/>
                  </a:lnTo>
                  <a:lnTo>
                    <a:pt x="778" y="355"/>
                  </a:lnTo>
                  <a:lnTo>
                    <a:pt x="794" y="360"/>
                  </a:lnTo>
                  <a:lnTo>
                    <a:pt x="810" y="366"/>
                  </a:lnTo>
                  <a:lnTo>
                    <a:pt x="826" y="373"/>
                  </a:lnTo>
                  <a:lnTo>
                    <a:pt x="841" y="379"/>
                  </a:lnTo>
                  <a:lnTo>
                    <a:pt x="856" y="387"/>
                  </a:lnTo>
                  <a:lnTo>
                    <a:pt x="870" y="395"/>
                  </a:lnTo>
                  <a:lnTo>
                    <a:pt x="884" y="404"/>
                  </a:lnTo>
                  <a:lnTo>
                    <a:pt x="898" y="414"/>
                  </a:lnTo>
                  <a:lnTo>
                    <a:pt x="911" y="424"/>
                  </a:lnTo>
                  <a:lnTo>
                    <a:pt x="924" y="435"/>
                  </a:lnTo>
                  <a:lnTo>
                    <a:pt x="936" y="446"/>
                  </a:lnTo>
                  <a:lnTo>
                    <a:pt x="947" y="458"/>
                  </a:lnTo>
                  <a:lnTo>
                    <a:pt x="958" y="470"/>
                  </a:lnTo>
                  <a:lnTo>
                    <a:pt x="968" y="483"/>
                  </a:lnTo>
                  <a:lnTo>
                    <a:pt x="977" y="498"/>
                  </a:lnTo>
                  <a:lnTo>
                    <a:pt x="986" y="512"/>
                  </a:lnTo>
                  <a:lnTo>
                    <a:pt x="995" y="526"/>
                  </a:lnTo>
                  <a:lnTo>
                    <a:pt x="1002" y="541"/>
                  </a:lnTo>
                  <a:lnTo>
                    <a:pt x="1009" y="556"/>
                  </a:lnTo>
                  <a:lnTo>
                    <a:pt x="1015" y="572"/>
                  </a:lnTo>
                  <a:lnTo>
                    <a:pt x="1021" y="588"/>
                  </a:lnTo>
                  <a:lnTo>
                    <a:pt x="1025" y="604"/>
                  </a:lnTo>
                  <a:lnTo>
                    <a:pt x="1030" y="622"/>
                  </a:lnTo>
                  <a:lnTo>
                    <a:pt x="1033" y="638"/>
                  </a:lnTo>
                  <a:lnTo>
                    <a:pt x="1035" y="656"/>
                  </a:lnTo>
                  <a:lnTo>
                    <a:pt x="1037" y="673"/>
                  </a:lnTo>
                  <a:lnTo>
                    <a:pt x="1037" y="691"/>
                  </a:lnTo>
                  <a:close/>
                </a:path>
              </a:pathLst>
            </a:custGeom>
            <a:solidFill>
              <a:srgbClr val="527ED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68" name="Freeform 79"/>
            <p:cNvSpPr>
              <a:spLocks/>
            </p:cNvSpPr>
            <p:nvPr/>
          </p:nvSpPr>
          <p:spPr bwMode="auto">
            <a:xfrm>
              <a:off x="939800" y="3983038"/>
              <a:ext cx="68263" cy="69850"/>
            </a:xfrm>
            <a:custGeom>
              <a:avLst/>
              <a:gdLst>
                <a:gd name="T0" fmla="*/ 2147483647 w 1038"/>
                <a:gd name="T1" fmla="*/ 2147483647 h 1037"/>
                <a:gd name="T2" fmla="*/ 2147483647 w 1038"/>
                <a:gd name="T3" fmla="*/ 2147483647 h 1037"/>
                <a:gd name="T4" fmla="*/ 2147483647 w 1038"/>
                <a:gd name="T5" fmla="*/ 2147483647 h 1037"/>
                <a:gd name="T6" fmla="*/ 2147483647 w 1038"/>
                <a:gd name="T7" fmla="*/ 2147483647 h 1037"/>
                <a:gd name="T8" fmla="*/ 2147483647 w 1038"/>
                <a:gd name="T9" fmla="*/ 2147483647 h 1037"/>
                <a:gd name="T10" fmla="*/ 2147483647 w 1038"/>
                <a:gd name="T11" fmla="*/ 2147483647 h 1037"/>
                <a:gd name="T12" fmla="*/ 2147483647 w 1038"/>
                <a:gd name="T13" fmla="*/ 2147483647 h 1037"/>
                <a:gd name="T14" fmla="*/ 2147483647 w 1038"/>
                <a:gd name="T15" fmla="*/ 2147483647 h 1037"/>
                <a:gd name="T16" fmla="*/ 2147483647 w 1038"/>
                <a:gd name="T17" fmla="*/ 2147483647 h 1037"/>
                <a:gd name="T18" fmla="*/ 2147483647 w 1038"/>
                <a:gd name="T19" fmla="*/ 2147483647 h 1037"/>
                <a:gd name="T20" fmla="*/ 2147483647 w 1038"/>
                <a:gd name="T21" fmla="*/ 0 h 1037"/>
                <a:gd name="T22" fmla="*/ 2147483647 w 1038"/>
                <a:gd name="T23" fmla="*/ 2147483647 h 1037"/>
                <a:gd name="T24" fmla="*/ 2147483647 w 1038"/>
                <a:gd name="T25" fmla="*/ 2147483647 h 1037"/>
                <a:gd name="T26" fmla="*/ 2147483647 w 1038"/>
                <a:gd name="T27" fmla="*/ 2147483647 h 1037"/>
                <a:gd name="T28" fmla="*/ 2147483647 w 1038"/>
                <a:gd name="T29" fmla="*/ 2147483647 h 1037"/>
                <a:gd name="T30" fmla="*/ 2147483647 w 1038"/>
                <a:gd name="T31" fmla="*/ 2147483647 h 1037"/>
                <a:gd name="T32" fmla="*/ 2147483647 w 1038"/>
                <a:gd name="T33" fmla="*/ 2147483647 h 1037"/>
                <a:gd name="T34" fmla="*/ 2147483647 w 1038"/>
                <a:gd name="T35" fmla="*/ 2147483647 h 1037"/>
                <a:gd name="T36" fmla="*/ 2147483647 w 1038"/>
                <a:gd name="T37" fmla="*/ 2147483647 h 1037"/>
                <a:gd name="T38" fmla="*/ 2147483647 w 1038"/>
                <a:gd name="T39" fmla="*/ 2147483647 h 1037"/>
                <a:gd name="T40" fmla="*/ 2147483647 w 1038"/>
                <a:gd name="T41" fmla="*/ 2147483647 h 1037"/>
                <a:gd name="T42" fmla="*/ 2147483647 w 1038"/>
                <a:gd name="T43" fmla="*/ 2147483647 h 1037"/>
                <a:gd name="T44" fmla="*/ 2147483647 w 1038"/>
                <a:gd name="T45" fmla="*/ 2147483647 h 1037"/>
                <a:gd name="T46" fmla="*/ 2147483647 w 1038"/>
                <a:gd name="T47" fmla="*/ 2147483647 h 1037"/>
                <a:gd name="T48" fmla="*/ 2147483647 w 1038"/>
                <a:gd name="T49" fmla="*/ 2147483647 h 1037"/>
                <a:gd name="T50" fmla="*/ 2147483647 w 1038"/>
                <a:gd name="T51" fmla="*/ 2147483647 h 1037"/>
                <a:gd name="T52" fmla="*/ 2147483647 w 1038"/>
                <a:gd name="T53" fmla="*/ 2147483647 h 1037"/>
                <a:gd name="T54" fmla="*/ 2147483647 w 1038"/>
                <a:gd name="T55" fmla="*/ 2147483647 h 1037"/>
                <a:gd name="T56" fmla="*/ 2147483647 w 1038"/>
                <a:gd name="T57" fmla="*/ 2147483647 h 1037"/>
                <a:gd name="T58" fmla="*/ 2147483647 w 1038"/>
                <a:gd name="T59" fmla="*/ 2147483647 h 1037"/>
                <a:gd name="T60" fmla="*/ 2147483647 w 1038"/>
                <a:gd name="T61" fmla="*/ 2147483647 h 1037"/>
                <a:gd name="T62" fmla="*/ 2147483647 w 1038"/>
                <a:gd name="T63" fmla="*/ 2147483647 h 1037"/>
                <a:gd name="T64" fmla="*/ 2147483647 w 1038"/>
                <a:gd name="T65" fmla="*/ 2147483647 h 1037"/>
                <a:gd name="T66" fmla="*/ 2147483647 w 1038"/>
                <a:gd name="T67" fmla="*/ 2147483647 h 1037"/>
                <a:gd name="T68" fmla="*/ 2147483647 w 1038"/>
                <a:gd name="T69" fmla="*/ 2147483647 h 1037"/>
                <a:gd name="T70" fmla="*/ 2147483647 w 1038"/>
                <a:gd name="T71" fmla="*/ 2147483647 h 1037"/>
                <a:gd name="T72" fmla="*/ 2147483647 w 1038"/>
                <a:gd name="T73" fmla="*/ 2147483647 h 1037"/>
                <a:gd name="T74" fmla="*/ 2147483647 w 1038"/>
                <a:gd name="T75" fmla="*/ 2147483647 h 1037"/>
                <a:gd name="T76" fmla="*/ 2147483647 w 1038"/>
                <a:gd name="T77" fmla="*/ 2147483647 h 1037"/>
                <a:gd name="T78" fmla="*/ 2147483647 w 1038"/>
                <a:gd name="T79" fmla="*/ 2147483647 h 1037"/>
                <a:gd name="T80" fmla="*/ 2147483647 w 1038"/>
                <a:gd name="T81" fmla="*/ 2147483647 h 1037"/>
                <a:gd name="T82" fmla="*/ 2147483647 w 1038"/>
                <a:gd name="T83" fmla="*/ 2147483647 h 1037"/>
                <a:gd name="T84" fmla="*/ 2147483647 w 1038"/>
                <a:gd name="T85" fmla="*/ 2147483647 h 103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38"/>
                <a:gd name="T130" fmla="*/ 0 h 1037"/>
                <a:gd name="T131" fmla="*/ 1038 w 1038"/>
                <a:gd name="T132" fmla="*/ 1037 h 103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38" h="1037">
                  <a:moveTo>
                    <a:pt x="1038" y="519"/>
                  </a:moveTo>
                  <a:lnTo>
                    <a:pt x="1037" y="492"/>
                  </a:lnTo>
                  <a:lnTo>
                    <a:pt x="1035" y="466"/>
                  </a:lnTo>
                  <a:lnTo>
                    <a:pt x="1032" y="439"/>
                  </a:lnTo>
                  <a:lnTo>
                    <a:pt x="1027" y="414"/>
                  </a:lnTo>
                  <a:lnTo>
                    <a:pt x="1021" y="389"/>
                  </a:lnTo>
                  <a:lnTo>
                    <a:pt x="1014" y="365"/>
                  </a:lnTo>
                  <a:lnTo>
                    <a:pt x="1006" y="341"/>
                  </a:lnTo>
                  <a:lnTo>
                    <a:pt x="997" y="317"/>
                  </a:lnTo>
                  <a:lnTo>
                    <a:pt x="986" y="294"/>
                  </a:lnTo>
                  <a:lnTo>
                    <a:pt x="974" y="271"/>
                  </a:lnTo>
                  <a:lnTo>
                    <a:pt x="962" y="250"/>
                  </a:lnTo>
                  <a:lnTo>
                    <a:pt x="949" y="229"/>
                  </a:lnTo>
                  <a:lnTo>
                    <a:pt x="934" y="209"/>
                  </a:lnTo>
                  <a:lnTo>
                    <a:pt x="919" y="188"/>
                  </a:lnTo>
                  <a:lnTo>
                    <a:pt x="903" y="170"/>
                  </a:lnTo>
                  <a:lnTo>
                    <a:pt x="886" y="152"/>
                  </a:lnTo>
                  <a:lnTo>
                    <a:pt x="868" y="135"/>
                  </a:lnTo>
                  <a:lnTo>
                    <a:pt x="848" y="119"/>
                  </a:lnTo>
                  <a:lnTo>
                    <a:pt x="829" y="103"/>
                  </a:lnTo>
                  <a:lnTo>
                    <a:pt x="809" y="89"/>
                  </a:lnTo>
                  <a:lnTo>
                    <a:pt x="788" y="76"/>
                  </a:lnTo>
                  <a:lnTo>
                    <a:pt x="766" y="62"/>
                  </a:lnTo>
                  <a:lnTo>
                    <a:pt x="744" y="51"/>
                  </a:lnTo>
                  <a:lnTo>
                    <a:pt x="721" y="41"/>
                  </a:lnTo>
                  <a:lnTo>
                    <a:pt x="697" y="31"/>
                  </a:lnTo>
                  <a:lnTo>
                    <a:pt x="673" y="23"/>
                  </a:lnTo>
                  <a:lnTo>
                    <a:pt x="649" y="16"/>
                  </a:lnTo>
                  <a:lnTo>
                    <a:pt x="624" y="11"/>
                  </a:lnTo>
                  <a:lnTo>
                    <a:pt x="598" y="6"/>
                  </a:lnTo>
                  <a:lnTo>
                    <a:pt x="572" y="3"/>
                  </a:lnTo>
                  <a:lnTo>
                    <a:pt x="546" y="1"/>
                  </a:lnTo>
                  <a:lnTo>
                    <a:pt x="519" y="0"/>
                  </a:lnTo>
                  <a:lnTo>
                    <a:pt x="493" y="1"/>
                  </a:lnTo>
                  <a:lnTo>
                    <a:pt x="466" y="3"/>
                  </a:lnTo>
                  <a:lnTo>
                    <a:pt x="440" y="6"/>
                  </a:lnTo>
                  <a:lnTo>
                    <a:pt x="414" y="11"/>
                  </a:lnTo>
                  <a:lnTo>
                    <a:pt x="389" y="16"/>
                  </a:lnTo>
                  <a:lnTo>
                    <a:pt x="365" y="23"/>
                  </a:lnTo>
                  <a:lnTo>
                    <a:pt x="341" y="31"/>
                  </a:lnTo>
                  <a:lnTo>
                    <a:pt x="318" y="41"/>
                  </a:lnTo>
                  <a:lnTo>
                    <a:pt x="294" y="51"/>
                  </a:lnTo>
                  <a:lnTo>
                    <a:pt x="272" y="62"/>
                  </a:lnTo>
                  <a:lnTo>
                    <a:pt x="250" y="76"/>
                  </a:lnTo>
                  <a:lnTo>
                    <a:pt x="229" y="89"/>
                  </a:lnTo>
                  <a:lnTo>
                    <a:pt x="209" y="103"/>
                  </a:lnTo>
                  <a:lnTo>
                    <a:pt x="190" y="119"/>
                  </a:lnTo>
                  <a:lnTo>
                    <a:pt x="170" y="135"/>
                  </a:lnTo>
                  <a:lnTo>
                    <a:pt x="152" y="152"/>
                  </a:lnTo>
                  <a:lnTo>
                    <a:pt x="135" y="170"/>
                  </a:lnTo>
                  <a:lnTo>
                    <a:pt x="119" y="188"/>
                  </a:lnTo>
                  <a:lnTo>
                    <a:pt x="104" y="209"/>
                  </a:lnTo>
                  <a:lnTo>
                    <a:pt x="89" y="229"/>
                  </a:lnTo>
                  <a:lnTo>
                    <a:pt x="76" y="250"/>
                  </a:lnTo>
                  <a:lnTo>
                    <a:pt x="64" y="271"/>
                  </a:lnTo>
                  <a:lnTo>
                    <a:pt x="52" y="294"/>
                  </a:lnTo>
                  <a:lnTo>
                    <a:pt x="42" y="317"/>
                  </a:lnTo>
                  <a:lnTo>
                    <a:pt x="32" y="341"/>
                  </a:lnTo>
                  <a:lnTo>
                    <a:pt x="24" y="365"/>
                  </a:lnTo>
                  <a:lnTo>
                    <a:pt x="17" y="389"/>
                  </a:lnTo>
                  <a:lnTo>
                    <a:pt x="11" y="414"/>
                  </a:lnTo>
                  <a:lnTo>
                    <a:pt x="6" y="439"/>
                  </a:lnTo>
                  <a:lnTo>
                    <a:pt x="3" y="466"/>
                  </a:lnTo>
                  <a:lnTo>
                    <a:pt x="1" y="492"/>
                  </a:lnTo>
                  <a:lnTo>
                    <a:pt x="0" y="519"/>
                  </a:lnTo>
                  <a:lnTo>
                    <a:pt x="1" y="545"/>
                  </a:lnTo>
                  <a:lnTo>
                    <a:pt x="3" y="572"/>
                  </a:lnTo>
                  <a:lnTo>
                    <a:pt x="6" y="598"/>
                  </a:lnTo>
                  <a:lnTo>
                    <a:pt x="11" y="623"/>
                  </a:lnTo>
                  <a:lnTo>
                    <a:pt x="17" y="648"/>
                  </a:lnTo>
                  <a:lnTo>
                    <a:pt x="24" y="673"/>
                  </a:lnTo>
                  <a:lnTo>
                    <a:pt x="32" y="698"/>
                  </a:lnTo>
                  <a:lnTo>
                    <a:pt x="42" y="721"/>
                  </a:lnTo>
                  <a:lnTo>
                    <a:pt x="52" y="744"/>
                  </a:lnTo>
                  <a:lnTo>
                    <a:pt x="64" y="766"/>
                  </a:lnTo>
                  <a:lnTo>
                    <a:pt x="76" y="787"/>
                  </a:lnTo>
                  <a:lnTo>
                    <a:pt x="89" y="808"/>
                  </a:lnTo>
                  <a:lnTo>
                    <a:pt x="104" y="830"/>
                  </a:lnTo>
                  <a:lnTo>
                    <a:pt x="119" y="849"/>
                  </a:lnTo>
                  <a:lnTo>
                    <a:pt x="135" y="868"/>
                  </a:lnTo>
                  <a:lnTo>
                    <a:pt x="152" y="885"/>
                  </a:lnTo>
                  <a:lnTo>
                    <a:pt x="170" y="903"/>
                  </a:lnTo>
                  <a:lnTo>
                    <a:pt x="190" y="919"/>
                  </a:lnTo>
                  <a:lnTo>
                    <a:pt x="209" y="934"/>
                  </a:lnTo>
                  <a:lnTo>
                    <a:pt x="229" y="949"/>
                  </a:lnTo>
                  <a:lnTo>
                    <a:pt x="250" y="963"/>
                  </a:lnTo>
                  <a:lnTo>
                    <a:pt x="272" y="975"/>
                  </a:lnTo>
                  <a:lnTo>
                    <a:pt x="294" y="986"/>
                  </a:lnTo>
                  <a:lnTo>
                    <a:pt x="318" y="997"/>
                  </a:lnTo>
                  <a:lnTo>
                    <a:pt x="341" y="1006"/>
                  </a:lnTo>
                  <a:lnTo>
                    <a:pt x="365" y="1014"/>
                  </a:lnTo>
                  <a:lnTo>
                    <a:pt x="389" y="1021"/>
                  </a:lnTo>
                  <a:lnTo>
                    <a:pt x="414" y="1027"/>
                  </a:lnTo>
                  <a:lnTo>
                    <a:pt x="440" y="1031"/>
                  </a:lnTo>
                  <a:lnTo>
                    <a:pt x="466" y="1035"/>
                  </a:lnTo>
                  <a:lnTo>
                    <a:pt x="493" y="1037"/>
                  </a:lnTo>
                  <a:lnTo>
                    <a:pt x="519" y="1037"/>
                  </a:lnTo>
                  <a:lnTo>
                    <a:pt x="546" y="1037"/>
                  </a:lnTo>
                  <a:lnTo>
                    <a:pt x="572" y="1035"/>
                  </a:lnTo>
                  <a:lnTo>
                    <a:pt x="598" y="1031"/>
                  </a:lnTo>
                  <a:lnTo>
                    <a:pt x="624" y="1027"/>
                  </a:lnTo>
                  <a:lnTo>
                    <a:pt x="649" y="1021"/>
                  </a:lnTo>
                  <a:lnTo>
                    <a:pt x="673" y="1014"/>
                  </a:lnTo>
                  <a:lnTo>
                    <a:pt x="697" y="1006"/>
                  </a:lnTo>
                  <a:lnTo>
                    <a:pt x="721" y="997"/>
                  </a:lnTo>
                  <a:lnTo>
                    <a:pt x="744" y="986"/>
                  </a:lnTo>
                  <a:lnTo>
                    <a:pt x="766" y="975"/>
                  </a:lnTo>
                  <a:lnTo>
                    <a:pt x="788" y="963"/>
                  </a:lnTo>
                  <a:lnTo>
                    <a:pt x="809" y="949"/>
                  </a:lnTo>
                  <a:lnTo>
                    <a:pt x="829" y="934"/>
                  </a:lnTo>
                  <a:lnTo>
                    <a:pt x="848" y="919"/>
                  </a:lnTo>
                  <a:lnTo>
                    <a:pt x="868" y="903"/>
                  </a:lnTo>
                  <a:lnTo>
                    <a:pt x="886" y="885"/>
                  </a:lnTo>
                  <a:lnTo>
                    <a:pt x="903" y="868"/>
                  </a:lnTo>
                  <a:lnTo>
                    <a:pt x="919" y="849"/>
                  </a:lnTo>
                  <a:lnTo>
                    <a:pt x="934" y="830"/>
                  </a:lnTo>
                  <a:lnTo>
                    <a:pt x="949" y="808"/>
                  </a:lnTo>
                  <a:lnTo>
                    <a:pt x="962" y="787"/>
                  </a:lnTo>
                  <a:lnTo>
                    <a:pt x="974" y="766"/>
                  </a:lnTo>
                  <a:lnTo>
                    <a:pt x="986" y="744"/>
                  </a:lnTo>
                  <a:lnTo>
                    <a:pt x="997" y="721"/>
                  </a:lnTo>
                  <a:lnTo>
                    <a:pt x="1006" y="698"/>
                  </a:lnTo>
                  <a:lnTo>
                    <a:pt x="1014" y="673"/>
                  </a:lnTo>
                  <a:lnTo>
                    <a:pt x="1021" y="648"/>
                  </a:lnTo>
                  <a:lnTo>
                    <a:pt x="1027" y="623"/>
                  </a:lnTo>
                  <a:lnTo>
                    <a:pt x="1032" y="598"/>
                  </a:lnTo>
                  <a:lnTo>
                    <a:pt x="1035" y="572"/>
                  </a:lnTo>
                  <a:lnTo>
                    <a:pt x="1037" y="545"/>
                  </a:lnTo>
                  <a:lnTo>
                    <a:pt x="1038" y="519"/>
                  </a:lnTo>
                  <a:close/>
                </a:path>
              </a:pathLst>
            </a:custGeom>
            <a:solidFill>
              <a:srgbClr val="5380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69" name="Freeform 80"/>
            <p:cNvSpPr>
              <a:spLocks/>
            </p:cNvSpPr>
            <p:nvPr/>
          </p:nvSpPr>
          <p:spPr bwMode="auto">
            <a:xfrm>
              <a:off x="950913" y="3995738"/>
              <a:ext cx="46038" cy="44450"/>
            </a:xfrm>
            <a:custGeom>
              <a:avLst/>
              <a:gdLst>
                <a:gd name="T0" fmla="*/ 2147483647 w 692"/>
                <a:gd name="T1" fmla="*/ 2147483647 h 692"/>
                <a:gd name="T2" fmla="*/ 2147483647 w 692"/>
                <a:gd name="T3" fmla="*/ 2147483647 h 692"/>
                <a:gd name="T4" fmla="*/ 2147483647 w 692"/>
                <a:gd name="T5" fmla="*/ 2147483647 h 692"/>
                <a:gd name="T6" fmla="*/ 2147483647 w 692"/>
                <a:gd name="T7" fmla="*/ 2147483647 h 692"/>
                <a:gd name="T8" fmla="*/ 2147483647 w 692"/>
                <a:gd name="T9" fmla="*/ 2147483647 h 692"/>
                <a:gd name="T10" fmla="*/ 2147483647 w 692"/>
                <a:gd name="T11" fmla="*/ 2147483647 h 692"/>
                <a:gd name="T12" fmla="*/ 2147483647 w 692"/>
                <a:gd name="T13" fmla="*/ 2147483647 h 692"/>
                <a:gd name="T14" fmla="*/ 2147483647 w 692"/>
                <a:gd name="T15" fmla="*/ 2147483647 h 692"/>
                <a:gd name="T16" fmla="*/ 2147483647 w 692"/>
                <a:gd name="T17" fmla="*/ 2147483647 h 692"/>
                <a:gd name="T18" fmla="*/ 2147483647 w 692"/>
                <a:gd name="T19" fmla="*/ 2147483647 h 692"/>
                <a:gd name="T20" fmla="*/ 2147483647 w 692"/>
                <a:gd name="T21" fmla="*/ 0 h 692"/>
                <a:gd name="T22" fmla="*/ 2147483647 w 692"/>
                <a:gd name="T23" fmla="*/ 2147483647 h 692"/>
                <a:gd name="T24" fmla="*/ 2147483647 w 692"/>
                <a:gd name="T25" fmla="*/ 2147483647 h 692"/>
                <a:gd name="T26" fmla="*/ 2147483647 w 692"/>
                <a:gd name="T27" fmla="*/ 2147483647 h 692"/>
                <a:gd name="T28" fmla="*/ 2147483647 w 692"/>
                <a:gd name="T29" fmla="*/ 2147483647 h 692"/>
                <a:gd name="T30" fmla="*/ 2147483647 w 692"/>
                <a:gd name="T31" fmla="*/ 2147483647 h 692"/>
                <a:gd name="T32" fmla="*/ 2147483647 w 692"/>
                <a:gd name="T33" fmla="*/ 2147483647 h 692"/>
                <a:gd name="T34" fmla="*/ 2147483647 w 692"/>
                <a:gd name="T35" fmla="*/ 2147483647 h 692"/>
                <a:gd name="T36" fmla="*/ 2147483647 w 692"/>
                <a:gd name="T37" fmla="*/ 2147483647 h 692"/>
                <a:gd name="T38" fmla="*/ 2147483647 w 692"/>
                <a:gd name="T39" fmla="*/ 2147483647 h 692"/>
                <a:gd name="T40" fmla="*/ 2147483647 w 692"/>
                <a:gd name="T41" fmla="*/ 2147483647 h 692"/>
                <a:gd name="T42" fmla="*/ 0 w 692"/>
                <a:gd name="T43" fmla="*/ 2147483647 h 692"/>
                <a:gd name="T44" fmla="*/ 2147483647 w 692"/>
                <a:gd name="T45" fmla="*/ 2147483647 h 692"/>
                <a:gd name="T46" fmla="*/ 2147483647 w 692"/>
                <a:gd name="T47" fmla="*/ 2147483647 h 692"/>
                <a:gd name="T48" fmla="*/ 2147483647 w 692"/>
                <a:gd name="T49" fmla="*/ 2147483647 h 692"/>
                <a:gd name="T50" fmla="*/ 2147483647 w 692"/>
                <a:gd name="T51" fmla="*/ 2147483647 h 692"/>
                <a:gd name="T52" fmla="*/ 2147483647 w 692"/>
                <a:gd name="T53" fmla="*/ 2147483647 h 692"/>
                <a:gd name="T54" fmla="*/ 2147483647 w 692"/>
                <a:gd name="T55" fmla="*/ 2147483647 h 692"/>
                <a:gd name="T56" fmla="*/ 2147483647 w 692"/>
                <a:gd name="T57" fmla="*/ 2147483647 h 692"/>
                <a:gd name="T58" fmla="*/ 2147483647 w 692"/>
                <a:gd name="T59" fmla="*/ 2147483647 h 692"/>
                <a:gd name="T60" fmla="*/ 2147483647 w 692"/>
                <a:gd name="T61" fmla="*/ 2147483647 h 692"/>
                <a:gd name="T62" fmla="*/ 2147483647 w 692"/>
                <a:gd name="T63" fmla="*/ 2147483647 h 692"/>
                <a:gd name="T64" fmla="*/ 2147483647 w 692"/>
                <a:gd name="T65" fmla="*/ 2147483647 h 692"/>
                <a:gd name="T66" fmla="*/ 2147483647 w 692"/>
                <a:gd name="T67" fmla="*/ 2147483647 h 692"/>
                <a:gd name="T68" fmla="*/ 2147483647 w 692"/>
                <a:gd name="T69" fmla="*/ 2147483647 h 692"/>
                <a:gd name="T70" fmla="*/ 2147483647 w 692"/>
                <a:gd name="T71" fmla="*/ 2147483647 h 692"/>
                <a:gd name="T72" fmla="*/ 2147483647 w 692"/>
                <a:gd name="T73" fmla="*/ 2147483647 h 692"/>
                <a:gd name="T74" fmla="*/ 2147483647 w 692"/>
                <a:gd name="T75" fmla="*/ 2147483647 h 692"/>
                <a:gd name="T76" fmla="*/ 2147483647 w 692"/>
                <a:gd name="T77" fmla="*/ 2147483647 h 692"/>
                <a:gd name="T78" fmla="*/ 2147483647 w 692"/>
                <a:gd name="T79" fmla="*/ 2147483647 h 692"/>
                <a:gd name="T80" fmla="*/ 2147483647 w 692"/>
                <a:gd name="T81" fmla="*/ 2147483647 h 692"/>
                <a:gd name="T82" fmla="*/ 2147483647 w 692"/>
                <a:gd name="T83" fmla="*/ 2147483647 h 692"/>
                <a:gd name="T84" fmla="*/ 2147483647 w 692"/>
                <a:gd name="T85" fmla="*/ 2147483647 h 6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2"/>
                <a:gd name="T130" fmla="*/ 0 h 692"/>
                <a:gd name="T131" fmla="*/ 692 w 692"/>
                <a:gd name="T132" fmla="*/ 692 h 6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2" h="692">
                  <a:moveTo>
                    <a:pt x="692" y="346"/>
                  </a:moveTo>
                  <a:lnTo>
                    <a:pt x="692" y="328"/>
                  </a:lnTo>
                  <a:lnTo>
                    <a:pt x="690" y="311"/>
                  </a:lnTo>
                  <a:lnTo>
                    <a:pt x="688" y="293"/>
                  </a:lnTo>
                  <a:lnTo>
                    <a:pt x="685" y="277"/>
                  </a:lnTo>
                  <a:lnTo>
                    <a:pt x="680" y="259"/>
                  </a:lnTo>
                  <a:lnTo>
                    <a:pt x="676" y="243"/>
                  </a:lnTo>
                  <a:lnTo>
                    <a:pt x="670" y="227"/>
                  </a:lnTo>
                  <a:lnTo>
                    <a:pt x="664" y="211"/>
                  </a:lnTo>
                  <a:lnTo>
                    <a:pt x="657" y="196"/>
                  </a:lnTo>
                  <a:lnTo>
                    <a:pt x="650" y="181"/>
                  </a:lnTo>
                  <a:lnTo>
                    <a:pt x="641" y="167"/>
                  </a:lnTo>
                  <a:lnTo>
                    <a:pt x="632" y="153"/>
                  </a:lnTo>
                  <a:lnTo>
                    <a:pt x="623" y="138"/>
                  </a:lnTo>
                  <a:lnTo>
                    <a:pt x="613" y="125"/>
                  </a:lnTo>
                  <a:lnTo>
                    <a:pt x="602" y="113"/>
                  </a:lnTo>
                  <a:lnTo>
                    <a:pt x="591" y="101"/>
                  </a:lnTo>
                  <a:lnTo>
                    <a:pt x="579" y="90"/>
                  </a:lnTo>
                  <a:lnTo>
                    <a:pt x="566" y="79"/>
                  </a:lnTo>
                  <a:lnTo>
                    <a:pt x="553" y="69"/>
                  </a:lnTo>
                  <a:lnTo>
                    <a:pt x="539" y="59"/>
                  </a:lnTo>
                  <a:lnTo>
                    <a:pt x="525" y="50"/>
                  </a:lnTo>
                  <a:lnTo>
                    <a:pt x="511" y="42"/>
                  </a:lnTo>
                  <a:lnTo>
                    <a:pt x="496" y="34"/>
                  </a:lnTo>
                  <a:lnTo>
                    <a:pt x="481" y="28"/>
                  </a:lnTo>
                  <a:lnTo>
                    <a:pt x="465" y="21"/>
                  </a:lnTo>
                  <a:lnTo>
                    <a:pt x="449" y="15"/>
                  </a:lnTo>
                  <a:lnTo>
                    <a:pt x="433" y="10"/>
                  </a:lnTo>
                  <a:lnTo>
                    <a:pt x="416" y="7"/>
                  </a:lnTo>
                  <a:lnTo>
                    <a:pt x="398" y="4"/>
                  </a:lnTo>
                  <a:lnTo>
                    <a:pt x="381" y="1"/>
                  </a:lnTo>
                  <a:lnTo>
                    <a:pt x="364" y="0"/>
                  </a:lnTo>
                  <a:lnTo>
                    <a:pt x="346" y="0"/>
                  </a:lnTo>
                  <a:lnTo>
                    <a:pt x="328" y="0"/>
                  </a:lnTo>
                  <a:lnTo>
                    <a:pt x="311" y="1"/>
                  </a:lnTo>
                  <a:lnTo>
                    <a:pt x="294" y="4"/>
                  </a:lnTo>
                  <a:lnTo>
                    <a:pt x="277" y="7"/>
                  </a:lnTo>
                  <a:lnTo>
                    <a:pt x="259" y="10"/>
                  </a:lnTo>
                  <a:lnTo>
                    <a:pt x="243" y="15"/>
                  </a:lnTo>
                  <a:lnTo>
                    <a:pt x="227" y="21"/>
                  </a:lnTo>
                  <a:lnTo>
                    <a:pt x="212" y="28"/>
                  </a:lnTo>
                  <a:lnTo>
                    <a:pt x="196" y="34"/>
                  </a:lnTo>
                  <a:lnTo>
                    <a:pt x="182" y="42"/>
                  </a:lnTo>
                  <a:lnTo>
                    <a:pt x="167" y="50"/>
                  </a:lnTo>
                  <a:lnTo>
                    <a:pt x="153" y="59"/>
                  </a:lnTo>
                  <a:lnTo>
                    <a:pt x="140" y="69"/>
                  </a:lnTo>
                  <a:lnTo>
                    <a:pt x="126" y="79"/>
                  </a:lnTo>
                  <a:lnTo>
                    <a:pt x="113" y="90"/>
                  </a:lnTo>
                  <a:lnTo>
                    <a:pt x="101" y="101"/>
                  </a:lnTo>
                  <a:lnTo>
                    <a:pt x="90" y="113"/>
                  </a:lnTo>
                  <a:lnTo>
                    <a:pt x="79" y="125"/>
                  </a:lnTo>
                  <a:lnTo>
                    <a:pt x="69" y="138"/>
                  </a:lnTo>
                  <a:lnTo>
                    <a:pt x="60" y="153"/>
                  </a:lnTo>
                  <a:lnTo>
                    <a:pt x="51" y="167"/>
                  </a:lnTo>
                  <a:lnTo>
                    <a:pt x="42" y="181"/>
                  </a:lnTo>
                  <a:lnTo>
                    <a:pt x="35" y="196"/>
                  </a:lnTo>
                  <a:lnTo>
                    <a:pt x="28" y="211"/>
                  </a:lnTo>
                  <a:lnTo>
                    <a:pt x="22" y="227"/>
                  </a:lnTo>
                  <a:lnTo>
                    <a:pt x="16" y="243"/>
                  </a:lnTo>
                  <a:lnTo>
                    <a:pt x="12" y="259"/>
                  </a:lnTo>
                  <a:lnTo>
                    <a:pt x="8" y="277"/>
                  </a:lnTo>
                  <a:lnTo>
                    <a:pt x="5" y="293"/>
                  </a:lnTo>
                  <a:lnTo>
                    <a:pt x="2" y="311"/>
                  </a:lnTo>
                  <a:lnTo>
                    <a:pt x="0" y="328"/>
                  </a:lnTo>
                  <a:lnTo>
                    <a:pt x="0" y="346"/>
                  </a:lnTo>
                  <a:lnTo>
                    <a:pt x="0" y="363"/>
                  </a:lnTo>
                  <a:lnTo>
                    <a:pt x="2" y="381"/>
                  </a:lnTo>
                  <a:lnTo>
                    <a:pt x="5" y="399"/>
                  </a:lnTo>
                  <a:lnTo>
                    <a:pt x="8" y="416"/>
                  </a:lnTo>
                  <a:lnTo>
                    <a:pt x="12" y="432"/>
                  </a:lnTo>
                  <a:lnTo>
                    <a:pt x="16" y="449"/>
                  </a:lnTo>
                  <a:lnTo>
                    <a:pt x="22" y="465"/>
                  </a:lnTo>
                  <a:lnTo>
                    <a:pt x="28" y="480"/>
                  </a:lnTo>
                  <a:lnTo>
                    <a:pt x="35" y="495"/>
                  </a:lnTo>
                  <a:lnTo>
                    <a:pt x="42" y="510"/>
                  </a:lnTo>
                  <a:lnTo>
                    <a:pt x="51" y="526"/>
                  </a:lnTo>
                  <a:lnTo>
                    <a:pt x="60" y="539"/>
                  </a:lnTo>
                  <a:lnTo>
                    <a:pt x="69" y="553"/>
                  </a:lnTo>
                  <a:lnTo>
                    <a:pt x="79" y="566"/>
                  </a:lnTo>
                  <a:lnTo>
                    <a:pt x="90" y="578"/>
                  </a:lnTo>
                  <a:lnTo>
                    <a:pt x="101" y="590"/>
                  </a:lnTo>
                  <a:lnTo>
                    <a:pt x="113" y="602"/>
                  </a:lnTo>
                  <a:lnTo>
                    <a:pt x="126" y="612"/>
                  </a:lnTo>
                  <a:lnTo>
                    <a:pt x="140" y="623"/>
                  </a:lnTo>
                  <a:lnTo>
                    <a:pt x="153" y="632"/>
                  </a:lnTo>
                  <a:lnTo>
                    <a:pt x="167" y="641"/>
                  </a:lnTo>
                  <a:lnTo>
                    <a:pt x="182" y="650"/>
                  </a:lnTo>
                  <a:lnTo>
                    <a:pt x="196" y="658"/>
                  </a:lnTo>
                  <a:lnTo>
                    <a:pt x="212" y="665"/>
                  </a:lnTo>
                  <a:lnTo>
                    <a:pt x="227" y="671"/>
                  </a:lnTo>
                  <a:lnTo>
                    <a:pt x="243" y="676"/>
                  </a:lnTo>
                  <a:lnTo>
                    <a:pt x="259" y="681"/>
                  </a:lnTo>
                  <a:lnTo>
                    <a:pt x="277" y="685"/>
                  </a:lnTo>
                  <a:lnTo>
                    <a:pt x="294" y="688"/>
                  </a:lnTo>
                  <a:lnTo>
                    <a:pt x="311" y="690"/>
                  </a:lnTo>
                  <a:lnTo>
                    <a:pt x="328" y="691"/>
                  </a:lnTo>
                  <a:lnTo>
                    <a:pt x="346" y="692"/>
                  </a:lnTo>
                  <a:lnTo>
                    <a:pt x="364" y="691"/>
                  </a:lnTo>
                  <a:lnTo>
                    <a:pt x="381" y="690"/>
                  </a:lnTo>
                  <a:lnTo>
                    <a:pt x="398" y="688"/>
                  </a:lnTo>
                  <a:lnTo>
                    <a:pt x="416" y="685"/>
                  </a:lnTo>
                  <a:lnTo>
                    <a:pt x="433" y="681"/>
                  </a:lnTo>
                  <a:lnTo>
                    <a:pt x="449" y="676"/>
                  </a:lnTo>
                  <a:lnTo>
                    <a:pt x="465" y="671"/>
                  </a:lnTo>
                  <a:lnTo>
                    <a:pt x="481" y="665"/>
                  </a:lnTo>
                  <a:lnTo>
                    <a:pt x="496" y="658"/>
                  </a:lnTo>
                  <a:lnTo>
                    <a:pt x="511" y="650"/>
                  </a:lnTo>
                  <a:lnTo>
                    <a:pt x="525" y="641"/>
                  </a:lnTo>
                  <a:lnTo>
                    <a:pt x="539" y="632"/>
                  </a:lnTo>
                  <a:lnTo>
                    <a:pt x="553" y="623"/>
                  </a:lnTo>
                  <a:lnTo>
                    <a:pt x="566" y="612"/>
                  </a:lnTo>
                  <a:lnTo>
                    <a:pt x="579" y="602"/>
                  </a:lnTo>
                  <a:lnTo>
                    <a:pt x="591" y="590"/>
                  </a:lnTo>
                  <a:lnTo>
                    <a:pt x="602" y="578"/>
                  </a:lnTo>
                  <a:lnTo>
                    <a:pt x="613" y="566"/>
                  </a:lnTo>
                  <a:lnTo>
                    <a:pt x="623" y="553"/>
                  </a:lnTo>
                  <a:lnTo>
                    <a:pt x="632" y="539"/>
                  </a:lnTo>
                  <a:lnTo>
                    <a:pt x="641" y="526"/>
                  </a:lnTo>
                  <a:lnTo>
                    <a:pt x="650" y="510"/>
                  </a:lnTo>
                  <a:lnTo>
                    <a:pt x="657" y="495"/>
                  </a:lnTo>
                  <a:lnTo>
                    <a:pt x="664" y="480"/>
                  </a:lnTo>
                  <a:lnTo>
                    <a:pt x="670" y="465"/>
                  </a:lnTo>
                  <a:lnTo>
                    <a:pt x="676" y="449"/>
                  </a:lnTo>
                  <a:lnTo>
                    <a:pt x="680" y="432"/>
                  </a:lnTo>
                  <a:lnTo>
                    <a:pt x="685" y="416"/>
                  </a:lnTo>
                  <a:lnTo>
                    <a:pt x="688" y="399"/>
                  </a:lnTo>
                  <a:lnTo>
                    <a:pt x="690" y="381"/>
                  </a:lnTo>
                  <a:lnTo>
                    <a:pt x="692" y="363"/>
                  </a:lnTo>
                  <a:lnTo>
                    <a:pt x="692" y="346"/>
                  </a:lnTo>
                  <a:close/>
                </a:path>
              </a:pathLst>
            </a:custGeom>
            <a:solidFill>
              <a:srgbClr val="5583E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70" name="Freeform 81"/>
            <p:cNvSpPr>
              <a:spLocks/>
            </p:cNvSpPr>
            <p:nvPr/>
          </p:nvSpPr>
          <p:spPr bwMode="auto">
            <a:xfrm>
              <a:off x="962025" y="4006850"/>
              <a:ext cx="23813" cy="22225"/>
            </a:xfrm>
            <a:custGeom>
              <a:avLst/>
              <a:gdLst>
                <a:gd name="T0" fmla="*/ 2147483647 w 345"/>
                <a:gd name="T1" fmla="*/ 2147483647 h 345"/>
                <a:gd name="T2" fmla="*/ 2147483647 w 345"/>
                <a:gd name="T3" fmla="*/ 2147483647 h 345"/>
                <a:gd name="T4" fmla="*/ 2147483647 w 345"/>
                <a:gd name="T5" fmla="*/ 2147483647 h 345"/>
                <a:gd name="T6" fmla="*/ 2147483647 w 345"/>
                <a:gd name="T7" fmla="*/ 2147483647 h 345"/>
                <a:gd name="T8" fmla="*/ 2147483647 w 345"/>
                <a:gd name="T9" fmla="*/ 2147483647 h 345"/>
                <a:gd name="T10" fmla="*/ 2147483647 w 345"/>
                <a:gd name="T11" fmla="*/ 2147483647 h 345"/>
                <a:gd name="T12" fmla="*/ 2147483647 w 345"/>
                <a:gd name="T13" fmla="*/ 2147483647 h 345"/>
                <a:gd name="T14" fmla="*/ 2147483647 w 345"/>
                <a:gd name="T15" fmla="*/ 2147483647 h 345"/>
                <a:gd name="T16" fmla="*/ 2147483647 w 345"/>
                <a:gd name="T17" fmla="*/ 2147483647 h 345"/>
                <a:gd name="T18" fmla="*/ 2147483647 w 345"/>
                <a:gd name="T19" fmla="*/ 2147483647 h 345"/>
                <a:gd name="T20" fmla="*/ 2147483647 w 345"/>
                <a:gd name="T21" fmla="*/ 2147483647 h 345"/>
                <a:gd name="T22" fmla="*/ 2147483647 w 345"/>
                <a:gd name="T23" fmla="*/ 2147483647 h 345"/>
                <a:gd name="T24" fmla="*/ 2147483647 w 345"/>
                <a:gd name="T25" fmla="*/ 2147483647 h 345"/>
                <a:gd name="T26" fmla="*/ 2147483647 w 345"/>
                <a:gd name="T27" fmla="*/ 2147483647 h 345"/>
                <a:gd name="T28" fmla="*/ 2147483647 w 345"/>
                <a:gd name="T29" fmla="*/ 2147483647 h 345"/>
                <a:gd name="T30" fmla="*/ 0 w 345"/>
                <a:gd name="T31" fmla="*/ 2147483647 h 345"/>
                <a:gd name="T32" fmla="*/ 0 w 345"/>
                <a:gd name="T33" fmla="*/ 2147483647 h 345"/>
                <a:gd name="T34" fmla="*/ 2147483647 w 345"/>
                <a:gd name="T35" fmla="*/ 2147483647 h 345"/>
                <a:gd name="T36" fmla="*/ 2147483647 w 345"/>
                <a:gd name="T37" fmla="*/ 2147483647 h 345"/>
                <a:gd name="T38" fmla="*/ 2147483647 w 345"/>
                <a:gd name="T39" fmla="*/ 2147483647 h 345"/>
                <a:gd name="T40" fmla="*/ 2147483647 w 345"/>
                <a:gd name="T41" fmla="*/ 2147483647 h 345"/>
                <a:gd name="T42" fmla="*/ 2147483647 w 345"/>
                <a:gd name="T43" fmla="*/ 2147483647 h 345"/>
                <a:gd name="T44" fmla="*/ 2147483647 w 345"/>
                <a:gd name="T45" fmla="*/ 2147483647 h 345"/>
                <a:gd name="T46" fmla="*/ 2147483647 w 345"/>
                <a:gd name="T47" fmla="*/ 2147483647 h 345"/>
                <a:gd name="T48" fmla="*/ 2147483647 w 345"/>
                <a:gd name="T49" fmla="*/ 2147483647 h 345"/>
                <a:gd name="T50" fmla="*/ 2147483647 w 345"/>
                <a:gd name="T51" fmla="*/ 2147483647 h 345"/>
                <a:gd name="T52" fmla="*/ 2147483647 w 345"/>
                <a:gd name="T53" fmla="*/ 2147483647 h 345"/>
                <a:gd name="T54" fmla="*/ 2147483647 w 345"/>
                <a:gd name="T55" fmla="*/ 2147483647 h 345"/>
                <a:gd name="T56" fmla="*/ 2147483647 w 345"/>
                <a:gd name="T57" fmla="*/ 2147483647 h 345"/>
                <a:gd name="T58" fmla="*/ 2147483647 w 345"/>
                <a:gd name="T59" fmla="*/ 2147483647 h 345"/>
                <a:gd name="T60" fmla="*/ 2147483647 w 345"/>
                <a:gd name="T61" fmla="*/ 2147483647 h 345"/>
                <a:gd name="T62" fmla="*/ 2147483647 w 345"/>
                <a:gd name="T63" fmla="*/ 2147483647 h 3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5"/>
                <a:gd name="T97" fmla="*/ 0 h 345"/>
                <a:gd name="T98" fmla="*/ 345 w 345"/>
                <a:gd name="T99" fmla="*/ 345 h 3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5" h="345">
                  <a:moveTo>
                    <a:pt x="345" y="173"/>
                  </a:moveTo>
                  <a:lnTo>
                    <a:pt x="344" y="155"/>
                  </a:lnTo>
                  <a:lnTo>
                    <a:pt x="341" y="138"/>
                  </a:lnTo>
                  <a:lnTo>
                    <a:pt x="337" y="122"/>
                  </a:lnTo>
                  <a:lnTo>
                    <a:pt x="331" y="106"/>
                  </a:lnTo>
                  <a:lnTo>
                    <a:pt x="324" y="90"/>
                  </a:lnTo>
                  <a:lnTo>
                    <a:pt x="315" y="76"/>
                  </a:lnTo>
                  <a:lnTo>
                    <a:pt x="305" y="63"/>
                  </a:lnTo>
                  <a:lnTo>
                    <a:pt x="294" y="50"/>
                  </a:lnTo>
                  <a:lnTo>
                    <a:pt x="282" y="39"/>
                  </a:lnTo>
                  <a:lnTo>
                    <a:pt x="269" y="29"/>
                  </a:lnTo>
                  <a:lnTo>
                    <a:pt x="255" y="21"/>
                  </a:lnTo>
                  <a:lnTo>
                    <a:pt x="240" y="14"/>
                  </a:lnTo>
                  <a:lnTo>
                    <a:pt x="223" y="8"/>
                  </a:lnTo>
                  <a:lnTo>
                    <a:pt x="207" y="4"/>
                  </a:lnTo>
                  <a:lnTo>
                    <a:pt x="190" y="1"/>
                  </a:lnTo>
                  <a:lnTo>
                    <a:pt x="172" y="0"/>
                  </a:lnTo>
                  <a:lnTo>
                    <a:pt x="154" y="1"/>
                  </a:lnTo>
                  <a:lnTo>
                    <a:pt x="137" y="4"/>
                  </a:lnTo>
                  <a:lnTo>
                    <a:pt x="121" y="8"/>
                  </a:lnTo>
                  <a:lnTo>
                    <a:pt x="105" y="14"/>
                  </a:lnTo>
                  <a:lnTo>
                    <a:pt x="89" y="21"/>
                  </a:lnTo>
                  <a:lnTo>
                    <a:pt x="75" y="29"/>
                  </a:lnTo>
                  <a:lnTo>
                    <a:pt x="62" y="39"/>
                  </a:lnTo>
                  <a:lnTo>
                    <a:pt x="50" y="50"/>
                  </a:lnTo>
                  <a:lnTo>
                    <a:pt x="39" y="63"/>
                  </a:lnTo>
                  <a:lnTo>
                    <a:pt x="29" y="76"/>
                  </a:lnTo>
                  <a:lnTo>
                    <a:pt x="20" y="90"/>
                  </a:lnTo>
                  <a:lnTo>
                    <a:pt x="13" y="106"/>
                  </a:lnTo>
                  <a:lnTo>
                    <a:pt x="7" y="122"/>
                  </a:lnTo>
                  <a:lnTo>
                    <a:pt x="3" y="138"/>
                  </a:lnTo>
                  <a:lnTo>
                    <a:pt x="0" y="155"/>
                  </a:lnTo>
                  <a:lnTo>
                    <a:pt x="0" y="173"/>
                  </a:lnTo>
                  <a:lnTo>
                    <a:pt x="0" y="190"/>
                  </a:lnTo>
                  <a:lnTo>
                    <a:pt x="3" y="207"/>
                  </a:lnTo>
                  <a:lnTo>
                    <a:pt x="7" y="225"/>
                  </a:lnTo>
                  <a:lnTo>
                    <a:pt x="13" y="240"/>
                  </a:lnTo>
                  <a:lnTo>
                    <a:pt x="20" y="255"/>
                  </a:lnTo>
                  <a:lnTo>
                    <a:pt x="29" y="270"/>
                  </a:lnTo>
                  <a:lnTo>
                    <a:pt x="39" y="283"/>
                  </a:lnTo>
                  <a:lnTo>
                    <a:pt x="50" y="295"/>
                  </a:lnTo>
                  <a:lnTo>
                    <a:pt x="62" y="306"/>
                  </a:lnTo>
                  <a:lnTo>
                    <a:pt x="75" y="316"/>
                  </a:lnTo>
                  <a:lnTo>
                    <a:pt x="89" y="324"/>
                  </a:lnTo>
                  <a:lnTo>
                    <a:pt x="105" y="332"/>
                  </a:lnTo>
                  <a:lnTo>
                    <a:pt x="121" y="337"/>
                  </a:lnTo>
                  <a:lnTo>
                    <a:pt x="137" y="342"/>
                  </a:lnTo>
                  <a:lnTo>
                    <a:pt x="154" y="344"/>
                  </a:lnTo>
                  <a:lnTo>
                    <a:pt x="172" y="345"/>
                  </a:lnTo>
                  <a:lnTo>
                    <a:pt x="190" y="344"/>
                  </a:lnTo>
                  <a:lnTo>
                    <a:pt x="207" y="342"/>
                  </a:lnTo>
                  <a:lnTo>
                    <a:pt x="223" y="337"/>
                  </a:lnTo>
                  <a:lnTo>
                    <a:pt x="240" y="332"/>
                  </a:lnTo>
                  <a:lnTo>
                    <a:pt x="255" y="324"/>
                  </a:lnTo>
                  <a:lnTo>
                    <a:pt x="269" y="316"/>
                  </a:lnTo>
                  <a:lnTo>
                    <a:pt x="282" y="306"/>
                  </a:lnTo>
                  <a:lnTo>
                    <a:pt x="294" y="295"/>
                  </a:lnTo>
                  <a:lnTo>
                    <a:pt x="305" y="283"/>
                  </a:lnTo>
                  <a:lnTo>
                    <a:pt x="315" y="270"/>
                  </a:lnTo>
                  <a:lnTo>
                    <a:pt x="324" y="255"/>
                  </a:lnTo>
                  <a:lnTo>
                    <a:pt x="331" y="240"/>
                  </a:lnTo>
                  <a:lnTo>
                    <a:pt x="337" y="225"/>
                  </a:lnTo>
                  <a:lnTo>
                    <a:pt x="341" y="207"/>
                  </a:lnTo>
                  <a:lnTo>
                    <a:pt x="344" y="190"/>
                  </a:lnTo>
                  <a:lnTo>
                    <a:pt x="345" y="173"/>
                  </a:lnTo>
                  <a:close/>
                </a:path>
              </a:pathLst>
            </a:custGeom>
            <a:solidFill>
              <a:srgbClr val="5787E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71" name="Freeform 82"/>
            <p:cNvSpPr>
              <a:spLocks/>
            </p:cNvSpPr>
            <p:nvPr/>
          </p:nvSpPr>
          <p:spPr bwMode="auto">
            <a:xfrm>
              <a:off x="636588" y="4011613"/>
              <a:ext cx="342900" cy="592138"/>
            </a:xfrm>
            <a:custGeom>
              <a:avLst/>
              <a:gdLst>
                <a:gd name="T0" fmla="*/ 2147483647 w 5196"/>
                <a:gd name="T1" fmla="*/ 2147483647 h 8929"/>
                <a:gd name="T2" fmla="*/ 2147483647 w 5196"/>
                <a:gd name="T3" fmla="*/ 2147483647 h 8929"/>
                <a:gd name="T4" fmla="*/ 2147483647 w 5196"/>
                <a:gd name="T5" fmla="*/ 2147483647 h 8929"/>
                <a:gd name="T6" fmla="*/ 2147483647 w 5196"/>
                <a:gd name="T7" fmla="*/ 2147483647 h 8929"/>
                <a:gd name="T8" fmla="*/ 2147483647 w 5196"/>
                <a:gd name="T9" fmla="*/ 2147483647 h 8929"/>
                <a:gd name="T10" fmla="*/ 2147483647 w 5196"/>
                <a:gd name="T11" fmla="*/ 2147483647 h 8929"/>
                <a:gd name="T12" fmla="*/ 2147483647 w 5196"/>
                <a:gd name="T13" fmla="*/ 2147483647 h 8929"/>
                <a:gd name="T14" fmla="*/ 2147483647 w 5196"/>
                <a:gd name="T15" fmla="*/ 2147483647 h 8929"/>
                <a:gd name="T16" fmla="*/ 2147483647 w 5196"/>
                <a:gd name="T17" fmla="*/ 2147483647 h 8929"/>
                <a:gd name="T18" fmla="*/ 2147483647 w 5196"/>
                <a:gd name="T19" fmla="*/ 2147483647 h 8929"/>
                <a:gd name="T20" fmla="*/ 2147483647 w 5196"/>
                <a:gd name="T21" fmla="*/ 2147483647 h 8929"/>
                <a:gd name="T22" fmla="*/ 2147483647 w 5196"/>
                <a:gd name="T23" fmla="*/ 2147483647 h 8929"/>
                <a:gd name="T24" fmla="*/ 2147483647 w 5196"/>
                <a:gd name="T25" fmla="*/ 2147483647 h 8929"/>
                <a:gd name="T26" fmla="*/ 2147483647 w 5196"/>
                <a:gd name="T27" fmla="*/ 2147483647 h 8929"/>
                <a:gd name="T28" fmla="*/ 2147483647 w 5196"/>
                <a:gd name="T29" fmla="*/ 2147483647 h 8929"/>
                <a:gd name="T30" fmla="*/ 2147483647 w 5196"/>
                <a:gd name="T31" fmla="*/ 2147483647 h 8929"/>
                <a:gd name="T32" fmla="*/ 2147483647 w 5196"/>
                <a:gd name="T33" fmla="*/ 2147483647 h 8929"/>
                <a:gd name="T34" fmla="*/ 2147483647 w 5196"/>
                <a:gd name="T35" fmla="*/ 2147483647 h 8929"/>
                <a:gd name="T36" fmla="*/ 2147483647 w 5196"/>
                <a:gd name="T37" fmla="*/ 2147483647 h 8929"/>
                <a:gd name="T38" fmla="*/ 2147483647 w 5196"/>
                <a:gd name="T39" fmla="*/ 2147483647 h 8929"/>
                <a:gd name="T40" fmla="*/ 2147483647 w 5196"/>
                <a:gd name="T41" fmla="*/ 2147483647 h 8929"/>
                <a:gd name="T42" fmla="*/ 2147483647 w 5196"/>
                <a:gd name="T43" fmla="*/ 2147483647 h 8929"/>
                <a:gd name="T44" fmla="*/ 2147483647 w 5196"/>
                <a:gd name="T45" fmla="*/ 2147483647 h 8929"/>
                <a:gd name="T46" fmla="*/ 2147483647 w 5196"/>
                <a:gd name="T47" fmla="*/ 2147483647 h 8929"/>
                <a:gd name="T48" fmla="*/ 2147483647 w 5196"/>
                <a:gd name="T49" fmla="*/ 2147483647 h 8929"/>
                <a:gd name="T50" fmla="*/ 2147483647 w 5196"/>
                <a:gd name="T51" fmla="*/ 2147483647 h 8929"/>
                <a:gd name="T52" fmla="*/ 2147483647 w 5196"/>
                <a:gd name="T53" fmla="*/ 2147483647 h 8929"/>
                <a:gd name="T54" fmla="*/ 2147483647 w 5196"/>
                <a:gd name="T55" fmla="*/ 2147483647 h 8929"/>
                <a:gd name="T56" fmla="*/ 2147483647 w 5196"/>
                <a:gd name="T57" fmla="*/ 2147483647 h 8929"/>
                <a:gd name="T58" fmla="*/ 2147483647 w 5196"/>
                <a:gd name="T59" fmla="*/ 2147483647 h 8929"/>
                <a:gd name="T60" fmla="*/ 2147483647 w 5196"/>
                <a:gd name="T61" fmla="*/ 2147483647 h 8929"/>
                <a:gd name="T62" fmla="*/ 2147483647 w 5196"/>
                <a:gd name="T63" fmla="*/ 2147483647 h 8929"/>
                <a:gd name="T64" fmla="*/ 2147483647 w 5196"/>
                <a:gd name="T65" fmla="*/ 2147483647 h 8929"/>
                <a:gd name="T66" fmla="*/ 2147483647 w 5196"/>
                <a:gd name="T67" fmla="*/ 2147483647 h 8929"/>
                <a:gd name="T68" fmla="*/ 2147483647 w 5196"/>
                <a:gd name="T69" fmla="*/ 2147483647 h 8929"/>
                <a:gd name="T70" fmla="*/ 2147483647 w 5196"/>
                <a:gd name="T71" fmla="*/ 2147483647 h 8929"/>
                <a:gd name="T72" fmla="*/ 2147483647 w 5196"/>
                <a:gd name="T73" fmla="*/ 2147483647 h 8929"/>
                <a:gd name="T74" fmla="*/ 2147483647 w 5196"/>
                <a:gd name="T75" fmla="*/ 2147483647 h 8929"/>
                <a:gd name="T76" fmla="*/ 2147483647 w 5196"/>
                <a:gd name="T77" fmla="*/ 2147483647 h 8929"/>
                <a:gd name="T78" fmla="*/ 2147483647 w 5196"/>
                <a:gd name="T79" fmla="*/ 2147483647 h 8929"/>
                <a:gd name="T80" fmla="*/ 2147483647 w 5196"/>
                <a:gd name="T81" fmla="*/ 2147483647 h 8929"/>
                <a:gd name="T82" fmla="*/ 2147483647 w 5196"/>
                <a:gd name="T83" fmla="*/ 2147483647 h 8929"/>
                <a:gd name="T84" fmla="*/ 2147483647 w 5196"/>
                <a:gd name="T85" fmla="*/ 2147483647 h 8929"/>
                <a:gd name="T86" fmla="*/ 2147483647 w 5196"/>
                <a:gd name="T87" fmla="*/ 2147483647 h 8929"/>
                <a:gd name="T88" fmla="*/ 2147483647 w 5196"/>
                <a:gd name="T89" fmla="*/ 2147483647 h 8929"/>
                <a:gd name="T90" fmla="*/ 2147483647 w 5196"/>
                <a:gd name="T91" fmla="*/ 2147483647 h 8929"/>
                <a:gd name="T92" fmla="*/ 2147483647 w 5196"/>
                <a:gd name="T93" fmla="*/ 2147483647 h 8929"/>
                <a:gd name="T94" fmla="*/ 2147483647 w 5196"/>
                <a:gd name="T95" fmla="*/ 2147483647 h 8929"/>
                <a:gd name="T96" fmla="*/ 2147483647 w 5196"/>
                <a:gd name="T97" fmla="*/ 2147483647 h 8929"/>
                <a:gd name="T98" fmla="*/ 2147483647 w 5196"/>
                <a:gd name="T99" fmla="*/ 2147483647 h 8929"/>
                <a:gd name="T100" fmla="*/ 2147483647 w 5196"/>
                <a:gd name="T101" fmla="*/ 2147483647 h 8929"/>
                <a:gd name="T102" fmla="*/ 2147483647 w 5196"/>
                <a:gd name="T103" fmla="*/ 2147483647 h 8929"/>
                <a:gd name="T104" fmla="*/ 2147483647 w 5196"/>
                <a:gd name="T105" fmla="*/ 2147483647 h 89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196"/>
                <a:gd name="T160" fmla="*/ 0 h 8929"/>
                <a:gd name="T161" fmla="*/ 5196 w 5196"/>
                <a:gd name="T162" fmla="*/ 8929 h 89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196" h="8929">
                  <a:moveTo>
                    <a:pt x="2646" y="8929"/>
                  </a:moveTo>
                  <a:lnTo>
                    <a:pt x="2641" y="8883"/>
                  </a:lnTo>
                  <a:lnTo>
                    <a:pt x="2637" y="8838"/>
                  </a:lnTo>
                  <a:lnTo>
                    <a:pt x="2633" y="8793"/>
                  </a:lnTo>
                  <a:lnTo>
                    <a:pt x="2629" y="8749"/>
                  </a:lnTo>
                  <a:lnTo>
                    <a:pt x="2626" y="8703"/>
                  </a:lnTo>
                  <a:lnTo>
                    <a:pt x="2622" y="8658"/>
                  </a:lnTo>
                  <a:lnTo>
                    <a:pt x="2619" y="8611"/>
                  </a:lnTo>
                  <a:lnTo>
                    <a:pt x="2616" y="8561"/>
                  </a:lnTo>
                  <a:lnTo>
                    <a:pt x="2604" y="8267"/>
                  </a:lnTo>
                  <a:lnTo>
                    <a:pt x="2598" y="7974"/>
                  </a:lnTo>
                  <a:lnTo>
                    <a:pt x="2599" y="7682"/>
                  </a:lnTo>
                  <a:lnTo>
                    <a:pt x="2606" y="7394"/>
                  </a:lnTo>
                  <a:lnTo>
                    <a:pt x="2620" y="7107"/>
                  </a:lnTo>
                  <a:lnTo>
                    <a:pt x="2640" y="6821"/>
                  </a:lnTo>
                  <a:lnTo>
                    <a:pt x="2666" y="6537"/>
                  </a:lnTo>
                  <a:lnTo>
                    <a:pt x="2698" y="6255"/>
                  </a:lnTo>
                  <a:lnTo>
                    <a:pt x="2738" y="5975"/>
                  </a:lnTo>
                  <a:lnTo>
                    <a:pt x="2783" y="5697"/>
                  </a:lnTo>
                  <a:lnTo>
                    <a:pt x="2834" y="5420"/>
                  </a:lnTo>
                  <a:lnTo>
                    <a:pt x="2891" y="5146"/>
                  </a:lnTo>
                  <a:lnTo>
                    <a:pt x="2954" y="4873"/>
                  </a:lnTo>
                  <a:lnTo>
                    <a:pt x="3023" y="4602"/>
                  </a:lnTo>
                  <a:lnTo>
                    <a:pt x="3097" y="4332"/>
                  </a:lnTo>
                  <a:lnTo>
                    <a:pt x="3178" y="4065"/>
                  </a:lnTo>
                  <a:lnTo>
                    <a:pt x="3265" y="3799"/>
                  </a:lnTo>
                  <a:lnTo>
                    <a:pt x="3356" y="3533"/>
                  </a:lnTo>
                  <a:lnTo>
                    <a:pt x="3453" y="3271"/>
                  </a:lnTo>
                  <a:lnTo>
                    <a:pt x="3556" y="3010"/>
                  </a:lnTo>
                  <a:lnTo>
                    <a:pt x="3664" y="2750"/>
                  </a:lnTo>
                  <a:lnTo>
                    <a:pt x="3778" y="2492"/>
                  </a:lnTo>
                  <a:lnTo>
                    <a:pt x="3897" y="2236"/>
                  </a:lnTo>
                  <a:lnTo>
                    <a:pt x="4021" y="1982"/>
                  </a:lnTo>
                  <a:lnTo>
                    <a:pt x="4150" y="1728"/>
                  </a:lnTo>
                  <a:lnTo>
                    <a:pt x="4285" y="1477"/>
                  </a:lnTo>
                  <a:lnTo>
                    <a:pt x="4424" y="1227"/>
                  </a:lnTo>
                  <a:lnTo>
                    <a:pt x="4569" y="978"/>
                  </a:lnTo>
                  <a:lnTo>
                    <a:pt x="4718" y="732"/>
                  </a:lnTo>
                  <a:lnTo>
                    <a:pt x="4872" y="486"/>
                  </a:lnTo>
                  <a:lnTo>
                    <a:pt x="5032" y="242"/>
                  </a:lnTo>
                  <a:lnTo>
                    <a:pt x="5196" y="0"/>
                  </a:lnTo>
                  <a:lnTo>
                    <a:pt x="1394" y="32"/>
                  </a:lnTo>
                  <a:lnTo>
                    <a:pt x="1289" y="322"/>
                  </a:lnTo>
                  <a:lnTo>
                    <a:pt x="1187" y="610"/>
                  </a:lnTo>
                  <a:lnTo>
                    <a:pt x="1087" y="897"/>
                  </a:lnTo>
                  <a:lnTo>
                    <a:pt x="992" y="1181"/>
                  </a:lnTo>
                  <a:lnTo>
                    <a:pt x="900" y="1464"/>
                  </a:lnTo>
                  <a:lnTo>
                    <a:pt x="811" y="1744"/>
                  </a:lnTo>
                  <a:lnTo>
                    <a:pt x="727" y="2023"/>
                  </a:lnTo>
                  <a:lnTo>
                    <a:pt x="646" y="2301"/>
                  </a:lnTo>
                  <a:lnTo>
                    <a:pt x="569" y="2577"/>
                  </a:lnTo>
                  <a:lnTo>
                    <a:pt x="496" y="2850"/>
                  </a:lnTo>
                  <a:lnTo>
                    <a:pt x="429" y="3122"/>
                  </a:lnTo>
                  <a:lnTo>
                    <a:pt x="364" y="3391"/>
                  </a:lnTo>
                  <a:lnTo>
                    <a:pt x="306" y="3659"/>
                  </a:lnTo>
                  <a:lnTo>
                    <a:pt x="251" y="3927"/>
                  </a:lnTo>
                  <a:lnTo>
                    <a:pt x="202" y="4191"/>
                  </a:lnTo>
                  <a:lnTo>
                    <a:pt x="158" y="4453"/>
                  </a:lnTo>
                  <a:lnTo>
                    <a:pt x="118" y="4714"/>
                  </a:lnTo>
                  <a:lnTo>
                    <a:pt x="84" y="4973"/>
                  </a:lnTo>
                  <a:lnTo>
                    <a:pt x="56" y="5230"/>
                  </a:lnTo>
                  <a:lnTo>
                    <a:pt x="34" y="5486"/>
                  </a:lnTo>
                  <a:lnTo>
                    <a:pt x="17" y="5739"/>
                  </a:lnTo>
                  <a:lnTo>
                    <a:pt x="6" y="5991"/>
                  </a:lnTo>
                  <a:lnTo>
                    <a:pt x="0" y="6241"/>
                  </a:lnTo>
                  <a:lnTo>
                    <a:pt x="2" y="6490"/>
                  </a:lnTo>
                  <a:lnTo>
                    <a:pt x="10" y="6736"/>
                  </a:lnTo>
                  <a:lnTo>
                    <a:pt x="24" y="6981"/>
                  </a:lnTo>
                  <a:lnTo>
                    <a:pt x="45" y="7224"/>
                  </a:lnTo>
                  <a:lnTo>
                    <a:pt x="73" y="7465"/>
                  </a:lnTo>
                  <a:lnTo>
                    <a:pt x="107" y="7705"/>
                  </a:lnTo>
                  <a:lnTo>
                    <a:pt x="149" y="7941"/>
                  </a:lnTo>
                  <a:lnTo>
                    <a:pt x="198" y="8177"/>
                  </a:lnTo>
                  <a:lnTo>
                    <a:pt x="254" y="8411"/>
                  </a:lnTo>
                  <a:lnTo>
                    <a:pt x="328" y="8445"/>
                  </a:lnTo>
                  <a:lnTo>
                    <a:pt x="401" y="8479"/>
                  </a:lnTo>
                  <a:lnTo>
                    <a:pt x="476" y="8510"/>
                  </a:lnTo>
                  <a:lnTo>
                    <a:pt x="550" y="8540"/>
                  </a:lnTo>
                  <a:lnTo>
                    <a:pt x="624" y="8569"/>
                  </a:lnTo>
                  <a:lnTo>
                    <a:pt x="698" y="8597"/>
                  </a:lnTo>
                  <a:lnTo>
                    <a:pt x="772" y="8623"/>
                  </a:lnTo>
                  <a:lnTo>
                    <a:pt x="847" y="8648"/>
                  </a:lnTo>
                  <a:lnTo>
                    <a:pt x="921" y="8672"/>
                  </a:lnTo>
                  <a:lnTo>
                    <a:pt x="996" y="8694"/>
                  </a:lnTo>
                  <a:lnTo>
                    <a:pt x="1070" y="8717"/>
                  </a:lnTo>
                  <a:lnTo>
                    <a:pt x="1145" y="8737"/>
                  </a:lnTo>
                  <a:lnTo>
                    <a:pt x="1219" y="8756"/>
                  </a:lnTo>
                  <a:lnTo>
                    <a:pt x="1294" y="8774"/>
                  </a:lnTo>
                  <a:lnTo>
                    <a:pt x="1369" y="8791"/>
                  </a:lnTo>
                  <a:lnTo>
                    <a:pt x="1444" y="8806"/>
                  </a:lnTo>
                  <a:lnTo>
                    <a:pt x="1519" y="8821"/>
                  </a:lnTo>
                  <a:lnTo>
                    <a:pt x="1593" y="8836"/>
                  </a:lnTo>
                  <a:lnTo>
                    <a:pt x="1669" y="8848"/>
                  </a:lnTo>
                  <a:lnTo>
                    <a:pt x="1743" y="8860"/>
                  </a:lnTo>
                  <a:lnTo>
                    <a:pt x="1819" y="8871"/>
                  </a:lnTo>
                  <a:lnTo>
                    <a:pt x="1893" y="8880"/>
                  </a:lnTo>
                  <a:lnTo>
                    <a:pt x="1969" y="8889"/>
                  </a:lnTo>
                  <a:lnTo>
                    <a:pt x="2044" y="8897"/>
                  </a:lnTo>
                  <a:lnTo>
                    <a:pt x="2119" y="8904"/>
                  </a:lnTo>
                  <a:lnTo>
                    <a:pt x="2195" y="8910"/>
                  </a:lnTo>
                  <a:lnTo>
                    <a:pt x="2269" y="8915"/>
                  </a:lnTo>
                  <a:lnTo>
                    <a:pt x="2345" y="8920"/>
                  </a:lnTo>
                  <a:lnTo>
                    <a:pt x="2420" y="8923"/>
                  </a:lnTo>
                  <a:lnTo>
                    <a:pt x="2495" y="8926"/>
                  </a:lnTo>
                  <a:lnTo>
                    <a:pt x="2570" y="8928"/>
                  </a:lnTo>
                  <a:lnTo>
                    <a:pt x="2646" y="89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72" name="Freeform 83"/>
            <p:cNvSpPr>
              <a:spLocks/>
            </p:cNvSpPr>
            <p:nvPr/>
          </p:nvSpPr>
          <p:spPr bwMode="auto">
            <a:xfrm>
              <a:off x="742950" y="3733800"/>
              <a:ext cx="236538" cy="234950"/>
            </a:xfrm>
            <a:custGeom>
              <a:avLst/>
              <a:gdLst>
                <a:gd name="T0" fmla="*/ 2147483647 w 3580"/>
                <a:gd name="T1" fmla="*/ 2147483647 h 3542"/>
                <a:gd name="T2" fmla="*/ 2147483647 w 3580"/>
                <a:gd name="T3" fmla="*/ 2147483647 h 3542"/>
                <a:gd name="T4" fmla="*/ 2147483647 w 3580"/>
                <a:gd name="T5" fmla="*/ 2147483647 h 3542"/>
                <a:gd name="T6" fmla="*/ 2147483647 w 3580"/>
                <a:gd name="T7" fmla="*/ 2147483647 h 3542"/>
                <a:gd name="T8" fmla="*/ 2147483647 w 3580"/>
                <a:gd name="T9" fmla="*/ 2147483647 h 3542"/>
                <a:gd name="T10" fmla="*/ 2147483647 w 3580"/>
                <a:gd name="T11" fmla="*/ 2147483647 h 3542"/>
                <a:gd name="T12" fmla="*/ 2147483647 w 3580"/>
                <a:gd name="T13" fmla="*/ 2147483647 h 3542"/>
                <a:gd name="T14" fmla="*/ 2147483647 w 3580"/>
                <a:gd name="T15" fmla="*/ 2147483647 h 3542"/>
                <a:gd name="T16" fmla="*/ 2147483647 w 3580"/>
                <a:gd name="T17" fmla="*/ 2147483647 h 3542"/>
                <a:gd name="T18" fmla="*/ 2147483647 w 3580"/>
                <a:gd name="T19" fmla="*/ 2147483647 h 3542"/>
                <a:gd name="T20" fmla="*/ 2147483647 w 3580"/>
                <a:gd name="T21" fmla="*/ 2147483647 h 3542"/>
                <a:gd name="T22" fmla="*/ 2147483647 w 3580"/>
                <a:gd name="T23" fmla="*/ 2147483647 h 3542"/>
                <a:gd name="T24" fmla="*/ 2147483647 w 3580"/>
                <a:gd name="T25" fmla="*/ 2147483647 h 3542"/>
                <a:gd name="T26" fmla="*/ 2147483647 w 3580"/>
                <a:gd name="T27" fmla="*/ 2147483647 h 3542"/>
                <a:gd name="T28" fmla="*/ 2147483647 w 3580"/>
                <a:gd name="T29" fmla="*/ 2147483647 h 3542"/>
                <a:gd name="T30" fmla="*/ 2147483647 w 3580"/>
                <a:gd name="T31" fmla="*/ 2147483647 h 3542"/>
                <a:gd name="T32" fmla="*/ 2147483647 w 3580"/>
                <a:gd name="T33" fmla="*/ 2147483647 h 3542"/>
                <a:gd name="T34" fmla="*/ 2147483647 w 3580"/>
                <a:gd name="T35" fmla="*/ 2147483647 h 3542"/>
                <a:gd name="T36" fmla="*/ 2147483647 w 3580"/>
                <a:gd name="T37" fmla="*/ 2147483647 h 3542"/>
                <a:gd name="T38" fmla="*/ 2147483647 w 3580"/>
                <a:gd name="T39" fmla="*/ 2147483647 h 3542"/>
                <a:gd name="T40" fmla="*/ 2147483647 w 3580"/>
                <a:gd name="T41" fmla="*/ 2147483647 h 3542"/>
                <a:gd name="T42" fmla="*/ 2147483647 w 3580"/>
                <a:gd name="T43" fmla="*/ 2147483647 h 3542"/>
                <a:gd name="T44" fmla="*/ 2147483647 w 3580"/>
                <a:gd name="T45" fmla="*/ 2147483647 h 3542"/>
                <a:gd name="T46" fmla="*/ 2147483647 w 3580"/>
                <a:gd name="T47" fmla="*/ 2147483647 h 3542"/>
                <a:gd name="T48" fmla="*/ 2147483647 w 3580"/>
                <a:gd name="T49" fmla="*/ 2147483647 h 3542"/>
                <a:gd name="T50" fmla="*/ 2147483647 w 3580"/>
                <a:gd name="T51" fmla="*/ 2147483647 h 3542"/>
                <a:gd name="T52" fmla="*/ 2147483647 w 3580"/>
                <a:gd name="T53" fmla="*/ 2147483647 h 3542"/>
                <a:gd name="T54" fmla="*/ 2147483647 w 3580"/>
                <a:gd name="T55" fmla="*/ 2147483647 h 3542"/>
                <a:gd name="T56" fmla="*/ 2147483647 w 3580"/>
                <a:gd name="T57" fmla="*/ 2147483647 h 3542"/>
                <a:gd name="T58" fmla="*/ 2147483647 w 3580"/>
                <a:gd name="T59" fmla="*/ 2147483647 h 3542"/>
                <a:gd name="T60" fmla="*/ 2147483647 w 3580"/>
                <a:gd name="T61" fmla="*/ 2147483647 h 3542"/>
                <a:gd name="T62" fmla="*/ 2147483647 w 3580"/>
                <a:gd name="T63" fmla="*/ 2147483647 h 3542"/>
                <a:gd name="T64" fmla="*/ 2147483647 w 3580"/>
                <a:gd name="T65" fmla="*/ 2147483647 h 3542"/>
                <a:gd name="T66" fmla="*/ 2147483647 w 3580"/>
                <a:gd name="T67" fmla="*/ 2147483647 h 3542"/>
                <a:gd name="T68" fmla="*/ 2147483647 w 3580"/>
                <a:gd name="T69" fmla="*/ 2147483647 h 3542"/>
                <a:gd name="T70" fmla="*/ 2147483647 w 3580"/>
                <a:gd name="T71" fmla="*/ 2147483647 h 3542"/>
                <a:gd name="T72" fmla="*/ 2147483647 w 3580"/>
                <a:gd name="T73" fmla="*/ 2147483647 h 3542"/>
                <a:gd name="T74" fmla="*/ 2147483647 w 3580"/>
                <a:gd name="T75" fmla="*/ 2147483647 h 3542"/>
                <a:gd name="T76" fmla="*/ 2147483647 w 3580"/>
                <a:gd name="T77" fmla="*/ 2147483647 h 3542"/>
                <a:gd name="T78" fmla="*/ 2147483647 w 3580"/>
                <a:gd name="T79" fmla="*/ 2147483647 h 3542"/>
                <a:gd name="T80" fmla="*/ 2147483647 w 3580"/>
                <a:gd name="T81" fmla="*/ 2147483647 h 3542"/>
                <a:gd name="T82" fmla="*/ 2147483647 w 3580"/>
                <a:gd name="T83" fmla="*/ 2147483647 h 3542"/>
                <a:gd name="T84" fmla="*/ 2147483647 w 3580"/>
                <a:gd name="T85" fmla="*/ 2147483647 h 35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580"/>
                <a:gd name="T130" fmla="*/ 0 h 3542"/>
                <a:gd name="T131" fmla="*/ 3580 w 3580"/>
                <a:gd name="T132" fmla="*/ 3542 h 35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580" h="3542">
                  <a:moveTo>
                    <a:pt x="1790" y="3542"/>
                  </a:moveTo>
                  <a:lnTo>
                    <a:pt x="1882" y="3539"/>
                  </a:lnTo>
                  <a:lnTo>
                    <a:pt x="1973" y="3533"/>
                  </a:lnTo>
                  <a:lnTo>
                    <a:pt x="2062" y="3521"/>
                  </a:lnTo>
                  <a:lnTo>
                    <a:pt x="2150" y="3506"/>
                  </a:lnTo>
                  <a:lnTo>
                    <a:pt x="2237" y="3486"/>
                  </a:lnTo>
                  <a:lnTo>
                    <a:pt x="2321" y="3462"/>
                  </a:lnTo>
                  <a:lnTo>
                    <a:pt x="2404" y="3434"/>
                  </a:lnTo>
                  <a:lnTo>
                    <a:pt x="2486" y="3402"/>
                  </a:lnTo>
                  <a:lnTo>
                    <a:pt x="2565" y="3367"/>
                  </a:lnTo>
                  <a:lnTo>
                    <a:pt x="2642" y="3327"/>
                  </a:lnTo>
                  <a:lnTo>
                    <a:pt x="2717" y="3285"/>
                  </a:lnTo>
                  <a:lnTo>
                    <a:pt x="2790" y="3239"/>
                  </a:lnTo>
                  <a:lnTo>
                    <a:pt x="2859" y="3189"/>
                  </a:lnTo>
                  <a:lnTo>
                    <a:pt x="2928" y="3137"/>
                  </a:lnTo>
                  <a:lnTo>
                    <a:pt x="2992" y="3080"/>
                  </a:lnTo>
                  <a:lnTo>
                    <a:pt x="3055" y="3022"/>
                  </a:lnTo>
                  <a:lnTo>
                    <a:pt x="3114" y="2961"/>
                  </a:lnTo>
                  <a:lnTo>
                    <a:pt x="3171" y="2896"/>
                  </a:lnTo>
                  <a:lnTo>
                    <a:pt x="3223" y="2829"/>
                  </a:lnTo>
                  <a:lnTo>
                    <a:pt x="3273" y="2760"/>
                  </a:lnTo>
                  <a:lnTo>
                    <a:pt x="3320" y="2688"/>
                  </a:lnTo>
                  <a:lnTo>
                    <a:pt x="3363" y="2614"/>
                  </a:lnTo>
                  <a:lnTo>
                    <a:pt x="3403" y="2537"/>
                  </a:lnTo>
                  <a:lnTo>
                    <a:pt x="3439" y="2460"/>
                  </a:lnTo>
                  <a:lnTo>
                    <a:pt x="3471" y="2379"/>
                  </a:lnTo>
                  <a:lnTo>
                    <a:pt x="3499" y="2296"/>
                  </a:lnTo>
                  <a:lnTo>
                    <a:pt x="3523" y="2213"/>
                  </a:lnTo>
                  <a:lnTo>
                    <a:pt x="3543" y="2127"/>
                  </a:lnTo>
                  <a:lnTo>
                    <a:pt x="3559" y="2040"/>
                  </a:lnTo>
                  <a:lnTo>
                    <a:pt x="3571" y="1952"/>
                  </a:lnTo>
                  <a:lnTo>
                    <a:pt x="3578" y="1862"/>
                  </a:lnTo>
                  <a:lnTo>
                    <a:pt x="3580" y="1771"/>
                  </a:lnTo>
                  <a:lnTo>
                    <a:pt x="3578" y="1680"/>
                  </a:lnTo>
                  <a:lnTo>
                    <a:pt x="3571" y="1591"/>
                  </a:lnTo>
                  <a:lnTo>
                    <a:pt x="3559" y="1502"/>
                  </a:lnTo>
                  <a:lnTo>
                    <a:pt x="3543" y="1414"/>
                  </a:lnTo>
                  <a:lnTo>
                    <a:pt x="3523" y="1330"/>
                  </a:lnTo>
                  <a:lnTo>
                    <a:pt x="3499" y="1245"/>
                  </a:lnTo>
                  <a:lnTo>
                    <a:pt x="3471" y="1163"/>
                  </a:lnTo>
                  <a:lnTo>
                    <a:pt x="3439" y="1083"/>
                  </a:lnTo>
                  <a:lnTo>
                    <a:pt x="3403" y="1004"/>
                  </a:lnTo>
                  <a:lnTo>
                    <a:pt x="3363" y="928"/>
                  </a:lnTo>
                  <a:lnTo>
                    <a:pt x="3320" y="854"/>
                  </a:lnTo>
                  <a:lnTo>
                    <a:pt x="3273" y="782"/>
                  </a:lnTo>
                  <a:lnTo>
                    <a:pt x="3223" y="713"/>
                  </a:lnTo>
                  <a:lnTo>
                    <a:pt x="3171" y="645"/>
                  </a:lnTo>
                  <a:lnTo>
                    <a:pt x="3114" y="582"/>
                  </a:lnTo>
                  <a:lnTo>
                    <a:pt x="3055" y="519"/>
                  </a:lnTo>
                  <a:lnTo>
                    <a:pt x="2992" y="461"/>
                  </a:lnTo>
                  <a:lnTo>
                    <a:pt x="2928" y="405"/>
                  </a:lnTo>
                  <a:lnTo>
                    <a:pt x="2859" y="353"/>
                  </a:lnTo>
                  <a:lnTo>
                    <a:pt x="2790" y="303"/>
                  </a:lnTo>
                  <a:lnTo>
                    <a:pt x="2717" y="257"/>
                  </a:lnTo>
                  <a:lnTo>
                    <a:pt x="2642" y="214"/>
                  </a:lnTo>
                  <a:lnTo>
                    <a:pt x="2565" y="175"/>
                  </a:lnTo>
                  <a:lnTo>
                    <a:pt x="2486" y="139"/>
                  </a:lnTo>
                  <a:lnTo>
                    <a:pt x="2404" y="108"/>
                  </a:lnTo>
                  <a:lnTo>
                    <a:pt x="2321" y="80"/>
                  </a:lnTo>
                  <a:lnTo>
                    <a:pt x="2237" y="55"/>
                  </a:lnTo>
                  <a:lnTo>
                    <a:pt x="2150" y="36"/>
                  </a:lnTo>
                  <a:lnTo>
                    <a:pt x="2062" y="20"/>
                  </a:lnTo>
                  <a:lnTo>
                    <a:pt x="1973" y="9"/>
                  </a:lnTo>
                  <a:lnTo>
                    <a:pt x="1882" y="2"/>
                  </a:lnTo>
                  <a:lnTo>
                    <a:pt x="1790" y="0"/>
                  </a:lnTo>
                  <a:lnTo>
                    <a:pt x="1699" y="2"/>
                  </a:lnTo>
                  <a:lnTo>
                    <a:pt x="1607" y="9"/>
                  </a:lnTo>
                  <a:lnTo>
                    <a:pt x="1518" y="20"/>
                  </a:lnTo>
                  <a:lnTo>
                    <a:pt x="1430" y="36"/>
                  </a:lnTo>
                  <a:lnTo>
                    <a:pt x="1344" y="55"/>
                  </a:lnTo>
                  <a:lnTo>
                    <a:pt x="1259" y="80"/>
                  </a:lnTo>
                  <a:lnTo>
                    <a:pt x="1176" y="108"/>
                  </a:lnTo>
                  <a:lnTo>
                    <a:pt x="1094" y="139"/>
                  </a:lnTo>
                  <a:lnTo>
                    <a:pt x="1016" y="175"/>
                  </a:lnTo>
                  <a:lnTo>
                    <a:pt x="938" y="214"/>
                  </a:lnTo>
                  <a:lnTo>
                    <a:pt x="864" y="257"/>
                  </a:lnTo>
                  <a:lnTo>
                    <a:pt x="791" y="303"/>
                  </a:lnTo>
                  <a:lnTo>
                    <a:pt x="721" y="353"/>
                  </a:lnTo>
                  <a:lnTo>
                    <a:pt x="653" y="405"/>
                  </a:lnTo>
                  <a:lnTo>
                    <a:pt x="588" y="461"/>
                  </a:lnTo>
                  <a:lnTo>
                    <a:pt x="525" y="519"/>
                  </a:lnTo>
                  <a:lnTo>
                    <a:pt x="467" y="582"/>
                  </a:lnTo>
                  <a:lnTo>
                    <a:pt x="410" y="645"/>
                  </a:lnTo>
                  <a:lnTo>
                    <a:pt x="357" y="713"/>
                  </a:lnTo>
                  <a:lnTo>
                    <a:pt x="307" y="782"/>
                  </a:lnTo>
                  <a:lnTo>
                    <a:pt x="260" y="854"/>
                  </a:lnTo>
                  <a:lnTo>
                    <a:pt x="217" y="928"/>
                  </a:lnTo>
                  <a:lnTo>
                    <a:pt x="178" y="1004"/>
                  </a:lnTo>
                  <a:lnTo>
                    <a:pt x="141" y="1083"/>
                  </a:lnTo>
                  <a:lnTo>
                    <a:pt x="109" y="1163"/>
                  </a:lnTo>
                  <a:lnTo>
                    <a:pt x="81" y="1245"/>
                  </a:lnTo>
                  <a:lnTo>
                    <a:pt x="57" y="1330"/>
                  </a:lnTo>
                  <a:lnTo>
                    <a:pt x="37" y="1414"/>
                  </a:lnTo>
                  <a:lnTo>
                    <a:pt x="21" y="1502"/>
                  </a:lnTo>
                  <a:lnTo>
                    <a:pt x="9" y="1591"/>
                  </a:lnTo>
                  <a:lnTo>
                    <a:pt x="2" y="1680"/>
                  </a:lnTo>
                  <a:lnTo>
                    <a:pt x="0" y="1771"/>
                  </a:lnTo>
                  <a:lnTo>
                    <a:pt x="2" y="1862"/>
                  </a:lnTo>
                  <a:lnTo>
                    <a:pt x="9" y="1952"/>
                  </a:lnTo>
                  <a:lnTo>
                    <a:pt x="21" y="2040"/>
                  </a:lnTo>
                  <a:lnTo>
                    <a:pt x="37" y="2127"/>
                  </a:lnTo>
                  <a:lnTo>
                    <a:pt x="57" y="2213"/>
                  </a:lnTo>
                  <a:lnTo>
                    <a:pt x="81" y="2296"/>
                  </a:lnTo>
                  <a:lnTo>
                    <a:pt x="109" y="2379"/>
                  </a:lnTo>
                  <a:lnTo>
                    <a:pt x="141" y="2460"/>
                  </a:lnTo>
                  <a:lnTo>
                    <a:pt x="178" y="2537"/>
                  </a:lnTo>
                  <a:lnTo>
                    <a:pt x="217" y="2614"/>
                  </a:lnTo>
                  <a:lnTo>
                    <a:pt x="260" y="2688"/>
                  </a:lnTo>
                  <a:lnTo>
                    <a:pt x="307" y="2760"/>
                  </a:lnTo>
                  <a:lnTo>
                    <a:pt x="357" y="2829"/>
                  </a:lnTo>
                  <a:lnTo>
                    <a:pt x="410" y="2896"/>
                  </a:lnTo>
                  <a:lnTo>
                    <a:pt x="467" y="2961"/>
                  </a:lnTo>
                  <a:lnTo>
                    <a:pt x="525" y="3022"/>
                  </a:lnTo>
                  <a:lnTo>
                    <a:pt x="588" y="3080"/>
                  </a:lnTo>
                  <a:lnTo>
                    <a:pt x="653" y="3137"/>
                  </a:lnTo>
                  <a:lnTo>
                    <a:pt x="721" y="3189"/>
                  </a:lnTo>
                  <a:lnTo>
                    <a:pt x="791" y="3239"/>
                  </a:lnTo>
                  <a:lnTo>
                    <a:pt x="864" y="3285"/>
                  </a:lnTo>
                  <a:lnTo>
                    <a:pt x="938" y="3327"/>
                  </a:lnTo>
                  <a:lnTo>
                    <a:pt x="1016" y="3367"/>
                  </a:lnTo>
                  <a:lnTo>
                    <a:pt x="1094" y="3402"/>
                  </a:lnTo>
                  <a:lnTo>
                    <a:pt x="1176" y="3434"/>
                  </a:lnTo>
                  <a:lnTo>
                    <a:pt x="1259" y="3462"/>
                  </a:lnTo>
                  <a:lnTo>
                    <a:pt x="1344" y="3486"/>
                  </a:lnTo>
                  <a:lnTo>
                    <a:pt x="1430" y="3506"/>
                  </a:lnTo>
                  <a:lnTo>
                    <a:pt x="1518" y="3521"/>
                  </a:lnTo>
                  <a:lnTo>
                    <a:pt x="1607" y="3533"/>
                  </a:lnTo>
                  <a:lnTo>
                    <a:pt x="1699" y="3539"/>
                  </a:lnTo>
                  <a:lnTo>
                    <a:pt x="1790" y="35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73" name="Freeform 84"/>
            <p:cNvSpPr>
              <a:spLocks/>
            </p:cNvSpPr>
            <p:nvPr/>
          </p:nvSpPr>
          <p:spPr bwMode="auto">
            <a:xfrm>
              <a:off x="749300" y="3733800"/>
              <a:ext cx="166688" cy="165100"/>
            </a:xfrm>
            <a:custGeom>
              <a:avLst/>
              <a:gdLst>
                <a:gd name="T0" fmla="*/ 2147483647 w 2527"/>
                <a:gd name="T1" fmla="*/ 2147483647 h 2500"/>
                <a:gd name="T2" fmla="*/ 2147483647 w 2527"/>
                <a:gd name="T3" fmla="*/ 2147483647 h 2500"/>
                <a:gd name="T4" fmla="*/ 2147483647 w 2527"/>
                <a:gd name="T5" fmla="*/ 2147483647 h 2500"/>
                <a:gd name="T6" fmla="*/ 2147483647 w 2527"/>
                <a:gd name="T7" fmla="*/ 2147483647 h 2500"/>
                <a:gd name="T8" fmla="*/ 2147483647 w 2527"/>
                <a:gd name="T9" fmla="*/ 2147483647 h 2500"/>
                <a:gd name="T10" fmla="*/ 2147483647 w 2527"/>
                <a:gd name="T11" fmla="*/ 2147483647 h 2500"/>
                <a:gd name="T12" fmla="*/ 2147483647 w 2527"/>
                <a:gd name="T13" fmla="*/ 2147483647 h 2500"/>
                <a:gd name="T14" fmla="*/ 2147483647 w 2527"/>
                <a:gd name="T15" fmla="*/ 2147483647 h 2500"/>
                <a:gd name="T16" fmla="*/ 2147483647 w 2527"/>
                <a:gd name="T17" fmla="*/ 2147483647 h 2500"/>
                <a:gd name="T18" fmla="*/ 2147483647 w 2527"/>
                <a:gd name="T19" fmla="*/ 2147483647 h 2500"/>
                <a:gd name="T20" fmla="*/ 2147483647 w 2527"/>
                <a:gd name="T21" fmla="*/ 2147483647 h 2500"/>
                <a:gd name="T22" fmla="*/ 2147483647 w 2527"/>
                <a:gd name="T23" fmla="*/ 2147483647 h 2500"/>
                <a:gd name="T24" fmla="*/ 2147483647 w 2527"/>
                <a:gd name="T25" fmla="*/ 2147483647 h 2500"/>
                <a:gd name="T26" fmla="*/ 2147483647 w 2527"/>
                <a:gd name="T27" fmla="*/ 2147483647 h 2500"/>
                <a:gd name="T28" fmla="*/ 2147483647 w 2527"/>
                <a:gd name="T29" fmla="*/ 2147483647 h 2500"/>
                <a:gd name="T30" fmla="*/ 2147483647 w 2527"/>
                <a:gd name="T31" fmla="*/ 2147483647 h 2500"/>
                <a:gd name="T32" fmla="*/ 2147483647 w 2527"/>
                <a:gd name="T33" fmla="*/ 2147483647 h 2500"/>
                <a:gd name="T34" fmla="*/ 2147483647 w 2527"/>
                <a:gd name="T35" fmla="*/ 2147483647 h 2500"/>
                <a:gd name="T36" fmla="*/ 2147483647 w 2527"/>
                <a:gd name="T37" fmla="*/ 2147483647 h 2500"/>
                <a:gd name="T38" fmla="*/ 2147483647 w 2527"/>
                <a:gd name="T39" fmla="*/ 2147483647 h 2500"/>
                <a:gd name="T40" fmla="*/ 2147483647 w 2527"/>
                <a:gd name="T41" fmla="*/ 2147483647 h 2500"/>
                <a:gd name="T42" fmla="*/ 2147483647 w 2527"/>
                <a:gd name="T43" fmla="*/ 2147483647 h 2500"/>
                <a:gd name="T44" fmla="*/ 2147483647 w 2527"/>
                <a:gd name="T45" fmla="*/ 2147483647 h 2500"/>
                <a:gd name="T46" fmla="*/ 2147483647 w 2527"/>
                <a:gd name="T47" fmla="*/ 2147483647 h 2500"/>
                <a:gd name="T48" fmla="*/ 2147483647 w 2527"/>
                <a:gd name="T49" fmla="*/ 2147483647 h 2500"/>
                <a:gd name="T50" fmla="*/ 2147483647 w 2527"/>
                <a:gd name="T51" fmla="*/ 2147483647 h 2500"/>
                <a:gd name="T52" fmla="*/ 2147483647 w 2527"/>
                <a:gd name="T53" fmla="*/ 2147483647 h 2500"/>
                <a:gd name="T54" fmla="*/ 2147483647 w 2527"/>
                <a:gd name="T55" fmla="*/ 2147483647 h 2500"/>
                <a:gd name="T56" fmla="*/ 2147483647 w 2527"/>
                <a:gd name="T57" fmla="*/ 2147483647 h 2500"/>
                <a:gd name="T58" fmla="*/ 2147483647 w 2527"/>
                <a:gd name="T59" fmla="*/ 2147483647 h 2500"/>
                <a:gd name="T60" fmla="*/ 2147483647 w 2527"/>
                <a:gd name="T61" fmla="*/ 2147483647 h 2500"/>
                <a:gd name="T62" fmla="*/ 2147483647 w 2527"/>
                <a:gd name="T63" fmla="*/ 2147483647 h 2500"/>
                <a:gd name="T64" fmla="*/ 2147483647 w 2527"/>
                <a:gd name="T65" fmla="*/ 2147483647 h 2500"/>
                <a:gd name="T66" fmla="*/ 2147483647 w 2527"/>
                <a:gd name="T67" fmla="*/ 2147483647 h 2500"/>
                <a:gd name="T68" fmla="*/ 2147483647 w 2527"/>
                <a:gd name="T69" fmla="*/ 2147483647 h 2500"/>
                <a:gd name="T70" fmla="*/ 2147483647 w 2527"/>
                <a:gd name="T71" fmla="*/ 2147483647 h 2500"/>
                <a:gd name="T72" fmla="*/ 2147483647 w 2527"/>
                <a:gd name="T73" fmla="*/ 2147483647 h 2500"/>
                <a:gd name="T74" fmla="*/ 2147483647 w 2527"/>
                <a:gd name="T75" fmla="*/ 2147483647 h 2500"/>
                <a:gd name="T76" fmla="*/ 2147483647 w 2527"/>
                <a:gd name="T77" fmla="*/ 2147483647 h 2500"/>
                <a:gd name="T78" fmla="*/ 2147483647 w 2527"/>
                <a:gd name="T79" fmla="*/ 2147483647 h 2500"/>
                <a:gd name="T80" fmla="*/ 2147483647 w 2527"/>
                <a:gd name="T81" fmla="*/ 2147483647 h 2500"/>
                <a:gd name="T82" fmla="*/ 2147483647 w 2527"/>
                <a:gd name="T83" fmla="*/ 2147483647 h 2500"/>
                <a:gd name="T84" fmla="*/ 2147483647 w 2527"/>
                <a:gd name="T85" fmla="*/ 2147483647 h 25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27"/>
                <a:gd name="T130" fmla="*/ 0 h 2500"/>
                <a:gd name="T131" fmla="*/ 2527 w 2527"/>
                <a:gd name="T132" fmla="*/ 2500 h 250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27" h="2500">
                  <a:moveTo>
                    <a:pt x="1263" y="2500"/>
                  </a:moveTo>
                  <a:lnTo>
                    <a:pt x="1328" y="2499"/>
                  </a:lnTo>
                  <a:lnTo>
                    <a:pt x="1392" y="2494"/>
                  </a:lnTo>
                  <a:lnTo>
                    <a:pt x="1455" y="2486"/>
                  </a:lnTo>
                  <a:lnTo>
                    <a:pt x="1517" y="2475"/>
                  </a:lnTo>
                  <a:lnTo>
                    <a:pt x="1579" y="2461"/>
                  </a:lnTo>
                  <a:lnTo>
                    <a:pt x="1638" y="2443"/>
                  </a:lnTo>
                  <a:lnTo>
                    <a:pt x="1697" y="2424"/>
                  </a:lnTo>
                  <a:lnTo>
                    <a:pt x="1754" y="2402"/>
                  </a:lnTo>
                  <a:lnTo>
                    <a:pt x="1810" y="2377"/>
                  </a:lnTo>
                  <a:lnTo>
                    <a:pt x="1865" y="2349"/>
                  </a:lnTo>
                  <a:lnTo>
                    <a:pt x="1917" y="2318"/>
                  </a:lnTo>
                  <a:lnTo>
                    <a:pt x="1969" y="2286"/>
                  </a:lnTo>
                  <a:lnTo>
                    <a:pt x="2018" y="2251"/>
                  </a:lnTo>
                  <a:lnTo>
                    <a:pt x="2066" y="2214"/>
                  </a:lnTo>
                  <a:lnTo>
                    <a:pt x="2112" y="2174"/>
                  </a:lnTo>
                  <a:lnTo>
                    <a:pt x="2156" y="2133"/>
                  </a:lnTo>
                  <a:lnTo>
                    <a:pt x="2197" y="2090"/>
                  </a:lnTo>
                  <a:lnTo>
                    <a:pt x="2237" y="2044"/>
                  </a:lnTo>
                  <a:lnTo>
                    <a:pt x="2275" y="1997"/>
                  </a:lnTo>
                  <a:lnTo>
                    <a:pt x="2310" y="1948"/>
                  </a:lnTo>
                  <a:lnTo>
                    <a:pt x="2343" y="1897"/>
                  </a:lnTo>
                  <a:lnTo>
                    <a:pt x="2373" y="1845"/>
                  </a:lnTo>
                  <a:lnTo>
                    <a:pt x="2402" y="1791"/>
                  </a:lnTo>
                  <a:lnTo>
                    <a:pt x="2427" y="1736"/>
                  </a:lnTo>
                  <a:lnTo>
                    <a:pt x="2449" y="1679"/>
                  </a:lnTo>
                  <a:lnTo>
                    <a:pt x="2469" y="1621"/>
                  </a:lnTo>
                  <a:lnTo>
                    <a:pt x="2486" y="1561"/>
                  </a:lnTo>
                  <a:lnTo>
                    <a:pt x="2500" y="1502"/>
                  </a:lnTo>
                  <a:lnTo>
                    <a:pt x="2512" y="1440"/>
                  </a:lnTo>
                  <a:lnTo>
                    <a:pt x="2520" y="1378"/>
                  </a:lnTo>
                  <a:lnTo>
                    <a:pt x="2525" y="1314"/>
                  </a:lnTo>
                  <a:lnTo>
                    <a:pt x="2527" y="1250"/>
                  </a:lnTo>
                  <a:lnTo>
                    <a:pt x="2525" y="1185"/>
                  </a:lnTo>
                  <a:lnTo>
                    <a:pt x="2520" y="1123"/>
                  </a:lnTo>
                  <a:lnTo>
                    <a:pt x="2512" y="1060"/>
                  </a:lnTo>
                  <a:lnTo>
                    <a:pt x="2500" y="999"/>
                  </a:lnTo>
                  <a:lnTo>
                    <a:pt x="2486" y="938"/>
                  </a:lnTo>
                  <a:lnTo>
                    <a:pt x="2469" y="879"/>
                  </a:lnTo>
                  <a:lnTo>
                    <a:pt x="2449" y="821"/>
                  </a:lnTo>
                  <a:lnTo>
                    <a:pt x="2427" y="764"/>
                  </a:lnTo>
                  <a:lnTo>
                    <a:pt x="2402" y="709"/>
                  </a:lnTo>
                  <a:lnTo>
                    <a:pt x="2373" y="655"/>
                  </a:lnTo>
                  <a:lnTo>
                    <a:pt x="2343" y="603"/>
                  </a:lnTo>
                  <a:lnTo>
                    <a:pt x="2310" y="552"/>
                  </a:lnTo>
                  <a:lnTo>
                    <a:pt x="2275" y="503"/>
                  </a:lnTo>
                  <a:lnTo>
                    <a:pt x="2237" y="456"/>
                  </a:lnTo>
                  <a:lnTo>
                    <a:pt x="2197" y="410"/>
                  </a:lnTo>
                  <a:lnTo>
                    <a:pt x="2156" y="367"/>
                  </a:lnTo>
                  <a:lnTo>
                    <a:pt x="2112" y="326"/>
                  </a:lnTo>
                  <a:lnTo>
                    <a:pt x="2066" y="286"/>
                  </a:lnTo>
                  <a:lnTo>
                    <a:pt x="2018" y="249"/>
                  </a:lnTo>
                  <a:lnTo>
                    <a:pt x="1969" y="214"/>
                  </a:lnTo>
                  <a:lnTo>
                    <a:pt x="1917" y="181"/>
                  </a:lnTo>
                  <a:lnTo>
                    <a:pt x="1865" y="151"/>
                  </a:lnTo>
                  <a:lnTo>
                    <a:pt x="1810" y="124"/>
                  </a:lnTo>
                  <a:lnTo>
                    <a:pt x="1754" y="99"/>
                  </a:lnTo>
                  <a:lnTo>
                    <a:pt x="1697" y="76"/>
                  </a:lnTo>
                  <a:lnTo>
                    <a:pt x="1638" y="56"/>
                  </a:lnTo>
                  <a:lnTo>
                    <a:pt x="1579" y="39"/>
                  </a:lnTo>
                  <a:lnTo>
                    <a:pt x="1517" y="25"/>
                  </a:lnTo>
                  <a:lnTo>
                    <a:pt x="1455" y="14"/>
                  </a:lnTo>
                  <a:lnTo>
                    <a:pt x="1392" y="6"/>
                  </a:lnTo>
                  <a:lnTo>
                    <a:pt x="1328" y="2"/>
                  </a:lnTo>
                  <a:lnTo>
                    <a:pt x="1263" y="0"/>
                  </a:lnTo>
                  <a:lnTo>
                    <a:pt x="1198" y="2"/>
                  </a:lnTo>
                  <a:lnTo>
                    <a:pt x="1134" y="6"/>
                  </a:lnTo>
                  <a:lnTo>
                    <a:pt x="1071" y="14"/>
                  </a:lnTo>
                  <a:lnTo>
                    <a:pt x="1009" y="25"/>
                  </a:lnTo>
                  <a:lnTo>
                    <a:pt x="948" y="39"/>
                  </a:lnTo>
                  <a:lnTo>
                    <a:pt x="889" y="56"/>
                  </a:lnTo>
                  <a:lnTo>
                    <a:pt x="829" y="76"/>
                  </a:lnTo>
                  <a:lnTo>
                    <a:pt x="772" y="99"/>
                  </a:lnTo>
                  <a:lnTo>
                    <a:pt x="716" y="124"/>
                  </a:lnTo>
                  <a:lnTo>
                    <a:pt x="662" y="151"/>
                  </a:lnTo>
                  <a:lnTo>
                    <a:pt x="608" y="181"/>
                  </a:lnTo>
                  <a:lnTo>
                    <a:pt x="558" y="214"/>
                  </a:lnTo>
                  <a:lnTo>
                    <a:pt x="508" y="249"/>
                  </a:lnTo>
                  <a:lnTo>
                    <a:pt x="460" y="286"/>
                  </a:lnTo>
                  <a:lnTo>
                    <a:pt x="414" y="326"/>
                  </a:lnTo>
                  <a:lnTo>
                    <a:pt x="371" y="367"/>
                  </a:lnTo>
                  <a:lnTo>
                    <a:pt x="328" y="410"/>
                  </a:lnTo>
                  <a:lnTo>
                    <a:pt x="289" y="456"/>
                  </a:lnTo>
                  <a:lnTo>
                    <a:pt x="252" y="503"/>
                  </a:lnTo>
                  <a:lnTo>
                    <a:pt x="217" y="552"/>
                  </a:lnTo>
                  <a:lnTo>
                    <a:pt x="183" y="603"/>
                  </a:lnTo>
                  <a:lnTo>
                    <a:pt x="153" y="655"/>
                  </a:lnTo>
                  <a:lnTo>
                    <a:pt x="125" y="709"/>
                  </a:lnTo>
                  <a:lnTo>
                    <a:pt x="100" y="764"/>
                  </a:lnTo>
                  <a:lnTo>
                    <a:pt x="77" y="821"/>
                  </a:lnTo>
                  <a:lnTo>
                    <a:pt x="56" y="879"/>
                  </a:lnTo>
                  <a:lnTo>
                    <a:pt x="39" y="938"/>
                  </a:lnTo>
                  <a:lnTo>
                    <a:pt x="25" y="999"/>
                  </a:lnTo>
                  <a:lnTo>
                    <a:pt x="14" y="1060"/>
                  </a:lnTo>
                  <a:lnTo>
                    <a:pt x="6" y="1123"/>
                  </a:lnTo>
                  <a:lnTo>
                    <a:pt x="1" y="1185"/>
                  </a:lnTo>
                  <a:lnTo>
                    <a:pt x="0" y="1250"/>
                  </a:lnTo>
                  <a:lnTo>
                    <a:pt x="1" y="1314"/>
                  </a:lnTo>
                  <a:lnTo>
                    <a:pt x="6" y="1378"/>
                  </a:lnTo>
                  <a:lnTo>
                    <a:pt x="14" y="1440"/>
                  </a:lnTo>
                  <a:lnTo>
                    <a:pt x="25" y="1502"/>
                  </a:lnTo>
                  <a:lnTo>
                    <a:pt x="39" y="1561"/>
                  </a:lnTo>
                  <a:lnTo>
                    <a:pt x="56" y="1621"/>
                  </a:lnTo>
                  <a:lnTo>
                    <a:pt x="77" y="1679"/>
                  </a:lnTo>
                  <a:lnTo>
                    <a:pt x="100" y="1736"/>
                  </a:lnTo>
                  <a:lnTo>
                    <a:pt x="125" y="1791"/>
                  </a:lnTo>
                  <a:lnTo>
                    <a:pt x="153" y="1845"/>
                  </a:lnTo>
                  <a:lnTo>
                    <a:pt x="183" y="1897"/>
                  </a:lnTo>
                  <a:lnTo>
                    <a:pt x="217" y="1948"/>
                  </a:lnTo>
                  <a:lnTo>
                    <a:pt x="252" y="1997"/>
                  </a:lnTo>
                  <a:lnTo>
                    <a:pt x="289" y="2044"/>
                  </a:lnTo>
                  <a:lnTo>
                    <a:pt x="328" y="2090"/>
                  </a:lnTo>
                  <a:lnTo>
                    <a:pt x="371" y="2133"/>
                  </a:lnTo>
                  <a:lnTo>
                    <a:pt x="414" y="2174"/>
                  </a:lnTo>
                  <a:lnTo>
                    <a:pt x="460" y="2214"/>
                  </a:lnTo>
                  <a:lnTo>
                    <a:pt x="508" y="2251"/>
                  </a:lnTo>
                  <a:lnTo>
                    <a:pt x="558" y="2286"/>
                  </a:lnTo>
                  <a:lnTo>
                    <a:pt x="608" y="2318"/>
                  </a:lnTo>
                  <a:lnTo>
                    <a:pt x="662" y="2349"/>
                  </a:lnTo>
                  <a:lnTo>
                    <a:pt x="716" y="2377"/>
                  </a:lnTo>
                  <a:lnTo>
                    <a:pt x="772" y="2402"/>
                  </a:lnTo>
                  <a:lnTo>
                    <a:pt x="829" y="2424"/>
                  </a:lnTo>
                  <a:lnTo>
                    <a:pt x="889" y="2443"/>
                  </a:lnTo>
                  <a:lnTo>
                    <a:pt x="948" y="2461"/>
                  </a:lnTo>
                  <a:lnTo>
                    <a:pt x="1009" y="2475"/>
                  </a:lnTo>
                  <a:lnTo>
                    <a:pt x="1071" y="2486"/>
                  </a:lnTo>
                  <a:lnTo>
                    <a:pt x="1134" y="2494"/>
                  </a:lnTo>
                  <a:lnTo>
                    <a:pt x="1198" y="2499"/>
                  </a:lnTo>
                  <a:lnTo>
                    <a:pt x="1263" y="250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74" name="Freeform 85"/>
            <p:cNvSpPr>
              <a:spLocks/>
            </p:cNvSpPr>
            <p:nvPr/>
          </p:nvSpPr>
          <p:spPr bwMode="auto">
            <a:xfrm>
              <a:off x="450850" y="4141788"/>
              <a:ext cx="760413" cy="60325"/>
            </a:xfrm>
            <a:custGeom>
              <a:avLst/>
              <a:gdLst>
                <a:gd name="T0" fmla="*/ 0 w 11503"/>
                <a:gd name="T1" fmla="*/ 0 h 924"/>
                <a:gd name="T2" fmla="*/ 2147483647 w 11503"/>
                <a:gd name="T3" fmla="*/ 0 h 924"/>
                <a:gd name="T4" fmla="*/ 2147483647 w 11503"/>
                <a:gd name="T5" fmla="*/ 2147483647 h 924"/>
                <a:gd name="T6" fmla="*/ 2147483647 w 11503"/>
                <a:gd name="T7" fmla="*/ 2147483647 h 924"/>
                <a:gd name="T8" fmla="*/ 2147483647 w 11503"/>
                <a:gd name="T9" fmla="*/ 2147483647 h 924"/>
                <a:gd name="T10" fmla="*/ 2147483647 w 11503"/>
                <a:gd name="T11" fmla="*/ 2147483647 h 924"/>
                <a:gd name="T12" fmla="*/ 2147483647 w 11503"/>
                <a:gd name="T13" fmla="*/ 2147483647 h 924"/>
                <a:gd name="T14" fmla="*/ 2147483647 w 11503"/>
                <a:gd name="T15" fmla="*/ 2147483647 h 924"/>
                <a:gd name="T16" fmla="*/ 2147483647 w 11503"/>
                <a:gd name="T17" fmla="*/ 2147483647 h 924"/>
                <a:gd name="T18" fmla="*/ 2147483647 w 11503"/>
                <a:gd name="T19" fmla="*/ 2147483647 h 924"/>
                <a:gd name="T20" fmla="*/ 2147483647 w 11503"/>
                <a:gd name="T21" fmla="*/ 2147483647 h 924"/>
                <a:gd name="T22" fmla="*/ 2147483647 w 11503"/>
                <a:gd name="T23" fmla="*/ 2147483647 h 924"/>
                <a:gd name="T24" fmla="*/ 2147483647 w 11503"/>
                <a:gd name="T25" fmla="*/ 2147483647 h 924"/>
                <a:gd name="T26" fmla="*/ 2147483647 w 11503"/>
                <a:gd name="T27" fmla="*/ 2147483647 h 924"/>
                <a:gd name="T28" fmla="*/ 2147483647 w 11503"/>
                <a:gd name="T29" fmla="*/ 2147483647 h 924"/>
                <a:gd name="T30" fmla="*/ 2147483647 w 11503"/>
                <a:gd name="T31" fmla="*/ 2147483647 h 924"/>
                <a:gd name="T32" fmla="*/ 2147483647 w 11503"/>
                <a:gd name="T33" fmla="*/ 2147483647 h 924"/>
                <a:gd name="T34" fmla="*/ 2147483647 w 11503"/>
                <a:gd name="T35" fmla="*/ 2147483647 h 924"/>
                <a:gd name="T36" fmla="*/ 2147483647 w 11503"/>
                <a:gd name="T37" fmla="*/ 2147483647 h 924"/>
                <a:gd name="T38" fmla="*/ 0 w 11503"/>
                <a:gd name="T39" fmla="*/ 0 h 9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503"/>
                <a:gd name="T61" fmla="*/ 0 h 924"/>
                <a:gd name="T62" fmla="*/ 11503 w 11503"/>
                <a:gd name="T63" fmla="*/ 924 h 9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503" h="924">
                  <a:moveTo>
                    <a:pt x="0" y="0"/>
                  </a:moveTo>
                  <a:lnTo>
                    <a:pt x="11439" y="0"/>
                  </a:lnTo>
                  <a:lnTo>
                    <a:pt x="11447" y="57"/>
                  </a:lnTo>
                  <a:lnTo>
                    <a:pt x="11454" y="115"/>
                  </a:lnTo>
                  <a:lnTo>
                    <a:pt x="11461" y="173"/>
                  </a:lnTo>
                  <a:lnTo>
                    <a:pt x="11468" y="231"/>
                  </a:lnTo>
                  <a:lnTo>
                    <a:pt x="11474" y="288"/>
                  </a:lnTo>
                  <a:lnTo>
                    <a:pt x="11479" y="346"/>
                  </a:lnTo>
                  <a:lnTo>
                    <a:pt x="11484" y="404"/>
                  </a:lnTo>
                  <a:lnTo>
                    <a:pt x="11489" y="462"/>
                  </a:lnTo>
                  <a:lnTo>
                    <a:pt x="11493" y="519"/>
                  </a:lnTo>
                  <a:lnTo>
                    <a:pt x="11496" y="578"/>
                  </a:lnTo>
                  <a:lnTo>
                    <a:pt x="11499" y="635"/>
                  </a:lnTo>
                  <a:lnTo>
                    <a:pt x="11501" y="692"/>
                  </a:lnTo>
                  <a:lnTo>
                    <a:pt x="11502" y="751"/>
                  </a:lnTo>
                  <a:lnTo>
                    <a:pt x="11503" y="808"/>
                  </a:lnTo>
                  <a:lnTo>
                    <a:pt x="11503" y="866"/>
                  </a:lnTo>
                  <a:lnTo>
                    <a:pt x="11503" y="924"/>
                  </a:lnTo>
                  <a:lnTo>
                    <a:pt x="53" y="92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75" name="Freeform 86"/>
            <p:cNvSpPr>
              <a:spLocks/>
            </p:cNvSpPr>
            <p:nvPr/>
          </p:nvSpPr>
          <p:spPr bwMode="auto">
            <a:xfrm>
              <a:off x="392113" y="4654550"/>
              <a:ext cx="53975" cy="50800"/>
            </a:xfrm>
            <a:custGeom>
              <a:avLst/>
              <a:gdLst>
                <a:gd name="T0" fmla="*/ 2147483647 w 809"/>
                <a:gd name="T1" fmla="*/ 2147483647 h 772"/>
                <a:gd name="T2" fmla="*/ 2147483647 w 809"/>
                <a:gd name="T3" fmla="*/ 2147483647 h 772"/>
                <a:gd name="T4" fmla="*/ 2147483647 w 809"/>
                <a:gd name="T5" fmla="*/ 2147483647 h 772"/>
                <a:gd name="T6" fmla="*/ 2147483647 w 809"/>
                <a:gd name="T7" fmla="*/ 2147483647 h 772"/>
                <a:gd name="T8" fmla="*/ 2147483647 w 809"/>
                <a:gd name="T9" fmla="*/ 2147483647 h 772"/>
                <a:gd name="T10" fmla="*/ 2147483647 w 809"/>
                <a:gd name="T11" fmla="*/ 2147483647 h 772"/>
                <a:gd name="T12" fmla="*/ 2147483647 w 809"/>
                <a:gd name="T13" fmla="*/ 2147483647 h 772"/>
                <a:gd name="T14" fmla="*/ 2147483647 w 809"/>
                <a:gd name="T15" fmla="*/ 2147483647 h 772"/>
                <a:gd name="T16" fmla="*/ 2147483647 w 809"/>
                <a:gd name="T17" fmla="*/ 2147483647 h 772"/>
                <a:gd name="T18" fmla="*/ 2147483647 w 809"/>
                <a:gd name="T19" fmla="*/ 2147483647 h 772"/>
                <a:gd name="T20" fmla="*/ 2147483647 w 809"/>
                <a:gd name="T21" fmla="*/ 2147483647 h 772"/>
                <a:gd name="T22" fmla="*/ 2147483647 w 809"/>
                <a:gd name="T23" fmla="*/ 2147483647 h 772"/>
                <a:gd name="T24" fmla="*/ 2147483647 w 809"/>
                <a:gd name="T25" fmla="*/ 2147483647 h 772"/>
                <a:gd name="T26" fmla="*/ 2147483647 w 809"/>
                <a:gd name="T27" fmla="*/ 2147483647 h 772"/>
                <a:gd name="T28" fmla="*/ 2147483647 w 809"/>
                <a:gd name="T29" fmla="*/ 2147483647 h 772"/>
                <a:gd name="T30" fmla="*/ 2147483647 w 809"/>
                <a:gd name="T31" fmla="*/ 2147483647 h 772"/>
                <a:gd name="T32" fmla="*/ 2147483647 w 809"/>
                <a:gd name="T33" fmla="*/ 2147483647 h 772"/>
                <a:gd name="T34" fmla="*/ 2147483647 w 809"/>
                <a:gd name="T35" fmla="*/ 2147483647 h 772"/>
                <a:gd name="T36" fmla="*/ 2147483647 w 809"/>
                <a:gd name="T37" fmla="*/ 2147483647 h 772"/>
                <a:gd name="T38" fmla="*/ 2147483647 w 809"/>
                <a:gd name="T39" fmla="*/ 2147483647 h 772"/>
                <a:gd name="T40" fmla="*/ 2147483647 w 809"/>
                <a:gd name="T41" fmla="*/ 2147483647 h 772"/>
                <a:gd name="T42" fmla="*/ 0 w 809"/>
                <a:gd name="T43" fmla="*/ 2147483647 h 772"/>
                <a:gd name="T44" fmla="*/ 2147483647 w 809"/>
                <a:gd name="T45" fmla="*/ 2147483647 h 772"/>
                <a:gd name="T46" fmla="*/ 2147483647 w 809"/>
                <a:gd name="T47" fmla="*/ 2147483647 h 772"/>
                <a:gd name="T48" fmla="*/ 2147483647 w 809"/>
                <a:gd name="T49" fmla="*/ 2147483647 h 772"/>
                <a:gd name="T50" fmla="*/ 2147483647 w 809"/>
                <a:gd name="T51" fmla="*/ 2147483647 h 772"/>
                <a:gd name="T52" fmla="*/ 2147483647 w 809"/>
                <a:gd name="T53" fmla="*/ 2147483647 h 772"/>
                <a:gd name="T54" fmla="*/ 2147483647 w 809"/>
                <a:gd name="T55" fmla="*/ 2147483647 h 772"/>
                <a:gd name="T56" fmla="*/ 2147483647 w 809"/>
                <a:gd name="T57" fmla="*/ 2147483647 h 772"/>
                <a:gd name="T58" fmla="*/ 2147483647 w 809"/>
                <a:gd name="T59" fmla="*/ 2147483647 h 772"/>
                <a:gd name="T60" fmla="*/ 2147483647 w 809"/>
                <a:gd name="T61" fmla="*/ 2147483647 h 772"/>
                <a:gd name="T62" fmla="*/ 2147483647 w 809"/>
                <a:gd name="T63" fmla="*/ 2147483647 h 772"/>
                <a:gd name="T64" fmla="*/ 2147483647 w 809"/>
                <a:gd name="T65" fmla="*/ 2147483647 h 772"/>
                <a:gd name="T66" fmla="*/ 2147483647 w 809"/>
                <a:gd name="T67" fmla="*/ 2147483647 h 772"/>
                <a:gd name="T68" fmla="*/ 2147483647 w 809"/>
                <a:gd name="T69" fmla="*/ 2147483647 h 772"/>
                <a:gd name="T70" fmla="*/ 2147483647 w 809"/>
                <a:gd name="T71" fmla="*/ 2147483647 h 772"/>
                <a:gd name="T72" fmla="*/ 2147483647 w 809"/>
                <a:gd name="T73" fmla="*/ 2147483647 h 772"/>
                <a:gd name="T74" fmla="*/ 2147483647 w 809"/>
                <a:gd name="T75" fmla="*/ 0 h 772"/>
                <a:gd name="T76" fmla="*/ 2147483647 w 809"/>
                <a:gd name="T77" fmla="*/ 2147483647 h 772"/>
                <a:gd name="T78" fmla="*/ 2147483647 w 809"/>
                <a:gd name="T79" fmla="*/ 2147483647 h 772"/>
                <a:gd name="T80" fmla="*/ 2147483647 w 809"/>
                <a:gd name="T81" fmla="*/ 2147483647 h 772"/>
                <a:gd name="T82" fmla="*/ 2147483647 w 809"/>
                <a:gd name="T83" fmla="*/ 2147483647 h 772"/>
                <a:gd name="T84" fmla="*/ 2147483647 w 809"/>
                <a:gd name="T85" fmla="*/ 2147483647 h 772"/>
                <a:gd name="T86" fmla="*/ 2147483647 w 809"/>
                <a:gd name="T87" fmla="*/ 2147483647 h 772"/>
                <a:gd name="T88" fmla="*/ 2147483647 w 809"/>
                <a:gd name="T89" fmla="*/ 2147483647 h 7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09"/>
                <a:gd name="T136" fmla="*/ 0 h 772"/>
                <a:gd name="T137" fmla="*/ 809 w 809"/>
                <a:gd name="T138" fmla="*/ 772 h 77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09" h="772">
                  <a:moveTo>
                    <a:pt x="690" y="105"/>
                  </a:moveTo>
                  <a:lnTo>
                    <a:pt x="145" y="105"/>
                  </a:lnTo>
                  <a:lnTo>
                    <a:pt x="145" y="321"/>
                  </a:lnTo>
                  <a:lnTo>
                    <a:pt x="631" y="321"/>
                  </a:lnTo>
                  <a:lnTo>
                    <a:pt x="655" y="321"/>
                  </a:lnTo>
                  <a:lnTo>
                    <a:pt x="678" y="323"/>
                  </a:lnTo>
                  <a:lnTo>
                    <a:pt x="698" y="326"/>
                  </a:lnTo>
                  <a:lnTo>
                    <a:pt x="718" y="330"/>
                  </a:lnTo>
                  <a:lnTo>
                    <a:pt x="734" y="335"/>
                  </a:lnTo>
                  <a:lnTo>
                    <a:pt x="749" y="342"/>
                  </a:lnTo>
                  <a:lnTo>
                    <a:pt x="755" y="345"/>
                  </a:lnTo>
                  <a:lnTo>
                    <a:pt x="761" y="349"/>
                  </a:lnTo>
                  <a:lnTo>
                    <a:pt x="767" y="354"/>
                  </a:lnTo>
                  <a:lnTo>
                    <a:pt x="772" y="358"/>
                  </a:lnTo>
                  <a:lnTo>
                    <a:pt x="776" y="363"/>
                  </a:lnTo>
                  <a:lnTo>
                    <a:pt x="780" y="369"/>
                  </a:lnTo>
                  <a:lnTo>
                    <a:pt x="784" y="375"/>
                  </a:lnTo>
                  <a:lnTo>
                    <a:pt x="788" y="381"/>
                  </a:lnTo>
                  <a:lnTo>
                    <a:pt x="794" y="397"/>
                  </a:lnTo>
                  <a:lnTo>
                    <a:pt x="800" y="414"/>
                  </a:lnTo>
                  <a:lnTo>
                    <a:pt x="804" y="433"/>
                  </a:lnTo>
                  <a:lnTo>
                    <a:pt x="807" y="454"/>
                  </a:lnTo>
                  <a:lnTo>
                    <a:pt x="809" y="477"/>
                  </a:lnTo>
                  <a:lnTo>
                    <a:pt x="809" y="502"/>
                  </a:lnTo>
                  <a:lnTo>
                    <a:pt x="809" y="589"/>
                  </a:lnTo>
                  <a:lnTo>
                    <a:pt x="809" y="614"/>
                  </a:lnTo>
                  <a:lnTo>
                    <a:pt x="807" y="638"/>
                  </a:lnTo>
                  <a:lnTo>
                    <a:pt x="804" y="660"/>
                  </a:lnTo>
                  <a:lnTo>
                    <a:pt x="800" y="679"/>
                  </a:lnTo>
                  <a:lnTo>
                    <a:pt x="795" y="696"/>
                  </a:lnTo>
                  <a:lnTo>
                    <a:pt x="788" y="710"/>
                  </a:lnTo>
                  <a:lnTo>
                    <a:pt x="785" y="717"/>
                  </a:lnTo>
                  <a:lnTo>
                    <a:pt x="781" y="723"/>
                  </a:lnTo>
                  <a:lnTo>
                    <a:pt x="777" y="728"/>
                  </a:lnTo>
                  <a:lnTo>
                    <a:pt x="772" y="733"/>
                  </a:lnTo>
                  <a:lnTo>
                    <a:pt x="767" y="738"/>
                  </a:lnTo>
                  <a:lnTo>
                    <a:pt x="762" y="742"/>
                  </a:lnTo>
                  <a:lnTo>
                    <a:pt x="756" y="746"/>
                  </a:lnTo>
                  <a:lnTo>
                    <a:pt x="750" y="750"/>
                  </a:lnTo>
                  <a:lnTo>
                    <a:pt x="735" y="756"/>
                  </a:lnTo>
                  <a:lnTo>
                    <a:pt x="719" y="761"/>
                  </a:lnTo>
                  <a:lnTo>
                    <a:pt x="699" y="766"/>
                  </a:lnTo>
                  <a:lnTo>
                    <a:pt x="678" y="770"/>
                  </a:lnTo>
                  <a:lnTo>
                    <a:pt x="656" y="771"/>
                  </a:lnTo>
                  <a:lnTo>
                    <a:pt x="631" y="772"/>
                  </a:lnTo>
                  <a:lnTo>
                    <a:pt x="181" y="772"/>
                  </a:lnTo>
                  <a:lnTo>
                    <a:pt x="155" y="771"/>
                  </a:lnTo>
                  <a:lnTo>
                    <a:pt x="132" y="770"/>
                  </a:lnTo>
                  <a:lnTo>
                    <a:pt x="111" y="766"/>
                  </a:lnTo>
                  <a:lnTo>
                    <a:pt x="93" y="761"/>
                  </a:lnTo>
                  <a:lnTo>
                    <a:pt x="76" y="756"/>
                  </a:lnTo>
                  <a:lnTo>
                    <a:pt x="61" y="750"/>
                  </a:lnTo>
                  <a:lnTo>
                    <a:pt x="55" y="746"/>
                  </a:lnTo>
                  <a:lnTo>
                    <a:pt x="49" y="742"/>
                  </a:lnTo>
                  <a:lnTo>
                    <a:pt x="43" y="737"/>
                  </a:lnTo>
                  <a:lnTo>
                    <a:pt x="38" y="733"/>
                  </a:lnTo>
                  <a:lnTo>
                    <a:pt x="33" y="728"/>
                  </a:lnTo>
                  <a:lnTo>
                    <a:pt x="29" y="722"/>
                  </a:lnTo>
                  <a:lnTo>
                    <a:pt x="25" y="716"/>
                  </a:lnTo>
                  <a:lnTo>
                    <a:pt x="21" y="710"/>
                  </a:lnTo>
                  <a:lnTo>
                    <a:pt x="14" y="695"/>
                  </a:lnTo>
                  <a:lnTo>
                    <a:pt x="9" y="678"/>
                  </a:lnTo>
                  <a:lnTo>
                    <a:pt x="5" y="659"/>
                  </a:lnTo>
                  <a:lnTo>
                    <a:pt x="2" y="637"/>
                  </a:lnTo>
                  <a:lnTo>
                    <a:pt x="0" y="614"/>
                  </a:lnTo>
                  <a:lnTo>
                    <a:pt x="0" y="589"/>
                  </a:lnTo>
                  <a:lnTo>
                    <a:pt x="0" y="568"/>
                  </a:lnTo>
                  <a:lnTo>
                    <a:pt x="119" y="540"/>
                  </a:lnTo>
                  <a:lnTo>
                    <a:pt x="119" y="664"/>
                  </a:lnTo>
                  <a:lnTo>
                    <a:pt x="693" y="664"/>
                  </a:lnTo>
                  <a:lnTo>
                    <a:pt x="693" y="432"/>
                  </a:lnTo>
                  <a:lnTo>
                    <a:pt x="210" y="432"/>
                  </a:lnTo>
                  <a:lnTo>
                    <a:pt x="184" y="432"/>
                  </a:lnTo>
                  <a:lnTo>
                    <a:pt x="161" y="430"/>
                  </a:lnTo>
                  <a:lnTo>
                    <a:pt x="140" y="427"/>
                  </a:lnTo>
                  <a:lnTo>
                    <a:pt x="121" y="423"/>
                  </a:lnTo>
                  <a:lnTo>
                    <a:pt x="104" y="417"/>
                  </a:lnTo>
                  <a:lnTo>
                    <a:pt x="90" y="411"/>
                  </a:lnTo>
                  <a:lnTo>
                    <a:pt x="83" y="407"/>
                  </a:lnTo>
                  <a:lnTo>
                    <a:pt x="78" y="403"/>
                  </a:lnTo>
                  <a:lnTo>
                    <a:pt x="72" y="399"/>
                  </a:lnTo>
                  <a:lnTo>
                    <a:pt x="67" y="394"/>
                  </a:lnTo>
                  <a:lnTo>
                    <a:pt x="63" y="388"/>
                  </a:lnTo>
                  <a:lnTo>
                    <a:pt x="59" y="383"/>
                  </a:lnTo>
                  <a:lnTo>
                    <a:pt x="55" y="377"/>
                  </a:lnTo>
                  <a:lnTo>
                    <a:pt x="51" y="370"/>
                  </a:lnTo>
                  <a:lnTo>
                    <a:pt x="45" y="355"/>
                  </a:lnTo>
                  <a:lnTo>
                    <a:pt x="40" y="339"/>
                  </a:lnTo>
                  <a:lnTo>
                    <a:pt x="35" y="320"/>
                  </a:lnTo>
                  <a:lnTo>
                    <a:pt x="32" y="299"/>
                  </a:lnTo>
                  <a:lnTo>
                    <a:pt x="30" y="276"/>
                  </a:lnTo>
                  <a:lnTo>
                    <a:pt x="29" y="249"/>
                  </a:lnTo>
                  <a:lnTo>
                    <a:pt x="29" y="183"/>
                  </a:lnTo>
                  <a:lnTo>
                    <a:pt x="30" y="158"/>
                  </a:lnTo>
                  <a:lnTo>
                    <a:pt x="32" y="133"/>
                  </a:lnTo>
                  <a:lnTo>
                    <a:pt x="35" y="112"/>
                  </a:lnTo>
                  <a:lnTo>
                    <a:pt x="40" y="94"/>
                  </a:lnTo>
                  <a:lnTo>
                    <a:pt x="45" y="77"/>
                  </a:lnTo>
                  <a:lnTo>
                    <a:pt x="51" y="62"/>
                  </a:lnTo>
                  <a:lnTo>
                    <a:pt x="55" y="55"/>
                  </a:lnTo>
                  <a:lnTo>
                    <a:pt x="59" y="49"/>
                  </a:lnTo>
                  <a:lnTo>
                    <a:pt x="63" y="44"/>
                  </a:lnTo>
                  <a:lnTo>
                    <a:pt x="67" y="39"/>
                  </a:lnTo>
                  <a:lnTo>
                    <a:pt x="72" y="34"/>
                  </a:lnTo>
                  <a:lnTo>
                    <a:pt x="78" y="30"/>
                  </a:lnTo>
                  <a:lnTo>
                    <a:pt x="83" y="26"/>
                  </a:lnTo>
                  <a:lnTo>
                    <a:pt x="90" y="22"/>
                  </a:lnTo>
                  <a:lnTo>
                    <a:pt x="104" y="16"/>
                  </a:lnTo>
                  <a:lnTo>
                    <a:pt x="121" y="9"/>
                  </a:lnTo>
                  <a:lnTo>
                    <a:pt x="140" y="5"/>
                  </a:lnTo>
                  <a:lnTo>
                    <a:pt x="161" y="2"/>
                  </a:lnTo>
                  <a:lnTo>
                    <a:pt x="184" y="0"/>
                  </a:lnTo>
                  <a:lnTo>
                    <a:pt x="210" y="0"/>
                  </a:lnTo>
                  <a:lnTo>
                    <a:pt x="620" y="0"/>
                  </a:lnTo>
                  <a:lnTo>
                    <a:pt x="645" y="0"/>
                  </a:lnTo>
                  <a:lnTo>
                    <a:pt x="667" y="2"/>
                  </a:lnTo>
                  <a:lnTo>
                    <a:pt x="688" y="5"/>
                  </a:lnTo>
                  <a:lnTo>
                    <a:pt x="706" y="9"/>
                  </a:lnTo>
                  <a:lnTo>
                    <a:pt x="724" y="15"/>
                  </a:lnTo>
                  <a:lnTo>
                    <a:pt x="738" y="22"/>
                  </a:lnTo>
                  <a:lnTo>
                    <a:pt x="745" y="25"/>
                  </a:lnTo>
                  <a:lnTo>
                    <a:pt x="751" y="29"/>
                  </a:lnTo>
                  <a:lnTo>
                    <a:pt x="757" y="34"/>
                  </a:lnTo>
                  <a:lnTo>
                    <a:pt x="762" y="38"/>
                  </a:lnTo>
                  <a:lnTo>
                    <a:pt x="766" y="43"/>
                  </a:lnTo>
                  <a:lnTo>
                    <a:pt x="771" y="48"/>
                  </a:lnTo>
                  <a:lnTo>
                    <a:pt x="775" y="54"/>
                  </a:lnTo>
                  <a:lnTo>
                    <a:pt x="779" y="60"/>
                  </a:lnTo>
                  <a:lnTo>
                    <a:pt x="785" y="74"/>
                  </a:lnTo>
                  <a:lnTo>
                    <a:pt x="791" y="89"/>
                  </a:lnTo>
                  <a:lnTo>
                    <a:pt x="795" y="107"/>
                  </a:lnTo>
                  <a:lnTo>
                    <a:pt x="798" y="126"/>
                  </a:lnTo>
                  <a:lnTo>
                    <a:pt x="800" y="147"/>
                  </a:lnTo>
                  <a:lnTo>
                    <a:pt x="800" y="170"/>
                  </a:lnTo>
                  <a:lnTo>
                    <a:pt x="800" y="186"/>
                  </a:lnTo>
                  <a:lnTo>
                    <a:pt x="690" y="217"/>
                  </a:lnTo>
                  <a:lnTo>
                    <a:pt x="690" y="1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76" name="Freeform 87"/>
            <p:cNvSpPr>
              <a:spLocks/>
            </p:cNvSpPr>
            <p:nvPr/>
          </p:nvSpPr>
          <p:spPr bwMode="auto">
            <a:xfrm>
              <a:off x="544513" y="4654550"/>
              <a:ext cx="50800" cy="50800"/>
            </a:xfrm>
            <a:custGeom>
              <a:avLst/>
              <a:gdLst>
                <a:gd name="T0" fmla="*/ 0 w 749"/>
                <a:gd name="T1" fmla="*/ 2147483647 h 772"/>
                <a:gd name="T2" fmla="*/ 0 w 749"/>
                <a:gd name="T3" fmla="*/ 0 h 772"/>
                <a:gd name="T4" fmla="*/ 2147483647 w 749"/>
                <a:gd name="T5" fmla="*/ 0 h 772"/>
                <a:gd name="T6" fmla="*/ 2147483647 w 749"/>
                <a:gd name="T7" fmla="*/ 2147483647 h 772"/>
                <a:gd name="T8" fmla="*/ 2147483647 w 749"/>
                <a:gd name="T9" fmla="*/ 2147483647 h 772"/>
                <a:gd name="T10" fmla="*/ 2147483647 w 749"/>
                <a:gd name="T11" fmla="*/ 2147483647 h 772"/>
                <a:gd name="T12" fmla="*/ 2147483647 w 749"/>
                <a:gd name="T13" fmla="*/ 2147483647 h 772"/>
                <a:gd name="T14" fmla="*/ 2147483647 w 749"/>
                <a:gd name="T15" fmla="*/ 2147483647 h 772"/>
                <a:gd name="T16" fmla="*/ 2147483647 w 749"/>
                <a:gd name="T17" fmla="*/ 2147483647 h 772"/>
                <a:gd name="T18" fmla="*/ 2147483647 w 749"/>
                <a:gd name="T19" fmla="*/ 2147483647 h 772"/>
                <a:gd name="T20" fmla="*/ 2147483647 w 749"/>
                <a:gd name="T21" fmla="*/ 2147483647 h 772"/>
                <a:gd name="T22" fmla="*/ 2147483647 w 749"/>
                <a:gd name="T23" fmla="*/ 2147483647 h 772"/>
                <a:gd name="T24" fmla="*/ 0 w 749"/>
                <a:gd name="T25" fmla="*/ 2147483647 h 7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9"/>
                <a:gd name="T40" fmla="*/ 0 h 772"/>
                <a:gd name="T41" fmla="*/ 749 w 749"/>
                <a:gd name="T42" fmla="*/ 772 h 7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9" h="772">
                  <a:moveTo>
                    <a:pt x="0" y="772"/>
                  </a:moveTo>
                  <a:lnTo>
                    <a:pt x="0" y="0"/>
                  </a:lnTo>
                  <a:lnTo>
                    <a:pt x="743" y="0"/>
                  </a:lnTo>
                  <a:lnTo>
                    <a:pt x="743" y="104"/>
                  </a:lnTo>
                  <a:lnTo>
                    <a:pt x="130" y="104"/>
                  </a:lnTo>
                  <a:lnTo>
                    <a:pt x="130" y="319"/>
                  </a:lnTo>
                  <a:lnTo>
                    <a:pt x="505" y="319"/>
                  </a:lnTo>
                  <a:lnTo>
                    <a:pt x="505" y="421"/>
                  </a:lnTo>
                  <a:lnTo>
                    <a:pt x="130" y="421"/>
                  </a:lnTo>
                  <a:lnTo>
                    <a:pt x="130" y="666"/>
                  </a:lnTo>
                  <a:lnTo>
                    <a:pt x="749" y="666"/>
                  </a:lnTo>
                  <a:lnTo>
                    <a:pt x="749" y="772"/>
                  </a:lnTo>
                  <a:lnTo>
                    <a:pt x="0" y="7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77" name="Freeform 88"/>
            <p:cNvSpPr>
              <a:spLocks noEditPoints="1"/>
            </p:cNvSpPr>
            <p:nvPr/>
          </p:nvSpPr>
          <p:spPr bwMode="auto">
            <a:xfrm>
              <a:off x="679450" y="4654550"/>
              <a:ext cx="65088" cy="50800"/>
            </a:xfrm>
            <a:custGeom>
              <a:avLst/>
              <a:gdLst>
                <a:gd name="T0" fmla="*/ 2147483647 w 987"/>
                <a:gd name="T1" fmla="*/ 2147483647 h 772"/>
                <a:gd name="T2" fmla="*/ 2147483647 w 987"/>
                <a:gd name="T3" fmla="*/ 2147483647 h 772"/>
                <a:gd name="T4" fmla="*/ 2147483647 w 987"/>
                <a:gd name="T5" fmla="*/ 2147483647 h 772"/>
                <a:gd name="T6" fmla="*/ 2147483647 w 987"/>
                <a:gd name="T7" fmla="*/ 2147483647 h 772"/>
                <a:gd name="T8" fmla="*/ 0 w 987"/>
                <a:gd name="T9" fmla="*/ 2147483647 h 772"/>
                <a:gd name="T10" fmla="*/ 2147483647 w 987"/>
                <a:gd name="T11" fmla="*/ 0 h 772"/>
                <a:gd name="T12" fmla="*/ 2147483647 w 987"/>
                <a:gd name="T13" fmla="*/ 0 h 772"/>
                <a:gd name="T14" fmla="*/ 2147483647 w 987"/>
                <a:gd name="T15" fmla="*/ 2147483647 h 772"/>
                <a:gd name="T16" fmla="*/ 2147483647 w 987"/>
                <a:gd name="T17" fmla="*/ 2147483647 h 772"/>
                <a:gd name="T18" fmla="*/ 2147483647 w 987"/>
                <a:gd name="T19" fmla="*/ 2147483647 h 772"/>
                <a:gd name="T20" fmla="*/ 2147483647 w 987"/>
                <a:gd name="T21" fmla="*/ 2147483647 h 772"/>
                <a:gd name="T22" fmla="*/ 2147483647 w 987"/>
                <a:gd name="T23" fmla="*/ 2147483647 h 772"/>
                <a:gd name="T24" fmla="*/ 0 w 987"/>
                <a:gd name="T25" fmla="*/ 2147483647 h 7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87"/>
                <a:gd name="T40" fmla="*/ 0 h 772"/>
                <a:gd name="T41" fmla="*/ 987 w 987"/>
                <a:gd name="T42" fmla="*/ 772 h 7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87" h="772">
                  <a:moveTo>
                    <a:pt x="279" y="483"/>
                  </a:moveTo>
                  <a:lnTo>
                    <a:pt x="694" y="483"/>
                  </a:lnTo>
                  <a:lnTo>
                    <a:pt x="487" y="89"/>
                  </a:lnTo>
                  <a:lnTo>
                    <a:pt x="279" y="483"/>
                  </a:lnTo>
                  <a:close/>
                  <a:moveTo>
                    <a:pt x="0" y="772"/>
                  </a:moveTo>
                  <a:lnTo>
                    <a:pt x="421" y="0"/>
                  </a:lnTo>
                  <a:lnTo>
                    <a:pt x="559" y="0"/>
                  </a:lnTo>
                  <a:lnTo>
                    <a:pt x="987" y="772"/>
                  </a:lnTo>
                  <a:lnTo>
                    <a:pt x="845" y="772"/>
                  </a:lnTo>
                  <a:lnTo>
                    <a:pt x="747" y="582"/>
                  </a:lnTo>
                  <a:lnTo>
                    <a:pt x="226" y="582"/>
                  </a:lnTo>
                  <a:lnTo>
                    <a:pt x="127" y="772"/>
                  </a:lnTo>
                  <a:lnTo>
                    <a:pt x="0" y="7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78" name="Freeform 89"/>
            <p:cNvSpPr>
              <a:spLocks/>
            </p:cNvSpPr>
            <p:nvPr/>
          </p:nvSpPr>
          <p:spPr bwMode="auto">
            <a:xfrm>
              <a:off x="835025" y="4654550"/>
              <a:ext cx="61913" cy="50800"/>
            </a:xfrm>
            <a:custGeom>
              <a:avLst/>
              <a:gdLst>
                <a:gd name="T0" fmla="*/ 2147483647 w 946"/>
                <a:gd name="T1" fmla="*/ 2147483647 h 772"/>
                <a:gd name="T2" fmla="*/ 2147483647 w 946"/>
                <a:gd name="T3" fmla="*/ 2147483647 h 772"/>
                <a:gd name="T4" fmla="*/ 2147483647 w 946"/>
                <a:gd name="T5" fmla="*/ 2147483647 h 772"/>
                <a:gd name="T6" fmla="*/ 2147483647 w 946"/>
                <a:gd name="T7" fmla="*/ 2147483647 h 772"/>
                <a:gd name="T8" fmla="*/ 2147483647 w 946"/>
                <a:gd name="T9" fmla="*/ 2147483647 h 772"/>
                <a:gd name="T10" fmla="*/ 2147483647 w 946"/>
                <a:gd name="T11" fmla="*/ 2147483647 h 772"/>
                <a:gd name="T12" fmla="*/ 2147483647 w 946"/>
                <a:gd name="T13" fmla="*/ 2147483647 h 772"/>
                <a:gd name="T14" fmla="*/ 2147483647 w 946"/>
                <a:gd name="T15" fmla="*/ 2147483647 h 772"/>
                <a:gd name="T16" fmla="*/ 2147483647 w 946"/>
                <a:gd name="T17" fmla="*/ 2147483647 h 772"/>
                <a:gd name="T18" fmla="*/ 2147483647 w 946"/>
                <a:gd name="T19" fmla="*/ 2147483647 h 772"/>
                <a:gd name="T20" fmla="*/ 0 w 946"/>
                <a:gd name="T21" fmla="*/ 2147483647 h 772"/>
                <a:gd name="T22" fmla="*/ 0 w 946"/>
                <a:gd name="T23" fmla="*/ 0 h 772"/>
                <a:gd name="T24" fmla="*/ 2147483647 w 946"/>
                <a:gd name="T25" fmla="*/ 0 h 772"/>
                <a:gd name="T26" fmla="*/ 2147483647 w 946"/>
                <a:gd name="T27" fmla="*/ 2147483647 h 772"/>
                <a:gd name="T28" fmla="*/ 2147483647 w 946"/>
                <a:gd name="T29" fmla="*/ 0 h 772"/>
                <a:gd name="T30" fmla="*/ 2147483647 w 946"/>
                <a:gd name="T31" fmla="*/ 0 h 772"/>
                <a:gd name="T32" fmla="*/ 2147483647 w 946"/>
                <a:gd name="T33" fmla="*/ 2147483647 h 772"/>
                <a:gd name="T34" fmla="*/ 2147483647 w 946"/>
                <a:gd name="T35" fmla="*/ 2147483647 h 772"/>
                <a:gd name="T36" fmla="*/ 2147483647 w 946"/>
                <a:gd name="T37" fmla="*/ 2147483647 h 772"/>
                <a:gd name="T38" fmla="*/ 2147483647 w 946"/>
                <a:gd name="T39" fmla="*/ 2147483647 h 772"/>
                <a:gd name="T40" fmla="*/ 2147483647 w 946"/>
                <a:gd name="T41" fmla="*/ 2147483647 h 772"/>
                <a:gd name="T42" fmla="*/ 2147483647 w 946"/>
                <a:gd name="T43" fmla="*/ 2147483647 h 772"/>
                <a:gd name="T44" fmla="*/ 2147483647 w 946"/>
                <a:gd name="T45" fmla="*/ 2147483647 h 772"/>
                <a:gd name="T46" fmla="*/ 2147483647 w 946"/>
                <a:gd name="T47" fmla="*/ 2147483647 h 772"/>
                <a:gd name="T48" fmla="*/ 2147483647 w 946"/>
                <a:gd name="T49" fmla="*/ 2147483647 h 772"/>
                <a:gd name="T50" fmla="*/ 2147483647 w 946"/>
                <a:gd name="T51" fmla="*/ 2147483647 h 772"/>
                <a:gd name="T52" fmla="*/ 2147483647 w 946"/>
                <a:gd name="T53" fmla="*/ 2147483647 h 772"/>
                <a:gd name="T54" fmla="*/ 2147483647 w 946"/>
                <a:gd name="T55" fmla="*/ 2147483647 h 772"/>
                <a:gd name="T56" fmla="*/ 2147483647 w 946"/>
                <a:gd name="T57" fmla="*/ 2147483647 h 772"/>
                <a:gd name="T58" fmla="*/ 2147483647 w 946"/>
                <a:gd name="T59" fmla="*/ 2147483647 h 772"/>
                <a:gd name="T60" fmla="*/ 2147483647 w 946"/>
                <a:gd name="T61" fmla="*/ 2147483647 h 772"/>
                <a:gd name="T62" fmla="*/ 2147483647 w 946"/>
                <a:gd name="T63" fmla="*/ 2147483647 h 772"/>
                <a:gd name="T64" fmla="*/ 2147483647 w 946"/>
                <a:gd name="T65" fmla="*/ 2147483647 h 772"/>
                <a:gd name="T66" fmla="*/ 2147483647 w 946"/>
                <a:gd name="T67" fmla="*/ 2147483647 h 772"/>
                <a:gd name="T68" fmla="*/ 2147483647 w 946"/>
                <a:gd name="T69" fmla="*/ 2147483647 h 772"/>
                <a:gd name="T70" fmla="*/ 2147483647 w 946"/>
                <a:gd name="T71" fmla="*/ 2147483647 h 772"/>
                <a:gd name="T72" fmla="*/ 2147483647 w 946"/>
                <a:gd name="T73" fmla="*/ 2147483647 h 772"/>
                <a:gd name="T74" fmla="*/ 2147483647 w 946"/>
                <a:gd name="T75" fmla="*/ 2147483647 h 772"/>
                <a:gd name="T76" fmla="*/ 2147483647 w 946"/>
                <a:gd name="T77" fmla="*/ 2147483647 h 772"/>
                <a:gd name="T78" fmla="*/ 2147483647 w 946"/>
                <a:gd name="T79" fmla="*/ 2147483647 h 772"/>
                <a:gd name="T80" fmla="*/ 2147483647 w 946"/>
                <a:gd name="T81" fmla="*/ 2147483647 h 772"/>
                <a:gd name="T82" fmla="*/ 2147483647 w 946"/>
                <a:gd name="T83" fmla="*/ 2147483647 h 772"/>
                <a:gd name="T84" fmla="*/ 2147483647 w 946"/>
                <a:gd name="T85" fmla="*/ 2147483647 h 772"/>
                <a:gd name="T86" fmla="*/ 2147483647 w 946"/>
                <a:gd name="T87" fmla="*/ 2147483647 h 772"/>
                <a:gd name="T88" fmla="*/ 2147483647 w 946"/>
                <a:gd name="T89" fmla="*/ 2147483647 h 772"/>
                <a:gd name="T90" fmla="*/ 2147483647 w 946"/>
                <a:gd name="T91" fmla="*/ 2147483647 h 77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46"/>
                <a:gd name="T139" fmla="*/ 0 h 772"/>
                <a:gd name="T140" fmla="*/ 946 w 946"/>
                <a:gd name="T141" fmla="*/ 772 h 77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46" h="772">
                  <a:moveTo>
                    <a:pt x="103" y="139"/>
                  </a:moveTo>
                  <a:lnTo>
                    <a:pt x="104" y="150"/>
                  </a:lnTo>
                  <a:lnTo>
                    <a:pt x="105" y="162"/>
                  </a:lnTo>
                  <a:lnTo>
                    <a:pt x="106" y="174"/>
                  </a:lnTo>
                  <a:lnTo>
                    <a:pt x="107" y="186"/>
                  </a:lnTo>
                  <a:lnTo>
                    <a:pt x="107" y="199"/>
                  </a:lnTo>
                  <a:lnTo>
                    <a:pt x="108" y="214"/>
                  </a:lnTo>
                  <a:lnTo>
                    <a:pt x="108" y="232"/>
                  </a:lnTo>
                  <a:lnTo>
                    <a:pt x="108" y="251"/>
                  </a:lnTo>
                  <a:lnTo>
                    <a:pt x="108" y="772"/>
                  </a:lnTo>
                  <a:lnTo>
                    <a:pt x="0" y="772"/>
                  </a:lnTo>
                  <a:lnTo>
                    <a:pt x="0" y="0"/>
                  </a:lnTo>
                  <a:lnTo>
                    <a:pt x="104" y="0"/>
                  </a:lnTo>
                  <a:lnTo>
                    <a:pt x="479" y="502"/>
                  </a:lnTo>
                  <a:lnTo>
                    <a:pt x="829" y="0"/>
                  </a:lnTo>
                  <a:lnTo>
                    <a:pt x="946" y="0"/>
                  </a:lnTo>
                  <a:lnTo>
                    <a:pt x="946" y="772"/>
                  </a:lnTo>
                  <a:lnTo>
                    <a:pt x="829" y="772"/>
                  </a:lnTo>
                  <a:lnTo>
                    <a:pt x="829" y="251"/>
                  </a:lnTo>
                  <a:lnTo>
                    <a:pt x="829" y="244"/>
                  </a:lnTo>
                  <a:lnTo>
                    <a:pt x="829" y="233"/>
                  </a:lnTo>
                  <a:lnTo>
                    <a:pt x="830" y="218"/>
                  </a:lnTo>
                  <a:lnTo>
                    <a:pt x="831" y="200"/>
                  </a:lnTo>
                  <a:lnTo>
                    <a:pt x="832" y="181"/>
                  </a:lnTo>
                  <a:lnTo>
                    <a:pt x="833" y="164"/>
                  </a:lnTo>
                  <a:lnTo>
                    <a:pt x="834" y="150"/>
                  </a:lnTo>
                  <a:lnTo>
                    <a:pt x="834" y="139"/>
                  </a:lnTo>
                  <a:lnTo>
                    <a:pt x="827" y="153"/>
                  </a:lnTo>
                  <a:lnTo>
                    <a:pt x="821" y="166"/>
                  </a:lnTo>
                  <a:lnTo>
                    <a:pt x="814" y="178"/>
                  </a:lnTo>
                  <a:lnTo>
                    <a:pt x="808" y="189"/>
                  </a:lnTo>
                  <a:lnTo>
                    <a:pt x="802" y="198"/>
                  </a:lnTo>
                  <a:lnTo>
                    <a:pt x="797" y="207"/>
                  </a:lnTo>
                  <a:lnTo>
                    <a:pt x="792" y="215"/>
                  </a:lnTo>
                  <a:lnTo>
                    <a:pt x="788" y="221"/>
                  </a:lnTo>
                  <a:lnTo>
                    <a:pt x="493" y="651"/>
                  </a:lnTo>
                  <a:lnTo>
                    <a:pt x="461" y="651"/>
                  </a:lnTo>
                  <a:lnTo>
                    <a:pt x="155" y="233"/>
                  </a:lnTo>
                  <a:lnTo>
                    <a:pt x="154" y="231"/>
                  </a:lnTo>
                  <a:lnTo>
                    <a:pt x="151" y="228"/>
                  </a:lnTo>
                  <a:lnTo>
                    <a:pt x="136" y="205"/>
                  </a:lnTo>
                  <a:lnTo>
                    <a:pt x="122" y="183"/>
                  </a:lnTo>
                  <a:lnTo>
                    <a:pt x="116" y="172"/>
                  </a:lnTo>
                  <a:lnTo>
                    <a:pt x="111" y="161"/>
                  </a:lnTo>
                  <a:lnTo>
                    <a:pt x="106" y="150"/>
                  </a:lnTo>
                  <a:lnTo>
                    <a:pt x="103" y="13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79" name="Freeform 90"/>
            <p:cNvSpPr>
              <a:spLocks/>
            </p:cNvSpPr>
            <p:nvPr/>
          </p:nvSpPr>
          <p:spPr bwMode="auto">
            <a:xfrm>
              <a:off x="996950" y="4654550"/>
              <a:ext cx="50800" cy="50800"/>
            </a:xfrm>
            <a:custGeom>
              <a:avLst/>
              <a:gdLst>
                <a:gd name="T0" fmla="*/ 0 w 747"/>
                <a:gd name="T1" fmla="*/ 2147483647 h 772"/>
                <a:gd name="T2" fmla="*/ 0 w 747"/>
                <a:gd name="T3" fmla="*/ 0 h 772"/>
                <a:gd name="T4" fmla="*/ 2147483647 w 747"/>
                <a:gd name="T5" fmla="*/ 0 h 772"/>
                <a:gd name="T6" fmla="*/ 2147483647 w 747"/>
                <a:gd name="T7" fmla="*/ 2147483647 h 772"/>
                <a:gd name="T8" fmla="*/ 2147483647 w 747"/>
                <a:gd name="T9" fmla="*/ 2147483647 h 772"/>
                <a:gd name="T10" fmla="*/ 2147483647 w 747"/>
                <a:gd name="T11" fmla="*/ 2147483647 h 772"/>
                <a:gd name="T12" fmla="*/ 2147483647 w 747"/>
                <a:gd name="T13" fmla="*/ 2147483647 h 772"/>
                <a:gd name="T14" fmla="*/ 2147483647 w 747"/>
                <a:gd name="T15" fmla="*/ 2147483647 h 772"/>
                <a:gd name="T16" fmla="*/ 2147483647 w 747"/>
                <a:gd name="T17" fmla="*/ 2147483647 h 772"/>
                <a:gd name="T18" fmla="*/ 2147483647 w 747"/>
                <a:gd name="T19" fmla="*/ 2147483647 h 772"/>
                <a:gd name="T20" fmla="*/ 2147483647 w 747"/>
                <a:gd name="T21" fmla="*/ 2147483647 h 772"/>
                <a:gd name="T22" fmla="*/ 2147483647 w 747"/>
                <a:gd name="T23" fmla="*/ 2147483647 h 772"/>
                <a:gd name="T24" fmla="*/ 0 w 747"/>
                <a:gd name="T25" fmla="*/ 2147483647 h 7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7"/>
                <a:gd name="T40" fmla="*/ 0 h 772"/>
                <a:gd name="T41" fmla="*/ 747 w 747"/>
                <a:gd name="T42" fmla="*/ 772 h 7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7" h="772">
                  <a:moveTo>
                    <a:pt x="0" y="772"/>
                  </a:moveTo>
                  <a:lnTo>
                    <a:pt x="0" y="0"/>
                  </a:lnTo>
                  <a:lnTo>
                    <a:pt x="741" y="0"/>
                  </a:lnTo>
                  <a:lnTo>
                    <a:pt x="741" y="104"/>
                  </a:lnTo>
                  <a:lnTo>
                    <a:pt x="129" y="104"/>
                  </a:lnTo>
                  <a:lnTo>
                    <a:pt x="129" y="319"/>
                  </a:lnTo>
                  <a:lnTo>
                    <a:pt x="503" y="319"/>
                  </a:lnTo>
                  <a:lnTo>
                    <a:pt x="503" y="421"/>
                  </a:lnTo>
                  <a:lnTo>
                    <a:pt x="129" y="421"/>
                  </a:lnTo>
                  <a:lnTo>
                    <a:pt x="129" y="666"/>
                  </a:lnTo>
                  <a:lnTo>
                    <a:pt x="747" y="666"/>
                  </a:lnTo>
                  <a:lnTo>
                    <a:pt x="747" y="772"/>
                  </a:lnTo>
                  <a:lnTo>
                    <a:pt x="0" y="7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80" name="Freeform 91"/>
            <p:cNvSpPr>
              <a:spLocks noEditPoints="1"/>
            </p:cNvSpPr>
            <p:nvPr/>
          </p:nvSpPr>
          <p:spPr bwMode="auto">
            <a:xfrm>
              <a:off x="1139825" y="4654550"/>
              <a:ext cx="60325" cy="50800"/>
            </a:xfrm>
            <a:custGeom>
              <a:avLst/>
              <a:gdLst>
                <a:gd name="T0" fmla="*/ 2147483647 w 892"/>
                <a:gd name="T1" fmla="*/ 2147483647 h 772"/>
                <a:gd name="T2" fmla="*/ 2147483647 w 892"/>
                <a:gd name="T3" fmla="*/ 2147483647 h 772"/>
                <a:gd name="T4" fmla="*/ 0 w 892"/>
                <a:gd name="T5" fmla="*/ 2147483647 h 772"/>
                <a:gd name="T6" fmla="*/ 2147483647 w 892"/>
                <a:gd name="T7" fmla="*/ 2147483647 h 772"/>
                <a:gd name="T8" fmla="*/ 2147483647 w 892"/>
                <a:gd name="T9" fmla="*/ 2147483647 h 772"/>
                <a:gd name="T10" fmla="*/ 2147483647 w 892"/>
                <a:gd name="T11" fmla="*/ 2147483647 h 772"/>
                <a:gd name="T12" fmla="*/ 2147483647 w 892"/>
                <a:gd name="T13" fmla="*/ 2147483647 h 772"/>
                <a:gd name="T14" fmla="*/ 2147483647 w 892"/>
                <a:gd name="T15" fmla="*/ 2147483647 h 772"/>
                <a:gd name="T16" fmla="*/ 2147483647 w 892"/>
                <a:gd name="T17" fmla="*/ 2147483647 h 772"/>
                <a:gd name="T18" fmla="*/ 2147483647 w 892"/>
                <a:gd name="T19" fmla="*/ 2147483647 h 772"/>
                <a:gd name="T20" fmla="*/ 2147483647 w 892"/>
                <a:gd name="T21" fmla="*/ 2147483647 h 772"/>
                <a:gd name="T22" fmla="*/ 2147483647 w 892"/>
                <a:gd name="T23" fmla="*/ 2147483647 h 772"/>
                <a:gd name="T24" fmla="*/ 2147483647 w 892"/>
                <a:gd name="T25" fmla="*/ 0 h 772"/>
                <a:gd name="T26" fmla="*/ 2147483647 w 892"/>
                <a:gd name="T27" fmla="*/ 0 h 772"/>
                <a:gd name="T28" fmla="*/ 2147483647 w 892"/>
                <a:gd name="T29" fmla="*/ 2147483647 h 772"/>
                <a:gd name="T30" fmla="*/ 2147483647 w 892"/>
                <a:gd name="T31" fmla="*/ 2147483647 h 772"/>
                <a:gd name="T32" fmla="*/ 2147483647 w 892"/>
                <a:gd name="T33" fmla="*/ 2147483647 h 772"/>
                <a:gd name="T34" fmla="*/ 2147483647 w 892"/>
                <a:gd name="T35" fmla="*/ 2147483647 h 772"/>
                <a:gd name="T36" fmla="*/ 2147483647 w 892"/>
                <a:gd name="T37" fmla="*/ 2147483647 h 772"/>
                <a:gd name="T38" fmla="*/ 2147483647 w 892"/>
                <a:gd name="T39" fmla="*/ 2147483647 h 772"/>
                <a:gd name="T40" fmla="*/ 2147483647 w 892"/>
                <a:gd name="T41" fmla="*/ 2147483647 h 772"/>
                <a:gd name="T42" fmla="*/ 2147483647 w 892"/>
                <a:gd name="T43" fmla="*/ 2147483647 h 772"/>
                <a:gd name="T44" fmla="*/ 2147483647 w 892"/>
                <a:gd name="T45" fmla="*/ 2147483647 h 772"/>
                <a:gd name="T46" fmla="*/ 2147483647 w 892"/>
                <a:gd name="T47" fmla="*/ 2147483647 h 772"/>
                <a:gd name="T48" fmla="*/ 2147483647 w 892"/>
                <a:gd name="T49" fmla="*/ 2147483647 h 772"/>
                <a:gd name="T50" fmla="*/ 2147483647 w 892"/>
                <a:gd name="T51" fmla="*/ 2147483647 h 772"/>
                <a:gd name="T52" fmla="*/ 2147483647 w 892"/>
                <a:gd name="T53" fmla="*/ 2147483647 h 772"/>
                <a:gd name="T54" fmla="*/ 2147483647 w 892"/>
                <a:gd name="T55" fmla="*/ 2147483647 h 772"/>
                <a:gd name="T56" fmla="*/ 2147483647 w 892"/>
                <a:gd name="T57" fmla="*/ 2147483647 h 772"/>
                <a:gd name="T58" fmla="*/ 2147483647 w 892"/>
                <a:gd name="T59" fmla="*/ 2147483647 h 772"/>
                <a:gd name="T60" fmla="*/ 2147483647 w 892"/>
                <a:gd name="T61" fmla="*/ 2147483647 h 772"/>
                <a:gd name="T62" fmla="*/ 2147483647 w 892"/>
                <a:gd name="T63" fmla="*/ 2147483647 h 772"/>
                <a:gd name="T64" fmla="*/ 2147483647 w 892"/>
                <a:gd name="T65" fmla="*/ 2147483647 h 772"/>
                <a:gd name="T66" fmla="*/ 2147483647 w 892"/>
                <a:gd name="T67" fmla="*/ 2147483647 h 772"/>
                <a:gd name="T68" fmla="*/ 2147483647 w 892"/>
                <a:gd name="T69" fmla="*/ 2147483647 h 772"/>
                <a:gd name="T70" fmla="*/ 2147483647 w 892"/>
                <a:gd name="T71" fmla="*/ 2147483647 h 772"/>
                <a:gd name="T72" fmla="*/ 2147483647 w 892"/>
                <a:gd name="T73" fmla="*/ 2147483647 h 772"/>
                <a:gd name="T74" fmla="*/ 2147483647 w 892"/>
                <a:gd name="T75" fmla="*/ 2147483647 h 772"/>
                <a:gd name="T76" fmla="*/ 2147483647 w 892"/>
                <a:gd name="T77" fmla="*/ 2147483647 h 772"/>
                <a:gd name="T78" fmla="*/ 2147483647 w 892"/>
                <a:gd name="T79" fmla="*/ 2147483647 h 772"/>
                <a:gd name="T80" fmla="*/ 2147483647 w 892"/>
                <a:gd name="T81" fmla="*/ 2147483647 h 772"/>
                <a:gd name="T82" fmla="*/ 2147483647 w 892"/>
                <a:gd name="T83" fmla="*/ 2147483647 h 772"/>
                <a:gd name="T84" fmla="*/ 2147483647 w 892"/>
                <a:gd name="T85" fmla="*/ 2147483647 h 772"/>
                <a:gd name="T86" fmla="*/ 0 w 892"/>
                <a:gd name="T87" fmla="*/ 2147483647 h 772"/>
                <a:gd name="T88" fmla="*/ 0 w 892"/>
                <a:gd name="T89" fmla="*/ 2147483647 h 7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92"/>
                <a:gd name="T136" fmla="*/ 0 h 772"/>
                <a:gd name="T137" fmla="*/ 892 w 892"/>
                <a:gd name="T138" fmla="*/ 772 h 77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92" h="772">
                  <a:moveTo>
                    <a:pt x="128" y="664"/>
                  </a:moveTo>
                  <a:lnTo>
                    <a:pt x="765" y="664"/>
                  </a:lnTo>
                  <a:lnTo>
                    <a:pt x="765" y="105"/>
                  </a:lnTo>
                  <a:lnTo>
                    <a:pt x="128" y="105"/>
                  </a:lnTo>
                  <a:lnTo>
                    <a:pt x="128" y="664"/>
                  </a:lnTo>
                  <a:close/>
                  <a:moveTo>
                    <a:pt x="0" y="183"/>
                  </a:moveTo>
                  <a:lnTo>
                    <a:pt x="0" y="158"/>
                  </a:lnTo>
                  <a:lnTo>
                    <a:pt x="2" y="134"/>
                  </a:lnTo>
                  <a:lnTo>
                    <a:pt x="5" y="113"/>
                  </a:lnTo>
                  <a:lnTo>
                    <a:pt x="9" y="94"/>
                  </a:lnTo>
                  <a:lnTo>
                    <a:pt x="14" y="77"/>
                  </a:lnTo>
                  <a:lnTo>
                    <a:pt x="20" y="63"/>
                  </a:lnTo>
                  <a:lnTo>
                    <a:pt x="24" y="56"/>
                  </a:lnTo>
                  <a:lnTo>
                    <a:pt x="28" y="50"/>
                  </a:lnTo>
                  <a:lnTo>
                    <a:pt x="32" y="44"/>
                  </a:lnTo>
                  <a:lnTo>
                    <a:pt x="37" y="39"/>
                  </a:lnTo>
                  <a:lnTo>
                    <a:pt x="42" y="35"/>
                  </a:lnTo>
                  <a:lnTo>
                    <a:pt x="47" y="30"/>
                  </a:lnTo>
                  <a:lnTo>
                    <a:pt x="53" y="26"/>
                  </a:lnTo>
                  <a:lnTo>
                    <a:pt x="60" y="22"/>
                  </a:lnTo>
                  <a:lnTo>
                    <a:pt x="74" y="16"/>
                  </a:lnTo>
                  <a:lnTo>
                    <a:pt x="91" y="9"/>
                  </a:lnTo>
                  <a:lnTo>
                    <a:pt x="110" y="5"/>
                  </a:lnTo>
                  <a:lnTo>
                    <a:pt x="132" y="2"/>
                  </a:lnTo>
                  <a:lnTo>
                    <a:pt x="155" y="0"/>
                  </a:lnTo>
                  <a:lnTo>
                    <a:pt x="180" y="0"/>
                  </a:lnTo>
                  <a:lnTo>
                    <a:pt x="713" y="0"/>
                  </a:lnTo>
                  <a:lnTo>
                    <a:pt x="738" y="0"/>
                  </a:lnTo>
                  <a:lnTo>
                    <a:pt x="761" y="2"/>
                  </a:lnTo>
                  <a:lnTo>
                    <a:pt x="781" y="5"/>
                  </a:lnTo>
                  <a:lnTo>
                    <a:pt x="800" y="9"/>
                  </a:lnTo>
                  <a:lnTo>
                    <a:pt x="817" y="16"/>
                  </a:lnTo>
                  <a:lnTo>
                    <a:pt x="832" y="22"/>
                  </a:lnTo>
                  <a:lnTo>
                    <a:pt x="838" y="26"/>
                  </a:lnTo>
                  <a:lnTo>
                    <a:pt x="844" y="30"/>
                  </a:lnTo>
                  <a:lnTo>
                    <a:pt x="850" y="34"/>
                  </a:lnTo>
                  <a:lnTo>
                    <a:pt x="855" y="39"/>
                  </a:lnTo>
                  <a:lnTo>
                    <a:pt x="859" y="44"/>
                  </a:lnTo>
                  <a:lnTo>
                    <a:pt x="864" y="49"/>
                  </a:lnTo>
                  <a:lnTo>
                    <a:pt x="868" y="55"/>
                  </a:lnTo>
                  <a:lnTo>
                    <a:pt x="871" y="62"/>
                  </a:lnTo>
                  <a:lnTo>
                    <a:pt x="878" y="77"/>
                  </a:lnTo>
                  <a:lnTo>
                    <a:pt x="883" y="94"/>
                  </a:lnTo>
                  <a:lnTo>
                    <a:pt x="887" y="113"/>
                  </a:lnTo>
                  <a:lnTo>
                    <a:pt x="890" y="134"/>
                  </a:lnTo>
                  <a:lnTo>
                    <a:pt x="892" y="158"/>
                  </a:lnTo>
                  <a:lnTo>
                    <a:pt x="892" y="183"/>
                  </a:lnTo>
                  <a:lnTo>
                    <a:pt x="892" y="589"/>
                  </a:lnTo>
                  <a:lnTo>
                    <a:pt x="892" y="614"/>
                  </a:lnTo>
                  <a:lnTo>
                    <a:pt x="890" y="638"/>
                  </a:lnTo>
                  <a:lnTo>
                    <a:pt x="887" y="660"/>
                  </a:lnTo>
                  <a:lnTo>
                    <a:pt x="883" y="679"/>
                  </a:lnTo>
                  <a:lnTo>
                    <a:pt x="878" y="696"/>
                  </a:lnTo>
                  <a:lnTo>
                    <a:pt x="871" y="710"/>
                  </a:lnTo>
                  <a:lnTo>
                    <a:pt x="868" y="717"/>
                  </a:lnTo>
                  <a:lnTo>
                    <a:pt x="864" y="723"/>
                  </a:lnTo>
                  <a:lnTo>
                    <a:pt x="859" y="728"/>
                  </a:lnTo>
                  <a:lnTo>
                    <a:pt x="855" y="733"/>
                  </a:lnTo>
                  <a:lnTo>
                    <a:pt x="850" y="738"/>
                  </a:lnTo>
                  <a:lnTo>
                    <a:pt x="844" y="742"/>
                  </a:lnTo>
                  <a:lnTo>
                    <a:pt x="838" y="746"/>
                  </a:lnTo>
                  <a:lnTo>
                    <a:pt x="832" y="750"/>
                  </a:lnTo>
                  <a:lnTo>
                    <a:pt x="817" y="756"/>
                  </a:lnTo>
                  <a:lnTo>
                    <a:pt x="800" y="761"/>
                  </a:lnTo>
                  <a:lnTo>
                    <a:pt x="781" y="766"/>
                  </a:lnTo>
                  <a:lnTo>
                    <a:pt x="761" y="770"/>
                  </a:lnTo>
                  <a:lnTo>
                    <a:pt x="738" y="771"/>
                  </a:lnTo>
                  <a:lnTo>
                    <a:pt x="713" y="772"/>
                  </a:lnTo>
                  <a:lnTo>
                    <a:pt x="180" y="772"/>
                  </a:lnTo>
                  <a:lnTo>
                    <a:pt x="155" y="771"/>
                  </a:lnTo>
                  <a:lnTo>
                    <a:pt x="132" y="770"/>
                  </a:lnTo>
                  <a:lnTo>
                    <a:pt x="110" y="766"/>
                  </a:lnTo>
                  <a:lnTo>
                    <a:pt x="91" y="761"/>
                  </a:lnTo>
                  <a:lnTo>
                    <a:pt x="74" y="756"/>
                  </a:lnTo>
                  <a:lnTo>
                    <a:pt x="60" y="749"/>
                  </a:lnTo>
                  <a:lnTo>
                    <a:pt x="53" y="746"/>
                  </a:lnTo>
                  <a:lnTo>
                    <a:pt x="47" y="742"/>
                  </a:lnTo>
                  <a:lnTo>
                    <a:pt x="42" y="737"/>
                  </a:lnTo>
                  <a:lnTo>
                    <a:pt x="37" y="733"/>
                  </a:lnTo>
                  <a:lnTo>
                    <a:pt x="32" y="728"/>
                  </a:lnTo>
                  <a:lnTo>
                    <a:pt x="28" y="722"/>
                  </a:lnTo>
                  <a:lnTo>
                    <a:pt x="24" y="716"/>
                  </a:lnTo>
                  <a:lnTo>
                    <a:pt x="20" y="709"/>
                  </a:lnTo>
                  <a:lnTo>
                    <a:pt x="14" y="695"/>
                  </a:lnTo>
                  <a:lnTo>
                    <a:pt x="9" y="678"/>
                  </a:lnTo>
                  <a:lnTo>
                    <a:pt x="5" y="659"/>
                  </a:lnTo>
                  <a:lnTo>
                    <a:pt x="2" y="637"/>
                  </a:lnTo>
                  <a:lnTo>
                    <a:pt x="0" y="614"/>
                  </a:lnTo>
                  <a:lnTo>
                    <a:pt x="0" y="589"/>
                  </a:lnTo>
                  <a:lnTo>
                    <a:pt x="0" y="18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81" name="Rectangle 92"/>
            <p:cNvSpPr>
              <a:spLocks noChangeArrowheads="1"/>
            </p:cNvSpPr>
            <p:nvPr/>
          </p:nvSpPr>
          <p:spPr bwMode="auto">
            <a:xfrm>
              <a:off x="401638" y="4724400"/>
              <a:ext cx="12700" cy="76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82" name="Freeform 93"/>
            <p:cNvSpPr>
              <a:spLocks/>
            </p:cNvSpPr>
            <p:nvPr/>
          </p:nvSpPr>
          <p:spPr bwMode="auto">
            <a:xfrm>
              <a:off x="454025" y="4724400"/>
              <a:ext cx="84138" cy="76200"/>
            </a:xfrm>
            <a:custGeom>
              <a:avLst/>
              <a:gdLst>
                <a:gd name="T0" fmla="*/ 0 w 1278"/>
                <a:gd name="T1" fmla="*/ 2147483647 h 1157"/>
                <a:gd name="T2" fmla="*/ 0 w 1278"/>
                <a:gd name="T3" fmla="*/ 0 h 1157"/>
                <a:gd name="T4" fmla="*/ 2147483647 w 1278"/>
                <a:gd name="T5" fmla="*/ 0 h 1157"/>
                <a:gd name="T6" fmla="*/ 2147483647 w 1278"/>
                <a:gd name="T7" fmla="*/ 2147483647 h 1157"/>
                <a:gd name="T8" fmla="*/ 2147483647 w 1278"/>
                <a:gd name="T9" fmla="*/ 2147483647 h 1157"/>
                <a:gd name="T10" fmla="*/ 2147483647 w 1278"/>
                <a:gd name="T11" fmla="*/ 2147483647 h 1157"/>
                <a:gd name="T12" fmla="*/ 2147483647 w 1278"/>
                <a:gd name="T13" fmla="*/ 2147483647 h 1157"/>
                <a:gd name="T14" fmla="*/ 2147483647 w 1278"/>
                <a:gd name="T15" fmla="*/ 2147483647 h 1157"/>
                <a:gd name="T16" fmla="*/ 2147483647 w 1278"/>
                <a:gd name="T17" fmla="*/ 2147483647 h 1157"/>
                <a:gd name="T18" fmla="*/ 2147483647 w 1278"/>
                <a:gd name="T19" fmla="*/ 2147483647 h 1157"/>
                <a:gd name="T20" fmla="*/ 2147483647 w 1278"/>
                <a:gd name="T21" fmla="*/ 2147483647 h 1157"/>
                <a:gd name="T22" fmla="*/ 2147483647 w 1278"/>
                <a:gd name="T23" fmla="*/ 2147483647 h 1157"/>
                <a:gd name="T24" fmla="*/ 2147483647 w 1278"/>
                <a:gd name="T25" fmla="*/ 2147483647 h 1157"/>
                <a:gd name="T26" fmla="*/ 2147483647 w 1278"/>
                <a:gd name="T27" fmla="*/ 2147483647 h 1157"/>
                <a:gd name="T28" fmla="*/ 2147483647 w 1278"/>
                <a:gd name="T29" fmla="*/ 2147483647 h 1157"/>
                <a:gd name="T30" fmla="*/ 2147483647 w 1278"/>
                <a:gd name="T31" fmla="*/ 2147483647 h 1157"/>
                <a:gd name="T32" fmla="*/ 2147483647 w 1278"/>
                <a:gd name="T33" fmla="*/ 2147483647 h 1157"/>
                <a:gd name="T34" fmla="*/ 2147483647 w 1278"/>
                <a:gd name="T35" fmla="*/ 2147483647 h 1157"/>
                <a:gd name="T36" fmla="*/ 2147483647 w 1278"/>
                <a:gd name="T37" fmla="*/ 2147483647 h 1157"/>
                <a:gd name="T38" fmla="*/ 2147483647 w 1278"/>
                <a:gd name="T39" fmla="*/ 2147483647 h 1157"/>
                <a:gd name="T40" fmla="*/ 2147483647 w 1278"/>
                <a:gd name="T41" fmla="*/ 2147483647 h 1157"/>
                <a:gd name="T42" fmla="*/ 2147483647 w 1278"/>
                <a:gd name="T43" fmla="*/ 2147483647 h 1157"/>
                <a:gd name="T44" fmla="*/ 2147483647 w 1278"/>
                <a:gd name="T45" fmla="*/ 2147483647 h 1157"/>
                <a:gd name="T46" fmla="*/ 2147483647 w 1278"/>
                <a:gd name="T47" fmla="*/ 2147483647 h 1157"/>
                <a:gd name="T48" fmla="*/ 2147483647 w 1278"/>
                <a:gd name="T49" fmla="*/ 0 h 1157"/>
                <a:gd name="T50" fmla="*/ 2147483647 w 1278"/>
                <a:gd name="T51" fmla="*/ 0 h 1157"/>
                <a:gd name="T52" fmla="*/ 2147483647 w 1278"/>
                <a:gd name="T53" fmla="*/ 2147483647 h 1157"/>
                <a:gd name="T54" fmla="*/ 2147483647 w 1278"/>
                <a:gd name="T55" fmla="*/ 2147483647 h 1157"/>
                <a:gd name="T56" fmla="*/ 2147483647 w 1278"/>
                <a:gd name="T57" fmla="*/ 2147483647 h 1157"/>
                <a:gd name="T58" fmla="*/ 2147483647 w 1278"/>
                <a:gd name="T59" fmla="*/ 2147483647 h 1157"/>
                <a:gd name="T60" fmla="*/ 2147483647 w 1278"/>
                <a:gd name="T61" fmla="*/ 2147483647 h 1157"/>
                <a:gd name="T62" fmla="*/ 2147483647 w 1278"/>
                <a:gd name="T63" fmla="*/ 2147483647 h 1157"/>
                <a:gd name="T64" fmla="*/ 2147483647 w 1278"/>
                <a:gd name="T65" fmla="*/ 2147483647 h 1157"/>
                <a:gd name="T66" fmla="*/ 2147483647 w 1278"/>
                <a:gd name="T67" fmla="*/ 2147483647 h 1157"/>
                <a:gd name="T68" fmla="*/ 2147483647 w 1278"/>
                <a:gd name="T69" fmla="*/ 2147483647 h 1157"/>
                <a:gd name="T70" fmla="*/ 2147483647 w 1278"/>
                <a:gd name="T71" fmla="*/ 2147483647 h 1157"/>
                <a:gd name="T72" fmla="*/ 2147483647 w 1278"/>
                <a:gd name="T73" fmla="*/ 2147483647 h 1157"/>
                <a:gd name="T74" fmla="*/ 2147483647 w 1278"/>
                <a:gd name="T75" fmla="*/ 2147483647 h 1157"/>
                <a:gd name="T76" fmla="*/ 2147483647 w 1278"/>
                <a:gd name="T77" fmla="*/ 2147483647 h 1157"/>
                <a:gd name="T78" fmla="*/ 2147483647 w 1278"/>
                <a:gd name="T79" fmla="*/ 2147483647 h 1157"/>
                <a:gd name="T80" fmla="*/ 2147483647 w 1278"/>
                <a:gd name="T81" fmla="*/ 2147483647 h 1157"/>
                <a:gd name="T82" fmla="*/ 2147483647 w 1278"/>
                <a:gd name="T83" fmla="*/ 2147483647 h 1157"/>
                <a:gd name="T84" fmla="*/ 2147483647 w 1278"/>
                <a:gd name="T85" fmla="*/ 2147483647 h 1157"/>
                <a:gd name="T86" fmla="*/ 2147483647 w 1278"/>
                <a:gd name="T87" fmla="*/ 2147483647 h 1157"/>
                <a:gd name="T88" fmla="*/ 2147483647 w 1278"/>
                <a:gd name="T89" fmla="*/ 2147483647 h 1157"/>
                <a:gd name="T90" fmla="*/ 2147483647 w 1278"/>
                <a:gd name="T91" fmla="*/ 2147483647 h 1157"/>
                <a:gd name="T92" fmla="*/ 2147483647 w 1278"/>
                <a:gd name="T93" fmla="*/ 2147483647 h 1157"/>
                <a:gd name="T94" fmla="*/ 2147483647 w 1278"/>
                <a:gd name="T95" fmla="*/ 2147483647 h 1157"/>
                <a:gd name="T96" fmla="*/ 0 w 1278"/>
                <a:gd name="T97" fmla="*/ 2147483647 h 11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78"/>
                <a:gd name="T148" fmla="*/ 0 h 1157"/>
                <a:gd name="T149" fmla="*/ 1278 w 1278"/>
                <a:gd name="T150" fmla="*/ 1157 h 11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78" h="1157">
                  <a:moveTo>
                    <a:pt x="0" y="1157"/>
                  </a:moveTo>
                  <a:lnTo>
                    <a:pt x="0" y="0"/>
                  </a:lnTo>
                  <a:lnTo>
                    <a:pt x="122" y="0"/>
                  </a:lnTo>
                  <a:lnTo>
                    <a:pt x="987" y="774"/>
                  </a:lnTo>
                  <a:lnTo>
                    <a:pt x="1001" y="787"/>
                  </a:lnTo>
                  <a:lnTo>
                    <a:pt x="1018" y="803"/>
                  </a:lnTo>
                  <a:lnTo>
                    <a:pt x="1034" y="819"/>
                  </a:lnTo>
                  <a:lnTo>
                    <a:pt x="1050" y="837"/>
                  </a:lnTo>
                  <a:lnTo>
                    <a:pt x="1067" y="857"/>
                  </a:lnTo>
                  <a:lnTo>
                    <a:pt x="1084" y="877"/>
                  </a:lnTo>
                  <a:lnTo>
                    <a:pt x="1101" y="898"/>
                  </a:lnTo>
                  <a:lnTo>
                    <a:pt x="1118" y="919"/>
                  </a:lnTo>
                  <a:lnTo>
                    <a:pt x="1114" y="891"/>
                  </a:lnTo>
                  <a:lnTo>
                    <a:pt x="1110" y="863"/>
                  </a:lnTo>
                  <a:lnTo>
                    <a:pt x="1107" y="833"/>
                  </a:lnTo>
                  <a:lnTo>
                    <a:pt x="1105" y="803"/>
                  </a:lnTo>
                  <a:lnTo>
                    <a:pt x="1104" y="787"/>
                  </a:lnTo>
                  <a:lnTo>
                    <a:pt x="1103" y="770"/>
                  </a:lnTo>
                  <a:lnTo>
                    <a:pt x="1102" y="751"/>
                  </a:lnTo>
                  <a:lnTo>
                    <a:pt x="1102" y="731"/>
                  </a:lnTo>
                  <a:lnTo>
                    <a:pt x="1101" y="708"/>
                  </a:lnTo>
                  <a:lnTo>
                    <a:pt x="1101" y="685"/>
                  </a:lnTo>
                  <a:lnTo>
                    <a:pt x="1101" y="661"/>
                  </a:lnTo>
                  <a:lnTo>
                    <a:pt x="1101" y="635"/>
                  </a:lnTo>
                  <a:lnTo>
                    <a:pt x="1101" y="0"/>
                  </a:lnTo>
                  <a:lnTo>
                    <a:pt x="1278" y="0"/>
                  </a:lnTo>
                  <a:lnTo>
                    <a:pt x="1278" y="1157"/>
                  </a:lnTo>
                  <a:lnTo>
                    <a:pt x="1170" y="1157"/>
                  </a:lnTo>
                  <a:lnTo>
                    <a:pt x="281" y="353"/>
                  </a:lnTo>
                  <a:lnTo>
                    <a:pt x="273" y="346"/>
                  </a:lnTo>
                  <a:lnTo>
                    <a:pt x="262" y="334"/>
                  </a:lnTo>
                  <a:lnTo>
                    <a:pt x="246" y="320"/>
                  </a:lnTo>
                  <a:lnTo>
                    <a:pt x="231" y="305"/>
                  </a:lnTo>
                  <a:lnTo>
                    <a:pt x="218" y="291"/>
                  </a:lnTo>
                  <a:lnTo>
                    <a:pt x="205" y="277"/>
                  </a:lnTo>
                  <a:lnTo>
                    <a:pt x="192" y="263"/>
                  </a:lnTo>
                  <a:lnTo>
                    <a:pt x="182" y="249"/>
                  </a:lnTo>
                  <a:lnTo>
                    <a:pt x="173" y="236"/>
                  </a:lnTo>
                  <a:lnTo>
                    <a:pt x="164" y="223"/>
                  </a:lnTo>
                  <a:lnTo>
                    <a:pt x="167" y="249"/>
                  </a:lnTo>
                  <a:lnTo>
                    <a:pt x="170" y="276"/>
                  </a:lnTo>
                  <a:lnTo>
                    <a:pt x="172" y="305"/>
                  </a:lnTo>
                  <a:lnTo>
                    <a:pt x="174" y="334"/>
                  </a:lnTo>
                  <a:lnTo>
                    <a:pt x="175" y="366"/>
                  </a:lnTo>
                  <a:lnTo>
                    <a:pt x="176" y="399"/>
                  </a:lnTo>
                  <a:lnTo>
                    <a:pt x="177" y="436"/>
                  </a:lnTo>
                  <a:lnTo>
                    <a:pt x="177" y="475"/>
                  </a:lnTo>
                  <a:lnTo>
                    <a:pt x="177" y="1157"/>
                  </a:lnTo>
                  <a:lnTo>
                    <a:pt x="0" y="115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83" name="Freeform 94"/>
            <p:cNvSpPr>
              <a:spLocks/>
            </p:cNvSpPr>
            <p:nvPr/>
          </p:nvSpPr>
          <p:spPr bwMode="auto">
            <a:xfrm>
              <a:off x="577850" y="4724400"/>
              <a:ext cx="84138" cy="76200"/>
            </a:xfrm>
            <a:custGeom>
              <a:avLst/>
              <a:gdLst>
                <a:gd name="T0" fmla="*/ 0 w 1277"/>
                <a:gd name="T1" fmla="*/ 2147483647 h 1157"/>
                <a:gd name="T2" fmla="*/ 0 w 1277"/>
                <a:gd name="T3" fmla="*/ 0 h 1157"/>
                <a:gd name="T4" fmla="*/ 2147483647 w 1277"/>
                <a:gd name="T5" fmla="*/ 0 h 1157"/>
                <a:gd name="T6" fmla="*/ 2147483647 w 1277"/>
                <a:gd name="T7" fmla="*/ 2147483647 h 1157"/>
                <a:gd name="T8" fmla="*/ 2147483647 w 1277"/>
                <a:gd name="T9" fmla="*/ 2147483647 h 1157"/>
                <a:gd name="T10" fmla="*/ 2147483647 w 1277"/>
                <a:gd name="T11" fmla="*/ 2147483647 h 1157"/>
                <a:gd name="T12" fmla="*/ 2147483647 w 1277"/>
                <a:gd name="T13" fmla="*/ 2147483647 h 1157"/>
                <a:gd name="T14" fmla="*/ 2147483647 w 1277"/>
                <a:gd name="T15" fmla="*/ 2147483647 h 1157"/>
                <a:gd name="T16" fmla="*/ 2147483647 w 1277"/>
                <a:gd name="T17" fmla="*/ 2147483647 h 1157"/>
                <a:gd name="T18" fmla="*/ 2147483647 w 1277"/>
                <a:gd name="T19" fmla="*/ 2147483647 h 1157"/>
                <a:gd name="T20" fmla="*/ 2147483647 w 1277"/>
                <a:gd name="T21" fmla="*/ 2147483647 h 1157"/>
                <a:gd name="T22" fmla="*/ 2147483647 w 1277"/>
                <a:gd name="T23" fmla="*/ 2147483647 h 1157"/>
                <a:gd name="T24" fmla="*/ 2147483647 w 1277"/>
                <a:gd name="T25" fmla="*/ 2147483647 h 1157"/>
                <a:gd name="T26" fmla="*/ 2147483647 w 1277"/>
                <a:gd name="T27" fmla="*/ 2147483647 h 1157"/>
                <a:gd name="T28" fmla="*/ 2147483647 w 1277"/>
                <a:gd name="T29" fmla="*/ 2147483647 h 1157"/>
                <a:gd name="T30" fmla="*/ 2147483647 w 1277"/>
                <a:gd name="T31" fmla="*/ 2147483647 h 1157"/>
                <a:gd name="T32" fmla="*/ 2147483647 w 1277"/>
                <a:gd name="T33" fmla="*/ 2147483647 h 1157"/>
                <a:gd name="T34" fmla="*/ 2147483647 w 1277"/>
                <a:gd name="T35" fmla="*/ 2147483647 h 1157"/>
                <a:gd name="T36" fmla="*/ 2147483647 w 1277"/>
                <a:gd name="T37" fmla="*/ 2147483647 h 1157"/>
                <a:gd name="T38" fmla="*/ 2147483647 w 1277"/>
                <a:gd name="T39" fmla="*/ 2147483647 h 1157"/>
                <a:gd name="T40" fmla="*/ 2147483647 w 1277"/>
                <a:gd name="T41" fmla="*/ 2147483647 h 1157"/>
                <a:gd name="T42" fmla="*/ 2147483647 w 1277"/>
                <a:gd name="T43" fmla="*/ 2147483647 h 1157"/>
                <a:gd name="T44" fmla="*/ 2147483647 w 1277"/>
                <a:gd name="T45" fmla="*/ 2147483647 h 1157"/>
                <a:gd name="T46" fmla="*/ 2147483647 w 1277"/>
                <a:gd name="T47" fmla="*/ 2147483647 h 1157"/>
                <a:gd name="T48" fmla="*/ 2147483647 w 1277"/>
                <a:gd name="T49" fmla="*/ 0 h 1157"/>
                <a:gd name="T50" fmla="*/ 2147483647 w 1277"/>
                <a:gd name="T51" fmla="*/ 0 h 1157"/>
                <a:gd name="T52" fmla="*/ 2147483647 w 1277"/>
                <a:gd name="T53" fmla="*/ 2147483647 h 1157"/>
                <a:gd name="T54" fmla="*/ 2147483647 w 1277"/>
                <a:gd name="T55" fmla="*/ 2147483647 h 1157"/>
                <a:gd name="T56" fmla="*/ 2147483647 w 1277"/>
                <a:gd name="T57" fmla="*/ 2147483647 h 1157"/>
                <a:gd name="T58" fmla="*/ 2147483647 w 1277"/>
                <a:gd name="T59" fmla="*/ 2147483647 h 1157"/>
                <a:gd name="T60" fmla="*/ 2147483647 w 1277"/>
                <a:gd name="T61" fmla="*/ 2147483647 h 1157"/>
                <a:gd name="T62" fmla="*/ 2147483647 w 1277"/>
                <a:gd name="T63" fmla="*/ 2147483647 h 1157"/>
                <a:gd name="T64" fmla="*/ 2147483647 w 1277"/>
                <a:gd name="T65" fmla="*/ 2147483647 h 1157"/>
                <a:gd name="T66" fmla="*/ 2147483647 w 1277"/>
                <a:gd name="T67" fmla="*/ 2147483647 h 1157"/>
                <a:gd name="T68" fmla="*/ 2147483647 w 1277"/>
                <a:gd name="T69" fmla="*/ 2147483647 h 1157"/>
                <a:gd name="T70" fmla="*/ 2147483647 w 1277"/>
                <a:gd name="T71" fmla="*/ 2147483647 h 1157"/>
                <a:gd name="T72" fmla="*/ 2147483647 w 1277"/>
                <a:gd name="T73" fmla="*/ 2147483647 h 1157"/>
                <a:gd name="T74" fmla="*/ 2147483647 w 1277"/>
                <a:gd name="T75" fmla="*/ 2147483647 h 1157"/>
                <a:gd name="T76" fmla="*/ 2147483647 w 1277"/>
                <a:gd name="T77" fmla="*/ 2147483647 h 1157"/>
                <a:gd name="T78" fmla="*/ 2147483647 w 1277"/>
                <a:gd name="T79" fmla="*/ 2147483647 h 1157"/>
                <a:gd name="T80" fmla="*/ 2147483647 w 1277"/>
                <a:gd name="T81" fmla="*/ 2147483647 h 1157"/>
                <a:gd name="T82" fmla="*/ 2147483647 w 1277"/>
                <a:gd name="T83" fmla="*/ 2147483647 h 1157"/>
                <a:gd name="T84" fmla="*/ 2147483647 w 1277"/>
                <a:gd name="T85" fmla="*/ 2147483647 h 1157"/>
                <a:gd name="T86" fmla="*/ 2147483647 w 1277"/>
                <a:gd name="T87" fmla="*/ 2147483647 h 1157"/>
                <a:gd name="T88" fmla="*/ 2147483647 w 1277"/>
                <a:gd name="T89" fmla="*/ 2147483647 h 1157"/>
                <a:gd name="T90" fmla="*/ 2147483647 w 1277"/>
                <a:gd name="T91" fmla="*/ 2147483647 h 1157"/>
                <a:gd name="T92" fmla="*/ 2147483647 w 1277"/>
                <a:gd name="T93" fmla="*/ 2147483647 h 1157"/>
                <a:gd name="T94" fmla="*/ 2147483647 w 1277"/>
                <a:gd name="T95" fmla="*/ 2147483647 h 1157"/>
                <a:gd name="T96" fmla="*/ 0 w 1277"/>
                <a:gd name="T97" fmla="*/ 2147483647 h 11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77"/>
                <a:gd name="T148" fmla="*/ 0 h 1157"/>
                <a:gd name="T149" fmla="*/ 1277 w 1277"/>
                <a:gd name="T150" fmla="*/ 1157 h 11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77" h="1157">
                  <a:moveTo>
                    <a:pt x="0" y="1157"/>
                  </a:moveTo>
                  <a:lnTo>
                    <a:pt x="0" y="0"/>
                  </a:lnTo>
                  <a:lnTo>
                    <a:pt x="121" y="0"/>
                  </a:lnTo>
                  <a:lnTo>
                    <a:pt x="986" y="774"/>
                  </a:lnTo>
                  <a:lnTo>
                    <a:pt x="1001" y="787"/>
                  </a:lnTo>
                  <a:lnTo>
                    <a:pt x="1016" y="803"/>
                  </a:lnTo>
                  <a:lnTo>
                    <a:pt x="1032" y="819"/>
                  </a:lnTo>
                  <a:lnTo>
                    <a:pt x="1050" y="837"/>
                  </a:lnTo>
                  <a:lnTo>
                    <a:pt x="1066" y="857"/>
                  </a:lnTo>
                  <a:lnTo>
                    <a:pt x="1083" y="877"/>
                  </a:lnTo>
                  <a:lnTo>
                    <a:pt x="1100" y="898"/>
                  </a:lnTo>
                  <a:lnTo>
                    <a:pt x="1118" y="919"/>
                  </a:lnTo>
                  <a:lnTo>
                    <a:pt x="1113" y="891"/>
                  </a:lnTo>
                  <a:lnTo>
                    <a:pt x="1110" y="863"/>
                  </a:lnTo>
                  <a:lnTo>
                    <a:pt x="1107" y="833"/>
                  </a:lnTo>
                  <a:lnTo>
                    <a:pt x="1105" y="803"/>
                  </a:lnTo>
                  <a:lnTo>
                    <a:pt x="1104" y="787"/>
                  </a:lnTo>
                  <a:lnTo>
                    <a:pt x="1103" y="770"/>
                  </a:lnTo>
                  <a:lnTo>
                    <a:pt x="1102" y="751"/>
                  </a:lnTo>
                  <a:lnTo>
                    <a:pt x="1101" y="731"/>
                  </a:lnTo>
                  <a:lnTo>
                    <a:pt x="1101" y="708"/>
                  </a:lnTo>
                  <a:lnTo>
                    <a:pt x="1100" y="685"/>
                  </a:lnTo>
                  <a:lnTo>
                    <a:pt x="1100" y="661"/>
                  </a:lnTo>
                  <a:lnTo>
                    <a:pt x="1100" y="635"/>
                  </a:lnTo>
                  <a:lnTo>
                    <a:pt x="1100" y="0"/>
                  </a:lnTo>
                  <a:lnTo>
                    <a:pt x="1277" y="0"/>
                  </a:lnTo>
                  <a:lnTo>
                    <a:pt x="1277" y="1157"/>
                  </a:lnTo>
                  <a:lnTo>
                    <a:pt x="1170" y="1157"/>
                  </a:lnTo>
                  <a:lnTo>
                    <a:pt x="281" y="353"/>
                  </a:lnTo>
                  <a:lnTo>
                    <a:pt x="273" y="346"/>
                  </a:lnTo>
                  <a:lnTo>
                    <a:pt x="262" y="334"/>
                  </a:lnTo>
                  <a:lnTo>
                    <a:pt x="246" y="320"/>
                  </a:lnTo>
                  <a:lnTo>
                    <a:pt x="231" y="305"/>
                  </a:lnTo>
                  <a:lnTo>
                    <a:pt x="216" y="291"/>
                  </a:lnTo>
                  <a:lnTo>
                    <a:pt x="204" y="277"/>
                  </a:lnTo>
                  <a:lnTo>
                    <a:pt x="192" y="263"/>
                  </a:lnTo>
                  <a:lnTo>
                    <a:pt x="182" y="249"/>
                  </a:lnTo>
                  <a:lnTo>
                    <a:pt x="172" y="236"/>
                  </a:lnTo>
                  <a:lnTo>
                    <a:pt x="164" y="223"/>
                  </a:lnTo>
                  <a:lnTo>
                    <a:pt x="167" y="249"/>
                  </a:lnTo>
                  <a:lnTo>
                    <a:pt x="169" y="276"/>
                  </a:lnTo>
                  <a:lnTo>
                    <a:pt x="172" y="305"/>
                  </a:lnTo>
                  <a:lnTo>
                    <a:pt x="173" y="334"/>
                  </a:lnTo>
                  <a:lnTo>
                    <a:pt x="175" y="366"/>
                  </a:lnTo>
                  <a:lnTo>
                    <a:pt x="176" y="399"/>
                  </a:lnTo>
                  <a:lnTo>
                    <a:pt x="177" y="436"/>
                  </a:lnTo>
                  <a:lnTo>
                    <a:pt x="177" y="475"/>
                  </a:lnTo>
                  <a:lnTo>
                    <a:pt x="177" y="1157"/>
                  </a:lnTo>
                  <a:lnTo>
                    <a:pt x="0" y="115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84" name="Freeform 95"/>
            <p:cNvSpPr>
              <a:spLocks noEditPoints="1"/>
            </p:cNvSpPr>
            <p:nvPr/>
          </p:nvSpPr>
          <p:spPr bwMode="auto">
            <a:xfrm>
              <a:off x="700088" y="4724400"/>
              <a:ext cx="88900" cy="76200"/>
            </a:xfrm>
            <a:custGeom>
              <a:avLst/>
              <a:gdLst>
                <a:gd name="T0" fmla="*/ 2147483647 w 1340"/>
                <a:gd name="T1" fmla="*/ 2147483647 h 1157"/>
                <a:gd name="T2" fmla="*/ 2147483647 w 1340"/>
                <a:gd name="T3" fmla="*/ 2147483647 h 1157"/>
                <a:gd name="T4" fmla="*/ 0 w 1340"/>
                <a:gd name="T5" fmla="*/ 2147483647 h 1157"/>
                <a:gd name="T6" fmla="*/ 2147483647 w 1340"/>
                <a:gd name="T7" fmla="*/ 2147483647 h 1157"/>
                <a:gd name="T8" fmla="*/ 2147483647 w 1340"/>
                <a:gd name="T9" fmla="*/ 2147483647 h 1157"/>
                <a:gd name="T10" fmla="*/ 2147483647 w 1340"/>
                <a:gd name="T11" fmla="*/ 2147483647 h 1157"/>
                <a:gd name="T12" fmla="*/ 2147483647 w 1340"/>
                <a:gd name="T13" fmla="*/ 2147483647 h 1157"/>
                <a:gd name="T14" fmla="*/ 2147483647 w 1340"/>
                <a:gd name="T15" fmla="*/ 2147483647 h 1157"/>
                <a:gd name="T16" fmla="*/ 2147483647 w 1340"/>
                <a:gd name="T17" fmla="*/ 2147483647 h 1157"/>
                <a:gd name="T18" fmla="*/ 2147483647 w 1340"/>
                <a:gd name="T19" fmla="*/ 2147483647 h 1157"/>
                <a:gd name="T20" fmla="*/ 2147483647 w 1340"/>
                <a:gd name="T21" fmla="*/ 2147483647 h 1157"/>
                <a:gd name="T22" fmla="*/ 2147483647 w 1340"/>
                <a:gd name="T23" fmla="*/ 2147483647 h 1157"/>
                <a:gd name="T24" fmla="*/ 2147483647 w 1340"/>
                <a:gd name="T25" fmla="*/ 2147483647 h 1157"/>
                <a:gd name="T26" fmla="*/ 2147483647 w 1340"/>
                <a:gd name="T27" fmla="*/ 2147483647 h 1157"/>
                <a:gd name="T28" fmla="*/ 2147483647 w 1340"/>
                <a:gd name="T29" fmla="*/ 2147483647 h 1157"/>
                <a:gd name="T30" fmla="*/ 2147483647 w 1340"/>
                <a:gd name="T31" fmla="*/ 2147483647 h 1157"/>
                <a:gd name="T32" fmla="*/ 2147483647 w 1340"/>
                <a:gd name="T33" fmla="*/ 0 h 1157"/>
                <a:gd name="T34" fmla="*/ 2147483647 w 1340"/>
                <a:gd name="T35" fmla="*/ 2147483647 h 1157"/>
                <a:gd name="T36" fmla="*/ 2147483647 w 1340"/>
                <a:gd name="T37" fmla="*/ 2147483647 h 1157"/>
                <a:gd name="T38" fmla="*/ 2147483647 w 1340"/>
                <a:gd name="T39" fmla="*/ 2147483647 h 1157"/>
                <a:gd name="T40" fmla="*/ 2147483647 w 1340"/>
                <a:gd name="T41" fmla="*/ 2147483647 h 1157"/>
                <a:gd name="T42" fmla="*/ 2147483647 w 1340"/>
                <a:gd name="T43" fmla="*/ 2147483647 h 1157"/>
                <a:gd name="T44" fmla="*/ 2147483647 w 1340"/>
                <a:gd name="T45" fmla="*/ 2147483647 h 1157"/>
                <a:gd name="T46" fmla="*/ 2147483647 w 1340"/>
                <a:gd name="T47" fmla="*/ 2147483647 h 1157"/>
                <a:gd name="T48" fmla="*/ 2147483647 w 1340"/>
                <a:gd name="T49" fmla="*/ 2147483647 h 1157"/>
                <a:gd name="T50" fmla="*/ 2147483647 w 1340"/>
                <a:gd name="T51" fmla="*/ 2147483647 h 1157"/>
                <a:gd name="T52" fmla="*/ 2147483647 w 1340"/>
                <a:gd name="T53" fmla="*/ 2147483647 h 1157"/>
                <a:gd name="T54" fmla="*/ 2147483647 w 1340"/>
                <a:gd name="T55" fmla="*/ 2147483647 h 1157"/>
                <a:gd name="T56" fmla="*/ 2147483647 w 1340"/>
                <a:gd name="T57" fmla="*/ 2147483647 h 1157"/>
                <a:gd name="T58" fmla="*/ 2147483647 w 1340"/>
                <a:gd name="T59" fmla="*/ 2147483647 h 1157"/>
                <a:gd name="T60" fmla="*/ 2147483647 w 1340"/>
                <a:gd name="T61" fmla="*/ 2147483647 h 1157"/>
                <a:gd name="T62" fmla="*/ 2147483647 w 1340"/>
                <a:gd name="T63" fmla="*/ 2147483647 h 1157"/>
                <a:gd name="T64" fmla="*/ 2147483647 w 1340"/>
                <a:gd name="T65" fmla="*/ 2147483647 h 1157"/>
                <a:gd name="T66" fmla="*/ 2147483647 w 1340"/>
                <a:gd name="T67" fmla="*/ 2147483647 h 1157"/>
                <a:gd name="T68" fmla="*/ 2147483647 w 1340"/>
                <a:gd name="T69" fmla="*/ 2147483647 h 1157"/>
                <a:gd name="T70" fmla="*/ 2147483647 w 1340"/>
                <a:gd name="T71" fmla="*/ 2147483647 h 1157"/>
                <a:gd name="T72" fmla="*/ 2147483647 w 1340"/>
                <a:gd name="T73" fmla="*/ 2147483647 h 1157"/>
                <a:gd name="T74" fmla="*/ 2147483647 w 1340"/>
                <a:gd name="T75" fmla="*/ 2147483647 h 1157"/>
                <a:gd name="T76" fmla="*/ 2147483647 w 1340"/>
                <a:gd name="T77" fmla="*/ 2147483647 h 1157"/>
                <a:gd name="T78" fmla="*/ 2147483647 w 1340"/>
                <a:gd name="T79" fmla="*/ 2147483647 h 1157"/>
                <a:gd name="T80" fmla="*/ 2147483647 w 1340"/>
                <a:gd name="T81" fmla="*/ 2147483647 h 1157"/>
                <a:gd name="T82" fmla="*/ 2147483647 w 1340"/>
                <a:gd name="T83" fmla="*/ 2147483647 h 1157"/>
                <a:gd name="T84" fmla="*/ 2147483647 w 1340"/>
                <a:gd name="T85" fmla="*/ 2147483647 h 1157"/>
                <a:gd name="T86" fmla="*/ 2147483647 w 1340"/>
                <a:gd name="T87" fmla="*/ 2147483647 h 1157"/>
                <a:gd name="T88" fmla="*/ 2147483647 w 1340"/>
                <a:gd name="T89" fmla="*/ 2147483647 h 1157"/>
                <a:gd name="T90" fmla="*/ 2147483647 w 1340"/>
                <a:gd name="T91" fmla="*/ 2147483647 h 1157"/>
                <a:gd name="T92" fmla="*/ 2147483647 w 1340"/>
                <a:gd name="T93" fmla="*/ 2147483647 h 1157"/>
                <a:gd name="T94" fmla="*/ 2147483647 w 1340"/>
                <a:gd name="T95" fmla="*/ 2147483647 h 1157"/>
                <a:gd name="T96" fmla="*/ 2147483647 w 1340"/>
                <a:gd name="T97" fmla="*/ 2147483647 h 1157"/>
                <a:gd name="T98" fmla="*/ 2147483647 w 1340"/>
                <a:gd name="T99" fmla="*/ 2147483647 h 1157"/>
                <a:gd name="T100" fmla="*/ 2147483647 w 1340"/>
                <a:gd name="T101" fmla="*/ 2147483647 h 1157"/>
                <a:gd name="T102" fmla="*/ 2147483647 w 1340"/>
                <a:gd name="T103" fmla="*/ 2147483647 h 1157"/>
                <a:gd name="T104" fmla="*/ 2147483647 w 1340"/>
                <a:gd name="T105" fmla="*/ 2147483647 h 1157"/>
                <a:gd name="T106" fmla="*/ 2147483647 w 1340"/>
                <a:gd name="T107" fmla="*/ 2147483647 h 1157"/>
                <a:gd name="T108" fmla="*/ 2147483647 w 1340"/>
                <a:gd name="T109" fmla="*/ 2147483647 h 1157"/>
                <a:gd name="T110" fmla="*/ 2147483647 w 1340"/>
                <a:gd name="T111" fmla="*/ 2147483647 h 1157"/>
                <a:gd name="T112" fmla="*/ 2147483647 w 1340"/>
                <a:gd name="T113" fmla="*/ 2147483647 h 1157"/>
                <a:gd name="T114" fmla="*/ 2147483647 w 1340"/>
                <a:gd name="T115" fmla="*/ 2147483647 h 1157"/>
                <a:gd name="T116" fmla="*/ 2147483647 w 1340"/>
                <a:gd name="T117" fmla="*/ 2147483647 h 1157"/>
                <a:gd name="T118" fmla="*/ 2147483647 w 1340"/>
                <a:gd name="T119" fmla="*/ 2147483647 h 1157"/>
                <a:gd name="T120" fmla="*/ 0 w 1340"/>
                <a:gd name="T121" fmla="*/ 2147483647 h 11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40"/>
                <a:gd name="T184" fmla="*/ 0 h 1157"/>
                <a:gd name="T185" fmla="*/ 1340 w 1340"/>
                <a:gd name="T186" fmla="*/ 1157 h 11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40" h="1157">
                  <a:moveTo>
                    <a:pt x="192" y="996"/>
                  </a:moveTo>
                  <a:lnTo>
                    <a:pt x="1150" y="996"/>
                  </a:lnTo>
                  <a:lnTo>
                    <a:pt x="1150" y="157"/>
                  </a:lnTo>
                  <a:lnTo>
                    <a:pt x="192" y="157"/>
                  </a:lnTo>
                  <a:lnTo>
                    <a:pt x="192" y="996"/>
                  </a:lnTo>
                  <a:close/>
                  <a:moveTo>
                    <a:pt x="0" y="274"/>
                  </a:moveTo>
                  <a:lnTo>
                    <a:pt x="1" y="236"/>
                  </a:lnTo>
                  <a:lnTo>
                    <a:pt x="4" y="201"/>
                  </a:lnTo>
                  <a:lnTo>
                    <a:pt x="5" y="184"/>
                  </a:lnTo>
                  <a:lnTo>
                    <a:pt x="8" y="169"/>
                  </a:lnTo>
                  <a:lnTo>
                    <a:pt x="11" y="155"/>
                  </a:lnTo>
                  <a:lnTo>
                    <a:pt x="14" y="141"/>
                  </a:lnTo>
                  <a:lnTo>
                    <a:pt x="18" y="128"/>
                  </a:lnTo>
                  <a:lnTo>
                    <a:pt x="22" y="116"/>
                  </a:lnTo>
                  <a:lnTo>
                    <a:pt x="26" y="104"/>
                  </a:lnTo>
                  <a:lnTo>
                    <a:pt x="32" y="93"/>
                  </a:lnTo>
                  <a:lnTo>
                    <a:pt x="37" y="83"/>
                  </a:lnTo>
                  <a:lnTo>
                    <a:pt x="43" y="73"/>
                  </a:lnTo>
                  <a:lnTo>
                    <a:pt x="49" y="65"/>
                  </a:lnTo>
                  <a:lnTo>
                    <a:pt x="56" y="57"/>
                  </a:lnTo>
                  <a:lnTo>
                    <a:pt x="63" y="50"/>
                  </a:lnTo>
                  <a:lnTo>
                    <a:pt x="72" y="44"/>
                  </a:lnTo>
                  <a:lnTo>
                    <a:pt x="81" y="38"/>
                  </a:lnTo>
                  <a:lnTo>
                    <a:pt x="90" y="32"/>
                  </a:lnTo>
                  <a:lnTo>
                    <a:pt x="101" y="27"/>
                  </a:lnTo>
                  <a:lnTo>
                    <a:pt x="112" y="22"/>
                  </a:lnTo>
                  <a:lnTo>
                    <a:pt x="126" y="18"/>
                  </a:lnTo>
                  <a:lnTo>
                    <a:pt x="138" y="14"/>
                  </a:lnTo>
                  <a:lnTo>
                    <a:pt x="152" y="11"/>
                  </a:lnTo>
                  <a:lnTo>
                    <a:pt x="167" y="8"/>
                  </a:lnTo>
                  <a:lnTo>
                    <a:pt x="182" y="6"/>
                  </a:lnTo>
                  <a:lnTo>
                    <a:pt x="198" y="4"/>
                  </a:lnTo>
                  <a:lnTo>
                    <a:pt x="233" y="1"/>
                  </a:lnTo>
                  <a:lnTo>
                    <a:pt x="272" y="0"/>
                  </a:lnTo>
                  <a:lnTo>
                    <a:pt x="1070" y="0"/>
                  </a:lnTo>
                  <a:lnTo>
                    <a:pt x="1109" y="1"/>
                  </a:lnTo>
                  <a:lnTo>
                    <a:pt x="1143" y="3"/>
                  </a:lnTo>
                  <a:lnTo>
                    <a:pt x="1159" y="6"/>
                  </a:lnTo>
                  <a:lnTo>
                    <a:pt x="1174" y="8"/>
                  </a:lnTo>
                  <a:lnTo>
                    <a:pt x="1188" y="11"/>
                  </a:lnTo>
                  <a:lnTo>
                    <a:pt x="1202" y="14"/>
                  </a:lnTo>
                  <a:lnTo>
                    <a:pt x="1215" y="18"/>
                  </a:lnTo>
                  <a:lnTo>
                    <a:pt x="1228" y="22"/>
                  </a:lnTo>
                  <a:lnTo>
                    <a:pt x="1239" y="27"/>
                  </a:lnTo>
                  <a:lnTo>
                    <a:pt x="1249" y="32"/>
                  </a:lnTo>
                  <a:lnTo>
                    <a:pt x="1259" y="38"/>
                  </a:lnTo>
                  <a:lnTo>
                    <a:pt x="1268" y="44"/>
                  </a:lnTo>
                  <a:lnTo>
                    <a:pt x="1276" y="50"/>
                  </a:lnTo>
                  <a:lnTo>
                    <a:pt x="1284" y="57"/>
                  </a:lnTo>
                  <a:lnTo>
                    <a:pt x="1290" y="65"/>
                  </a:lnTo>
                  <a:lnTo>
                    <a:pt x="1297" y="73"/>
                  </a:lnTo>
                  <a:lnTo>
                    <a:pt x="1303" y="82"/>
                  </a:lnTo>
                  <a:lnTo>
                    <a:pt x="1308" y="93"/>
                  </a:lnTo>
                  <a:lnTo>
                    <a:pt x="1313" y="103"/>
                  </a:lnTo>
                  <a:lnTo>
                    <a:pt x="1318" y="115"/>
                  </a:lnTo>
                  <a:lnTo>
                    <a:pt x="1322" y="127"/>
                  </a:lnTo>
                  <a:lnTo>
                    <a:pt x="1326" y="140"/>
                  </a:lnTo>
                  <a:lnTo>
                    <a:pt x="1329" y="154"/>
                  </a:lnTo>
                  <a:lnTo>
                    <a:pt x="1332" y="168"/>
                  </a:lnTo>
                  <a:lnTo>
                    <a:pt x="1334" y="184"/>
                  </a:lnTo>
                  <a:lnTo>
                    <a:pt x="1336" y="200"/>
                  </a:lnTo>
                  <a:lnTo>
                    <a:pt x="1339" y="236"/>
                  </a:lnTo>
                  <a:lnTo>
                    <a:pt x="1340" y="274"/>
                  </a:lnTo>
                  <a:lnTo>
                    <a:pt x="1340" y="883"/>
                  </a:lnTo>
                  <a:lnTo>
                    <a:pt x="1339" y="921"/>
                  </a:lnTo>
                  <a:lnTo>
                    <a:pt x="1336" y="956"/>
                  </a:lnTo>
                  <a:lnTo>
                    <a:pt x="1334" y="974"/>
                  </a:lnTo>
                  <a:lnTo>
                    <a:pt x="1332" y="989"/>
                  </a:lnTo>
                  <a:lnTo>
                    <a:pt x="1329" y="1004"/>
                  </a:lnTo>
                  <a:lnTo>
                    <a:pt x="1326" y="1018"/>
                  </a:lnTo>
                  <a:lnTo>
                    <a:pt x="1322" y="1031"/>
                  </a:lnTo>
                  <a:lnTo>
                    <a:pt x="1318" y="1043"/>
                  </a:lnTo>
                  <a:lnTo>
                    <a:pt x="1313" y="1054"/>
                  </a:lnTo>
                  <a:lnTo>
                    <a:pt x="1308" y="1065"/>
                  </a:lnTo>
                  <a:lnTo>
                    <a:pt x="1303" y="1075"/>
                  </a:lnTo>
                  <a:lnTo>
                    <a:pt x="1297" y="1084"/>
                  </a:lnTo>
                  <a:lnTo>
                    <a:pt x="1290" y="1092"/>
                  </a:lnTo>
                  <a:lnTo>
                    <a:pt x="1284" y="1101"/>
                  </a:lnTo>
                  <a:lnTo>
                    <a:pt x="1276" y="1107"/>
                  </a:lnTo>
                  <a:lnTo>
                    <a:pt x="1268" y="1114"/>
                  </a:lnTo>
                  <a:lnTo>
                    <a:pt x="1259" y="1120"/>
                  </a:lnTo>
                  <a:lnTo>
                    <a:pt x="1249" y="1125"/>
                  </a:lnTo>
                  <a:lnTo>
                    <a:pt x="1239" y="1130"/>
                  </a:lnTo>
                  <a:lnTo>
                    <a:pt x="1228" y="1135"/>
                  </a:lnTo>
                  <a:lnTo>
                    <a:pt x="1215" y="1139"/>
                  </a:lnTo>
                  <a:lnTo>
                    <a:pt x="1202" y="1143"/>
                  </a:lnTo>
                  <a:lnTo>
                    <a:pt x="1188" y="1146"/>
                  </a:lnTo>
                  <a:lnTo>
                    <a:pt x="1174" y="1149"/>
                  </a:lnTo>
                  <a:lnTo>
                    <a:pt x="1159" y="1151"/>
                  </a:lnTo>
                  <a:lnTo>
                    <a:pt x="1143" y="1153"/>
                  </a:lnTo>
                  <a:lnTo>
                    <a:pt x="1109" y="1156"/>
                  </a:lnTo>
                  <a:lnTo>
                    <a:pt x="1070" y="1157"/>
                  </a:lnTo>
                  <a:lnTo>
                    <a:pt x="272" y="1157"/>
                  </a:lnTo>
                  <a:lnTo>
                    <a:pt x="233" y="1156"/>
                  </a:lnTo>
                  <a:lnTo>
                    <a:pt x="198" y="1153"/>
                  </a:lnTo>
                  <a:lnTo>
                    <a:pt x="182" y="1151"/>
                  </a:lnTo>
                  <a:lnTo>
                    <a:pt x="167" y="1149"/>
                  </a:lnTo>
                  <a:lnTo>
                    <a:pt x="152" y="1146"/>
                  </a:lnTo>
                  <a:lnTo>
                    <a:pt x="138" y="1143"/>
                  </a:lnTo>
                  <a:lnTo>
                    <a:pt x="126" y="1139"/>
                  </a:lnTo>
                  <a:lnTo>
                    <a:pt x="112" y="1135"/>
                  </a:lnTo>
                  <a:lnTo>
                    <a:pt x="101" y="1130"/>
                  </a:lnTo>
                  <a:lnTo>
                    <a:pt x="90" y="1125"/>
                  </a:lnTo>
                  <a:lnTo>
                    <a:pt x="81" y="1119"/>
                  </a:lnTo>
                  <a:lnTo>
                    <a:pt x="72" y="1113"/>
                  </a:lnTo>
                  <a:lnTo>
                    <a:pt x="63" y="1106"/>
                  </a:lnTo>
                  <a:lnTo>
                    <a:pt x="56" y="1100"/>
                  </a:lnTo>
                  <a:lnTo>
                    <a:pt x="49" y="1091"/>
                  </a:lnTo>
                  <a:lnTo>
                    <a:pt x="43" y="1083"/>
                  </a:lnTo>
                  <a:lnTo>
                    <a:pt x="37" y="1073"/>
                  </a:lnTo>
                  <a:lnTo>
                    <a:pt x="32" y="1064"/>
                  </a:lnTo>
                  <a:lnTo>
                    <a:pt x="26" y="1053"/>
                  </a:lnTo>
                  <a:lnTo>
                    <a:pt x="22" y="1041"/>
                  </a:lnTo>
                  <a:lnTo>
                    <a:pt x="18" y="1029"/>
                  </a:lnTo>
                  <a:lnTo>
                    <a:pt x="14" y="1016"/>
                  </a:lnTo>
                  <a:lnTo>
                    <a:pt x="11" y="1002"/>
                  </a:lnTo>
                  <a:lnTo>
                    <a:pt x="8" y="988"/>
                  </a:lnTo>
                  <a:lnTo>
                    <a:pt x="5" y="973"/>
                  </a:lnTo>
                  <a:lnTo>
                    <a:pt x="4" y="955"/>
                  </a:lnTo>
                  <a:lnTo>
                    <a:pt x="1" y="921"/>
                  </a:lnTo>
                  <a:lnTo>
                    <a:pt x="0" y="883"/>
                  </a:lnTo>
                  <a:lnTo>
                    <a:pt x="0" y="27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85" name="Freeform 96"/>
            <p:cNvSpPr>
              <a:spLocks/>
            </p:cNvSpPr>
            <p:nvPr/>
          </p:nvSpPr>
          <p:spPr bwMode="auto">
            <a:xfrm>
              <a:off x="809625" y="4724400"/>
              <a:ext cx="82550" cy="76200"/>
            </a:xfrm>
            <a:custGeom>
              <a:avLst/>
              <a:gdLst>
                <a:gd name="T0" fmla="*/ 2147483647 w 1252"/>
                <a:gd name="T1" fmla="*/ 2147483647 h 1157"/>
                <a:gd name="T2" fmla="*/ 2147483647 w 1252"/>
                <a:gd name="T3" fmla="*/ 2147483647 h 1157"/>
                <a:gd name="T4" fmla="*/ 2147483647 w 1252"/>
                <a:gd name="T5" fmla="*/ 2147483647 h 1157"/>
                <a:gd name="T6" fmla="*/ 2147483647 w 1252"/>
                <a:gd name="T7" fmla="*/ 2147483647 h 1157"/>
                <a:gd name="T8" fmla="*/ 0 w 1252"/>
                <a:gd name="T9" fmla="*/ 2147483647 h 1157"/>
                <a:gd name="T10" fmla="*/ 0 w 1252"/>
                <a:gd name="T11" fmla="*/ 0 h 1157"/>
                <a:gd name="T12" fmla="*/ 2147483647 w 1252"/>
                <a:gd name="T13" fmla="*/ 0 h 1157"/>
                <a:gd name="T14" fmla="*/ 2147483647 w 1252"/>
                <a:gd name="T15" fmla="*/ 2147483647 h 1157"/>
                <a:gd name="T16" fmla="*/ 2147483647 w 1252"/>
                <a:gd name="T17" fmla="*/ 2147483647 h 1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52"/>
                <a:gd name="T28" fmla="*/ 0 h 1157"/>
                <a:gd name="T29" fmla="*/ 1252 w 1252"/>
                <a:gd name="T30" fmla="*/ 1157 h 1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52" h="1157">
                  <a:moveTo>
                    <a:pt x="721" y="157"/>
                  </a:moveTo>
                  <a:lnTo>
                    <a:pt x="721" y="1157"/>
                  </a:lnTo>
                  <a:lnTo>
                    <a:pt x="529" y="1157"/>
                  </a:lnTo>
                  <a:lnTo>
                    <a:pt x="529" y="157"/>
                  </a:lnTo>
                  <a:lnTo>
                    <a:pt x="0" y="157"/>
                  </a:lnTo>
                  <a:lnTo>
                    <a:pt x="0" y="0"/>
                  </a:lnTo>
                  <a:lnTo>
                    <a:pt x="1252" y="0"/>
                  </a:lnTo>
                  <a:lnTo>
                    <a:pt x="1252" y="157"/>
                  </a:lnTo>
                  <a:lnTo>
                    <a:pt x="721" y="15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86" name="Freeform 97"/>
            <p:cNvSpPr>
              <a:spLocks/>
            </p:cNvSpPr>
            <p:nvPr/>
          </p:nvSpPr>
          <p:spPr bwMode="auto">
            <a:xfrm>
              <a:off x="914400" y="4724400"/>
              <a:ext cx="74613" cy="76200"/>
            </a:xfrm>
            <a:custGeom>
              <a:avLst/>
              <a:gdLst>
                <a:gd name="T0" fmla="*/ 0 w 1124"/>
                <a:gd name="T1" fmla="*/ 2147483647 h 1157"/>
                <a:gd name="T2" fmla="*/ 0 w 1124"/>
                <a:gd name="T3" fmla="*/ 0 h 1157"/>
                <a:gd name="T4" fmla="*/ 2147483647 w 1124"/>
                <a:gd name="T5" fmla="*/ 0 h 1157"/>
                <a:gd name="T6" fmla="*/ 2147483647 w 1124"/>
                <a:gd name="T7" fmla="*/ 2147483647 h 1157"/>
                <a:gd name="T8" fmla="*/ 2147483647 w 1124"/>
                <a:gd name="T9" fmla="*/ 2147483647 h 1157"/>
                <a:gd name="T10" fmla="*/ 2147483647 w 1124"/>
                <a:gd name="T11" fmla="*/ 2147483647 h 1157"/>
                <a:gd name="T12" fmla="*/ 2147483647 w 1124"/>
                <a:gd name="T13" fmla="*/ 2147483647 h 1157"/>
                <a:gd name="T14" fmla="*/ 2147483647 w 1124"/>
                <a:gd name="T15" fmla="*/ 2147483647 h 1157"/>
                <a:gd name="T16" fmla="*/ 2147483647 w 1124"/>
                <a:gd name="T17" fmla="*/ 2147483647 h 1157"/>
                <a:gd name="T18" fmla="*/ 2147483647 w 1124"/>
                <a:gd name="T19" fmla="*/ 2147483647 h 1157"/>
                <a:gd name="T20" fmla="*/ 2147483647 w 1124"/>
                <a:gd name="T21" fmla="*/ 2147483647 h 1157"/>
                <a:gd name="T22" fmla="*/ 2147483647 w 1124"/>
                <a:gd name="T23" fmla="*/ 2147483647 h 1157"/>
                <a:gd name="T24" fmla="*/ 0 w 1124"/>
                <a:gd name="T25" fmla="*/ 2147483647 h 1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4"/>
                <a:gd name="T40" fmla="*/ 0 h 1157"/>
                <a:gd name="T41" fmla="*/ 1124 w 1124"/>
                <a:gd name="T42" fmla="*/ 1157 h 11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4" h="1157">
                  <a:moveTo>
                    <a:pt x="0" y="1157"/>
                  </a:moveTo>
                  <a:lnTo>
                    <a:pt x="0" y="0"/>
                  </a:lnTo>
                  <a:lnTo>
                    <a:pt x="1115" y="0"/>
                  </a:lnTo>
                  <a:lnTo>
                    <a:pt x="1115" y="155"/>
                  </a:lnTo>
                  <a:lnTo>
                    <a:pt x="195" y="155"/>
                  </a:lnTo>
                  <a:lnTo>
                    <a:pt x="195" y="478"/>
                  </a:lnTo>
                  <a:lnTo>
                    <a:pt x="757" y="478"/>
                  </a:lnTo>
                  <a:lnTo>
                    <a:pt x="757" y="631"/>
                  </a:lnTo>
                  <a:lnTo>
                    <a:pt x="195" y="631"/>
                  </a:lnTo>
                  <a:lnTo>
                    <a:pt x="195" y="998"/>
                  </a:lnTo>
                  <a:lnTo>
                    <a:pt x="1124" y="998"/>
                  </a:lnTo>
                  <a:lnTo>
                    <a:pt x="1124" y="1157"/>
                  </a:lnTo>
                  <a:lnTo>
                    <a:pt x="0" y="115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87" name="Freeform 98"/>
            <p:cNvSpPr>
              <a:spLocks/>
            </p:cNvSpPr>
            <p:nvPr/>
          </p:nvSpPr>
          <p:spPr bwMode="auto">
            <a:xfrm>
              <a:off x="1017588" y="4724400"/>
              <a:ext cx="79375" cy="76200"/>
            </a:xfrm>
            <a:custGeom>
              <a:avLst/>
              <a:gdLst>
                <a:gd name="T0" fmla="*/ 2147483647 w 1189"/>
                <a:gd name="T1" fmla="*/ 2147483647 h 1157"/>
                <a:gd name="T2" fmla="*/ 2147483647 w 1189"/>
                <a:gd name="T3" fmla="*/ 2147483647 h 1157"/>
                <a:gd name="T4" fmla="*/ 2147483647 w 1189"/>
                <a:gd name="T5" fmla="*/ 2147483647 h 1157"/>
                <a:gd name="T6" fmla="*/ 2147483647 w 1189"/>
                <a:gd name="T7" fmla="*/ 2147483647 h 1157"/>
                <a:gd name="T8" fmla="*/ 2147483647 w 1189"/>
                <a:gd name="T9" fmla="*/ 2147483647 h 1157"/>
                <a:gd name="T10" fmla="*/ 2147483647 w 1189"/>
                <a:gd name="T11" fmla="*/ 2147483647 h 1157"/>
                <a:gd name="T12" fmla="*/ 2147483647 w 1189"/>
                <a:gd name="T13" fmla="*/ 2147483647 h 1157"/>
                <a:gd name="T14" fmla="*/ 2147483647 w 1189"/>
                <a:gd name="T15" fmla="*/ 2147483647 h 1157"/>
                <a:gd name="T16" fmla="*/ 2147483647 w 1189"/>
                <a:gd name="T17" fmla="*/ 2147483647 h 1157"/>
                <a:gd name="T18" fmla="*/ 2147483647 w 1189"/>
                <a:gd name="T19" fmla="*/ 2147483647 h 1157"/>
                <a:gd name="T20" fmla="*/ 2147483647 w 1189"/>
                <a:gd name="T21" fmla="*/ 2147483647 h 1157"/>
                <a:gd name="T22" fmla="*/ 2147483647 w 1189"/>
                <a:gd name="T23" fmla="*/ 2147483647 h 1157"/>
                <a:gd name="T24" fmla="*/ 2147483647 w 1189"/>
                <a:gd name="T25" fmla="*/ 2147483647 h 1157"/>
                <a:gd name="T26" fmla="*/ 2147483647 w 1189"/>
                <a:gd name="T27" fmla="*/ 2147483647 h 1157"/>
                <a:gd name="T28" fmla="*/ 2147483647 w 1189"/>
                <a:gd name="T29" fmla="*/ 2147483647 h 1157"/>
                <a:gd name="T30" fmla="*/ 2147483647 w 1189"/>
                <a:gd name="T31" fmla="*/ 2147483647 h 1157"/>
                <a:gd name="T32" fmla="*/ 2147483647 w 1189"/>
                <a:gd name="T33" fmla="*/ 2147483647 h 1157"/>
                <a:gd name="T34" fmla="*/ 2147483647 w 1189"/>
                <a:gd name="T35" fmla="*/ 2147483647 h 1157"/>
                <a:gd name="T36" fmla="*/ 2147483647 w 1189"/>
                <a:gd name="T37" fmla="*/ 2147483647 h 1157"/>
                <a:gd name="T38" fmla="*/ 2147483647 w 1189"/>
                <a:gd name="T39" fmla="*/ 2147483647 h 1157"/>
                <a:gd name="T40" fmla="*/ 2147483647 w 1189"/>
                <a:gd name="T41" fmla="*/ 2147483647 h 1157"/>
                <a:gd name="T42" fmla="*/ 2147483647 w 1189"/>
                <a:gd name="T43" fmla="*/ 2147483647 h 1157"/>
                <a:gd name="T44" fmla="*/ 2147483647 w 1189"/>
                <a:gd name="T45" fmla="*/ 2147483647 h 1157"/>
                <a:gd name="T46" fmla="*/ 2147483647 w 1189"/>
                <a:gd name="T47" fmla="*/ 2147483647 h 1157"/>
                <a:gd name="T48" fmla="*/ 2147483647 w 1189"/>
                <a:gd name="T49" fmla="*/ 2147483647 h 1157"/>
                <a:gd name="T50" fmla="*/ 2147483647 w 1189"/>
                <a:gd name="T51" fmla="*/ 2147483647 h 1157"/>
                <a:gd name="T52" fmla="*/ 2147483647 w 1189"/>
                <a:gd name="T53" fmla="*/ 2147483647 h 1157"/>
                <a:gd name="T54" fmla="*/ 2147483647 w 1189"/>
                <a:gd name="T55" fmla="*/ 2147483647 h 1157"/>
                <a:gd name="T56" fmla="*/ 2147483647 w 1189"/>
                <a:gd name="T57" fmla="*/ 2147483647 h 1157"/>
                <a:gd name="T58" fmla="*/ 2147483647 w 1189"/>
                <a:gd name="T59" fmla="*/ 2147483647 h 1157"/>
                <a:gd name="T60" fmla="*/ 2147483647 w 1189"/>
                <a:gd name="T61" fmla="*/ 2147483647 h 1157"/>
                <a:gd name="T62" fmla="*/ 0 w 1189"/>
                <a:gd name="T63" fmla="*/ 2147483647 h 1157"/>
                <a:gd name="T64" fmla="*/ 2147483647 w 1189"/>
                <a:gd name="T65" fmla="*/ 2147483647 h 1157"/>
                <a:gd name="T66" fmla="*/ 2147483647 w 1189"/>
                <a:gd name="T67" fmla="*/ 2147483647 h 1157"/>
                <a:gd name="T68" fmla="*/ 2147483647 w 1189"/>
                <a:gd name="T69" fmla="*/ 2147483647 h 1157"/>
                <a:gd name="T70" fmla="*/ 2147483647 w 1189"/>
                <a:gd name="T71" fmla="*/ 2147483647 h 1157"/>
                <a:gd name="T72" fmla="*/ 2147483647 w 1189"/>
                <a:gd name="T73" fmla="*/ 2147483647 h 1157"/>
                <a:gd name="T74" fmla="*/ 2147483647 w 1189"/>
                <a:gd name="T75" fmla="*/ 2147483647 h 1157"/>
                <a:gd name="T76" fmla="*/ 2147483647 w 1189"/>
                <a:gd name="T77" fmla="*/ 2147483647 h 1157"/>
                <a:gd name="T78" fmla="*/ 2147483647 w 1189"/>
                <a:gd name="T79" fmla="*/ 2147483647 h 1157"/>
                <a:gd name="T80" fmla="*/ 2147483647 w 1189"/>
                <a:gd name="T81" fmla="*/ 2147483647 h 1157"/>
                <a:gd name="T82" fmla="*/ 2147483647 w 1189"/>
                <a:gd name="T83" fmla="*/ 2147483647 h 1157"/>
                <a:gd name="T84" fmla="*/ 2147483647 w 1189"/>
                <a:gd name="T85" fmla="*/ 2147483647 h 1157"/>
                <a:gd name="T86" fmla="*/ 2147483647 w 1189"/>
                <a:gd name="T87" fmla="*/ 2147483647 h 1157"/>
                <a:gd name="T88" fmla="*/ 2147483647 w 1189"/>
                <a:gd name="T89" fmla="*/ 2147483647 h 1157"/>
                <a:gd name="T90" fmla="*/ 2147483647 w 1189"/>
                <a:gd name="T91" fmla="*/ 2147483647 h 1157"/>
                <a:gd name="T92" fmla="*/ 2147483647 w 1189"/>
                <a:gd name="T93" fmla="*/ 0 h 1157"/>
                <a:gd name="T94" fmla="*/ 2147483647 w 1189"/>
                <a:gd name="T95" fmla="*/ 2147483647 h 1157"/>
                <a:gd name="T96" fmla="*/ 2147483647 w 1189"/>
                <a:gd name="T97" fmla="*/ 2147483647 h 1157"/>
                <a:gd name="T98" fmla="*/ 2147483647 w 1189"/>
                <a:gd name="T99" fmla="*/ 2147483647 h 1157"/>
                <a:gd name="T100" fmla="*/ 2147483647 w 1189"/>
                <a:gd name="T101" fmla="*/ 2147483647 h 1157"/>
                <a:gd name="T102" fmla="*/ 2147483647 w 1189"/>
                <a:gd name="T103" fmla="*/ 2147483647 h 1157"/>
                <a:gd name="T104" fmla="*/ 2147483647 w 1189"/>
                <a:gd name="T105" fmla="*/ 2147483647 h 1157"/>
                <a:gd name="T106" fmla="*/ 2147483647 w 1189"/>
                <a:gd name="T107" fmla="*/ 2147483647 h 1157"/>
                <a:gd name="T108" fmla="*/ 2147483647 w 1189"/>
                <a:gd name="T109" fmla="*/ 2147483647 h 1157"/>
                <a:gd name="T110" fmla="*/ 2147483647 w 1189"/>
                <a:gd name="T111" fmla="*/ 2147483647 h 1157"/>
                <a:gd name="T112" fmla="*/ 2147483647 w 1189"/>
                <a:gd name="T113" fmla="*/ 2147483647 h 1157"/>
                <a:gd name="T114" fmla="*/ 2147483647 w 1189"/>
                <a:gd name="T115" fmla="*/ 2147483647 h 1157"/>
                <a:gd name="T116" fmla="*/ 2147483647 w 1189"/>
                <a:gd name="T117" fmla="*/ 2147483647 h 1157"/>
                <a:gd name="T118" fmla="*/ 2147483647 w 1189"/>
                <a:gd name="T119" fmla="*/ 2147483647 h 1157"/>
                <a:gd name="T120" fmla="*/ 2147483647 w 1189"/>
                <a:gd name="T121" fmla="*/ 2147483647 h 1157"/>
                <a:gd name="T122" fmla="*/ 2147483647 w 1189"/>
                <a:gd name="T123" fmla="*/ 2147483647 h 11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89"/>
                <a:gd name="T187" fmla="*/ 0 h 1157"/>
                <a:gd name="T188" fmla="*/ 1189 w 1189"/>
                <a:gd name="T189" fmla="*/ 1157 h 11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89" h="1157">
                  <a:moveTo>
                    <a:pt x="995" y="157"/>
                  </a:moveTo>
                  <a:lnTo>
                    <a:pt x="193" y="157"/>
                  </a:lnTo>
                  <a:lnTo>
                    <a:pt x="193" y="996"/>
                  </a:lnTo>
                  <a:lnTo>
                    <a:pt x="995" y="996"/>
                  </a:lnTo>
                  <a:lnTo>
                    <a:pt x="995" y="706"/>
                  </a:lnTo>
                  <a:lnTo>
                    <a:pt x="1189" y="747"/>
                  </a:lnTo>
                  <a:lnTo>
                    <a:pt x="1189" y="883"/>
                  </a:lnTo>
                  <a:lnTo>
                    <a:pt x="1188" y="921"/>
                  </a:lnTo>
                  <a:lnTo>
                    <a:pt x="1185" y="956"/>
                  </a:lnTo>
                  <a:lnTo>
                    <a:pt x="1183" y="974"/>
                  </a:lnTo>
                  <a:lnTo>
                    <a:pt x="1181" y="989"/>
                  </a:lnTo>
                  <a:lnTo>
                    <a:pt x="1178" y="1004"/>
                  </a:lnTo>
                  <a:lnTo>
                    <a:pt x="1175" y="1018"/>
                  </a:lnTo>
                  <a:lnTo>
                    <a:pt x="1171" y="1031"/>
                  </a:lnTo>
                  <a:lnTo>
                    <a:pt x="1167" y="1043"/>
                  </a:lnTo>
                  <a:lnTo>
                    <a:pt x="1163" y="1054"/>
                  </a:lnTo>
                  <a:lnTo>
                    <a:pt x="1157" y="1065"/>
                  </a:lnTo>
                  <a:lnTo>
                    <a:pt x="1151" y="1075"/>
                  </a:lnTo>
                  <a:lnTo>
                    <a:pt x="1146" y="1084"/>
                  </a:lnTo>
                  <a:lnTo>
                    <a:pt x="1139" y="1092"/>
                  </a:lnTo>
                  <a:lnTo>
                    <a:pt x="1133" y="1101"/>
                  </a:lnTo>
                  <a:lnTo>
                    <a:pt x="1125" y="1107"/>
                  </a:lnTo>
                  <a:lnTo>
                    <a:pt x="1117" y="1114"/>
                  </a:lnTo>
                  <a:lnTo>
                    <a:pt x="1108" y="1120"/>
                  </a:lnTo>
                  <a:lnTo>
                    <a:pt x="1099" y="1125"/>
                  </a:lnTo>
                  <a:lnTo>
                    <a:pt x="1088" y="1130"/>
                  </a:lnTo>
                  <a:lnTo>
                    <a:pt x="1077" y="1135"/>
                  </a:lnTo>
                  <a:lnTo>
                    <a:pt x="1065" y="1139"/>
                  </a:lnTo>
                  <a:lnTo>
                    <a:pt x="1052" y="1143"/>
                  </a:lnTo>
                  <a:lnTo>
                    <a:pt x="1038" y="1146"/>
                  </a:lnTo>
                  <a:lnTo>
                    <a:pt x="1023" y="1149"/>
                  </a:lnTo>
                  <a:lnTo>
                    <a:pt x="1007" y="1151"/>
                  </a:lnTo>
                  <a:lnTo>
                    <a:pt x="992" y="1153"/>
                  </a:lnTo>
                  <a:lnTo>
                    <a:pt x="957" y="1156"/>
                  </a:lnTo>
                  <a:lnTo>
                    <a:pt x="920" y="1157"/>
                  </a:lnTo>
                  <a:lnTo>
                    <a:pt x="272" y="1157"/>
                  </a:lnTo>
                  <a:lnTo>
                    <a:pt x="234" y="1156"/>
                  </a:lnTo>
                  <a:lnTo>
                    <a:pt x="199" y="1153"/>
                  </a:lnTo>
                  <a:lnTo>
                    <a:pt x="183" y="1151"/>
                  </a:lnTo>
                  <a:lnTo>
                    <a:pt x="168" y="1149"/>
                  </a:lnTo>
                  <a:lnTo>
                    <a:pt x="153" y="1146"/>
                  </a:lnTo>
                  <a:lnTo>
                    <a:pt x="139" y="1143"/>
                  </a:lnTo>
                  <a:lnTo>
                    <a:pt x="126" y="1139"/>
                  </a:lnTo>
                  <a:lnTo>
                    <a:pt x="114" y="1135"/>
                  </a:lnTo>
                  <a:lnTo>
                    <a:pt x="103" y="1130"/>
                  </a:lnTo>
                  <a:lnTo>
                    <a:pt x="92" y="1125"/>
                  </a:lnTo>
                  <a:lnTo>
                    <a:pt x="82" y="1119"/>
                  </a:lnTo>
                  <a:lnTo>
                    <a:pt x="72" y="1113"/>
                  </a:lnTo>
                  <a:lnTo>
                    <a:pt x="64" y="1107"/>
                  </a:lnTo>
                  <a:lnTo>
                    <a:pt x="57" y="1100"/>
                  </a:lnTo>
                  <a:lnTo>
                    <a:pt x="50" y="1091"/>
                  </a:lnTo>
                  <a:lnTo>
                    <a:pt x="43" y="1083"/>
                  </a:lnTo>
                  <a:lnTo>
                    <a:pt x="38" y="1074"/>
                  </a:lnTo>
                  <a:lnTo>
                    <a:pt x="32" y="1064"/>
                  </a:lnTo>
                  <a:lnTo>
                    <a:pt x="27" y="1054"/>
                  </a:lnTo>
                  <a:lnTo>
                    <a:pt x="22" y="1042"/>
                  </a:lnTo>
                  <a:lnTo>
                    <a:pt x="18" y="1030"/>
                  </a:lnTo>
                  <a:lnTo>
                    <a:pt x="14" y="1017"/>
                  </a:lnTo>
                  <a:lnTo>
                    <a:pt x="11" y="1003"/>
                  </a:lnTo>
                  <a:lnTo>
                    <a:pt x="8" y="989"/>
                  </a:lnTo>
                  <a:lnTo>
                    <a:pt x="6" y="973"/>
                  </a:lnTo>
                  <a:lnTo>
                    <a:pt x="4" y="956"/>
                  </a:lnTo>
                  <a:lnTo>
                    <a:pt x="1" y="921"/>
                  </a:lnTo>
                  <a:lnTo>
                    <a:pt x="0" y="883"/>
                  </a:lnTo>
                  <a:lnTo>
                    <a:pt x="0" y="273"/>
                  </a:lnTo>
                  <a:lnTo>
                    <a:pt x="1" y="236"/>
                  </a:lnTo>
                  <a:lnTo>
                    <a:pt x="4" y="200"/>
                  </a:lnTo>
                  <a:lnTo>
                    <a:pt x="6" y="184"/>
                  </a:lnTo>
                  <a:lnTo>
                    <a:pt x="8" y="168"/>
                  </a:lnTo>
                  <a:lnTo>
                    <a:pt x="11" y="154"/>
                  </a:lnTo>
                  <a:lnTo>
                    <a:pt x="14" y="140"/>
                  </a:lnTo>
                  <a:lnTo>
                    <a:pt x="18" y="127"/>
                  </a:lnTo>
                  <a:lnTo>
                    <a:pt x="22" y="115"/>
                  </a:lnTo>
                  <a:lnTo>
                    <a:pt x="27" y="103"/>
                  </a:lnTo>
                  <a:lnTo>
                    <a:pt x="32" y="93"/>
                  </a:lnTo>
                  <a:lnTo>
                    <a:pt x="38" y="82"/>
                  </a:lnTo>
                  <a:lnTo>
                    <a:pt x="43" y="73"/>
                  </a:lnTo>
                  <a:lnTo>
                    <a:pt x="50" y="65"/>
                  </a:lnTo>
                  <a:lnTo>
                    <a:pt x="57" y="57"/>
                  </a:lnTo>
                  <a:lnTo>
                    <a:pt x="64" y="50"/>
                  </a:lnTo>
                  <a:lnTo>
                    <a:pt x="72" y="44"/>
                  </a:lnTo>
                  <a:lnTo>
                    <a:pt x="82" y="38"/>
                  </a:lnTo>
                  <a:lnTo>
                    <a:pt x="92" y="32"/>
                  </a:lnTo>
                  <a:lnTo>
                    <a:pt x="103" y="27"/>
                  </a:lnTo>
                  <a:lnTo>
                    <a:pt x="114" y="22"/>
                  </a:lnTo>
                  <a:lnTo>
                    <a:pt x="126" y="18"/>
                  </a:lnTo>
                  <a:lnTo>
                    <a:pt x="139" y="14"/>
                  </a:lnTo>
                  <a:lnTo>
                    <a:pt x="153" y="11"/>
                  </a:lnTo>
                  <a:lnTo>
                    <a:pt x="168" y="8"/>
                  </a:lnTo>
                  <a:lnTo>
                    <a:pt x="183" y="6"/>
                  </a:lnTo>
                  <a:lnTo>
                    <a:pt x="199" y="3"/>
                  </a:lnTo>
                  <a:lnTo>
                    <a:pt x="234" y="1"/>
                  </a:lnTo>
                  <a:lnTo>
                    <a:pt x="272" y="0"/>
                  </a:lnTo>
                  <a:lnTo>
                    <a:pt x="920" y="0"/>
                  </a:lnTo>
                  <a:lnTo>
                    <a:pt x="957" y="1"/>
                  </a:lnTo>
                  <a:lnTo>
                    <a:pt x="992" y="3"/>
                  </a:lnTo>
                  <a:lnTo>
                    <a:pt x="1007" y="5"/>
                  </a:lnTo>
                  <a:lnTo>
                    <a:pt x="1023" y="8"/>
                  </a:lnTo>
                  <a:lnTo>
                    <a:pt x="1038" y="11"/>
                  </a:lnTo>
                  <a:lnTo>
                    <a:pt x="1052" y="14"/>
                  </a:lnTo>
                  <a:lnTo>
                    <a:pt x="1065" y="18"/>
                  </a:lnTo>
                  <a:lnTo>
                    <a:pt x="1077" y="22"/>
                  </a:lnTo>
                  <a:lnTo>
                    <a:pt x="1088" y="27"/>
                  </a:lnTo>
                  <a:lnTo>
                    <a:pt x="1099" y="32"/>
                  </a:lnTo>
                  <a:lnTo>
                    <a:pt x="1108" y="37"/>
                  </a:lnTo>
                  <a:lnTo>
                    <a:pt x="1117" y="43"/>
                  </a:lnTo>
                  <a:lnTo>
                    <a:pt x="1125" y="50"/>
                  </a:lnTo>
                  <a:lnTo>
                    <a:pt x="1133" y="56"/>
                  </a:lnTo>
                  <a:lnTo>
                    <a:pt x="1139" y="64"/>
                  </a:lnTo>
                  <a:lnTo>
                    <a:pt x="1146" y="72"/>
                  </a:lnTo>
                  <a:lnTo>
                    <a:pt x="1151" y="81"/>
                  </a:lnTo>
                  <a:lnTo>
                    <a:pt x="1157" y="92"/>
                  </a:lnTo>
                  <a:lnTo>
                    <a:pt x="1163" y="103"/>
                  </a:lnTo>
                  <a:lnTo>
                    <a:pt x="1167" y="114"/>
                  </a:lnTo>
                  <a:lnTo>
                    <a:pt x="1171" y="126"/>
                  </a:lnTo>
                  <a:lnTo>
                    <a:pt x="1175" y="139"/>
                  </a:lnTo>
                  <a:lnTo>
                    <a:pt x="1178" y="153"/>
                  </a:lnTo>
                  <a:lnTo>
                    <a:pt x="1181" y="168"/>
                  </a:lnTo>
                  <a:lnTo>
                    <a:pt x="1183" y="183"/>
                  </a:lnTo>
                  <a:lnTo>
                    <a:pt x="1185" y="199"/>
                  </a:lnTo>
                  <a:lnTo>
                    <a:pt x="1188" y="235"/>
                  </a:lnTo>
                  <a:lnTo>
                    <a:pt x="1189" y="273"/>
                  </a:lnTo>
                  <a:lnTo>
                    <a:pt x="1189" y="383"/>
                  </a:lnTo>
                  <a:lnTo>
                    <a:pt x="995" y="419"/>
                  </a:lnTo>
                  <a:lnTo>
                    <a:pt x="995" y="15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sp>
          <p:nvSpPr>
            <p:cNvPr id="188" name="Freeform 99"/>
            <p:cNvSpPr>
              <a:spLocks/>
            </p:cNvSpPr>
            <p:nvPr/>
          </p:nvSpPr>
          <p:spPr bwMode="auto">
            <a:xfrm>
              <a:off x="1130300" y="4724400"/>
              <a:ext cx="85725" cy="76200"/>
            </a:xfrm>
            <a:custGeom>
              <a:avLst/>
              <a:gdLst>
                <a:gd name="T0" fmla="*/ 0 w 1298"/>
                <a:gd name="T1" fmla="*/ 2147483647 h 1157"/>
                <a:gd name="T2" fmla="*/ 0 w 1298"/>
                <a:gd name="T3" fmla="*/ 0 h 1157"/>
                <a:gd name="T4" fmla="*/ 2147483647 w 1298"/>
                <a:gd name="T5" fmla="*/ 0 h 1157"/>
                <a:gd name="T6" fmla="*/ 2147483647 w 1298"/>
                <a:gd name="T7" fmla="*/ 2147483647 h 1157"/>
                <a:gd name="T8" fmla="*/ 2147483647 w 1298"/>
                <a:gd name="T9" fmla="*/ 2147483647 h 1157"/>
                <a:gd name="T10" fmla="*/ 2147483647 w 1298"/>
                <a:gd name="T11" fmla="*/ 0 h 1157"/>
                <a:gd name="T12" fmla="*/ 2147483647 w 1298"/>
                <a:gd name="T13" fmla="*/ 0 h 1157"/>
                <a:gd name="T14" fmla="*/ 2147483647 w 1298"/>
                <a:gd name="T15" fmla="*/ 2147483647 h 1157"/>
                <a:gd name="T16" fmla="*/ 2147483647 w 1298"/>
                <a:gd name="T17" fmla="*/ 2147483647 h 1157"/>
                <a:gd name="T18" fmla="*/ 2147483647 w 1298"/>
                <a:gd name="T19" fmla="*/ 2147483647 h 1157"/>
                <a:gd name="T20" fmla="*/ 2147483647 w 1298"/>
                <a:gd name="T21" fmla="*/ 2147483647 h 1157"/>
                <a:gd name="T22" fmla="*/ 2147483647 w 1298"/>
                <a:gd name="T23" fmla="*/ 2147483647 h 1157"/>
                <a:gd name="T24" fmla="*/ 0 w 1298"/>
                <a:gd name="T25" fmla="*/ 2147483647 h 1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98"/>
                <a:gd name="T40" fmla="*/ 0 h 1157"/>
                <a:gd name="T41" fmla="*/ 1298 w 1298"/>
                <a:gd name="T42" fmla="*/ 1157 h 11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98" h="1157">
                  <a:moveTo>
                    <a:pt x="0" y="1157"/>
                  </a:moveTo>
                  <a:lnTo>
                    <a:pt x="0" y="0"/>
                  </a:lnTo>
                  <a:lnTo>
                    <a:pt x="194" y="0"/>
                  </a:lnTo>
                  <a:lnTo>
                    <a:pt x="194" y="473"/>
                  </a:lnTo>
                  <a:lnTo>
                    <a:pt x="1106" y="473"/>
                  </a:lnTo>
                  <a:lnTo>
                    <a:pt x="1106" y="0"/>
                  </a:lnTo>
                  <a:lnTo>
                    <a:pt x="1298" y="0"/>
                  </a:lnTo>
                  <a:lnTo>
                    <a:pt x="1298" y="1157"/>
                  </a:lnTo>
                  <a:lnTo>
                    <a:pt x="1106" y="1157"/>
                  </a:lnTo>
                  <a:lnTo>
                    <a:pt x="1106" y="633"/>
                  </a:lnTo>
                  <a:lnTo>
                    <a:pt x="194" y="633"/>
                  </a:lnTo>
                  <a:lnTo>
                    <a:pt x="194" y="1157"/>
                  </a:lnTo>
                  <a:lnTo>
                    <a:pt x="0" y="115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PH" altLang="en-US"/>
            </a:p>
          </p:txBody>
        </p:sp>
      </p:grpSp>
      <p:pic>
        <p:nvPicPr>
          <p:cNvPr id="18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2967" y="4325692"/>
            <a:ext cx="11207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 name="Picture 2" descr="http://www.seameo.org/images/stories/SEAMEO_General/About_SEAMEO/SEAMEO%20Units/16-CELL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7317" y="5617917"/>
            <a:ext cx="665162"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1" name="Group 7"/>
          <p:cNvGrpSpPr>
            <a:grpSpLocks/>
          </p:cNvGrpSpPr>
          <p:nvPr/>
        </p:nvGrpSpPr>
        <p:grpSpPr bwMode="auto">
          <a:xfrm>
            <a:off x="5385479" y="5593919"/>
            <a:ext cx="1724025" cy="444500"/>
            <a:chOff x="6654143" y="3716339"/>
            <a:chExt cx="1724683" cy="445106"/>
          </a:xfrm>
        </p:grpSpPr>
        <p:sp>
          <p:nvSpPr>
            <p:cNvPr id="192" name="Rectangle 191"/>
            <p:cNvSpPr/>
            <p:nvPr/>
          </p:nvSpPr>
          <p:spPr>
            <a:xfrm>
              <a:off x="6654143" y="3716339"/>
              <a:ext cx="1724683" cy="445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dirty="0"/>
            </a:p>
          </p:txBody>
        </p:sp>
        <p:pic>
          <p:nvPicPr>
            <p:cNvPr id="193" name="Picture 18" descr="http://upload.wikimedia.org/wikipedia/en/thumb/5/52/SEARCA_Logo,_SEARCA.png/240px-SEARCA_Logo,_SEARCA.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0005" y="3768727"/>
              <a:ext cx="1663257" cy="38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 name="Group 9"/>
          <p:cNvGrpSpPr>
            <a:grpSpLocks/>
          </p:cNvGrpSpPr>
          <p:nvPr/>
        </p:nvGrpSpPr>
        <p:grpSpPr bwMode="auto">
          <a:xfrm>
            <a:off x="2829248" y="3787297"/>
            <a:ext cx="1573213" cy="363538"/>
            <a:chOff x="6858000" y="5410200"/>
            <a:chExt cx="2057400" cy="474663"/>
          </a:xfrm>
        </p:grpSpPr>
        <p:sp>
          <p:nvSpPr>
            <p:cNvPr id="195" name="Rectangle 194"/>
            <p:cNvSpPr/>
            <p:nvPr/>
          </p:nvSpPr>
          <p:spPr>
            <a:xfrm>
              <a:off x="6858000" y="5410200"/>
              <a:ext cx="2057400" cy="474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dirty="0"/>
            </a:p>
          </p:txBody>
        </p:sp>
        <p:pic>
          <p:nvPicPr>
            <p:cNvPr id="196" name="Picture 20" descr="http://www.seameosen.org/wp-content/uploads/Logo-seameosen2.png"/>
            <p:cNvPicPr>
              <a:picLocks noChangeAspect="1" noChangeArrowheads="1"/>
            </p:cNvPicPr>
            <p:nvPr/>
          </p:nvPicPr>
          <p:blipFill>
            <a:blip r:embed="rId10">
              <a:extLst>
                <a:ext uri="{28A0092B-C50C-407E-A947-70E740481C1C}">
                  <a14:useLocalDpi xmlns:a14="http://schemas.microsoft.com/office/drawing/2010/main" val="0"/>
                </a:ext>
              </a:extLst>
            </a:blip>
            <a:srcRect r="32555"/>
            <a:stretch>
              <a:fillRect/>
            </a:stretch>
          </p:blipFill>
          <p:spPr bwMode="auto">
            <a:xfrm>
              <a:off x="6908466" y="5445910"/>
              <a:ext cx="2006934" cy="40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7" name="Picture 28" descr="http://www.recsam.edu.my/cosmed/images/Logo-RECSAM18.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3618" y="4424224"/>
            <a:ext cx="9175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 name="Picture 30" descr="https://encrypted-tbn2.gstatic.com/images?q=tbn:ANd9GcQOQzsnW0Z8cw3HT9JcefI6ePoPcysn-eZUHx4gAqQc5tqqVo5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20943" y="2005764"/>
            <a:ext cx="995363"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9" name="Group 14"/>
          <p:cNvGrpSpPr>
            <a:grpSpLocks/>
          </p:cNvGrpSpPr>
          <p:nvPr/>
        </p:nvGrpSpPr>
        <p:grpSpPr bwMode="auto">
          <a:xfrm>
            <a:off x="3886523" y="4268649"/>
            <a:ext cx="708025" cy="1054100"/>
            <a:chOff x="6918997" y="4965691"/>
            <a:chExt cx="708289" cy="1054109"/>
          </a:xfrm>
        </p:grpSpPr>
        <p:sp>
          <p:nvSpPr>
            <p:cNvPr id="200" name="Rectangle 199"/>
            <p:cNvSpPr/>
            <p:nvPr/>
          </p:nvSpPr>
          <p:spPr>
            <a:xfrm>
              <a:off x="6918997" y="4965691"/>
              <a:ext cx="708289" cy="1054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H" dirty="0"/>
            </a:p>
          </p:txBody>
        </p:sp>
        <p:pic>
          <p:nvPicPr>
            <p:cNvPr id="201" name="Picture 34" descr="http://www.rihed.seameo.org/wp-content/uploads/2012/useful-links/Logo-Qitep-Pinal.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34200" y="5031399"/>
              <a:ext cx="693086" cy="98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2" name="Picture 36" descr="http://www.rihed.seameo.org/wp-content/uploads/2012/useful-links/13-qitep_math.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30042" y="5560767"/>
            <a:ext cx="817563"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40" descr="http://www.webcoursesbangkok.com/wp-content/uploads/2011/06/1104Archaeology1.jpg"/>
          <p:cNvPicPr>
            <a:picLocks noChangeAspect="1" noChangeArrowheads="1"/>
          </p:cNvPicPr>
          <p:nvPr/>
        </p:nvPicPr>
        <p:blipFill>
          <a:blip r:embed="rId15">
            <a:extLst>
              <a:ext uri="{28A0092B-C50C-407E-A947-70E740481C1C}">
                <a14:useLocalDpi xmlns:a14="http://schemas.microsoft.com/office/drawing/2010/main" val="0"/>
              </a:ext>
            </a:extLst>
          </a:blip>
          <a:srcRect l="38330" t="9634" b="10365"/>
          <a:stretch>
            <a:fillRect/>
          </a:stretch>
        </p:blipFill>
        <p:spPr bwMode="auto">
          <a:xfrm>
            <a:off x="8311242" y="2286757"/>
            <a:ext cx="120015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Picture 44" descr="http://www.wsportal.org/uploads/IWA%20Toolboxes/WSP/siteimages/logo%20seameo%20tropmed.GI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96223" y="1940639"/>
            <a:ext cx="1030287"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48" descr="http://www.seameo.org/images/stories/SEAMEO_General/About_SEAMEO/Copy%20of%20SEAMEO%20Units/12-VOCTECH.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31931" y="3228895"/>
            <a:ext cx="86995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Picture 4" descr="http://nationejobs.com/mycom/resume2/uploads/47878_20110728110255_r.jpg"/>
          <p:cNvPicPr>
            <a:picLocks noChangeAspect="1" noChangeArrowheads="1"/>
          </p:cNvPicPr>
          <p:nvPr/>
        </p:nvPicPr>
        <p:blipFill>
          <a:blip r:embed="rId18" cstate="print">
            <a:extLst>
              <a:ext uri="{28A0092B-C50C-407E-A947-70E740481C1C}">
                <a14:useLocalDpi xmlns:a14="http://schemas.microsoft.com/office/drawing/2010/main" val="0"/>
              </a:ext>
            </a:extLst>
          </a:blip>
          <a:srcRect l="1736" t="1318" r="528" b="35349"/>
          <a:stretch>
            <a:fillRect/>
          </a:stretch>
        </p:blipFill>
        <p:spPr bwMode="auto">
          <a:xfrm>
            <a:off x="2846959" y="3062324"/>
            <a:ext cx="14573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873458"/>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2419</TotalTime>
  <Words>1072</Words>
  <Application>Microsoft Office PowerPoint</Application>
  <PresentationFormat>Widescreen</PresentationFormat>
  <Paragraphs>148</Paragraphs>
  <Slides>28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Aldhabi</vt:lpstr>
      <vt:lpstr>Arial</vt:lpstr>
      <vt:lpstr>Britannic Bold</vt:lpstr>
      <vt:lpstr>Calibri</vt:lpstr>
      <vt:lpstr>Calibri Light</vt:lpstr>
      <vt:lpstr>Century Gothic</vt:lpstr>
      <vt:lpstr>Segoe UI</vt:lpstr>
      <vt:lpstr>Wingdings</vt:lpstr>
      <vt:lpstr>Office Theme</vt:lpstr>
      <vt:lpstr>  CREATING A CULTURE OF SAFETY AND RESILIENCE IN SCHOOLS: THE SEAMEO INITIATIVES</vt:lpstr>
      <vt:lpstr>SEA countries share common characteristics of hazards</vt:lpstr>
      <vt:lpstr>Type of Hazards per SEAMEO Member Countries</vt:lpstr>
      <vt:lpstr>PowerPoint Presentation</vt:lpstr>
      <vt:lpstr>PowerPoint Presentation</vt:lpstr>
      <vt:lpstr>What do we have as a region?</vt:lpstr>
      <vt:lpstr>PowerPoint Presentation</vt:lpstr>
      <vt:lpstr>SEAMEO Member Countries</vt:lpstr>
      <vt:lpstr>SEAMEO Regional Centers</vt:lpstr>
      <vt:lpstr>10 Collaborative Projects to  Reach the Unreached</vt:lpstr>
      <vt:lpstr>At a Glance</vt:lpstr>
      <vt:lpstr>PowerPoint Presentation</vt:lpstr>
      <vt:lpstr>PowerPoint Presentation</vt:lpstr>
      <vt:lpstr>PowerPoint Presentation</vt:lpstr>
      <vt:lpstr>DRR Framework</vt:lpstr>
      <vt:lpstr>PowerPoint Presentation</vt:lpstr>
      <vt:lpstr>PowerPoint Presentation</vt:lpstr>
      <vt:lpstr>Toolkit for Building Disaster-Resilient Schools Communities</vt:lpstr>
      <vt:lpstr>Toolkit for Building Disaster-Resilient Schools Communities</vt:lpstr>
      <vt:lpstr>PowerPoint Presentation</vt:lpstr>
      <vt:lpstr>PowerPoint Presentation</vt:lpstr>
      <vt:lpstr>PowerPoint Presentation</vt:lpstr>
      <vt:lpstr>Integrating Disaster Risk Reduction and Management in Mathematics Education</vt:lpstr>
      <vt:lpstr>PowerPoint Presentation</vt:lpstr>
      <vt:lpstr>Lessons Learned </vt:lpstr>
      <vt:lpstr>Moving Forward</vt:lpstr>
      <vt:lpstr>Moving Forward</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SCHOOLS SAFE IN SOUTHEAST ASIA: SEAMEO INITIATIVES</dc:title>
  <dc:creator>elaissa mendoza</dc:creator>
  <cp:lastModifiedBy>Drysdale Mendoza</cp:lastModifiedBy>
  <cp:revision>126</cp:revision>
  <dcterms:created xsi:type="dcterms:W3CDTF">2014-11-19T08:09:23Z</dcterms:created>
  <dcterms:modified xsi:type="dcterms:W3CDTF">2014-11-24T06:07:39Z</dcterms:modified>
</cp:coreProperties>
</file>