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90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818"/>
    <a:srgbClr val="CF1C21"/>
    <a:srgbClr val="8B4907"/>
    <a:srgbClr val="5C4F46"/>
    <a:srgbClr val="66584E"/>
    <a:srgbClr val="E8C7B0"/>
    <a:srgbClr val="F4D1B9"/>
    <a:srgbClr val="B9BF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7" autoAdjust="0"/>
    <p:restoredTop sz="96625" autoAdjust="0"/>
  </p:normalViewPr>
  <p:slideViewPr>
    <p:cSldViewPr>
      <p:cViewPr varScale="1">
        <p:scale>
          <a:sx n="72" d="100"/>
          <a:sy n="72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04800" y="304800"/>
            <a:ext cx="1371600" cy="1371600"/>
            <a:chOff x="193688" y="193688"/>
            <a:chExt cx="1371083" cy="1371083"/>
          </a:xfrm>
        </p:grpSpPr>
        <p:sp>
          <p:nvSpPr>
            <p:cNvPr id="6" name="Oval 5"/>
            <p:cNvSpPr/>
            <p:nvPr/>
          </p:nvSpPr>
          <p:spPr>
            <a:xfrm>
              <a:off x="193688" y="193688"/>
              <a:ext cx="1371083" cy="1371083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4" y="625325"/>
              <a:ext cx="1144157" cy="76964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10</a:t>
              </a:r>
              <a:r>
                <a:rPr lang="en-US" sz="1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Annual South-East Asia Red Cross Red Crescent Leaders Meeting 2013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17976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THE RESILIENCE UNIT IN SOUTH-EAST ASIA,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THE REGIONAL HEAD OF UNIT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MS. INDIRA KULENOVIC</a:t>
              </a: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+66 81 846 7027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indira.kulenovic@ifrc.org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THE INTERNATIONAL FEDERATION OF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SOCIETIES,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SOUTH-EAST ASIA REGIONAL DELEGATION,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BANGKOK, THAILAND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TEL: +66 2 661 8201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FAX: +66 2 66 19322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574545"/>
              <a:ext cx="1144157" cy="76964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10</a:t>
              </a:r>
              <a:r>
                <a:rPr lang="en-US" sz="1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Annual South-East Asia Red Cross Red Crescent Leaders Meeting 2013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2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drrtoolsinsoutheastasi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990600" y="2209800"/>
            <a:ext cx="7620000" cy="2743200"/>
          </a:xfrm>
        </p:spPr>
        <p:txBody>
          <a:bodyPr/>
          <a:lstStyle/>
          <a:p>
            <a:pPr eaLnBrk="1" hangingPunct="1"/>
            <a:r>
              <a:rPr lang="en-AU" smtClean="0">
                <a:latin typeface="Arial" charset="0"/>
                <a:cs typeface="Arial" charset="0"/>
              </a:rPr>
              <a:t/>
            </a:r>
            <a:br>
              <a:rPr lang="en-AU" smtClean="0">
                <a:latin typeface="Arial" charset="0"/>
                <a:cs typeface="Arial" charset="0"/>
              </a:rPr>
            </a:br>
            <a:r>
              <a:rPr lang="en-AU" smtClean="0">
                <a:latin typeface="Arial" charset="0"/>
                <a:cs typeface="Arial" charset="0"/>
              </a:rPr>
              <a:t>Update on the work of </a:t>
            </a:r>
            <a:br>
              <a:rPr lang="en-AU" smtClean="0">
                <a:latin typeface="Arial" charset="0"/>
                <a:cs typeface="Arial" charset="0"/>
              </a:rPr>
            </a:br>
            <a:r>
              <a:rPr lang="en-AU" smtClean="0">
                <a:latin typeface="Arial" charset="0"/>
                <a:cs typeface="Arial" charset="0"/>
              </a:rPr>
              <a:t>Regional Disaster Management Committee </a:t>
            </a:r>
            <a:br>
              <a:rPr lang="en-AU" smtClean="0">
                <a:latin typeface="Arial" charset="0"/>
                <a:cs typeface="Arial" charset="0"/>
              </a:rPr>
            </a:br>
            <a:r>
              <a:rPr lang="en-AU" sz="1800" b="0" smtClean="0">
                <a:latin typeface="Arial" charset="0"/>
                <a:cs typeface="Arial" charset="0"/>
              </a:rPr>
              <a:t>(July 2012-March 2013)</a:t>
            </a:r>
            <a:r>
              <a:rPr lang="en-AU" smtClean="0">
                <a:latin typeface="Arial" charset="0"/>
                <a:cs typeface="Arial" charset="0"/>
              </a:rPr>
              <a:t/>
            </a:r>
            <a:br>
              <a:rPr lang="en-AU" smtClean="0">
                <a:latin typeface="Arial" charset="0"/>
                <a:cs typeface="Arial" charset="0"/>
              </a:rPr>
            </a:b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Building Safer and more Resilient Communities in SEA</a:t>
            </a:r>
            <a:br>
              <a:rPr lang="en-US" sz="2400" smtClean="0">
                <a:solidFill>
                  <a:srgbClr val="0000FF"/>
                </a:solidFill>
                <a:latin typeface="Arial" charset="0"/>
                <a:cs typeface="Arial" charset="0"/>
              </a:rPr>
            </a:b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Looking ahead</a:t>
            </a:r>
          </a:p>
          <a:p>
            <a:r>
              <a:rPr lang="en-US" smtClean="0">
                <a:latin typeface="Arial" charset="0"/>
                <a:cs typeface="Arial" charset="0"/>
              </a:rPr>
              <a:t>A small-scale demonstration of DRR measures will be rolled out in One 	community in Svay Rieng 	Branch Red Cross; </a:t>
            </a:r>
          </a:p>
          <a:p>
            <a:r>
              <a:rPr lang="en-US" b="1" smtClean="0">
                <a:latin typeface="Arial" charset="0"/>
                <a:cs typeface="Arial" charset="0"/>
              </a:rPr>
              <a:t>Challenges &amp; Constraints</a:t>
            </a:r>
          </a:p>
          <a:p>
            <a:pPr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 Business of the CRC and Cambodian people from May to July 2013 	(National 	events)</a:t>
            </a:r>
          </a:p>
          <a:p>
            <a:pPr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  Seasonal effect to the DRR measures. </a:t>
            </a:r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Update on Road Map Implementation 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467600" cy="419100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US" sz="2000" b="1" dirty="0" smtClean="0"/>
              <a:t>Mapping for Contingency Plans and </a:t>
            </a:r>
            <a:r>
              <a:rPr lang="en-US" sz="2000" b="1" dirty="0" err="1" smtClean="0"/>
              <a:t>SoP</a:t>
            </a:r>
            <a:r>
              <a:rPr lang="en-US" sz="2000" b="1" dirty="0" smtClean="0"/>
              <a:t> </a:t>
            </a:r>
            <a:r>
              <a:rPr lang="en-US" sz="2000" dirty="0" smtClean="0"/>
              <a:t>under way.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i="1" dirty="0" smtClean="0"/>
              <a:t>   (July ‘13 </a:t>
            </a:r>
            <a:r>
              <a:rPr lang="en-US" sz="1600" i="1" dirty="0" err="1" smtClean="0"/>
              <a:t>ToT</a:t>
            </a:r>
            <a:r>
              <a:rPr lang="en-US" sz="1600" i="1" dirty="0" smtClean="0"/>
              <a:t> for CP in Indonesia (AP Zone): some NS from SEA </a:t>
            </a:r>
            <a:r>
              <a:rPr lang="en-US" sz="1600" i="1" smtClean="0"/>
              <a:t>to participate)</a:t>
            </a:r>
            <a:endParaRPr lang="en-US" sz="1600" i="1" dirty="0" smtClean="0"/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600" i="1" dirty="0" smtClean="0"/>
          </a:p>
          <a:p>
            <a:pPr>
              <a:spcAft>
                <a:spcPts val="0"/>
              </a:spcAft>
              <a:defRPr/>
            </a:pPr>
            <a:r>
              <a:rPr lang="en-US" sz="2000" b="1" dirty="0" smtClean="0"/>
              <a:t>Consolidation of resources for DR, Recovery and </a:t>
            </a:r>
            <a:r>
              <a:rPr lang="en-US" sz="2000" b="1" dirty="0" err="1" smtClean="0"/>
              <a:t>DRR</a:t>
            </a:r>
            <a:r>
              <a:rPr lang="en-US" sz="2000" dirty="0" smtClean="0"/>
              <a:t>: </a:t>
            </a:r>
          </a:p>
          <a:p>
            <a:pPr marL="706437" lvl="1" indent="-342900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online library created to ensure institutional memory – </a:t>
            </a:r>
            <a:r>
              <a:rPr lang="en-US" dirty="0" err="1" smtClean="0"/>
              <a:t>RDMC</a:t>
            </a:r>
            <a:r>
              <a:rPr lang="en-US" dirty="0" smtClean="0"/>
              <a:t> members provided    inputs: (</a:t>
            </a:r>
            <a:r>
              <a:rPr lang="en-US" dirty="0" err="1" smtClean="0">
                <a:hlinkClick r:id="rId2"/>
              </a:rPr>
              <a:t>https://sites.google.com/site/drrtoolsinsoutheastasia/</a:t>
            </a:r>
            <a:r>
              <a:rPr lang="en-US" dirty="0" smtClean="0"/>
              <a:t>)</a:t>
            </a:r>
          </a:p>
          <a:p>
            <a:pPr lvl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 </a:t>
            </a:r>
            <a:r>
              <a:rPr lang="en-US" dirty="0" err="1" smtClean="0"/>
              <a:t>RDMC</a:t>
            </a:r>
            <a:r>
              <a:rPr lang="en-US" dirty="0" smtClean="0"/>
              <a:t> members regularly updated </a:t>
            </a:r>
            <a:r>
              <a:rPr lang="en-US" dirty="0" err="1" smtClean="0"/>
              <a:t>DMIS</a:t>
            </a:r>
            <a:endParaRPr lang="en-US" dirty="0" smtClean="0"/>
          </a:p>
          <a:p>
            <a:pPr lvl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 School based </a:t>
            </a:r>
            <a:r>
              <a:rPr lang="en-US" dirty="0" err="1" smtClean="0"/>
              <a:t>DRR</a:t>
            </a:r>
            <a:r>
              <a:rPr lang="en-US" dirty="0" smtClean="0"/>
              <a:t> mapping ongoing</a:t>
            </a:r>
          </a:p>
          <a:p>
            <a:pPr lvl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err="1" smtClean="0"/>
              <a:t>DRR</a:t>
            </a:r>
            <a:r>
              <a:rPr lang="en-US" dirty="0" smtClean="0"/>
              <a:t> mapping almost completed in SEA</a:t>
            </a:r>
          </a:p>
          <a:p>
            <a:pPr>
              <a:spcAft>
                <a:spcPts val="1200"/>
              </a:spcAft>
              <a:defRPr/>
            </a:pPr>
            <a:endParaRPr lang="en-US" sz="100" b="1" dirty="0" smtClean="0"/>
          </a:p>
          <a:p>
            <a:pPr>
              <a:spcAft>
                <a:spcPts val="0"/>
              </a:spcAft>
              <a:defRPr/>
            </a:pPr>
            <a:endParaRPr lang="en-US" sz="2000" b="1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Update on Road Map Implementation </a:t>
            </a:r>
            <a:br>
              <a:rPr lang="en-US" smtClean="0">
                <a:latin typeface="Arial" charset="0"/>
                <a:cs typeface="Arial" charset="0"/>
              </a:rPr>
            </a:br>
            <a:r>
              <a:rPr lang="en-US" smtClean="0">
                <a:latin typeface="Arial" charset="0"/>
                <a:cs typeface="Arial" charset="0"/>
              </a:rPr>
              <a:t>continued..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smtClean="0">
                <a:latin typeface="Arial" charset="0"/>
                <a:cs typeface="Arial" charset="0"/>
              </a:rPr>
              <a:t>Formation of task force for NDRT standardization and relevant SoP: </a:t>
            </a:r>
          </a:p>
          <a:p>
            <a:pPr lvl="1">
              <a:buFont typeface="Courier New" pitchFamily="49" charset="0"/>
              <a:buChar char="o"/>
            </a:pPr>
            <a:r>
              <a:rPr lang="en-US" smtClean="0">
                <a:latin typeface="Arial" charset="0"/>
                <a:cs typeface="Arial" charset="0"/>
              </a:rPr>
              <a:t>No task force created as yet. </a:t>
            </a:r>
          </a:p>
          <a:p>
            <a:pPr lvl="1">
              <a:buFont typeface="Courier New" pitchFamily="49" charset="0"/>
              <a:buChar char="o"/>
            </a:pPr>
            <a:r>
              <a:rPr lang="en-US" smtClean="0">
                <a:latin typeface="Arial" charset="0"/>
                <a:cs typeface="Arial" charset="0"/>
              </a:rPr>
              <a:t>LRC and CRC response preparedness seminars conducted, reviewing existing tools</a:t>
            </a:r>
          </a:p>
          <a:p>
            <a:pPr lvl="1">
              <a:buFont typeface="Courier New" pitchFamily="49" charset="0"/>
              <a:buChar char="o"/>
            </a:pPr>
            <a:r>
              <a:rPr lang="en-US" smtClean="0">
                <a:latin typeface="Arial" charset="0"/>
                <a:cs typeface="Arial" charset="0"/>
              </a:rPr>
              <a:t>Disaster Response Training held for SRC, RDRT to undergo review (no deployments in 2012) </a:t>
            </a:r>
          </a:p>
          <a:p>
            <a:pPr lvl="1">
              <a:buFont typeface="Wingdings" pitchFamily="2" charset="2"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pPr lvl="1">
              <a:buFont typeface="Wingdings" pitchFamily="2" charset="2"/>
              <a:buNone/>
            </a:pPr>
            <a:endParaRPr lang="en-US" sz="200" b="1" smtClean="0">
              <a:latin typeface="Arial" charset="0"/>
              <a:cs typeface="Arial" charset="0"/>
            </a:endParaRPr>
          </a:p>
          <a:p>
            <a:pPr>
              <a:spcAft>
                <a:spcPts val="1200"/>
              </a:spcAft>
            </a:pPr>
            <a:r>
              <a:rPr lang="en-US" sz="2000" b="1" smtClean="0">
                <a:latin typeface="Arial" charset="0"/>
                <a:cs typeface="Arial" charset="0"/>
              </a:rPr>
              <a:t>RDMC Terms of References </a:t>
            </a:r>
            <a:r>
              <a:rPr lang="en-US" sz="2000" smtClean="0">
                <a:latin typeface="Arial" charset="0"/>
                <a:cs typeface="Arial" charset="0"/>
              </a:rPr>
              <a:t>revised through e-consultation/discussion</a:t>
            </a:r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Update on Road Map Implementation </a:t>
            </a:r>
            <a:br>
              <a:rPr lang="en-US" smtClean="0">
                <a:latin typeface="Arial" charset="0"/>
                <a:cs typeface="Arial" charset="0"/>
              </a:rPr>
            </a:br>
            <a:r>
              <a:rPr lang="en-US" smtClean="0">
                <a:latin typeface="Arial" charset="0"/>
                <a:cs typeface="Arial" charset="0"/>
              </a:rPr>
              <a:t>continued..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191000"/>
          </a:xfrm>
        </p:spPr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Integrated Planning (Health/DM/OD):</a:t>
            </a:r>
          </a:p>
          <a:p>
            <a:pPr>
              <a:buFont typeface="Wingdings" pitchFamily="2" charset="2"/>
              <a:buNone/>
            </a:pPr>
            <a:endParaRPr lang="en-US" sz="2000" b="1" smtClean="0">
              <a:latin typeface="Arial" charset="0"/>
              <a:cs typeface="Arial" charset="0"/>
            </a:endParaRPr>
          </a:p>
          <a:p>
            <a:pPr lvl="1" algn="just">
              <a:spcAft>
                <a:spcPts val="1200"/>
              </a:spcAft>
              <a:buFont typeface="Courier New" pitchFamily="49" charset="0"/>
              <a:buChar char="o"/>
            </a:pPr>
            <a:r>
              <a:rPr lang="en-US" b="1" smtClean="0">
                <a:latin typeface="Arial" charset="0"/>
                <a:cs typeface="Arial" charset="0"/>
              </a:rPr>
              <a:t>9 day DRR Field Session in Myanmar </a:t>
            </a:r>
            <a:r>
              <a:rPr lang="en-US" smtClean="0">
                <a:latin typeface="Arial" charset="0"/>
                <a:cs typeface="Arial" charset="0"/>
              </a:rPr>
              <a:t>resulted in an integrated community based risk reduction plan, an example of good community driven/owned initiative that responds to their needs cross sectorally</a:t>
            </a:r>
          </a:p>
          <a:p>
            <a:pPr lvl="1" algn="just">
              <a:spcAft>
                <a:spcPts val="1200"/>
              </a:spcAft>
              <a:buFont typeface="Courier New" pitchFamily="49" charset="0"/>
              <a:buChar char="o"/>
            </a:pPr>
            <a:r>
              <a:rPr lang="en-US" b="1" smtClean="0">
                <a:latin typeface="Arial" charset="0"/>
                <a:cs typeface="Arial" charset="0"/>
              </a:rPr>
              <a:t>Thematic Seminars on Integration</a:t>
            </a:r>
            <a:r>
              <a:rPr lang="en-US" smtClean="0">
                <a:latin typeface="Arial" charset="0"/>
                <a:cs typeface="Arial" charset="0"/>
              </a:rPr>
              <a:t>: Timor Leste -CVTL, Cambodia -CRC and Myanmar-MRC brought together relevant departments (Health/DM/OD) to explore opportunities for better integration in planning and implementation of community based programmes</a:t>
            </a:r>
          </a:p>
          <a:p>
            <a:pPr lvl="1">
              <a:spcAft>
                <a:spcPts val="1200"/>
              </a:spcAft>
              <a:buFont typeface="Courier New" pitchFamily="49" charset="0"/>
              <a:buChar char="o"/>
            </a:pPr>
            <a:r>
              <a:rPr lang="en-US" smtClean="0">
                <a:latin typeface="Arial" charset="0"/>
                <a:cs typeface="Arial" charset="0"/>
              </a:rPr>
              <a:t>Thematic Seminar on Integration in Lao PDR planned for April 2013</a:t>
            </a:r>
          </a:p>
          <a:p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Update on Road Map Implementation </a:t>
            </a:r>
            <a:br>
              <a:rPr lang="en-US" smtClean="0">
                <a:latin typeface="Arial" charset="0"/>
                <a:cs typeface="Arial" charset="0"/>
              </a:rPr>
            </a:b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191000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sz="2100" b="1" smtClean="0">
                <a:latin typeface="Arial" charset="0"/>
                <a:cs typeface="Arial" charset="0"/>
              </a:rPr>
              <a:t>Regional Cooperation Network </a:t>
            </a:r>
            <a:r>
              <a:rPr lang="en-US" sz="2100" i="1" smtClean="0">
                <a:latin typeface="Arial" charset="0"/>
                <a:cs typeface="Arial" charset="0"/>
              </a:rPr>
              <a:t>(supported by SEARD-CSRU)</a:t>
            </a:r>
          </a:p>
          <a:p>
            <a:pPr lvl="1">
              <a:buFont typeface="Wingdings" pitchFamily="2" charset="2"/>
              <a:buNone/>
            </a:pPr>
            <a:endParaRPr lang="en-US" sz="900" smtClean="0">
              <a:latin typeface="Arial" charset="0"/>
              <a:cs typeface="Arial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b="1" smtClean="0">
                <a:latin typeface="Arial" charset="0"/>
                <a:cs typeface="Arial" charset="0"/>
              </a:rPr>
              <a:t>ASEAN Regional Forum (ARF) Disaster Relief Exercise (DiREx)</a:t>
            </a:r>
            <a:r>
              <a:rPr lang="en-US" smtClean="0">
                <a:latin typeface="Arial" charset="0"/>
                <a:cs typeface="Arial" charset="0"/>
              </a:rPr>
              <a:t> 2013 Initial Planning Conference (IPC) – Thai RC to participate in May 2013 exercise (evacuation camp running)</a:t>
            </a:r>
          </a:p>
          <a:p>
            <a:pPr lvl="1">
              <a:buFont typeface="Courier New" pitchFamily="49" charset="0"/>
              <a:buChar char="o"/>
            </a:pPr>
            <a:r>
              <a:rPr lang="en-US" b="1" smtClean="0">
                <a:latin typeface="Arial" charset="0"/>
                <a:cs typeface="Arial" charset="0"/>
              </a:rPr>
              <a:t>5th Asian Ministerial Conference</a:t>
            </a:r>
            <a:r>
              <a:rPr lang="en-US" smtClean="0">
                <a:latin typeface="Arial" charset="0"/>
                <a:cs typeface="Arial" charset="0"/>
              </a:rPr>
              <a:t> Participation of 6 NSs from SEA (VNRC, TRC, LRC, PMI, MRC, CRC)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b="1" smtClean="0">
                <a:latin typeface="Arial" charset="0"/>
                <a:cs typeface="Arial" charset="0"/>
              </a:rPr>
              <a:t>Mekong River Basin</a:t>
            </a:r>
            <a:r>
              <a:rPr lang="en-US" smtClean="0">
                <a:latin typeface="Arial" charset="0"/>
                <a:cs typeface="Arial" charset="0"/>
              </a:rPr>
              <a:t> Workshop: 4 NSs (DM &amp; Health Directors), government representatives (NDMA/DDPM), ADPC, SEARD (34 participants) – to discuss sub-regional cooperation in MRB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endParaRPr lang="en-US" smtClean="0">
              <a:latin typeface="Arial" charset="0"/>
              <a:cs typeface="Arial" charset="0"/>
            </a:endParaRPr>
          </a:p>
          <a:p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2400" smtClean="0">
                <a:latin typeface="Arial" charset="0"/>
                <a:cs typeface="Arial" charset="0"/>
              </a:rPr>
              <a:t>Update on Road Map Implementation 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lvl="1">
              <a:spcAft>
                <a:spcPts val="600"/>
              </a:spcAft>
              <a:buFont typeface="Wingdings" pitchFamily="2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Regional Cooperation Network (supported by SEARD-CSRU) continued..</a:t>
            </a:r>
          </a:p>
          <a:p>
            <a:pPr lvl="1">
              <a:spcAft>
                <a:spcPts val="600"/>
              </a:spcAft>
              <a:buFont typeface="Wingdings" pitchFamily="2" charset="2"/>
              <a:buNone/>
            </a:pPr>
            <a:endParaRPr lang="en-GB" b="1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GB" b="1" smtClean="0">
                <a:solidFill>
                  <a:srgbClr val="000000"/>
                </a:solidFill>
                <a:latin typeface="Arial" charset="0"/>
                <a:cs typeface="Arial" charset="0"/>
              </a:rPr>
              <a:t>South - East Asia Civil Society Consultation on ASEAN  AADMER</a:t>
            </a:r>
            <a:r>
              <a:rPr lang="en-GB" smtClean="0">
                <a:solidFill>
                  <a:srgbClr val="000000"/>
                </a:solidFill>
                <a:latin typeface="Arial" charset="0"/>
                <a:cs typeface="Arial" charset="0"/>
              </a:rPr>
              <a:t> Engagement and Partnership – RDMC Chair and Philippines RC participated (Jan 2013, Bangkok)</a:t>
            </a:r>
            <a:endParaRPr lang="en-US" smtClean="0">
              <a:latin typeface="Arial" charset="0"/>
              <a:cs typeface="Arial" charset="0"/>
            </a:endParaRP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GB" b="1" smtClean="0">
                <a:solidFill>
                  <a:srgbClr val="000000"/>
                </a:solidFill>
                <a:latin typeface="Arial" charset="0"/>
                <a:cs typeface="Arial" charset="0"/>
              </a:rPr>
              <a:t>Aid International Development Forum</a:t>
            </a:r>
            <a:r>
              <a:rPr lang="en-GB" smtClean="0">
                <a:solidFill>
                  <a:srgbClr val="000000"/>
                </a:solidFill>
                <a:latin typeface="Arial" charset="0"/>
                <a:cs typeface="Arial" charset="0"/>
              </a:rPr>
              <a:t> (AIDF) – Chair RDMC participated as speaker (Jan 2013, Bangkok)</a:t>
            </a:r>
            <a:endParaRPr lang="en-US" smtClean="0">
              <a:latin typeface="Arial" charset="0"/>
              <a:cs typeface="Arial" charset="0"/>
            </a:endParaRP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b="1" smtClean="0">
                <a:latin typeface="Arial" charset="0"/>
                <a:cs typeface="Arial" charset="0"/>
              </a:rPr>
              <a:t>Regional Coordination Committee-RCC</a:t>
            </a:r>
            <a:r>
              <a:rPr lang="en-US" smtClean="0">
                <a:latin typeface="Arial" charset="0"/>
                <a:cs typeface="Arial" charset="0"/>
              </a:rPr>
              <a:t> (27 countries of Asia) Meeting in Mongolia (March 2013) – Through SEARD – the Chair of RDMC invited to represent RDMC</a:t>
            </a:r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Challenges and Opportunities…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191000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en-US" smtClean="0">
                <a:latin typeface="Arial" charset="0"/>
                <a:cs typeface="Arial" charset="0"/>
              </a:rPr>
              <a:t>Opportunity for RDMC members to provide more information about their efforts to implement the Road Map at their respective National Level as well as information /expertise exchange/sharing between NS related to implementation of the Road Map</a:t>
            </a:r>
          </a:p>
          <a:p>
            <a:pPr>
              <a:spcAft>
                <a:spcPts val="1200"/>
              </a:spcAft>
            </a:pPr>
            <a:r>
              <a:rPr lang="en-US" smtClean="0">
                <a:latin typeface="Arial" charset="0"/>
                <a:cs typeface="Arial" charset="0"/>
              </a:rPr>
              <a:t>Currently only one mode of communication(email): CSRU to RDMC </a:t>
            </a:r>
            <a:r>
              <a:rPr lang="en-US" sz="2400" i="1" smtClean="0">
                <a:latin typeface="Arial" charset="0"/>
                <a:cs typeface="Arial" charset="0"/>
              </a:rPr>
              <a:t>(with few rare exceptions including regular contacts with RDMC Chair)</a:t>
            </a:r>
          </a:p>
          <a:p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Challenges and Opportunities…</a:t>
            </a:r>
            <a:br>
              <a:rPr lang="en-US" smtClean="0">
                <a:latin typeface="Arial" charset="0"/>
                <a:cs typeface="Arial" charset="0"/>
              </a:rPr>
            </a:br>
            <a:r>
              <a:rPr lang="en-US" smtClean="0">
                <a:latin typeface="Arial" charset="0"/>
                <a:cs typeface="Arial" charset="0"/>
              </a:rPr>
              <a:t>continued..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91000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smtClean="0">
              <a:latin typeface="Arial" charset="0"/>
              <a:cs typeface="Arial" charset="0"/>
            </a:endParaRPr>
          </a:p>
          <a:p>
            <a:pPr>
              <a:spcAft>
                <a:spcPts val="1200"/>
              </a:spcAft>
            </a:pPr>
            <a:r>
              <a:rPr lang="en-US" smtClean="0">
                <a:latin typeface="Arial" charset="0"/>
                <a:cs typeface="Arial" charset="0"/>
              </a:rPr>
              <a:t>More initiative/proactiveness  by/for RDMC members is encouraged</a:t>
            </a:r>
          </a:p>
          <a:p>
            <a:pPr>
              <a:spcAft>
                <a:spcPts val="1200"/>
              </a:spcAft>
            </a:pPr>
            <a:r>
              <a:rPr lang="en-US" smtClean="0">
                <a:latin typeface="Arial" charset="0"/>
                <a:cs typeface="Arial" charset="0"/>
              </a:rPr>
              <a:t>Better reporting back  (to RDMC members and leadership)</a:t>
            </a:r>
          </a:p>
          <a:p>
            <a:pPr>
              <a:spcAft>
                <a:spcPts val="1200"/>
              </a:spcAft>
            </a:pPr>
            <a:r>
              <a:rPr lang="en-US" smtClean="0">
                <a:latin typeface="Arial" charset="0"/>
                <a:cs typeface="Arial" charset="0"/>
              </a:rPr>
              <a:t>Lack of feedback on Sub-Group initiatives undertaken/led by their Chairs </a:t>
            </a:r>
          </a:p>
          <a:p>
            <a:pPr>
              <a:buFont typeface="Wingdings" pitchFamily="2" charset="2"/>
              <a:buNone/>
            </a:pPr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FF"/>
                </a:solidFill>
                <a:latin typeface="Arial" charset="0"/>
                <a:cs typeface="Arial" charset="0"/>
              </a:rPr>
              <a:t>Building Safer and more Resilient Communities in SEA</a:t>
            </a:r>
            <a:br>
              <a:rPr lang="en-US" sz="2800" smtClean="0">
                <a:solidFill>
                  <a:srgbClr val="0000FF"/>
                </a:solidFill>
                <a:latin typeface="Arial" charset="0"/>
                <a:cs typeface="Arial" charset="0"/>
              </a:rPr>
            </a:b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Progress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A cross-departmental (Health, DM &amp; OD) and branch integration seminar 	was carried out and  its  Plan of Action is expected to take a small-scale 	demonstration of DRR measures in One community in Svay Rieng 	Branch 	Red Cross;</a:t>
            </a:r>
          </a:p>
          <a:p>
            <a:pPr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  A similar seminar  on Response Preparedness was well performed and a 	tentative Plan of Action has been defined. </a:t>
            </a:r>
          </a:p>
          <a:p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76</TotalTime>
  <Words>554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IFRC_2011 presentation-EN</vt:lpstr>
      <vt:lpstr> Update on the work of  Regional Disaster Management Committee  (July 2012-March 2013) </vt:lpstr>
      <vt:lpstr>Update on Road Map Implementation </vt:lpstr>
      <vt:lpstr>Update on Road Map Implementation  continued..</vt:lpstr>
      <vt:lpstr>Update on Road Map Implementation  continued..</vt:lpstr>
      <vt:lpstr>Update on Road Map Implementation  </vt:lpstr>
      <vt:lpstr>Update on Road Map Implementation </vt:lpstr>
      <vt:lpstr>Challenges and Opportunities…</vt:lpstr>
      <vt:lpstr>Challenges and Opportunities… continued..</vt:lpstr>
      <vt:lpstr>Building Safer and more Resilient Communities in SEA </vt:lpstr>
      <vt:lpstr>Building Safer and more Resilient Communities in SEA </vt:lpstr>
      <vt:lpstr>Slide 11</vt:lpstr>
    </vt:vector>
  </TitlesOfParts>
  <Company>IFRC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layeng.tan</dc:creator>
  <cp:lastModifiedBy>elena.nyanenkova</cp:lastModifiedBy>
  <cp:revision>15</cp:revision>
  <dcterms:created xsi:type="dcterms:W3CDTF">2013-03-12T07:54:15Z</dcterms:created>
  <dcterms:modified xsi:type="dcterms:W3CDTF">2013-06-11T06:09:50Z</dcterms:modified>
</cp:coreProperties>
</file>