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BB97-F9F8-469C-A1CA-88D04C35B483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74BC-E371-4BB6-B7EF-CCF4AD478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6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Indonesia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74BC-E371-4BB6-B7EF-CCF4AD4784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Myanmar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74BC-E371-4BB6-B7EF-CCF4AD4784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8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Laos and Vietnam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95501E-0453-4028-8A94-5DA97B1AA48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Philippines and Thailand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74BC-E371-4BB6-B7EF-CCF4AD4784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6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2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9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2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7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AB35-60D1-4CBA-ACB8-0D83A746E51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91EE-C7B4-4332-9AEE-E1D452378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" y="0"/>
            <a:ext cx="917080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1844824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/>
              <a:t>Disaster Law:</a:t>
            </a:r>
          </a:p>
          <a:p>
            <a:pPr algn="ctr"/>
            <a:r>
              <a:rPr lang="en-GB" sz="5400" b="1" dirty="0" smtClean="0"/>
              <a:t>‘Humanitarian Diplomacy in Action’</a:t>
            </a:r>
          </a:p>
        </p:txBody>
      </p:sp>
    </p:spTree>
    <p:extLst>
      <p:ext uri="{BB962C8B-B14F-4D97-AF65-F5344CB8AC3E}">
        <p14:creationId xmlns:p14="http://schemas.microsoft.com/office/powerpoint/2010/main" val="10511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ucia Cipullo files\Lucia.cipullo\Lucia My Documents\Kuala Lumpur\Indonesia\DL roadmap vis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76" y="3356992"/>
            <a:ext cx="55801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isaster Law\Working folder\Indonesia\Workshop\Wokshop photos\Budi and Sugihar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80112" cy="335699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63440" y="1145431"/>
            <a:ext cx="446449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Indonesia</a:t>
            </a:r>
            <a:endParaRPr lang="en-GB" sz="5400" b="1" dirty="0"/>
          </a:p>
        </p:txBody>
      </p:sp>
      <p:pic>
        <p:nvPicPr>
          <p:cNvPr id="2" name="Picture 2" descr="D:\Lucia Cipullo files\Lucia.cipullo\Lucia My Documents\Kuala Lumpur\Indonesia\PMI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5605"/>
            <a:ext cx="3014165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4464496" cy="106613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Myanmar</a:t>
            </a:r>
            <a:endParaRPr lang="en-GB" sz="5400" b="1" dirty="0"/>
          </a:p>
        </p:txBody>
      </p:sp>
      <p:pic>
        <p:nvPicPr>
          <p:cNvPr id="4" name="Content Placeholder 3" descr="E:\Disaster Law\Working folder\Myanmar\Workshop 2014\Photos\IMG_158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0786" cy="44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Lucia Cipullo files\Lucia.cipullo\Lucia My Documents\Bangkok\DL Comms\Pics for snapshot\Myan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2" y="2636912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Disaster Law\Working folder\Myanmar\Workshop 2014\Photos\IMG_16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6464"/>
            <a:ext cx="4924792" cy="306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lucia.cipullo\Downloads\1012963_10152487347072338_556266332302749799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lucia.cipullo\Downloads\10405631_10152476692922338_41602999395780286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56" y="3508256"/>
            <a:ext cx="3349744" cy="33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lucia.cipullo\Downloads\10734283_10152476692602338_610241768281645390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6" y="1795223"/>
            <a:ext cx="3384376" cy="33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4136" y="404664"/>
            <a:ext cx="4464496" cy="106613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Vietnam</a:t>
            </a:r>
            <a:endParaRPr lang="en-GB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504" y="5434528"/>
            <a:ext cx="446449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Lao PDR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3789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56200"/>
            <a:ext cx="6370657" cy="37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Lucia Cipullo files\Lucia.cipullo\Lucia My Documents\Kuala Lumpur\Thailand\Photos\IMG_1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5730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9952" y="4725144"/>
            <a:ext cx="4464496" cy="106613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Philippines and </a:t>
            </a:r>
            <a:br>
              <a:rPr lang="en-GB" sz="5400" b="1" dirty="0" smtClean="0"/>
            </a:br>
            <a:r>
              <a:rPr lang="en-GB" sz="5400" b="1" dirty="0" smtClean="0"/>
              <a:t>Thailand </a:t>
            </a:r>
            <a:endParaRPr lang="en-GB" sz="5400" b="1" dirty="0"/>
          </a:p>
        </p:txBody>
      </p:sp>
      <p:pic>
        <p:nvPicPr>
          <p:cNvPr id="3076" name="Picture 4" descr="D:\Lucia Cipullo files\Lucia.cipullo\Lucia My Documents\Kuala Lumpur\Thailand\Photos\IMG_17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28" y="0"/>
            <a:ext cx="3598520" cy="35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</Words>
  <Application>Microsoft Office PowerPoint</Application>
  <PresentationFormat>On-screen Show (4:3)</PresentationFormat>
  <Paragraphs>15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Myanmar</vt:lpstr>
      <vt:lpstr>Vietnam</vt:lpstr>
      <vt:lpstr>Philippines and  Thailand 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CIPULLO</dc:creator>
  <cp:lastModifiedBy>Lucia CIPULLO</cp:lastModifiedBy>
  <cp:revision>9</cp:revision>
  <dcterms:created xsi:type="dcterms:W3CDTF">2015-02-02T09:27:42Z</dcterms:created>
  <dcterms:modified xsi:type="dcterms:W3CDTF">2015-02-03T01:50:41Z</dcterms:modified>
</cp:coreProperties>
</file>