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407" r:id="rId2"/>
    <p:sldId id="417" r:id="rId3"/>
    <p:sldId id="430" r:id="rId4"/>
    <p:sldId id="442" r:id="rId5"/>
    <p:sldId id="431" r:id="rId6"/>
    <p:sldId id="434" r:id="rId7"/>
    <p:sldId id="435" r:id="rId8"/>
    <p:sldId id="443" r:id="rId9"/>
    <p:sldId id="445" r:id="rId10"/>
    <p:sldId id="438" r:id="rId11"/>
    <p:sldId id="444" r:id="rId12"/>
    <p:sldId id="441" r:id="rId13"/>
    <p:sldId id="446" r:id="rId14"/>
    <p:sldId id="447" r:id="rId15"/>
    <p:sldId id="425" r:id="rId16"/>
    <p:sldId id="448" r:id="rId17"/>
    <p:sldId id="449" r:id="rId18"/>
    <p:sldId id="424" r:id="rId19"/>
    <p:sldId id="290" r:id="rId20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1818"/>
    <a:srgbClr val="CF1C21"/>
    <a:srgbClr val="8B4907"/>
    <a:srgbClr val="5C4F46"/>
    <a:srgbClr val="66584E"/>
    <a:srgbClr val="E8C7B0"/>
    <a:srgbClr val="F4D1B9"/>
    <a:srgbClr val="B9BF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25" autoAdjust="0"/>
    <p:restoredTop sz="82948" autoAdjust="0"/>
  </p:normalViewPr>
  <p:slideViewPr>
    <p:cSldViewPr>
      <p:cViewPr>
        <p:scale>
          <a:sx n="70" d="100"/>
          <a:sy n="70" d="100"/>
        </p:scale>
        <p:origin x="-1302" y="288"/>
      </p:cViewPr>
      <p:guideLst>
        <p:guide orient="horz" pos="408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1836" y="-108"/>
      </p:cViewPr>
      <p:guideLst>
        <p:guide orient="horz" pos="3128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image" Target="../media/image8.jp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image" Target="../media/image8.jp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5B1BEC-0145-4C94-88FA-6805BF3D7D42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F59D2217-4AF9-4EE0-B7AF-40CB84BDD0A5}">
      <dgm:prSet phldrT="[Text]"/>
      <dgm:spPr/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Theme 2: Law and DRR </a:t>
          </a:r>
          <a:endParaRPr lang="en-GB" dirty="0">
            <a:solidFill>
              <a:schemeClr val="tx1"/>
            </a:solidFill>
          </a:endParaRPr>
        </a:p>
      </dgm:t>
    </dgm:pt>
    <dgm:pt modelId="{11876D0C-3E7A-4734-9C73-45733898163C}" type="parTrans" cxnId="{25F1A826-20BC-45FF-A19C-34C8F330021C}">
      <dgm:prSet/>
      <dgm:spPr/>
      <dgm:t>
        <a:bodyPr/>
        <a:lstStyle/>
        <a:p>
          <a:endParaRPr lang="en-GB"/>
        </a:p>
      </dgm:t>
    </dgm:pt>
    <dgm:pt modelId="{8617052A-9DC2-4C8F-AC4B-D6CBB860856D}" type="sibTrans" cxnId="{25F1A826-20BC-45FF-A19C-34C8F330021C}">
      <dgm:prSet/>
      <dgm:spPr/>
      <dgm:t>
        <a:bodyPr/>
        <a:lstStyle/>
        <a:p>
          <a:endParaRPr lang="en-GB"/>
        </a:p>
      </dgm:t>
    </dgm:pt>
    <dgm:pt modelId="{98E67EEF-D8D1-4DE6-B68B-71C8795949EA}">
      <dgm:prSet phldrT="[Text]"/>
      <dgm:spPr/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Disaster Law developments in South East Asia and role of RCRC</a:t>
          </a:r>
          <a:endParaRPr lang="en-GB" dirty="0">
            <a:solidFill>
              <a:schemeClr val="tx1"/>
            </a:solidFill>
          </a:endParaRPr>
        </a:p>
      </dgm:t>
    </dgm:pt>
    <dgm:pt modelId="{F6BCD4A4-ED91-4587-AB10-BE82FD061EE7}" type="parTrans" cxnId="{4D519840-9914-4A39-8883-2C8E49AF90C9}">
      <dgm:prSet/>
      <dgm:spPr/>
      <dgm:t>
        <a:bodyPr/>
        <a:lstStyle/>
        <a:p>
          <a:endParaRPr lang="en-GB"/>
        </a:p>
      </dgm:t>
    </dgm:pt>
    <dgm:pt modelId="{54469643-8BC2-4EC1-8C32-69B701A6CD8A}" type="sibTrans" cxnId="{4D519840-9914-4A39-8883-2C8E49AF90C9}">
      <dgm:prSet/>
      <dgm:spPr/>
      <dgm:t>
        <a:bodyPr/>
        <a:lstStyle/>
        <a:p>
          <a:endParaRPr lang="en-GB"/>
        </a:p>
      </dgm:t>
    </dgm:pt>
    <dgm:pt modelId="{3F42F419-9121-4055-AA41-A12653B8EE82}">
      <dgm:prSet phldrT="[Text]"/>
      <dgm:spPr/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Country case study: Indonesia</a:t>
          </a:r>
          <a:endParaRPr lang="en-GB" dirty="0">
            <a:solidFill>
              <a:schemeClr val="tx1"/>
            </a:solidFill>
          </a:endParaRPr>
        </a:p>
      </dgm:t>
    </dgm:pt>
    <dgm:pt modelId="{0DAD2720-31E3-4241-82E6-8AA33E48288A}" type="parTrans" cxnId="{E5EAACE1-8D74-444E-ABCF-4CE4FF765F18}">
      <dgm:prSet/>
      <dgm:spPr/>
      <dgm:t>
        <a:bodyPr/>
        <a:lstStyle/>
        <a:p>
          <a:endParaRPr lang="en-GB"/>
        </a:p>
      </dgm:t>
    </dgm:pt>
    <dgm:pt modelId="{EEF772AF-A49E-499A-8C49-E7544134B4DE}" type="sibTrans" cxnId="{E5EAACE1-8D74-444E-ABCF-4CE4FF765F18}">
      <dgm:prSet/>
      <dgm:spPr/>
      <dgm:t>
        <a:bodyPr/>
        <a:lstStyle/>
        <a:p>
          <a:endParaRPr lang="en-GB"/>
        </a:p>
      </dgm:t>
    </dgm:pt>
    <dgm:pt modelId="{FC71C6A1-9126-4DF3-A4A3-457BB3FF6C0A}">
      <dgm:prSet/>
      <dgm:spPr/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Background, multi-country study, DRR checklist </a:t>
          </a:r>
          <a:endParaRPr lang="en-GB" dirty="0">
            <a:solidFill>
              <a:schemeClr val="tx1"/>
            </a:solidFill>
          </a:endParaRPr>
        </a:p>
      </dgm:t>
    </dgm:pt>
    <dgm:pt modelId="{EBFBA3E6-4DC2-4F6B-B562-9C26BD503C8C}" type="parTrans" cxnId="{539BAB61-4D3E-4F1B-8C41-69B64BF28582}">
      <dgm:prSet/>
      <dgm:spPr/>
      <dgm:t>
        <a:bodyPr/>
        <a:lstStyle/>
        <a:p>
          <a:endParaRPr lang="en-GB"/>
        </a:p>
      </dgm:t>
    </dgm:pt>
    <dgm:pt modelId="{CB151862-8ED3-4838-A223-CFCD3B91C475}" type="sibTrans" cxnId="{539BAB61-4D3E-4F1B-8C41-69B64BF28582}">
      <dgm:prSet/>
      <dgm:spPr/>
      <dgm:t>
        <a:bodyPr/>
        <a:lstStyle/>
        <a:p>
          <a:endParaRPr lang="en-GB"/>
        </a:p>
      </dgm:t>
    </dgm:pt>
    <dgm:pt modelId="{24F7A406-9164-4CC2-AE95-E70BC28971C8}">
      <dgm:prSet/>
      <dgm:spPr/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Wrap up, questions, comments</a:t>
          </a:r>
          <a:endParaRPr lang="en-GB" dirty="0">
            <a:solidFill>
              <a:schemeClr val="tx1"/>
            </a:solidFill>
          </a:endParaRPr>
        </a:p>
      </dgm:t>
    </dgm:pt>
    <dgm:pt modelId="{FE80C81A-698D-4261-84E6-5149EC9861F0}" type="parTrans" cxnId="{61E6E593-0717-48C1-B2AB-EFD6134A2CB7}">
      <dgm:prSet/>
      <dgm:spPr/>
      <dgm:t>
        <a:bodyPr/>
        <a:lstStyle/>
        <a:p>
          <a:endParaRPr lang="en-GB"/>
        </a:p>
      </dgm:t>
    </dgm:pt>
    <dgm:pt modelId="{FB99686D-20DB-444A-9AAE-34B91224982A}" type="sibTrans" cxnId="{61E6E593-0717-48C1-B2AB-EFD6134A2CB7}">
      <dgm:prSet/>
      <dgm:spPr/>
      <dgm:t>
        <a:bodyPr/>
        <a:lstStyle/>
        <a:p>
          <a:endParaRPr lang="en-GB"/>
        </a:p>
      </dgm:t>
    </dgm:pt>
    <dgm:pt modelId="{9191C447-5EC1-4D2D-BD9E-8CDBCBDACEA4}" type="pres">
      <dgm:prSet presAssocID="{015B1BEC-0145-4C94-88FA-6805BF3D7D42}" presName="CompostProcess" presStyleCnt="0">
        <dgm:presLayoutVars>
          <dgm:dir/>
          <dgm:resizeHandles val="exact"/>
        </dgm:presLayoutVars>
      </dgm:prSet>
      <dgm:spPr/>
    </dgm:pt>
    <dgm:pt modelId="{C37C8B17-0F2C-4722-9DB9-11D2BC00A880}" type="pres">
      <dgm:prSet presAssocID="{015B1BEC-0145-4C94-88FA-6805BF3D7D42}" presName="arrow" presStyleLbl="bgShp" presStyleIdx="0" presStyleCn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</dgm:pt>
    <dgm:pt modelId="{B726BE99-EFCF-4F6A-844D-2D1F8D5A2898}" type="pres">
      <dgm:prSet presAssocID="{015B1BEC-0145-4C94-88FA-6805BF3D7D42}" presName="linearProcess" presStyleCnt="0"/>
      <dgm:spPr/>
    </dgm:pt>
    <dgm:pt modelId="{CDE4E719-6271-4F1F-80C1-01D371A95524}" type="pres">
      <dgm:prSet presAssocID="{F59D2217-4AF9-4EE0-B7AF-40CB84BDD0A5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28B4FD6-EB3C-4BA9-A3F2-BCDA5E92C1C0}" type="pres">
      <dgm:prSet presAssocID="{8617052A-9DC2-4C8F-AC4B-D6CBB860856D}" presName="sibTrans" presStyleCnt="0"/>
      <dgm:spPr/>
    </dgm:pt>
    <dgm:pt modelId="{3002D34B-66BA-4655-9772-987DABB96DF9}" type="pres">
      <dgm:prSet presAssocID="{FC71C6A1-9126-4DF3-A4A3-457BB3FF6C0A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36B9B2C-1CA2-4E1D-B4C0-36FC9C0DA906}" type="pres">
      <dgm:prSet presAssocID="{CB151862-8ED3-4838-A223-CFCD3B91C475}" presName="sibTrans" presStyleCnt="0"/>
      <dgm:spPr/>
    </dgm:pt>
    <dgm:pt modelId="{B000141A-882E-4161-835E-91F1D990296B}" type="pres">
      <dgm:prSet presAssocID="{98E67EEF-D8D1-4DE6-B68B-71C8795949EA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BC6B3F7-B709-4B5C-BC60-6F36D48270EE}" type="pres">
      <dgm:prSet presAssocID="{54469643-8BC2-4EC1-8C32-69B701A6CD8A}" presName="sibTrans" presStyleCnt="0"/>
      <dgm:spPr/>
    </dgm:pt>
    <dgm:pt modelId="{54D354C5-51EF-4D0F-A4B0-AF19C0F0B0ED}" type="pres">
      <dgm:prSet presAssocID="{3F42F419-9121-4055-AA41-A12653B8EE82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DFE6F34-7660-4462-BCBA-1959072403E2}" type="pres">
      <dgm:prSet presAssocID="{EEF772AF-A49E-499A-8C49-E7544134B4DE}" presName="sibTrans" presStyleCnt="0"/>
      <dgm:spPr/>
    </dgm:pt>
    <dgm:pt modelId="{DDCC0557-4097-414A-B0D5-93C21782D2CA}" type="pres">
      <dgm:prSet presAssocID="{24F7A406-9164-4CC2-AE95-E70BC28971C8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39BAB61-4D3E-4F1B-8C41-69B64BF28582}" srcId="{015B1BEC-0145-4C94-88FA-6805BF3D7D42}" destId="{FC71C6A1-9126-4DF3-A4A3-457BB3FF6C0A}" srcOrd="1" destOrd="0" parTransId="{EBFBA3E6-4DC2-4F6B-B562-9C26BD503C8C}" sibTransId="{CB151862-8ED3-4838-A223-CFCD3B91C475}"/>
    <dgm:cxn modelId="{4D519840-9914-4A39-8883-2C8E49AF90C9}" srcId="{015B1BEC-0145-4C94-88FA-6805BF3D7D42}" destId="{98E67EEF-D8D1-4DE6-B68B-71C8795949EA}" srcOrd="2" destOrd="0" parTransId="{F6BCD4A4-ED91-4587-AB10-BE82FD061EE7}" sibTransId="{54469643-8BC2-4EC1-8C32-69B701A6CD8A}"/>
    <dgm:cxn modelId="{0A387DE7-646E-47A9-BA21-C02B701B1497}" type="presOf" srcId="{F59D2217-4AF9-4EE0-B7AF-40CB84BDD0A5}" destId="{CDE4E719-6271-4F1F-80C1-01D371A95524}" srcOrd="0" destOrd="0" presId="urn:microsoft.com/office/officeart/2005/8/layout/hProcess9"/>
    <dgm:cxn modelId="{61E6E593-0717-48C1-B2AB-EFD6134A2CB7}" srcId="{015B1BEC-0145-4C94-88FA-6805BF3D7D42}" destId="{24F7A406-9164-4CC2-AE95-E70BC28971C8}" srcOrd="4" destOrd="0" parTransId="{FE80C81A-698D-4261-84E6-5149EC9861F0}" sibTransId="{FB99686D-20DB-444A-9AAE-34B91224982A}"/>
    <dgm:cxn modelId="{71E01C9C-EEF7-40AA-9B27-005A381AA978}" type="presOf" srcId="{98E67EEF-D8D1-4DE6-B68B-71C8795949EA}" destId="{B000141A-882E-4161-835E-91F1D990296B}" srcOrd="0" destOrd="0" presId="urn:microsoft.com/office/officeart/2005/8/layout/hProcess9"/>
    <dgm:cxn modelId="{3E638656-F924-4E12-BB1C-657D51B8F24F}" type="presOf" srcId="{015B1BEC-0145-4C94-88FA-6805BF3D7D42}" destId="{9191C447-5EC1-4D2D-BD9E-8CDBCBDACEA4}" srcOrd="0" destOrd="0" presId="urn:microsoft.com/office/officeart/2005/8/layout/hProcess9"/>
    <dgm:cxn modelId="{E450F035-73AB-4BC4-A9EF-D58E7D2AAEB3}" type="presOf" srcId="{24F7A406-9164-4CC2-AE95-E70BC28971C8}" destId="{DDCC0557-4097-414A-B0D5-93C21782D2CA}" srcOrd="0" destOrd="0" presId="urn:microsoft.com/office/officeart/2005/8/layout/hProcess9"/>
    <dgm:cxn modelId="{25F1A826-20BC-45FF-A19C-34C8F330021C}" srcId="{015B1BEC-0145-4C94-88FA-6805BF3D7D42}" destId="{F59D2217-4AF9-4EE0-B7AF-40CB84BDD0A5}" srcOrd="0" destOrd="0" parTransId="{11876D0C-3E7A-4734-9C73-45733898163C}" sibTransId="{8617052A-9DC2-4C8F-AC4B-D6CBB860856D}"/>
    <dgm:cxn modelId="{37487747-B918-41F3-BA09-F9E26EADF8A3}" type="presOf" srcId="{3F42F419-9121-4055-AA41-A12653B8EE82}" destId="{54D354C5-51EF-4D0F-A4B0-AF19C0F0B0ED}" srcOrd="0" destOrd="0" presId="urn:microsoft.com/office/officeart/2005/8/layout/hProcess9"/>
    <dgm:cxn modelId="{172C9679-565C-417B-B13D-0D4014D01713}" type="presOf" srcId="{FC71C6A1-9126-4DF3-A4A3-457BB3FF6C0A}" destId="{3002D34B-66BA-4655-9772-987DABB96DF9}" srcOrd="0" destOrd="0" presId="urn:microsoft.com/office/officeart/2005/8/layout/hProcess9"/>
    <dgm:cxn modelId="{E5EAACE1-8D74-444E-ABCF-4CE4FF765F18}" srcId="{015B1BEC-0145-4C94-88FA-6805BF3D7D42}" destId="{3F42F419-9121-4055-AA41-A12653B8EE82}" srcOrd="3" destOrd="0" parTransId="{0DAD2720-31E3-4241-82E6-8AA33E48288A}" sibTransId="{EEF772AF-A49E-499A-8C49-E7544134B4DE}"/>
    <dgm:cxn modelId="{BC553C6C-7F7A-4B2C-B181-55A2F56C80E0}" type="presParOf" srcId="{9191C447-5EC1-4D2D-BD9E-8CDBCBDACEA4}" destId="{C37C8B17-0F2C-4722-9DB9-11D2BC00A880}" srcOrd="0" destOrd="0" presId="urn:microsoft.com/office/officeart/2005/8/layout/hProcess9"/>
    <dgm:cxn modelId="{CFD2839E-FB78-4551-A1FC-F2192DDC0135}" type="presParOf" srcId="{9191C447-5EC1-4D2D-BD9E-8CDBCBDACEA4}" destId="{B726BE99-EFCF-4F6A-844D-2D1F8D5A2898}" srcOrd="1" destOrd="0" presId="urn:microsoft.com/office/officeart/2005/8/layout/hProcess9"/>
    <dgm:cxn modelId="{D29E2288-A449-4390-8896-E19ED9282926}" type="presParOf" srcId="{B726BE99-EFCF-4F6A-844D-2D1F8D5A2898}" destId="{CDE4E719-6271-4F1F-80C1-01D371A95524}" srcOrd="0" destOrd="0" presId="urn:microsoft.com/office/officeart/2005/8/layout/hProcess9"/>
    <dgm:cxn modelId="{899A8079-04A5-48D8-9EA2-49DE452165AC}" type="presParOf" srcId="{B726BE99-EFCF-4F6A-844D-2D1F8D5A2898}" destId="{328B4FD6-EB3C-4BA9-A3F2-BCDA5E92C1C0}" srcOrd="1" destOrd="0" presId="urn:microsoft.com/office/officeart/2005/8/layout/hProcess9"/>
    <dgm:cxn modelId="{29BC9F48-4980-47FC-B064-DCA069BD0732}" type="presParOf" srcId="{B726BE99-EFCF-4F6A-844D-2D1F8D5A2898}" destId="{3002D34B-66BA-4655-9772-987DABB96DF9}" srcOrd="2" destOrd="0" presId="urn:microsoft.com/office/officeart/2005/8/layout/hProcess9"/>
    <dgm:cxn modelId="{BD894F85-210E-4E4D-8F27-D910FA93FA94}" type="presParOf" srcId="{B726BE99-EFCF-4F6A-844D-2D1F8D5A2898}" destId="{436B9B2C-1CA2-4E1D-B4C0-36FC9C0DA906}" srcOrd="3" destOrd="0" presId="urn:microsoft.com/office/officeart/2005/8/layout/hProcess9"/>
    <dgm:cxn modelId="{82305DD5-0E10-4FE8-A256-14B3B787CB3F}" type="presParOf" srcId="{B726BE99-EFCF-4F6A-844D-2D1F8D5A2898}" destId="{B000141A-882E-4161-835E-91F1D990296B}" srcOrd="4" destOrd="0" presId="urn:microsoft.com/office/officeart/2005/8/layout/hProcess9"/>
    <dgm:cxn modelId="{DD4FD3C8-D08F-41FA-B372-2DA9882A1EBD}" type="presParOf" srcId="{B726BE99-EFCF-4F6A-844D-2D1F8D5A2898}" destId="{9BC6B3F7-B709-4B5C-BC60-6F36D48270EE}" srcOrd="5" destOrd="0" presId="urn:microsoft.com/office/officeart/2005/8/layout/hProcess9"/>
    <dgm:cxn modelId="{19185899-4687-4B4A-8EF4-821F7DEBA3D8}" type="presParOf" srcId="{B726BE99-EFCF-4F6A-844D-2D1F8D5A2898}" destId="{54D354C5-51EF-4D0F-A4B0-AF19C0F0B0ED}" srcOrd="6" destOrd="0" presId="urn:microsoft.com/office/officeart/2005/8/layout/hProcess9"/>
    <dgm:cxn modelId="{04AD0102-7081-4148-B10D-E497CE4B8775}" type="presParOf" srcId="{B726BE99-EFCF-4F6A-844D-2D1F8D5A2898}" destId="{ADFE6F34-7660-4462-BCBA-1959072403E2}" srcOrd="7" destOrd="0" presId="urn:microsoft.com/office/officeart/2005/8/layout/hProcess9"/>
    <dgm:cxn modelId="{9498718B-83B3-428F-8F75-05C75F2DF949}" type="presParOf" srcId="{B726BE99-EFCF-4F6A-844D-2D1F8D5A2898}" destId="{DDCC0557-4097-414A-B0D5-93C21782D2CA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3DD56A-8D6C-41D0-8A2A-E120113339AE}" type="doc">
      <dgm:prSet loTypeId="urn:microsoft.com/office/officeart/2005/8/layout/radial4" loCatId="relationship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17AD7888-025E-4A77-A729-C4CD7217B6A6}">
      <dgm:prSet phldrT="[Text]"/>
      <dgm:spPr/>
      <dgm:t>
        <a:bodyPr/>
        <a:lstStyle/>
        <a:p>
          <a:r>
            <a:rPr lang="en-AU" dirty="0" smtClean="0"/>
            <a:t>DRM law</a:t>
          </a:r>
          <a:endParaRPr lang="en-GB" dirty="0"/>
        </a:p>
      </dgm:t>
    </dgm:pt>
    <dgm:pt modelId="{7D570DB8-2170-4516-ACDF-0A02AD03B358}" type="parTrans" cxnId="{8C417C59-9B45-4682-88CB-0D51147068FF}">
      <dgm:prSet/>
      <dgm:spPr/>
      <dgm:t>
        <a:bodyPr/>
        <a:lstStyle/>
        <a:p>
          <a:endParaRPr lang="en-GB"/>
        </a:p>
      </dgm:t>
    </dgm:pt>
    <dgm:pt modelId="{5EE9FAF0-E9BC-43BC-995C-D5CDF7D952D8}" type="sibTrans" cxnId="{8C417C59-9B45-4682-88CB-0D51147068FF}">
      <dgm:prSet/>
      <dgm:spPr/>
      <dgm:t>
        <a:bodyPr/>
        <a:lstStyle/>
        <a:p>
          <a:endParaRPr lang="en-GB"/>
        </a:p>
      </dgm:t>
    </dgm:pt>
    <dgm:pt modelId="{078449C6-50F4-4C63-A63D-828376125275}">
      <dgm:prSet phldrT="[Text]"/>
      <dgm:spPr/>
      <dgm:t>
        <a:bodyPr/>
        <a:lstStyle/>
        <a:p>
          <a:pPr rtl="0"/>
          <a:r>
            <a:rPr lang="en-US" dirty="0" smtClean="0"/>
            <a:t>DRR as a priority in law and policies</a:t>
          </a:r>
        </a:p>
      </dgm:t>
    </dgm:pt>
    <dgm:pt modelId="{695AE7F8-625B-4B06-9B41-2DD9BFB56F84}" type="parTrans" cxnId="{FBC9223A-C61A-4E0D-BF20-F2520A449658}">
      <dgm:prSet/>
      <dgm:spPr/>
      <dgm:t>
        <a:bodyPr/>
        <a:lstStyle/>
        <a:p>
          <a:endParaRPr lang="en-GB"/>
        </a:p>
      </dgm:t>
    </dgm:pt>
    <dgm:pt modelId="{8A17FF8E-A57D-4409-AE35-D31AA52FD140}" type="sibTrans" cxnId="{FBC9223A-C61A-4E0D-BF20-F2520A449658}">
      <dgm:prSet/>
      <dgm:spPr/>
      <dgm:t>
        <a:bodyPr/>
        <a:lstStyle/>
        <a:p>
          <a:endParaRPr lang="en-GB"/>
        </a:p>
      </dgm:t>
    </dgm:pt>
    <dgm:pt modelId="{23B02ADE-5D3B-402E-8E6D-B04663696E0E}">
      <dgm:prSet phldrT="[Text]"/>
      <dgm:spPr/>
      <dgm:t>
        <a:bodyPr/>
        <a:lstStyle/>
        <a:p>
          <a:pPr rtl="0"/>
          <a:r>
            <a:rPr lang="en-US" dirty="0" smtClean="0"/>
            <a:t>Support DRR education and awareness</a:t>
          </a:r>
          <a:endParaRPr lang="en-GB" dirty="0"/>
        </a:p>
      </dgm:t>
    </dgm:pt>
    <dgm:pt modelId="{ADD14B70-CC19-4913-BB26-308D32A86260}" type="parTrans" cxnId="{D22D0411-385E-4CE5-8676-0F0186AB89A1}">
      <dgm:prSet/>
      <dgm:spPr/>
      <dgm:t>
        <a:bodyPr/>
        <a:lstStyle/>
        <a:p>
          <a:endParaRPr lang="en-GB"/>
        </a:p>
      </dgm:t>
    </dgm:pt>
    <dgm:pt modelId="{A91FAC3F-E7D9-4E7B-8C84-38185BABB41A}" type="sibTrans" cxnId="{D22D0411-385E-4CE5-8676-0F0186AB89A1}">
      <dgm:prSet/>
      <dgm:spPr/>
      <dgm:t>
        <a:bodyPr/>
        <a:lstStyle/>
        <a:p>
          <a:endParaRPr lang="en-GB"/>
        </a:p>
      </dgm:t>
    </dgm:pt>
    <dgm:pt modelId="{61C2E932-999A-4BEA-B27D-2589F3B96180}">
      <dgm:prSet phldrT="[Text]"/>
      <dgm:spPr/>
      <dgm:t>
        <a:bodyPr/>
        <a:lstStyle/>
        <a:p>
          <a:pPr rtl="0"/>
          <a:r>
            <a:rPr lang="en-US" dirty="0" smtClean="0"/>
            <a:t>Provide budget allocation for DRR</a:t>
          </a:r>
        </a:p>
      </dgm:t>
    </dgm:pt>
    <dgm:pt modelId="{4BC8E4EA-12DE-498F-8D8B-C0BE1C949C65}" type="parTrans" cxnId="{D4FD2D9F-9948-4D71-AD5B-72847145968C}">
      <dgm:prSet/>
      <dgm:spPr/>
      <dgm:t>
        <a:bodyPr/>
        <a:lstStyle/>
        <a:p>
          <a:endParaRPr lang="en-GB"/>
        </a:p>
      </dgm:t>
    </dgm:pt>
    <dgm:pt modelId="{7465AAD2-CE72-457B-A923-6440A4F4FF74}" type="sibTrans" cxnId="{D4FD2D9F-9948-4D71-AD5B-72847145968C}">
      <dgm:prSet/>
      <dgm:spPr/>
      <dgm:t>
        <a:bodyPr/>
        <a:lstStyle/>
        <a:p>
          <a:endParaRPr lang="en-GB"/>
        </a:p>
      </dgm:t>
    </dgm:pt>
    <dgm:pt modelId="{00A42B41-D09D-46B7-9947-F656CA33A126}">
      <dgm:prSet phldrT="[Text]"/>
      <dgm:spPr/>
      <dgm:t>
        <a:bodyPr/>
        <a:lstStyle/>
        <a:p>
          <a:pPr rtl="0"/>
          <a:r>
            <a:rPr lang="en-US" dirty="0" smtClean="0"/>
            <a:t>Define roles and responsibilities at different levels </a:t>
          </a:r>
        </a:p>
      </dgm:t>
    </dgm:pt>
    <dgm:pt modelId="{8E0E5165-56F9-44B9-8EFA-52162301F75E}" type="parTrans" cxnId="{CB917A96-A934-4BDB-9C72-B612C310616F}">
      <dgm:prSet/>
      <dgm:spPr/>
      <dgm:t>
        <a:bodyPr/>
        <a:lstStyle/>
        <a:p>
          <a:endParaRPr lang="en-GB"/>
        </a:p>
      </dgm:t>
    </dgm:pt>
    <dgm:pt modelId="{BCDD970E-054D-4657-89F3-ACF23E7183F4}" type="sibTrans" cxnId="{CB917A96-A934-4BDB-9C72-B612C310616F}">
      <dgm:prSet/>
      <dgm:spPr/>
      <dgm:t>
        <a:bodyPr/>
        <a:lstStyle/>
        <a:p>
          <a:endParaRPr lang="en-GB"/>
        </a:p>
      </dgm:t>
    </dgm:pt>
    <dgm:pt modelId="{B2EE9D0E-F786-4B05-BE57-E43F654B8BC0}" type="pres">
      <dgm:prSet presAssocID="{C53DD56A-8D6C-41D0-8A2A-E120113339A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6D8F7F7-28C1-4D16-8972-4AE23EF8B4C8}" type="pres">
      <dgm:prSet presAssocID="{17AD7888-025E-4A77-A729-C4CD7217B6A6}" presName="centerShape" presStyleLbl="node0" presStyleIdx="0" presStyleCnt="1"/>
      <dgm:spPr/>
      <dgm:t>
        <a:bodyPr/>
        <a:lstStyle/>
        <a:p>
          <a:endParaRPr lang="en-GB"/>
        </a:p>
      </dgm:t>
    </dgm:pt>
    <dgm:pt modelId="{B4E125CA-0294-4183-867C-00DC6D504A1F}" type="pres">
      <dgm:prSet presAssocID="{695AE7F8-625B-4B06-9B41-2DD9BFB56F84}" presName="parTrans" presStyleLbl="bgSibTrans2D1" presStyleIdx="0" presStyleCnt="4"/>
      <dgm:spPr/>
      <dgm:t>
        <a:bodyPr/>
        <a:lstStyle/>
        <a:p>
          <a:endParaRPr lang="en-GB"/>
        </a:p>
      </dgm:t>
    </dgm:pt>
    <dgm:pt modelId="{E571EBEF-3FD1-429B-AE16-60EEEDC544EE}" type="pres">
      <dgm:prSet presAssocID="{078449C6-50F4-4C63-A63D-82837612527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2CA6D5A-E84D-416D-A6DF-C4CD102647C8}" type="pres">
      <dgm:prSet presAssocID="{8E0E5165-56F9-44B9-8EFA-52162301F75E}" presName="parTrans" presStyleLbl="bgSibTrans2D1" presStyleIdx="1" presStyleCnt="4"/>
      <dgm:spPr/>
      <dgm:t>
        <a:bodyPr/>
        <a:lstStyle/>
        <a:p>
          <a:endParaRPr lang="en-GB"/>
        </a:p>
      </dgm:t>
    </dgm:pt>
    <dgm:pt modelId="{62DB610C-FDF4-4BA4-9FBE-D1D05BB3843F}" type="pres">
      <dgm:prSet presAssocID="{00A42B41-D09D-46B7-9947-F656CA33A12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D5DC240-3759-419A-B173-DBE33167CBA0}" type="pres">
      <dgm:prSet presAssocID="{4BC8E4EA-12DE-498F-8D8B-C0BE1C949C65}" presName="parTrans" presStyleLbl="bgSibTrans2D1" presStyleIdx="2" presStyleCnt="4"/>
      <dgm:spPr/>
      <dgm:t>
        <a:bodyPr/>
        <a:lstStyle/>
        <a:p>
          <a:endParaRPr lang="en-GB"/>
        </a:p>
      </dgm:t>
    </dgm:pt>
    <dgm:pt modelId="{A4D54994-2BAE-465C-9AAF-2915A68C7868}" type="pres">
      <dgm:prSet presAssocID="{61C2E932-999A-4BEA-B27D-2589F3B9618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40720A3-1FEC-4DDE-960B-D374B7CB95BD}" type="pres">
      <dgm:prSet presAssocID="{ADD14B70-CC19-4913-BB26-308D32A86260}" presName="parTrans" presStyleLbl="bgSibTrans2D1" presStyleIdx="3" presStyleCnt="4"/>
      <dgm:spPr/>
      <dgm:t>
        <a:bodyPr/>
        <a:lstStyle/>
        <a:p>
          <a:endParaRPr lang="en-GB"/>
        </a:p>
      </dgm:t>
    </dgm:pt>
    <dgm:pt modelId="{61328F27-56E4-45BC-9A9B-2BCBFEFFAF3B}" type="pres">
      <dgm:prSet presAssocID="{23B02ADE-5D3B-402E-8E6D-B04663696E0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4FD2D9F-9948-4D71-AD5B-72847145968C}" srcId="{17AD7888-025E-4A77-A729-C4CD7217B6A6}" destId="{61C2E932-999A-4BEA-B27D-2589F3B96180}" srcOrd="2" destOrd="0" parTransId="{4BC8E4EA-12DE-498F-8D8B-C0BE1C949C65}" sibTransId="{7465AAD2-CE72-457B-A923-6440A4F4FF74}"/>
    <dgm:cxn modelId="{FBC9223A-C61A-4E0D-BF20-F2520A449658}" srcId="{17AD7888-025E-4A77-A729-C4CD7217B6A6}" destId="{078449C6-50F4-4C63-A63D-828376125275}" srcOrd="0" destOrd="0" parTransId="{695AE7F8-625B-4B06-9B41-2DD9BFB56F84}" sibTransId="{8A17FF8E-A57D-4409-AE35-D31AA52FD140}"/>
    <dgm:cxn modelId="{4AE41C0F-D921-4CC1-A5C5-5FC2025D0184}" type="presOf" srcId="{61C2E932-999A-4BEA-B27D-2589F3B96180}" destId="{A4D54994-2BAE-465C-9AAF-2915A68C7868}" srcOrd="0" destOrd="0" presId="urn:microsoft.com/office/officeart/2005/8/layout/radial4"/>
    <dgm:cxn modelId="{8C417C59-9B45-4682-88CB-0D51147068FF}" srcId="{C53DD56A-8D6C-41D0-8A2A-E120113339AE}" destId="{17AD7888-025E-4A77-A729-C4CD7217B6A6}" srcOrd="0" destOrd="0" parTransId="{7D570DB8-2170-4516-ACDF-0A02AD03B358}" sibTransId="{5EE9FAF0-E9BC-43BC-995C-D5CDF7D952D8}"/>
    <dgm:cxn modelId="{D75695F0-3461-4F62-888A-88A7B97454BE}" type="presOf" srcId="{23B02ADE-5D3B-402E-8E6D-B04663696E0E}" destId="{61328F27-56E4-45BC-9A9B-2BCBFEFFAF3B}" srcOrd="0" destOrd="0" presId="urn:microsoft.com/office/officeart/2005/8/layout/radial4"/>
    <dgm:cxn modelId="{75AC5EFE-1EF2-4B56-864D-DD4AAD14AD78}" type="presOf" srcId="{00A42B41-D09D-46B7-9947-F656CA33A126}" destId="{62DB610C-FDF4-4BA4-9FBE-D1D05BB3843F}" srcOrd="0" destOrd="0" presId="urn:microsoft.com/office/officeart/2005/8/layout/radial4"/>
    <dgm:cxn modelId="{CB917A96-A934-4BDB-9C72-B612C310616F}" srcId="{17AD7888-025E-4A77-A729-C4CD7217B6A6}" destId="{00A42B41-D09D-46B7-9947-F656CA33A126}" srcOrd="1" destOrd="0" parTransId="{8E0E5165-56F9-44B9-8EFA-52162301F75E}" sibTransId="{BCDD970E-054D-4657-89F3-ACF23E7183F4}"/>
    <dgm:cxn modelId="{E4E222D4-F890-4D11-B3C5-AE348865D840}" type="presOf" srcId="{4BC8E4EA-12DE-498F-8D8B-C0BE1C949C65}" destId="{6D5DC240-3759-419A-B173-DBE33167CBA0}" srcOrd="0" destOrd="0" presId="urn:microsoft.com/office/officeart/2005/8/layout/radial4"/>
    <dgm:cxn modelId="{BEA58B49-0DB7-43A3-B8B9-CA2C7BDD6376}" type="presOf" srcId="{695AE7F8-625B-4B06-9B41-2DD9BFB56F84}" destId="{B4E125CA-0294-4183-867C-00DC6D504A1F}" srcOrd="0" destOrd="0" presId="urn:microsoft.com/office/officeart/2005/8/layout/radial4"/>
    <dgm:cxn modelId="{0AB345E2-2A0A-4E45-8A90-E07CC66D8ADB}" type="presOf" srcId="{ADD14B70-CC19-4913-BB26-308D32A86260}" destId="{340720A3-1FEC-4DDE-960B-D374B7CB95BD}" srcOrd="0" destOrd="0" presId="urn:microsoft.com/office/officeart/2005/8/layout/radial4"/>
    <dgm:cxn modelId="{6CF1A13B-95B5-493A-96C9-C202AA209F3D}" type="presOf" srcId="{078449C6-50F4-4C63-A63D-828376125275}" destId="{E571EBEF-3FD1-429B-AE16-60EEEDC544EE}" srcOrd="0" destOrd="0" presId="urn:microsoft.com/office/officeart/2005/8/layout/radial4"/>
    <dgm:cxn modelId="{9897EA48-D2AC-4096-B42A-C7B564B2C220}" type="presOf" srcId="{C53DD56A-8D6C-41D0-8A2A-E120113339AE}" destId="{B2EE9D0E-F786-4B05-BE57-E43F654B8BC0}" srcOrd="0" destOrd="0" presId="urn:microsoft.com/office/officeart/2005/8/layout/radial4"/>
    <dgm:cxn modelId="{D22D0411-385E-4CE5-8676-0F0186AB89A1}" srcId="{17AD7888-025E-4A77-A729-C4CD7217B6A6}" destId="{23B02ADE-5D3B-402E-8E6D-B04663696E0E}" srcOrd="3" destOrd="0" parTransId="{ADD14B70-CC19-4913-BB26-308D32A86260}" sibTransId="{A91FAC3F-E7D9-4E7B-8C84-38185BABB41A}"/>
    <dgm:cxn modelId="{AB044CFF-685C-4A1B-8B79-6034C406A799}" type="presOf" srcId="{17AD7888-025E-4A77-A729-C4CD7217B6A6}" destId="{96D8F7F7-28C1-4D16-8972-4AE23EF8B4C8}" srcOrd="0" destOrd="0" presId="urn:microsoft.com/office/officeart/2005/8/layout/radial4"/>
    <dgm:cxn modelId="{425ED9D3-E13D-4287-8FA0-C7DC4C1594E6}" type="presOf" srcId="{8E0E5165-56F9-44B9-8EFA-52162301F75E}" destId="{22CA6D5A-E84D-416D-A6DF-C4CD102647C8}" srcOrd="0" destOrd="0" presId="urn:microsoft.com/office/officeart/2005/8/layout/radial4"/>
    <dgm:cxn modelId="{8645713B-58DF-4047-B75D-8F8386DAF7B1}" type="presParOf" srcId="{B2EE9D0E-F786-4B05-BE57-E43F654B8BC0}" destId="{96D8F7F7-28C1-4D16-8972-4AE23EF8B4C8}" srcOrd="0" destOrd="0" presId="urn:microsoft.com/office/officeart/2005/8/layout/radial4"/>
    <dgm:cxn modelId="{28A13101-EA4D-425E-96A7-0AA1281C104B}" type="presParOf" srcId="{B2EE9D0E-F786-4B05-BE57-E43F654B8BC0}" destId="{B4E125CA-0294-4183-867C-00DC6D504A1F}" srcOrd="1" destOrd="0" presId="urn:microsoft.com/office/officeart/2005/8/layout/radial4"/>
    <dgm:cxn modelId="{2E03B7D8-F049-4168-9DB0-0D18B958378F}" type="presParOf" srcId="{B2EE9D0E-F786-4B05-BE57-E43F654B8BC0}" destId="{E571EBEF-3FD1-429B-AE16-60EEEDC544EE}" srcOrd="2" destOrd="0" presId="urn:microsoft.com/office/officeart/2005/8/layout/radial4"/>
    <dgm:cxn modelId="{B3F8EBF4-4263-4333-BD1A-AD49D6E96C2E}" type="presParOf" srcId="{B2EE9D0E-F786-4B05-BE57-E43F654B8BC0}" destId="{22CA6D5A-E84D-416D-A6DF-C4CD102647C8}" srcOrd="3" destOrd="0" presId="urn:microsoft.com/office/officeart/2005/8/layout/radial4"/>
    <dgm:cxn modelId="{57FA0285-A2D8-4F2C-9FA4-11301B5B01A7}" type="presParOf" srcId="{B2EE9D0E-F786-4B05-BE57-E43F654B8BC0}" destId="{62DB610C-FDF4-4BA4-9FBE-D1D05BB3843F}" srcOrd="4" destOrd="0" presId="urn:microsoft.com/office/officeart/2005/8/layout/radial4"/>
    <dgm:cxn modelId="{AE45020A-BACD-406B-851E-BD0E0577765D}" type="presParOf" srcId="{B2EE9D0E-F786-4B05-BE57-E43F654B8BC0}" destId="{6D5DC240-3759-419A-B173-DBE33167CBA0}" srcOrd="5" destOrd="0" presId="urn:microsoft.com/office/officeart/2005/8/layout/radial4"/>
    <dgm:cxn modelId="{254BAA9C-84A5-44FA-B596-6A4AD9D900E7}" type="presParOf" srcId="{B2EE9D0E-F786-4B05-BE57-E43F654B8BC0}" destId="{A4D54994-2BAE-465C-9AAF-2915A68C7868}" srcOrd="6" destOrd="0" presId="urn:microsoft.com/office/officeart/2005/8/layout/radial4"/>
    <dgm:cxn modelId="{5837E2E7-B24E-4044-8FF8-9EA214D005FC}" type="presParOf" srcId="{B2EE9D0E-F786-4B05-BE57-E43F654B8BC0}" destId="{340720A3-1FEC-4DDE-960B-D374B7CB95BD}" srcOrd="7" destOrd="0" presId="urn:microsoft.com/office/officeart/2005/8/layout/radial4"/>
    <dgm:cxn modelId="{30384965-59EC-4432-A07D-8EC7FD1C5B53}" type="presParOf" srcId="{B2EE9D0E-F786-4B05-BE57-E43F654B8BC0}" destId="{61328F27-56E4-45BC-9A9B-2BCBFEFFAF3B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52E472-757C-4422-845D-1E823932C579}" type="doc">
      <dgm:prSet loTypeId="urn:microsoft.com/office/officeart/2005/8/layout/hList7#2" loCatId="list" qsTypeId="urn:microsoft.com/office/officeart/2005/8/quickstyle/simple5" qsCatId="simple" csTypeId="urn:microsoft.com/office/officeart/2005/8/colors/colorful5" csCatId="colorful" phldr="1"/>
      <dgm:spPr/>
    </dgm:pt>
    <dgm:pt modelId="{99A26E5D-ADE4-4A79-BDF0-18BE679AF7E7}">
      <dgm:prSet phldrT="[Text]" custT="1"/>
      <dgm:spPr/>
      <dgm:t>
        <a:bodyPr/>
        <a:lstStyle/>
        <a:p>
          <a:r>
            <a:rPr lang="en-US" sz="1800" dirty="0" smtClean="0">
              <a:solidFill>
                <a:srgbClr val="000000"/>
              </a:solidFill>
            </a:rPr>
            <a:t>Building codes</a:t>
          </a:r>
          <a:endParaRPr lang="en-GB" sz="1800" dirty="0">
            <a:solidFill>
              <a:srgbClr val="000000"/>
            </a:solidFill>
          </a:endParaRPr>
        </a:p>
      </dgm:t>
    </dgm:pt>
    <dgm:pt modelId="{87FFE613-DD33-4CCE-83BA-C76D89CE49E0}" type="parTrans" cxnId="{F55DA0DC-FE3A-44C9-8E01-905FC8102EB0}">
      <dgm:prSet/>
      <dgm:spPr/>
      <dgm:t>
        <a:bodyPr/>
        <a:lstStyle/>
        <a:p>
          <a:endParaRPr lang="en-GB"/>
        </a:p>
      </dgm:t>
    </dgm:pt>
    <dgm:pt modelId="{30B8252B-50AE-4865-BBA0-D8DB2ADC88A6}" type="sibTrans" cxnId="{F55DA0DC-FE3A-44C9-8E01-905FC8102EB0}">
      <dgm:prSet/>
      <dgm:spPr/>
      <dgm:t>
        <a:bodyPr/>
        <a:lstStyle/>
        <a:p>
          <a:endParaRPr lang="en-GB"/>
        </a:p>
      </dgm:t>
    </dgm:pt>
    <dgm:pt modelId="{939D3723-1CE7-4709-9DD8-6750A4054CF7}">
      <dgm:prSet phldrT="[Text]" custT="1"/>
      <dgm:spPr/>
      <dgm:t>
        <a:bodyPr/>
        <a:lstStyle/>
        <a:p>
          <a:r>
            <a:rPr lang="en-US" sz="1800" dirty="0" smtClean="0">
              <a:solidFill>
                <a:srgbClr val="000000"/>
              </a:solidFill>
            </a:rPr>
            <a:t>Land Use planning</a:t>
          </a:r>
          <a:endParaRPr lang="en-GB" sz="1800" dirty="0">
            <a:solidFill>
              <a:srgbClr val="000000"/>
            </a:solidFill>
          </a:endParaRPr>
        </a:p>
      </dgm:t>
    </dgm:pt>
    <dgm:pt modelId="{537DAC23-5057-4928-8075-1B6735F34E04}" type="parTrans" cxnId="{DB038D78-C91A-47F5-A55E-1E89120524D0}">
      <dgm:prSet/>
      <dgm:spPr/>
      <dgm:t>
        <a:bodyPr/>
        <a:lstStyle/>
        <a:p>
          <a:endParaRPr lang="en-GB"/>
        </a:p>
      </dgm:t>
    </dgm:pt>
    <dgm:pt modelId="{E853AA14-9865-4479-B840-C81B6033FC2F}" type="sibTrans" cxnId="{DB038D78-C91A-47F5-A55E-1E89120524D0}">
      <dgm:prSet/>
      <dgm:spPr/>
      <dgm:t>
        <a:bodyPr/>
        <a:lstStyle/>
        <a:p>
          <a:endParaRPr lang="en-GB"/>
        </a:p>
      </dgm:t>
    </dgm:pt>
    <dgm:pt modelId="{25C21647-C820-496F-9E79-AE6FA9853674}">
      <dgm:prSet phldrT="[Text]" custT="1"/>
      <dgm:spPr/>
      <dgm:t>
        <a:bodyPr/>
        <a:lstStyle/>
        <a:p>
          <a:r>
            <a:rPr lang="en-US" sz="1800" dirty="0" smtClean="0">
              <a:solidFill>
                <a:srgbClr val="000000"/>
              </a:solidFill>
            </a:rPr>
            <a:t>Environment</a:t>
          </a:r>
          <a:endParaRPr lang="en-GB" sz="1800" dirty="0">
            <a:solidFill>
              <a:srgbClr val="000000"/>
            </a:solidFill>
          </a:endParaRPr>
        </a:p>
      </dgm:t>
    </dgm:pt>
    <dgm:pt modelId="{AA558B89-A6E9-4455-A495-BA03C60CE737}" type="parTrans" cxnId="{39702B3A-BEA6-47C9-9DAC-1C8F68BA3E4A}">
      <dgm:prSet/>
      <dgm:spPr/>
      <dgm:t>
        <a:bodyPr/>
        <a:lstStyle/>
        <a:p>
          <a:endParaRPr lang="en-GB"/>
        </a:p>
      </dgm:t>
    </dgm:pt>
    <dgm:pt modelId="{8F0C3993-2AAE-4BFF-8612-5DB5F417154E}" type="sibTrans" cxnId="{39702B3A-BEA6-47C9-9DAC-1C8F68BA3E4A}">
      <dgm:prSet/>
      <dgm:spPr/>
      <dgm:t>
        <a:bodyPr/>
        <a:lstStyle/>
        <a:p>
          <a:endParaRPr lang="en-GB"/>
        </a:p>
      </dgm:t>
    </dgm:pt>
    <dgm:pt modelId="{FFAC090D-2BF3-41E8-BE10-48F74CE12BC1}">
      <dgm:prSet custT="1"/>
      <dgm:spPr/>
      <dgm:t>
        <a:bodyPr/>
        <a:lstStyle/>
        <a:p>
          <a:r>
            <a:rPr lang="en-US" sz="1600" dirty="0" smtClean="0">
              <a:solidFill>
                <a:srgbClr val="000000"/>
              </a:solidFill>
            </a:rPr>
            <a:t>Development approvals</a:t>
          </a:r>
          <a:endParaRPr lang="en-GB" sz="1600" dirty="0">
            <a:solidFill>
              <a:srgbClr val="000000"/>
            </a:solidFill>
          </a:endParaRPr>
        </a:p>
      </dgm:t>
    </dgm:pt>
    <dgm:pt modelId="{8C8EBAD3-ACA6-40A0-9894-D50C80EAD317}" type="parTrans" cxnId="{1D740FC5-8DE0-4975-8DA4-62B685050C54}">
      <dgm:prSet/>
      <dgm:spPr/>
      <dgm:t>
        <a:bodyPr/>
        <a:lstStyle/>
        <a:p>
          <a:endParaRPr lang="en-GB"/>
        </a:p>
      </dgm:t>
    </dgm:pt>
    <dgm:pt modelId="{6BFB8C1C-8C3B-4A5C-AEEC-5F8F169F8483}" type="sibTrans" cxnId="{1D740FC5-8DE0-4975-8DA4-62B685050C54}">
      <dgm:prSet/>
      <dgm:spPr/>
      <dgm:t>
        <a:bodyPr/>
        <a:lstStyle/>
        <a:p>
          <a:endParaRPr lang="en-GB"/>
        </a:p>
      </dgm:t>
    </dgm:pt>
    <dgm:pt modelId="{49922A5C-4C4C-428B-BD38-19C87BF1C381}">
      <dgm:prSet custT="1"/>
      <dgm:spPr/>
      <dgm:t>
        <a:bodyPr/>
        <a:lstStyle/>
        <a:p>
          <a:r>
            <a:rPr lang="en-US" sz="1800" dirty="0" smtClean="0">
              <a:solidFill>
                <a:srgbClr val="000000"/>
              </a:solidFill>
            </a:rPr>
            <a:t>Climate change adaptation </a:t>
          </a:r>
          <a:endParaRPr lang="en-GB" sz="1800" dirty="0">
            <a:solidFill>
              <a:srgbClr val="000000"/>
            </a:solidFill>
          </a:endParaRPr>
        </a:p>
      </dgm:t>
    </dgm:pt>
    <dgm:pt modelId="{448508DC-E896-454C-8A04-FB0C82161E0E}" type="sibTrans" cxnId="{F983689A-FDEF-48E9-9023-BD2BDCA537DF}">
      <dgm:prSet/>
      <dgm:spPr/>
      <dgm:t>
        <a:bodyPr/>
        <a:lstStyle/>
        <a:p>
          <a:endParaRPr lang="en-GB"/>
        </a:p>
      </dgm:t>
    </dgm:pt>
    <dgm:pt modelId="{7D7C12DF-04FE-40A6-A424-A1A11F032FB9}" type="parTrans" cxnId="{F983689A-FDEF-48E9-9023-BD2BDCA537DF}">
      <dgm:prSet/>
      <dgm:spPr/>
      <dgm:t>
        <a:bodyPr/>
        <a:lstStyle/>
        <a:p>
          <a:endParaRPr lang="en-GB"/>
        </a:p>
      </dgm:t>
    </dgm:pt>
    <dgm:pt modelId="{620E704A-5F20-4ED3-BB69-63C999805408}" type="pres">
      <dgm:prSet presAssocID="{7652E472-757C-4422-845D-1E823932C579}" presName="Name0" presStyleCnt="0">
        <dgm:presLayoutVars>
          <dgm:dir/>
          <dgm:resizeHandles val="exact"/>
        </dgm:presLayoutVars>
      </dgm:prSet>
      <dgm:spPr/>
    </dgm:pt>
    <dgm:pt modelId="{2248503C-F755-4801-B6D6-59C042D2043E}" type="pres">
      <dgm:prSet presAssocID="{7652E472-757C-4422-845D-1E823932C579}" presName="fgShape" presStyleLbl="fgShp" presStyleIdx="0" presStyleCnt="1" custScaleX="94142" custScaleY="194363" custLinFactNeighborX="481" custLinFactNeighborY="-26521"/>
      <dgm:spPr/>
    </dgm:pt>
    <dgm:pt modelId="{E3BDD12F-C2D4-42E0-B9B9-729D8C88B150}" type="pres">
      <dgm:prSet presAssocID="{7652E472-757C-4422-845D-1E823932C579}" presName="linComp" presStyleCnt="0"/>
      <dgm:spPr/>
    </dgm:pt>
    <dgm:pt modelId="{486C1EAC-36F3-455D-83C8-55DE31976BDC}" type="pres">
      <dgm:prSet presAssocID="{99A26E5D-ADE4-4A79-BDF0-18BE679AF7E7}" presName="compNode" presStyleCnt="0"/>
      <dgm:spPr/>
    </dgm:pt>
    <dgm:pt modelId="{34AA2606-EC87-4448-9949-CBBAA0B5EDDA}" type="pres">
      <dgm:prSet presAssocID="{99A26E5D-ADE4-4A79-BDF0-18BE679AF7E7}" presName="bkgdShape" presStyleLbl="node1" presStyleIdx="0" presStyleCnt="5" custScaleX="124664" custLinFactNeighborX="4810" custLinFactNeighborY="1039"/>
      <dgm:spPr/>
      <dgm:t>
        <a:bodyPr/>
        <a:lstStyle/>
        <a:p>
          <a:endParaRPr lang="en-GB"/>
        </a:p>
      </dgm:t>
    </dgm:pt>
    <dgm:pt modelId="{F81A1882-729A-4B6C-B779-7A05FB571F30}" type="pres">
      <dgm:prSet presAssocID="{99A26E5D-ADE4-4A79-BDF0-18BE679AF7E7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12CD1BC-04C6-4478-A1EE-08AD30C943F7}" type="pres">
      <dgm:prSet presAssocID="{99A26E5D-ADE4-4A79-BDF0-18BE679AF7E7}" presName="invisiNode" presStyleLbl="node1" presStyleIdx="0" presStyleCnt="5"/>
      <dgm:spPr/>
    </dgm:pt>
    <dgm:pt modelId="{5A59BD23-0A4A-43D5-9260-EA50AC6E07BA}" type="pres">
      <dgm:prSet presAssocID="{99A26E5D-ADE4-4A79-BDF0-18BE679AF7E7}" presName="imagNode" presStyleLbl="fgImgPlace1" presStyleIdx="0" presStyleCnt="5" custLinFactNeighborX="5772" custLinFactNeighborY="-55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DEC003BC-DF26-4122-BD4B-92C97B48AADB}" type="pres">
      <dgm:prSet presAssocID="{30B8252B-50AE-4865-BBA0-D8DB2ADC88A6}" presName="sibTrans" presStyleLbl="sibTrans2D1" presStyleIdx="0" presStyleCnt="0"/>
      <dgm:spPr/>
      <dgm:t>
        <a:bodyPr/>
        <a:lstStyle/>
        <a:p>
          <a:endParaRPr lang="en-GB"/>
        </a:p>
      </dgm:t>
    </dgm:pt>
    <dgm:pt modelId="{F050763B-609E-43CE-9BD0-53E1485A7457}" type="pres">
      <dgm:prSet presAssocID="{939D3723-1CE7-4709-9DD8-6750A4054CF7}" presName="compNode" presStyleCnt="0"/>
      <dgm:spPr/>
    </dgm:pt>
    <dgm:pt modelId="{B650ECF5-B5E4-489F-98BB-2AD72B807437}" type="pres">
      <dgm:prSet presAssocID="{939D3723-1CE7-4709-9DD8-6750A4054CF7}" presName="bkgdShape" presStyleLbl="node1" presStyleIdx="1" presStyleCnt="5" custScaleX="117413" custLinFactNeighborX="2393" custLinFactNeighborY="1039"/>
      <dgm:spPr/>
      <dgm:t>
        <a:bodyPr/>
        <a:lstStyle/>
        <a:p>
          <a:endParaRPr lang="en-GB"/>
        </a:p>
      </dgm:t>
    </dgm:pt>
    <dgm:pt modelId="{F9ED3D01-C099-4D1F-A669-D789165A593E}" type="pres">
      <dgm:prSet presAssocID="{939D3723-1CE7-4709-9DD8-6750A4054CF7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6853EFA-E0FD-4E4D-98C0-3A52C3D0C63F}" type="pres">
      <dgm:prSet presAssocID="{939D3723-1CE7-4709-9DD8-6750A4054CF7}" presName="invisiNode" presStyleLbl="node1" presStyleIdx="1" presStyleCnt="5"/>
      <dgm:spPr/>
    </dgm:pt>
    <dgm:pt modelId="{3F501B2C-00E4-4183-ACE3-DC21637D1670}" type="pres">
      <dgm:prSet presAssocID="{939D3723-1CE7-4709-9DD8-6750A4054CF7}" presName="imagNode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BFAB5342-1538-476C-B028-037F3BE1010B}" type="pres">
      <dgm:prSet presAssocID="{E853AA14-9865-4479-B840-C81B6033FC2F}" presName="sibTrans" presStyleLbl="sibTrans2D1" presStyleIdx="0" presStyleCnt="0"/>
      <dgm:spPr/>
      <dgm:t>
        <a:bodyPr/>
        <a:lstStyle/>
        <a:p>
          <a:endParaRPr lang="en-GB"/>
        </a:p>
      </dgm:t>
    </dgm:pt>
    <dgm:pt modelId="{D696AFBC-75E9-4C7F-B2D8-35D2E9903ED7}" type="pres">
      <dgm:prSet presAssocID="{25C21647-C820-496F-9E79-AE6FA9853674}" presName="compNode" presStyleCnt="0"/>
      <dgm:spPr/>
    </dgm:pt>
    <dgm:pt modelId="{D45354A2-FE18-43DD-B12F-A97CCCB09EBD}" type="pres">
      <dgm:prSet presAssocID="{25C21647-C820-496F-9E79-AE6FA9853674}" presName="bkgdShape" presStyleLbl="node1" presStyleIdx="2" presStyleCnt="5" custScaleX="120875" custLinFactNeighborX="-3065" custLinFactNeighborY="1039"/>
      <dgm:spPr/>
      <dgm:t>
        <a:bodyPr/>
        <a:lstStyle/>
        <a:p>
          <a:endParaRPr lang="en-GB"/>
        </a:p>
      </dgm:t>
    </dgm:pt>
    <dgm:pt modelId="{E64494B0-AFC0-49BF-9CED-600ED327F5E7}" type="pres">
      <dgm:prSet presAssocID="{25C21647-C820-496F-9E79-AE6FA9853674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190BCC3-438F-423D-B062-F5A328BE41C7}" type="pres">
      <dgm:prSet presAssocID="{25C21647-C820-496F-9E79-AE6FA9853674}" presName="invisiNode" presStyleLbl="node1" presStyleIdx="2" presStyleCnt="5"/>
      <dgm:spPr/>
    </dgm:pt>
    <dgm:pt modelId="{EF8A5B32-F6DD-4599-8ED3-4839B9BE2003}" type="pres">
      <dgm:prSet presAssocID="{25C21647-C820-496F-9E79-AE6FA9853674}" presName="imagNode" presStyleLbl="fg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6984177F-0DA1-46FA-A219-E77FF9F5E31B}" type="pres">
      <dgm:prSet presAssocID="{8F0C3993-2AAE-4BFF-8612-5DB5F417154E}" presName="sibTrans" presStyleLbl="sibTrans2D1" presStyleIdx="0" presStyleCnt="0"/>
      <dgm:spPr/>
      <dgm:t>
        <a:bodyPr/>
        <a:lstStyle/>
        <a:p>
          <a:endParaRPr lang="en-GB"/>
        </a:p>
      </dgm:t>
    </dgm:pt>
    <dgm:pt modelId="{AF0EC59C-B895-473A-91D7-73C8F9AF411D}" type="pres">
      <dgm:prSet presAssocID="{49922A5C-4C4C-428B-BD38-19C87BF1C381}" presName="compNode" presStyleCnt="0"/>
      <dgm:spPr/>
    </dgm:pt>
    <dgm:pt modelId="{85F4ECE0-4DB4-430A-BFDA-1407E7DBF060}" type="pres">
      <dgm:prSet presAssocID="{49922A5C-4C4C-428B-BD38-19C87BF1C381}" presName="bkgdShape" presStyleLbl="node1" presStyleIdx="3" presStyleCnt="5" custScaleX="118417" custLinFactNeighborX="-3697" custLinFactNeighborY="1039"/>
      <dgm:spPr/>
      <dgm:t>
        <a:bodyPr/>
        <a:lstStyle/>
        <a:p>
          <a:endParaRPr lang="en-GB"/>
        </a:p>
      </dgm:t>
    </dgm:pt>
    <dgm:pt modelId="{CAA2ADE5-904F-4B17-AD9D-3A1A27BE6621}" type="pres">
      <dgm:prSet presAssocID="{49922A5C-4C4C-428B-BD38-19C87BF1C381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6D87A63-7982-462B-8350-9013128F81B5}" type="pres">
      <dgm:prSet presAssocID="{49922A5C-4C4C-428B-BD38-19C87BF1C381}" presName="invisiNode" presStyleLbl="node1" presStyleIdx="3" presStyleCnt="5"/>
      <dgm:spPr/>
    </dgm:pt>
    <dgm:pt modelId="{D7A541D3-47F2-4627-8FA6-C33262EDBE73}" type="pres">
      <dgm:prSet presAssocID="{49922A5C-4C4C-428B-BD38-19C87BF1C381}" presName="imagNode" presStyleLbl="fg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953B94B-9009-42F5-90DB-EC22E8B5E38C}" type="pres">
      <dgm:prSet presAssocID="{448508DC-E896-454C-8A04-FB0C82161E0E}" presName="sibTrans" presStyleLbl="sibTrans2D1" presStyleIdx="0" presStyleCnt="0"/>
      <dgm:spPr/>
      <dgm:t>
        <a:bodyPr/>
        <a:lstStyle/>
        <a:p>
          <a:endParaRPr lang="en-GB"/>
        </a:p>
      </dgm:t>
    </dgm:pt>
    <dgm:pt modelId="{3EF38480-9C34-4682-911C-94D81DC3EF45}" type="pres">
      <dgm:prSet presAssocID="{FFAC090D-2BF3-41E8-BE10-48F74CE12BC1}" presName="compNode" presStyleCnt="0"/>
      <dgm:spPr/>
    </dgm:pt>
    <dgm:pt modelId="{237C73DA-6AE2-4A48-8747-5476F4FDC2FC}" type="pres">
      <dgm:prSet presAssocID="{FFAC090D-2BF3-41E8-BE10-48F74CE12BC1}" presName="bkgdShape" presStyleLbl="node1" presStyleIdx="4" presStyleCnt="5" custScaleX="114753" custLinFactNeighborX="-5426" custLinFactNeighborY="1039"/>
      <dgm:spPr/>
      <dgm:t>
        <a:bodyPr/>
        <a:lstStyle/>
        <a:p>
          <a:endParaRPr lang="en-GB"/>
        </a:p>
      </dgm:t>
    </dgm:pt>
    <dgm:pt modelId="{DD7C111E-D8B6-48D6-88A6-7300017E719C}" type="pres">
      <dgm:prSet presAssocID="{FFAC090D-2BF3-41E8-BE10-48F74CE12BC1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74B25BC-B858-4A28-8738-14ED69B324BE}" type="pres">
      <dgm:prSet presAssocID="{FFAC090D-2BF3-41E8-BE10-48F74CE12BC1}" presName="invisiNode" presStyleLbl="node1" presStyleIdx="4" presStyleCnt="5"/>
      <dgm:spPr/>
    </dgm:pt>
    <dgm:pt modelId="{35F67FC9-E517-48F9-8DB5-5885B650F425}" type="pres">
      <dgm:prSet presAssocID="{FFAC090D-2BF3-41E8-BE10-48F74CE12BC1}" presName="imagNode" presStyleLbl="fgImgPlace1" presStyleIdx="4" presStyleCnt="5" custLinFactNeighborX="-10080" custLinFactNeighborY="2130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</dgm:ptLst>
  <dgm:cxnLst>
    <dgm:cxn modelId="{DF8CAB61-F2CA-45C0-9506-556E9D9CF9D3}" type="presOf" srcId="{E853AA14-9865-4479-B840-C81B6033FC2F}" destId="{BFAB5342-1538-476C-B028-037F3BE1010B}" srcOrd="0" destOrd="0" presId="urn:microsoft.com/office/officeart/2005/8/layout/hList7#2"/>
    <dgm:cxn modelId="{82EED4A9-ED13-4772-86CD-D16B194A4F3C}" type="presOf" srcId="{25C21647-C820-496F-9E79-AE6FA9853674}" destId="{D45354A2-FE18-43DD-B12F-A97CCCB09EBD}" srcOrd="0" destOrd="0" presId="urn:microsoft.com/office/officeart/2005/8/layout/hList7#2"/>
    <dgm:cxn modelId="{F55DA0DC-FE3A-44C9-8E01-905FC8102EB0}" srcId="{7652E472-757C-4422-845D-1E823932C579}" destId="{99A26E5D-ADE4-4A79-BDF0-18BE679AF7E7}" srcOrd="0" destOrd="0" parTransId="{87FFE613-DD33-4CCE-83BA-C76D89CE49E0}" sibTransId="{30B8252B-50AE-4865-BBA0-D8DB2ADC88A6}"/>
    <dgm:cxn modelId="{C89F870F-A853-4EFB-9084-9958A358C618}" type="presOf" srcId="{30B8252B-50AE-4865-BBA0-D8DB2ADC88A6}" destId="{DEC003BC-DF26-4122-BD4B-92C97B48AADB}" srcOrd="0" destOrd="0" presId="urn:microsoft.com/office/officeart/2005/8/layout/hList7#2"/>
    <dgm:cxn modelId="{F983689A-FDEF-48E9-9023-BD2BDCA537DF}" srcId="{7652E472-757C-4422-845D-1E823932C579}" destId="{49922A5C-4C4C-428B-BD38-19C87BF1C381}" srcOrd="3" destOrd="0" parTransId="{7D7C12DF-04FE-40A6-A424-A1A11F032FB9}" sibTransId="{448508DC-E896-454C-8A04-FB0C82161E0E}"/>
    <dgm:cxn modelId="{DB038D78-C91A-47F5-A55E-1E89120524D0}" srcId="{7652E472-757C-4422-845D-1E823932C579}" destId="{939D3723-1CE7-4709-9DD8-6750A4054CF7}" srcOrd="1" destOrd="0" parTransId="{537DAC23-5057-4928-8075-1B6735F34E04}" sibTransId="{E853AA14-9865-4479-B840-C81B6033FC2F}"/>
    <dgm:cxn modelId="{9879D086-3A97-4FEC-89EE-4A5C23B980B9}" type="presOf" srcId="{939D3723-1CE7-4709-9DD8-6750A4054CF7}" destId="{F9ED3D01-C099-4D1F-A669-D789165A593E}" srcOrd="1" destOrd="0" presId="urn:microsoft.com/office/officeart/2005/8/layout/hList7#2"/>
    <dgm:cxn modelId="{39702B3A-BEA6-47C9-9DAC-1C8F68BA3E4A}" srcId="{7652E472-757C-4422-845D-1E823932C579}" destId="{25C21647-C820-496F-9E79-AE6FA9853674}" srcOrd="2" destOrd="0" parTransId="{AA558B89-A6E9-4455-A495-BA03C60CE737}" sibTransId="{8F0C3993-2AAE-4BFF-8612-5DB5F417154E}"/>
    <dgm:cxn modelId="{0121B44C-5EF7-4528-A9B1-A90AF1F407E1}" type="presOf" srcId="{448508DC-E896-454C-8A04-FB0C82161E0E}" destId="{E953B94B-9009-42F5-90DB-EC22E8B5E38C}" srcOrd="0" destOrd="0" presId="urn:microsoft.com/office/officeart/2005/8/layout/hList7#2"/>
    <dgm:cxn modelId="{3963892C-3C09-4571-84D9-383E3D366E2B}" type="presOf" srcId="{49922A5C-4C4C-428B-BD38-19C87BF1C381}" destId="{85F4ECE0-4DB4-430A-BFDA-1407E7DBF060}" srcOrd="0" destOrd="0" presId="urn:microsoft.com/office/officeart/2005/8/layout/hList7#2"/>
    <dgm:cxn modelId="{D31F54C6-BE53-4D0F-922D-6A842ADEB562}" type="presOf" srcId="{FFAC090D-2BF3-41E8-BE10-48F74CE12BC1}" destId="{DD7C111E-D8B6-48D6-88A6-7300017E719C}" srcOrd="1" destOrd="0" presId="urn:microsoft.com/office/officeart/2005/8/layout/hList7#2"/>
    <dgm:cxn modelId="{63F75B42-6839-4F18-AA10-CE7CBE8CE6EF}" type="presOf" srcId="{25C21647-C820-496F-9E79-AE6FA9853674}" destId="{E64494B0-AFC0-49BF-9CED-600ED327F5E7}" srcOrd="1" destOrd="0" presId="urn:microsoft.com/office/officeart/2005/8/layout/hList7#2"/>
    <dgm:cxn modelId="{1D740FC5-8DE0-4975-8DA4-62B685050C54}" srcId="{7652E472-757C-4422-845D-1E823932C579}" destId="{FFAC090D-2BF3-41E8-BE10-48F74CE12BC1}" srcOrd="4" destOrd="0" parTransId="{8C8EBAD3-ACA6-40A0-9894-D50C80EAD317}" sibTransId="{6BFB8C1C-8C3B-4A5C-AEEC-5F8F169F8483}"/>
    <dgm:cxn modelId="{3B1C3852-A144-475A-B037-4718F8F54F9B}" type="presOf" srcId="{99A26E5D-ADE4-4A79-BDF0-18BE679AF7E7}" destId="{34AA2606-EC87-4448-9949-CBBAA0B5EDDA}" srcOrd="0" destOrd="0" presId="urn:microsoft.com/office/officeart/2005/8/layout/hList7#2"/>
    <dgm:cxn modelId="{5472E5AF-ED74-46B3-9B6D-E1AF7367319B}" type="presOf" srcId="{8F0C3993-2AAE-4BFF-8612-5DB5F417154E}" destId="{6984177F-0DA1-46FA-A219-E77FF9F5E31B}" srcOrd="0" destOrd="0" presId="urn:microsoft.com/office/officeart/2005/8/layout/hList7#2"/>
    <dgm:cxn modelId="{7B7D0664-E5EC-4A14-A69E-F935EA3FCE83}" type="presOf" srcId="{FFAC090D-2BF3-41E8-BE10-48F74CE12BC1}" destId="{237C73DA-6AE2-4A48-8747-5476F4FDC2FC}" srcOrd="0" destOrd="0" presId="urn:microsoft.com/office/officeart/2005/8/layout/hList7#2"/>
    <dgm:cxn modelId="{F2BADB77-907A-4A67-A1E0-FD9911533FF9}" type="presOf" srcId="{99A26E5D-ADE4-4A79-BDF0-18BE679AF7E7}" destId="{F81A1882-729A-4B6C-B779-7A05FB571F30}" srcOrd="1" destOrd="0" presId="urn:microsoft.com/office/officeart/2005/8/layout/hList7#2"/>
    <dgm:cxn modelId="{7FD96890-E75B-45C5-AAF9-9A54FADDEA9D}" type="presOf" srcId="{7652E472-757C-4422-845D-1E823932C579}" destId="{620E704A-5F20-4ED3-BB69-63C999805408}" srcOrd="0" destOrd="0" presId="urn:microsoft.com/office/officeart/2005/8/layout/hList7#2"/>
    <dgm:cxn modelId="{D9604B0D-49C3-40D3-AA00-3454246E6CD0}" type="presOf" srcId="{939D3723-1CE7-4709-9DD8-6750A4054CF7}" destId="{B650ECF5-B5E4-489F-98BB-2AD72B807437}" srcOrd="0" destOrd="0" presId="urn:microsoft.com/office/officeart/2005/8/layout/hList7#2"/>
    <dgm:cxn modelId="{6BADED30-9ABC-4805-A4EE-A8DA0A785F4E}" type="presOf" srcId="{49922A5C-4C4C-428B-BD38-19C87BF1C381}" destId="{CAA2ADE5-904F-4B17-AD9D-3A1A27BE6621}" srcOrd="1" destOrd="0" presId="urn:microsoft.com/office/officeart/2005/8/layout/hList7#2"/>
    <dgm:cxn modelId="{0E89440D-BABA-46AC-ACEF-EBD8F1AEE8F6}" type="presParOf" srcId="{620E704A-5F20-4ED3-BB69-63C999805408}" destId="{2248503C-F755-4801-B6D6-59C042D2043E}" srcOrd="0" destOrd="0" presId="urn:microsoft.com/office/officeart/2005/8/layout/hList7#2"/>
    <dgm:cxn modelId="{6D46EEAA-1C09-4383-84CE-6169653DB391}" type="presParOf" srcId="{620E704A-5F20-4ED3-BB69-63C999805408}" destId="{E3BDD12F-C2D4-42E0-B9B9-729D8C88B150}" srcOrd="1" destOrd="0" presId="urn:microsoft.com/office/officeart/2005/8/layout/hList7#2"/>
    <dgm:cxn modelId="{1810A34C-FE68-43D9-BCF6-9B3D2BFB366A}" type="presParOf" srcId="{E3BDD12F-C2D4-42E0-B9B9-729D8C88B150}" destId="{486C1EAC-36F3-455D-83C8-55DE31976BDC}" srcOrd="0" destOrd="0" presId="urn:microsoft.com/office/officeart/2005/8/layout/hList7#2"/>
    <dgm:cxn modelId="{7F2EC0DE-2C19-4982-ABAB-422F2ADBD8C5}" type="presParOf" srcId="{486C1EAC-36F3-455D-83C8-55DE31976BDC}" destId="{34AA2606-EC87-4448-9949-CBBAA0B5EDDA}" srcOrd="0" destOrd="0" presId="urn:microsoft.com/office/officeart/2005/8/layout/hList7#2"/>
    <dgm:cxn modelId="{943E0F67-537C-4C3A-957A-0F8572B638C6}" type="presParOf" srcId="{486C1EAC-36F3-455D-83C8-55DE31976BDC}" destId="{F81A1882-729A-4B6C-B779-7A05FB571F30}" srcOrd="1" destOrd="0" presId="urn:microsoft.com/office/officeart/2005/8/layout/hList7#2"/>
    <dgm:cxn modelId="{B8053E6D-6EE7-436C-9F71-65BA16CFE9B7}" type="presParOf" srcId="{486C1EAC-36F3-455D-83C8-55DE31976BDC}" destId="{C12CD1BC-04C6-4478-A1EE-08AD30C943F7}" srcOrd="2" destOrd="0" presId="urn:microsoft.com/office/officeart/2005/8/layout/hList7#2"/>
    <dgm:cxn modelId="{17776AC3-9605-4B5F-BACC-0A4AE12FB8B6}" type="presParOf" srcId="{486C1EAC-36F3-455D-83C8-55DE31976BDC}" destId="{5A59BD23-0A4A-43D5-9260-EA50AC6E07BA}" srcOrd="3" destOrd="0" presId="urn:microsoft.com/office/officeart/2005/8/layout/hList7#2"/>
    <dgm:cxn modelId="{11EB0A2C-1FBC-46B4-9E98-0CA04CA057D5}" type="presParOf" srcId="{E3BDD12F-C2D4-42E0-B9B9-729D8C88B150}" destId="{DEC003BC-DF26-4122-BD4B-92C97B48AADB}" srcOrd="1" destOrd="0" presId="urn:microsoft.com/office/officeart/2005/8/layout/hList7#2"/>
    <dgm:cxn modelId="{70D7B5DC-6518-45C9-8E07-777A0005D058}" type="presParOf" srcId="{E3BDD12F-C2D4-42E0-B9B9-729D8C88B150}" destId="{F050763B-609E-43CE-9BD0-53E1485A7457}" srcOrd="2" destOrd="0" presId="urn:microsoft.com/office/officeart/2005/8/layout/hList7#2"/>
    <dgm:cxn modelId="{883710A0-939D-4ACD-ABFD-C6D12CD75F9B}" type="presParOf" srcId="{F050763B-609E-43CE-9BD0-53E1485A7457}" destId="{B650ECF5-B5E4-489F-98BB-2AD72B807437}" srcOrd="0" destOrd="0" presId="urn:microsoft.com/office/officeart/2005/8/layout/hList7#2"/>
    <dgm:cxn modelId="{BC87C5E6-E15B-4F23-9B50-28A4716E6D76}" type="presParOf" srcId="{F050763B-609E-43CE-9BD0-53E1485A7457}" destId="{F9ED3D01-C099-4D1F-A669-D789165A593E}" srcOrd="1" destOrd="0" presId="urn:microsoft.com/office/officeart/2005/8/layout/hList7#2"/>
    <dgm:cxn modelId="{4CD14674-9C15-4420-8F22-90363902DD81}" type="presParOf" srcId="{F050763B-609E-43CE-9BD0-53E1485A7457}" destId="{46853EFA-E0FD-4E4D-98C0-3A52C3D0C63F}" srcOrd="2" destOrd="0" presId="urn:microsoft.com/office/officeart/2005/8/layout/hList7#2"/>
    <dgm:cxn modelId="{104AB68C-04A9-4BAE-952B-E7AB849F8644}" type="presParOf" srcId="{F050763B-609E-43CE-9BD0-53E1485A7457}" destId="{3F501B2C-00E4-4183-ACE3-DC21637D1670}" srcOrd="3" destOrd="0" presId="urn:microsoft.com/office/officeart/2005/8/layout/hList7#2"/>
    <dgm:cxn modelId="{091A0181-2F2D-42CD-916E-FEDED9D01D87}" type="presParOf" srcId="{E3BDD12F-C2D4-42E0-B9B9-729D8C88B150}" destId="{BFAB5342-1538-476C-B028-037F3BE1010B}" srcOrd="3" destOrd="0" presId="urn:microsoft.com/office/officeart/2005/8/layout/hList7#2"/>
    <dgm:cxn modelId="{69DD86F0-9FB0-46B4-B6E1-B297B8FF8AD9}" type="presParOf" srcId="{E3BDD12F-C2D4-42E0-B9B9-729D8C88B150}" destId="{D696AFBC-75E9-4C7F-B2D8-35D2E9903ED7}" srcOrd="4" destOrd="0" presId="urn:microsoft.com/office/officeart/2005/8/layout/hList7#2"/>
    <dgm:cxn modelId="{4A0A9C17-8507-4193-A543-756519E73884}" type="presParOf" srcId="{D696AFBC-75E9-4C7F-B2D8-35D2E9903ED7}" destId="{D45354A2-FE18-43DD-B12F-A97CCCB09EBD}" srcOrd="0" destOrd="0" presId="urn:microsoft.com/office/officeart/2005/8/layout/hList7#2"/>
    <dgm:cxn modelId="{7FC20AF9-3BE0-451B-9B7E-4DBEFD4DBA61}" type="presParOf" srcId="{D696AFBC-75E9-4C7F-B2D8-35D2E9903ED7}" destId="{E64494B0-AFC0-49BF-9CED-600ED327F5E7}" srcOrd="1" destOrd="0" presId="urn:microsoft.com/office/officeart/2005/8/layout/hList7#2"/>
    <dgm:cxn modelId="{13EBA660-4208-4B3A-814C-B6C8C8E991D3}" type="presParOf" srcId="{D696AFBC-75E9-4C7F-B2D8-35D2E9903ED7}" destId="{4190BCC3-438F-423D-B062-F5A328BE41C7}" srcOrd="2" destOrd="0" presId="urn:microsoft.com/office/officeart/2005/8/layout/hList7#2"/>
    <dgm:cxn modelId="{761F54B5-CC5D-4588-9AC1-8EF511731CC2}" type="presParOf" srcId="{D696AFBC-75E9-4C7F-B2D8-35D2E9903ED7}" destId="{EF8A5B32-F6DD-4599-8ED3-4839B9BE2003}" srcOrd="3" destOrd="0" presId="urn:microsoft.com/office/officeart/2005/8/layout/hList7#2"/>
    <dgm:cxn modelId="{E3BA70FA-8472-4172-A001-025E06A89E11}" type="presParOf" srcId="{E3BDD12F-C2D4-42E0-B9B9-729D8C88B150}" destId="{6984177F-0DA1-46FA-A219-E77FF9F5E31B}" srcOrd="5" destOrd="0" presId="urn:microsoft.com/office/officeart/2005/8/layout/hList7#2"/>
    <dgm:cxn modelId="{08090B00-532E-4623-A30E-1E2F2355D861}" type="presParOf" srcId="{E3BDD12F-C2D4-42E0-B9B9-729D8C88B150}" destId="{AF0EC59C-B895-473A-91D7-73C8F9AF411D}" srcOrd="6" destOrd="0" presId="urn:microsoft.com/office/officeart/2005/8/layout/hList7#2"/>
    <dgm:cxn modelId="{637DAEE4-77B6-428F-8DEF-A29D2EEB03C0}" type="presParOf" srcId="{AF0EC59C-B895-473A-91D7-73C8F9AF411D}" destId="{85F4ECE0-4DB4-430A-BFDA-1407E7DBF060}" srcOrd="0" destOrd="0" presId="urn:microsoft.com/office/officeart/2005/8/layout/hList7#2"/>
    <dgm:cxn modelId="{66A4E926-306C-4766-8D8F-FF666CFB82DE}" type="presParOf" srcId="{AF0EC59C-B895-473A-91D7-73C8F9AF411D}" destId="{CAA2ADE5-904F-4B17-AD9D-3A1A27BE6621}" srcOrd="1" destOrd="0" presId="urn:microsoft.com/office/officeart/2005/8/layout/hList7#2"/>
    <dgm:cxn modelId="{B3EA98B5-5CFC-4289-9E9D-E78A19288EDE}" type="presParOf" srcId="{AF0EC59C-B895-473A-91D7-73C8F9AF411D}" destId="{96D87A63-7982-462B-8350-9013128F81B5}" srcOrd="2" destOrd="0" presId="urn:microsoft.com/office/officeart/2005/8/layout/hList7#2"/>
    <dgm:cxn modelId="{C1EDA04F-65DC-4A54-94E5-68A2124152B5}" type="presParOf" srcId="{AF0EC59C-B895-473A-91D7-73C8F9AF411D}" destId="{D7A541D3-47F2-4627-8FA6-C33262EDBE73}" srcOrd="3" destOrd="0" presId="urn:microsoft.com/office/officeart/2005/8/layout/hList7#2"/>
    <dgm:cxn modelId="{1145B206-2463-45B2-A93B-9E5C1657BED9}" type="presParOf" srcId="{E3BDD12F-C2D4-42E0-B9B9-729D8C88B150}" destId="{E953B94B-9009-42F5-90DB-EC22E8B5E38C}" srcOrd="7" destOrd="0" presId="urn:microsoft.com/office/officeart/2005/8/layout/hList7#2"/>
    <dgm:cxn modelId="{6BB72D45-FA63-4B8D-A36E-0BC97FB42CA4}" type="presParOf" srcId="{E3BDD12F-C2D4-42E0-B9B9-729D8C88B150}" destId="{3EF38480-9C34-4682-911C-94D81DC3EF45}" srcOrd="8" destOrd="0" presId="urn:microsoft.com/office/officeart/2005/8/layout/hList7#2"/>
    <dgm:cxn modelId="{AB832E3D-F092-490D-BC1F-7AFB4423E3EA}" type="presParOf" srcId="{3EF38480-9C34-4682-911C-94D81DC3EF45}" destId="{237C73DA-6AE2-4A48-8747-5476F4FDC2FC}" srcOrd="0" destOrd="0" presId="urn:microsoft.com/office/officeart/2005/8/layout/hList7#2"/>
    <dgm:cxn modelId="{598A0E72-B65F-461F-BC46-5E8F106EFB9D}" type="presParOf" srcId="{3EF38480-9C34-4682-911C-94D81DC3EF45}" destId="{DD7C111E-D8B6-48D6-88A6-7300017E719C}" srcOrd="1" destOrd="0" presId="urn:microsoft.com/office/officeart/2005/8/layout/hList7#2"/>
    <dgm:cxn modelId="{47E58E9C-1EB4-4A06-9A69-74CE03680937}" type="presParOf" srcId="{3EF38480-9C34-4682-911C-94D81DC3EF45}" destId="{974B25BC-B858-4A28-8738-14ED69B324BE}" srcOrd="2" destOrd="0" presId="urn:microsoft.com/office/officeart/2005/8/layout/hList7#2"/>
    <dgm:cxn modelId="{8A601423-8703-4988-973C-353E81DCB53F}" type="presParOf" srcId="{3EF38480-9C34-4682-911C-94D81DC3EF45}" destId="{35F67FC9-E517-48F9-8DB5-5885B650F425}" srcOrd="3" destOrd="0" presId="urn:microsoft.com/office/officeart/2005/8/layout/hList7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7306FB-A1BC-42EA-8F84-C0EC6B074A40}" type="doc">
      <dgm:prSet loTypeId="urn:microsoft.com/office/officeart/2005/8/layout/hProcess9" loCatId="process" qsTypeId="urn:microsoft.com/office/officeart/2005/8/quickstyle/simple1" qsCatId="simple" csTypeId="urn:microsoft.com/office/officeart/2005/8/colors/accent2_2" csCatId="accent2" phldr="1"/>
      <dgm:spPr/>
    </dgm:pt>
    <dgm:pt modelId="{B9939B50-F204-48E6-B4F4-3CB081B1266A}">
      <dgm:prSet phldrT="[Text]"/>
      <dgm:spPr/>
      <dgm:t>
        <a:bodyPr/>
        <a:lstStyle/>
        <a:p>
          <a:r>
            <a:rPr lang="en-GB" dirty="0" smtClean="0"/>
            <a:t>Technical assistance</a:t>
          </a:r>
          <a:endParaRPr lang="en-GB" dirty="0"/>
        </a:p>
      </dgm:t>
    </dgm:pt>
    <dgm:pt modelId="{A6322CEF-853A-48F7-A0E0-1AD75BB864C3}" type="parTrans" cxnId="{BDF737D8-017A-4546-B351-CE7215B806AE}">
      <dgm:prSet/>
      <dgm:spPr/>
      <dgm:t>
        <a:bodyPr/>
        <a:lstStyle/>
        <a:p>
          <a:endParaRPr lang="en-GB"/>
        </a:p>
      </dgm:t>
    </dgm:pt>
    <dgm:pt modelId="{B0A9DB1E-ABD6-44E4-94C2-89AB7866C172}" type="sibTrans" cxnId="{BDF737D8-017A-4546-B351-CE7215B806AE}">
      <dgm:prSet/>
      <dgm:spPr/>
      <dgm:t>
        <a:bodyPr/>
        <a:lstStyle/>
        <a:p>
          <a:endParaRPr lang="en-GB"/>
        </a:p>
      </dgm:t>
    </dgm:pt>
    <dgm:pt modelId="{4D010A07-938F-4EDC-82EB-D2F9D93824C1}">
      <dgm:prSet phldrT="[Text]"/>
      <dgm:spPr/>
      <dgm:t>
        <a:bodyPr/>
        <a:lstStyle/>
        <a:p>
          <a:r>
            <a:rPr lang="en-GB" dirty="0" smtClean="0"/>
            <a:t>Advocacy</a:t>
          </a:r>
          <a:endParaRPr lang="en-GB" dirty="0"/>
        </a:p>
      </dgm:t>
    </dgm:pt>
    <dgm:pt modelId="{FD93B38B-BB04-40AF-BCAA-4B05E292DF95}" type="parTrans" cxnId="{B4BF93FF-DCCB-4918-BAC2-49752106DD21}">
      <dgm:prSet/>
      <dgm:spPr/>
      <dgm:t>
        <a:bodyPr/>
        <a:lstStyle/>
        <a:p>
          <a:endParaRPr lang="en-GB"/>
        </a:p>
      </dgm:t>
    </dgm:pt>
    <dgm:pt modelId="{8A57D4B3-D41F-4716-A233-392942CC02C1}" type="sibTrans" cxnId="{B4BF93FF-DCCB-4918-BAC2-49752106DD21}">
      <dgm:prSet/>
      <dgm:spPr/>
      <dgm:t>
        <a:bodyPr/>
        <a:lstStyle/>
        <a:p>
          <a:endParaRPr lang="en-GB"/>
        </a:p>
      </dgm:t>
    </dgm:pt>
    <dgm:pt modelId="{65FBDE48-A357-487B-B98A-95D3C78F4DB0}">
      <dgm:prSet phldrT="[Text]"/>
      <dgm:spPr/>
      <dgm:t>
        <a:bodyPr/>
        <a:lstStyle/>
        <a:p>
          <a:r>
            <a:rPr lang="en-GB" dirty="0" smtClean="0"/>
            <a:t>Research and capacity building </a:t>
          </a:r>
          <a:endParaRPr lang="en-GB" dirty="0"/>
        </a:p>
      </dgm:t>
    </dgm:pt>
    <dgm:pt modelId="{66E092CB-C06F-4469-80E0-A89BE61A4348}" type="parTrans" cxnId="{43D4B306-DA43-4139-87A9-CF40A4019130}">
      <dgm:prSet/>
      <dgm:spPr/>
      <dgm:t>
        <a:bodyPr/>
        <a:lstStyle/>
        <a:p>
          <a:endParaRPr lang="en-GB"/>
        </a:p>
      </dgm:t>
    </dgm:pt>
    <dgm:pt modelId="{D8358358-B81B-474E-8B98-EB0A2B32DFC9}" type="sibTrans" cxnId="{43D4B306-DA43-4139-87A9-CF40A4019130}">
      <dgm:prSet/>
      <dgm:spPr/>
      <dgm:t>
        <a:bodyPr/>
        <a:lstStyle/>
        <a:p>
          <a:endParaRPr lang="en-GB"/>
        </a:p>
      </dgm:t>
    </dgm:pt>
    <dgm:pt modelId="{68154771-A277-43FC-B0BA-C7C8A212FD0D}" type="pres">
      <dgm:prSet presAssocID="{927306FB-A1BC-42EA-8F84-C0EC6B074A40}" presName="CompostProcess" presStyleCnt="0">
        <dgm:presLayoutVars>
          <dgm:dir/>
          <dgm:resizeHandles val="exact"/>
        </dgm:presLayoutVars>
      </dgm:prSet>
      <dgm:spPr/>
    </dgm:pt>
    <dgm:pt modelId="{F37AD0D2-8A64-40F3-B5E6-E1C39CF9DDF2}" type="pres">
      <dgm:prSet presAssocID="{927306FB-A1BC-42EA-8F84-C0EC6B074A40}" presName="arrow" presStyleLbl="bgShp" presStyleIdx="0" presStyleCnt="1"/>
      <dgm:spPr/>
    </dgm:pt>
    <dgm:pt modelId="{99B4C98F-7009-4632-A9D4-648B6A922D46}" type="pres">
      <dgm:prSet presAssocID="{927306FB-A1BC-42EA-8F84-C0EC6B074A40}" presName="linearProcess" presStyleCnt="0"/>
      <dgm:spPr/>
    </dgm:pt>
    <dgm:pt modelId="{8C501944-CE04-418B-8242-1A27C09DFD8C}" type="pres">
      <dgm:prSet presAssocID="{B9939B50-F204-48E6-B4F4-3CB081B1266A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9089472-4102-4251-95EA-3323484EF91E}" type="pres">
      <dgm:prSet presAssocID="{B0A9DB1E-ABD6-44E4-94C2-89AB7866C172}" presName="sibTrans" presStyleCnt="0"/>
      <dgm:spPr/>
    </dgm:pt>
    <dgm:pt modelId="{53029EED-A989-424D-9D5A-BBB2CFA94846}" type="pres">
      <dgm:prSet presAssocID="{4D010A07-938F-4EDC-82EB-D2F9D93824C1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4C0B33E-4C1F-4693-B8F1-DA4C4B411E0B}" type="pres">
      <dgm:prSet presAssocID="{8A57D4B3-D41F-4716-A233-392942CC02C1}" presName="sibTrans" presStyleCnt="0"/>
      <dgm:spPr/>
    </dgm:pt>
    <dgm:pt modelId="{5BE4AD79-E274-4EBD-A71F-2B1DC94803DF}" type="pres">
      <dgm:prSet presAssocID="{65FBDE48-A357-487B-B98A-95D3C78F4DB0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E00396B-3E9D-4602-915F-7345A43FF4F8}" type="presOf" srcId="{927306FB-A1BC-42EA-8F84-C0EC6B074A40}" destId="{68154771-A277-43FC-B0BA-C7C8A212FD0D}" srcOrd="0" destOrd="0" presId="urn:microsoft.com/office/officeart/2005/8/layout/hProcess9"/>
    <dgm:cxn modelId="{B4BF93FF-DCCB-4918-BAC2-49752106DD21}" srcId="{927306FB-A1BC-42EA-8F84-C0EC6B074A40}" destId="{4D010A07-938F-4EDC-82EB-D2F9D93824C1}" srcOrd="1" destOrd="0" parTransId="{FD93B38B-BB04-40AF-BCAA-4B05E292DF95}" sibTransId="{8A57D4B3-D41F-4716-A233-392942CC02C1}"/>
    <dgm:cxn modelId="{BDF737D8-017A-4546-B351-CE7215B806AE}" srcId="{927306FB-A1BC-42EA-8F84-C0EC6B074A40}" destId="{B9939B50-F204-48E6-B4F4-3CB081B1266A}" srcOrd="0" destOrd="0" parTransId="{A6322CEF-853A-48F7-A0E0-1AD75BB864C3}" sibTransId="{B0A9DB1E-ABD6-44E4-94C2-89AB7866C172}"/>
    <dgm:cxn modelId="{43D4B306-DA43-4139-87A9-CF40A4019130}" srcId="{927306FB-A1BC-42EA-8F84-C0EC6B074A40}" destId="{65FBDE48-A357-487B-B98A-95D3C78F4DB0}" srcOrd="2" destOrd="0" parTransId="{66E092CB-C06F-4469-80E0-A89BE61A4348}" sibTransId="{D8358358-B81B-474E-8B98-EB0A2B32DFC9}"/>
    <dgm:cxn modelId="{7A253325-35EC-47C5-9B31-4BCA51C409B3}" type="presOf" srcId="{B9939B50-F204-48E6-B4F4-3CB081B1266A}" destId="{8C501944-CE04-418B-8242-1A27C09DFD8C}" srcOrd="0" destOrd="0" presId="urn:microsoft.com/office/officeart/2005/8/layout/hProcess9"/>
    <dgm:cxn modelId="{9354B2F4-F670-48D1-BA2B-2673DC1D7055}" type="presOf" srcId="{65FBDE48-A357-487B-B98A-95D3C78F4DB0}" destId="{5BE4AD79-E274-4EBD-A71F-2B1DC94803DF}" srcOrd="0" destOrd="0" presId="urn:microsoft.com/office/officeart/2005/8/layout/hProcess9"/>
    <dgm:cxn modelId="{929A4788-C90A-484B-ADE2-FFDD29B086B3}" type="presOf" srcId="{4D010A07-938F-4EDC-82EB-D2F9D93824C1}" destId="{53029EED-A989-424D-9D5A-BBB2CFA94846}" srcOrd="0" destOrd="0" presId="urn:microsoft.com/office/officeart/2005/8/layout/hProcess9"/>
    <dgm:cxn modelId="{3ADEF2E4-2934-4DBE-9C92-62B7AE0C17F4}" type="presParOf" srcId="{68154771-A277-43FC-B0BA-C7C8A212FD0D}" destId="{F37AD0D2-8A64-40F3-B5E6-E1C39CF9DDF2}" srcOrd="0" destOrd="0" presId="urn:microsoft.com/office/officeart/2005/8/layout/hProcess9"/>
    <dgm:cxn modelId="{C499EDFC-9920-4229-983C-528C6303C65A}" type="presParOf" srcId="{68154771-A277-43FC-B0BA-C7C8A212FD0D}" destId="{99B4C98F-7009-4632-A9D4-648B6A922D46}" srcOrd="1" destOrd="0" presId="urn:microsoft.com/office/officeart/2005/8/layout/hProcess9"/>
    <dgm:cxn modelId="{36853703-049F-4DC8-A6D8-E58F553F1F37}" type="presParOf" srcId="{99B4C98F-7009-4632-A9D4-648B6A922D46}" destId="{8C501944-CE04-418B-8242-1A27C09DFD8C}" srcOrd="0" destOrd="0" presId="urn:microsoft.com/office/officeart/2005/8/layout/hProcess9"/>
    <dgm:cxn modelId="{7114AA38-16E9-431C-B6B4-233A29986996}" type="presParOf" srcId="{99B4C98F-7009-4632-A9D4-648B6A922D46}" destId="{F9089472-4102-4251-95EA-3323484EF91E}" srcOrd="1" destOrd="0" presId="urn:microsoft.com/office/officeart/2005/8/layout/hProcess9"/>
    <dgm:cxn modelId="{F5BCFF2F-21A5-4D6D-865B-92D27A933AB6}" type="presParOf" srcId="{99B4C98F-7009-4632-A9D4-648B6A922D46}" destId="{53029EED-A989-424D-9D5A-BBB2CFA94846}" srcOrd="2" destOrd="0" presId="urn:microsoft.com/office/officeart/2005/8/layout/hProcess9"/>
    <dgm:cxn modelId="{6C4C1313-7FA2-4CD9-B512-935110CD8111}" type="presParOf" srcId="{99B4C98F-7009-4632-A9D4-648B6A922D46}" destId="{F4C0B33E-4C1F-4693-B8F1-DA4C4B411E0B}" srcOrd="3" destOrd="0" presId="urn:microsoft.com/office/officeart/2005/8/layout/hProcess9"/>
    <dgm:cxn modelId="{66CEFAA5-D5AB-4C67-B04C-CA1099DBB19F}" type="presParOf" srcId="{99B4C98F-7009-4632-A9D4-648B6A922D46}" destId="{5BE4AD79-E274-4EBD-A71F-2B1DC94803D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C343502-056B-4D7D-A574-C7DE47D0CF68}" type="doc">
      <dgm:prSet loTypeId="urn:microsoft.com/office/officeart/2005/8/layout/defaul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952F5FBC-B6F2-4159-885D-DA877D25F2D6}">
      <dgm:prSet phldrT="[Text]"/>
      <dgm:spPr/>
      <dgm:t>
        <a:bodyPr/>
        <a:lstStyle/>
        <a:p>
          <a:r>
            <a:rPr lang="en-GB" dirty="0" smtClean="0"/>
            <a:t>Philippines</a:t>
          </a:r>
          <a:endParaRPr lang="en-GB" dirty="0"/>
        </a:p>
      </dgm:t>
    </dgm:pt>
    <dgm:pt modelId="{117F6F9D-0536-4AE7-83C0-FE4B02AA4024}" type="parTrans" cxnId="{58DBEE3F-21B1-4C97-934D-0B7B6012AB9C}">
      <dgm:prSet/>
      <dgm:spPr/>
      <dgm:t>
        <a:bodyPr/>
        <a:lstStyle/>
        <a:p>
          <a:endParaRPr lang="en-GB"/>
        </a:p>
      </dgm:t>
    </dgm:pt>
    <dgm:pt modelId="{B7B77292-11A2-4487-8D99-AA57138AD992}" type="sibTrans" cxnId="{58DBEE3F-21B1-4C97-934D-0B7B6012AB9C}">
      <dgm:prSet/>
      <dgm:spPr/>
      <dgm:t>
        <a:bodyPr/>
        <a:lstStyle/>
        <a:p>
          <a:endParaRPr lang="en-GB"/>
        </a:p>
      </dgm:t>
    </dgm:pt>
    <dgm:pt modelId="{1F3A7422-30C9-4A5D-B816-312BB1A07C46}">
      <dgm:prSet phldrT="[Text]"/>
      <dgm:spPr/>
      <dgm:t>
        <a:bodyPr/>
        <a:lstStyle/>
        <a:p>
          <a:r>
            <a:rPr lang="en-GB" dirty="0" smtClean="0"/>
            <a:t>Cambodia</a:t>
          </a:r>
          <a:endParaRPr lang="en-GB" dirty="0"/>
        </a:p>
      </dgm:t>
    </dgm:pt>
    <dgm:pt modelId="{324AFD66-B518-4959-9609-29C9ECC25509}" type="parTrans" cxnId="{02B963F2-B978-4450-8DF9-78237B987BA4}">
      <dgm:prSet/>
      <dgm:spPr/>
      <dgm:t>
        <a:bodyPr/>
        <a:lstStyle/>
        <a:p>
          <a:endParaRPr lang="en-GB"/>
        </a:p>
      </dgm:t>
    </dgm:pt>
    <dgm:pt modelId="{6D2D501F-3F11-46C9-B677-09D6810E56B5}" type="sibTrans" cxnId="{02B963F2-B978-4450-8DF9-78237B987BA4}">
      <dgm:prSet/>
      <dgm:spPr/>
      <dgm:t>
        <a:bodyPr/>
        <a:lstStyle/>
        <a:p>
          <a:endParaRPr lang="en-GB"/>
        </a:p>
      </dgm:t>
    </dgm:pt>
    <dgm:pt modelId="{A147EC46-16DA-4873-91B5-98D97BC03AED}">
      <dgm:prSet phldrT="[Text]"/>
      <dgm:spPr/>
      <dgm:t>
        <a:bodyPr/>
        <a:lstStyle/>
        <a:p>
          <a:r>
            <a:rPr lang="en-GB" dirty="0" smtClean="0"/>
            <a:t>Indonesia</a:t>
          </a:r>
          <a:endParaRPr lang="en-GB" dirty="0"/>
        </a:p>
      </dgm:t>
    </dgm:pt>
    <dgm:pt modelId="{B3AA66C4-4BF8-4DB6-B2C4-B5E84AB1B44B}" type="parTrans" cxnId="{295C9292-07BC-4DEC-8D96-F37BEBD7628B}">
      <dgm:prSet/>
      <dgm:spPr/>
      <dgm:t>
        <a:bodyPr/>
        <a:lstStyle/>
        <a:p>
          <a:endParaRPr lang="en-GB"/>
        </a:p>
      </dgm:t>
    </dgm:pt>
    <dgm:pt modelId="{81D6D266-92F1-4924-8275-52C0E162B892}" type="sibTrans" cxnId="{295C9292-07BC-4DEC-8D96-F37BEBD7628B}">
      <dgm:prSet/>
      <dgm:spPr/>
      <dgm:t>
        <a:bodyPr/>
        <a:lstStyle/>
        <a:p>
          <a:endParaRPr lang="en-GB"/>
        </a:p>
      </dgm:t>
    </dgm:pt>
    <dgm:pt modelId="{F1B0A8CF-0A95-4512-8994-830A6D48B7E8}">
      <dgm:prSet phldrT="[Text]"/>
      <dgm:spPr/>
      <dgm:t>
        <a:bodyPr/>
        <a:lstStyle/>
        <a:p>
          <a:r>
            <a:rPr lang="en-GB" dirty="0" smtClean="0"/>
            <a:t>Thailand</a:t>
          </a:r>
          <a:endParaRPr lang="en-GB" dirty="0"/>
        </a:p>
      </dgm:t>
    </dgm:pt>
    <dgm:pt modelId="{D2EDE61F-6B49-4202-99A5-663833464337}" type="parTrans" cxnId="{092F645A-90CC-4A49-A9DE-3C317B642BB9}">
      <dgm:prSet/>
      <dgm:spPr/>
      <dgm:t>
        <a:bodyPr/>
        <a:lstStyle/>
        <a:p>
          <a:endParaRPr lang="en-GB"/>
        </a:p>
      </dgm:t>
    </dgm:pt>
    <dgm:pt modelId="{5F9D0415-38E8-41F9-A538-F10ECF8B9178}" type="sibTrans" cxnId="{092F645A-90CC-4A49-A9DE-3C317B642BB9}">
      <dgm:prSet/>
      <dgm:spPr/>
      <dgm:t>
        <a:bodyPr/>
        <a:lstStyle/>
        <a:p>
          <a:endParaRPr lang="en-GB"/>
        </a:p>
      </dgm:t>
    </dgm:pt>
    <dgm:pt modelId="{7DFCEB6E-7B48-482B-AF9B-8E5B93AC2780}">
      <dgm:prSet phldrT="[Text]"/>
      <dgm:spPr/>
      <dgm:t>
        <a:bodyPr/>
        <a:lstStyle/>
        <a:p>
          <a:r>
            <a:rPr lang="en-GB" dirty="0" smtClean="0"/>
            <a:t>Vietnam</a:t>
          </a:r>
          <a:endParaRPr lang="en-GB" dirty="0"/>
        </a:p>
      </dgm:t>
    </dgm:pt>
    <dgm:pt modelId="{72F667DA-1D39-4186-B157-343F3A68F9D4}" type="parTrans" cxnId="{37F6D1B1-256E-40EF-8EE7-B0AA6FE481A9}">
      <dgm:prSet/>
      <dgm:spPr/>
      <dgm:t>
        <a:bodyPr/>
        <a:lstStyle/>
        <a:p>
          <a:endParaRPr lang="en-GB"/>
        </a:p>
      </dgm:t>
    </dgm:pt>
    <dgm:pt modelId="{A10FCAEA-12CA-4D36-B08E-BDF4CD31FE28}" type="sibTrans" cxnId="{37F6D1B1-256E-40EF-8EE7-B0AA6FE481A9}">
      <dgm:prSet/>
      <dgm:spPr/>
      <dgm:t>
        <a:bodyPr/>
        <a:lstStyle/>
        <a:p>
          <a:endParaRPr lang="en-GB"/>
        </a:p>
      </dgm:t>
    </dgm:pt>
    <dgm:pt modelId="{EF44E112-499C-440D-9F3D-891D88C85C9B}">
      <dgm:prSet/>
      <dgm:spPr/>
      <dgm:t>
        <a:bodyPr/>
        <a:lstStyle/>
        <a:p>
          <a:r>
            <a:rPr lang="en-GB" dirty="0" smtClean="0"/>
            <a:t>Myanmar</a:t>
          </a:r>
          <a:endParaRPr lang="en-GB" dirty="0"/>
        </a:p>
      </dgm:t>
    </dgm:pt>
    <dgm:pt modelId="{27BE973D-40FB-4456-B677-2153FA53BED7}" type="parTrans" cxnId="{B45FA7F7-EAF1-4435-8DAC-0A847DFF1C73}">
      <dgm:prSet/>
      <dgm:spPr/>
      <dgm:t>
        <a:bodyPr/>
        <a:lstStyle/>
        <a:p>
          <a:endParaRPr lang="en-GB"/>
        </a:p>
      </dgm:t>
    </dgm:pt>
    <dgm:pt modelId="{DE2ED6EA-E23B-44B6-8315-4790746FC9EB}" type="sibTrans" cxnId="{B45FA7F7-EAF1-4435-8DAC-0A847DFF1C73}">
      <dgm:prSet/>
      <dgm:spPr/>
      <dgm:t>
        <a:bodyPr/>
        <a:lstStyle/>
        <a:p>
          <a:endParaRPr lang="en-GB"/>
        </a:p>
      </dgm:t>
    </dgm:pt>
    <dgm:pt modelId="{EF8E600F-EE85-4EFD-ADE3-E37393E85326}">
      <dgm:prSet/>
      <dgm:spPr/>
      <dgm:t>
        <a:bodyPr/>
        <a:lstStyle/>
        <a:p>
          <a:r>
            <a:rPr lang="en-GB" dirty="0" smtClean="0"/>
            <a:t>Lao PDR</a:t>
          </a:r>
          <a:endParaRPr lang="en-GB" dirty="0"/>
        </a:p>
      </dgm:t>
    </dgm:pt>
    <dgm:pt modelId="{5E54165D-A61F-494B-A68D-E65FAC0CFFA7}" type="parTrans" cxnId="{566859D1-CBD1-430F-837C-008F68335E42}">
      <dgm:prSet/>
      <dgm:spPr/>
      <dgm:t>
        <a:bodyPr/>
        <a:lstStyle/>
        <a:p>
          <a:endParaRPr lang="en-GB"/>
        </a:p>
      </dgm:t>
    </dgm:pt>
    <dgm:pt modelId="{E0D5B9AA-55A2-4BF1-A864-2D6397066169}" type="sibTrans" cxnId="{566859D1-CBD1-430F-837C-008F68335E42}">
      <dgm:prSet/>
      <dgm:spPr/>
      <dgm:t>
        <a:bodyPr/>
        <a:lstStyle/>
        <a:p>
          <a:endParaRPr lang="en-GB"/>
        </a:p>
      </dgm:t>
    </dgm:pt>
    <dgm:pt modelId="{7FAAD7DF-C44A-4A67-AE2C-3A9A2D8EC2C9}" type="pres">
      <dgm:prSet presAssocID="{8C343502-056B-4D7D-A574-C7DE47D0CF6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35D395C-B04F-4EE4-B520-8A4A0FE346E2}" type="pres">
      <dgm:prSet presAssocID="{952F5FBC-B6F2-4159-885D-DA877D25F2D6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046153B-4547-4B8A-B2BF-DC648CA514E2}" type="pres">
      <dgm:prSet presAssocID="{B7B77292-11A2-4487-8D99-AA57138AD992}" presName="sibTrans" presStyleCnt="0"/>
      <dgm:spPr/>
    </dgm:pt>
    <dgm:pt modelId="{FDB8F52C-9F8B-430B-8D4C-451590CF1B39}" type="pres">
      <dgm:prSet presAssocID="{1F3A7422-30C9-4A5D-B816-312BB1A07C46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D064E96-889F-4D03-9EA4-06D9FF916729}" type="pres">
      <dgm:prSet presAssocID="{6D2D501F-3F11-46C9-B677-09D6810E56B5}" presName="sibTrans" presStyleCnt="0"/>
      <dgm:spPr/>
    </dgm:pt>
    <dgm:pt modelId="{A9ECF2EE-5BD7-4F49-9C7F-FC12B4069864}" type="pres">
      <dgm:prSet presAssocID="{A147EC46-16DA-4873-91B5-98D97BC03AED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F602EBB-4602-49AC-8547-4FFE846D24F7}" type="pres">
      <dgm:prSet presAssocID="{81D6D266-92F1-4924-8275-52C0E162B892}" presName="sibTrans" presStyleCnt="0"/>
      <dgm:spPr/>
    </dgm:pt>
    <dgm:pt modelId="{65A431B4-1347-4E5F-93EA-4C7FD707CA4D}" type="pres">
      <dgm:prSet presAssocID="{F1B0A8CF-0A95-4512-8994-830A6D48B7E8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00956A4-EC85-4F7E-89D4-7F2E981CE3E6}" type="pres">
      <dgm:prSet presAssocID="{5F9D0415-38E8-41F9-A538-F10ECF8B9178}" presName="sibTrans" presStyleCnt="0"/>
      <dgm:spPr/>
    </dgm:pt>
    <dgm:pt modelId="{0519EF09-523A-4EEF-A835-18004CB0F150}" type="pres">
      <dgm:prSet presAssocID="{EF8E600F-EE85-4EFD-ADE3-E37393E85326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A2DBC23-76AC-4C46-9ABB-A723EDA62BCC}" type="pres">
      <dgm:prSet presAssocID="{E0D5B9AA-55A2-4BF1-A864-2D6397066169}" presName="sibTrans" presStyleCnt="0"/>
      <dgm:spPr/>
    </dgm:pt>
    <dgm:pt modelId="{3250C930-510D-46C3-AE41-20F23E21590A}" type="pres">
      <dgm:prSet presAssocID="{7DFCEB6E-7B48-482B-AF9B-8E5B93AC2780}" presName="node" presStyleLbl="node1" presStyleIdx="5" presStyleCnt="7" custLinFactNeighborX="-1539" custLinFactNeighborY="-146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DC7CF10-59DB-4E77-B567-957E109A5D77}" type="pres">
      <dgm:prSet presAssocID="{A10FCAEA-12CA-4D36-B08E-BDF4CD31FE28}" presName="sibTrans" presStyleCnt="0"/>
      <dgm:spPr/>
    </dgm:pt>
    <dgm:pt modelId="{0A73C8F4-ADC3-46EC-9EFC-F27B7A5A0314}" type="pres">
      <dgm:prSet presAssocID="{EF44E112-499C-440D-9F3D-891D88C85C9B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2641372-B028-4536-8730-C2BFB4E26925}" type="presOf" srcId="{A147EC46-16DA-4873-91B5-98D97BC03AED}" destId="{A9ECF2EE-5BD7-4F49-9C7F-FC12B4069864}" srcOrd="0" destOrd="0" presId="urn:microsoft.com/office/officeart/2005/8/layout/default"/>
    <dgm:cxn modelId="{37F6D1B1-256E-40EF-8EE7-B0AA6FE481A9}" srcId="{8C343502-056B-4D7D-A574-C7DE47D0CF68}" destId="{7DFCEB6E-7B48-482B-AF9B-8E5B93AC2780}" srcOrd="5" destOrd="0" parTransId="{72F667DA-1D39-4186-B157-343F3A68F9D4}" sibTransId="{A10FCAEA-12CA-4D36-B08E-BDF4CD31FE28}"/>
    <dgm:cxn modelId="{E8414362-BB12-4F89-96A3-7464B9B21F87}" type="presOf" srcId="{EF44E112-499C-440D-9F3D-891D88C85C9B}" destId="{0A73C8F4-ADC3-46EC-9EFC-F27B7A5A0314}" srcOrd="0" destOrd="0" presId="urn:microsoft.com/office/officeart/2005/8/layout/default"/>
    <dgm:cxn modelId="{092F645A-90CC-4A49-A9DE-3C317B642BB9}" srcId="{8C343502-056B-4D7D-A574-C7DE47D0CF68}" destId="{F1B0A8CF-0A95-4512-8994-830A6D48B7E8}" srcOrd="3" destOrd="0" parTransId="{D2EDE61F-6B49-4202-99A5-663833464337}" sibTransId="{5F9D0415-38E8-41F9-A538-F10ECF8B9178}"/>
    <dgm:cxn modelId="{3F4053A7-AB0C-468D-87AE-D2C5965242CC}" type="presOf" srcId="{1F3A7422-30C9-4A5D-B816-312BB1A07C46}" destId="{FDB8F52C-9F8B-430B-8D4C-451590CF1B39}" srcOrd="0" destOrd="0" presId="urn:microsoft.com/office/officeart/2005/8/layout/default"/>
    <dgm:cxn modelId="{B1AD598D-78BA-4C15-90EF-9CBD26AE4B68}" type="presOf" srcId="{EF8E600F-EE85-4EFD-ADE3-E37393E85326}" destId="{0519EF09-523A-4EEF-A835-18004CB0F150}" srcOrd="0" destOrd="0" presId="urn:microsoft.com/office/officeart/2005/8/layout/default"/>
    <dgm:cxn modelId="{B45FA7F7-EAF1-4435-8DAC-0A847DFF1C73}" srcId="{8C343502-056B-4D7D-A574-C7DE47D0CF68}" destId="{EF44E112-499C-440D-9F3D-891D88C85C9B}" srcOrd="6" destOrd="0" parTransId="{27BE973D-40FB-4456-B677-2153FA53BED7}" sibTransId="{DE2ED6EA-E23B-44B6-8315-4790746FC9EB}"/>
    <dgm:cxn modelId="{58DBEE3F-21B1-4C97-934D-0B7B6012AB9C}" srcId="{8C343502-056B-4D7D-A574-C7DE47D0CF68}" destId="{952F5FBC-B6F2-4159-885D-DA877D25F2D6}" srcOrd="0" destOrd="0" parTransId="{117F6F9D-0536-4AE7-83C0-FE4B02AA4024}" sibTransId="{B7B77292-11A2-4487-8D99-AA57138AD992}"/>
    <dgm:cxn modelId="{566859D1-CBD1-430F-837C-008F68335E42}" srcId="{8C343502-056B-4D7D-A574-C7DE47D0CF68}" destId="{EF8E600F-EE85-4EFD-ADE3-E37393E85326}" srcOrd="4" destOrd="0" parTransId="{5E54165D-A61F-494B-A68D-E65FAC0CFFA7}" sibTransId="{E0D5B9AA-55A2-4BF1-A864-2D6397066169}"/>
    <dgm:cxn modelId="{83259894-5DE3-4AC6-937C-894265312AA1}" type="presOf" srcId="{8C343502-056B-4D7D-A574-C7DE47D0CF68}" destId="{7FAAD7DF-C44A-4A67-AE2C-3A9A2D8EC2C9}" srcOrd="0" destOrd="0" presId="urn:microsoft.com/office/officeart/2005/8/layout/default"/>
    <dgm:cxn modelId="{295C9292-07BC-4DEC-8D96-F37BEBD7628B}" srcId="{8C343502-056B-4D7D-A574-C7DE47D0CF68}" destId="{A147EC46-16DA-4873-91B5-98D97BC03AED}" srcOrd="2" destOrd="0" parTransId="{B3AA66C4-4BF8-4DB6-B2C4-B5E84AB1B44B}" sibTransId="{81D6D266-92F1-4924-8275-52C0E162B892}"/>
    <dgm:cxn modelId="{2D0EBAEE-2C08-4708-81B1-F6EFAADB03F0}" type="presOf" srcId="{952F5FBC-B6F2-4159-885D-DA877D25F2D6}" destId="{435D395C-B04F-4EE4-B520-8A4A0FE346E2}" srcOrd="0" destOrd="0" presId="urn:microsoft.com/office/officeart/2005/8/layout/default"/>
    <dgm:cxn modelId="{0F971CFD-77C8-43F6-AD56-E9CFF2FBD8E7}" type="presOf" srcId="{F1B0A8CF-0A95-4512-8994-830A6D48B7E8}" destId="{65A431B4-1347-4E5F-93EA-4C7FD707CA4D}" srcOrd="0" destOrd="0" presId="urn:microsoft.com/office/officeart/2005/8/layout/default"/>
    <dgm:cxn modelId="{02B963F2-B978-4450-8DF9-78237B987BA4}" srcId="{8C343502-056B-4D7D-A574-C7DE47D0CF68}" destId="{1F3A7422-30C9-4A5D-B816-312BB1A07C46}" srcOrd="1" destOrd="0" parTransId="{324AFD66-B518-4959-9609-29C9ECC25509}" sibTransId="{6D2D501F-3F11-46C9-B677-09D6810E56B5}"/>
    <dgm:cxn modelId="{CD344491-D91C-449C-8DF4-257A1234D3FB}" type="presOf" srcId="{7DFCEB6E-7B48-482B-AF9B-8E5B93AC2780}" destId="{3250C930-510D-46C3-AE41-20F23E21590A}" srcOrd="0" destOrd="0" presId="urn:microsoft.com/office/officeart/2005/8/layout/default"/>
    <dgm:cxn modelId="{FFABA4FC-A32C-49F3-B88E-35A8BAF13AA2}" type="presParOf" srcId="{7FAAD7DF-C44A-4A67-AE2C-3A9A2D8EC2C9}" destId="{435D395C-B04F-4EE4-B520-8A4A0FE346E2}" srcOrd="0" destOrd="0" presId="urn:microsoft.com/office/officeart/2005/8/layout/default"/>
    <dgm:cxn modelId="{DCBE8683-806A-446B-9D9C-8DE5B676ABD7}" type="presParOf" srcId="{7FAAD7DF-C44A-4A67-AE2C-3A9A2D8EC2C9}" destId="{1046153B-4547-4B8A-B2BF-DC648CA514E2}" srcOrd="1" destOrd="0" presId="urn:microsoft.com/office/officeart/2005/8/layout/default"/>
    <dgm:cxn modelId="{CBCDF2CE-87E2-4852-A856-4F6E2E38359D}" type="presParOf" srcId="{7FAAD7DF-C44A-4A67-AE2C-3A9A2D8EC2C9}" destId="{FDB8F52C-9F8B-430B-8D4C-451590CF1B39}" srcOrd="2" destOrd="0" presId="urn:microsoft.com/office/officeart/2005/8/layout/default"/>
    <dgm:cxn modelId="{7FB120C1-72DC-4017-810F-23E4C4988416}" type="presParOf" srcId="{7FAAD7DF-C44A-4A67-AE2C-3A9A2D8EC2C9}" destId="{AD064E96-889F-4D03-9EA4-06D9FF916729}" srcOrd="3" destOrd="0" presId="urn:microsoft.com/office/officeart/2005/8/layout/default"/>
    <dgm:cxn modelId="{2E3A7686-A788-4017-9773-BE97E0B4D5CA}" type="presParOf" srcId="{7FAAD7DF-C44A-4A67-AE2C-3A9A2D8EC2C9}" destId="{A9ECF2EE-5BD7-4F49-9C7F-FC12B4069864}" srcOrd="4" destOrd="0" presId="urn:microsoft.com/office/officeart/2005/8/layout/default"/>
    <dgm:cxn modelId="{FC10CBFA-0843-47F4-B530-5D7710766CC4}" type="presParOf" srcId="{7FAAD7DF-C44A-4A67-AE2C-3A9A2D8EC2C9}" destId="{DF602EBB-4602-49AC-8547-4FFE846D24F7}" srcOrd="5" destOrd="0" presId="urn:microsoft.com/office/officeart/2005/8/layout/default"/>
    <dgm:cxn modelId="{36DF059F-61ED-4AA1-8045-F3361297A9DB}" type="presParOf" srcId="{7FAAD7DF-C44A-4A67-AE2C-3A9A2D8EC2C9}" destId="{65A431B4-1347-4E5F-93EA-4C7FD707CA4D}" srcOrd="6" destOrd="0" presId="urn:microsoft.com/office/officeart/2005/8/layout/default"/>
    <dgm:cxn modelId="{31ADEDF7-54FA-4BD2-88E2-6CB9AB75999A}" type="presParOf" srcId="{7FAAD7DF-C44A-4A67-AE2C-3A9A2D8EC2C9}" destId="{A00956A4-EC85-4F7E-89D4-7F2E981CE3E6}" srcOrd="7" destOrd="0" presId="urn:microsoft.com/office/officeart/2005/8/layout/default"/>
    <dgm:cxn modelId="{E696F0F8-C9FF-498F-B36A-95FD0E635B3C}" type="presParOf" srcId="{7FAAD7DF-C44A-4A67-AE2C-3A9A2D8EC2C9}" destId="{0519EF09-523A-4EEF-A835-18004CB0F150}" srcOrd="8" destOrd="0" presId="urn:microsoft.com/office/officeart/2005/8/layout/default"/>
    <dgm:cxn modelId="{0C9A1559-9FA0-4E14-AD24-E102004AF140}" type="presParOf" srcId="{7FAAD7DF-C44A-4A67-AE2C-3A9A2D8EC2C9}" destId="{AA2DBC23-76AC-4C46-9ABB-A723EDA62BCC}" srcOrd="9" destOrd="0" presId="urn:microsoft.com/office/officeart/2005/8/layout/default"/>
    <dgm:cxn modelId="{6088A81C-91C5-4D10-A82C-4DC9BD09F5DA}" type="presParOf" srcId="{7FAAD7DF-C44A-4A67-AE2C-3A9A2D8EC2C9}" destId="{3250C930-510D-46C3-AE41-20F23E21590A}" srcOrd="10" destOrd="0" presId="urn:microsoft.com/office/officeart/2005/8/layout/default"/>
    <dgm:cxn modelId="{63B4AB10-9FE1-44B6-AFAE-B303547EB106}" type="presParOf" srcId="{7FAAD7DF-C44A-4A67-AE2C-3A9A2D8EC2C9}" destId="{ADC7CF10-59DB-4E77-B567-957E109A5D77}" srcOrd="11" destOrd="0" presId="urn:microsoft.com/office/officeart/2005/8/layout/default"/>
    <dgm:cxn modelId="{9937B409-B087-4222-9F4B-045048610FCE}" type="presParOf" srcId="{7FAAD7DF-C44A-4A67-AE2C-3A9A2D8EC2C9}" destId="{0A73C8F4-ADC3-46EC-9EFC-F27B7A5A0314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343502-056B-4D7D-A574-C7DE47D0CF68}" type="doc">
      <dgm:prSet loTypeId="urn:microsoft.com/office/officeart/2005/8/layout/defaul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952F5FBC-B6F2-4159-885D-DA877D25F2D6}">
      <dgm:prSet phldrT="[Text]"/>
      <dgm:spPr/>
      <dgm:t>
        <a:bodyPr/>
        <a:lstStyle/>
        <a:p>
          <a:r>
            <a:rPr lang="en-GB" dirty="0" smtClean="0"/>
            <a:t>Malaysia </a:t>
          </a:r>
          <a:endParaRPr lang="en-GB" dirty="0"/>
        </a:p>
      </dgm:t>
    </dgm:pt>
    <dgm:pt modelId="{117F6F9D-0536-4AE7-83C0-FE4B02AA4024}" type="parTrans" cxnId="{58DBEE3F-21B1-4C97-934D-0B7B6012AB9C}">
      <dgm:prSet/>
      <dgm:spPr/>
      <dgm:t>
        <a:bodyPr/>
        <a:lstStyle/>
        <a:p>
          <a:endParaRPr lang="en-GB"/>
        </a:p>
      </dgm:t>
    </dgm:pt>
    <dgm:pt modelId="{B7B77292-11A2-4487-8D99-AA57138AD992}" type="sibTrans" cxnId="{58DBEE3F-21B1-4C97-934D-0B7B6012AB9C}">
      <dgm:prSet/>
      <dgm:spPr/>
      <dgm:t>
        <a:bodyPr/>
        <a:lstStyle/>
        <a:p>
          <a:endParaRPr lang="en-GB"/>
        </a:p>
      </dgm:t>
    </dgm:pt>
    <dgm:pt modelId="{1F3A7422-30C9-4A5D-B816-312BB1A07C46}">
      <dgm:prSet phldrT="[Text]"/>
      <dgm:spPr/>
      <dgm:t>
        <a:bodyPr/>
        <a:lstStyle/>
        <a:p>
          <a:r>
            <a:rPr lang="en-GB" dirty="0" smtClean="0"/>
            <a:t>Singapore</a:t>
          </a:r>
          <a:endParaRPr lang="en-GB" dirty="0"/>
        </a:p>
      </dgm:t>
    </dgm:pt>
    <dgm:pt modelId="{324AFD66-B518-4959-9609-29C9ECC25509}" type="parTrans" cxnId="{02B963F2-B978-4450-8DF9-78237B987BA4}">
      <dgm:prSet/>
      <dgm:spPr/>
      <dgm:t>
        <a:bodyPr/>
        <a:lstStyle/>
        <a:p>
          <a:endParaRPr lang="en-GB"/>
        </a:p>
      </dgm:t>
    </dgm:pt>
    <dgm:pt modelId="{6D2D501F-3F11-46C9-B677-09D6810E56B5}" type="sibTrans" cxnId="{02B963F2-B978-4450-8DF9-78237B987BA4}">
      <dgm:prSet/>
      <dgm:spPr/>
      <dgm:t>
        <a:bodyPr/>
        <a:lstStyle/>
        <a:p>
          <a:endParaRPr lang="en-GB"/>
        </a:p>
      </dgm:t>
    </dgm:pt>
    <dgm:pt modelId="{F1B0A8CF-0A95-4512-8994-830A6D48B7E8}">
      <dgm:prSet phldrT="[Text]"/>
      <dgm:spPr/>
      <dgm:t>
        <a:bodyPr/>
        <a:lstStyle/>
        <a:p>
          <a:r>
            <a:rPr lang="en-GB" dirty="0" smtClean="0"/>
            <a:t>Brunei </a:t>
          </a:r>
          <a:r>
            <a:rPr lang="en-GB" dirty="0" smtClean="0"/>
            <a:t>Darussalam </a:t>
          </a:r>
          <a:endParaRPr lang="en-GB" dirty="0"/>
        </a:p>
      </dgm:t>
    </dgm:pt>
    <dgm:pt modelId="{D2EDE61F-6B49-4202-99A5-663833464337}" type="parTrans" cxnId="{092F645A-90CC-4A49-A9DE-3C317B642BB9}">
      <dgm:prSet/>
      <dgm:spPr/>
      <dgm:t>
        <a:bodyPr/>
        <a:lstStyle/>
        <a:p>
          <a:endParaRPr lang="en-GB"/>
        </a:p>
      </dgm:t>
    </dgm:pt>
    <dgm:pt modelId="{5F9D0415-38E8-41F9-A538-F10ECF8B9178}" type="sibTrans" cxnId="{092F645A-90CC-4A49-A9DE-3C317B642BB9}">
      <dgm:prSet/>
      <dgm:spPr/>
      <dgm:t>
        <a:bodyPr/>
        <a:lstStyle/>
        <a:p>
          <a:endParaRPr lang="en-GB"/>
        </a:p>
      </dgm:t>
    </dgm:pt>
    <dgm:pt modelId="{7FAAD7DF-C44A-4A67-AE2C-3A9A2D8EC2C9}" type="pres">
      <dgm:prSet presAssocID="{8C343502-056B-4D7D-A574-C7DE47D0CF6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35D395C-B04F-4EE4-B520-8A4A0FE346E2}" type="pres">
      <dgm:prSet presAssocID="{952F5FBC-B6F2-4159-885D-DA877D25F2D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046153B-4547-4B8A-B2BF-DC648CA514E2}" type="pres">
      <dgm:prSet presAssocID="{B7B77292-11A2-4487-8D99-AA57138AD992}" presName="sibTrans" presStyleCnt="0"/>
      <dgm:spPr/>
    </dgm:pt>
    <dgm:pt modelId="{FDB8F52C-9F8B-430B-8D4C-451590CF1B39}" type="pres">
      <dgm:prSet presAssocID="{1F3A7422-30C9-4A5D-B816-312BB1A07C4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D064E96-889F-4D03-9EA4-06D9FF916729}" type="pres">
      <dgm:prSet presAssocID="{6D2D501F-3F11-46C9-B677-09D6810E56B5}" presName="sibTrans" presStyleCnt="0"/>
      <dgm:spPr/>
    </dgm:pt>
    <dgm:pt modelId="{65A431B4-1347-4E5F-93EA-4C7FD707CA4D}" type="pres">
      <dgm:prSet presAssocID="{F1B0A8CF-0A95-4512-8994-830A6D48B7E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2B963F2-B978-4450-8DF9-78237B987BA4}" srcId="{8C343502-056B-4D7D-A574-C7DE47D0CF68}" destId="{1F3A7422-30C9-4A5D-B816-312BB1A07C46}" srcOrd="1" destOrd="0" parTransId="{324AFD66-B518-4959-9609-29C9ECC25509}" sibTransId="{6D2D501F-3F11-46C9-B677-09D6810E56B5}"/>
    <dgm:cxn modelId="{E8BCB991-2B61-4E16-9AA1-044F8D326F50}" type="presOf" srcId="{952F5FBC-B6F2-4159-885D-DA877D25F2D6}" destId="{435D395C-B04F-4EE4-B520-8A4A0FE346E2}" srcOrd="0" destOrd="0" presId="urn:microsoft.com/office/officeart/2005/8/layout/default"/>
    <dgm:cxn modelId="{D8DB1F75-AD62-41EA-BDA0-9A50947C184E}" type="presOf" srcId="{F1B0A8CF-0A95-4512-8994-830A6D48B7E8}" destId="{65A431B4-1347-4E5F-93EA-4C7FD707CA4D}" srcOrd="0" destOrd="0" presId="urn:microsoft.com/office/officeart/2005/8/layout/default"/>
    <dgm:cxn modelId="{0572E8E3-5767-4530-A186-6126CB7BB727}" type="presOf" srcId="{1F3A7422-30C9-4A5D-B816-312BB1A07C46}" destId="{FDB8F52C-9F8B-430B-8D4C-451590CF1B39}" srcOrd="0" destOrd="0" presId="urn:microsoft.com/office/officeart/2005/8/layout/default"/>
    <dgm:cxn modelId="{9349252F-A01A-447B-BC72-05B13BC2F236}" type="presOf" srcId="{8C343502-056B-4D7D-A574-C7DE47D0CF68}" destId="{7FAAD7DF-C44A-4A67-AE2C-3A9A2D8EC2C9}" srcOrd="0" destOrd="0" presId="urn:microsoft.com/office/officeart/2005/8/layout/default"/>
    <dgm:cxn modelId="{092F645A-90CC-4A49-A9DE-3C317B642BB9}" srcId="{8C343502-056B-4D7D-A574-C7DE47D0CF68}" destId="{F1B0A8CF-0A95-4512-8994-830A6D48B7E8}" srcOrd="2" destOrd="0" parTransId="{D2EDE61F-6B49-4202-99A5-663833464337}" sibTransId="{5F9D0415-38E8-41F9-A538-F10ECF8B9178}"/>
    <dgm:cxn modelId="{58DBEE3F-21B1-4C97-934D-0B7B6012AB9C}" srcId="{8C343502-056B-4D7D-A574-C7DE47D0CF68}" destId="{952F5FBC-B6F2-4159-885D-DA877D25F2D6}" srcOrd="0" destOrd="0" parTransId="{117F6F9D-0536-4AE7-83C0-FE4B02AA4024}" sibTransId="{B7B77292-11A2-4487-8D99-AA57138AD992}"/>
    <dgm:cxn modelId="{EB22E3BC-275F-47FE-AA7A-DA853CBAB9E8}" type="presParOf" srcId="{7FAAD7DF-C44A-4A67-AE2C-3A9A2D8EC2C9}" destId="{435D395C-B04F-4EE4-B520-8A4A0FE346E2}" srcOrd="0" destOrd="0" presId="urn:microsoft.com/office/officeart/2005/8/layout/default"/>
    <dgm:cxn modelId="{6F7844F5-6733-4FFD-8A59-9210033FF14E}" type="presParOf" srcId="{7FAAD7DF-C44A-4A67-AE2C-3A9A2D8EC2C9}" destId="{1046153B-4547-4B8A-B2BF-DC648CA514E2}" srcOrd="1" destOrd="0" presId="urn:microsoft.com/office/officeart/2005/8/layout/default"/>
    <dgm:cxn modelId="{25019AD7-9528-4BC9-BE66-87428DB8AB08}" type="presParOf" srcId="{7FAAD7DF-C44A-4A67-AE2C-3A9A2D8EC2C9}" destId="{FDB8F52C-9F8B-430B-8D4C-451590CF1B39}" srcOrd="2" destOrd="0" presId="urn:microsoft.com/office/officeart/2005/8/layout/default"/>
    <dgm:cxn modelId="{4AAC61EA-854D-45A9-AF09-FA28BB19CAD5}" type="presParOf" srcId="{7FAAD7DF-C44A-4A67-AE2C-3A9A2D8EC2C9}" destId="{AD064E96-889F-4D03-9EA4-06D9FF916729}" srcOrd="3" destOrd="0" presId="urn:microsoft.com/office/officeart/2005/8/layout/default"/>
    <dgm:cxn modelId="{4BB7B6FE-AB28-4743-A28F-A94167A888E1}" type="presParOf" srcId="{7FAAD7DF-C44A-4A67-AE2C-3A9A2D8EC2C9}" destId="{65A431B4-1347-4E5F-93EA-4C7FD707CA4D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7C8B17-0F2C-4722-9DB9-11D2BC00A880}">
      <dsp:nvSpPr>
        <dsp:cNvPr id="0" name=""/>
        <dsp:cNvSpPr/>
      </dsp:nvSpPr>
      <dsp:spPr>
        <a:xfrm>
          <a:off x="651509" y="0"/>
          <a:ext cx="7383780" cy="4191000"/>
        </a:xfrm>
        <a:prstGeom prst="rightArrow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  <dsp:sp modelId="{CDE4E719-6271-4F1F-80C1-01D371A95524}">
      <dsp:nvSpPr>
        <dsp:cNvPr id="0" name=""/>
        <dsp:cNvSpPr/>
      </dsp:nvSpPr>
      <dsp:spPr>
        <a:xfrm>
          <a:off x="3817" y="1257299"/>
          <a:ext cx="1669070" cy="1676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tx1"/>
              </a:solidFill>
            </a:rPr>
            <a:t>Theme 2: Law and DRR </a:t>
          </a:r>
          <a:endParaRPr lang="en-GB" sz="1800" kern="1200" dirty="0">
            <a:solidFill>
              <a:schemeClr val="tx1"/>
            </a:solidFill>
          </a:endParaRPr>
        </a:p>
      </dsp:txBody>
      <dsp:txXfrm>
        <a:off x="85294" y="1338776"/>
        <a:ext cx="1506116" cy="1513446"/>
      </dsp:txXfrm>
    </dsp:sp>
    <dsp:sp modelId="{3002D34B-66BA-4655-9772-987DABB96DF9}">
      <dsp:nvSpPr>
        <dsp:cNvPr id="0" name=""/>
        <dsp:cNvSpPr/>
      </dsp:nvSpPr>
      <dsp:spPr>
        <a:xfrm>
          <a:off x="1756341" y="1257299"/>
          <a:ext cx="1669070" cy="1676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tx1"/>
              </a:solidFill>
            </a:rPr>
            <a:t>Background, multi-country study, DRR checklist </a:t>
          </a:r>
          <a:endParaRPr lang="en-GB" sz="1800" kern="1200" dirty="0">
            <a:solidFill>
              <a:schemeClr val="tx1"/>
            </a:solidFill>
          </a:endParaRPr>
        </a:p>
      </dsp:txBody>
      <dsp:txXfrm>
        <a:off x="1837818" y="1338776"/>
        <a:ext cx="1506116" cy="1513446"/>
      </dsp:txXfrm>
    </dsp:sp>
    <dsp:sp modelId="{B000141A-882E-4161-835E-91F1D990296B}">
      <dsp:nvSpPr>
        <dsp:cNvPr id="0" name=""/>
        <dsp:cNvSpPr/>
      </dsp:nvSpPr>
      <dsp:spPr>
        <a:xfrm>
          <a:off x="3508864" y="1257299"/>
          <a:ext cx="1669070" cy="16764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tx1"/>
              </a:solidFill>
            </a:rPr>
            <a:t>Disaster Law developments in South East Asia and role of RCRC</a:t>
          </a:r>
          <a:endParaRPr lang="en-GB" sz="1800" kern="1200" dirty="0">
            <a:solidFill>
              <a:schemeClr val="tx1"/>
            </a:solidFill>
          </a:endParaRPr>
        </a:p>
      </dsp:txBody>
      <dsp:txXfrm>
        <a:off x="3590341" y="1338776"/>
        <a:ext cx="1506116" cy="1513446"/>
      </dsp:txXfrm>
    </dsp:sp>
    <dsp:sp modelId="{54D354C5-51EF-4D0F-A4B0-AF19C0F0B0ED}">
      <dsp:nvSpPr>
        <dsp:cNvPr id="0" name=""/>
        <dsp:cNvSpPr/>
      </dsp:nvSpPr>
      <dsp:spPr>
        <a:xfrm>
          <a:off x="5261388" y="1257299"/>
          <a:ext cx="1669070" cy="16764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tx1"/>
              </a:solidFill>
            </a:rPr>
            <a:t>Country case study: Indonesia</a:t>
          </a:r>
          <a:endParaRPr lang="en-GB" sz="1800" kern="1200" dirty="0">
            <a:solidFill>
              <a:schemeClr val="tx1"/>
            </a:solidFill>
          </a:endParaRPr>
        </a:p>
      </dsp:txBody>
      <dsp:txXfrm>
        <a:off x="5342865" y="1338776"/>
        <a:ext cx="1506116" cy="1513446"/>
      </dsp:txXfrm>
    </dsp:sp>
    <dsp:sp modelId="{DDCC0557-4097-414A-B0D5-93C21782D2CA}">
      <dsp:nvSpPr>
        <dsp:cNvPr id="0" name=""/>
        <dsp:cNvSpPr/>
      </dsp:nvSpPr>
      <dsp:spPr>
        <a:xfrm>
          <a:off x="7013912" y="1257299"/>
          <a:ext cx="1669070" cy="16764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tx1"/>
              </a:solidFill>
            </a:rPr>
            <a:t>Wrap up, questions, comments</a:t>
          </a:r>
          <a:endParaRPr lang="en-GB" sz="1800" kern="1200" dirty="0">
            <a:solidFill>
              <a:schemeClr val="tx1"/>
            </a:solidFill>
          </a:endParaRPr>
        </a:p>
      </dsp:txBody>
      <dsp:txXfrm>
        <a:off x="7095389" y="1338776"/>
        <a:ext cx="1506116" cy="15134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D8F7F7-28C1-4D16-8972-4AE23EF8B4C8}">
      <dsp:nvSpPr>
        <dsp:cNvPr id="0" name=""/>
        <dsp:cNvSpPr/>
      </dsp:nvSpPr>
      <dsp:spPr>
        <a:xfrm>
          <a:off x="3260199" y="2109578"/>
          <a:ext cx="2014001" cy="201400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4800" kern="1200" dirty="0" smtClean="0"/>
            <a:t>DRM law</a:t>
          </a:r>
          <a:endParaRPr lang="en-GB" sz="4800" kern="1200" dirty="0"/>
        </a:p>
      </dsp:txBody>
      <dsp:txXfrm>
        <a:off x="3555143" y="2404522"/>
        <a:ext cx="1424113" cy="1424113"/>
      </dsp:txXfrm>
    </dsp:sp>
    <dsp:sp modelId="{B4E125CA-0294-4183-867C-00DC6D504A1F}">
      <dsp:nvSpPr>
        <dsp:cNvPr id="0" name=""/>
        <dsp:cNvSpPr/>
      </dsp:nvSpPr>
      <dsp:spPr>
        <a:xfrm rot="11700000">
          <a:off x="1736092" y="2352292"/>
          <a:ext cx="1499661" cy="573990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71EBEF-3FD1-429B-AE16-60EEEDC544EE}">
      <dsp:nvSpPr>
        <dsp:cNvPr id="0" name=""/>
        <dsp:cNvSpPr/>
      </dsp:nvSpPr>
      <dsp:spPr>
        <a:xfrm>
          <a:off x="804991" y="1679896"/>
          <a:ext cx="1913301" cy="153064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DRR as a priority in law and policies</a:t>
          </a:r>
        </a:p>
      </dsp:txBody>
      <dsp:txXfrm>
        <a:off x="849822" y="1724727"/>
        <a:ext cx="1823639" cy="1440979"/>
      </dsp:txXfrm>
    </dsp:sp>
    <dsp:sp modelId="{22CA6D5A-E84D-416D-A6DF-C4CD102647C8}">
      <dsp:nvSpPr>
        <dsp:cNvPr id="0" name=""/>
        <dsp:cNvSpPr/>
      </dsp:nvSpPr>
      <dsp:spPr>
        <a:xfrm rot="14700000">
          <a:off x="2738013" y="1158250"/>
          <a:ext cx="1499661" cy="573990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DB610C-FDF4-4BA4-9FBE-D1D05BB3843F}">
      <dsp:nvSpPr>
        <dsp:cNvPr id="0" name=""/>
        <dsp:cNvSpPr/>
      </dsp:nvSpPr>
      <dsp:spPr>
        <a:xfrm>
          <a:off x="2214301" y="347"/>
          <a:ext cx="1913301" cy="1530641"/>
        </a:xfrm>
        <a:prstGeom prst="roundRect">
          <a:avLst>
            <a:gd name="adj" fmla="val 10000"/>
          </a:avLst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Define roles and responsibilities at different levels </a:t>
          </a:r>
        </a:p>
      </dsp:txBody>
      <dsp:txXfrm>
        <a:off x="2259132" y="45178"/>
        <a:ext cx="1823639" cy="1440979"/>
      </dsp:txXfrm>
    </dsp:sp>
    <dsp:sp modelId="{6D5DC240-3759-419A-B173-DBE33167CBA0}">
      <dsp:nvSpPr>
        <dsp:cNvPr id="0" name=""/>
        <dsp:cNvSpPr/>
      </dsp:nvSpPr>
      <dsp:spPr>
        <a:xfrm rot="17700000">
          <a:off x="4296725" y="1158250"/>
          <a:ext cx="1499661" cy="573990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D54994-2BAE-465C-9AAF-2915A68C7868}">
      <dsp:nvSpPr>
        <dsp:cNvPr id="0" name=""/>
        <dsp:cNvSpPr/>
      </dsp:nvSpPr>
      <dsp:spPr>
        <a:xfrm>
          <a:off x="4406797" y="347"/>
          <a:ext cx="1913301" cy="1530641"/>
        </a:xfrm>
        <a:prstGeom prst="roundRect">
          <a:avLst>
            <a:gd name="adj" fmla="val 10000"/>
          </a:avLst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Provide budget allocation for DRR</a:t>
          </a:r>
        </a:p>
      </dsp:txBody>
      <dsp:txXfrm>
        <a:off x="4451628" y="45178"/>
        <a:ext cx="1823639" cy="1440979"/>
      </dsp:txXfrm>
    </dsp:sp>
    <dsp:sp modelId="{340720A3-1FEC-4DDE-960B-D374B7CB95BD}">
      <dsp:nvSpPr>
        <dsp:cNvPr id="0" name=""/>
        <dsp:cNvSpPr/>
      </dsp:nvSpPr>
      <dsp:spPr>
        <a:xfrm rot="20700000">
          <a:off x="5298646" y="2352292"/>
          <a:ext cx="1499661" cy="573990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328F27-56E4-45BC-9A9B-2BCBFEFFAF3B}">
      <dsp:nvSpPr>
        <dsp:cNvPr id="0" name=""/>
        <dsp:cNvSpPr/>
      </dsp:nvSpPr>
      <dsp:spPr>
        <a:xfrm>
          <a:off x="5816106" y="1679896"/>
          <a:ext cx="1913301" cy="1530641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Support DRR education and awareness</a:t>
          </a:r>
          <a:endParaRPr lang="en-GB" sz="2000" kern="1200" dirty="0"/>
        </a:p>
      </dsp:txBody>
      <dsp:txXfrm>
        <a:off x="5860937" y="1724727"/>
        <a:ext cx="1823639" cy="14409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AA2606-EC87-4448-9949-CBBAA0B5EDDA}">
      <dsp:nvSpPr>
        <dsp:cNvPr id="0" name=""/>
        <dsp:cNvSpPr/>
      </dsp:nvSpPr>
      <dsp:spPr>
        <a:xfrm>
          <a:off x="65860" y="0"/>
          <a:ext cx="1623246" cy="4191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0000"/>
              </a:solidFill>
            </a:rPr>
            <a:t>Building codes</a:t>
          </a:r>
          <a:endParaRPr lang="en-GB" sz="1800" kern="1200" dirty="0">
            <a:solidFill>
              <a:srgbClr val="000000"/>
            </a:solidFill>
          </a:endParaRPr>
        </a:p>
      </dsp:txBody>
      <dsp:txXfrm>
        <a:off x="65860" y="1676399"/>
        <a:ext cx="1623246" cy="1676400"/>
      </dsp:txXfrm>
    </dsp:sp>
    <dsp:sp modelId="{5A59BD23-0A4A-43D5-9260-EA50AC6E07BA}">
      <dsp:nvSpPr>
        <dsp:cNvPr id="0" name=""/>
        <dsp:cNvSpPr/>
      </dsp:nvSpPr>
      <dsp:spPr>
        <a:xfrm>
          <a:off x="273515" y="200228"/>
          <a:ext cx="1223971" cy="139560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650ECF5-B5E4-489F-98BB-2AD72B807437}">
      <dsp:nvSpPr>
        <dsp:cNvPr id="0" name=""/>
        <dsp:cNvSpPr/>
      </dsp:nvSpPr>
      <dsp:spPr>
        <a:xfrm>
          <a:off x="1696698" y="0"/>
          <a:ext cx="1528831" cy="4191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0000"/>
              </a:solidFill>
            </a:rPr>
            <a:t>Land Use planning</a:t>
          </a:r>
          <a:endParaRPr lang="en-GB" sz="1800" kern="1200" dirty="0">
            <a:solidFill>
              <a:srgbClr val="000000"/>
            </a:solidFill>
          </a:endParaRPr>
        </a:p>
      </dsp:txBody>
      <dsp:txXfrm>
        <a:off x="1696698" y="1676399"/>
        <a:ext cx="1528831" cy="1676400"/>
      </dsp:txXfrm>
    </dsp:sp>
    <dsp:sp modelId="{3F501B2C-00E4-4183-ACE3-DC21637D1670}">
      <dsp:nvSpPr>
        <dsp:cNvPr id="0" name=""/>
        <dsp:cNvSpPr/>
      </dsp:nvSpPr>
      <dsp:spPr>
        <a:xfrm>
          <a:off x="1817969" y="207931"/>
          <a:ext cx="1223971" cy="139560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45354A2-FE18-43DD-B12F-A97CCCB09EBD}">
      <dsp:nvSpPr>
        <dsp:cNvPr id="0" name=""/>
        <dsp:cNvSpPr/>
      </dsp:nvSpPr>
      <dsp:spPr>
        <a:xfrm>
          <a:off x="3193524" y="0"/>
          <a:ext cx="1573910" cy="4191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0000"/>
              </a:solidFill>
            </a:rPr>
            <a:t>Environment</a:t>
          </a:r>
          <a:endParaRPr lang="en-GB" sz="1800" kern="1200" dirty="0">
            <a:solidFill>
              <a:srgbClr val="000000"/>
            </a:solidFill>
          </a:endParaRPr>
        </a:p>
      </dsp:txBody>
      <dsp:txXfrm>
        <a:off x="3193524" y="1676399"/>
        <a:ext cx="1573910" cy="1676400"/>
      </dsp:txXfrm>
    </dsp:sp>
    <dsp:sp modelId="{EF8A5B32-F6DD-4599-8ED3-4839B9BE2003}">
      <dsp:nvSpPr>
        <dsp:cNvPr id="0" name=""/>
        <dsp:cNvSpPr/>
      </dsp:nvSpPr>
      <dsp:spPr>
        <a:xfrm>
          <a:off x="3408403" y="207931"/>
          <a:ext cx="1223971" cy="139560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5F4ECE0-4DB4-430A-BFDA-1407E7DBF060}">
      <dsp:nvSpPr>
        <dsp:cNvPr id="0" name=""/>
        <dsp:cNvSpPr/>
      </dsp:nvSpPr>
      <dsp:spPr>
        <a:xfrm>
          <a:off x="4798268" y="0"/>
          <a:ext cx="1541904" cy="4191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0000"/>
              </a:solidFill>
            </a:rPr>
            <a:t>Climate change adaptation </a:t>
          </a:r>
          <a:endParaRPr lang="en-GB" sz="1800" kern="1200" dirty="0">
            <a:solidFill>
              <a:srgbClr val="000000"/>
            </a:solidFill>
          </a:endParaRPr>
        </a:p>
      </dsp:txBody>
      <dsp:txXfrm>
        <a:off x="4798268" y="1676399"/>
        <a:ext cx="1541904" cy="1676400"/>
      </dsp:txXfrm>
    </dsp:sp>
    <dsp:sp modelId="{D7A541D3-47F2-4627-8FA6-C33262EDBE73}">
      <dsp:nvSpPr>
        <dsp:cNvPr id="0" name=""/>
        <dsp:cNvSpPr/>
      </dsp:nvSpPr>
      <dsp:spPr>
        <a:xfrm>
          <a:off x="5005373" y="207931"/>
          <a:ext cx="1223971" cy="1395603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37C73DA-6AE2-4A48-8747-5476F4FDC2FC}">
      <dsp:nvSpPr>
        <dsp:cNvPr id="0" name=""/>
        <dsp:cNvSpPr/>
      </dsp:nvSpPr>
      <dsp:spPr>
        <a:xfrm>
          <a:off x="6356722" y="0"/>
          <a:ext cx="1494195" cy="4191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00000"/>
              </a:solidFill>
            </a:rPr>
            <a:t>Development approvals</a:t>
          </a:r>
          <a:endParaRPr lang="en-GB" sz="1600" kern="1200" dirty="0">
            <a:solidFill>
              <a:srgbClr val="000000"/>
            </a:solidFill>
          </a:endParaRPr>
        </a:p>
      </dsp:txBody>
      <dsp:txXfrm>
        <a:off x="6356722" y="1676399"/>
        <a:ext cx="1494195" cy="1676400"/>
      </dsp:txXfrm>
    </dsp:sp>
    <dsp:sp modelId="{35F67FC9-E517-48F9-8DB5-5885B650F425}">
      <dsp:nvSpPr>
        <dsp:cNvPr id="0" name=""/>
        <dsp:cNvSpPr/>
      </dsp:nvSpPr>
      <dsp:spPr>
        <a:xfrm>
          <a:off x="6439110" y="237658"/>
          <a:ext cx="1223971" cy="1395603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248503C-F755-4801-B6D6-59C042D2043E}">
      <dsp:nvSpPr>
        <dsp:cNvPr id="0" name=""/>
        <dsp:cNvSpPr/>
      </dsp:nvSpPr>
      <dsp:spPr>
        <a:xfrm>
          <a:off x="565608" y="2845940"/>
          <a:ext cx="6863719" cy="1221862"/>
        </a:xfrm>
        <a:prstGeom prst="leftRight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7AD0D2-8A64-40F3-B5E6-E1C39CF9DDF2}">
      <dsp:nvSpPr>
        <dsp:cNvPr id="0" name=""/>
        <dsp:cNvSpPr/>
      </dsp:nvSpPr>
      <dsp:spPr>
        <a:xfrm>
          <a:off x="622934" y="0"/>
          <a:ext cx="7059930" cy="406400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501944-CE04-418B-8242-1A27C09DFD8C}">
      <dsp:nvSpPr>
        <dsp:cNvPr id="0" name=""/>
        <dsp:cNvSpPr/>
      </dsp:nvSpPr>
      <dsp:spPr>
        <a:xfrm>
          <a:off x="281456" y="1219199"/>
          <a:ext cx="2491740" cy="1625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 smtClean="0"/>
            <a:t>Technical assistance</a:t>
          </a:r>
          <a:endParaRPr lang="en-GB" sz="2900" kern="1200" dirty="0"/>
        </a:p>
      </dsp:txBody>
      <dsp:txXfrm>
        <a:off x="360811" y="1298554"/>
        <a:ext cx="2333030" cy="1466890"/>
      </dsp:txXfrm>
    </dsp:sp>
    <dsp:sp modelId="{53029EED-A989-424D-9D5A-BBB2CFA94846}">
      <dsp:nvSpPr>
        <dsp:cNvPr id="0" name=""/>
        <dsp:cNvSpPr/>
      </dsp:nvSpPr>
      <dsp:spPr>
        <a:xfrm>
          <a:off x="2907029" y="1219199"/>
          <a:ext cx="2491740" cy="1625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 smtClean="0"/>
            <a:t>Advocacy</a:t>
          </a:r>
          <a:endParaRPr lang="en-GB" sz="2900" kern="1200" dirty="0"/>
        </a:p>
      </dsp:txBody>
      <dsp:txXfrm>
        <a:off x="2986384" y="1298554"/>
        <a:ext cx="2333030" cy="1466890"/>
      </dsp:txXfrm>
    </dsp:sp>
    <dsp:sp modelId="{5BE4AD79-E274-4EBD-A71F-2B1DC94803DF}">
      <dsp:nvSpPr>
        <dsp:cNvPr id="0" name=""/>
        <dsp:cNvSpPr/>
      </dsp:nvSpPr>
      <dsp:spPr>
        <a:xfrm>
          <a:off x="5532603" y="1219199"/>
          <a:ext cx="2491740" cy="1625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 smtClean="0"/>
            <a:t>Research and capacity building </a:t>
          </a:r>
          <a:endParaRPr lang="en-GB" sz="2900" kern="1200" dirty="0"/>
        </a:p>
      </dsp:txBody>
      <dsp:txXfrm>
        <a:off x="5611958" y="1298554"/>
        <a:ext cx="2333030" cy="146689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5D395C-B04F-4EE4-B520-8A4A0FE346E2}">
      <dsp:nvSpPr>
        <dsp:cNvPr id="0" name=""/>
        <dsp:cNvSpPr/>
      </dsp:nvSpPr>
      <dsp:spPr>
        <a:xfrm>
          <a:off x="734496" y="2738"/>
          <a:ext cx="1550193" cy="93011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Philippines</a:t>
          </a:r>
          <a:endParaRPr lang="en-GB" sz="2400" kern="1200" dirty="0"/>
        </a:p>
      </dsp:txBody>
      <dsp:txXfrm>
        <a:off x="734496" y="2738"/>
        <a:ext cx="1550193" cy="930116"/>
      </dsp:txXfrm>
    </dsp:sp>
    <dsp:sp modelId="{FDB8F52C-9F8B-430B-8D4C-451590CF1B39}">
      <dsp:nvSpPr>
        <dsp:cNvPr id="0" name=""/>
        <dsp:cNvSpPr/>
      </dsp:nvSpPr>
      <dsp:spPr>
        <a:xfrm>
          <a:off x="2439709" y="2738"/>
          <a:ext cx="1550193" cy="93011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Cambodia</a:t>
          </a:r>
          <a:endParaRPr lang="en-GB" sz="2400" kern="1200" dirty="0"/>
        </a:p>
      </dsp:txBody>
      <dsp:txXfrm>
        <a:off x="2439709" y="2738"/>
        <a:ext cx="1550193" cy="930116"/>
      </dsp:txXfrm>
    </dsp:sp>
    <dsp:sp modelId="{A9ECF2EE-5BD7-4F49-9C7F-FC12B4069864}">
      <dsp:nvSpPr>
        <dsp:cNvPr id="0" name=""/>
        <dsp:cNvSpPr/>
      </dsp:nvSpPr>
      <dsp:spPr>
        <a:xfrm>
          <a:off x="734496" y="1087874"/>
          <a:ext cx="1550193" cy="93011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Indonesia</a:t>
          </a:r>
          <a:endParaRPr lang="en-GB" sz="2400" kern="1200" dirty="0"/>
        </a:p>
      </dsp:txBody>
      <dsp:txXfrm>
        <a:off x="734496" y="1087874"/>
        <a:ext cx="1550193" cy="930116"/>
      </dsp:txXfrm>
    </dsp:sp>
    <dsp:sp modelId="{65A431B4-1347-4E5F-93EA-4C7FD707CA4D}">
      <dsp:nvSpPr>
        <dsp:cNvPr id="0" name=""/>
        <dsp:cNvSpPr/>
      </dsp:nvSpPr>
      <dsp:spPr>
        <a:xfrm>
          <a:off x="2439709" y="1087874"/>
          <a:ext cx="1550193" cy="93011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Thailand</a:t>
          </a:r>
          <a:endParaRPr lang="en-GB" sz="2400" kern="1200" dirty="0"/>
        </a:p>
      </dsp:txBody>
      <dsp:txXfrm>
        <a:off x="2439709" y="1087874"/>
        <a:ext cx="1550193" cy="930116"/>
      </dsp:txXfrm>
    </dsp:sp>
    <dsp:sp modelId="{0519EF09-523A-4EEF-A835-18004CB0F150}">
      <dsp:nvSpPr>
        <dsp:cNvPr id="0" name=""/>
        <dsp:cNvSpPr/>
      </dsp:nvSpPr>
      <dsp:spPr>
        <a:xfrm>
          <a:off x="734496" y="2173009"/>
          <a:ext cx="1550193" cy="93011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Lao PDR</a:t>
          </a:r>
          <a:endParaRPr lang="en-GB" sz="2400" kern="1200" dirty="0"/>
        </a:p>
      </dsp:txBody>
      <dsp:txXfrm>
        <a:off x="734496" y="2173009"/>
        <a:ext cx="1550193" cy="930116"/>
      </dsp:txXfrm>
    </dsp:sp>
    <dsp:sp modelId="{3250C930-510D-46C3-AE41-20F23E21590A}">
      <dsp:nvSpPr>
        <dsp:cNvPr id="0" name=""/>
        <dsp:cNvSpPr/>
      </dsp:nvSpPr>
      <dsp:spPr>
        <a:xfrm>
          <a:off x="2415852" y="2159346"/>
          <a:ext cx="1550193" cy="93011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Vietnam</a:t>
          </a:r>
          <a:endParaRPr lang="en-GB" sz="2400" kern="1200" dirty="0"/>
        </a:p>
      </dsp:txBody>
      <dsp:txXfrm>
        <a:off x="2415852" y="2159346"/>
        <a:ext cx="1550193" cy="930116"/>
      </dsp:txXfrm>
    </dsp:sp>
    <dsp:sp modelId="{0A73C8F4-ADC3-46EC-9EFC-F27B7A5A0314}">
      <dsp:nvSpPr>
        <dsp:cNvPr id="0" name=""/>
        <dsp:cNvSpPr/>
      </dsp:nvSpPr>
      <dsp:spPr>
        <a:xfrm>
          <a:off x="1587103" y="3258145"/>
          <a:ext cx="1550193" cy="93011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Myanmar</a:t>
          </a:r>
          <a:endParaRPr lang="en-GB" sz="2400" kern="1200" dirty="0"/>
        </a:p>
      </dsp:txBody>
      <dsp:txXfrm>
        <a:off x="1587103" y="3258145"/>
        <a:ext cx="1550193" cy="93011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5D395C-B04F-4EE4-B520-8A4A0FE346E2}">
      <dsp:nvSpPr>
        <dsp:cNvPr id="0" name=""/>
        <dsp:cNvSpPr/>
      </dsp:nvSpPr>
      <dsp:spPr>
        <a:xfrm>
          <a:off x="495" y="478784"/>
          <a:ext cx="1933037" cy="115982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Malaysia </a:t>
          </a:r>
          <a:endParaRPr lang="en-GB" sz="2800" kern="1200" dirty="0"/>
        </a:p>
      </dsp:txBody>
      <dsp:txXfrm>
        <a:off x="495" y="478784"/>
        <a:ext cx="1933037" cy="1159822"/>
      </dsp:txXfrm>
    </dsp:sp>
    <dsp:sp modelId="{FDB8F52C-9F8B-430B-8D4C-451590CF1B39}">
      <dsp:nvSpPr>
        <dsp:cNvPr id="0" name=""/>
        <dsp:cNvSpPr/>
      </dsp:nvSpPr>
      <dsp:spPr>
        <a:xfrm>
          <a:off x="2126837" y="478784"/>
          <a:ext cx="1933037" cy="115982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Singapore</a:t>
          </a:r>
          <a:endParaRPr lang="en-GB" sz="2800" kern="1200" dirty="0"/>
        </a:p>
      </dsp:txBody>
      <dsp:txXfrm>
        <a:off x="2126837" y="478784"/>
        <a:ext cx="1933037" cy="1159822"/>
      </dsp:txXfrm>
    </dsp:sp>
    <dsp:sp modelId="{65A431B4-1347-4E5F-93EA-4C7FD707CA4D}">
      <dsp:nvSpPr>
        <dsp:cNvPr id="0" name=""/>
        <dsp:cNvSpPr/>
      </dsp:nvSpPr>
      <dsp:spPr>
        <a:xfrm>
          <a:off x="1063666" y="1831910"/>
          <a:ext cx="1933037" cy="115982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Brunei </a:t>
          </a:r>
          <a:r>
            <a:rPr lang="en-GB" sz="2800" kern="1200" dirty="0" smtClean="0"/>
            <a:t>Darussalam </a:t>
          </a:r>
          <a:endParaRPr lang="en-GB" sz="2800" kern="1200" dirty="0"/>
        </a:p>
      </dsp:txBody>
      <dsp:txXfrm>
        <a:off x="1063666" y="1831910"/>
        <a:ext cx="1933037" cy="11598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#2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73485CA-AED5-4C4E-8B36-B5C5455719D3}" type="datetimeFigureOut">
              <a:rPr lang="en-US"/>
              <a:pPr>
                <a:defRPr/>
              </a:pPr>
              <a:t>5/22/2015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7FE0F2A-899D-4597-8248-1593C47BC14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8616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ADB59DC-DCFB-4061-95F7-30FCF589EDFD}" type="datetimeFigureOut">
              <a:rPr lang="en-US"/>
              <a:pPr>
                <a:defRPr/>
              </a:pPr>
              <a:t>5/22/2015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5630"/>
            <a:ext cx="5438775" cy="4467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4305BC-BB86-4435-8CC6-85CE885D3E8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65736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4305BC-BB86-4435-8CC6-85CE885D3E8B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15464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0071E-44F8-43FA-82F4-112AB775872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38021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7AF77E7-ED9F-4326-8B22-3AD9BA040E50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n-GB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>
              <a:defRPr/>
            </a:pPr>
            <a:endParaRPr lang="en-GB" dirty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F60753C-23A5-40F5-A5F7-ECE362447377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en-GB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712AD17-9FE8-419A-B353-F266B3C475B3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en-GB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b="1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323743B-0972-44E7-A5ED-A64BF8A5F1B6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en-GB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E04D731-3D81-4D9D-AE28-868BF4D43F6C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en-GB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B2BC602-0260-4F8D-A787-2BED72E04E23}" type="slidenum">
              <a:rPr lang="en-GB" smtClean="0">
                <a:latin typeface="Arial" pitchFamily="34" charset="0"/>
                <a:cs typeface="Arial" pitchFamily="34" charset="0"/>
              </a:rPr>
              <a:pPr/>
              <a:t>19</a:t>
            </a:fld>
            <a:endParaRPr lang="en-GB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FD24E-320B-4865-B5CA-E2BC5572775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946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FD24E-320B-4865-B5CA-E2BC5572775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693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0071E-44F8-43FA-82F4-112AB775872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3601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E1196-3EDA-E944-9895-6170E28B390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271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0071E-44F8-43FA-82F4-112AB775872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453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9481128-A939-4281-BD0D-501A3D3E047B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en-GB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4305BC-BB86-4435-8CC6-85CE885D3E8B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42950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0071E-44F8-43FA-82F4-112AB775872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687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ifrc.org/dl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withou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52400" y="152400"/>
            <a:ext cx="8839200" cy="5753100"/>
          </a:xfrm>
          <a:prstGeom prst="rect">
            <a:avLst/>
          </a:prstGeom>
          <a:solidFill>
            <a:srgbClr val="66584E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5" name="Group 11"/>
          <p:cNvGrpSpPr>
            <a:grpSpLocks/>
          </p:cNvGrpSpPr>
          <p:nvPr userDrawn="1"/>
        </p:nvGrpSpPr>
        <p:grpSpPr bwMode="auto">
          <a:xfrm>
            <a:off x="339725" y="339725"/>
            <a:ext cx="1260475" cy="1260475"/>
            <a:chOff x="228600" y="228600"/>
            <a:chExt cx="1260000" cy="1260000"/>
          </a:xfrm>
        </p:grpSpPr>
        <p:sp>
          <p:nvSpPr>
            <p:cNvPr id="6" name="Oval 5"/>
            <p:cNvSpPr/>
            <p:nvPr userDrawn="1"/>
          </p:nvSpPr>
          <p:spPr>
            <a:xfrm>
              <a:off x="228600" y="228600"/>
              <a:ext cx="1260000" cy="1260000"/>
            </a:xfrm>
            <a:prstGeom prst="ellipse">
              <a:avLst/>
            </a:prstGeom>
            <a:solidFill>
              <a:srgbClr val="CF1C21"/>
            </a:solidFill>
            <a:ln w="31750">
              <a:solidFill>
                <a:schemeClr val="bg1"/>
              </a:solidFill>
              <a:rou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TextBox 6"/>
            <p:cNvSpPr txBox="1"/>
            <p:nvPr userDrawn="1"/>
          </p:nvSpPr>
          <p:spPr>
            <a:xfrm>
              <a:off x="269859" y="726887"/>
              <a:ext cx="1144157" cy="430051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chemeClr val="bg1"/>
                  </a:solidFill>
                </a:rPr>
                <a:t>Disaster Laws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2819401"/>
            <a:ext cx="7239000" cy="647591"/>
          </a:xfrm>
        </p:spPr>
        <p:txBody>
          <a:bodyPr/>
          <a:lstStyle>
            <a:lvl1pPr algn="r">
              <a:defRPr b="1" i="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886200"/>
            <a:ext cx="7239000" cy="1752600"/>
          </a:xfrm>
        </p:spPr>
        <p:txBody>
          <a:bodyPr>
            <a:normAutofit/>
          </a:bodyPr>
          <a:lstStyle>
            <a:lvl1pPr marL="0" indent="0" algn="r">
              <a:buNone/>
              <a:defRPr sz="2400" b="1" i="1" baseline="0">
                <a:solidFill>
                  <a:srgbClr val="54181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457200" y="1676400"/>
            <a:ext cx="3352800" cy="4191000"/>
          </a:xfr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959771" y="1676400"/>
            <a:ext cx="4724400" cy="4191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828800" y="2895600"/>
            <a:ext cx="6858000" cy="2971800"/>
          </a:xfr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828800" y="1631732"/>
            <a:ext cx="6858000" cy="1143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1910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1910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676400"/>
            <a:ext cx="4040188" cy="574675"/>
          </a:xfrm>
        </p:spPr>
        <p:txBody>
          <a:bodyPr anchor="ctr"/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251076"/>
            <a:ext cx="4040188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676400"/>
            <a:ext cx="4041775" cy="574675"/>
          </a:xfrm>
        </p:spPr>
        <p:txBody>
          <a:bodyPr anchor="ctr"/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251076"/>
            <a:ext cx="4041775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contac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 userDrawn="1"/>
        </p:nvGrpSpPr>
        <p:grpSpPr bwMode="auto">
          <a:xfrm>
            <a:off x="152400" y="152400"/>
            <a:ext cx="8839200" cy="6553200"/>
            <a:chOff x="152400" y="76200"/>
            <a:chExt cx="8839200" cy="6553200"/>
          </a:xfrm>
        </p:grpSpPr>
        <p:sp>
          <p:nvSpPr>
            <p:cNvPr id="3" name="Rectangle 2"/>
            <p:cNvSpPr/>
            <p:nvPr userDrawn="1"/>
          </p:nvSpPr>
          <p:spPr>
            <a:xfrm>
              <a:off x="152400" y="76200"/>
              <a:ext cx="8839200" cy="655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" name="Rectangle 3"/>
            <p:cNvSpPr/>
            <p:nvPr userDrawn="1"/>
          </p:nvSpPr>
          <p:spPr>
            <a:xfrm>
              <a:off x="152400" y="76200"/>
              <a:ext cx="8839200" cy="5029200"/>
            </a:xfrm>
            <a:prstGeom prst="rect">
              <a:avLst/>
            </a:prstGeom>
            <a:solidFill>
              <a:srgbClr val="CF1C2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" name="TextBox 4"/>
            <p:cNvSpPr txBox="1"/>
            <p:nvPr userDrawn="1"/>
          </p:nvSpPr>
          <p:spPr>
            <a:xfrm>
              <a:off x="533400" y="457200"/>
              <a:ext cx="4724400" cy="4021614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 baseline="30000" dirty="0">
                <a:solidFill>
                  <a:srgbClr val="E8C7B0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 baseline="30000" dirty="0">
                <a:solidFill>
                  <a:srgbClr val="E8C7B0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rgbClr val="E8C7B0"/>
                  </a:solidFill>
                </a:rPr>
                <a:t>FOR MORE INFORMATION, PLEASE VISIT: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 baseline="30000" dirty="0">
                <a:solidFill>
                  <a:schemeClr val="bg1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baseline="30000" dirty="0">
                  <a:solidFill>
                    <a:schemeClr val="bg1"/>
                  </a:solidFill>
                  <a:hlinkClick r:id="rId2"/>
                </a:rPr>
                <a:t>http://</a:t>
              </a:r>
              <a:r>
                <a:rPr lang="en-US" sz="2400" b="1" baseline="30000" dirty="0" smtClean="0">
                  <a:solidFill>
                    <a:schemeClr val="bg1"/>
                  </a:solidFill>
                  <a:hlinkClick r:id="rId2"/>
                </a:rPr>
                <a:t>www.ifrc.org/dl</a:t>
              </a:r>
              <a:r>
                <a:rPr lang="en-US" sz="2400" b="1" baseline="0" dirty="0" smtClean="0">
                  <a:solidFill>
                    <a:schemeClr val="bg1"/>
                  </a:solidFill>
                </a:rPr>
                <a:t> 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 </a:t>
              </a:r>
              <a:endParaRPr lang="en-US" sz="2400" b="1" dirty="0">
                <a:solidFill>
                  <a:schemeClr val="bg1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 dirty="0">
                <a:solidFill>
                  <a:schemeClr val="bg1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rgbClr val="E8C7B0"/>
                  </a:solidFill>
                </a:rPr>
                <a:t>OR CONTACT: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 baseline="30000" dirty="0" smtClean="0">
                <a:solidFill>
                  <a:srgbClr val="E8C7B0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 smtClean="0">
                  <a:solidFill>
                    <a:schemeClr val="bg1"/>
                  </a:solidFill>
                </a:rPr>
                <a:t>Lucia Cipullo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 smtClean="0">
                  <a:solidFill>
                    <a:schemeClr val="bg1"/>
                  </a:solidFill>
                </a:rPr>
                <a:t>Regional Disaster</a:t>
              </a:r>
              <a:r>
                <a:rPr lang="en-US" sz="2000" b="1" baseline="0" dirty="0" smtClean="0">
                  <a:solidFill>
                    <a:schemeClr val="bg1"/>
                  </a:solidFill>
                </a:rPr>
                <a:t> Law Delegate</a:t>
              </a:r>
              <a:endParaRPr lang="en-US" sz="2000" b="1" dirty="0" smtClean="0">
                <a:solidFill>
                  <a:schemeClr val="bg1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 smtClean="0">
                  <a:solidFill>
                    <a:schemeClr val="bg1"/>
                  </a:solidFill>
                </a:rPr>
                <a:t>South East Asia</a:t>
              </a:r>
              <a:endParaRPr lang="en-US" sz="2000" b="1" baseline="30000" dirty="0" smtClean="0">
                <a:solidFill>
                  <a:schemeClr val="bg1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 b="1" baseline="30000" dirty="0" smtClean="0">
                <a:solidFill>
                  <a:srgbClr val="E8C7B0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baseline="30000" dirty="0" smtClean="0">
                  <a:solidFill>
                    <a:schemeClr val="bg1"/>
                  </a:solidFill>
                </a:rPr>
                <a:t>lucia.cipullo@ifrc.org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 baseline="30000" dirty="0">
                <a:solidFill>
                  <a:srgbClr val="E8C7B0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 baseline="30000" dirty="0">
                <a:solidFill>
                  <a:schemeClr val="bg1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 baseline="30000" dirty="0">
                <a:solidFill>
                  <a:schemeClr val="bg1"/>
                </a:solidFill>
              </a:endParaRPr>
            </a:p>
          </p:txBody>
        </p:sp>
        <p:pic>
          <p:nvPicPr>
            <p:cNvPr id="6" name="Picture 15" descr="SLCM-icons logo-EN.jp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200" y="5486400"/>
              <a:ext cx="1905000" cy="983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6" descr="IFRC_logo_EN.jpg"/>
            <p:cNvPicPr>
              <a:picLocks noChangeAspect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15000" y="6096000"/>
              <a:ext cx="3157728" cy="295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4"/>
          <p:cNvGrpSpPr>
            <a:grpSpLocks/>
          </p:cNvGrpSpPr>
          <p:nvPr userDrawn="1"/>
        </p:nvGrpSpPr>
        <p:grpSpPr bwMode="auto">
          <a:xfrm>
            <a:off x="152400" y="5943600"/>
            <a:ext cx="8839200" cy="787400"/>
            <a:chOff x="152400" y="5918015"/>
            <a:chExt cx="8839200" cy="787585"/>
          </a:xfrm>
        </p:grpSpPr>
        <p:sp>
          <p:nvSpPr>
            <p:cNvPr id="9" name="Rectangle 8"/>
            <p:cNvSpPr/>
            <p:nvPr userDrawn="1"/>
          </p:nvSpPr>
          <p:spPr bwMode="auto">
            <a:xfrm>
              <a:off x="152400" y="5918015"/>
              <a:ext cx="8839200" cy="787585"/>
            </a:xfrm>
            <a:prstGeom prst="rect">
              <a:avLst/>
            </a:prstGeom>
            <a:solidFill>
              <a:srgbClr val="DB000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342900" indent="-342900" fontAlgn="auto">
                <a:spcBef>
                  <a:spcPct val="2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sz="3200" dirty="0">
                <a:latin typeface="Arial" charset="0"/>
                <a:cs typeface="Arial" charset="0"/>
              </a:endParaRPr>
            </a:p>
          </p:txBody>
        </p:sp>
        <p:sp>
          <p:nvSpPr>
            <p:cNvPr id="10" name="TextBox 9"/>
            <p:cNvSpPr txBox="1"/>
            <p:nvPr userDrawn="1"/>
          </p:nvSpPr>
          <p:spPr bwMode="auto">
            <a:xfrm>
              <a:off x="304800" y="6106972"/>
              <a:ext cx="3124200" cy="369974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srgbClr val="551C15"/>
                  </a:solidFill>
                  <a:latin typeface="Arial Rounded MT Bold" pitchFamily="-110" charset="0"/>
                  <a:ea typeface="Arial Rounded MT Bold" pitchFamily="-110" charset="0"/>
                  <a:cs typeface="Arial Rounded MT Bold" pitchFamily="-110" charset="0"/>
                </a:rPr>
                <a:t>www.ifrc.org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schemeClr val="bg1"/>
                  </a:solidFill>
                  <a:latin typeface="Arial Rounded MT Bold" pitchFamily="-110" charset="0"/>
                  <a:ea typeface="Arial Rounded MT Bold" pitchFamily="-110" charset="0"/>
                  <a:cs typeface="Arial Rounded MT Bold" pitchFamily="-110" charset="0"/>
                </a:rPr>
                <a:t>Saving lives, changing minds.</a:t>
              </a:r>
              <a:endParaRPr lang="en-US" sz="1200" dirty="0">
                <a:solidFill>
                  <a:schemeClr val="bg1"/>
                </a:solidFill>
                <a:latin typeface="Arial Rounded MT Bold" pitchFamily="-110" charset="0"/>
                <a:ea typeface="Arial Rounded MT Bold" pitchFamily="-110" charset="0"/>
                <a:cs typeface="Arial Rounded MT Bold" pitchFamily="-110" charset="0"/>
              </a:endParaRPr>
            </a:p>
          </p:txBody>
        </p:sp>
        <p:pic>
          <p:nvPicPr>
            <p:cNvPr id="1034" name="Picture 14" descr="IFRC_logo_EN.gif"/>
            <p:cNvPicPr>
              <a:picLocks noChangeAspect="1"/>
            </p:cNvPicPr>
            <p:nvPr userDrawn="1"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613869" y="6172201"/>
              <a:ext cx="3225331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828800" y="350838"/>
            <a:ext cx="685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br>
              <a:rPr lang="en-US" smtClean="0"/>
            </a:br>
            <a:r>
              <a:rPr lang="en-US" smtClean="0"/>
              <a:t>(possible two lines)</a:t>
            </a:r>
            <a:endParaRPr lang="en-GB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28800" y="1676400"/>
            <a:ext cx="6858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grpSp>
        <p:nvGrpSpPr>
          <p:cNvPr id="1029" name="Group 16"/>
          <p:cNvGrpSpPr>
            <a:grpSpLocks/>
          </p:cNvGrpSpPr>
          <p:nvPr userDrawn="1"/>
        </p:nvGrpSpPr>
        <p:grpSpPr bwMode="auto">
          <a:xfrm>
            <a:off x="339725" y="339725"/>
            <a:ext cx="1260475" cy="1260475"/>
            <a:chOff x="228600" y="228600"/>
            <a:chExt cx="1260000" cy="1260000"/>
          </a:xfrm>
        </p:grpSpPr>
        <p:sp>
          <p:nvSpPr>
            <p:cNvPr id="18" name="Oval 17"/>
            <p:cNvSpPr/>
            <p:nvPr userDrawn="1"/>
          </p:nvSpPr>
          <p:spPr>
            <a:xfrm>
              <a:off x="228600" y="228600"/>
              <a:ext cx="1260000" cy="1260000"/>
            </a:xfrm>
            <a:prstGeom prst="ellipse">
              <a:avLst/>
            </a:prstGeom>
            <a:solidFill>
              <a:srgbClr val="CF1C21"/>
            </a:solidFill>
            <a:ln w="31750">
              <a:solidFill>
                <a:schemeClr val="bg1"/>
              </a:solidFill>
              <a:rou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9" name="TextBox 18"/>
            <p:cNvSpPr txBox="1"/>
            <p:nvPr userDrawn="1"/>
          </p:nvSpPr>
          <p:spPr>
            <a:xfrm>
              <a:off x="282555" y="726887"/>
              <a:ext cx="1144157" cy="430725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chemeClr val="bg1"/>
                  </a:solidFill>
                </a:rPr>
                <a:t>Disaster </a:t>
              </a:r>
              <a:endParaRPr lang="en-US" sz="1400" b="1" dirty="0" smtClean="0">
                <a:solidFill>
                  <a:schemeClr val="bg1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 smtClean="0">
                  <a:solidFill>
                    <a:schemeClr val="bg1"/>
                  </a:solidFill>
                </a:rPr>
                <a:t>Law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74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 i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0850" indent="-177800" algn="l" rtl="0" eaLnBrk="0" fontAlgn="base" hangingPunct="0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27063" indent="-176213" algn="l" rtl="0" eaLnBrk="0" fontAlgn="base" hangingPunct="0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627063" indent="-176213" algn="l" rtl="0" eaLnBrk="0" fontAlgn="base" hangingPunct="0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627063" indent="-176213" algn="l" rtl="0" eaLnBrk="0" fontAlgn="base" hangingPunct="0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50838"/>
            <a:ext cx="7543800" cy="1249362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en-GB" sz="4400" i="0" dirty="0" smtClean="0">
                <a:solidFill>
                  <a:schemeClr val="bg1"/>
                </a:solidFill>
              </a:rPr>
              <a:t>Disaster Law: An Asia Pacific Perspective</a:t>
            </a:r>
            <a:endParaRPr lang="en-GB" sz="4400" i="0" dirty="0">
              <a:solidFill>
                <a:schemeClr val="bg1"/>
              </a:solidFill>
            </a:endParaRPr>
          </a:p>
        </p:txBody>
      </p:sp>
      <p:pic>
        <p:nvPicPr>
          <p:cNvPr id="10243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00013"/>
            <a:ext cx="9144000" cy="6043613"/>
          </a:xfrm>
        </p:spPr>
      </p:pic>
      <p:sp>
        <p:nvSpPr>
          <p:cNvPr id="10244" name="TextBox 6"/>
          <p:cNvSpPr txBox="1">
            <a:spLocks noChangeArrowheads="1"/>
          </p:cNvSpPr>
          <p:nvPr/>
        </p:nvSpPr>
        <p:spPr bwMode="auto">
          <a:xfrm>
            <a:off x="304800" y="4267200"/>
            <a:ext cx="8534400" cy="12003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CF1C21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F1C2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F1C2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F1C2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F1C2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3600" b="1" dirty="0" smtClean="0">
                <a:solidFill>
                  <a:schemeClr val="bg1"/>
                </a:solidFill>
              </a:rPr>
              <a:t>Introduction to Disaster Law – Part 2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3600" b="1" dirty="0" smtClean="0">
                <a:solidFill>
                  <a:schemeClr val="bg1"/>
                </a:solidFill>
              </a:rPr>
              <a:t>ACE Programme 2015</a:t>
            </a:r>
            <a:endParaRPr lang="en-GB" alt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77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Next steps: The Checklist on Law and DRR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1295400"/>
            <a:ext cx="5867400" cy="4163888"/>
          </a:xfrm>
        </p:spPr>
        <p:txBody>
          <a:bodyPr/>
          <a:lstStyle/>
          <a:p>
            <a:pPr marL="0" indent="0">
              <a:buNone/>
            </a:pPr>
            <a:endParaRPr lang="en-AU" dirty="0"/>
          </a:p>
          <a:p>
            <a:r>
              <a:rPr lang="en-AU" sz="2000" dirty="0" smtClean="0"/>
              <a:t>A succinct and easy </a:t>
            </a:r>
            <a:r>
              <a:rPr lang="en-AU" sz="2000" dirty="0"/>
              <a:t>to </a:t>
            </a:r>
            <a:r>
              <a:rPr lang="en-AU" sz="2000" dirty="0" smtClean="0"/>
              <a:t>use </a:t>
            </a:r>
            <a:r>
              <a:rPr lang="en-AU" sz="2000" dirty="0"/>
              <a:t>tool to support the strengthening of legal frameworks for </a:t>
            </a:r>
            <a:r>
              <a:rPr lang="en-AU" sz="2000" dirty="0" smtClean="0"/>
              <a:t>DRR by: </a:t>
            </a:r>
          </a:p>
          <a:p>
            <a:pPr marL="0" indent="0">
              <a:buNone/>
            </a:pPr>
            <a:endParaRPr lang="en-AU" sz="2000" dirty="0"/>
          </a:p>
          <a:p>
            <a:pPr lvl="2">
              <a:spcAft>
                <a:spcPts val="1200"/>
              </a:spcAft>
            </a:pPr>
            <a:r>
              <a:rPr lang="en-AU" dirty="0" smtClean="0"/>
              <a:t>Drawing </a:t>
            </a:r>
            <a:r>
              <a:rPr lang="en-AU" dirty="0"/>
              <a:t>on key findings of the multi-country </a:t>
            </a:r>
            <a:r>
              <a:rPr lang="en-AU" dirty="0" smtClean="0"/>
              <a:t>study</a:t>
            </a:r>
          </a:p>
          <a:p>
            <a:pPr lvl="2">
              <a:spcAft>
                <a:spcPts val="1200"/>
              </a:spcAft>
            </a:pPr>
            <a:r>
              <a:rPr lang="en-AU" dirty="0" smtClean="0"/>
              <a:t>To help guide a </a:t>
            </a:r>
            <a:r>
              <a:rPr lang="en-AU" dirty="0"/>
              <a:t>review and revision </a:t>
            </a:r>
            <a:r>
              <a:rPr lang="en-AU" dirty="0" smtClean="0"/>
              <a:t>process of laws and regulations for DRR</a:t>
            </a:r>
          </a:p>
          <a:p>
            <a:pPr lvl="2">
              <a:spcAft>
                <a:spcPts val="1200"/>
              </a:spcAft>
            </a:pPr>
            <a:r>
              <a:rPr lang="en-AU" dirty="0" smtClean="0"/>
              <a:t>For use by lawmakers, NDMOs, RCRC Societies, other DRR advocates </a:t>
            </a:r>
          </a:p>
          <a:p>
            <a:pPr lvl="2">
              <a:spcAft>
                <a:spcPts val="1200"/>
              </a:spcAft>
            </a:pPr>
            <a:r>
              <a:rPr lang="en-AU" dirty="0" smtClean="0"/>
              <a:t>Handbook being drafted to guide implementation of the checklist</a:t>
            </a:r>
            <a:endParaRPr lang="en-AU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773464"/>
            <a:ext cx="2754313" cy="3873500"/>
          </a:xfrm>
          <a:prstGeom prst="rect">
            <a:avLst/>
          </a:prstGeom>
          <a:ln w="9525"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195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Arial" charset="0"/>
                <a:cs typeface="Arial" charset="0"/>
              </a:rPr>
              <a:t>True or False?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752600"/>
            <a:ext cx="8075613" cy="4264025"/>
          </a:xfrm>
        </p:spPr>
        <p:txBody>
          <a:bodyPr/>
          <a:lstStyle/>
          <a:p>
            <a:endParaRPr lang="en-GB" dirty="0" smtClean="0">
              <a:latin typeface="Arial" charset="0"/>
              <a:cs typeface="Arial" charset="0"/>
            </a:endParaRPr>
          </a:p>
          <a:p>
            <a:r>
              <a:rPr lang="en-AU" dirty="0" smtClean="0">
                <a:latin typeface="Arial" charset="0"/>
                <a:cs typeface="Arial" charset="0"/>
              </a:rPr>
              <a:t>If you have a good disaster management law, your legal framework for DRR is complete</a:t>
            </a:r>
            <a:endParaRPr lang="en-GB" dirty="0" smtClean="0"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None/>
            </a:pPr>
            <a:endParaRPr lang="en-GB" dirty="0" smtClean="0">
              <a:latin typeface="Arial" charset="0"/>
              <a:cs typeface="Arial" charset="0"/>
            </a:endParaRPr>
          </a:p>
          <a:p>
            <a:r>
              <a:rPr lang="en-GB" dirty="0" smtClean="0">
                <a:latin typeface="Arial" charset="0"/>
                <a:cs typeface="Arial" charset="0"/>
              </a:rPr>
              <a:t>Answer: False</a:t>
            </a:r>
          </a:p>
        </p:txBody>
      </p:sp>
    </p:spTree>
    <p:extLst>
      <p:ext uri="{BB962C8B-B14F-4D97-AF65-F5344CB8AC3E}">
        <p14:creationId xmlns:p14="http://schemas.microsoft.com/office/powerpoint/2010/main" val="253237971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Key points to remember!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2377" y="1828800"/>
            <a:ext cx="6479704" cy="4725144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AU" dirty="0"/>
              <a:t>Disaster </a:t>
            </a:r>
            <a:r>
              <a:rPr lang="en-AU" dirty="0" smtClean="0"/>
              <a:t>management </a:t>
            </a:r>
            <a:r>
              <a:rPr lang="en-AU" dirty="0"/>
              <a:t>laws are important: </a:t>
            </a:r>
            <a:r>
              <a:rPr lang="en-AU" dirty="0" smtClean="0"/>
              <a:t>BUT </a:t>
            </a:r>
            <a:r>
              <a:rPr lang="en-AU" dirty="0"/>
              <a:t>other sectoral laws are equally as important for risk </a:t>
            </a:r>
            <a:r>
              <a:rPr lang="en-AU" dirty="0" smtClean="0"/>
              <a:t>reduction</a:t>
            </a:r>
          </a:p>
          <a:p>
            <a:pPr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AU" dirty="0" smtClean="0"/>
              <a:t>Effective laws and regulations serve as a foundation for building community resilience and making people safer</a:t>
            </a:r>
          </a:p>
          <a:p>
            <a:pPr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AU" dirty="0" smtClean="0"/>
              <a:t>The Checklist on Law and Disaster Risk Reduction will provide guidance for reviewing and improving legal frameworks for DRR</a:t>
            </a:r>
          </a:p>
          <a:p>
            <a:endParaRPr lang="en-GB" dirty="0"/>
          </a:p>
        </p:txBody>
      </p:sp>
      <p:pic>
        <p:nvPicPr>
          <p:cNvPr id="4" name="Picture 2" descr="http://iloverustyj.com/thinking%20ki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5" y="2209800"/>
            <a:ext cx="2116841" cy="27843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21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latin typeface="Arial" charset="0"/>
                <a:cs typeface="Arial" charset="0"/>
              </a:rPr>
              <a:t>What is the role of the IFRC’s Disaster Law Programme?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533400" y="1600200"/>
          <a:ext cx="8305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592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latin typeface="Arial" charset="0"/>
                <a:cs typeface="Arial" charset="0"/>
              </a:rPr>
              <a:t>What is the role of National Societies in Disaster law?</a:t>
            </a:r>
          </a:p>
        </p:txBody>
      </p:sp>
      <p:sp>
        <p:nvSpPr>
          <p:cNvPr id="20483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6200" y="1828800"/>
            <a:ext cx="7162800" cy="3962400"/>
          </a:xfrm>
        </p:spPr>
        <p:txBody>
          <a:bodyPr/>
          <a:lstStyle/>
          <a:p>
            <a:r>
              <a:rPr lang="en-GB" altLang="en-US" sz="2000" dirty="0" smtClean="0">
                <a:latin typeface="Arial" charset="0"/>
                <a:cs typeface="Arial" charset="0"/>
              </a:rPr>
              <a:t>Auxiliary role = bridge between community and national level law and policy-making processes </a:t>
            </a:r>
          </a:p>
          <a:p>
            <a:endParaRPr lang="en-GB" altLang="en-US" sz="2000" dirty="0" smtClean="0">
              <a:latin typeface="Arial" charset="0"/>
              <a:cs typeface="Arial" charset="0"/>
            </a:endParaRPr>
          </a:p>
          <a:p>
            <a:r>
              <a:rPr lang="en-GB" altLang="en-US" sz="2000" dirty="0" smtClean="0">
                <a:latin typeface="Arial" charset="0"/>
                <a:cs typeface="Arial" charset="0"/>
              </a:rPr>
              <a:t>2011 International Conference: SEA National Societies made a joint pledge to work with governments to </a:t>
            </a:r>
            <a:r>
              <a:rPr lang="en-GB" altLang="en-US" sz="2000" b="1" dirty="0" smtClean="0">
                <a:latin typeface="Arial" charset="0"/>
                <a:cs typeface="Arial" charset="0"/>
              </a:rPr>
              <a:t>strengthen disaster laws – </a:t>
            </a:r>
            <a:r>
              <a:rPr lang="en-GB" altLang="en-US" sz="2000" dirty="0" smtClean="0">
                <a:latin typeface="Arial" charset="0"/>
                <a:cs typeface="Arial" charset="0"/>
              </a:rPr>
              <a:t>some governments made pledges too!</a:t>
            </a:r>
            <a:endParaRPr lang="en-GB" altLang="en-US" sz="2000" b="1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en-GB" altLang="en-US" sz="2000" dirty="0" smtClean="0">
              <a:latin typeface="Arial" charset="0"/>
              <a:cs typeface="Arial" charset="0"/>
            </a:endParaRPr>
          </a:p>
          <a:p>
            <a:r>
              <a:rPr lang="en-GB" altLang="en-US" sz="2000" b="1" dirty="0" smtClean="0">
                <a:latin typeface="Arial" charset="0"/>
                <a:cs typeface="Arial" charset="0"/>
              </a:rPr>
              <a:t>32</a:t>
            </a:r>
            <a:r>
              <a:rPr lang="en-GB" altLang="en-US" sz="2000" b="1" baseline="30000" dirty="0" smtClean="0">
                <a:latin typeface="Arial" charset="0"/>
                <a:cs typeface="Arial" charset="0"/>
              </a:rPr>
              <a:t>nd</a:t>
            </a:r>
            <a:r>
              <a:rPr lang="en-GB" altLang="en-US" sz="2000" b="1" dirty="0" smtClean="0">
                <a:latin typeface="Arial" charset="0"/>
                <a:cs typeface="Arial" charset="0"/>
              </a:rPr>
              <a:t> International Conference in December 2015:</a:t>
            </a:r>
            <a:r>
              <a:rPr lang="en-GB" altLang="en-US" sz="2000" dirty="0" smtClean="0">
                <a:latin typeface="Arial" charset="0"/>
                <a:cs typeface="Arial" charset="0"/>
              </a:rPr>
              <a:t> sign a new regional pledge or joint pledge with government. SEA NS Leaders have committed to this – governments can do the same! </a:t>
            </a:r>
          </a:p>
        </p:txBody>
      </p:sp>
      <p:pic>
        <p:nvPicPr>
          <p:cNvPr id="20484" name="Picture 2" descr="https://encrypted-tbn0.gstatic.com/images?q=tbn:ANd9GcSyf6Uw3wElQt5Z1szaMEn1EAB6pINe_QnnFAzCbl6upeSwpNbKTQ"/>
          <p:cNvPicPr>
            <a:picLocks noGrp="1" noChangeAspect="1" noChangeArrowheads="1"/>
          </p:cNvPicPr>
          <p:nvPr>
            <p:ph type="chart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99729" y="2209800"/>
            <a:ext cx="2222500" cy="2324100"/>
          </a:xfrm>
          <a:noFill/>
        </p:spPr>
      </p:pic>
    </p:spTree>
    <p:extLst>
      <p:ext uri="{BB962C8B-B14F-4D97-AF65-F5344CB8AC3E}">
        <p14:creationId xmlns:p14="http://schemas.microsoft.com/office/powerpoint/2010/main" val="376833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Placeholder 4"/>
          <p:cNvGraphicFramePr>
            <a:graphicFrameLocks noGrp="1"/>
          </p:cNvGraphicFramePr>
          <p:nvPr>
            <p:ph type="chart" sz="quarter" idx="10"/>
          </p:nvPr>
        </p:nvGraphicFramePr>
        <p:xfrm>
          <a:off x="2438400" y="1600200"/>
          <a:ext cx="47244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48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n-US" b="1" dirty="0" smtClean="0">
                <a:latin typeface="Arial" charset="0"/>
                <a:cs typeface="Arial" charset="0"/>
              </a:rPr>
              <a:t>Disaster Law </a:t>
            </a:r>
            <a:r>
              <a:rPr lang="en-GB" altLang="en-US" dirty="0" smtClean="0">
                <a:latin typeface="Arial" charset="0"/>
                <a:cs typeface="Arial" charset="0"/>
              </a:rPr>
              <a:t>Work</a:t>
            </a:r>
            <a:r>
              <a:rPr lang="en-GB" altLang="en-US" b="1" dirty="0" smtClean="0">
                <a:latin typeface="Arial" charset="0"/>
                <a:cs typeface="Arial" charset="0"/>
              </a:rPr>
              <a:t> in Southeast Asia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259013" y="1890713"/>
            <a:ext cx="9144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465888" y="1890713"/>
            <a:ext cx="838200" cy="266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2209800" y="3071813"/>
            <a:ext cx="9906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400800" y="2955925"/>
            <a:ext cx="8382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895600" y="5495925"/>
            <a:ext cx="1143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9" name="TextBox 22"/>
          <p:cNvSpPr txBox="1">
            <a:spLocks noChangeArrowheads="1"/>
          </p:cNvSpPr>
          <p:nvPr/>
        </p:nvSpPr>
        <p:spPr bwMode="auto">
          <a:xfrm>
            <a:off x="887413" y="1712913"/>
            <a:ext cx="1371600" cy="1384995"/>
          </a:xfrm>
          <a:prstGeom prst="rect">
            <a:avLst/>
          </a:prstGeom>
          <a:solidFill>
            <a:srgbClr val="F4D1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CF1C21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F1C2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F1C2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F1C2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F1C2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 dirty="0" smtClean="0"/>
              <a:t>Working </a:t>
            </a:r>
            <a:r>
              <a:rPr lang="en-GB" altLang="en-US" sz="1400" dirty="0"/>
              <a:t>with DFA and Congress on new bill </a:t>
            </a:r>
            <a:r>
              <a:rPr lang="en-GB" altLang="en-US" sz="1400" dirty="0" smtClean="0"/>
              <a:t>&amp; review of DM law </a:t>
            </a:r>
            <a:endParaRPr lang="en-GB" altLang="en-US" sz="1400" dirty="0"/>
          </a:p>
        </p:txBody>
      </p:sp>
      <p:sp>
        <p:nvSpPr>
          <p:cNvPr id="20490" name="TextBox 24"/>
          <p:cNvSpPr txBox="1">
            <a:spLocks noChangeArrowheads="1"/>
          </p:cNvSpPr>
          <p:nvPr/>
        </p:nvSpPr>
        <p:spPr bwMode="auto">
          <a:xfrm>
            <a:off x="870404" y="3231346"/>
            <a:ext cx="1295400" cy="954107"/>
          </a:xfrm>
          <a:prstGeom prst="rect">
            <a:avLst/>
          </a:prstGeom>
          <a:solidFill>
            <a:srgbClr val="B9BF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CF1C21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F1C2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F1C2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F1C2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F1C2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 dirty="0"/>
              <a:t>IDRL Study, </a:t>
            </a:r>
            <a:r>
              <a:rPr lang="en-GB" altLang="en-US" sz="1400" dirty="0" smtClean="0"/>
              <a:t>DM law review, DL roadmap</a:t>
            </a:r>
            <a:endParaRPr lang="en-GB" altLang="en-US" sz="1400" dirty="0"/>
          </a:p>
        </p:txBody>
      </p:sp>
      <p:sp>
        <p:nvSpPr>
          <p:cNvPr id="22539" name="TextBox 25"/>
          <p:cNvSpPr txBox="1">
            <a:spLocks noChangeArrowheads="1"/>
          </p:cNvSpPr>
          <p:nvPr/>
        </p:nvSpPr>
        <p:spPr bwMode="auto">
          <a:xfrm>
            <a:off x="7386638" y="1712913"/>
            <a:ext cx="1143000" cy="9540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CF1C21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F1C2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F1C2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F1C2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F1C2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GB" altLang="en-US" sz="1400" dirty="0" smtClean="0"/>
              <a:t>IDRL study, Developing new DM law</a:t>
            </a:r>
          </a:p>
        </p:txBody>
      </p:sp>
      <p:sp>
        <p:nvSpPr>
          <p:cNvPr id="22540" name="TextBox 26"/>
          <p:cNvSpPr txBox="1">
            <a:spLocks noChangeArrowheads="1"/>
          </p:cNvSpPr>
          <p:nvPr/>
        </p:nvSpPr>
        <p:spPr bwMode="auto">
          <a:xfrm>
            <a:off x="7304088" y="2823359"/>
            <a:ext cx="1143000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CF1C21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F1C2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F1C2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F1C2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F1C2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GB" altLang="en-US" sz="1400" dirty="0" smtClean="0"/>
              <a:t>IDRL workshop – Int. Asst. Guideline </a:t>
            </a:r>
          </a:p>
        </p:txBody>
      </p:sp>
      <p:sp>
        <p:nvSpPr>
          <p:cNvPr id="22542" name="TextBox 30"/>
          <p:cNvSpPr txBox="1">
            <a:spLocks noChangeArrowheads="1"/>
          </p:cNvSpPr>
          <p:nvPr/>
        </p:nvSpPr>
        <p:spPr bwMode="auto">
          <a:xfrm>
            <a:off x="6738938" y="5126038"/>
            <a:ext cx="1600200" cy="739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CF1C21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F1C2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F1C2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F1C2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F1C2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GB" altLang="en-US" sz="1400" dirty="0" smtClean="0"/>
              <a:t>New DM law and rules, high level workshop 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5562600" y="5495925"/>
            <a:ext cx="1143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2160588" y="4249738"/>
            <a:ext cx="9906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6" name="TextBox 29"/>
          <p:cNvSpPr txBox="1">
            <a:spLocks noChangeArrowheads="1"/>
          </p:cNvSpPr>
          <p:nvPr/>
        </p:nvSpPr>
        <p:spPr bwMode="auto">
          <a:xfrm>
            <a:off x="7239000" y="3986213"/>
            <a:ext cx="1485900" cy="954087"/>
          </a:xfrm>
          <a:prstGeom prst="rect">
            <a:avLst/>
          </a:prstGeom>
          <a:solidFill>
            <a:srgbClr val="F4D1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CF1C21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F1C2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F1C2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F1C2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F1C2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IDRL and DRR study, comments on law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6400800" y="4005263"/>
            <a:ext cx="8382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30"/>
          <p:cNvSpPr txBox="1">
            <a:spLocks noChangeArrowheads="1"/>
          </p:cNvSpPr>
          <p:nvPr/>
        </p:nvSpPr>
        <p:spPr bwMode="auto">
          <a:xfrm>
            <a:off x="1757363" y="5341938"/>
            <a:ext cx="1138237" cy="3079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CF1C21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F1C2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F1C2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F1C2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F1C2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GB" altLang="en-US" sz="1400" dirty="0" smtClean="0"/>
              <a:t>IDRL study</a:t>
            </a:r>
          </a:p>
        </p:txBody>
      </p:sp>
      <p:sp>
        <p:nvSpPr>
          <p:cNvPr id="21" name="TextBox 24"/>
          <p:cNvSpPr txBox="1">
            <a:spLocks noChangeArrowheads="1"/>
          </p:cNvSpPr>
          <p:nvPr/>
        </p:nvSpPr>
        <p:spPr bwMode="auto">
          <a:xfrm>
            <a:off x="838200" y="4387850"/>
            <a:ext cx="1295400" cy="7381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CF1C21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F1C2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F1C2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F1C2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F1C2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GB" altLang="en-US" sz="1400" dirty="0" smtClean="0"/>
              <a:t>IDRL Study,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GB" altLang="en-US" sz="1400" dirty="0" smtClean="0"/>
              <a:t>Developing new DM law</a:t>
            </a:r>
          </a:p>
        </p:txBody>
      </p:sp>
    </p:spTree>
    <p:extLst>
      <p:ext uri="{BB962C8B-B14F-4D97-AF65-F5344CB8AC3E}">
        <p14:creationId xmlns:p14="http://schemas.microsoft.com/office/powerpoint/2010/main" val="71199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latin typeface="Arial" charset="0"/>
                <a:cs typeface="Arial" charset="0"/>
              </a:rPr>
              <a:t>What disaster law work have SEA National Societies been doing?</a:t>
            </a:r>
          </a:p>
        </p:txBody>
      </p:sp>
      <p:graphicFrame>
        <p:nvGraphicFramePr>
          <p:cNvPr id="5" name="Chart Placeholder 4"/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3072209336"/>
              </p:ext>
            </p:extLst>
          </p:nvPr>
        </p:nvGraphicFramePr>
        <p:xfrm>
          <a:off x="2819400" y="1536579"/>
          <a:ext cx="4060371" cy="3470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508" name="TextBox 22"/>
          <p:cNvSpPr txBox="1">
            <a:spLocks noChangeArrowheads="1"/>
          </p:cNvSpPr>
          <p:nvPr/>
        </p:nvSpPr>
        <p:spPr bwMode="auto">
          <a:xfrm>
            <a:off x="315686" y="2203102"/>
            <a:ext cx="1371600" cy="1384995"/>
          </a:xfrm>
          <a:prstGeom prst="rect">
            <a:avLst/>
          </a:prstGeom>
          <a:solidFill>
            <a:srgbClr val="F4D1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CF1C21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F1C2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F1C2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F1C2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F1C2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 dirty="0" smtClean="0"/>
              <a:t>National workshop on (legal)  preparedness with govt and OCHA  </a:t>
            </a:r>
            <a:endParaRPr lang="en-GB" altLang="en-US" sz="14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676400" y="2743200"/>
            <a:ext cx="1143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869113" y="2667000"/>
            <a:ext cx="750887" cy="6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26"/>
          <p:cNvSpPr txBox="1">
            <a:spLocks noChangeArrowheads="1"/>
          </p:cNvSpPr>
          <p:nvPr/>
        </p:nvSpPr>
        <p:spPr bwMode="auto">
          <a:xfrm>
            <a:off x="3608615" y="5058466"/>
            <a:ext cx="25146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CF1C21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F1C2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F1C2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F1C2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F1C2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GB" altLang="en-US" sz="1400" dirty="0" smtClean="0"/>
              <a:t>Sensitization and enhancing relations with government </a:t>
            </a:r>
          </a:p>
        </p:txBody>
      </p:sp>
      <p:sp>
        <p:nvSpPr>
          <p:cNvPr id="16" name="TextBox 30"/>
          <p:cNvSpPr txBox="1">
            <a:spLocks noChangeArrowheads="1"/>
          </p:cNvSpPr>
          <p:nvPr/>
        </p:nvSpPr>
        <p:spPr bwMode="auto">
          <a:xfrm>
            <a:off x="7700963" y="2246871"/>
            <a:ext cx="1187450" cy="739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CF1C21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F1C2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F1C2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F1C2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F1C2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GB" altLang="en-US" sz="1400" dirty="0" smtClean="0"/>
              <a:t>Contribute to regional initiatives 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4865915" y="4593319"/>
            <a:ext cx="0" cy="4543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378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 smtClean="0">
              <a:latin typeface="Arial" charset="0"/>
              <a:cs typeface="Arial" charset="0"/>
            </a:endParaRPr>
          </a:p>
        </p:txBody>
      </p:sp>
      <p:pic>
        <p:nvPicPr>
          <p:cNvPr id="18435" name="Picture 2" descr="D:\Lucia Cipullo files\Lucia.cipullo\Lucia My Documents\Kuala Lumpur\News and Newsletter\December 2013\MoNRE worksho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913" y="3771900"/>
            <a:ext cx="50292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3" descr="E:\Disaster Law\Working folder\Myanmar\Workshop 2014\Photos\IMG_158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913" y="0"/>
            <a:ext cx="50292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7000"/>
            <a:ext cx="413702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4" descr="E:\Disaster Law\Working folder\Myanmar\Workshop 2014\Photos\IMG_161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4438650"/>
            <a:ext cx="4125913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D:\Lucia Cipullo files\Lucia.cipullo\Lucia My Documents\Bangkok\DL Comms\Pics for snapshot\Indonesi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1114" y="-1"/>
            <a:ext cx="4148138" cy="270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297113" y="2710442"/>
            <a:ext cx="4343400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3200" b="1" dirty="0" smtClean="0">
                <a:latin typeface="+mn-lt"/>
                <a:cs typeface="Arial" pitchFamily="34" charset="0"/>
              </a:rPr>
              <a:t>South East Asia: Leaders in Disaster Law! </a:t>
            </a:r>
            <a:endParaRPr lang="en-GB" sz="3200" b="1" dirty="0"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54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sz="3200" smtClean="0">
                <a:latin typeface="Arial" charset="0"/>
                <a:cs typeface="Arial" charset="0"/>
              </a:rPr>
              <a:t>Thank you! </a:t>
            </a:r>
          </a:p>
        </p:txBody>
      </p:sp>
      <p:pic>
        <p:nvPicPr>
          <p:cNvPr id="21507" name="Picture 4" descr="C:\Lucia Cipullo files\Lucia.cipullo\Lucia My Documents\Kuala Lumpur\Philippines\question mark_files\5471047557_4dc13f53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76400"/>
            <a:ext cx="4038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143000" y="3657600"/>
            <a:ext cx="2971800" cy="6858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altLang="en-US" sz="2800" smtClean="0">
                <a:latin typeface="Arial" charset="0"/>
                <a:cs typeface="Arial" charset="0"/>
              </a:rPr>
              <a:t>Questions? </a:t>
            </a:r>
          </a:p>
        </p:txBody>
      </p:sp>
      <p:sp>
        <p:nvSpPr>
          <p:cNvPr id="21509" name="Text Placeholder 5"/>
          <p:cNvSpPr txBox="1">
            <a:spLocks/>
          </p:cNvSpPr>
          <p:nvPr/>
        </p:nvSpPr>
        <p:spPr bwMode="auto">
          <a:xfrm>
            <a:off x="5508625" y="1981200"/>
            <a:ext cx="2971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spcBef>
                <a:spcPct val="20000"/>
              </a:spcBef>
              <a:buClr>
                <a:srgbClr val="CF1C21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F1C2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F1C2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F1C2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F1C2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altLang="en-US" sz="2800"/>
              <a:t>Comments?</a:t>
            </a:r>
          </a:p>
        </p:txBody>
      </p:sp>
    </p:spTree>
    <p:extLst>
      <p:ext uri="{BB962C8B-B14F-4D97-AF65-F5344CB8AC3E}">
        <p14:creationId xmlns:p14="http://schemas.microsoft.com/office/powerpoint/2010/main" val="165893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 of the session: Part 2 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9666121"/>
              </p:ext>
            </p:extLst>
          </p:nvPr>
        </p:nvGraphicFramePr>
        <p:xfrm>
          <a:off x="228600" y="1600200"/>
          <a:ext cx="86868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914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AU" dirty="0" smtClean="0"/>
              <a:t>Why law and DRR? Experience highlights the importance of legal frameworks for DRR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64"/>
          <a:stretch/>
        </p:blipFill>
        <p:spPr>
          <a:xfrm>
            <a:off x="283029" y="2209800"/>
            <a:ext cx="3810000" cy="285774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60796" y="1447800"/>
            <a:ext cx="471601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 smtClean="0"/>
              <a:t>Vietnam: </a:t>
            </a:r>
            <a:endParaRPr lang="en-AU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Seen the benefits of having strong laws / regulations for DRR in terms of saving lives.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Legislation </a:t>
            </a:r>
            <a:r>
              <a:rPr lang="en-GB" dirty="0"/>
              <a:t>on early warning, the establishment of dykes, drains </a:t>
            </a:r>
            <a:r>
              <a:rPr lang="en-GB" dirty="0" smtClean="0"/>
              <a:t>(prevent flooding) and </a:t>
            </a:r>
            <a:r>
              <a:rPr lang="en-GB" dirty="0"/>
              <a:t>safe shelters </a:t>
            </a:r>
            <a:r>
              <a:rPr lang="en-GB" dirty="0" smtClean="0"/>
              <a:t>and community </a:t>
            </a:r>
            <a:r>
              <a:rPr lang="en-GB" dirty="0"/>
              <a:t>awareness activities </a:t>
            </a:r>
            <a:r>
              <a:rPr lang="en-GB" dirty="0" smtClean="0"/>
              <a:t>= a </a:t>
            </a:r>
            <a:r>
              <a:rPr lang="en-GB" dirty="0"/>
              <a:t>substantial </a:t>
            </a:r>
            <a:r>
              <a:rPr lang="en-GB" dirty="0" smtClean="0"/>
              <a:t>reduction in lives </a:t>
            </a:r>
            <a:r>
              <a:rPr lang="en-GB" dirty="0"/>
              <a:t>lost from flooding and storms. </a:t>
            </a: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The flood </a:t>
            </a:r>
            <a:r>
              <a:rPr lang="en-GB" dirty="0"/>
              <a:t>level in the Mekong Delta in 2011 was similar to </a:t>
            </a:r>
            <a:r>
              <a:rPr lang="en-GB" dirty="0" smtClean="0"/>
              <a:t>2000 BUT the </a:t>
            </a:r>
            <a:r>
              <a:rPr lang="en-GB" dirty="0"/>
              <a:t>number of deaths from floods dropped from 600 down to 60.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42515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http://a.abcnews.com/images/International/AP_nepal_earthquake_3_jt_150426_1_16x9_9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0" y="0"/>
            <a:ext cx="13004797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24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81000"/>
            <a:ext cx="8229600" cy="1053290"/>
          </a:xfrm>
        </p:spPr>
        <p:txBody>
          <a:bodyPr/>
          <a:lstStyle/>
          <a:p>
            <a:r>
              <a:rPr lang="en-AU" dirty="0" smtClean="0"/>
              <a:t>What has IFRC been doing to address this? </a:t>
            </a:r>
            <a:br>
              <a:rPr lang="en-AU" dirty="0" smtClean="0"/>
            </a:br>
            <a:r>
              <a:rPr lang="en-AU" dirty="0" smtClean="0"/>
              <a:t>Multi-Country Report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114800" y="1676400"/>
            <a:ext cx="4716015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 smtClean="0"/>
              <a:t>IFRC and UNDP launched a global study in 2014 looking at 31 countries:</a:t>
            </a:r>
          </a:p>
          <a:p>
            <a:endParaRPr lang="en-AU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Examples </a:t>
            </a:r>
            <a:r>
              <a:rPr lang="en-GB" dirty="0"/>
              <a:t>of good practice legal </a:t>
            </a:r>
            <a:r>
              <a:rPr lang="en-GB" dirty="0" smtClean="0"/>
              <a:t>provisions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What </a:t>
            </a:r>
            <a:r>
              <a:rPr lang="en-GB" dirty="0"/>
              <a:t>helps or hinders </a:t>
            </a:r>
            <a:r>
              <a:rPr lang="en-GB" dirty="0" smtClean="0"/>
              <a:t>implementation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Recommendations </a:t>
            </a:r>
            <a:r>
              <a:rPr lang="en-GB" dirty="0"/>
              <a:t>for reviewing or drafting laws </a:t>
            </a:r>
            <a:endParaRPr lang="en-GB" dirty="0" smtClean="0"/>
          </a:p>
          <a:p>
            <a:endParaRPr lang="en-GB" sz="1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/>
              <a:t>Aim to support legislators, public administrators </a:t>
            </a:r>
            <a:r>
              <a:rPr lang="en-GB" sz="2000" b="1" dirty="0" smtClean="0"/>
              <a:t>and </a:t>
            </a:r>
            <a:r>
              <a:rPr lang="en-GB" sz="2000" b="1" dirty="0"/>
              <a:t>development practitioners to prepare and implement legal </a:t>
            </a:r>
            <a:r>
              <a:rPr lang="en-GB" sz="2000" b="1" dirty="0" smtClean="0"/>
              <a:t>frameworks for DRR</a:t>
            </a:r>
            <a:endParaRPr lang="en-GB" sz="2000" dirty="0"/>
          </a:p>
          <a:p>
            <a:r>
              <a:rPr lang="en-AU" dirty="0" smtClean="0"/>
              <a:t> 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" y="1828800"/>
            <a:ext cx="3001963" cy="3873500"/>
          </a:xfrm>
          <a:prstGeom prst="rect">
            <a:avLst/>
          </a:prstGeom>
          <a:ln w="9525"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964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76400" y="381000"/>
            <a:ext cx="8280920" cy="1143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Findings: Role of Disaster Risk Management laws </a:t>
            </a:r>
            <a:endParaRPr lang="en-US" sz="2400" i="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019610534"/>
              </p:ext>
            </p:extLst>
          </p:nvPr>
        </p:nvGraphicFramePr>
        <p:xfrm>
          <a:off x="304800" y="1676400"/>
          <a:ext cx="8534400" cy="4123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8567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89083" y="457200"/>
            <a:ext cx="7620000" cy="1022591"/>
          </a:xfrm>
        </p:spPr>
        <p:txBody>
          <a:bodyPr>
            <a:noAutofit/>
          </a:bodyPr>
          <a:lstStyle/>
          <a:p>
            <a:r>
              <a:rPr lang="en-US" dirty="0" smtClean="0"/>
              <a:t>Findings</a:t>
            </a:r>
            <a:r>
              <a:rPr lang="en-AU" dirty="0" smtClean="0"/>
              <a:t>: </a:t>
            </a:r>
            <a:r>
              <a:rPr lang="en-US" dirty="0"/>
              <a:t>s</a:t>
            </a:r>
            <a:r>
              <a:rPr lang="en-US" dirty="0" smtClean="0"/>
              <a:t>ectoral laws are equally important!</a:t>
            </a:r>
            <a:endParaRPr lang="en-GB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63012486"/>
              </p:ext>
            </p:extLst>
          </p:nvPr>
        </p:nvGraphicFramePr>
        <p:xfrm>
          <a:off x="838200" y="1676400"/>
          <a:ext cx="79248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28800" y="4876800"/>
            <a:ext cx="5967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996633"/>
                </a:solidFill>
              </a:rPr>
              <a:t>Mainstreaming DRR</a:t>
            </a:r>
            <a:endParaRPr lang="en-GB" sz="2400" b="1" dirty="0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80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 i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AU" dirty="0" smtClean="0"/>
              <a:t>Background: where did this idea come from? 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247161" y="1600200"/>
            <a:ext cx="8363439" cy="5045975"/>
            <a:chOff x="-961501" y="1430056"/>
            <a:chExt cx="9650130" cy="5819720"/>
          </a:xfrm>
        </p:grpSpPr>
        <p:sp>
          <p:nvSpPr>
            <p:cNvPr id="7" name="TextBox 6"/>
            <p:cNvSpPr txBox="1"/>
            <p:nvPr/>
          </p:nvSpPr>
          <p:spPr>
            <a:xfrm>
              <a:off x="-961501" y="3930800"/>
              <a:ext cx="4563562" cy="33189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>
                <a:spcBef>
                  <a:spcPts val="600"/>
                </a:spcBef>
                <a:spcAft>
                  <a:spcPts val="600"/>
                </a:spcAft>
              </a:pPr>
              <a:r>
                <a:rPr lang="en-US" sz="2000" b="1" dirty="0"/>
                <a:t>HFA Priority 1 </a:t>
              </a:r>
              <a:r>
                <a:rPr lang="en-US" sz="2000" b="1" dirty="0" smtClean="0"/>
                <a:t>– </a:t>
              </a:r>
              <a:r>
                <a:rPr lang="en-US" sz="2000" b="1" dirty="0"/>
                <a:t>DRR  – a national and local priority </a:t>
              </a:r>
              <a:r>
                <a:rPr lang="en-GB" sz="2000" b="1" dirty="0"/>
                <a:t>through</a:t>
              </a:r>
              <a:r>
                <a:rPr lang="en-GB" sz="2000" b="1" dirty="0" smtClean="0"/>
                <a:t>: “</a:t>
              </a:r>
              <a:r>
                <a:rPr lang="en-GB" sz="2000" b="1" dirty="0"/>
                <a:t>policy, legislative and institutional frameworks for disaster risk </a:t>
              </a:r>
              <a:r>
                <a:rPr lang="en-GB" sz="2000" b="1" dirty="0" smtClean="0"/>
                <a:t>reduction”</a:t>
              </a:r>
              <a:endParaRPr lang="en-US" sz="2000" b="1" dirty="0"/>
            </a:p>
            <a:p>
              <a:pPr lvl="2"/>
              <a:endParaRPr lang="en-GB" sz="2000" b="1" dirty="0"/>
            </a:p>
            <a:p>
              <a:endParaRPr lang="en-GB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GB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776" y="1430056"/>
              <a:ext cx="1617008" cy="2399147"/>
            </a:xfrm>
            <a:prstGeom prst="rect">
              <a:avLst/>
            </a:prstGeom>
          </p:spPr>
        </p:pic>
        <p:pic>
          <p:nvPicPr>
            <p:cNvPr id="9" name="Picture 8" descr="p-CHE0245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>
            <a:xfrm>
              <a:off x="5452080" y="1684931"/>
              <a:ext cx="1972730" cy="214427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204548" y="3930800"/>
              <a:ext cx="4484081" cy="25557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/>
              <a:r>
                <a:rPr lang="en-GB" sz="2000" b="1" dirty="0" smtClean="0"/>
                <a:t>Resolution 7 - International </a:t>
              </a:r>
              <a:r>
                <a:rPr lang="en-GB" sz="2000" b="1" dirty="0"/>
                <a:t>Conference of the Red Cross and Red Crescent in </a:t>
              </a:r>
              <a:r>
                <a:rPr lang="en-GB" sz="2000" b="1" dirty="0" smtClean="0"/>
                <a:t>2011 – calls on states to review existing legal frameworks for DRR </a:t>
              </a:r>
              <a:endParaRPr lang="en-GB" sz="2000" b="1" dirty="0"/>
            </a:p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402995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Disaster Law: International Commitments </a:t>
            </a:r>
            <a:endParaRPr lang="en-GB" altLang="en-US" smtClean="0">
              <a:latin typeface="Arial" charset="0"/>
              <a:cs typeface="Arial" charset="0"/>
            </a:endParaRPr>
          </a:p>
        </p:txBody>
      </p:sp>
      <p:sp>
        <p:nvSpPr>
          <p:cNvPr id="15363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276600" y="1905000"/>
            <a:ext cx="5715000" cy="3505200"/>
          </a:xfrm>
        </p:spPr>
        <p:txBody>
          <a:bodyPr/>
          <a:lstStyle/>
          <a:p>
            <a:pPr lvl="1">
              <a:spcAft>
                <a:spcPts val="600"/>
              </a:spcAft>
            </a:pPr>
            <a:endParaRPr lang="en-US" altLang="en-US" smtClean="0">
              <a:latin typeface="Arial" charset="0"/>
              <a:cs typeface="Arial" charset="0"/>
            </a:endParaRPr>
          </a:p>
          <a:p>
            <a:endParaRPr lang="en-US" altLang="en-US" smtClean="0">
              <a:latin typeface="Arial" charset="0"/>
              <a:cs typeface="Arial" charset="0"/>
            </a:endParaRPr>
          </a:p>
          <a:p>
            <a:endParaRPr lang="en-US" altLang="en-US" smtClean="0">
              <a:latin typeface="Arial" charset="0"/>
              <a:cs typeface="Arial" charset="0"/>
            </a:endParaRPr>
          </a:p>
          <a:p>
            <a:endParaRPr lang="en-US" altLang="en-US" smtClean="0">
              <a:latin typeface="Arial" charset="0"/>
              <a:cs typeface="Arial" charset="0"/>
            </a:endParaRPr>
          </a:p>
          <a:p>
            <a:endParaRPr lang="en-US" altLang="en-US" smtClean="0">
              <a:latin typeface="Arial" charset="0"/>
              <a:cs typeface="Arial" charset="0"/>
            </a:endParaRPr>
          </a:p>
          <a:p>
            <a:endParaRPr lang="en-US" altLang="en-US" smtClean="0">
              <a:latin typeface="Arial" charset="0"/>
              <a:cs typeface="Arial" charset="0"/>
            </a:endParaRPr>
          </a:p>
          <a:p>
            <a:endParaRPr lang="en-GB" altLang="en-US" smtClean="0">
              <a:latin typeface="Arial" charset="0"/>
              <a:cs typeface="Arial" charset="0"/>
            </a:endParaRPr>
          </a:p>
        </p:txBody>
      </p:sp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676400"/>
            <a:ext cx="3581400" cy="209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0575" y="4049713"/>
            <a:ext cx="6915150" cy="143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4552950" y="2503488"/>
            <a:ext cx="1676400" cy="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800600" y="4767263"/>
            <a:ext cx="1676400" cy="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8" name="TextBox 3"/>
          <p:cNvSpPr txBox="1">
            <a:spLocks noChangeArrowheads="1"/>
          </p:cNvSpPr>
          <p:nvPr/>
        </p:nvSpPr>
        <p:spPr bwMode="auto">
          <a:xfrm>
            <a:off x="6705600" y="2133600"/>
            <a:ext cx="1905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CF1C21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F1C2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F1C2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F1C2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F1C2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/>
          </a:p>
        </p:txBody>
      </p:sp>
      <p:sp>
        <p:nvSpPr>
          <p:cNvPr id="15369" name="TextBox 4"/>
          <p:cNvSpPr txBox="1">
            <a:spLocks noChangeArrowheads="1"/>
          </p:cNvSpPr>
          <p:nvPr/>
        </p:nvSpPr>
        <p:spPr bwMode="auto">
          <a:xfrm>
            <a:off x="2400300" y="5486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CF1C21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F1C2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F1C2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F1C2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F1C2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/>
          </a:p>
        </p:txBody>
      </p:sp>
      <p:sp>
        <p:nvSpPr>
          <p:cNvPr id="15370" name="TextBox 5"/>
          <p:cNvSpPr txBox="1">
            <a:spLocks noChangeArrowheads="1"/>
          </p:cNvSpPr>
          <p:nvPr/>
        </p:nvSpPr>
        <p:spPr bwMode="auto">
          <a:xfrm>
            <a:off x="6705600" y="4260850"/>
            <a:ext cx="21336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CF1C21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F1C2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F1C2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F1C2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F1C2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 b="1">
                <a:solidFill>
                  <a:schemeClr val="accent2"/>
                </a:solidFill>
              </a:rPr>
              <a:t>Resolution and Pledges on Disaster Law</a:t>
            </a:r>
          </a:p>
        </p:txBody>
      </p:sp>
      <p:sp>
        <p:nvSpPr>
          <p:cNvPr id="15371" name="TextBox 13"/>
          <p:cNvSpPr txBox="1">
            <a:spLocks noChangeArrowheads="1"/>
          </p:cNvSpPr>
          <p:nvPr/>
        </p:nvSpPr>
        <p:spPr bwMode="auto">
          <a:xfrm>
            <a:off x="6324600" y="1905000"/>
            <a:ext cx="2667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CF1C21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F1C2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F1C2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F1C2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F1C2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 b="1">
                <a:solidFill>
                  <a:schemeClr val="accent2"/>
                </a:solidFill>
              </a:rPr>
              <a:t>Sendai Framework for DRR: focus on DRR legislation and IDRL Guidelines</a:t>
            </a:r>
          </a:p>
        </p:txBody>
      </p:sp>
    </p:spTree>
    <p:extLst>
      <p:ext uri="{BB962C8B-B14F-4D97-AF65-F5344CB8AC3E}">
        <p14:creationId xmlns:p14="http://schemas.microsoft.com/office/powerpoint/2010/main" val="4222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15411</TotalTime>
  <Words>746</Words>
  <Application>Microsoft Office PowerPoint</Application>
  <PresentationFormat>On-screen Show (4:3)</PresentationFormat>
  <Paragraphs>121</Paragraphs>
  <Slides>19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Disaster Law: An Asia Pacific Perspective</vt:lpstr>
      <vt:lpstr>Overview of the session: Part 2 </vt:lpstr>
      <vt:lpstr>Why law and DRR? Experience highlights the importance of legal frameworks for DRR</vt:lpstr>
      <vt:lpstr>PowerPoint Presentation</vt:lpstr>
      <vt:lpstr>What has IFRC been doing to address this?  Multi-Country Report</vt:lpstr>
      <vt:lpstr>Findings: Role of Disaster Risk Management laws </vt:lpstr>
      <vt:lpstr>Findings: sectoral laws are equally important!</vt:lpstr>
      <vt:lpstr>Background: where did this idea come from? </vt:lpstr>
      <vt:lpstr>Disaster Law: International Commitments </vt:lpstr>
      <vt:lpstr>Next steps: The Checklist on Law and DRR </vt:lpstr>
      <vt:lpstr>True or False?</vt:lpstr>
      <vt:lpstr>Key points to remember!</vt:lpstr>
      <vt:lpstr>What is the role of the IFRC’s Disaster Law Programme?</vt:lpstr>
      <vt:lpstr>What is the role of National Societies in Disaster law?</vt:lpstr>
      <vt:lpstr>Disaster Law Work in Southeast Asia</vt:lpstr>
      <vt:lpstr>What disaster law work have SEA National Societies been doing?</vt:lpstr>
      <vt:lpstr>PowerPoint Presentation</vt:lpstr>
      <vt:lpstr>Thank you! </vt:lpstr>
      <vt:lpstr>PowerPoint Presentation</vt:lpstr>
    </vt:vector>
  </TitlesOfParts>
  <Company>IFRC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goli.ameri</dc:creator>
  <cp:lastModifiedBy>Angeline Tandiono</cp:lastModifiedBy>
  <cp:revision>286</cp:revision>
  <cp:lastPrinted>2014-05-07T09:51:23Z</cp:lastPrinted>
  <dcterms:created xsi:type="dcterms:W3CDTF">2011-03-07T16:15:55Z</dcterms:created>
  <dcterms:modified xsi:type="dcterms:W3CDTF">2015-05-22T09:13:17Z</dcterms:modified>
</cp:coreProperties>
</file>