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96B9-C775-49E4-841D-FBE01D60064F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8199-88BE-4034-97B1-4CAC8F3B48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629400"/>
            <a:ext cx="9144000" cy="276999"/>
          </a:xfrm>
          <a:prstGeom prst="rect">
            <a:avLst/>
          </a:prstGeom>
          <a:solidFill>
            <a:srgbClr val="FB6E05"/>
          </a:solidFill>
        </p:spPr>
        <p:txBody>
          <a:bodyPr wrap="square" rtlCol="0">
            <a:spAutoFit/>
          </a:bodyPr>
          <a:lstStyle/>
          <a:p>
            <a:pPr lvl="0"/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Developing a RCRC model for School based Disaster Risk Reduction                                                              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Manu 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Gupta,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SEEDS</a:t>
            </a:r>
            <a:endParaRPr kumimoji="0" lang="en-US" sz="10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8" name="Picture 2" descr="C:\Users\rahman\Desktop\SEEDS LOGO new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816975" y="6400800"/>
            <a:ext cx="327025" cy="4874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96B9-C775-49E4-841D-FBE01D60064F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8199-88BE-4034-97B1-4CAC8F3B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96B9-C775-49E4-841D-FBE01D60064F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8199-88BE-4034-97B1-4CAC8F3B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96B9-C775-49E4-841D-FBE01D60064F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8199-88BE-4034-97B1-4CAC8F3B48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629400"/>
            <a:ext cx="9144000" cy="276999"/>
          </a:xfrm>
          <a:prstGeom prst="rect">
            <a:avLst/>
          </a:prstGeom>
          <a:solidFill>
            <a:srgbClr val="FB6E05"/>
          </a:solidFill>
        </p:spPr>
        <p:txBody>
          <a:bodyPr wrap="square" rtlCol="0">
            <a:spAutoFit/>
          </a:bodyPr>
          <a:lstStyle/>
          <a:p>
            <a:pPr lvl="0"/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Developing a RCRC model for School based Disaster Risk Reduction                                                              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Manu 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Gupta,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SEEDS</a:t>
            </a:r>
            <a:endParaRPr kumimoji="0" lang="en-US" sz="10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8" name="Picture 2" descr="C:\Users\rahman\Desktop\SEEDS LOGO new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816975" y="6400800"/>
            <a:ext cx="327025" cy="4874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96B9-C775-49E4-841D-FBE01D60064F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8199-88BE-4034-97B1-4CAC8F3B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96B9-C775-49E4-841D-FBE01D60064F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8199-88BE-4034-97B1-4CAC8F3B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96B9-C775-49E4-841D-FBE01D60064F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8199-88BE-4034-97B1-4CAC8F3B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96B9-C775-49E4-841D-FBE01D60064F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8199-88BE-4034-97B1-4CAC8F3B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96B9-C775-49E4-841D-FBE01D60064F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8199-88BE-4034-97B1-4CAC8F3B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96B9-C775-49E4-841D-FBE01D60064F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8199-88BE-4034-97B1-4CAC8F3B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96B9-C775-49E4-841D-FBE01D60064F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8199-88BE-4034-97B1-4CAC8F3B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A96B9-C775-49E4-841D-FBE01D60064F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E8199-88BE-4034-97B1-4CAC8F3B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772400" cy="1470025"/>
          </a:xfrm>
        </p:spPr>
        <p:txBody>
          <a:bodyPr/>
          <a:lstStyle/>
          <a:p>
            <a:r>
              <a:rPr lang="en-US" dirty="0" smtClean="0"/>
              <a:t>Group Work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505200"/>
            <a:ext cx="6705600" cy="23622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Understanding Day to Day Risks and its impact during emergencies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Each group to write: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10 day to day problem faced by children in school, community and </a:t>
            </a:r>
            <a:r>
              <a:rPr lang="en-US" dirty="0" err="1" smtClean="0"/>
              <a:t>neighbourhood</a:t>
            </a:r>
            <a:endParaRPr lang="en-US" dirty="0" smtClean="0"/>
          </a:p>
          <a:p>
            <a:r>
              <a:rPr lang="en-US" dirty="0" smtClean="0"/>
              <a:t>Incase of Earthquake/flood/fire/High Wind; how these problems would be aggravated</a:t>
            </a:r>
          </a:p>
          <a:p>
            <a:r>
              <a:rPr lang="en-US" dirty="0" smtClean="0"/>
              <a:t>How would these problems when aggravated would impact school and children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54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Group Work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Work</dc:title>
  <dc:creator>rahman</dc:creator>
  <cp:lastModifiedBy>rahman</cp:lastModifiedBy>
  <cp:revision>8</cp:revision>
  <dcterms:created xsi:type="dcterms:W3CDTF">2012-05-04T06:07:39Z</dcterms:created>
  <dcterms:modified xsi:type="dcterms:W3CDTF">2015-01-24T06:47:22Z</dcterms:modified>
</cp:coreProperties>
</file>