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9"/>
  </p:notesMasterIdLst>
  <p:handoutMasterIdLst>
    <p:handoutMasterId r:id="rId10"/>
  </p:handoutMasterIdLst>
  <p:sldIdLst>
    <p:sldId id="257" r:id="rId3"/>
    <p:sldId id="290" r:id="rId4"/>
    <p:sldId id="282" r:id="rId5"/>
    <p:sldId id="287" r:id="rId6"/>
    <p:sldId id="288" r:id="rId7"/>
    <p:sldId id="289" r:id="rId8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71" autoAdjust="0"/>
  </p:normalViewPr>
  <p:slideViewPr>
    <p:cSldViewPr>
      <p:cViewPr>
        <p:scale>
          <a:sx n="50" d="100"/>
          <a:sy n="50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194C8-8C1B-41E5-A7FA-E3EDE02CC69E}" type="datetimeFigureOut">
              <a:rPr lang="en-US" smtClean="0"/>
              <a:t>07/10/2015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FB52A-E60D-44B9-8069-021088A2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6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5D1E-A313-467A-ABF9-1E0BBD4D054D}" type="datetimeFigureOut">
              <a:rPr lang="en-US" smtClean="0"/>
              <a:t>07/10/2015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37836-37D3-47F1-9C2F-7379F170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4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6445-0D3E-45D5-BE17-09EB1B07718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</a:t>
            </a:r>
            <a:r>
              <a:rPr lang="en-US" baseline="0" dirty="0" smtClean="0"/>
              <a:t> from </a:t>
            </a:r>
            <a:r>
              <a:rPr lang="en-US" dirty="0" err="1" smtClean="0"/>
              <a:t>Buscher</a:t>
            </a:r>
            <a:r>
              <a:rPr lang="en-US" dirty="0" smtClean="0"/>
              <a:t>, D. Humanitarian Practice Network (HPN), Humanitarian Exchange, No. 60, February 2014, Special Feature on Gender-based Violence in Emergencies, Preventing Gender-based Violence: Getting it Right.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dirty="0" smtClean="0"/>
              <a:t>Council of Delegates of the International Red Cross and Red Crescent Movement Geneva, Switzerland 7 December 2015 Draft “0” Resolution on “Adoption of the Disability Inclusion Strategic Framework by the International Red Cross and Red Crescent Movement” 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http://rcrcconference.org/wp-content/uploads/sites/3/2015/03/CoD15_disability_draft-0-resolution_20150916-EN.pdf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37836-37D3-47F1-9C2F-7379F170F2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5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04800" y="304800"/>
            <a:ext cx="1260475" cy="1260475"/>
            <a:chOff x="193688" y="193688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193688" y="193688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53943" y="66985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67000"/>
            <a:ext cx="75438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Addressing Gender and Diversity Equality within Community Safety 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7338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IFRC Southeast Asia Regional Delegation</a:t>
            </a:r>
          </a:p>
          <a:p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8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4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88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04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1423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182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28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69331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ADVISOR, MENA ZONE</a:t>
              </a: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JESSICA CADESKY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+961 71 802 484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jessica.cadesky@ifrc.org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43976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77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379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0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5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269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72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2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795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Matt McMahon, REGIONAL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DIVERSITY FOCAL PERSON, IFRC Southeast Asia Regional Delegation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+66(0) 2661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8201 ext 104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matthew.mcmahon@ifrc.org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93947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74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58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38800" y="6146669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392447" y="704768"/>
              <a:ext cx="932305" cy="30766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Gender and Diversity</a:t>
              </a:r>
            </a:p>
          </p:txBody>
        </p:sp>
      </p:grpSp>
      <p:sp>
        <p:nvSpPr>
          <p:cNvPr id="37890" name="AutoShape 2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892" name="AutoShape 4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12192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2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ites.google.com/site/drrtoolsinsoutheastasia/gender-and-diversity/gender-and-diversity-for-resilience-toolkit/building-resilience/disaster-risk-reduction-drr---disaster-management-dm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543800" cy="647591"/>
          </a:xfrm>
        </p:spPr>
        <p:txBody>
          <a:bodyPr/>
          <a:lstStyle/>
          <a:p>
            <a:r>
              <a:rPr lang="en-US" dirty="0" smtClean="0"/>
              <a:t>Dignity, Access, Participation and Safety </a:t>
            </a:r>
            <a:br>
              <a:rPr lang="en-US" dirty="0" smtClean="0"/>
            </a:br>
            <a:r>
              <a:rPr lang="en-US" dirty="0" smtClean="0"/>
              <a:t>of people with disabilities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001000" cy="1752600"/>
          </a:xfrm>
        </p:spPr>
        <p:txBody>
          <a:bodyPr/>
          <a:lstStyle/>
          <a:p>
            <a:r>
              <a:rPr lang="en-GB" dirty="0" smtClean="0"/>
              <a:t>SEA Regional Gender and Diversity </a:t>
            </a:r>
          </a:p>
          <a:p>
            <a:r>
              <a:rPr lang="en-GB" dirty="0" smtClean="0"/>
              <a:t>Training of Trainers</a:t>
            </a:r>
          </a:p>
          <a:p>
            <a:r>
              <a:rPr lang="en-GB" dirty="0" smtClean="0"/>
              <a:t>5-8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4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Session Learning 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the end of the session, participants will </a:t>
            </a:r>
            <a:r>
              <a:rPr lang="en-US" dirty="0" smtClean="0"/>
              <a:t>be </a:t>
            </a:r>
            <a:r>
              <a:rPr lang="en-US" dirty="0"/>
              <a:t>able to:</a:t>
            </a:r>
            <a:endParaRPr lang="en-CA" dirty="0"/>
          </a:p>
          <a:p>
            <a:pPr lvl="0">
              <a:spcAft>
                <a:spcPts val="486"/>
              </a:spcAft>
            </a:pPr>
            <a:endParaRPr lang="en-US" dirty="0" smtClean="0"/>
          </a:p>
          <a:p>
            <a:pPr lvl="0">
              <a:spcAft>
                <a:spcPts val="486"/>
              </a:spcAft>
            </a:pPr>
            <a:r>
              <a:rPr lang="en-US" dirty="0" smtClean="0"/>
              <a:t>Differentiate </a:t>
            </a:r>
            <a:r>
              <a:rPr lang="en-US" dirty="0"/>
              <a:t>between impairment and disability</a:t>
            </a:r>
            <a:endParaRPr lang="en-CA" dirty="0"/>
          </a:p>
          <a:p>
            <a:pPr lvl="0">
              <a:spcAft>
                <a:spcPts val="486"/>
              </a:spcAft>
            </a:pPr>
            <a:r>
              <a:rPr lang="en-US" dirty="0"/>
              <a:t>List four actions to take to support people with disabilities</a:t>
            </a:r>
            <a:endParaRPr lang="en-CA" dirty="0"/>
          </a:p>
          <a:p>
            <a:pPr>
              <a:spcAft>
                <a:spcPts val="486"/>
              </a:spcAft>
            </a:pPr>
            <a:r>
              <a:rPr lang="en-US" dirty="0"/>
              <a:t>To identify actions to do in order to promote the participation of people with disabilities in RC/RC programs and services.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91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620000" cy="40386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spcAft>
                <a:spcPts val="480"/>
              </a:spcAft>
              <a:buFont typeface="+mj-lt"/>
              <a:buAutoNum type="arabicPeriod"/>
            </a:pPr>
            <a:r>
              <a:rPr lang="en-US" dirty="0"/>
              <a:t>What are the factors that prevent people with disabilities to benefit from or participate in our program?</a:t>
            </a:r>
          </a:p>
          <a:p>
            <a:pPr marL="457200" indent="-457200">
              <a:spcAft>
                <a:spcPts val="480"/>
              </a:spcAft>
              <a:buFont typeface="+mj-lt"/>
              <a:buAutoNum type="arabicPeriod"/>
            </a:pPr>
            <a:r>
              <a:rPr lang="en-US" dirty="0"/>
              <a:t>What are the key messages to include in raising our RC personnel’s awareness on people with disabilities, related to </a:t>
            </a:r>
            <a:r>
              <a:rPr lang="en-US" dirty="0" smtClean="0"/>
              <a:t>your </a:t>
            </a:r>
            <a:r>
              <a:rPr lang="en-US" dirty="0"/>
              <a:t>program?</a:t>
            </a:r>
          </a:p>
          <a:p>
            <a:pPr marL="457200" indent="-457200">
              <a:spcAft>
                <a:spcPts val="480"/>
              </a:spcAft>
              <a:buFont typeface="+mj-lt"/>
              <a:buAutoNum type="arabicPeriod"/>
            </a:pPr>
            <a:r>
              <a:rPr lang="en-US" dirty="0"/>
              <a:t>What aspects can you think about to improve the accessibility of people with </a:t>
            </a:r>
            <a:r>
              <a:rPr lang="en-US" dirty="0" smtClean="0"/>
              <a:t>disabilities to your program?</a:t>
            </a:r>
            <a:endParaRPr lang="en-US" dirty="0"/>
          </a:p>
          <a:p>
            <a:pPr marL="457200" indent="-457200">
              <a:spcAft>
                <a:spcPts val="480"/>
              </a:spcAft>
              <a:buFont typeface="+mj-lt"/>
              <a:buAutoNum type="arabicPeriod"/>
            </a:pPr>
            <a:r>
              <a:rPr lang="en-US" dirty="0"/>
              <a:t>What actions can you take to </a:t>
            </a:r>
            <a:r>
              <a:rPr lang="en-US" dirty="0" smtClean="0"/>
              <a:t>mainstream and include </a:t>
            </a:r>
            <a:r>
              <a:rPr lang="en-US" dirty="0"/>
              <a:t>people with disabilities into your program?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12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038600"/>
          </a:xfrm>
        </p:spPr>
        <p:txBody>
          <a:bodyPr/>
          <a:lstStyle/>
          <a:p>
            <a:pPr lvl="0"/>
            <a:r>
              <a:rPr lang="en-US" dirty="0" smtClean="0"/>
              <a:t>Impairment </a:t>
            </a:r>
            <a:r>
              <a:rPr lang="en-US" dirty="0"/>
              <a:t>refers to physical, mental, intellectual and sensory challenges </a:t>
            </a:r>
            <a:endParaRPr lang="en-CA" dirty="0"/>
          </a:p>
          <a:p>
            <a:pPr lvl="0"/>
            <a:r>
              <a:rPr lang="en-US" dirty="0" smtClean="0"/>
              <a:t>Disability </a:t>
            </a:r>
            <a:r>
              <a:rPr lang="en-US" dirty="0"/>
              <a:t>is </a:t>
            </a:r>
            <a:r>
              <a:rPr lang="en-US" dirty="0" smtClean="0"/>
              <a:t>an interaction of impairments and barriers that prevent an effective and full participation of </a:t>
            </a:r>
            <a:r>
              <a:rPr lang="en-US" dirty="0"/>
              <a:t>people with </a:t>
            </a:r>
            <a:r>
              <a:rPr lang="en-US" dirty="0" smtClean="0"/>
              <a:t>impairment on an equal basis with others.</a:t>
            </a:r>
            <a:endParaRPr lang="en-CA" dirty="0"/>
          </a:p>
          <a:p>
            <a:pPr lvl="0"/>
            <a:r>
              <a:rPr lang="en-US" dirty="0" smtClean="0"/>
              <a:t>Participation, awareness raising, accessibility, and inclusion/mainstreaming are the four factors to meet the needs and interests of people </a:t>
            </a:r>
            <a:r>
              <a:rPr lang="en-US" dirty="0"/>
              <a:t>with </a:t>
            </a:r>
            <a:r>
              <a:rPr lang="en-US" dirty="0" smtClean="0"/>
              <a:t>disabilities.</a:t>
            </a:r>
            <a:endParaRPr lang="en-CA" dirty="0"/>
          </a:p>
          <a:p>
            <a:r>
              <a:rPr lang="en-US" dirty="0" smtClean="0"/>
              <a:t>People </a:t>
            </a:r>
            <a:r>
              <a:rPr lang="en-US" dirty="0"/>
              <a:t>with </a:t>
            </a:r>
            <a:r>
              <a:rPr lang="en-US" dirty="0" smtClean="0"/>
              <a:t>disabilities’ needs and contributions should </a:t>
            </a:r>
            <a:r>
              <a:rPr lang="en-US" dirty="0"/>
              <a:t>be promoted in all RC/RC programs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41309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Diversity for Resilience Resource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internal and external resources on inclusion of people with disabilities follow this link: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743200"/>
            <a:ext cx="304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Link: </a:t>
            </a:r>
          </a:p>
          <a:p>
            <a:endParaRPr lang="en-US" b="1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hlinkClick r:id="rId2"/>
              </a:rPr>
              <a:t>https://sites.google.com/site/drrtoolsinsoutheastasia/gender-and-diversity/gender-and-diversity-for-resilience-toolkit/building-resilience/disaster-risk-reduction-drr---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disaster-management-dm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0"/>
            <a:ext cx="209007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974" y="2895600"/>
            <a:ext cx="2278626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4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3276600" cy="2514600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3000" b="1" dirty="0"/>
              <a:t>A</a:t>
            </a:r>
            <a:r>
              <a:rPr lang="en-US" sz="3000" b="1" dirty="0" smtClean="0"/>
              <a:t>ny questions?</a:t>
            </a:r>
            <a:endParaRPr lang="en-US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343</Words>
  <Application>Microsoft Office PowerPoint</Application>
  <PresentationFormat>On-screen Show (4:3)</PresentationFormat>
  <Paragraphs>38</Paragraphs>
  <Slides>6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IFRC_2011 presentation-EN</vt:lpstr>
      <vt:lpstr>Dignity, Access, Participation and Safety  of people with disabilities</vt:lpstr>
      <vt:lpstr>Session Learning Objectives</vt:lpstr>
      <vt:lpstr>Group Questions</vt:lpstr>
      <vt:lpstr>Conclusion </vt:lpstr>
      <vt:lpstr>Gender and Diversity for Resilience Resource Library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of people with disabilities</dc:title>
  <dc:creator>Christina Haneef</dc:creator>
  <cp:lastModifiedBy>Nita</cp:lastModifiedBy>
  <cp:revision>60</cp:revision>
  <cp:lastPrinted>2015-10-01T14:34:22Z</cp:lastPrinted>
  <dcterms:created xsi:type="dcterms:W3CDTF">2015-09-19T09:03:12Z</dcterms:created>
  <dcterms:modified xsi:type="dcterms:W3CDTF">2015-10-07T01:12:52Z</dcterms:modified>
</cp:coreProperties>
</file>