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31" r:id="rId4"/>
  </p:sldMasterIdLst>
  <p:notesMasterIdLst>
    <p:notesMasterId r:id="rId32"/>
  </p:notesMasterIdLst>
  <p:handoutMasterIdLst>
    <p:handoutMasterId r:id="rId33"/>
  </p:handoutMasterIdLst>
  <p:sldIdLst>
    <p:sldId id="749" r:id="rId5"/>
    <p:sldId id="753" r:id="rId6"/>
    <p:sldId id="675" r:id="rId7"/>
    <p:sldId id="755" r:id="rId8"/>
    <p:sldId id="538" r:id="rId9"/>
    <p:sldId id="709" r:id="rId10"/>
    <p:sldId id="490" r:id="rId11"/>
    <p:sldId id="613" r:id="rId12"/>
    <p:sldId id="494" r:id="rId13"/>
    <p:sldId id="546" r:id="rId14"/>
    <p:sldId id="758" r:id="rId15"/>
    <p:sldId id="569" r:id="rId16"/>
    <p:sldId id="756" r:id="rId17"/>
    <p:sldId id="456" r:id="rId18"/>
    <p:sldId id="523" r:id="rId19"/>
    <p:sldId id="745" r:id="rId20"/>
    <p:sldId id="752" r:id="rId21"/>
    <p:sldId id="743" r:id="rId22"/>
    <p:sldId id="750" r:id="rId23"/>
    <p:sldId id="751" r:id="rId24"/>
    <p:sldId id="667" r:id="rId25"/>
    <p:sldId id="759" r:id="rId26"/>
    <p:sldId id="760" r:id="rId27"/>
    <p:sldId id="607" r:id="rId28"/>
    <p:sldId id="754" r:id="rId29"/>
    <p:sldId id="757" r:id="rId30"/>
    <p:sldId id="643" r:id="rId31"/>
  </p:sldIdLst>
  <p:sldSz cx="9144000" cy="6858000" type="screen4x3"/>
  <p:notesSz cx="6881813" cy="9296400"/>
  <p:defaultTextStyle>
    <a:defPPr>
      <a:defRPr lang="en-US"/>
    </a:defPPr>
    <a:lvl1pPr algn="ctr" rtl="0" fontAlgn="base">
      <a:spcBef>
        <a:spcPct val="50000"/>
      </a:spcBef>
      <a:spcAft>
        <a:spcPct val="0"/>
      </a:spcAft>
      <a:defRPr b="1" kern="1200">
        <a:solidFill>
          <a:schemeClr val="tx1"/>
        </a:solidFill>
        <a:latin typeface="Arial" charset="0"/>
        <a:ea typeface="+mn-ea"/>
        <a:cs typeface="+mn-cs"/>
      </a:defRPr>
    </a:lvl1pPr>
    <a:lvl2pPr marL="457200" algn="ctr" rtl="0" fontAlgn="base">
      <a:spcBef>
        <a:spcPct val="50000"/>
      </a:spcBef>
      <a:spcAft>
        <a:spcPct val="0"/>
      </a:spcAft>
      <a:defRPr b="1" kern="1200">
        <a:solidFill>
          <a:schemeClr val="tx1"/>
        </a:solidFill>
        <a:latin typeface="Arial" charset="0"/>
        <a:ea typeface="+mn-ea"/>
        <a:cs typeface="+mn-cs"/>
      </a:defRPr>
    </a:lvl2pPr>
    <a:lvl3pPr marL="914400" algn="ctr" rtl="0" fontAlgn="base">
      <a:spcBef>
        <a:spcPct val="50000"/>
      </a:spcBef>
      <a:spcAft>
        <a:spcPct val="0"/>
      </a:spcAft>
      <a:defRPr b="1" kern="1200">
        <a:solidFill>
          <a:schemeClr val="tx1"/>
        </a:solidFill>
        <a:latin typeface="Arial" charset="0"/>
        <a:ea typeface="+mn-ea"/>
        <a:cs typeface="+mn-cs"/>
      </a:defRPr>
    </a:lvl3pPr>
    <a:lvl4pPr marL="1371600" algn="ctr" rtl="0" fontAlgn="base">
      <a:spcBef>
        <a:spcPct val="50000"/>
      </a:spcBef>
      <a:spcAft>
        <a:spcPct val="0"/>
      </a:spcAft>
      <a:defRPr b="1" kern="1200">
        <a:solidFill>
          <a:schemeClr val="tx1"/>
        </a:solidFill>
        <a:latin typeface="Arial" charset="0"/>
        <a:ea typeface="+mn-ea"/>
        <a:cs typeface="+mn-cs"/>
      </a:defRPr>
    </a:lvl4pPr>
    <a:lvl5pPr marL="1828800" algn="ctr" rtl="0" fontAlgn="base">
      <a:spcBef>
        <a:spcPct val="5000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33"/>
    <a:srgbClr val="CCCCFF"/>
    <a:srgbClr val="9999FF"/>
    <a:srgbClr val="0099CC"/>
    <a:srgbClr val="FD1100"/>
    <a:srgbClr val="0099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0" autoAdjust="0"/>
    <p:restoredTop sz="80000" autoAdjust="0"/>
  </p:normalViewPr>
  <p:slideViewPr>
    <p:cSldViewPr>
      <p:cViewPr>
        <p:scale>
          <a:sx n="60" d="100"/>
          <a:sy n="60" d="100"/>
        </p:scale>
        <p:origin x="-1578" y="-3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584"/>
    </p:cViewPr>
  </p:sorterViewPr>
  <p:notesViewPr>
    <p:cSldViewPr>
      <p:cViewPr>
        <p:scale>
          <a:sx n="100" d="100"/>
          <a:sy n="100" d="100"/>
        </p:scale>
        <p:origin x="-1548" y="-78"/>
      </p:cViewPr>
      <p:guideLst>
        <p:guide orient="horz" pos="2929"/>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69D2A-F9E6-41E3-9DD5-05147EE74EE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B86B929-6B1D-4D9A-8674-6980C87B3CFB}">
      <dgm:prSet phldrT="[Text]" custT="1"/>
      <dgm:spPr/>
      <dgm:t>
        <a:bodyPr/>
        <a:lstStyle/>
        <a:p>
          <a:pPr algn="ctr"/>
          <a:r>
            <a:rPr lang="en-US" sz="2400" dirty="0" smtClean="0"/>
            <a:t>IFRC Strategy 2020</a:t>
          </a:r>
          <a:endParaRPr lang="en-US" sz="2400" dirty="0"/>
        </a:p>
      </dgm:t>
    </dgm:pt>
    <dgm:pt modelId="{139AA4F9-5095-4E48-BA4B-DF192DA41D56}" type="parTrans" cxnId="{9549F5A0-94A8-4233-848D-820D18050CD0}">
      <dgm:prSet/>
      <dgm:spPr/>
      <dgm:t>
        <a:bodyPr/>
        <a:lstStyle/>
        <a:p>
          <a:pPr algn="ctr"/>
          <a:endParaRPr lang="en-US" sz="2000"/>
        </a:p>
      </dgm:t>
    </dgm:pt>
    <dgm:pt modelId="{216D1028-57D0-4160-9BB6-FF059CDF44B8}" type="sibTrans" cxnId="{9549F5A0-94A8-4233-848D-820D18050CD0}">
      <dgm:prSet/>
      <dgm:spPr/>
      <dgm:t>
        <a:bodyPr/>
        <a:lstStyle/>
        <a:p>
          <a:pPr algn="ctr"/>
          <a:endParaRPr lang="en-US" sz="2000"/>
        </a:p>
      </dgm:t>
    </dgm:pt>
    <dgm:pt modelId="{AA03198B-865A-4603-B917-66D67C862DBE}">
      <dgm:prSet phldrT="[Text]" custT="1"/>
      <dgm:spPr/>
      <dgm:t>
        <a:bodyPr/>
        <a:lstStyle/>
        <a:p>
          <a:pPr algn="ctr"/>
          <a:r>
            <a:rPr lang="en-US" sz="2400" dirty="0" smtClean="0"/>
            <a:t>IFRC Strategy on Violence Prevention, Mitigation and Response</a:t>
          </a:r>
          <a:endParaRPr lang="en-US" sz="2400" dirty="0"/>
        </a:p>
      </dgm:t>
    </dgm:pt>
    <dgm:pt modelId="{477DD349-A297-4FAB-84AF-1AB215CFA2C2}" type="parTrans" cxnId="{42661826-32CA-49DB-8657-8F77C5C4C803}">
      <dgm:prSet/>
      <dgm:spPr/>
      <dgm:t>
        <a:bodyPr/>
        <a:lstStyle/>
        <a:p>
          <a:pPr algn="ctr"/>
          <a:endParaRPr lang="en-US" sz="2000"/>
        </a:p>
      </dgm:t>
    </dgm:pt>
    <dgm:pt modelId="{AD85EBA0-8E3D-4277-8CE4-21F47E591749}" type="sibTrans" cxnId="{42661826-32CA-49DB-8657-8F77C5C4C803}">
      <dgm:prSet/>
      <dgm:spPr/>
      <dgm:t>
        <a:bodyPr/>
        <a:lstStyle/>
        <a:p>
          <a:pPr algn="ctr"/>
          <a:endParaRPr lang="en-US" sz="2000"/>
        </a:p>
      </dgm:t>
    </dgm:pt>
    <dgm:pt modelId="{71F96E2E-550D-4496-8D92-BD9093AC1B20}">
      <dgm:prSet phldrT="[Text]" custT="1"/>
      <dgm:spPr/>
      <dgm:t>
        <a:bodyPr/>
        <a:lstStyle/>
        <a:p>
          <a:pPr algn="ctr"/>
          <a:r>
            <a:rPr lang="en-US" sz="2400" dirty="0" smtClean="0"/>
            <a:t>IFRC Violence Prevention Pledge</a:t>
          </a:r>
          <a:endParaRPr lang="en-US" sz="2400" dirty="0"/>
        </a:p>
      </dgm:t>
    </dgm:pt>
    <dgm:pt modelId="{788D3194-88CB-40B1-A4D3-206ED4DF845E}" type="parTrans" cxnId="{F7AAADF6-A5CB-45A2-8F83-C0F591AADB22}">
      <dgm:prSet/>
      <dgm:spPr/>
      <dgm:t>
        <a:bodyPr/>
        <a:lstStyle/>
        <a:p>
          <a:pPr algn="ctr"/>
          <a:endParaRPr lang="en-US" sz="2000"/>
        </a:p>
      </dgm:t>
    </dgm:pt>
    <dgm:pt modelId="{34A70153-0D74-4807-A22C-79C57BE3C74E}" type="sibTrans" cxnId="{F7AAADF6-A5CB-45A2-8F83-C0F591AADB22}">
      <dgm:prSet/>
      <dgm:spPr/>
      <dgm:t>
        <a:bodyPr/>
        <a:lstStyle/>
        <a:p>
          <a:pPr algn="ctr"/>
          <a:endParaRPr lang="en-US" sz="2000"/>
        </a:p>
      </dgm:t>
    </dgm:pt>
    <dgm:pt modelId="{9C67254C-D297-413B-B11D-F0042664207E}">
      <dgm:prSet custT="1"/>
      <dgm:spPr/>
      <dgm:t>
        <a:bodyPr/>
        <a:lstStyle/>
        <a:p>
          <a:pPr algn="ctr"/>
          <a:r>
            <a:rPr lang="en-US" sz="2400" dirty="0" smtClean="0"/>
            <a:t>IFRC Gender Pledge</a:t>
          </a:r>
          <a:endParaRPr lang="en-US" sz="2400" dirty="0"/>
        </a:p>
      </dgm:t>
    </dgm:pt>
    <dgm:pt modelId="{9077A8F0-6A2A-4FCC-B8F7-2912E347FEEA}" type="parTrans" cxnId="{DED17351-BF6D-4906-9B80-3A93402A113E}">
      <dgm:prSet/>
      <dgm:spPr/>
      <dgm:t>
        <a:bodyPr/>
        <a:lstStyle/>
        <a:p>
          <a:pPr algn="ctr"/>
          <a:endParaRPr lang="en-US" sz="2000"/>
        </a:p>
      </dgm:t>
    </dgm:pt>
    <dgm:pt modelId="{C3EB65E3-6148-4CDB-8844-523DE3F70B96}" type="sibTrans" cxnId="{DED17351-BF6D-4906-9B80-3A93402A113E}">
      <dgm:prSet/>
      <dgm:spPr/>
      <dgm:t>
        <a:bodyPr/>
        <a:lstStyle/>
        <a:p>
          <a:pPr algn="ctr"/>
          <a:endParaRPr lang="en-US" sz="2000"/>
        </a:p>
      </dgm:t>
    </dgm:pt>
    <dgm:pt modelId="{6C87F89C-8560-40C0-8C00-BB7A542C6230}">
      <dgm:prSet custT="1"/>
      <dgm:spPr/>
      <dgm:t>
        <a:bodyPr/>
        <a:lstStyle/>
        <a:p>
          <a:pPr algn="ctr"/>
          <a:r>
            <a:rPr lang="en-US" sz="2400" dirty="0" smtClean="0"/>
            <a:t>IFRC Gender and Diversity Strategy</a:t>
          </a:r>
          <a:endParaRPr lang="en-US" sz="2400" dirty="0"/>
        </a:p>
      </dgm:t>
    </dgm:pt>
    <dgm:pt modelId="{8E0FF884-1DCD-4DD6-9984-C814D952530F}" type="parTrans" cxnId="{B7F30142-65C4-43CD-8E5C-792C1FAD277F}">
      <dgm:prSet/>
      <dgm:spPr/>
      <dgm:t>
        <a:bodyPr/>
        <a:lstStyle/>
        <a:p>
          <a:pPr algn="ctr"/>
          <a:endParaRPr lang="en-US" sz="2000"/>
        </a:p>
      </dgm:t>
    </dgm:pt>
    <dgm:pt modelId="{C9D4BEB7-D069-41A4-9ECE-B84E002F70CA}" type="sibTrans" cxnId="{B7F30142-65C4-43CD-8E5C-792C1FAD277F}">
      <dgm:prSet/>
      <dgm:spPr/>
      <dgm:t>
        <a:bodyPr/>
        <a:lstStyle/>
        <a:p>
          <a:pPr algn="ctr"/>
          <a:endParaRPr lang="en-US" sz="2000"/>
        </a:p>
      </dgm:t>
    </dgm:pt>
    <dgm:pt modelId="{85147718-D46D-4DF2-BBC2-C3EDD316D56B}">
      <dgm:prSet custT="1"/>
      <dgm:spPr/>
      <dgm:t>
        <a:bodyPr/>
        <a:lstStyle/>
        <a:p>
          <a:pPr algn="ctr"/>
          <a:r>
            <a:rPr lang="en-US" sz="2400" dirty="0" smtClean="0"/>
            <a:t>Council of Delegates 2013</a:t>
          </a:r>
          <a:endParaRPr lang="en-US" sz="2400" dirty="0"/>
        </a:p>
      </dgm:t>
    </dgm:pt>
    <dgm:pt modelId="{226484ED-3D00-4036-BFAF-CC51BB9BFB97}" type="parTrans" cxnId="{3BCB7EFD-FBE0-47A2-8CBB-DC937FE432EB}">
      <dgm:prSet/>
      <dgm:spPr/>
      <dgm:t>
        <a:bodyPr/>
        <a:lstStyle/>
        <a:p>
          <a:endParaRPr lang="en-CA"/>
        </a:p>
      </dgm:t>
    </dgm:pt>
    <dgm:pt modelId="{15FCB5D3-12D2-4DFF-A5A3-79CA7EFB8DF2}" type="sibTrans" cxnId="{3BCB7EFD-FBE0-47A2-8CBB-DC937FE432EB}">
      <dgm:prSet/>
      <dgm:spPr/>
      <dgm:t>
        <a:bodyPr/>
        <a:lstStyle/>
        <a:p>
          <a:endParaRPr lang="en-CA"/>
        </a:p>
      </dgm:t>
    </dgm:pt>
    <dgm:pt modelId="{1A92FEC1-796A-4FB4-8504-E3DF59ACBBE6}" type="pres">
      <dgm:prSet presAssocID="{A8E69D2A-F9E6-41E3-9DD5-05147EE74EEF}" presName="linear" presStyleCnt="0">
        <dgm:presLayoutVars>
          <dgm:animLvl val="lvl"/>
          <dgm:resizeHandles val="exact"/>
        </dgm:presLayoutVars>
      </dgm:prSet>
      <dgm:spPr/>
      <dgm:t>
        <a:bodyPr/>
        <a:lstStyle/>
        <a:p>
          <a:endParaRPr lang="en-US"/>
        </a:p>
      </dgm:t>
    </dgm:pt>
    <dgm:pt modelId="{E361EEE8-932D-43DD-9295-00642E2D7A42}" type="pres">
      <dgm:prSet presAssocID="{EB86B929-6B1D-4D9A-8674-6980C87B3CFB}" presName="parentText" presStyleLbl="node1" presStyleIdx="0" presStyleCnt="6" custLinFactNeighborX="-693" custLinFactNeighborY="-11558">
        <dgm:presLayoutVars>
          <dgm:chMax val="0"/>
          <dgm:bulletEnabled val="1"/>
        </dgm:presLayoutVars>
      </dgm:prSet>
      <dgm:spPr/>
      <dgm:t>
        <a:bodyPr/>
        <a:lstStyle/>
        <a:p>
          <a:endParaRPr lang="en-US"/>
        </a:p>
      </dgm:t>
    </dgm:pt>
    <dgm:pt modelId="{47866C95-2B4A-4C9C-B990-58DBEE0434F1}" type="pres">
      <dgm:prSet presAssocID="{216D1028-57D0-4160-9BB6-FF059CDF44B8}" presName="spacer" presStyleCnt="0"/>
      <dgm:spPr/>
    </dgm:pt>
    <dgm:pt modelId="{EC03C063-CFAA-446C-88BE-8EB43E9C6C87}" type="pres">
      <dgm:prSet presAssocID="{AA03198B-865A-4603-B917-66D67C862DBE}" presName="parentText" presStyleLbl="node1" presStyleIdx="1" presStyleCnt="6">
        <dgm:presLayoutVars>
          <dgm:chMax val="0"/>
          <dgm:bulletEnabled val="1"/>
        </dgm:presLayoutVars>
      </dgm:prSet>
      <dgm:spPr/>
      <dgm:t>
        <a:bodyPr/>
        <a:lstStyle/>
        <a:p>
          <a:endParaRPr lang="en-US"/>
        </a:p>
      </dgm:t>
    </dgm:pt>
    <dgm:pt modelId="{3C2C80A6-3049-43F5-B182-6BF7E680C342}" type="pres">
      <dgm:prSet presAssocID="{AD85EBA0-8E3D-4277-8CE4-21F47E591749}" presName="spacer" presStyleCnt="0"/>
      <dgm:spPr/>
    </dgm:pt>
    <dgm:pt modelId="{D098297F-6D4B-4034-AC8B-E81D34B74309}" type="pres">
      <dgm:prSet presAssocID="{71F96E2E-550D-4496-8D92-BD9093AC1B20}" presName="parentText" presStyleLbl="node1" presStyleIdx="2" presStyleCnt="6">
        <dgm:presLayoutVars>
          <dgm:chMax val="0"/>
          <dgm:bulletEnabled val="1"/>
        </dgm:presLayoutVars>
      </dgm:prSet>
      <dgm:spPr/>
      <dgm:t>
        <a:bodyPr/>
        <a:lstStyle/>
        <a:p>
          <a:endParaRPr lang="en-US"/>
        </a:p>
      </dgm:t>
    </dgm:pt>
    <dgm:pt modelId="{7AFB2B98-2385-4386-89EC-FF1BBF0DCFC6}" type="pres">
      <dgm:prSet presAssocID="{34A70153-0D74-4807-A22C-79C57BE3C74E}" presName="spacer" presStyleCnt="0"/>
      <dgm:spPr/>
    </dgm:pt>
    <dgm:pt modelId="{67E5C62F-E31C-48A1-BB8A-AFB274EC1C11}" type="pres">
      <dgm:prSet presAssocID="{9C67254C-D297-413B-B11D-F0042664207E}" presName="parentText" presStyleLbl="node1" presStyleIdx="3" presStyleCnt="6">
        <dgm:presLayoutVars>
          <dgm:chMax val="0"/>
          <dgm:bulletEnabled val="1"/>
        </dgm:presLayoutVars>
      </dgm:prSet>
      <dgm:spPr/>
      <dgm:t>
        <a:bodyPr/>
        <a:lstStyle/>
        <a:p>
          <a:endParaRPr lang="en-US"/>
        </a:p>
      </dgm:t>
    </dgm:pt>
    <dgm:pt modelId="{8F2183DF-F8E7-46B4-B43E-25452371108E}" type="pres">
      <dgm:prSet presAssocID="{C3EB65E3-6148-4CDB-8844-523DE3F70B96}" presName="spacer" presStyleCnt="0"/>
      <dgm:spPr/>
    </dgm:pt>
    <dgm:pt modelId="{4802957C-8799-417D-AAB5-BA30A4FE454B}" type="pres">
      <dgm:prSet presAssocID="{6C87F89C-8560-40C0-8C00-BB7A542C6230}" presName="parentText" presStyleLbl="node1" presStyleIdx="4" presStyleCnt="6">
        <dgm:presLayoutVars>
          <dgm:chMax val="0"/>
          <dgm:bulletEnabled val="1"/>
        </dgm:presLayoutVars>
      </dgm:prSet>
      <dgm:spPr/>
      <dgm:t>
        <a:bodyPr/>
        <a:lstStyle/>
        <a:p>
          <a:endParaRPr lang="en-US"/>
        </a:p>
      </dgm:t>
    </dgm:pt>
    <dgm:pt modelId="{EDF2F13E-42AB-4457-9024-47067CC51E50}" type="pres">
      <dgm:prSet presAssocID="{C9D4BEB7-D069-41A4-9ECE-B84E002F70CA}" presName="spacer" presStyleCnt="0"/>
      <dgm:spPr/>
    </dgm:pt>
    <dgm:pt modelId="{C4A89FF4-B138-4D72-8CA8-8587B4C4CE68}" type="pres">
      <dgm:prSet presAssocID="{85147718-D46D-4DF2-BBC2-C3EDD316D56B}" presName="parentText" presStyleLbl="node1" presStyleIdx="5" presStyleCnt="6">
        <dgm:presLayoutVars>
          <dgm:chMax val="0"/>
          <dgm:bulletEnabled val="1"/>
        </dgm:presLayoutVars>
      </dgm:prSet>
      <dgm:spPr/>
      <dgm:t>
        <a:bodyPr/>
        <a:lstStyle/>
        <a:p>
          <a:endParaRPr lang="en-CA"/>
        </a:p>
      </dgm:t>
    </dgm:pt>
  </dgm:ptLst>
  <dgm:cxnLst>
    <dgm:cxn modelId="{B5D52CD4-71CD-4827-8E32-7185B8EC459B}" type="presOf" srcId="{85147718-D46D-4DF2-BBC2-C3EDD316D56B}" destId="{C4A89FF4-B138-4D72-8CA8-8587B4C4CE68}" srcOrd="0" destOrd="0" presId="urn:microsoft.com/office/officeart/2005/8/layout/vList2"/>
    <dgm:cxn modelId="{B7F30142-65C4-43CD-8E5C-792C1FAD277F}" srcId="{A8E69D2A-F9E6-41E3-9DD5-05147EE74EEF}" destId="{6C87F89C-8560-40C0-8C00-BB7A542C6230}" srcOrd="4" destOrd="0" parTransId="{8E0FF884-1DCD-4DD6-9984-C814D952530F}" sibTransId="{C9D4BEB7-D069-41A4-9ECE-B84E002F70CA}"/>
    <dgm:cxn modelId="{4BFF4271-4AF9-4FFC-A84A-BC0006CC8082}" type="presOf" srcId="{9C67254C-D297-413B-B11D-F0042664207E}" destId="{67E5C62F-E31C-48A1-BB8A-AFB274EC1C11}" srcOrd="0" destOrd="0" presId="urn:microsoft.com/office/officeart/2005/8/layout/vList2"/>
    <dgm:cxn modelId="{9549F5A0-94A8-4233-848D-820D18050CD0}" srcId="{A8E69D2A-F9E6-41E3-9DD5-05147EE74EEF}" destId="{EB86B929-6B1D-4D9A-8674-6980C87B3CFB}" srcOrd="0" destOrd="0" parTransId="{139AA4F9-5095-4E48-BA4B-DF192DA41D56}" sibTransId="{216D1028-57D0-4160-9BB6-FF059CDF44B8}"/>
    <dgm:cxn modelId="{BFF3558F-6EC3-49B9-9076-CEA4D889B06A}" type="presOf" srcId="{A8E69D2A-F9E6-41E3-9DD5-05147EE74EEF}" destId="{1A92FEC1-796A-4FB4-8504-E3DF59ACBBE6}" srcOrd="0" destOrd="0" presId="urn:microsoft.com/office/officeart/2005/8/layout/vList2"/>
    <dgm:cxn modelId="{F7AAADF6-A5CB-45A2-8F83-C0F591AADB22}" srcId="{A8E69D2A-F9E6-41E3-9DD5-05147EE74EEF}" destId="{71F96E2E-550D-4496-8D92-BD9093AC1B20}" srcOrd="2" destOrd="0" parTransId="{788D3194-88CB-40B1-A4D3-206ED4DF845E}" sibTransId="{34A70153-0D74-4807-A22C-79C57BE3C74E}"/>
    <dgm:cxn modelId="{DED17351-BF6D-4906-9B80-3A93402A113E}" srcId="{A8E69D2A-F9E6-41E3-9DD5-05147EE74EEF}" destId="{9C67254C-D297-413B-B11D-F0042664207E}" srcOrd="3" destOrd="0" parTransId="{9077A8F0-6A2A-4FCC-B8F7-2912E347FEEA}" sibTransId="{C3EB65E3-6148-4CDB-8844-523DE3F70B96}"/>
    <dgm:cxn modelId="{3775ABD8-00C4-43A9-BF3C-A7127269533C}" type="presOf" srcId="{6C87F89C-8560-40C0-8C00-BB7A542C6230}" destId="{4802957C-8799-417D-AAB5-BA30A4FE454B}" srcOrd="0" destOrd="0" presId="urn:microsoft.com/office/officeart/2005/8/layout/vList2"/>
    <dgm:cxn modelId="{D3780D98-EF20-4E92-89DA-858A43549818}" type="presOf" srcId="{71F96E2E-550D-4496-8D92-BD9093AC1B20}" destId="{D098297F-6D4B-4034-AC8B-E81D34B74309}" srcOrd="0" destOrd="0" presId="urn:microsoft.com/office/officeart/2005/8/layout/vList2"/>
    <dgm:cxn modelId="{FD0055D3-3109-4F57-849F-5413AAFF346B}" type="presOf" srcId="{AA03198B-865A-4603-B917-66D67C862DBE}" destId="{EC03C063-CFAA-446C-88BE-8EB43E9C6C87}" srcOrd="0" destOrd="0" presId="urn:microsoft.com/office/officeart/2005/8/layout/vList2"/>
    <dgm:cxn modelId="{A1DC9792-5E1E-43DD-9E16-77B11E6166E7}" type="presOf" srcId="{EB86B929-6B1D-4D9A-8674-6980C87B3CFB}" destId="{E361EEE8-932D-43DD-9295-00642E2D7A42}" srcOrd="0" destOrd="0" presId="urn:microsoft.com/office/officeart/2005/8/layout/vList2"/>
    <dgm:cxn modelId="{3BCB7EFD-FBE0-47A2-8CBB-DC937FE432EB}" srcId="{A8E69D2A-F9E6-41E3-9DD5-05147EE74EEF}" destId="{85147718-D46D-4DF2-BBC2-C3EDD316D56B}" srcOrd="5" destOrd="0" parTransId="{226484ED-3D00-4036-BFAF-CC51BB9BFB97}" sibTransId="{15FCB5D3-12D2-4DFF-A5A3-79CA7EFB8DF2}"/>
    <dgm:cxn modelId="{42661826-32CA-49DB-8657-8F77C5C4C803}" srcId="{A8E69D2A-F9E6-41E3-9DD5-05147EE74EEF}" destId="{AA03198B-865A-4603-B917-66D67C862DBE}" srcOrd="1" destOrd="0" parTransId="{477DD349-A297-4FAB-84AF-1AB215CFA2C2}" sibTransId="{AD85EBA0-8E3D-4277-8CE4-21F47E591749}"/>
    <dgm:cxn modelId="{CE540E47-4F36-4C4B-955A-0816B4525320}" type="presParOf" srcId="{1A92FEC1-796A-4FB4-8504-E3DF59ACBBE6}" destId="{E361EEE8-932D-43DD-9295-00642E2D7A42}" srcOrd="0" destOrd="0" presId="urn:microsoft.com/office/officeart/2005/8/layout/vList2"/>
    <dgm:cxn modelId="{1DABB74B-0E2D-4635-A73A-49A6CA953795}" type="presParOf" srcId="{1A92FEC1-796A-4FB4-8504-E3DF59ACBBE6}" destId="{47866C95-2B4A-4C9C-B990-58DBEE0434F1}" srcOrd="1" destOrd="0" presId="urn:microsoft.com/office/officeart/2005/8/layout/vList2"/>
    <dgm:cxn modelId="{7E51C77B-39F7-492A-ADF0-F9177C808592}" type="presParOf" srcId="{1A92FEC1-796A-4FB4-8504-E3DF59ACBBE6}" destId="{EC03C063-CFAA-446C-88BE-8EB43E9C6C87}" srcOrd="2" destOrd="0" presId="urn:microsoft.com/office/officeart/2005/8/layout/vList2"/>
    <dgm:cxn modelId="{3E929CA8-5612-41CA-8EDB-CB44C418B467}" type="presParOf" srcId="{1A92FEC1-796A-4FB4-8504-E3DF59ACBBE6}" destId="{3C2C80A6-3049-43F5-B182-6BF7E680C342}" srcOrd="3" destOrd="0" presId="urn:microsoft.com/office/officeart/2005/8/layout/vList2"/>
    <dgm:cxn modelId="{1A182401-24A4-497D-AE20-6618F09BEA78}" type="presParOf" srcId="{1A92FEC1-796A-4FB4-8504-E3DF59ACBBE6}" destId="{D098297F-6D4B-4034-AC8B-E81D34B74309}" srcOrd="4" destOrd="0" presId="urn:microsoft.com/office/officeart/2005/8/layout/vList2"/>
    <dgm:cxn modelId="{D3E7B6A1-19D4-4B18-BD94-423F4C18EBDD}" type="presParOf" srcId="{1A92FEC1-796A-4FB4-8504-E3DF59ACBBE6}" destId="{7AFB2B98-2385-4386-89EC-FF1BBF0DCFC6}" srcOrd="5" destOrd="0" presId="urn:microsoft.com/office/officeart/2005/8/layout/vList2"/>
    <dgm:cxn modelId="{2D0A7795-A8AE-4F05-B17A-8C3CBCA1B3F6}" type="presParOf" srcId="{1A92FEC1-796A-4FB4-8504-E3DF59ACBBE6}" destId="{67E5C62F-E31C-48A1-BB8A-AFB274EC1C11}" srcOrd="6" destOrd="0" presId="urn:microsoft.com/office/officeart/2005/8/layout/vList2"/>
    <dgm:cxn modelId="{909E7387-E769-490D-ADB3-F9D7377CB02D}" type="presParOf" srcId="{1A92FEC1-796A-4FB4-8504-E3DF59ACBBE6}" destId="{8F2183DF-F8E7-46B4-B43E-25452371108E}" srcOrd="7" destOrd="0" presId="urn:microsoft.com/office/officeart/2005/8/layout/vList2"/>
    <dgm:cxn modelId="{CD64A11C-EAB0-40CB-A46E-C6C505A0F364}" type="presParOf" srcId="{1A92FEC1-796A-4FB4-8504-E3DF59ACBBE6}" destId="{4802957C-8799-417D-AAB5-BA30A4FE454B}" srcOrd="8" destOrd="0" presId="urn:microsoft.com/office/officeart/2005/8/layout/vList2"/>
    <dgm:cxn modelId="{8061E254-C887-4270-9188-D3E3483551E4}" type="presParOf" srcId="{1A92FEC1-796A-4FB4-8504-E3DF59ACBBE6}" destId="{EDF2F13E-42AB-4457-9024-47067CC51E50}" srcOrd="9" destOrd="0" presId="urn:microsoft.com/office/officeart/2005/8/layout/vList2"/>
    <dgm:cxn modelId="{CBE4CEB1-8074-4BFC-BA0D-97A16ECEA969}" type="presParOf" srcId="{1A92FEC1-796A-4FB4-8504-E3DF59ACBBE6}" destId="{C4A89FF4-B138-4D72-8CA8-8587B4C4CE6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84E0A71-DE9D-4D8C-B702-AD15341A70E6}" type="doc">
      <dgm:prSet loTypeId="urn:microsoft.com/office/officeart/2005/8/layout/bProcess4" loCatId="process" qsTypeId="urn:microsoft.com/office/officeart/2005/8/quickstyle/simple1" qsCatId="simple" csTypeId="urn:microsoft.com/office/officeart/2005/8/colors/accent2_2" csCatId="accent2" phldr="1"/>
      <dgm:spPr/>
      <dgm:t>
        <a:bodyPr/>
        <a:lstStyle/>
        <a:p>
          <a:endParaRPr lang="en-CA"/>
        </a:p>
      </dgm:t>
    </dgm:pt>
    <dgm:pt modelId="{FBC2F356-5347-4F15-855A-DE2A6B6D24B9}">
      <dgm:prSet phldrT="[Text]" custT="1"/>
      <dgm:spPr>
        <a:solidFill>
          <a:srgbClr val="C00000"/>
        </a:solidFill>
      </dgm:spPr>
      <dgm:t>
        <a:bodyPr/>
        <a:lstStyle/>
        <a:p>
          <a:r>
            <a:rPr lang="en-CA" sz="1400" b="1" dirty="0" smtClean="0"/>
            <a:t>Strategy</a:t>
          </a:r>
        </a:p>
        <a:p>
          <a:r>
            <a:rPr lang="en-CA" sz="1400" b="1" dirty="0" smtClean="0"/>
            <a:t>2020 Adopted</a:t>
          </a:r>
          <a:endParaRPr lang="en-CA" sz="1400" b="1" dirty="0"/>
        </a:p>
      </dgm:t>
    </dgm:pt>
    <dgm:pt modelId="{5A299010-7E78-4A6D-B9DB-83A99150A110}" type="parTrans" cxnId="{EA734AB6-E103-400E-8C00-D2AD21928E7B}">
      <dgm:prSet/>
      <dgm:spPr/>
      <dgm:t>
        <a:bodyPr/>
        <a:lstStyle/>
        <a:p>
          <a:endParaRPr lang="en-CA"/>
        </a:p>
      </dgm:t>
    </dgm:pt>
    <dgm:pt modelId="{1ADFE928-EB5B-4996-847B-7ABC86A5822F}" type="sibTrans" cxnId="{EA734AB6-E103-400E-8C00-D2AD21928E7B}">
      <dgm:prSet/>
      <dgm:spPr>
        <a:solidFill>
          <a:srgbClr val="FF0000"/>
        </a:solidFill>
      </dgm:spPr>
      <dgm:t>
        <a:bodyPr/>
        <a:lstStyle/>
        <a:p>
          <a:endParaRPr lang="en-CA"/>
        </a:p>
      </dgm:t>
    </dgm:pt>
    <dgm:pt modelId="{0009A561-5F9F-44E4-A2E8-CF43EB8D6EC3}">
      <dgm:prSet phldrT="[Text]" custT="1"/>
      <dgm:spPr>
        <a:solidFill>
          <a:srgbClr val="C00000"/>
        </a:solidFill>
      </dgm:spPr>
      <dgm:t>
        <a:bodyPr/>
        <a:lstStyle/>
        <a:p>
          <a:r>
            <a:rPr lang="en-CA" sz="1400" b="1" dirty="0" smtClean="0"/>
            <a:t>Violence Prevention Strategy  Adopted</a:t>
          </a:r>
          <a:endParaRPr lang="en-CA" sz="1400" b="1" dirty="0"/>
        </a:p>
      </dgm:t>
    </dgm:pt>
    <dgm:pt modelId="{E852B754-3B66-40BA-BA77-D6C5692484EB}" type="parTrans" cxnId="{118ECAC3-C122-4F60-9227-FF0191CCBE9B}">
      <dgm:prSet/>
      <dgm:spPr/>
      <dgm:t>
        <a:bodyPr/>
        <a:lstStyle/>
        <a:p>
          <a:endParaRPr lang="en-CA"/>
        </a:p>
      </dgm:t>
    </dgm:pt>
    <dgm:pt modelId="{9FE0B649-A14A-417A-94BE-08B566EFF8CE}" type="sibTrans" cxnId="{118ECAC3-C122-4F60-9227-FF0191CCBE9B}">
      <dgm:prSet/>
      <dgm:spPr>
        <a:solidFill>
          <a:srgbClr val="FF0000"/>
        </a:solidFill>
      </dgm:spPr>
      <dgm:t>
        <a:bodyPr/>
        <a:lstStyle/>
        <a:p>
          <a:endParaRPr lang="en-CA"/>
        </a:p>
      </dgm:t>
    </dgm:pt>
    <dgm:pt modelId="{81EC915E-01AD-4B36-94C1-338EF47083A7}">
      <dgm:prSet phldrT="[Text]" custT="1"/>
      <dgm:spPr>
        <a:solidFill>
          <a:srgbClr val="C00000"/>
        </a:solidFill>
      </dgm:spPr>
      <dgm:t>
        <a:bodyPr/>
        <a:lstStyle/>
        <a:p>
          <a:r>
            <a:rPr lang="en-CA" sz="1400" b="1" dirty="0" smtClean="0"/>
            <a:t>2012 – 3 Board Members Educated – Action Plan Developed</a:t>
          </a:r>
          <a:endParaRPr lang="en-CA" sz="1400" b="1" dirty="0"/>
        </a:p>
      </dgm:t>
    </dgm:pt>
    <dgm:pt modelId="{35D5364C-1239-497F-9DCB-BD3DD9BA2851}" type="parTrans" cxnId="{D4CC6EAC-9701-46CB-A264-D4A2D36E6831}">
      <dgm:prSet/>
      <dgm:spPr/>
      <dgm:t>
        <a:bodyPr/>
        <a:lstStyle/>
        <a:p>
          <a:endParaRPr lang="en-CA"/>
        </a:p>
      </dgm:t>
    </dgm:pt>
    <dgm:pt modelId="{3509EE55-E425-4C14-A605-367032120033}" type="sibTrans" cxnId="{D4CC6EAC-9701-46CB-A264-D4A2D36E6831}">
      <dgm:prSet/>
      <dgm:spPr>
        <a:solidFill>
          <a:srgbClr val="FF0000"/>
        </a:solidFill>
      </dgm:spPr>
      <dgm:t>
        <a:bodyPr/>
        <a:lstStyle/>
        <a:p>
          <a:endParaRPr lang="en-CA"/>
        </a:p>
      </dgm:t>
    </dgm:pt>
    <dgm:pt modelId="{6E7A781C-24EF-4DEC-ADC1-4B17D179C215}">
      <dgm:prSet phldrT="[Text]" custT="1"/>
      <dgm:spPr>
        <a:solidFill>
          <a:srgbClr val="C00000"/>
        </a:solidFill>
      </dgm:spPr>
      <dgm:t>
        <a:bodyPr/>
        <a:lstStyle/>
        <a:p>
          <a:r>
            <a:rPr lang="en-CA" sz="1400" b="1" dirty="0" smtClean="0"/>
            <a:t>2013 – National Ten Steps – NHQ Divisions, 10 Provinces; VP Consortium Est.</a:t>
          </a:r>
          <a:endParaRPr lang="en-CA" sz="1400" b="1" dirty="0"/>
        </a:p>
      </dgm:t>
    </dgm:pt>
    <dgm:pt modelId="{1B55C5BC-000F-4C81-9811-E30B6A623AFA}" type="parTrans" cxnId="{C2DCD338-6872-440B-BF43-3FD6DDCB5143}">
      <dgm:prSet/>
      <dgm:spPr/>
      <dgm:t>
        <a:bodyPr/>
        <a:lstStyle/>
        <a:p>
          <a:endParaRPr lang="en-CA"/>
        </a:p>
      </dgm:t>
    </dgm:pt>
    <dgm:pt modelId="{4512935A-79E8-45CD-865D-0BBDE01EE557}" type="sibTrans" cxnId="{C2DCD338-6872-440B-BF43-3FD6DDCB5143}">
      <dgm:prSet/>
      <dgm:spPr>
        <a:solidFill>
          <a:srgbClr val="FF0000"/>
        </a:solidFill>
      </dgm:spPr>
      <dgm:t>
        <a:bodyPr/>
        <a:lstStyle/>
        <a:p>
          <a:endParaRPr lang="en-CA"/>
        </a:p>
      </dgm:t>
    </dgm:pt>
    <dgm:pt modelId="{AFF16DB6-884B-45F3-83E1-3374FB812512}">
      <dgm:prSet phldrT="[Text]" custT="1"/>
      <dgm:spPr>
        <a:solidFill>
          <a:srgbClr val="C00000"/>
        </a:solidFill>
      </dgm:spPr>
      <dgm:t>
        <a:bodyPr/>
        <a:lstStyle/>
        <a:p>
          <a:r>
            <a:rPr lang="en-CA" sz="1400" b="1" dirty="0" smtClean="0"/>
            <a:t>2013 – National Volunteer Gathering – VP Introduction</a:t>
          </a:r>
          <a:endParaRPr lang="en-CA" sz="1400" b="1" dirty="0"/>
        </a:p>
      </dgm:t>
    </dgm:pt>
    <dgm:pt modelId="{D291321C-4896-4B24-9A2B-1B294EE64AB9}" type="parTrans" cxnId="{D239F32D-FCF3-45B7-8928-F90DA02F8CF0}">
      <dgm:prSet/>
      <dgm:spPr/>
      <dgm:t>
        <a:bodyPr/>
        <a:lstStyle/>
        <a:p>
          <a:endParaRPr lang="en-CA"/>
        </a:p>
      </dgm:t>
    </dgm:pt>
    <dgm:pt modelId="{CF409851-E32B-47DD-B28C-9C52EC8D2383}" type="sibTrans" cxnId="{D239F32D-FCF3-45B7-8928-F90DA02F8CF0}">
      <dgm:prSet/>
      <dgm:spPr>
        <a:solidFill>
          <a:srgbClr val="FF0000"/>
        </a:solidFill>
      </dgm:spPr>
      <dgm:t>
        <a:bodyPr/>
        <a:lstStyle/>
        <a:p>
          <a:endParaRPr lang="en-CA"/>
        </a:p>
      </dgm:t>
    </dgm:pt>
    <dgm:pt modelId="{66111B54-8D5B-448C-82D6-F39C14B21A6E}">
      <dgm:prSet phldrT="[Text]" custT="1"/>
      <dgm:spPr>
        <a:solidFill>
          <a:srgbClr val="C00000"/>
        </a:solidFill>
      </dgm:spPr>
      <dgm:t>
        <a:bodyPr/>
        <a:lstStyle/>
        <a:p>
          <a:r>
            <a:rPr lang="en-CA" sz="1400" b="1" dirty="0" smtClean="0"/>
            <a:t>2014 – PMI Child Protection Policy </a:t>
          </a:r>
          <a:endParaRPr lang="en-CA" sz="1400" b="1" dirty="0"/>
        </a:p>
      </dgm:t>
    </dgm:pt>
    <dgm:pt modelId="{DD6257FC-0BFC-4563-9B6C-1EB1B88F3C48}" type="parTrans" cxnId="{F3677BC6-070C-4C66-B959-558BBF79D067}">
      <dgm:prSet/>
      <dgm:spPr/>
      <dgm:t>
        <a:bodyPr/>
        <a:lstStyle/>
        <a:p>
          <a:endParaRPr lang="en-CA"/>
        </a:p>
      </dgm:t>
    </dgm:pt>
    <dgm:pt modelId="{6C3D2867-B67C-4F4E-B372-EF9C275FBDF4}" type="sibTrans" cxnId="{F3677BC6-070C-4C66-B959-558BBF79D067}">
      <dgm:prSet/>
      <dgm:spPr>
        <a:solidFill>
          <a:srgbClr val="FF0000"/>
        </a:solidFill>
      </dgm:spPr>
      <dgm:t>
        <a:bodyPr/>
        <a:lstStyle/>
        <a:p>
          <a:endParaRPr lang="en-CA"/>
        </a:p>
      </dgm:t>
    </dgm:pt>
    <dgm:pt modelId="{27003F73-EB8B-49DC-8073-A8458CEF97E8}">
      <dgm:prSet custT="1"/>
      <dgm:spPr>
        <a:solidFill>
          <a:srgbClr val="C00000"/>
        </a:solidFill>
      </dgm:spPr>
      <dgm:t>
        <a:bodyPr/>
        <a:lstStyle/>
        <a:p>
          <a:r>
            <a:rPr lang="en-CA" sz="1400" b="1" dirty="0" smtClean="0"/>
            <a:t>2014 –TOT Ten Steps  10 Facilitators;</a:t>
          </a:r>
        </a:p>
        <a:p>
          <a:r>
            <a:rPr lang="en-CA" sz="1400" b="1" dirty="0" smtClean="0"/>
            <a:t>1 Province, 32 districts  </a:t>
          </a:r>
          <a:endParaRPr lang="en-CA" sz="1400" b="1" dirty="0"/>
        </a:p>
      </dgm:t>
    </dgm:pt>
    <dgm:pt modelId="{B823F3E2-3A68-490B-A647-D25ABADB8AEB}" type="parTrans" cxnId="{F902D814-307B-45BE-AAC7-80B1067BA470}">
      <dgm:prSet/>
      <dgm:spPr/>
      <dgm:t>
        <a:bodyPr/>
        <a:lstStyle/>
        <a:p>
          <a:endParaRPr lang="en-CA"/>
        </a:p>
      </dgm:t>
    </dgm:pt>
    <dgm:pt modelId="{006D1A9D-FAF4-4323-AE49-983114F58524}" type="sibTrans" cxnId="{F902D814-307B-45BE-AAC7-80B1067BA470}">
      <dgm:prSet/>
      <dgm:spPr>
        <a:solidFill>
          <a:srgbClr val="FF0000"/>
        </a:solidFill>
      </dgm:spPr>
      <dgm:t>
        <a:bodyPr/>
        <a:lstStyle/>
        <a:p>
          <a:endParaRPr lang="en-CA"/>
        </a:p>
      </dgm:t>
    </dgm:pt>
    <dgm:pt modelId="{FA4F5E01-E86A-4BB5-AE8C-5135365E7E62}">
      <dgm:prSet phldrT="[Text]" custT="1"/>
      <dgm:spPr>
        <a:solidFill>
          <a:srgbClr val="C00000"/>
        </a:solidFill>
      </dgm:spPr>
      <dgm:t>
        <a:bodyPr/>
        <a:lstStyle/>
        <a:p>
          <a:r>
            <a:rPr lang="en-CA" sz="1400" b="1" dirty="0" smtClean="0"/>
            <a:t>2013 Key PMI Personnel Socialized</a:t>
          </a:r>
        </a:p>
      </dgm:t>
    </dgm:pt>
    <dgm:pt modelId="{D7F73AC3-2380-49F9-ACB3-1EE0E5BD4404}" type="parTrans" cxnId="{ACEA06E9-DEB2-4713-9C5A-96E804436F0B}">
      <dgm:prSet/>
      <dgm:spPr/>
      <dgm:t>
        <a:bodyPr/>
        <a:lstStyle/>
        <a:p>
          <a:endParaRPr lang="en-CA"/>
        </a:p>
      </dgm:t>
    </dgm:pt>
    <dgm:pt modelId="{F402AF60-802C-4A17-923E-26FB49D62E90}" type="sibTrans" cxnId="{ACEA06E9-DEB2-4713-9C5A-96E804436F0B}">
      <dgm:prSet/>
      <dgm:spPr>
        <a:solidFill>
          <a:srgbClr val="FF0000"/>
        </a:solidFill>
      </dgm:spPr>
      <dgm:t>
        <a:bodyPr/>
        <a:lstStyle/>
        <a:p>
          <a:endParaRPr lang="en-CA"/>
        </a:p>
      </dgm:t>
    </dgm:pt>
    <dgm:pt modelId="{2366958A-8796-4930-8209-39782DD2B659}">
      <dgm:prSet phldrT="[Text]" custT="1"/>
      <dgm:spPr>
        <a:solidFill>
          <a:srgbClr val="C00000"/>
        </a:solidFill>
      </dgm:spPr>
      <dgm:t>
        <a:bodyPr/>
        <a:lstStyle/>
        <a:p>
          <a:r>
            <a:rPr lang="en-CA" sz="1400" b="1" dirty="0" smtClean="0"/>
            <a:t>2015 –Integration into DM; CSE Case Studies </a:t>
          </a:r>
        </a:p>
        <a:p>
          <a:r>
            <a:rPr lang="en-CA" sz="1400" b="1" dirty="0" smtClean="0"/>
            <a:t>RCCV TWG Established</a:t>
          </a:r>
          <a:endParaRPr lang="en-CA" sz="1400" b="1" dirty="0"/>
        </a:p>
      </dgm:t>
    </dgm:pt>
    <dgm:pt modelId="{8AE69508-9B22-4ED9-A15E-40E9FD64869A}" type="parTrans" cxnId="{A8A39600-119D-46F0-999D-79A51F5A5715}">
      <dgm:prSet/>
      <dgm:spPr/>
      <dgm:t>
        <a:bodyPr/>
        <a:lstStyle/>
        <a:p>
          <a:endParaRPr lang="en-CA"/>
        </a:p>
      </dgm:t>
    </dgm:pt>
    <dgm:pt modelId="{62C4B053-5325-4CFD-9939-35089EA0F4BD}" type="sibTrans" cxnId="{A8A39600-119D-46F0-999D-79A51F5A5715}">
      <dgm:prSet/>
      <dgm:spPr>
        <a:solidFill>
          <a:srgbClr val="FF0000"/>
        </a:solidFill>
      </dgm:spPr>
      <dgm:t>
        <a:bodyPr/>
        <a:lstStyle/>
        <a:p>
          <a:endParaRPr lang="en-CA"/>
        </a:p>
      </dgm:t>
    </dgm:pt>
    <dgm:pt modelId="{53B9BA7D-7C85-49B3-A2A3-8E11CEC0A96A}">
      <dgm:prSet phldrT="[Text]" custT="1"/>
      <dgm:spPr>
        <a:solidFill>
          <a:srgbClr val="C00000"/>
        </a:solidFill>
      </dgm:spPr>
      <dgm:t>
        <a:bodyPr/>
        <a:lstStyle/>
        <a:p>
          <a:r>
            <a:rPr lang="en-CA" sz="1400" b="1" dirty="0" smtClean="0"/>
            <a:t>2015 –Disability Inclusion – 2 provinces, 17 Districts</a:t>
          </a:r>
        </a:p>
        <a:p>
          <a:r>
            <a:rPr lang="en-CA" sz="1400" b="1" dirty="0" smtClean="0"/>
            <a:t>Ten Steps Youth, 62 participants 31 districts</a:t>
          </a:r>
          <a:endParaRPr lang="en-CA" sz="1400" b="1" dirty="0"/>
        </a:p>
      </dgm:t>
    </dgm:pt>
    <dgm:pt modelId="{66CCAECE-347C-4D43-B391-FC9A797A970E}" type="parTrans" cxnId="{21223D1F-E03F-49BB-BC52-95A21822779C}">
      <dgm:prSet/>
      <dgm:spPr/>
      <dgm:t>
        <a:bodyPr/>
        <a:lstStyle/>
        <a:p>
          <a:endParaRPr lang="en-CA"/>
        </a:p>
      </dgm:t>
    </dgm:pt>
    <dgm:pt modelId="{AF806ACE-B92B-4A2F-A5E1-379B30B69159}" type="sibTrans" cxnId="{21223D1F-E03F-49BB-BC52-95A21822779C}">
      <dgm:prSet/>
      <dgm:spPr>
        <a:solidFill>
          <a:srgbClr val="FF0000"/>
        </a:solidFill>
      </dgm:spPr>
      <dgm:t>
        <a:bodyPr/>
        <a:lstStyle/>
        <a:p>
          <a:endParaRPr lang="en-CA"/>
        </a:p>
      </dgm:t>
    </dgm:pt>
    <dgm:pt modelId="{23855D6F-D176-4426-93F7-DD25334F9B68}">
      <dgm:prSet phldrT="[Text]"/>
      <dgm:spPr>
        <a:solidFill>
          <a:srgbClr val="C00000"/>
        </a:solidFill>
        <a:ln>
          <a:solidFill>
            <a:schemeClr val="tx2">
              <a:lumMod val="60000"/>
              <a:lumOff val="40000"/>
            </a:schemeClr>
          </a:solidFill>
        </a:ln>
      </dgm:spPr>
      <dgm:t>
        <a:bodyPr/>
        <a:lstStyle/>
        <a:p>
          <a:r>
            <a:rPr lang="en-CA" b="1" dirty="0" smtClean="0"/>
            <a:t>2015 –Code of Conduct; Safer Access  Framework; DR Framework</a:t>
          </a:r>
          <a:endParaRPr lang="en-CA" b="1" dirty="0"/>
        </a:p>
      </dgm:t>
    </dgm:pt>
    <dgm:pt modelId="{03C15C94-F01C-477A-A09F-53D8F210C37A}" type="parTrans" cxnId="{4E014417-8F49-4C5B-A12B-8A2E450496B2}">
      <dgm:prSet/>
      <dgm:spPr/>
      <dgm:t>
        <a:bodyPr/>
        <a:lstStyle/>
        <a:p>
          <a:endParaRPr lang="en-CA"/>
        </a:p>
      </dgm:t>
    </dgm:pt>
    <dgm:pt modelId="{3253AA0C-233E-4207-AB28-9A048B948297}" type="sibTrans" cxnId="{4E014417-8F49-4C5B-A12B-8A2E450496B2}">
      <dgm:prSet/>
      <dgm:spPr/>
      <dgm:t>
        <a:bodyPr/>
        <a:lstStyle/>
        <a:p>
          <a:endParaRPr lang="en-CA"/>
        </a:p>
      </dgm:t>
    </dgm:pt>
    <dgm:pt modelId="{FAA7C056-B26D-4761-8A22-07D704959CB7}">
      <dgm:prSet phldrT="[Text]" custT="1"/>
      <dgm:spPr>
        <a:solidFill>
          <a:srgbClr val="C00000"/>
        </a:solidFill>
      </dgm:spPr>
      <dgm:t>
        <a:bodyPr/>
        <a:lstStyle/>
        <a:p>
          <a:r>
            <a:rPr lang="en-CA" sz="1400" b="1" dirty="0" smtClean="0"/>
            <a:t>2014 – Facilitators facilitating Ten Steps </a:t>
          </a:r>
        </a:p>
        <a:p>
          <a:r>
            <a:rPr lang="en-CA" sz="1400" b="1" dirty="0" smtClean="0"/>
            <a:t>3 Provinces, 35 districts</a:t>
          </a:r>
          <a:endParaRPr lang="en-CA" sz="1400" b="1" dirty="0"/>
        </a:p>
      </dgm:t>
    </dgm:pt>
    <dgm:pt modelId="{B948E66D-FDB1-474F-A06D-D89EEDBC8B66}" type="sibTrans" cxnId="{CC2DBA8E-C271-495F-B6A5-1F9ABB7D73F0}">
      <dgm:prSet/>
      <dgm:spPr>
        <a:solidFill>
          <a:srgbClr val="FF0000"/>
        </a:solidFill>
      </dgm:spPr>
      <dgm:t>
        <a:bodyPr/>
        <a:lstStyle/>
        <a:p>
          <a:endParaRPr lang="en-CA"/>
        </a:p>
      </dgm:t>
    </dgm:pt>
    <dgm:pt modelId="{E25FBFB8-7D34-4BBB-B032-013EABC787DF}" type="parTrans" cxnId="{CC2DBA8E-C271-495F-B6A5-1F9ABB7D73F0}">
      <dgm:prSet/>
      <dgm:spPr/>
      <dgm:t>
        <a:bodyPr/>
        <a:lstStyle/>
        <a:p>
          <a:endParaRPr lang="en-CA"/>
        </a:p>
      </dgm:t>
    </dgm:pt>
    <dgm:pt modelId="{B0907312-9082-48D6-875B-85E941A1273B}" type="pres">
      <dgm:prSet presAssocID="{984E0A71-DE9D-4D8C-B702-AD15341A70E6}" presName="Name0" presStyleCnt="0">
        <dgm:presLayoutVars>
          <dgm:dir/>
          <dgm:resizeHandles/>
        </dgm:presLayoutVars>
      </dgm:prSet>
      <dgm:spPr/>
      <dgm:t>
        <a:bodyPr/>
        <a:lstStyle/>
        <a:p>
          <a:endParaRPr lang="en-CA"/>
        </a:p>
      </dgm:t>
    </dgm:pt>
    <dgm:pt modelId="{5C25F39A-CE2C-4077-90B9-C22895C6AB9F}" type="pres">
      <dgm:prSet presAssocID="{FBC2F356-5347-4F15-855A-DE2A6B6D24B9}" presName="compNode" presStyleCnt="0"/>
      <dgm:spPr/>
      <dgm:t>
        <a:bodyPr/>
        <a:lstStyle/>
        <a:p>
          <a:endParaRPr lang="en-CA"/>
        </a:p>
      </dgm:t>
    </dgm:pt>
    <dgm:pt modelId="{4A2B78DA-693F-4586-BC05-09B618A97391}" type="pres">
      <dgm:prSet presAssocID="{FBC2F356-5347-4F15-855A-DE2A6B6D24B9}" presName="dummyConnPt" presStyleCnt="0"/>
      <dgm:spPr/>
      <dgm:t>
        <a:bodyPr/>
        <a:lstStyle/>
        <a:p>
          <a:endParaRPr lang="en-CA"/>
        </a:p>
      </dgm:t>
    </dgm:pt>
    <dgm:pt modelId="{4D0A2D8E-F8BA-42BE-879E-AB34202D8D44}" type="pres">
      <dgm:prSet presAssocID="{FBC2F356-5347-4F15-855A-DE2A6B6D24B9}" presName="node" presStyleLbl="node1" presStyleIdx="0" presStyleCnt="12" custLinFactNeighborX="-37320" custLinFactNeighborY="-4079">
        <dgm:presLayoutVars>
          <dgm:bulletEnabled val="1"/>
        </dgm:presLayoutVars>
      </dgm:prSet>
      <dgm:spPr/>
      <dgm:t>
        <a:bodyPr/>
        <a:lstStyle/>
        <a:p>
          <a:endParaRPr lang="en-CA"/>
        </a:p>
      </dgm:t>
    </dgm:pt>
    <dgm:pt modelId="{ADABD2A8-804C-435B-BFEF-9030DF4EA1E6}" type="pres">
      <dgm:prSet presAssocID="{1ADFE928-EB5B-4996-847B-7ABC86A5822F}" presName="sibTrans" presStyleLbl="bgSibTrans2D1" presStyleIdx="0" presStyleCnt="11"/>
      <dgm:spPr/>
      <dgm:t>
        <a:bodyPr/>
        <a:lstStyle/>
        <a:p>
          <a:endParaRPr lang="en-CA"/>
        </a:p>
      </dgm:t>
    </dgm:pt>
    <dgm:pt modelId="{87DBF44B-CA8B-4C4E-8359-36B40AAD110F}" type="pres">
      <dgm:prSet presAssocID="{0009A561-5F9F-44E4-A2E8-CF43EB8D6EC3}" presName="compNode" presStyleCnt="0"/>
      <dgm:spPr/>
      <dgm:t>
        <a:bodyPr/>
        <a:lstStyle/>
        <a:p>
          <a:endParaRPr lang="en-CA"/>
        </a:p>
      </dgm:t>
    </dgm:pt>
    <dgm:pt modelId="{57DD7D85-FCA3-42C6-B712-0D026ADF76D4}" type="pres">
      <dgm:prSet presAssocID="{0009A561-5F9F-44E4-A2E8-CF43EB8D6EC3}" presName="dummyConnPt" presStyleCnt="0"/>
      <dgm:spPr/>
      <dgm:t>
        <a:bodyPr/>
        <a:lstStyle/>
        <a:p>
          <a:endParaRPr lang="en-CA"/>
        </a:p>
      </dgm:t>
    </dgm:pt>
    <dgm:pt modelId="{486216FA-94C7-4EA5-B048-8CE5A771F2AA}" type="pres">
      <dgm:prSet presAssocID="{0009A561-5F9F-44E4-A2E8-CF43EB8D6EC3}" presName="node" presStyleLbl="node1" presStyleIdx="1" presStyleCnt="12" custLinFactNeighborX="-23405" custLinFactNeighborY="2340">
        <dgm:presLayoutVars>
          <dgm:bulletEnabled val="1"/>
        </dgm:presLayoutVars>
      </dgm:prSet>
      <dgm:spPr/>
      <dgm:t>
        <a:bodyPr/>
        <a:lstStyle/>
        <a:p>
          <a:endParaRPr lang="en-CA"/>
        </a:p>
      </dgm:t>
    </dgm:pt>
    <dgm:pt modelId="{4C8B8D48-E1C7-4164-8FF3-A335A814F2AF}" type="pres">
      <dgm:prSet presAssocID="{9FE0B649-A14A-417A-94BE-08B566EFF8CE}" presName="sibTrans" presStyleLbl="bgSibTrans2D1" presStyleIdx="1" presStyleCnt="11"/>
      <dgm:spPr/>
      <dgm:t>
        <a:bodyPr/>
        <a:lstStyle/>
        <a:p>
          <a:endParaRPr lang="en-CA"/>
        </a:p>
      </dgm:t>
    </dgm:pt>
    <dgm:pt modelId="{32E18133-A313-4320-BC3A-C8D6510142CA}" type="pres">
      <dgm:prSet presAssocID="{81EC915E-01AD-4B36-94C1-338EF47083A7}" presName="compNode" presStyleCnt="0"/>
      <dgm:spPr/>
      <dgm:t>
        <a:bodyPr/>
        <a:lstStyle/>
        <a:p>
          <a:endParaRPr lang="en-CA"/>
        </a:p>
      </dgm:t>
    </dgm:pt>
    <dgm:pt modelId="{E273DBA3-18F7-48E8-82C7-1E2A9C29CC0B}" type="pres">
      <dgm:prSet presAssocID="{81EC915E-01AD-4B36-94C1-338EF47083A7}" presName="dummyConnPt" presStyleCnt="0"/>
      <dgm:spPr/>
      <dgm:t>
        <a:bodyPr/>
        <a:lstStyle/>
        <a:p>
          <a:endParaRPr lang="en-CA"/>
        </a:p>
      </dgm:t>
    </dgm:pt>
    <dgm:pt modelId="{7E841935-12C7-4444-9412-C4B1C89CCB48}" type="pres">
      <dgm:prSet presAssocID="{81EC915E-01AD-4B36-94C1-338EF47083A7}" presName="node" presStyleLbl="node1" presStyleIdx="2" presStyleCnt="12" custLinFactNeighborX="-37320" custLinFactNeighborY="1029">
        <dgm:presLayoutVars>
          <dgm:bulletEnabled val="1"/>
        </dgm:presLayoutVars>
      </dgm:prSet>
      <dgm:spPr/>
      <dgm:t>
        <a:bodyPr/>
        <a:lstStyle/>
        <a:p>
          <a:endParaRPr lang="en-CA"/>
        </a:p>
      </dgm:t>
    </dgm:pt>
    <dgm:pt modelId="{F1D71DB1-ED1A-4E4A-82F4-79F0312DE56C}" type="pres">
      <dgm:prSet presAssocID="{3509EE55-E425-4C14-A605-367032120033}" presName="sibTrans" presStyleLbl="bgSibTrans2D1" presStyleIdx="2" presStyleCnt="11"/>
      <dgm:spPr/>
      <dgm:t>
        <a:bodyPr/>
        <a:lstStyle/>
        <a:p>
          <a:endParaRPr lang="en-CA"/>
        </a:p>
      </dgm:t>
    </dgm:pt>
    <dgm:pt modelId="{B7A61771-31BB-44E2-B367-C76800B37A4A}" type="pres">
      <dgm:prSet presAssocID="{FA4F5E01-E86A-4BB5-AE8C-5135365E7E62}" presName="compNode" presStyleCnt="0"/>
      <dgm:spPr/>
      <dgm:t>
        <a:bodyPr/>
        <a:lstStyle/>
        <a:p>
          <a:endParaRPr lang="en-CA"/>
        </a:p>
      </dgm:t>
    </dgm:pt>
    <dgm:pt modelId="{F67FAD80-2EA1-42C6-9DEF-C607FE712506}" type="pres">
      <dgm:prSet presAssocID="{FA4F5E01-E86A-4BB5-AE8C-5135365E7E62}" presName="dummyConnPt" presStyleCnt="0"/>
      <dgm:spPr/>
      <dgm:t>
        <a:bodyPr/>
        <a:lstStyle/>
        <a:p>
          <a:endParaRPr lang="en-CA"/>
        </a:p>
      </dgm:t>
    </dgm:pt>
    <dgm:pt modelId="{CC63C18D-9F24-4E97-9FF2-5A6D45C78672}" type="pres">
      <dgm:prSet presAssocID="{FA4F5E01-E86A-4BB5-AE8C-5135365E7E62}" presName="node" presStyleLbl="node1" presStyleIdx="3" presStyleCnt="12" custLinFactNeighborX="-14128" custLinFactNeighborY="-283">
        <dgm:presLayoutVars>
          <dgm:bulletEnabled val="1"/>
        </dgm:presLayoutVars>
      </dgm:prSet>
      <dgm:spPr/>
      <dgm:t>
        <a:bodyPr/>
        <a:lstStyle/>
        <a:p>
          <a:endParaRPr lang="en-CA"/>
        </a:p>
      </dgm:t>
    </dgm:pt>
    <dgm:pt modelId="{50AF99B7-79BC-445A-B48F-1CD6D8378ABA}" type="pres">
      <dgm:prSet presAssocID="{F402AF60-802C-4A17-923E-26FB49D62E90}" presName="sibTrans" presStyleLbl="bgSibTrans2D1" presStyleIdx="3" presStyleCnt="11" custLinFactNeighborX="35636" custLinFactNeighborY="92383"/>
      <dgm:spPr/>
      <dgm:t>
        <a:bodyPr/>
        <a:lstStyle/>
        <a:p>
          <a:endParaRPr lang="en-CA"/>
        </a:p>
      </dgm:t>
    </dgm:pt>
    <dgm:pt modelId="{06AB5D40-508D-4E7D-9D3A-CDF1E95A56AE}" type="pres">
      <dgm:prSet presAssocID="{6E7A781C-24EF-4DEC-ADC1-4B17D179C215}" presName="compNode" presStyleCnt="0"/>
      <dgm:spPr/>
      <dgm:t>
        <a:bodyPr/>
        <a:lstStyle/>
        <a:p>
          <a:endParaRPr lang="en-CA"/>
        </a:p>
      </dgm:t>
    </dgm:pt>
    <dgm:pt modelId="{BA0B9610-506E-4827-86A4-118394F49A46}" type="pres">
      <dgm:prSet presAssocID="{6E7A781C-24EF-4DEC-ADC1-4B17D179C215}" presName="dummyConnPt" presStyleCnt="0"/>
      <dgm:spPr/>
      <dgm:t>
        <a:bodyPr/>
        <a:lstStyle/>
        <a:p>
          <a:endParaRPr lang="en-CA"/>
        </a:p>
      </dgm:t>
    </dgm:pt>
    <dgm:pt modelId="{4D9092B3-01ED-4BC3-BF36-150ADB7E3CC4}" type="pres">
      <dgm:prSet presAssocID="{6E7A781C-24EF-4DEC-ADC1-4B17D179C215}" presName="node" presStyleLbl="node1" presStyleIdx="4" presStyleCnt="12" custLinFactNeighborX="-21894" custLinFactNeighborY="-283">
        <dgm:presLayoutVars>
          <dgm:bulletEnabled val="1"/>
        </dgm:presLayoutVars>
      </dgm:prSet>
      <dgm:spPr/>
      <dgm:t>
        <a:bodyPr/>
        <a:lstStyle/>
        <a:p>
          <a:endParaRPr lang="en-CA"/>
        </a:p>
      </dgm:t>
    </dgm:pt>
    <dgm:pt modelId="{5CC398F3-F936-4756-9AB4-B0988C5A41C2}" type="pres">
      <dgm:prSet presAssocID="{4512935A-79E8-45CD-865D-0BBDE01EE557}" presName="sibTrans" presStyleLbl="bgSibTrans2D1" presStyleIdx="4" presStyleCnt="11"/>
      <dgm:spPr/>
      <dgm:t>
        <a:bodyPr/>
        <a:lstStyle/>
        <a:p>
          <a:endParaRPr lang="en-CA"/>
        </a:p>
      </dgm:t>
    </dgm:pt>
    <dgm:pt modelId="{76619C50-3A6D-4C71-A481-32CAEBEE9FAE}" type="pres">
      <dgm:prSet presAssocID="{AFF16DB6-884B-45F3-83E1-3374FB812512}" presName="compNode" presStyleCnt="0"/>
      <dgm:spPr/>
      <dgm:t>
        <a:bodyPr/>
        <a:lstStyle/>
        <a:p>
          <a:endParaRPr lang="en-CA"/>
        </a:p>
      </dgm:t>
    </dgm:pt>
    <dgm:pt modelId="{18E6E17E-5CBE-43F7-9983-F3AF572F212F}" type="pres">
      <dgm:prSet presAssocID="{AFF16DB6-884B-45F3-83E1-3374FB812512}" presName="dummyConnPt" presStyleCnt="0"/>
      <dgm:spPr/>
      <dgm:t>
        <a:bodyPr/>
        <a:lstStyle/>
        <a:p>
          <a:endParaRPr lang="en-CA"/>
        </a:p>
      </dgm:t>
    </dgm:pt>
    <dgm:pt modelId="{EA29F3A6-A809-4ADE-BC4F-99745123ACAA}" type="pres">
      <dgm:prSet presAssocID="{AFF16DB6-884B-45F3-83E1-3374FB812512}" presName="node" presStyleLbl="node1" presStyleIdx="5" presStyleCnt="12">
        <dgm:presLayoutVars>
          <dgm:bulletEnabled val="1"/>
        </dgm:presLayoutVars>
      </dgm:prSet>
      <dgm:spPr/>
      <dgm:t>
        <a:bodyPr/>
        <a:lstStyle/>
        <a:p>
          <a:endParaRPr lang="en-CA"/>
        </a:p>
      </dgm:t>
    </dgm:pt>
    <dgm:pt modelId="{E6F03C29-BD17-47EF-8BD1-51494F191BCB}" type="pres">
      <dgm:prSet presAssocID="{CF409851-E32B-47DD-B28C-9C52EC8D2383}" presName="sibTrans" presStyleLbl="bgSibTrans2D1" presStyleIdx="5" presStyleCnt="11"/>
      <dgm:spPr/>
      <dgm:t>
        <a:bodyPr/>
        <a:lstStyle/>
        <a:p>
          <a:endParaRPr lang="en-CA"/>
        </a:p>
      </dgm:t>
    </dgm:pt>
    <dgm:pt modelId="{6F5C38A6-367C-4AFF-A135-3445142DF3AF}" type="pres">
      <dgm:prSet presAssocID="{27003F73-EB8B-49DC-8073-A8458CEF97E8}" presName="compNode" presStyleCnt="0"/>
      <dgm:spPr/>
      <dgm:t>
        <a:bodyPr/>
        <a:lstStyle/>
        <a:p>
          <a:endParaRPr lang="en-CA"/>
        </a:p>
      </dgm:t>
    </dgm:pt>
    <dgm:pt modelId="{36E9D739-AC66-466B-A4AF-F967D1AA44FB}" type="pres">
      <dgm:prSet presAssocID="{27003F73-EB8B-49DC-8073-A8458CEF97E8}" presName="dummyConnPt" presStyleCnt="0"/>
      <dgm:spPr/>
      <dgm:t>
        <a:bodyPr/>
        <a:lstStyle/>
        <a:p>
          <a:endParaRPr lang="en-CA"/>
        </a:p>
      </dgm:t>
    </dgm:pt>
    <dgm:pt modelId="{48A04BFF-D35F-45FE-A164-AD20C784F11C}" type="pres">
      <dgm:prSet presAssocID="{27003F73-EB8B-49DC-8073-A8458CEF97E8}" presName="node" presStyleLbl="node1" presStyleIdx="6" presStyleCnt="12" custLinFactNeighborX="-21894" custLinFactNeighborY="2340">
        <dgm:presLayoutVars>
          <dgm:bulletEnabled val="1"/>
        </dgm:presLayoutVars>
      </dgm:prSet>
      <dgm:spPr/>
      <dgm:t>
        <a:bodyPr/>
        <a:lstStyle/>
        <a:p>
          <a:endParaRPr lang="en-CA"/>
        </a:p>
      </dgm:t>
    </dgm:pt>
    <dgm:pt modelId="{B2C6E822-1E5D-4F27-94EE-022597F3129C}" type="pres">
      <dgm:prSet presAssocID="{006D1A9D-FAF4-4323-AE49-983114F58524}" presName="sibTrans" presStyleLbl="bgSibTrans2D1" presStyleIdx="6" presStyleCnt="11"/>
      <dgm:spPr/>
      <dgm:t>
        <a:bodyPr/>
        <a:lstStyle/>
        <a:p>
          <a:endParaRPr lang="en-CA"/>
        </a:p>
      </dgm:t>
    </dgm:pt>
    <dgm:pt modelId="{4982264A-9912-4C43-8C4D-0421FE7A1272}" type="pres">
      <dgm:prSet presAssocID="{FAA7C056-B26D-4761-8A22-07D704959CB7}" presName="compNode" presStyleCnt="0"/>
      <dgm:spPr/>
      <dgm:t>
        <a:bodyPr/>
        <a:lstStyle/>
        <a:p>
          <a:endParaRPr lang="en-CA"/>
        </a:p>
      </dgm:t>
    </dgm:pt>
    <dgm:pt modelId="{55C77249-85F7-4175-A7B8-C97F9F09F021}" type="pres">
      <dgm:prSet presAssocID="{FAA7C056-B26D-4761-8A22-07D704959CB7}" presName="dummyConnPt" presStyleCnt="0"/>
      <dgm:spPr/>
      <dgm:t>
        <a:bodyPr/>
        <a:lstStyle/>
        <a:p>
          <a:endParaRPr lang="en-CA"/>
        </a:p>
      </dgm:t>
    </dgm:pt>
    <dgm:pt modelId="{83B967AE-C288-4F1B-B83A-5D0C0CCF91C2}" type="pres">
      <dgm:prSet presAssocID="{FAA7C056-B26D-4761-8A22-07D704959CB7}" presName="node" presStyleLbl="node1" presStyleIdx="7" presStyleCnt="12">
        <dgm:presLayoutVars>
          <dgm:bulletEnabled val="1"/>
        </dgm:presLayoutVars>
      </dgm:prSet>
      <dgm:spPr/>
      <dgm:t>
        <a:bodyPr/>
        <a:lstStyle/>
        <a:p>
          <a:endParaRPr lang="en-CA"/>
        </a:p>
      </dgm:t>
    </dgm:pt>
    <dgm:pt modelId="{A9832819-DC56-45DF-A475-C22A8CB9C9F5}" type="pres">
      <dgm:prSet presAssocID="{B948E66D-FDB1-474F-A06D-D89EEDBC8B66}" presName="sibTrans" presStyleLbl="bgSibTrans2D1" presStyleIdx="7" presStyleCnt="11" custLinFactY="100000" custLinFactNeighborX="13527" custLinFactNeighborY="119804"/>
      <dgm:spPr/>
      <dgm:t>
        <a:bodyPr/>
        <a:lstStyle/>
        <a:p>
          <a:endParaRPr lang="en-CA"/>
        </a:p>
      </dgm:t>
    </dgm:pt>
    <dgm:pt modelId="{F88A5008-590A-47DD-8CAF-674DE7027C18}" type="pres">
      <dgm:prSet presAssocID="{66111B54-8D5B-448C-82D6-F39C14B21A6E}" presName="compNode" presStyleCnt="0"/>
      <dgm:spPr/>
      <dgm:t>
        <a:bodyPr/>
        <a:lstStyle/>
        <a:p>
          <a:endParaRPr lang="en-CA"/>
        </a:p>
      </dgm:t>
    </dgm:pt>
    <dgm:pt modelId="{19147D26-AF55-49CA-A6EB-493B37089060}" type="pres">
      <dgm:prSet presAssocID="{66111B54-8D5B-448C-82D6-F39C14B21A6E}" presName="dummyConnPt" presStyleCnt="0"/>
      <dgm:spPr/>
      <dgm:t>
        <a:bodyPr/>
        <a:lstStyle/>
        <a:p>
          <a:endParaRPr lang="en-CA"/>
        </a:p>
      </dgm:t>
    </dgm:pt>
    <dgm:pt modelId="{E19C2507-5C82-4925-B289-26418CA41DE2}" type="pres">
      <dgm:prSet presAssocID="{66111B54-8D5B-448C-82D6-F39C14B21A6E}" presName="node" presStyleLbl="node1" presStyleIdx="8" presStyleCnt="12">
        <dgm:presLayoutVars>
          <dgm:bulletEnabled val="1"/>
        </dgm:presLayoutVars>
      </dgm:prSet>
      <dgm:spPr/>
      <dgm:t>
        <a:bodyPr/>
        <a:lstStyle/>
        <a:p>
          <a:endParaRPr lang="en-CA"/>
        </a:p>
      </dgm:t>
    </dgm:pt>
    <dgm:pt modelId="{165A546A-D718-49DA-A1FF-7DD9C3E33FD2}" type="pres">
      <dgm:prSet presAssocID="{6C3D2867-B67C-4F4E-B372-EF9C275FBDF4}" presName="sibTrans" presStyleLbl="bgSibTrans2D1" presStyleIdx="8" presStyleCnt="11"/>
      <dgm:spPr/>
      <dgm:t>
        <a:bodyPr/>
        <a:lstStyle/>
        <a:p>
          <a:endParaRPr lang="en-CA"/>
        </a:p>
      </dgm:t>
    </dgm:pt>
    <dgm:pt modelId="{5C84E8F3-7A66-4F85-8394-6332021F2899}" type="pres">
      <dgm:prSet presAssocID="{2366958A-8796-4930-8209-39782DD2B659}" presName="compNode" presStyleCnt="0"/>
      <dgm:spPr/>
      <dgm:t>
        <a:bodyPr/>
        <a:lstStyle/>
        <a:p>
          <a:endParaRPr lang="en-CA"/>
        </a:p>
      </dgm:t>
    </dgm:pt>
    <dgm:pt modelId="{28D58097-0927-49D6-86C9-BB004087F872}" type="pres">
      <dgm:prSet presAssocID="{2366958A-8796-4930-8209-39782DD2B659}" presName="dummyConnPt" presStyleCnt="0"/>
      <dgm:spPr/>
      <dgm:t>
        <a:bodyPr/>
        <a:lstStyle/>
        <a:p>
          <a:endParaRPr lang="en-CA"/>
        </a:p>
      </dgm:t>
    </dgm:pt>
    <dgm:pt modelId="{F26CB016-51A4-47B4-9DED-04112ACE32F5}" type="pres">
      <dgm:prSet presAssocID="{2366958A-8796-4930-8209-39782DD2B659}" presName="node" presStyleLbl="node1" presStyleIdx="9" presStyleCnt="12" custLinFactNeighborX="26000" custLinFactNeighborY="2340">
        <dgm:presLayoutVars>
          <dgm:bulletEnabled val="1"/>
        </dgm:presLayoutVars>
      </dgm:prSet>
      <dgm:spPr/>
      <dgm:t>
        <a:bodyPr/>
        <a:lstStyle/>
        <a:p>
          <a:endParaRPr lang="en-CA"/>
        </a:p>
      </dgm:t>
    </dgm:pt>
    <dgm:pt modelId="{015DAE00-58F4-4C55-956C-DCD1FDEC8178}" type="pres">
      <dgm:prSet presAssocID="{62C4B053-5325-4CFD-9939-35089EA0F4BD}" presName="sibTrans" presStyleLbl="bgSibTrans2D1" presStyleIdx="9" presStyleCnt="11"/>
      <dgm:spPr/>
      <dgm:t>
        <a:bodyPr/>
        <a:lstStyle/>
        <a:p>
          <a:endParaRPr lang="en-CA"/>
        </a:p>
      </dgm:t>
    </dgm:pt>
    <dgm:pt modelId="{D627D45D-2A63-4E80-B4DE-C6705D49029D}" type="pres">
      <dgm:prSet presAssocID="{53B9BA7D-7C85-49B3-A2A3-8E11CEC0A96A}" presName="compNode" presStyleCnt="0"/>
      <dgm:spPr/>
      <dgm:t>
        <a:bodyPr/>
        <a:lstStyle/>
        <a:p>
          <a:endParaRPr lang="en-CA"/>
        </a:p>
      </dgm:t>
    </dgm:pt>
    <dgm:pt modelId="{56C9B47C-E36A-448E-9FDC-BDE492FE5E57}" type="pres">
      <dgm:prSet presAssocID="{53B9BA7D-7C85-49B3-A2A3-8E11CEC0A96A}" presName="dummyConnPt" presStyleCnt="0"/>
      <dgm:spPr/>
      <dgm:t>
        <a:bodyPr/>
        <a:lstStyle/>
        <a:p>
          <a:endParaRPr lang="en-CA"/>
        </a:p>
      </dgm:t>
    </dgm:pt>
    <dgm:pt modelId="{77CA253B-0E2A-4844-80F5-1E4EF740697D}" type="pres">
      <dgm:prSet presAssocID="{53B9BA7D-7C85-49B3-A2A3-8E11CEC0A96A}" presName="node" presStyleLbl="node1" presStyleIdx="10" presStyleCnt="12">
        <dgm:presLayoutVars>
          <dgm:bulletEnabled val="1"/>
        </dgm:presLayoutVars>
      </dgm:prSet>
      <dgm:spPr/>
      <dgm:t>
        <a:bodyPr/>
        <a:lstStyle/>
        <a:p>
          <a:endParaRPr lang="en-CA"/>
        </a:p>
      </dgm:t>
    </dgm:pt>
    <dgm:pt modelId="{EFE62E98-BCBF-4E5F-AE2E-15E379AD0E7B}" type="pres">
      <dgm:prSet presAssocID="{AF806ACE-B92B-4A2F-A5E1-379B30B69159}" presName="sibTrans" presStyleLbl="bgSibTrans2D1" presStyleIdx="10" presStyleCnt="11"/>
      <dgm:spPr/>
      <dgm:t>
        <a:bodyPr/>
        <a:lstStyle/>
        <a:p>
          <a:endParaRPr lang="en-CA"/>
        </a:p>
      </dgm:t>
    </dgm:pt>
    <dgm:pt modelId="{D71CAE10-0FF0-4AD8-B8D6-707B4A38AE94}" type="pres">
      <dgm:prSet presAssocID="{23855D6F-D176-4426-93F7-DD25334F9B68}" presName="compNode" presStyleCnt="0"/>
      <dgm:spPr/>
      <dgm:t>
        <a:bodyPr/>
        <a:lstStyle/>
        <a:p>
          <a:endParaRPr lang="en-CA"/>
        </a:p>
      </dgm:t>
    </dgm:pt>
    <dgm:pt modelId="{6DB19255-16BD-4F7E-813C-CEF308A76E7A}" type="pres">
      <dgm:prSet presAssocID="{23855D6F-D176-4426-93F7-DD25334F9B68}" presName="dummyConnPt" presStyleCnt="0"/>
      <dgm:spPr/>
      <dgm:t>
        <a:bodyPr/>
        <a:lstStyle/>
        <a:p>
          <a:endParaRPr lang="en-CA"/>
        </a:p>
      </dgm:t>
    </dgm:pt>
    <dgm:pt modelId="{191F847E-005D-42CD-BF21-70CE35F74148}" type="pres">
      <dgm:prSet presAssocID="{23855D6F-D176-4426-93F7-DD25334F9B68}" presName="node" presStyleLbl="node1" presStyleIdx="11" presStyleCnt="12" custLinFactNeighborX="-25021" custLinFactNeighborY="-8014">
        <dgm:presLayoutVars>
          <dgm:bulletEnabled val="1"/>
        </dgm:presLayoutVars>
      </dgm:prSet>
      <dgm:spPr/>
      <dgm:t>
        <a:bodyPr/>
        <a:lstStyle/>
        <a:p>
          <a:endParaRPr lang="en-CA"/>
        </a:p>
      </dgm:t>
    </dgm:pt>
  </dgm:ptLst>
  <dgm:cxnLst>
    <dgm:cxn modelId="{6F283F80-4986-4480-A76A-3F2B0775201F}" type="presOf" srcId="{FA4F5E01-E86A-4BB5-AE8C-5135365E7E62}" destId="{CC63C18D-9F24-4E97-9FF2-5A6D45C78672}" srcOrd="0" destOrd="0" presId="urn:microsoft.com/office/officeart/2005/8/layout/bProcess4"/>
    <dgm:cxn modelId="{C2DCD338-6872-440B-BF43-3FD6DDCB5143}" srcId="{984E0A71-DE9D-4D8C-B702-AD15341A70E6}" destId="{6E7A781C-24EF-4DEC-ADC1-4B17D179C215}" srcOrd="4" destOrd="0" parTransId="{1B55C5BC-000F-4C81-9811-E30B6A623AFA}" sibTransId="{4512935A-79E8-45CD-865D-0BBDE01EE557}"/>
    <dgm:cxn modelId="{0C658195-41A8-40BE-A82B-543EB55E49B4}" type="presOf" srcId="{4512935A-79E8-45CD-865D-0BBDE01EE557}" destId="{5CC398F3-F936-4756-9AB4-B0988C5A41C2}" srcOrd="0" destOrd="0" presId="urn:microsoft.com/office/officeart/2005/8/layout/bProcess4"/>
    <dgm:cxn modelId="{F63DD0AE-C146-47DA-B6A7-1621945FEF23}" type="presOf" srcId="{984E0A71-DE9D-4D8C-B702-AD15341A70E6}" destId="{B0907312-9082-48D6-875B-85E941A1273B}" srcOrd="0" destOrd="0" presId="urn:microsoft.com/office/officeart/2005/8/layout/bProcess4"/>
    <dgm:cxn modelId="{1ADB328F-2AED-4BDB-AB38-1CE0C4E6CB89}" type="presOf" srcId="{3509EE55-E425-4C14-A605-367032120033}" destId="{F1D71DB1-ED1A-4E4A-82F4-79F0312DE56C}" srcOrd="0" destOrd="0" presId="urn:microsoft.com/office/officeart/2005/8/layout/bProcess4"/>
    <dgm:cxn modelId="{CC2DBA8E-C271-495F-B6A5-1F9ABB7D73F0}" srcId="{984E0A71-DE9D-4D8C-B702-AD15341A70E6}" destId="{FAA7C056-B26D-4761-8A22-07D704959CB7}" srcOrd="7" destOrd="0" parTransId="{E25FBFB8-7D34-4BBB-B032-013EABC787DF}" sibTransId="{B948E66D-FDB1-474F-A06D-D89EEDBC8B66}"/>
    <dgm:cxn modelId="{D4CC6EAC-9701-46CB-A264-D4A2D36E6831}" srcId="{984E0A71-DE9D-4D8C-B702-AD15341A70E6}" destId="{81EC915E-01AD-4B36-94C1-338EF47083A7}" srcOrd="2" destOrd="0" parTransId="{35D5364C-1239-497F-9DCB-BD3DD9BA2851}" sibTransId="{3509EE55-E425-4C14-A605-367032120033}"/>
    <dgm:cxn modelId="{BA6803CC-6124-4003-B16C-AFB76F511185}" type="presOf" srcId="{F402AF60-802C-4A17-923E-26FB49D62E90}" destId="{50AF99B7-79BC-445A-B48F-1CD6D8378ABA}" srcOrd="0" destOrd="0" presId="urn:microsoft.com/office/officeart/2005/8/layout/bProcess4"/>
    <dgm:cxn modelId="{118ECAC3-C122-4F60-9227-FF0191CCBE9B}" srcId="{984E0A71-DE9D-4D8C-B702-AD15341A70E6}" destId="{0009A561-5F9F-44E4-A2E8-CF43EB8D6EC3}" srcOrd="1" destOrd="0" parTransId="{E852B754-3B66-40BA-BA77-D6C5692484EB}" sibTransId="{9FE0B649-A14A-417A-94BE-08B566EFF8CE}"/>
    <dgm:cxn modelId="{F3677BC6-070C-4C66-B959-558BBF79D067}" srcId="{984E0A71-DE9D-4D8C-B702-AD15341A70E6}" destId="{66111B54-8D5B-448C-82D6-F39C14B21A6E}" srcOrd="8" destOrd="0" parTransId="{DD6257FC-0BFC-4563-9B6C-1EB1B88F3C48}" sibTransId="{6C3D2867-B67C-4F4E-B372-EF9C275FBDF4}"/>
    <dgm:cxn modelId="{71858DB4-0FD3-4FAC-A9FC-34B9ED9389A2}" type="presOf" srcId="{2366958A-8796-4930-8209-39782DD2B659}" destId="{F26CB016-51A4-47B4-9DED-04112ACE32F5}" srcOrd="0" destOrd="0" presId="urn:microsoft.com/office/officeart/2005/8/layout/bProcess4"/>
    <dgm:cxn modelId="{A8A39600-119D-46F0-999D-79A51F5A5715}" srcId="{984E0A71-DE9D-4D8C-B702-AD15341A70E6}" destId="{2366958A-8796-4930-8209-39782DD2B659}" srcOrd="9" destOrd="0" parTransId="{8AE69508-9B22-4ED9-A15E-40E9FD64869A}" sibTransId="{62C4B053-5325-4CFD-9939-35089EA0F4BD}"/>
    <dgm:cxn modelId="{8FAB5639-A2AF-4413-BFF5-D19D32FA55F0}" type="presOf" srcId="{27003F73-EB8B-49DC-8073-A8458CEF97E8}" destId="{48A04BFF-D35F-45FE-A164-AD20C784F11C}" srcOrd="0" destOrd="0" presId="urn:microsoft.com/office/officeart/2005/8/layout/bProcess4"/>
    <dgm:cxn modelId="{9D850FE6-A643-487D-A543-6E1E04FD53F1}" type="presOf" srcId="{CF409851-E32B-47DD-B28C-9C52EC8D2383}" destId="{E6F03C29-BD17-47EF-8BD1-51494F191BCB}" srcOrd="0" destOrd="0" presId="urn:microsoft.com/office/officeart/2005/8/layout/bProcess4"/>
    <dgm:cxn modelId="{21223D1F-E03F-49BB-BC52-95A21822779C}" srcId="{984E0A71-DE9D-4D8C-B702-AD15341A70E6}" destId="{53B9BA7D-7C85-49B3-A2A3-8E11CEC0A96A}" srcOrd="10" destOrd="0" parTransId="{66CCAECE-347C-4D43-B391-FC9A797A970E}" sibTransId="{AF806ACE-B92B-4A2F-A5E1-379B30B69159}"/>
    <dgm:cxn modelId="{F902D814-307B-45BE-AAC7-80B1067BA470}" srcId="{984E0A71-DE9D-4D8C-B702-AD15341A70E6}" destId="{27003F73-EB8B-49DC-8073-A8458CEF97E8}" srcOrd="6" destOrd="0" parTransId="{B823F3E2-3A68-490B-A647-D25ABADB8AEB}" sibTransId="{006D1A9D-FAF4-4323-AE49-983114F58524}"/>
    <dgm:cxn modelId="{4AD47BAD-28F4-4C26-A5A4-529E7ED2698C}" type="presOf" srcId="{81EC915E-01AD-4B36-94C1-338EF47083A7}" destId="{7E841935-12C7-4444-9412-C4B1C89CCB48}" srcOrd="0" destOrd="0" presId="urn:microsoft.com/office/officeart/2005/8/layout/bProcess4"/>
    <dgm:cxn modelId="{136DD1A7-AA5A-45CA-9FD3-06FF7A94FA24}" type="presOf" srcId="{AFF16DB6-884B-45F3-83E1-3374FB812512}" destId="{EA29F3A6-A809-4ADE-BC4F-99745123ACAA}" srcOrd="0" destOrd="0" presId="urn:microsoft.com/office/officeart/2005/8/layout/bProcess4"/>
    <dgm:cxn modelId="{C1EE702D-A387-49F7-A555-42BB668CDB36}" type="presOf" srcId="{23855D6F-D176-4426-93F7-DD25334F9B68}" destId="{191F847E-005D-42CD-BF21-70CE35F74148}" srcOrd="0" destOrd="0" presId="urn:microsoft.com/office/officeart/2005/8/layout/bProcess4"/>
    <dgm:cxn modelId="{4E014417-8F49-4C5B-A12B-8A2E450496B2}" srcId="{984E0A71-DE9D-4D8C-B702-AD15341A70E6}" destId="{23855D6F-D176-4426-93F7-DD25334F9B68}" srcOrd="11" destOrd="0" parTransId="{03C15C94-F01C-477A-A09F-53D8F210C37A}" sibTransId="{3253AA0C-233E-4207-AB28-9A048B948297}"/>
    <dgm:cxn modelId="{1FDB008B-7EBB-4B1C-9D43-AF74EBB56DE6}" type="presOf" srcId="{FBC2F356-5347-4F15-855A-DE2A6B6D24B9}" destId="{4D0A2D8E-F8BA-42BE-879E-AB34202D8D44}" srcOrd="0" destOrd="0" presId="urn:microsoft.com/office/officeart/2005/8/layout/bProcess4"/>
    <dgm:cxn modelId="{43505620-9E26-4BDA-88C1-0E0BD7ADB173}" type="presOf" srcId="{53B9BA7D-7C85-49B3-A2A3-8E11CEC0A96A}" destId="{77CA253B-0E2A-4844-80F5-1E4EF740697D}" srcOrd="0" destOrd="0" presId="urn:microsoft.com/office/officeart/2005/8/layout/bProcess4"/>
    <dgm:cxn modelId="{B9894D42-30A1-4D6F-8E97-F381808F1444}" type="presOf" srcId="{9FE0B649-A14A-417A-94BE-08B566EFF8CE}" destId="{4C8B8D48-E1C7-4164-8FF3-A335A814F2AF}" srcOrd="0" destOrd="0" presId="urn:microsoft.com/office/officeart/2005/8/layout/bProcess4"/>
    <dgm:cxn modelId="{6F6913FF-616B-4C64-88FE-228BECF7836A}" type="presOf" srcId="{66111B54-8D5B-448C-82D6-F39C14B21A6E}" destId="{E19C2507-5C82-4925-B289-26418CA41DE2}" srcOrd="0" destOrd="0" presId="urn:microsoft.com/office/officeart/2005/8/layout/bProcess4"/>
    <dgm:cxn modelId="{2A2886EF-4155-4EAA-A6AB-CDB3D32D5504}" type="presOf" srcId="{1ADFE928-EB5B-4996-847B-7ABC86A5822F}" destId="{ADABD2A8-804C-435B-BFEF-9030DF4EA1E6}" srcOrd="0" destOrd="0" presId="urn:microsoft.com/office/officeart/2005/8/layout/bProcess4"/>
    <dgm:cxn modelId="{872CE0BE-B3AF-4346-9A5C-7F67ACFD40B2}" type="presOf" srcId="{AF806ACE-B92B-4A2F-A5E1-379B30B69159}" destId="{EFE62E98-BCBF-4E5F-AE2E-15E379AD0E7B}" srcOrd="0" destOrd="0" presId="urn:microsoft.com/office/officeart/2005/8/layout/bProcess4"/>
    <dgm:cxn modelId="{6FB7BA7B-7045-4924-A3E9-C80312FEC55A}" type="presOf" srcId="{0009A561-5F9F-44E4-A2E8-CF43EB8D6EC3}" destId="{486216FA-94C7-4EA5-B048-8CE5A771F2AA}" srcOrd="0" destOrd="0" presId="urn:microsoft.com/office/officeart/2005/8/layout/bProcess4"/>
    <dgm:cxn modelId="{9170F828-647D-4C4C-9CE4-370E35A0CFA4}" type="presOf" srcId="{B948E66D-FDB1-474F-A06D-D89EEDBC8B66}" destId="{A9832819-DC56-45DF-A475-C22A8CB9C9F5}" srcOrd="0" destOrd="0" presId="urn:microsoft.com/office/officeart/2005/8/layout/bProcess4"/>
    <dgm:cxn modelId="{4BD4EF0C-4B1C-4257-AC48-40C340450D89}" type="presOf" srcId="{6E7A781C-24EF-4DEC-ADC1-4B17D179C215}" destId="{4D9092B3-01ED-4BC3-BF36-150ADB7E3CC4}" srcOrd="0" destOrd="0" presId="urn:microsoft.com/office/officeart/2005/8/layout/bProcess4"/>
    <dgm:cxn modelId="{CB50DFCD-146A-4546-9C65-B8C9E99F929B}" type="presOf" srcId="{FAA7C056-B26D-4761-8A22-07D704959CB7}" destId="{83B967AE-C288-4F1B-B83A-5D0C0CCF91C2}" srcOrd="0" destOrd="0" presId="urn:microsoft.com/office/officeart/2005/8/layout/bProcess4"/>
    <dgm:cxn modelId="{F28C1C8C-E839-47F8-84BF-5E9CE74B7653}" type="presOf" srcId="{62C4B053-5325-4CFD-9939-35089EA0F4BD}" destId="{015DAE00-58F4-4C55-956C-DCD1FDEC8178}" srcOrd="0" destOrd="0" presId="urn:microsoft.com/office/officeart/2005/8/layout/bProcess4"/>
    <dgm:cxn modelId="{EA734AB6-E103-400E-8C00-D2AD21928E7B}" srcId="{984E0A71-DE9D-4D8C-B702-AD15341A70E6}" destId="{FBC2F356-5347-4F15-855A-DE2A6B6D24B9}" srcOrd="0" destOrd="0" parTransId="{5A299010-7E78-4A6D-B9DB-83A99150A110}" sibTransId="{1ADFE928-EB5B-4996-847B-7ABC86A5822F}"/>
    <dgm:cxn modelId="{D239F32D-FCF3-45B7-8928-F90DA02F8CF0}" srcId="{984E0A71-DE9D-4D8C-B702-AD15341A70E6}" destId="{AFF16DB6-884B-45F3-83E1-3374FB812512}" srcOrd="5" destOrd="0" parTransId="{D291321C-4896-4B24-9A2B-1B294EE64AB9}" sibTransId="{CF409851-E32B-47DD-B28C-9C52EC8D2383}"/>
    <dgm:cxn modelId="{6F82967C-B332-46D4-931C-290712365EFF}" type="presOf" srcId="{006D1A9D-FAF4-4323-AE49-983114F58524}" destId="{B2C6E822-1E5D-4F27-94EE-022597F3129C}" srcOrd="0" destOrd="0" presId="urn:microsoft.com/office/officeart/2005/8/layout/bProcess4"/>
    <dgm:cxn modelId="{002FAF91-C12C-42EF-992B-F9B9D50BEC37}" type="presOf" srcId="{6C3D2867-B67C-4F4E-B372-EF9C275FBDF4}" destId="{165A546A-D718-49DA-A1FF-7DD9C3E33FD2}" srcOrd="0" destOrd="0" presId="urn:microsoft.com/office/officeart/2005/8/layout/bProcess4"/>
    <dgm:cxn modelId="{ACEA06E9-DEB2-4713-9C5A-96E804436F0B}" srcId="{984E0A71-DE9D-4D8C-B702-AD15341A70E6}" destId="{FA4F5E01-E86A-4BB5-AE8C-5135365E7E62}" srcOrd="3" destOrd="0" parTransId="{D7F73AC3-2380-49F9-ACB3-1EE0E5BD4404}" sibTransId="{F402AF60-802C-4A17-923E-26FB49D62E90}"/>
    <dgm:cxn modelId="{5BD0AD6D-68F4-461A-BEDC-0F50F4E37421}" type="presParOf" srcId="{B0907312-9082-48D6-875B-85E941A1273B}" destId="{5C25F39A-CE2C-4077-90B9-C22895C6AB9F}" srcOrd="0" destOrd="0" presId="urn:microsoft.com/office/officeart/2005/8/layout/bProcess4"/>
    <dgm:cxn modelId="{EF6EB0D3-3C63-4BF4-8995-EA1BA11BE1BF}" type="presParOf" srcId="{5C25F39A-CE2C-4077-90B9-C22895C6AB9F}" destId="{4A2B78DA-693F-4586-BC05-09B618A97391}" srcOrd="0" destOrd="0" presId="urn:microsoft.com/office/officeart/2005/8/layout/bProcess4"/>
    <dgm:cxn modelId="{3C845947-1BC2-472F-8A4F-5D171477D8A1}" type="presParOf" srcId="{5C25F39A-CE2C-4077-90B9-C22895C6AB9F}" destId="{4D0A2D8E-F8BA-42BE-879E-AB34202D8D44}" srcOrd="1" destOrd="0" presId="urn:microsoft.com/office/officeart/2005/8/layout/bProcess4"/>
    <dgm:cxn modelId="{034230B5-E0A7-4692-9847-F4100832E26E}" type="presParOf" srcId="{B0907312-9082-48D6-875B-85E941A1273B}" destId="{ADABD2A8-804C-435B-BFEF-9030DF4EA1E6}" srcOrd="1" destOrd="0" presId="urn:microsoft.com/office/officeart/2005/8/layout/bProcess4"/>
    <dgm:cxn modelId="{3F9FFB50-4C55-4A41-971C-B4DE5666105C}" type="presParOf" srcId="{B0907312-9082-48D6-875B-85E941A1273B}" destId="{87DBF44B-CA8B-4C4E-8359-36B40AAD110F}" srcOrd="2" destOrd="0" presId="urn:microsoft.com/office/officeart/2005/8/layout/bProcess4"/>
    <dgm:cxn modelId="{9A3201A1-C6BB-4573-ABB9-2A1302E16F6F}" type="presParOf" srcId="{87DBF44B-CA8B-4C4E-8359-36B40AAD110F}" destId="{57DD7D85-FCA3-42C6-B712-0D026ADF76D4}" srcOrd="0" destOrd="0" presId="urn:microsoft.com/office/officeart/2005/8/layout/bProcess4"/>
    <dgm:cxn modelId="{8CA0C405-8EDB-4EEF-8ABA-D65F90D42466}" type="presParOf" srcId="{87DBF44B-CA8B-4C4E-8359-36B40AAD110F}" destId="{486216FA-94C7-4EA5-B048-8CE5A771F2AA}" srcOrd="1" destOrd="0" presId="urn:microsoft.com/office/officeart/2005/8/layout/bProcess4"/>
    <dgm:cxn modelId="{35D95FF1-9616-4A96-89D3-5D9BC6633B58}" type="presParOf" srcId="{B0907312-9082-48D6-875B-85E941A1273B}" destId="{4C8B8D48-E1C7-4164-8FF3-A335A814F2AF}" srcOrd="3" destOrd="0" presId="urn:microsoft.com/office/officeart/2005/8/layout/bProcess4"/>
    <dgm:cxn modelId="{F541827E-09E8-46E6-B6E3-58D462201E85}" type="presParOf" srcId="{B0907312-9082-48D6-875B-85E941A1273B}" destId="{32E18133-A313-4320-BC3A-C8D6510142CA}" srcOrd="4" destOrd="0" presId="urn:microsoft.com/office/officeart/2005/8/layout/bProcess4"/>
    <dgm:cxn modelId="{D65715D2-6153-49FA-9575-FF99F63A6C27}" type="presParOf" srcId="{32E18133-A313-4320-BC3A-C8D6510142CA}" destId="{E273DBA3-18F7-48E8-82C7-1E2A9C29CC0B}" srcOrd="0" destOrd="0" presId="urn:microsoft.com/office/officeart/2005/8/layout/bProcess4"/>
    <dgm:cxn modelId="{3F781B89-F545-40F6-8657-5DC82B05E576}" type="presParOf" srcId="{32E18133-A313-4320-BC3A-C8D6510142CA}" destId="{7E841935-12C7-4444-9412-C4B1C89CCB48}" srcOrd="1" destOrd="0" presId="urn:microsoft.com/office/officeart/2005/8/layout/bProcess4"/>
    <dgm:cxn modelId="{C1CFE9B2-C289-4EF8-92FB-0C0BE7314DE2}" type="presParOf" srcId="{B0907312-9082-48D6-875B-85E941A1273B}" destId="{F1D71DB1-ED1A-4E4A-82F4-79F0312DE56C}" srcOrd="5" destOrd="0" presId="urn:microsoft.com/office/officeart/2005/8/layout/bProcess4"/>
    <dgm:cxn modelId="{69D4FE20-8452-4B0F-A38D-7384030490B4}" type="presParOf" srcId="{B0907312-9082-48D6-875B-85E941A1273B}" destId="{B7A61771-31BB-44E2-B367-C76800B37A4A}" srcOrd="6" destOrd="0" presId="urn:microsoft.com/office/officeart/2005/8/layout/bProcess4"/>
    <dgm:cxn modelId="{9D46E270-4D71-4B24-B43A-667F8218EB05}" type="presParOf" srcId="{B7A61771-31BB-44E2-B367-C76800B37A4A}" destId="{F67FAD80-2EA1-42C6-9DEF-C607FE712506}" srcOrd="0" destOrd="0" presId="urn:microsoft.com/office/officeart/2005/8/layout/bProcess4"/>
    <dgm:cxn modelId="{EDF66FC5-1DF9-4841-85BC-862B76F22AC0}" type="presParOf" srcId="{B7A61771-31BB-44E2-B367-C76800B37A4A}" destId="{CC63C18D-9F24-4E97-9FF2-5A6D45C78672}" srcOrd="1" destOrd="0" presId="urn:microsoft.com/office/officeart/2005/8/layout/bProcess4"/>
    <dgm:cxn modelId="{3192380C-2D78-407C-A8EC-4F9DBD8D33F7}" type="presParOf" srcId="{B0907312-9082-48D6-875B-85E941A1273B}" destId="{50AF99B7-79BC-445A-B48F-1CD6D8378ABA}" srcOrd="7" destOrd="0" presId="urn:microsoft.com/office/officeart/2005/8/layout/bProcess4"/>
    <dgm:cxn modelId="{F1CB7913-A00C-4919-9C5C-A1AE6B33F4C9}" type="presParOf" srcId="{B0907312-9082-48D6-875B-85E941A1273B}" destId="{06AB5D40-508D-4E7D-9D3A-CDF1E95A56AE}" srcOrd="8" destOrd="0" presId="urn:microsoft.com/office/officeart/2005/8/layout/bProcess4"/>
    <dgm:cxn modelId="{6508895A-6265-406B-A7AC-5636440DF3FE}" type="presParOf" srcId="{06AB5D40-508D-4E7D-9D3A-CDF1E95A56AE}" destId="{BA0B9610-506E-4827-86A4-118394F49A46}" srcOrd="0" destOrd="0" presId="urn:microsoft.com/office/officeart/2005/8/layout/bProcess4"/>
    <dgm:cxn modelId="{76E1EB14-FDB6-4874-989B-F44DDED47511}" type="presParOf" srcId="{06AB5D40-508D-4E7D-9D3A-CDF1E95A56AE}" destId="{4D9092B3-01ED-4BC3-BF36-150ADB7E3CC4}" srcOrd="1" destOrd="0" presId="urn:microsoft.com/office/officeart/2005/8/layout/bProcess4"/>
    <dgm:cxn modelId="{D7B502FD-AEEC-46B4-B233-44DBED82E69D}" type="presParOf" srcId="{B0907312-9082-48D6-875B-85E941A1273B}" destId="{5CC398F3-F936-4756-9AB4-B0988C5A41C2}" srcOrd="9" destOrd="0" presId="urn:microsoft.com/office/officeart/2005/8/layout/bProcess4"/>
    <dgm:cxn modelId="{738D009A-E906-4F4D-A8DB-70B35AA2326C}" type="presParOf" srcId="{B0907312-9082-48D6-875B-85E941A1273B}" destId="{76619C50-3A6D-4C71-A481-32CAEBEE9FAE}" srcOrd="10" destOrd="0" presId="urn:microsoft.com/office/officeart/2005/8/layout/bProcess4"/>
    <dgm:cxn modelId="{63CDC6AE-4515-49FD-AFE8-3D8040A389AB}" type="presParOf" srcId="{76619C50-3A6D-4C71-A481-32CAEBEE9FAE}" destId="{18E6E17E-5CBE-43F7-9983-F3AF572F212F}" srcOrd="0" destOrd="0" presId="urn:microsoft.com/office/officeart/2005/8/layout/bProcess4"/>
    <dgm:cxn modelId="{26FE4B16-F99F-4464-803C-53767A91FDD4}" type="presParOf" srcId="{76619C50-3A6D-4C71-A481-32CAEBEE9FAE}" destId="{EA29F3A6-A809-4ADE-BC4F-99745123ACAA}" srcOrd="1" destOrd="0" presId="urn:microsoft.com/office/officeart/2005/8/layout/bProcess4"/>
    <dgm:cxn modelId="{388AAA8D-C6B0-4C1B-925C-2FB419FB55A7}" type="presParOf" srcId="{B0907312-9082-48D6-875B-85E941A1273B}" destId="{E6F03C29-BD17-47EF-8BD1-51494F191BCB}" srcOrd="11" destOrd="0" presId="urn:microsoft.com/office/officeart/2005/8/layout/bProcess4"/>
    <dgm:cxn modelId="{55865E05-5409-400E-B0DD-F3B43F32C591}" type="presParOf" srcId="{B0907312-9082-48D6-875B-85E941A1273B}" destId="{6F5C38A6-367C-4AFF-A135-3445142DF3AF}" srcOrd="12" destOrd="0" presId="urn:microsoft.com/office/officeart/2005/8/layout/bProcess4"/>
    <dgm:cxn modelId="{9510373D-4E61-4A83-A9EC-374D5232C695}" type="presParOf" srcId="{6F5C38A6-367C-4AFF-A135-3445142DF3AF}" destId="{36E9D739-AC66-466B-A4AF-F967D1AA44FB}" srcOrd="0" destOrd="0" presId="urn:microsoft.com/office/officeart/2005/8/layout/bProcess4"/>
    <dgm:cxn modelId="{CE7DB842-F0E6-40E3-A4A0-0F810C777201}" type="presParOf" srcId="{6F5C38A6-367C-4AFF-A135-3445142DF3AF}" destId="{48A04BFF-D35F-45FE-A164-AD20C784F11C}" srcOrd="1" destOrd="0" presId="urn:microsoft.com/office/officeart/2005/8/layout/bProcess4"/>
    <dgm:cxn modelId="{01B9653C-5E6F-474F-9D83-36363D4EB92D}" type="presParOf" srcId="{B0907312-9082-48D6-875B-85E941A1273B}" destId="{B2C6E822-1E5D-4F27-94EE-022597F3129C}" srcOrd="13" destOrd="0" presId="urn:microsoft.com/office/officeart/2005/8/layout/bProcess4"/>
    <dgm:cxn modelId="{48AEF61F-79F9-4C89-BF03-0C0B450F6FDD}" type="presParOf" srcId="{B0907312-9082-48D6-875B-85E941A1273B}" destId="{4982264A-9912-4C43-8C4D-0421FE7A1272}" srcOrd="14" destOrd="0" presId="urn:microsoft.com/office/officeart/2005/8/layout/bProcess4"/>
    <dgm:cxn modelId="{F35715B3-96EE-4C57-9E46-AB73BB2FA189}" type="presParOf" srcId="{4982264A-9912-4C43-8C4D-0421FE7A1272}" destId="{55C77249-85F7-4175-A7B8-C97F9F09F021}" srcOrd="0" destOrd="0" presId="urn:microsoft.com/office/officeart/2005/8/layout/bProcess4"/>
    <dgm:cxn modelId="{216DE1CC-46B3-43FC-AD6E-B3975A966457}" type="presParOf" srcId="{4982264A-9912-4C43-8C4D-0421FE7A1272}" destId="{83B967AE-C288-4F1B-B83A-5D0C0CCF91C2}" srcOrd="1" destOrd="0" presId="urn:microsoft.com/office/officeart/2005/8/layout/bProcess4"/>
    <dgm:cxn modelId="{A0092ACC-A171-40CF-9789-7FB38BD677FC}" type="presParOf" srcId="{B0907312-9082-48D6-875B-85E941A1273B}" destId="{A9832819-DC56-45DF-A475-C22A8CB9C9F5}" srcOrd="15" destOrd="0" presId="urn:microsoft.com/office/officeart/2005/8/layout/bProcess4"/>
    <dgm:cxn modelId="{3D813E27-D8F7-4E8D-B8E0-1226F5AEC39A}" type="presParOf" srcId="{B0907312-9082-48D6-875B-85E941A1273B}" destId="{F88A5008-590A-47DD-8CAF-674DE7027C18}" srcOrd="16" destOrd="0" presId="urn:microsoft.com/office/officeart/2005/8/layout/bProcess4"/>
    <dgm:cxn modelId="{649DAB72-2A22-4DEE-996B-A66E45B810EC}" type="presParOf" srcId="{F88A5008-590A-47DD-8CAF-674DE7027C18}" destId="{19147D26-AF55-49CA-A6EB-493B37089060}" srcOrd="0" destOrd="0" presId="urn:microsoft.com/office/officeart/2005/8/layout/bProcess4"/>
    <dgm:cxn modelId="{EF3A0B8A-2521-4AC7-BF85-A1C6B79D0CB8}" type="presParOf" srcId="{F88A5008-590A-47DD-8CAF-674DE7027C18}" destId="{E19C2507-5C82-4925-B289-26418CA41DE2}" srcOrd="1" destOrd="0" presId="urn:microsoft.com/office/officeart/2005/8/layout/bProcess4"/>
    <dgm:cxn modelId="{00BE9A88-AB48-4B78-AC37-BC10109D060E}" type="presParOf" srcId="{B0907312-9082-48D6-875B-85E941A1273B}" destId="{165A546A-D718-49DA-A1FF-7DD9C3E33FD2}" srcOrd="17" destOrd="0" presId="urn:microsoft.com/office/officeart/2005/8/layout/bProcess4"/>
    <dgm:cxn modelId="{8C6AEEB5-7851-47A7-BD05-3DE63C25EC0A}" type="presParOf" srcId="{B0907312-9082-48D6-875B-85E941A1273B}" destId="{5C84E8F3-7A66-4F85-8394-6332021F2899}" srcOrd="18" destOrd="0" presId="urn:microsoft.com/office/officeart/2005/8/layout/bProcess4"/>
    <dgm:cxn modelId="{CEBA29D0-9E7E-4603-985C-1B5F73470787}" type="presParOf" srcId="{5C84E8F3-7A66-4F85-8394-6332021F2899}" destId="{28D58097-0927-49D6-86C9-BB004087F872}" srcOrd="0" destOrd="0" presId="urn:microsoft.com/office/officeart/2005/8/layout/bProcess4"/>
    <dgm:cxn modelId="{A1FC120A-DECD-474B-BE96-4E10D0F55399}" type="presParOf" srcId="{5C84E8F3-7A66-4F85-8394-6332021F2899}" destId="{F26CB016-51A4-47B4-9DED-04112ACE32F5}" srcOrd="1" destOrd="0" presId="urn:microsoft.com/office/officeart/2005/8/layout/bProcess4"/>
    <dgm:cxn modelId="{0A020284-3890-4955-B005-4E73900E9BCC}" type="presParOf" srcId="{B0907312-9082-48D6-875B-85E941A1273B}" destId="{015DAE00-58F4-4C55-956C-DCD1FDEC8178}" srcOrd="19" destOrd="0" presId="urn:microsoft.com/office/officeart/2005/8/layout/bProcess4"/>
    <dgm:cxn modelId="{D89FB7AC-D5C5-442A-9C5C-C3D5BF0225BD}" type="presParOf" srcId="{B0907312-9082-48D6-875B-85E941A1273B}" destId="{D627D45D-2A63-4E80-B4DE-C6705D49029D}" srcOrd="20" destOrd="0" presId="urn:microsoft.com/office/officeart/2005/8/layout/bProcess4"/>
    <dgm:cxn modelId="{4253DE6F-F7E8-43C0-9DD0-D3C3C26A1481}" type="presParOf" srcId="{D627D45D-2A63-4E80-B4DE-C6705D49029D}" destId="{56C9B47C-E36A-448E-9FDC-BDE492FE5E57}" srcOrd="0" destOrd="0" presId="urn:microsoft.com/office/officeart/2005/8/layout/bProcess4"/>
    <dgm:cxn modelId="{B94EC5FF-6075-46AB-A643-841EE156AE22}" type="presParOf" srcId="{D627D45D-2A63-4E80-B4DE-C6705D49029D}" destId="{77CA253B-0E2A-4844-80F5-1E4EF740697D}" srcOrd="1" destOrd="0" presId="urn:microsoft.com/office/officeart/2005/8/layout/bProcess4"/>
    <dgm:cxn modelId="{71001464-7034-4D44-85F7-BE6B41F2082B}" type="presParOf" srcId="{B0907312-9082-48D6-875B-85E941A1273B}" destId="{EFE62E98-BCBF-4E5F-AE2E-15E379AD0E7B}" srcOrd="21" destOrd="0" presId="urn:microsoft.com/office/officeart/2005/8/layout/bProcess4"/>
    <dgm:cxn modelId="{AC0E54CE-B55E-49CA-9B1D-491FA28A8EA9}" type="presParOf" srcId="{B0907312-9082-48D6-875B-85E941A1273B}" destId="{D71CAE10-0FF0-4AD8-B8D6-707B4A38AE94}" srcOrd="22" destOrd="0" presId="urn:microsoft.com/office/officeart/2005/8/layout/bProcess4"/>
    <dgm:cxn modelId="{916AA274-07DA-4647-83A4-41C047CDFCB6}" type="presParOf" srcId="{D71CAE10-0FF0-4AD8-B8D6-707B4A38AE94}" destId="{6DB19255-16BD-4F7E-813C-CEF308A76E7A}" srcOrd="0" destOrd="0" presId="urn:microsoft.com/office/officeart/2005/8/layout/bProcess4"/>
    <dgm:cxn modelId="{766573E0-8ED9-4B39-B2A9-72A021BE964E}" type="presParOf" srcId="{D71CAE10-0FF0-4AD8-B8D6-707B4A38AE94}" destId="{191F847E-005D-42CD-BF21-70CE35F74148}"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1EEE8-932D-43DD-9295-00642E2D7A42}">
      <dsp:nvSpPr>
        <dsp:cNvPr id="0" name=""/>
        <dsp:cNvSpPr/>
      </dsp:nvSpPr>
      <dsp:spPr>
        <a:xfrm>
          <a:off x="0" y="307"/>
          <a:ext cx="5257800" cy="7018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IFRC Strategy 2020</a:t>
          </a:r>
          <a:endParaRPr lang="en-US" sz="2400" kern="1200" dirty="0"/>
        </a:p>
      </dsp:txBody>
      <dsp:txXfrm>
        <a:off x="34260" y="34567"/>
        <a:ext cx="5189280" cy="633308"/>
      </dsp:txXfrm>
    </dsp:sp>
    <dsp:sp modelId="{EC03C063-CFAA-446C-88BE-8EB43E9C6C87}">
      <dsp:nvSpPr>
        <dsp:cNvPr id="0" name=""/>
        <dsp:cNvSpPr/>
      </dsp:nvSpPr>
      <dsp:spPr>
        <a:xfrm>
          <a:off x="0" y="713995"/>
          <a:ext cx="5257800" cy="7018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IFRC Strategy on Violence Prevention, Mitigation and Response</a:t>
          </a:r>
          <a:endParaRPr lang="en-US" sz="2400" kern="1200" dirty="0"/>
        </a:p>
      </dsp:txBody>
      <dsp:txXfrm>
        <a:off x="34260" y="748255"/>
        <a:ext cx="5189280" cy="633308"/>
      </dsp:txXfrm>
    </dsp:sp>
    <dsp:sp modelId="{D098297F-6D4B-4034-AC8B-E81D34B74309}">
      <dsp:nvSpPr>
        <dsp:cNvPr id="0" name=""/>
        <dsp:cNvSpPr/>
      </dsp:nvSpPr>
      <dsp:spPr>
        <a:xfrm>
          <a:off x="0" y="1426455"/>
          <a:ext cx="5257800" cy="7018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IFRC Violence Prevention Pledge</a:t>
          </a:r>
          <a:endParaRPr lang="en-US" sz="2400" kern="1200" dirty="0"/>
        </a:p>
      </dsp:txBody>
      <dsp:txXfrm>
        <a:off x="34260" y="1460715"/>
        <a:ext cx="5189280" cy="633308"/>
      </dsp:txXfrm>
    </dsp:sp>
    <dsp:sp modelId="{67E5C62F-E31C-48A1-BB8A-AFB274EC1C11}">
      <dsp:nvSpPr>
        <dsp:cNvPr id="0" name=""/>
        <dsp:cNvSpPr/>
      </dsp:nvSpPr>
      <dsp:spPr>
        <a:xfrm>
          <a:off x="0" y="2138915"/>
          <a:ext cx="5257800" cy="7018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IFRC Gender Pledge</a:t>
          </a:r>
          <a:endParaRPr lang="en-US" sz="2400" kern="1200" dirty="0"/>
        </a:p>
      </dsp:txBody>
      <dsp:txXfrm>
        <a:off x="34260" y="2173175"/>
        <a:ext cx="5189280" cy="633308"/>
      </dsp:txXfrm>
    </dsp:sp>
    <dsp:sp modelId="{4802957C-8799-417D-AAB5-BA30A4FE454B}">
      <dsp:nvSpPr>
        <dsp:cNvPr id="0" name=""/>
        <dsp:cNvSpPr/>
      </dsp:nvSpPr>
      <dsp:spPr>
        <a:xfrm>
          <a:off x="0" y="2851375"/>
          <a:ext cx="5257800" cy="7018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IFRC Gender and Diversity Strategy</a:t>
          </a:r>
          <a:endParaRPr lang="en-US" sz="2400" kern="1200" dirty="0"/>
        </a:p>
      </dsp:txBody>
      <dsp:txXfrm>
        <a:off x="34260" y="2885635"/>
        <a:ext cx="5189280" cy="633308"/>
      </dsp:txXfrm>
    </dsp:sp>
    <dsp:sp modelId="{C4A89FF4-B138-4D72-8CA8-8587B4C4CE68}">
      <dsp:nvSpPr>
        <dsp:cNvPr id="0" name=""/>
        <dsp:cNvSpPr/>
      </dsp:nvSpPr>
      <dsp:spPr>
        <a:xfrm>
          <a:off x="0" y="3563835"/>
          <a:ext cx="5257800" cy="7018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Council of Delegates 2013</a:t>
          </a:r>
          <a:endParaRPr lang="en-US" sz="2400" kern="1200" dirty="0"/>
        </a:p>
      </dsp:txBody>
      <dsp:txXfrm>
        <a:off x="34260" y="3598095"/>
        <a:ext cx="5189280" cy="633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82119" cy="465138"/>
          </a:xfrm>
          <a:prstGeom prst="rect">
            <a:avLst/>
          </a:prstGeom>
          <a:noFill/>
          <a:ln w="9525">
            <a:noFill/>
            <a:miter lim="800000"/>
            <a:headEnd/>
            <a:tailEnd/>
          </a:ln>
          <a:effectLst/>
        </p:spPr>
        <p:txBody>
          <a:bodyPr vert="horz" wrap="square" lIns="92226" tIns="46113" rIns="92226" bIns="46113" numCol="1" anchor="t" anchorCtr="0" compatLnSpc="1">
            <a:prstTxWarp prst="textNoShape">
              <a:avLst/>
            </a:prstTxWarp>
          </a:bodyPr>
          <a:lstStyle>
            <a:lvl1pPr algn="l">
              <a:spcBef>
                <a:spcPct val="0"/>
              </a:spcBef>
              <a:defRPr sz="1200" b="0">
                <a:latin typeface="Arial" charset="0"/>
              </a:defRPr>
            </a:lvl1pPr>
          </a:lstStyle>
          <a:p>
            <a:pPr>
              <a:defRPr/>
            </a:pPr>
            <a:endParaRPr lang="en-US"/>
          </a:p>
        </p:txBody>
      </p:sp>
      <p:sp>
        <p:nvSpPr>
          <p:cNvPr id="70659" name="Rectangle 3"/>
          <p:cNvSpPr>
            <a:spLocks noGrp="1" noChangeArrowheads="1"/>
          </p:cNvSpPr>
          <p:nvPr>
            <p:ph type="dt" sz="quarter" idx="1"/>
          </p:nvPr>
        </p:nvSpPr>
        <p:spPr bwMode="auto">
          <a:xfrm>
            <a:off x="3898102" y="0"/>
            <a:ext cx="2982119" cy="465138"/>
          </a:xfrm>
          <a:prstGeom prst="rect">
            <a:avLst/>
          </a:prstGeom>
          <a:noFill/>
          <a:ln w="9525">
            <a:noFill/>
            <a:miter lim="800000"/>
            <a:headEnd/>
            <a:tailEnd/>
          </a:ln>
          <a:effectLst/>
        </p:spPr>
        <p:txBody>
          <a:bodyPr vert="horz" wrap="square" lIns="92226" tIns="46113" rIns="92226" bIns="46113" numCol="1" anchor="t" anchorCtr="0" compatLnSpc="1">
            <a:prstTxWarp prst="textNoShape">
              <a:avLst/>
            </a:prstTxWarp>
          </a:bodyPr>
          <a:lstStyle>
            <a:lvl1pPr algn="r">
              <a:spcBef>
                <a:spcPct val="0"/>
              </a:spcBef>
              <a:defRPr sz="1200" b="0">
                <a:latin typeface="Arial" charset="0"/>
              </a:defRPr>
            </a:lvl1pPr>
          </a:lstStyle>
          <a:p>
            <a:pPr>
              <a:defRPr/>
            </a:pPr>
            <a:endParaRPr lang="en-US"/>
          </a:p>
        </p:txBody>
      </p:sp>
      <p:sp>
        <p:nvSpPr>
          <p:cNvPr id="70660" name="Rectangle 4"/>
          <p:cNvSpPr>
            <a:spLocks noGrp="1" noChangeArrowheads="1"/>
          </p:cNvSpPr>
          <p:nvPr>
            <p:ph type="ftr" sz="quarter" idx="2"/>
          </p:nvPr>
        </p:nvSpPr>
        <p:spPr bwMode="auto">
          <a:xfrm>
            <a:off x="0" y="8829675"/>
            <a:ext cx="2982119" cy="465138"/>
          </a:xfrm>
          <a:prstGeom prst="rect">
            <a:avLst/>
          </a:prstGeom>
          <a:noFill/>
          <a:ln w="9525">
            <a:noFill/>
            <a:miter lim="800000"/>
            <a:headEnd/>
            <a:tailEnd/>
          </a:ln>
          <a:effectLst/>
        </p:spPr>
        <p:txBody>
          <a:bodyPr vert="horz" wrap="square" lIns="92226" tIns="46113" rIns="92226" bIns="46113" numCol="1" anchor="b" anchorCtr="0" compatLnSpc="1">
            <a:prstTxWarp prst="textNoShape">
              <a:avLst/>
            </a:prstTxWarp>
          </a:bodyPr>
          <a:lstStyle>
            <a:lvl1pPr algn="l">
              <a:spcBef>
                <a:spcPct val="0"/>
              </a:spcBef>
              <a:defRPr sz="1200" b="0">
                <a:latin typeface="Arial" charset="0"/>
              </a:defRPr>
            </a:lvl1pPr>
          </a:lstStyle>
          <a:p>
            <a:pPr>
              <a:defRPr/>
            </a:pPr>
            <a:endParaRPr lang="en-US"/>
          </a:p>
        </p:txBody>
      </p:sp>
      <p:sp>
        <p:nvSpPr>
          <p:cNvPr id="70661" name="Rectangle 5"/>
          <p:cNvSpPr>
            <a:spLocks noGrp="1" noChangeArrowheads="1"/>
          </p:cNvSpPr>
          <p:nvPr>
            <p:ph type="sldNum" sz="quarter" idx="3"/>
          </p:nvPr>
        </p:nvSpPr>
        <p:spPr bwMode="auto">
          <a:xfrm>
            <a:off x="3898102" y="8829675"/>
            <a:ext cx="2982119" cy="465138"/>
          </a:xfrm>
          <a:prstGeom prst="rect">
            <a:avLst/>
          </a:prstGeom>
          <a:noFill/>
          <a:ln w="9525">
            <a:noFill/>
            <a:miter lim="800000"/>
            <a:headEnd/>
            <a:tailEnd/>
          </a:ln>
          <a:effectLst/>
        </p:spPr>
        <p:txBody>
          <a:bodyPr vert="horz" wrap="square" lIns="92226" tIns="46113" rIns="92226" bIns="46113" numCol="1" anchor="b" anchorCtr="0" compatLnSpc="1">
            <a:prstTxWarp prst="textNoShape">
              <a:avLst/>
            </a:prstTxWarp>
          </a:bodyPr>
          <a:lstStyle>
            <a:lvl1pPr algn="r">
              <a:spcBef>
                <a:spcPct val="0"/>
              </a:spcBef>
              <a:defRPr sz="1200" b="0">
                <a:latin typeface="Arial" charset="0"/>
              </a:defRPr>
            </a:lvl1pPr>
          </a:lstStyle>
          <a:p>
            <a:pPr>
              <a:defRPr/>
            </a:pPr>
            <a:fld id="{944739B3-CCFC-4CBB-92AB-2A3B5B2598F3}" type="slidenum">
              <a:rPr lang="en-US"/>
              <a:pPr>
                <a:defRPr/>
              </a:pPr>
              <a:t>‹#›</a:t>
            </a:fld>
            <a:endParaRPr lang="en-US" dirty="0"/>
          </a:p>
        </p:txBody>
      </p:sp>
    </p:spTree>
    <p:extLst>
      <p:ext uri="{BB962C8B-B14F-4D97-AF65-F5344CB8AC3E}">
        <p14:creationId xmlns:p14="http://schemas.microsoft.com/office/powerpoint/2010/main" val="2835385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82119" cy="465138"/>
          </a:xfrm>
          <a:prstGeom prst="rect">
            <a:avLst/>
          </a:prstGeom>
          <a:noFill/>
          <a:ln w="9525">
            <a:noFill/>
            <a:miter lim="800000"/>
            <a:headEnd/>
            <a:tailEnd/>
          </a:ln>
          <a:effectLst/>
        </p:spPr>
        <p:txBody>
          <a:bodyPr vert="horz" wrap="square" lIns="92226" tIns="46113" rIns="92226" bIns="46113" numCol="1" anchor="t" anchorCtr="0" compatLnSpc="1">
            <a:prstTxWarp prst="textNoShape">
              <a:avLst/>
            </a:prstTxWarp>
          </a:bodyPr>
          <a:lstStyle>
            <a:lvl1pPr algn="l">
              <a:spcBef>
                <a:spcPct val="0"/>
              </a:spcBef>
              <a:defRPr sz="1200" b="0">
                <a:latin typeface="Arial" charset="0"/>
              </a:defRPr>
            </a:lvl1pPr>
          </a:lstStyle>
          <a:p>
            <a:pPr>
              <a:defRPr/>
            </a:pPr>
            <a:endParaRPr lang="en-US"/>
          </a:p>
        </p:txBody>
      </p:sp>
      <p:sp>
        <p:nvSpPr>
          <p:cNvPr id="4099" name="Rectangle 3"/>
          <p:cNvSpPr>
            <a:spLocks noGrp="1" noChangeArrowheads="1"/>
          </p:cNvSpPr>
          <p:nvPr>
            <p:ph type="dt" idx="1"/>
          </p:nvPr>
        </p:nvSpPr>
        <p:spPr bwMode="auto">
          <a:xfrm>
            <a:off x="3898102" y="0"/>
            <a:ext cx="2982119" cy="465138"/>
          </a:xfrm>
          <a:prstGeom prst="rect">
            <a:avLst/>
          </a:prstGeom>
          <a:noFill/>
          <a:ln w="9525">
            <a:noFill/>
            <a:miter lim="800000"/>
            <a:headEnd/>
            <a:tailEnd/>
          </a:ln>
          <a:effectLst/>
        </p:spPr>
        <p:txBody>
          <a:bodyPr vert="horz" wrap="square" lIns="92226" tIns="46113" rIns="92226" bIns="46113" numCol="1" anchor="t" anchorCtr="0" compatLnSpc="1">
            <a:prstTxWarp prst="textNoShape">
              <a:avLst/>
            </a:prstTxWarp>
          </a:bodyPr>
          <a:lstStyle>
            <a:lvl1pPr algn="r">
              <a:spcBef>
                <a:spcPct val="0"/>
              </a:spcBef>
              <a:defRPr sz="1200" b="0">
                <a:latin typeface="Arial" charset="0"/>
              </a:defRPr>
            </a:lvl1pPr>
          </a:lstStyle>
          <a:p>
            <a:pPr>
              <a:defRPr/>
            </a:pPr>
            <a:endParaRPr lang="en-US"/>
          </a:p>
        </p:txBody>
      </p:sp>
      <p:sp>
        <p:nvSpPr>
          <p:cNvPr id="93188" name="Rectangle 4"/>
          <p:cNvSpPr>
            <a:spLocks noGrp="1" noRot="1" noChangeAspect="1" noChangeArrowheads="1" noTextEdit="1"/>
          </p:cNvSpPr>
          <p:nvPr>
            <p:ph type="sldImg" idx="2"/>
          </p:nvPr>
        </p:nvSpPr>
        <p:spPr bwMode="auto">
          <a:xfrm>
            <a:off x="1117600" y="698500"/>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8182" y="4416426"/>
            <a:ext cx="5505450" cy="4181475"/>
          </a:xfrm>
          <a:prstGeom prst="rect">
            <a:avLst/>
          </a:prstGeom>
          <a:noFill/>
          <a:ln w="9525">
            <a:noFill/>
            <a:miter lim="800000"/>
            <a:headEnd/>
            <a:tailEnd/>
          </a:ln>
          <a:effectLst/>
        </p:spPr>
        <p:txBody>
          <a:bodyPr vert="horz" wrap="square" lIns="92226" tIns="46113" rIns="92226" bIns="4611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675"/>
            <a:ext cx="2982119" cy="465138"/>
          </a:xfrm>
          <a:prstGeom prst="rect">
            <a:avLst/>
          </a:prstGeom>
          <a:noFill/>
          <a:ln w="9525">
            <a:noFill/>
            <a:miter lim="800000"/>
            <a:headEnd/>
            <a:tailEnd/>
          </a:ln>
          <a:effectLst/>
        </p:spPr>
        <p:txBody>
          <a:bodyPr vert="horz" wrap="square" lIns="92226" tIns="46113" rIns="92226" bIns="46113" numCol="1" anchor="b" anchorCtr="0" compatLnSpc="1">
            <a:prstTxWarp prst="textNoShape">
              <a:avLst/>
            </a:prstTxWarp>
          </a:bodyPr>
          <a:lstStyle>
            <a:lvl1pPr algn="l">
              <a:spcBef>
                <a:spcPct val="0"/>
              </a:spcBef>
              <a:defRPr sz="1200" b="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98102" y="8829675"/>
            <a:ext cx="2982119" cy="465138"/>
          </a:xfrm>
          <a:prstGeom prst="rect">
            <a:avLst/>
          </a:prstGeom>
          <a:noFill/>
          <a:ln w="9525">
            <a:noFill/>
            <a:miter lim="800000"/>
            <a:headEnd/>
            <a:tailEnd/>
          </a:ln>
          <a:effectLst/>
        </p:spPr>
        <p:txBody>
          <a:bodyPr vert="horz" wrap="square" lIns="92226" tIns="46113" rIns="92226" bIns="46113" numCol="1" anchor="b" anchorCtr="0" compatLnSpc="1">
            <a:prstTxWarp prst="textNoShape">
              <a:avLst/>
            </a:prstTxWarp>
          </a:bodyPr>
          <a:lstStyle>
            <a:lvl1pPr algn="r">
              <a:spcBef>
                <a:spcPct val="0"/>
              </a:spcBef>
              <a:defRPr sz="1200" b="0">
                <a:latin typeface="Arial" charset="0"/>
              </a:defRPr>
            </a:lvl1pPr>
          </a:lstStyle>
          <a:p>
            <a:pPr>
              <a:defRPr/>
            </a:pPr>
            <a:fld id="{3643EDEF-6030-4834-8F67-1B35B1F8C1E3}" type="slidenum">
              <a:rPr lang="en-US"/>
              <a:pPr>
                <a:defRPr/>
              </a:pPr>
              <a:t>‹#›</a:t>
            </a:fld>
            <a:endParaRPr lang="en-US" dirty="0"/>
          </a:p>
        </p:txBody>
      </p:sp>
    </p:spTree>
    <p:extLst>
      <p:ext uri="{BB962C8B-B14F-4D97-AF65-F5344CB8AC3E}">
        <p14:creationId xmlns:p14="http://schemas.microsoft.com/office/powerpoint/2010/main" val="31981232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159748" name="Slide Number Placeholder 3"/>
          <p:cNvSpPr>
            <a:spLocks noGrp="1"/>
          </p:cNvSpPr>
          <p:nvPr>
            <p:ph type="sldNum" sz="quarter" idx="5"/>
          </p:nvPr>
        </p:nvSpPr>
        <p:spPr>
          <a:noFill/>
        </p:spPr>
        <p:txBody>
          <a:bodyPr/>
          <a:lstStyle/>
          <a:p>
            <a:fld id="{3C84A678-D874-4D75-ADD3-43A155899F4E}" type="slidenum">
              <a:rPr lang="en-CA" smtClean="0"/>
              <a:pPr/>
              <a:t>2</a:t>
            </a:fld>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94000C5E-8E22-481E-938C-204E2F0AEA3C}" type="slidenum">
              <a:rPr lang="en-US" smtClean="0"/>
              <a:pPr/>
              <a:t>11</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E2CD1029-8E62-4066-B84C-934AF74D88C7}" type="slidenum">
              <a:rPr lang="en-US" smtClean="0"/>
              <a:pPr/>
              <a:t>12</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CA" smtClean="0"/>
          </a:p>
        </p:txBody>
      </p:sp>
      <p:sp>
        <p:nvSpPr>
          <p:cNvPr id="116740" name="Slide Number Placeholder 3"/>
          <p:cNvSpPr>
            <a:spLocks noGrp="1"/>
          </p:cNvSpPr>
          <p:nvPr>
            <p:ph type="sldNum" sz="quarter" idx="5"/>
          </p:nvPr>
        </p:nvSpPr>
        <p:spPr>
          <a:noFill/>
        </p:spPr>
        <p:txBody>
          <a:bodyPr/>
          <a:lstStyle/>
          <a:p>
            <a:fld id="{BA182FDE-BF5F-4BF4-88B7-B5D656D63F7A}" type="slidenum">
              <a:rPr lang="en-US" smtClean="0"/>
              <a:pPr/>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97A9EEB1-0C20-413D-9927-F439ABD2E443}" type="slidenum">
              <a:rPr lang="en-US" smtClean="0"/>
              <a:pPr/>
              <a:t>14</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58C8FBB7-C41A-453A-9534-C5DD9E30DB4D}" type="slidenum">
              <a:rPr lang="en-US" smtClean="0"/>
              <a:pPr/>
              <a:t>15</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CA" dirty="0" smtClean="0"/>
              <a:t>Jamaica</a:t>
            </a:r>
          </a:p>
          <a:p>
            <a:pPr>
              <a:defRPr/>
            </a:pPr>
            <a:r>
              <a:rPr lang="en-CA" dirty="0" smtClean="0"/>
              <a:t>Child Care and Protection Act: </a:t>
            </a:r>
            <a:r>
              <a:rPr lang="en-US" dirty="0" smtClean="0"/>
              <a:t> Every adult has one main duty under the Act.: to report if they know or suspect that a child is being abused or is in need of care and protection. This duty to report applies</a:t>
            </a:r>
            <a:r>
              <a:rPr lang="en-CA" dirty="0" smtClean="0"/>
              <a:t> physical, sexual and emotional abuse</a:t>
            </a:r>
            <a:r>
              <a:rPr lang="en-US" dirty="0" smtClean="0"/>
              <a:t>:</a:t>
            </a:r>
            <a:br>
              <a:rPr lang="en-US" dirty="0" smtClean="0"/>
            </a:br>
            <a:r>
              <a:rPr lang="en-US" dirty="0" smtClean="0"/>
              <a:t>    Whether you are certain or only suspicious. </a:t>
            </a:r>
          </a:p>
          <a:p>
            <a:pPr>
              <a:defRPr/>
            </a:pPr>
            <a:r>
              <a:rPr lang="en-US" dirty="0" smtClean="0"/>
              <a:t>    Whether the abuse has happened, is happening or is likely to happen. </a:t>
            </a:r>
            <a:endParaRPr lang="en-CA" dirty="0" smtClean="0"/>
          </a:p>
          <a:p>
            <a:pPr>
              <a:defRPr/>
            </a:pPr>
            <a:r>
              <a:rPr lang="en-CA" dirty="0" smtClean="0"/>
              <a:t>1-888 – PROTECT</a:t>
            </a:r>
          </a:p>
          <a:p>
            <a:pPr>
              <a:defRPr/>
            </a:pPr>
            <a:r>
              <a:rPr lang="en-CA" dirty="0" smtClean="0"/>
              <a:t>Convention on Rights of Child – ratified May 1991</a:t>
            </a:r>
          </a:p>
          <a:p>
            <a:pPr>
              <a:defRPr/>
            </a:pPr>
            <a:r>
              <a:rPr lang="en-US" dirty="0" smtClean="0"/>
              <a:t>Domestic Violence Act – amended 2004 "prohibits domestic violence and provides remedies including restraining orders and other noncustodial sentencing"</a:t>
            </a:r>
            <a:endParaRPr lang="en-CA" dirty="0" smtClean="0"/>
          </a:p>
          <a:p>
            <a:pPr>
              <a:defRPr/>
            </a:pPr>
            <a:r>
              <a:rPr lang="en-CA" dirty="0" smtClean="0"/>
              <a:t>Guyana</a:t>
            </a:r>
          </a:p>
          <a:p>
            <a:pPr>
              <a:defRPr/>
            </a:pPr>
            <a:r>
              <a:rPr lang="en-CA" dirty="0" smtClean="0"/>
              <a:t>Convention on Rights of Child – ratified Jan. 14, 1991</a:t>
            </a:r>
          </a:p>
          <a:p>
            <a:pPr>
              <a:defRPr/>
            </a:pPr>
            <a:r>
              <a:rPr lang="en-US" dirty="0" smtClean="0"/>
              <a:t>2009 – Child Care and Protection Agency launched; Subsequently three of five Children’s Bill; the Protection of Children’s Bill, the Status of the Children’s Bill and the Adoption of the Children’s Bill were passed. At present the Child Care and Development Bill and the Custody, Access, Maintenance and Contact Bill are before a Special Select Committee.</a:t>
            </a:r>
            <a:br>
              <a:rPr lang="en-US" dirty="0" smtClean="0"/>
            </a:br>
            <a:endParaRPr lang="en-CA" dirty="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50000"/>
              </a:spcBef>
              <a:spcAft>
                <a:spcPct val="0"/>
              </a:spcAft>
              <a:defRPr b="1">
                <a:solidFill>
                  <a:schemeClr val="tx1"/>
                </a:solidFill>
                <a:latin typeface="Arial" charset="0"/>
              </a:defRPr>
            </a:lvl6pPr>
            <a:lvl7pPr marL="2971800" indent="-228600" algn="ctr" eaLnBrk="0" fontAlgn="base" hangingPunct="0">
              <a:spcBef>
                <a:spcPct val="50000"/>
              </a:spcBef>
              <a:spcAft>
                <a:spcPct val="0"/>
              </a:spcAft>
              <a:defRPr b="1">
                <a:solidFill>
                  <a:schemeClr val="tx1"/>
                </a:solidFill>
                <a:latin typeface="Arial" charset="0"/>
              </a:defRPr>
            </a:lvl7pPr>
            <a:lvl8pPr marL="3429000" indent="-228600" algn="ctr" eaLnBrk="0" fontAlgn="base" hangingPunct="0">
              <a:spcBef>
                <a:spcPct val="50000"/>
              </a:spcBef>
              <a:spcAft>
                <a:spcPct val="0"/>
              </a:spcAft>
              <a:defRPr b="1">
                <a:solidFill>
                  <a:schemeClr val="tx1"/>
                </a:solidFill>
                <a:latin typeface="Arial" charset="0"/>
              </a:defRPr>
            </a:lvl8pPr>
            <a:lvl9pPr marL="3886200" indent="-228600" algn="ctr" eaLnBrk="0" fontAlgn="base" hangingPunct="0">
              <a:spcBef>
                <a:spcPct val="50000"/>
              </a:spcBef>
              <a:spcAft>
                <a:spcPct val="0"/>
              </a:spcAft>
              <a:defRPr b="1">
                <a:solidFill>
                  <a:schemeClr val="tx1"/>
                </a:solidFill>
                <a:latin typeface="Arial" charset="0"/>
              </a:defRPr>
            </a:lvl9pPr>
          </a:lstStyle>
          <a:p>
            <a:pPr eaLnBrk="1" hangingPunct="1"/>
            <a:fld id="{5CBFFA41-6640-4612-928D-AB24383BD355}" type="slidenum">
              <a:rPr lang="en-US" altLang="en-US" b="0" smtClean="0"/>
              <a:pPr eaLnBrk="1" hangingPunct="1"/>
              <a:t>16</a:t>
            </a:fld>
            <a:endParaRPr lang="en-US" altLang="en-US" b="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163DAE17-0684-435B-853C-A82F94632126}" type="slidenum">
              <a:rPr lang="en-US" smtClean="0"/>
              <a:pPr/>
              <a:t>17</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25CF26F8-AAA4-4F58-A070-41BB5B630DC8}" type="slidenum">
              <a:rPr lang="en-US" smtClean="0"/>
              <a:pPr/>
              <a:t>21</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9213B933-D747-4896-9C34-F87D8E6F0A9B}" type="slidenum">
              <a:rPr lang="en-US" smtClean="0"/>
              <a:pPr/>
              <a:t>22</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B75124E8-EF8E-4091-A526-CA732E4F02B1}" type="slidenum">
              <a:rPr lang="en-US" smtClean="0"/>
              <a:pPr/>
              <a:t>23</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9D65B8-7572-4138-A17A-1FE5A35A6A6A}" type="slidenum">
              <a:rPr lang="en-US" smtClean="0"/>
              <a:pPr eaLnBrk="1" hangingPunct="1"/>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98308" name="Slide Number Placeholder 3"/>
          <p:cNvSpPr>
            <a:spLocks noGrp="1"/>
          </p:cNvSpPr>
          <p:nvPr>
            <p:ph type="sldNum" sz="quarter" idx="5"/>
          </p:nvPr>
        </p:nvSpPr>
        <p:spPr>
          <a:noFill/>
        </p:spPr>
        <p:txBody>
          <a:bodyPr/>
          <a:lstStyle/>
          <a:p>
            <a:fld id="{A2332FDE-D05A-454F-B41D-D8E14B7DF921}" type="slidenum">
              <a:rPr lang="en-US" smtClean="0"/>
              <a:pPr/>
              <a:t>25</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159748" name="Slide Number Placeholder 3"/>
          <p:cNvSpPr>
            <a:spLocks noGrp="1"/>
          </p:cNvSpPr>
          <p:nvPr>
            <p:ph type="sldNum" sz="quarter" idx="5"/>
          </p:nvPr>
        </p:nvSpPr>
        <p:spPr>
          <a:noFill/>
        </p:spPr>
        <p:txBody>
          <a:bodyPr/>
          <a:lstStyle/>
          <a:p>
            <a:fld id="{3C84A678-D874-4D75-ADD3-43A155899F4E}" type="slidenum">
              <a:rPr lang="en-CA" smtClean="0"/>
              <a:pPr/>
              <a:t>27</a:t>
            </a:fld>
            <a:endParaRPr lang="en-C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smtClean="0"/>
          </a:p>
        </p:txBody>
      </p:sp>
      <p:sp>
        <p:nvSpPr>
          <p:cNvPr id="95236" name="Slide Number Placeholder 3"/>
          <p:cNvSpPr>
            <a:spLocks noGrp="1"/>
          </p:cNvSpPr>
          <p:nvPr>
            <p:ph type="sldNum" sz="quarter" idx="5"/>
          </p:nvPr>
        </p:nvSpPr>
        <p:spPr>
          <a:noFill/>
        </p:spPr>
        <p:txBody>
          <a:bodyPr/>
          <a:lstStyle/>
          <a:p>
            <a:fld id="{5CBF09A8-DD84-44FD-81C4-805BD4BC69BB}" type="slidenum">
              <a:rPr lang="en-CA" smtClean="0"/>
              <a:pPr/>
              <a:t>4</a:t>
            </a:fld>
            <a:endParaRPr lang="en-C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93BE790-E612-44A4-B72A-77E5CFF41875}" type="slidenum">
              <a:rPr lang="en-US" smtClean="0"/>
              <a:pPr/>
              <a:t>5</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C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8B3614-F80F-4AFD-B1A7-CC265CF19744}" type="slidenum">
              <a:rPr lang="en-CA" smtClean="0"/>
              <a:pPr/>
              <a:t>6</a:t>
            </a:fld>
            <a:endParaRPr lang="en-CA"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03A19C6-A2F3-4BA1-B75A-BD8254C31306}" type="slidenum">
              <a:rPr lang="en-US" smtClean="0"/>
              <a:pPr/>
              <a:t>7</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CA" smtClean="0"/>
              <a:t>The slide is a summary or the following definition from the IFRC : violence is the use of force or power, either as an action or omission in any setting, threatened, perceived or actual against oneself, another person, a group, a community that either results in or has a high likelihood of resulting in death, physical injury, psychological or emotional harm, mal-development or deprivation.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3673AE2-1734-4534-98AD-EAAF06444685}" type="slidenum">
              <a:rPr lang="en-US" smtClean="0"/>
              <a:pPr/>
              <a:t>8</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smtClean="0"/>
              <a:t>Jamaica</a:t>
            </a:r>
          </a:p>
          <a:p>
            <a:pPr eaLnBrk="1" hangingPunct="1"/>
            <a:r>
              <a:rPr lang="en-US" smtClean="0"/>
              <a:t>As of 2007, just over 6,000 children were living in residential care. As of 2009, over 400 children live in correctional institutions.</a:t>
            </a:r>
            <a:endParaRPr lang="en-CA"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38BC9B24-3444-40BF-A559-3876D77C740B}" type="slidenum">
              <a:rPr lang="en-US" smtClean="0"/>
              <a:pPr/>
              <a:t>9</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CA"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6B644BFA-0262-47E4-8FC0-2D732DC39B5B}" type="slidenum">
              <a:rPr lang="en-US" smtClean="0"/>
              <a:pPr/>
              <a:t>10</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n-US" smtClean="0"/>
          </a:p>
          <a:p>
            <a:r>
              <a:rPr lang="en-US" smtClean="0"/>
              <a:t>- Individual child: physical size, trust adults, mental maturity; most vulnerable include separated children, orphans, children with disabilities, those already vulnerable due to gender, poverty, or anything that makes them “different”</a:t>
            </a:r>
          </a:p>
          <a:p>
            <a:r>
              <a:rPr lang="en-US" smtClean="0"/>
              <a:t>- Family: high stress including in disasters, alcohol use (together these two factors often also lead to higher levels of domestic violence)</a:t>
            </a:r>
          </a:p>
          <a:p>
            <a:r>
              <a:rPr lang="en-US" smtClean="0"/>
              <a:t>- Community: lack of effective support systems or community help; organizations without comprehensive prevention systems to protect children </a:t>
            </a:r>
          </a:p>
          <a:p>
            <a:pPr>
              <a:buFontTx/>
              <a:buChar char="-"/>
            </a:pPr>
            <a:r>
              <a:rPr lang="en-US" smtClean="0"/>
              <a:t>Society/culture: where some people are treated as less important or as less entitled to rights, they are at risk of abuse and violence – men/women, adults/children, ability/disability, etc.</a:t>
            </a:r>
          </a:p>
          <a:p>
            <a:pPr>
              <a:buFontTx/>
              <a:buChar char="-"/>
            </a:pPr>
            <a:endParaRPr lang="en-CA" smtClean="0"/>
          </a:p>
          <a:p>
            <a:pPr>
              <a:buFontTx/>
              <a:buChar char="-"/>
            </a:pPr>
            <a:r>
              <a:rPr lang="en-CA" smtClean="0"/>
              <a:t>These same factors when reversed can become forces for protection. E.g. if a family copes with stress in a healthy way, it can become a source of safety for a child.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D756C65-A9D1-4EAA-98B8-687294E82C61}" type="slidenum">
              <a:rPr lang="en-US" smtClean="0"/>
              <a:pPr>
                <a:defRPr/>
              </a:pPr>
              <a:t>‹#›</a:t>
            </a:fld>
            <a:endParaRPr lang="en-US" dirty="0"/>
          </a:p>
        </p:txBody>
      </p:sp>
    </p:spTree>
    <p:extLst>
      <p:ext uri="{BB962C8B-B14F-4D97-AF65-F5344CB8AC3E}">
        <p14:creationId xmlns:p14="http://schemas.microsoft.com/office/powerpoint/2010/main" val="2358601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0B3E3FD-FA1B-4EB4-B664-71F21FC251B4}" type="datetimeFigureOut">
              <a:rPr lang="en-CA" smtClean="0"/>
              <a:t>06/10/2015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CFA085-0E71-4B20-91D6-E3FD37637153}" type="slidenum">
              <a:rPr lang="en-CA" smtClean="0"/>
              <a:t>‹#›</a:t>
            </a:fld>
            <a:endParaRPr lang="en-CA"/>
          </a:p>
        </p:txBody>
      </p:sp>
    </p:spTree>
    <p:extLst>
      <p:ext uri="{BB962C8B-B14F-4D97-AF65-F5344CB8AC3E}">
        <p14:creationId xmlns:p14="http://schemas.microsoft.com/office/powerpoint/2010/main" val="2556850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0B3E3FD-FA1B-4EB4-B664-71F21FC251B4}" type="datetimeFigureOut">
              <a:rPr lang="en-CA" smtClean="0"/>
              <a:t>06/10/2015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CFA085-0E71-4B20-91D6-E3FD37637153}" type="slidenum">
              <a:rPr lang="en-CA" smtClean="0"/>
              <a:t>‹#›</a:t>
            </a:fld>
            <a:endParaRPr lang="en-CA"/>
          </a:p>
        </p:txBody>
      </p:sp>
    </p:spTree>
    <p:extLst>
      <p:ext uri="{BB962C8B-B14F-4D97-AF65-F5344CB8AC3E}">
        <p14:creationId xmlns:p14="http://schemas.microsoft.com/office/powerpoint/2010/main" val="3470802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11267" name="Rectangle 3"/>
          <p:cNvSpPr>
            <a:spLocks noGrp="1" noChangeArrowheads="1"/>
          </p:cNvSpPr>
          <p:nvPr>
            <p:ph type="subTitle" idx="1"/>
          </p:nvPr>
        </p:nvSpPr>
        <p:spPr>
          <a:xfrm>
            <a:off x="800100" y="2874808"/>
            <a:ext cx="7886700" cy="2154392"/>
          </a:xfrm>
        </p:spPr>
        <p:txBody>
          <a:bodyPr lIns="100584"/>
          <a:lstStyle>
            <a:lvl1pPr marL="0" indent="0">
              <a:lnSpc>
                <a:spcPct val="85000"/>
              </a:lnSpc>
              <a:spcBef>
                <a:spcPts val="0"/>
              </a:spcBef>
              <a:buFont typeface="Wingdings" pitchFamily="2" charset="2"/>
              <a:buNone/>
              <a:defRPr sz="2400" b="1"/>
            </a:lvl1pPr>
          </a:lstStyle>
          <a:p>
            <a:r>
              <a:rPr lang="en-US" smtClean="0"/>
              <a:t>Click to edit Master subtitle style</a:t>
            </a:r>
            <a:endParaRPr lang="en-CA"/>
          </a:p>
        </p:txBody>
      </p:sp>
      <p:sp>
        <p:nvSpPr>
          <p:cNvPr id="3" name="Date Placeholder 41"/>
          <p:cNvSpPr>
            <a:spLocks noGrp="1"/>
          </p:cNvSpPr>
          <p:nvPr userDrawn="1">
            <p:ph type="dt" sz="half" idx="10"/>
          </p:nvPr>
        </p:nvSpPr>
        <p:spPr>
          <a:xfrm>
            <a:off x="911225" y="6635750"/>
            <a:ext cx="1485900" cy="155575"/>
          </a:xfrm>
          <a:prstGeom prst="rect">
            <a:avLst/>
          </a:prstGeom>
        </p:spPr>
        <p:txBody>
          <a:bodyPr/>
          <a:lstStyle>
            <a:lvl1pPr>
              <a:defRPr/>
            </a:lvl1pPr>
          </a:lstStyle>
          <a:p>
            <a:pPr>
              <a:defRPr/>
            </a:pPr>
            <a:endParaRPr lang="en-CA"/>
          </a:p>
        </p:txBody>
      </p:sp>
      <p:sp>
        <p:nvSpPr>
          <p:cNvPr id="4" name="Slide Number Placeholder 42"/>
          <p:cNvSpPr>
            <a:spLocks noGrp="1"/>
          </p:cNvSpPr>
          <p:nvPr userDrawn="1">
            <p:ph type="sldNum" sz="quarter" idx="11"/>
          </p:nvPr>
        </p:nvSpPr>
        <p:spPr>
          <a:xfrm>
            <a:off x="8343900" y="6635750"/>
            <a:ext cx="346075" cy="155575"/>
          </a:xfrm>
          <a:prstGeom prst="rect">
            <a:avLst/>
          </a:prstGeom>
        </p:spPr>
        <p:txBody>
          <a:bodyPr/>
          <a:lstStyle>
            <a:lvl1pPr>
              <a:defRPr/>
            </a:lvl1pPr>
          </a:lstStyle>
          <a:p>
            <a:pPr>
              <a:defRPr/>
            </a:pPr>
            <a:fld id="{3A53F767-F0A9-4359-AD11-57C7F4509038}" type="slidenum">
              <a:rPr lang="en-CA"/>
              <a:pPr>
                <a:defRPr/>
              </a:pPr>
              <a:t>‹#›</a:t>
            </a:fld>
            <a:endParaRPr lang="en-CA" dirty="0"/>
          </a:p>
        </p:txBody>
      </p:sp>
      <p:sp>
        <p:nvSpPr>
          <p:cNvPr id="5" name="Footer Placeholder 43"/>
          <p:cNvSpPr>
            <a:spLocks noGrp="1"/>
          </p:cNvSpPr>
          <p:nvPr userDrawn="1">
            <p:ph type="ftr" sz="quarter" idx="12"/>
          </p:nvPr>
        </p:nvSpPr>
        <p:spPr>
          <a:xfrm>
            <a:off x="2400300" y="6635750"/>
            <a:ext cx="4343400" cy="155575"/>
          </a:xfrm>
          <a:prstGeom prst="rect">
            <a:avLst/>
          </a:prstGeom>
        </p:spPr>
        <p:txBody>
          <a:bodyPr/>
          <a:lstStyle>
            <a:lvl1pPr>
              <a:defRPr/>
            </a:lvl1pPr>
          </a:lstStyle>
          <a:p>
            <a:pPr>
              <a:defRPr/>
            </a:pPr>
            <a:endParaRPr lang="en-CA"/>
          </a:p>
        </p:txBody>
      </p:sp>
    </p:spTree>
    <p:extLst>
      <p:ext uri="{BB962C8B-B14F-4D97-AF65-F5344CB8AC3E}">
        <p14:creationId xmlns:p14="http://schemas.microsoft.com/office/powerpoint/2010/main" val="1321653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0B3E3FD-FA1B-4EB4-B664-71F21FC251B4}" type="datetimeFigureOut">
              <a:rPr lang="en-CA" smtClean="0"/>
              <a:t>06/10/2015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CFA085-0E71-4B20-91D6-E3FD37637153}" type="slidenum">
              <a:rPr lang="en-CA" smtClean="0"/>
              <a:t>‹#›</a:t>
            </a:fld>
            <a:endParaRPr lang="en-CA"/>
          </a:p>
        </p:txBody>
      </p:sp>
    </p:spTree>
    <p:extLst>
      <p:ext uri="{BB962C8B-B14F-4D97-AF65-F5344CB8AC3E}">
        <p14:creationId xmlns:p14="http://schemas.microsoft.com/office/powerpoint/2010/main" val="144073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B3E3FD-FA1B-4EB4-B664-71F21FC251B4}" type="datetimeFigureOut">
              <a:rPr lang="en-CA" smtClean="0"/>
              <a:t>06/10/2015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BCFA085-0E71-4B20-91D6-E3FD37637153}" type="slidenum">
              <a:rPr lang="en-CA" smtClean="0"/>
              <a:t>‹#›</a:t>
            </a:fld>
            <a:endParaRPr lang="en-CA"/>
          </a:p>
        </p:txBody>
      </p:sp>
    </p:spTree>
    <p:extLst>
      <p:ext uri="{BB962C8B-B14F-4D97-AF65-F5344CB8AC3E}">
        <p14:creationId xmlns:p14="http://schemas.microsoft.com/office/powerpoint/2010/main" val="4261421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E0B3E3FD-FA1B-4EB4-B664-71F21FC251B4}" type="datetimeFigureOut">
              <a:rPr lang="en-CA" smtClean="0"/>
              <a:t>06/10/2015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BCFA085-0E71-4B20-91D6-E3FD37637153}" type="slidenum">
              <a:rPr lang="en-CA" smtClean="0"/>
              <a:t>‹#›</a:t>
            </a:fld>
            <a:endParaRPr lang="en-CA"/>
          </a:p>
        </p:txBody>
      </p:sp>
    </p:spTree>
    <p:extLst>
      <p:ext uri="{BB962C8B-B14F-4D97-AF65-F5344CB8AC3E}">
        <p14:creationId xmlns:p14="http://schemas.microsoft.com/office/powerpoint/2010/main" val="565460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E0B3E3FD-FA1B-4EB4-B664-71F21FC251B4}" type="datetimeFigureOut">
              <a:rPr lang="en-CA" smtClean="0"/>
              <a:t>06/10/2015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BCFA085-0E71-4B20-91D6-E3FD37637153}" type="slidenum">
              <a:rPr lang="en-CA" smtClean="0"/>
              <a:t>‹#›</a:t>
            </a:fld>
            <a:endParaRPr lang="en-CA"/>
          </a:p>
        </p:txBody>
      </p:sp>
    </p:spTree>
    <p:extLst>
      <p:ext uri="{BB962C8B-B14F-4D97-AF65-F5344CB8AC3E}">
        <p14:creationId xmlns:p14="http://schemas.microsoft.com/office/powerpoint/2010/main" val="2474183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E0B3E3FD-FA1B-4EB4-B664-71F21FC251B4}" type="datetimeFigureOut">
              <a:rPr lang="en-CA" smtClean="0"/>
              <a:t>06/10/2015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BCFA085-0E71-4B20-91D6-E3FD37637153}" type="slidenum">
              <a:rPr lang="en-CA" smtClean="0"/>
              <a:t>‹#›</a:t>
            </a:fld>
            <a:endParaRPr lang="en-CA"/>
          </a:p>
        </p:txBody>
      </p:sp>
    </p:spTree>
    <p:extLst>
      <p:ext uri="{BB962C8B-B14F-4D97-AF65-F5344CB8AC3E}">
        <p14:creationId xmlns:p14="http://schemas.microsoft.com/office/powerpoint/2010/main" val="380973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B3E3FD-FA1B-4EB4-B664-71F21FC251B4}" type="datetimeFigureOut">
              <a:rPr lang="en-CA" smtClean="0"/>
              <a:t>06/10/2015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BCFA085-0E71-4B20-91D6-E3FD37637153}" type="slidenum">
              <a:rPr lang="en-CA" smtClean="0"/>
              <a:t>‹#›</a:t>
            </a:fld>
            <a:endParaRPr lang="en-CA"/>
          </a:p>
        </p:txBody>
      </p:sp>
    </p:spTree>
    <p:extLst>
      <p:ext uri="{BB962C8B-B14F-4D97-AF65-F5344CB8AC3E}">
        <p14:creationId xmlns:p14="http://schemas.microsoft.com/office/powerpoint/2010/main" val="3586457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B3E3FD-FA1B-4EB4-B664-71F21FC251B4}" type="datetimeFigureOut">
              <a:rPr lang="en-CA" smtClean="0"/>
              <a:t>06/10/2015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BCFA085-0E71-4B20-91D6-E3FD37637153}" type="slidenum">
              <a:rPr lang="en-CA" smtClean="0"/>
              <a:t>‹#›</a:t>
            </a:fld>
            <a:endParaRPr lang="en-CA"/>
          </a:p>
        </p:txBody>
      </p:sp>
    </p:spTree>
    <p:extLst>
      <p:ext uri="{BB962C8B-B14F-4D97-AF65-F5344CB8AC3E}">
        <p14:creationId xmlns:p14="http://schemas.microsoft.com/office/powerpoint/2010/main" val="1022406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B3E3FD-FA1B-4EB4-B664-71F21FC251B4}" type="datetimeFigureOut">
              <a:rPr lang="en-CA" smtClean="0"/>
              <a:t>06/10/2015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BCFA085-0E71-4B20-91D6-E3FD37637153}" type="slidenum">
              <a:rPr lang="en-CA" smtClean="0"/>
              <a:t>‹#›</a:t>
            </a:fld>
            <a:endParaRPr lang="en-CA"/>
          </a:p>
        </p:txBody>
      </p:sp>
    </p:spTree>
    <p:extLst>
      <p:ext uri="{BB962C8B-B14F-4D97-AF65-F5344CB8AC3E}">
        <p14:creationId xmlns:p14="http://schemas.microsoft.com/office/powerpoint/2010/main" val="225269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3E3FD-FA1B-4EB4-B664-71F21FC251B4}" type="datetimeFigureOut">
              <a:rPr lang="en-CA" smtClean="0"/>
              <a:t>06/10/2015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FA085-0E71-4B20-91D6-E3FD37637153}" type="slidenum">
              <a:rPr lang="en-CA" smtClean="0"/>
              <a:t>‹#›</a:t>
            </a:fld>
            <a:endParaRPr lang="en-CA"/>
          </a:p>
        </p:txBody>
      </p:sp>
      <p:sp>
        <p:nvSpPr>
          <p:cNvPr id="7" name="Rectangle 18"/>
          <p:cNvSpPr>
            <a:spLocks noChangeArrowheads="1"/>
          </p:cNvSpPr>
          <p:nvPr userDrawn="1"/>
        </p:nvSpPr>
        <p:spPr bwMode="auto">
          <a:xfrm>
            <a:off x="0" y="6553200"/>
            <a:ext cx="9144000" cy="304800"/>
          </a:xfrm>
          <a:prstGeom prst="rect">
            <a:avLst/>
          </a:prstGeom>
          <a:solidFill>
            <a:schemeClr val="bg1"/>
          </a:solidFill>
          <a:ln w="9525">
            <a:noFill/>
            <a:miter lim="800000"/>
            <a:headEnd/>
            <a:tailEnd/>
          </a:ln>
          <a:effectLst/>
        </p:spPr>
        <p:txBody>
          <a:bodyPr wrap="none" anchor="ctr"/>
          <a:lstStyle/>
          <a:p>
            <a:pPr>
              <a:defRPr/>
            </a:pPr>
            <a:endParaRPr lang="en-CA" dirty="0"/>
          </a:p>
        </p:txBody>
      </p:sp>
      <p:sp>
        <p:nvSpPr>
          <p:cNvPr id="8" name="Rectangle 29"/>
          <p:cNvSpPr>
            <a:spLocks noChangeArrowheads="1"/>
          </p:cNvSpPr>
          <p:nvPr userDrawn="1"/>
        </p:nvSpPr>
        <p:spPr bwMode="auto">
          <a:xfrm>
            <a:off x="0" y="0"/>
            <a:ext cx="9144000" cy="1219200"/>
          </a:xfrm>
          <a:prstGeom prst="rect">
            <a:avLst/>
          </a:prstGeom>
          <a:solidFill>
            <a:srgbClr val="FD1100"/>
          </a:solidFill>
          <a:ln w="9525">
            <a:noFill/>
            <a:miter lim="800000"/>
            <a:headEnd/>
            <a:tailEnd/>
          </a:ln>
          <a:effectLst/>
        </p:spPr>
        <p:txBody>
          <a:bodyPr wrap="none" anchor="ctr"/>
          <a:lstStyle/>
          <a:p>
            <a:pPr>
              <a:defRPr/>
            </a:pPr>
            <a:endParaRPr lang="en-CA" dirty="0"/>
          </a:p>
        </p:txBody>
      </p:sp>
      <p:pic>
        <p:nvPicPr>
          <p:cNvPr id="9" name="Picture 8" descr="L_Can_Red_Cross_RGB_En.png"/>
          <p:cNvPicPr>
            <a:picLocks noChangeAspect="1"/>
          </p:cNvPicPr>
          <p:nvPr userDrawn="1"/>
        </p:nvPicPr>
        <p:blipFill>
          <a:blip r:embed="rId14" cstate="print"/>
          <a:stretch>
            <a:fillRect/>
          </a:stretch>
        </p:blipFill>
        <p:spPr>
          <a:xfrm>
            <a:off x="381000" y="5715000"/>
            <a:ext cx="1371600" cy="914400"/>
          </a:xfrm>
          <a:prstGeom prst="rect">
            <a:avLst/>
          </a:prstGeom>
        </p:spPr>
      </p:pic>
    </p:spTree>
    <p:extLst>
      <p:ext uri="{BB962C8B-B14F-4D97-AF65-F5344CB8AC3E}">
        <p14:creationId xmlns:p14="http://schemas.microsoft.com/office/powerpoint/2010/main" val="207572792"/>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sites.google.com/site/drrtoolsinsoutheastasia/gender-and-diversity/gender-and-diversity-for-resilience-toolkit/building-resilience/gender-based-violenc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98499" y="1654175"/>
            <a:ext cx="6248400" cy="1470025"/>
          </a:xfrm>
        </p:spPr>
        <p:txBody>
          <a:bodyPr>
            <a:normAutofit/>
          </a:bodyPr>
          <a:lstStyle/>
          <a:p>
            <a:r>
              <a:rPr lang="en-CA" sz="4800" b="1" dirty="0">
                <a:solidFill>
                  <a:srgbClr val="C00000"/>
                </a:solidFill>
              </a:rPr>
              <a:t>Violen</a:t>
            </a:r>
            <a:r>
              <a:rPr lang="en-CA" sz="4800" b="1" dirty="0" smtClean="0">
                <a:solidFill>
                  <a:srgbClr val="C00000"/>
                </a:solidFill>
              </a:rPr>
              <a:t>ce Prevention</a:t>
            </a:r>
            <a:endParaRPr lang="en-CA" sz="4800" b="1" dirty="0">
              <a:solidFill>
                <a:srgbClr val="C00000"/>
              </a:solidFill>
            </a:endParaRPr>
          </a:p>
        </p:txBody>
      </p:sp>
      <p:sp>
        <p:nvSpPr>
          <p:cNvPr id="6" name="Subtitle 5"/>
          <p:cNvSpPr>
            <a:spLocks noGrp="1"/>
          </p:cNvSpPr>
          <p:nvPr>
            <p:ph type="subTitle" idx="1"/>
          </p:nvPr>
        </p:nvSpPr>
        <p:spPr>
          <a:xfrm>
            <a:off x="381000" y="3733800"/>
            <a:ext cx="6324600" cy="1752600"/>
          </a:xfrm>
        </p:spPr>
        <p:txBody>
          <a:bodyPr>
            <a:normAutofit/>
          </a:bodyPr>
          <a:lstStyle/>
          <a:p>
            <a:r>
              <a:rPr lang="en-CA" sz="2800" dirty="0" smtClean="0"/>
              <a:t>Gender and Diversity Training of Trainers</a:t>
            </a:r>
          </a:p>
          <a:p>
            <a:r>
              <a:rPr lang="en-CA" sz="2800" dirty="0" smtClean="0"/>
              <a:t>Bangkok, 6 October 2015</a:t>
            </a:r>
            <a:endParaRPr lang="en-CA" sz="2800" dirty="0"/>
          </a:p>
        </p:txBody>
      </p:sp>
      <p:sp>
        <p:nvSpPr>
          <p:cNvPr id="4" name="Slide Number Placeholder 3"/>
          <p:cNvSpPr>
            <a:spLocks noGrp="1"/>
          </p:cNvSpPr>
          <p:nvPr>
            <p:ph type="sldNum" sz="quarter" idx="12"/>
          </p:nvPr>
        </p:nvSpPr>
        <p:spPr/>
        <p:txBody>
          <a:bodyPr/>
          <a:lstStyle/>
          <a:p>
            <a:fld id="{DBCFA085-0E71-4B20-91D6-E3FD37637153}" type="slidenum">
              <a:rPr lang="en-CA" smtClean="0"/>
              <a:t>1</a:t>
            </a:fld>
            <a:endParaRPr lang="en-CA"/>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900" y="3422650"/>
            <a:ext cx="154305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15" t="4183" r="5776" b="4697"/>
          <a:stretch/>
        </p:blipFill>
        <p:spPr bwMode="auto">
          <a:xfrm>
            <a:off x="6946899" y="1143000"/>
            <a:ext cx="151108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4746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382588"/>
            <a:ext cx="8229600" cy="1370012"/>
          </a:xfrm>
          <a:noFill/>
        </p:spPr>
        <p:txBody>
          <a:bodyPr anchor="t"/>
          <a:lstStyle/>
          <a:p>
            <a:r>
              <a:rPr lang="en-CA" dirty="0" smtClean="0"/>
              <a:t>	</a:t>
            </a:r>
            <a:r>
              <a:rPr lang="en-CA" b="1" dirty="0" smtClean="0">
                <a:solidFill>
                  <a:schemeClr val="bg1"/>
                </a:solidFill>
              </a:rPr>
              <a:t>Root Causes of Violence</a:t>
            </a:r>
          </a:p>
        </p:txBody>
      </p:sp>
      <p:pic>
        <p:nvPicPr>
          <p:cNvPr id="31747" name="Picture 5"/>
          <p:cNvPicPr>
            <a:picLocks noChangeAspect="1" noChangeArrowheads="1"/>
          </p:cNvPicPr>
          <p:nvPr/>
        </p:nvPicPr>
        <p:blipFill>
          <a:blip r:embed="rId3" cstate="print"/>
          <a:srcRect/>
          <a:stretch>
            <a:fillRect/>
          </a:stretch>
        </p:blipFill>
        <p:spPr bwMode="auto">
          <a:xfrm>
            <a:off x="1271588" y="1371600"/>
            <a:ext cx="6577012" cy="528955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90600" y="0"/>
            <a:ext cx="7086600" cy="1371600"/>
          </a:xfrm>
        </p:spPr>
        <p:txBody>
          <a:bodyPr/>
          <a:lstStyle/>
          <a:p>
            <a:pPr eaLnBrk="1" hangingPunct="1"/>
            <a:r>
              <a:rPr lang="en-US" b="1" dirty="0" smtClean="0">
                <a:solidFill>
                  <a:schemeClr val="bg1"/>
                </a:solidFill>
              </a:rPr>
              <a:t>Impact</a:t>
            </a:r>
            <a:r>
              <a:rPr lang="en-US" sz="3100" b="1" dirty="0" smtClean="0">
                <a:solidFill>
                  <a:schemeClr val="bg1"/>
                </a:solidFill>
              </a:rPr>
              <a:t> </a:t>
            </a:r>
            <a:r>
              <a:rPr lang="en-US" sz="3100" dirty="0" smtClean="0"/>
              <a:t>	 	 </a:t>
            </a:r>
          </a:p>
        </p:txBody>
      </p:sp>
      <p:sp>
        <p:nvSpPr>
          <p:cNvPr id="32771" name="Rectangle 3"/>
          <p:cNvSpPr>
            <a:spLocks noGrp="1" noChangeArrowheads="1"/>
          </p:cNvSpPr>
          <p:nvPr>
            <p:ph idx="1"/>
          </p:nvPr>
        </p:nvSpPr>
        <p:spPr>
          <a:xfrm>
            <a:off x="838200" y="1524000"/>
            <a:ext cx="7010400" cy="4495800"/>
          </a:xfrm>
        </p:spPr>
        <p:txBody>
          <a:bodyPr/>
          <a:lstStyle/>
          <a:p>
            <a:pPr eaLnBrk="1" hangingPunct="1">
              <a:lnSpc>
                <a:spcPct val="90000"/>
              </a:lnSpc>
              <a:buFont typeface="Wingdings" pitchFamily="2" charset="2"/>
              <a:buNone/>
            </a:pPr>
            <a:endParaRPr lang="en-CA" sz="2400" dirty="0" smtClean="0"/>
          </a:p>
          <a:p>
            <a:pPr eaLnBrk="1" hangingPunct="1">
              <a:lnSpc>
                <a:spcPct val="90000"/>
              </a:lnSpc>
            </a:pPr>
            <a:r>
              <a:rPr lang="en-CA" sz="2400" dirty="0" smtClean="0"/>
              <a:t>Human</a:t>
            </a:r>
          </a:p>
          <a:p>
            <a:pPr eaLnBrk="1" hangingPunct="1">
              <a:lnSpc>
                <a:spcPct val="90000"/>
              </a:lnSpc>
            </a:pPr>
            <a:endParaRPr lang="en-CA" sz="2400" dirty="0" smtClean="0"/>
          </a:p>
          <a:p>
            <a:pPr eaLnBrk="1" hangingPunct="1">
              <a:lnSpc>
                <a:spcPct val="90000"/>
              </a:lnSpc>
            </a:pPr>
            <a:r>
              <a:rPr lang="en-CA" sz="2400" dirty="0" smtClean="0"/>
              <a:t>Economic</a:t>
            </a:r>
          </a:p>
          <a:p>
            <a:pPr eaLnBrk="1" hangingPunct="1">
              <a:lnSpc>
                <a:spcPct val="90000"/>
              </a:lnSpc>
            </a:pPr>
            <a:endParaRPr lang="en-CA" sz="2400" dirty="0" smtClean="0"/>
          </a:p>
          <a:p>
            <a:pPr eaLnBrk="1" hangingPunct="1">
              <a:lnSpc>
                <a:spcPct val="90000"/>
              </a:lnSpc>
            </a:pPr>
            <a:r>
              <a:rPr lang="en-CA" sz="2400" dirty="0" smtClean="0"/>
              <a:t>Community Development</a:t>
            </a:r>
          </a:p>
          <a:p>
            <a:pPr marL="0" indent="0" eaLnBrk="1" hangingPunct="1">
              <a:lnSpc>
                <a:spcPct val="90000"/>
              </a:lnSpc>
              <a:buNone/>
            </a:pPr>
            <a:endParaRPr lang="en-CA" sz="2400" dirty="0" smtClean="0"/>
          </a:p>
        </p:txBody>
      </p:sp>
      <p:pic>
        <p:nvPicPr>
          <p:cNvPr id="27652" name="Picture 5" descr="72girl_chair"/>
          <p:cNvPicPr>
            <a:picLocks noChangeAspect="1" noChangeArrowheads="1"/>
          </p:cNvPicPr>
          <p:nvPr/>
        </p:nvPicPr>
        <p:blipFill>
          <a:blip r:embed="rId3" cstate="print"/>
          <a:srcRect l="41588" r="11005"/>
          <a:stretch>
            <a:fillRect/>
          </a:stretch>
        </p:blipFill>
        <p:spPr bwMode="auto">
          <a:xfrm>
            <a:off x="5943600" y="2438400"/>
            <a:ext cx="2757487" cy="3876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5824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90600" y="228600"/>
            <a:ext cx="7086600" cy="1371600"/>
          </a:xfrm>
        </p:spPr>
        <p:txBody>
          <a:bodyPr>
            <a:normAutofit fontScale="90000"/>
          </a:bodyPr>
          <a:lstStyle/>
          <a:p>
            <a:pPr eaLnBrk="1" hangingPunct="1"/>
            <a:r>
              <a:rPr lang="en-US" b="1" dirty="0" smtClean="0">
                <a:solidFill>
                  <a:schemeClr val="bg1"/>
                </a:solidFill>
              </a:rPr>
              <a:t>Who is involved in violent acts?</a:t>
            </a:r>
            <a:r>
              <a:rPr lang="en-US" sz="3100" dirty="0" smtClean="0"/>
              <a:t>	 	 </a:t>
            </a:r>
          </a:p>
        </p:txBody>
      </p:sp>
      <p:sp>
        <p:nvSpPr>
          <p:cNvPr id="29699" name="Rectangle 3"/>
          <p:cNvSpPr>
            <a:spLocks noGrp="1" noChangeArrowheads="1"/>
          </p:cNvSpPr>
          <p:nvPr>
            <p:ph idx="1"/>
          </p:nvPr>
        </p:nvSpPr>
        <p:spPr>
          <a:xfrm>
            <a:off x="914400" y="1752600"/>
            <a:ext cx="3886200" cy="4114800"/>
          </a:xfrm>
        </p:spPr>
        <p:txBody>
          <a:bodyPr/>
          <a:lstStyle/>
          <a:p>
            <a:pPr eaLnBrk="1" hangingPunct="1">
              <a:lnSpc>
                <a:spcPct val="90000"/>
              </a:lnSpc>
              <a:buFont typeface="Wingdings" pitchFamily="2" charset="2"/>
              <a:buNone/>
              <a:defRPr/>
            </a:pPr>
            <a:endParaRPr lang="en-CA" sz="2400" dirty="0" smtClean="0"/>
          </a:p>
          <a:p>
            <a:pPr eaLnBrk="1" hangingPunct="1">
              <a:lnSpc>
                <a:spcPct val="90000"/>
              </a:lnSpc>
              <a:defRPr/>
            </a:pPr>
            <a:r>
              <a:rPr lang="en-CA" sz="2400" dirty="0" smtClean="0">
                <a:solidFill>
                  <a:schemeClr val="tx1">
                    <a:lumMod val="65000"/>
                    <a:lumOff val="35000"/>
                  </a:schemeClr>
                </a:solidFill>
              </a:rPr>
              <a:t>Person who is victimized/survivor</a:t>
            </a:r>
          </a:p>
          <a:p>
            <a:pPr eaLnBrk="1" hangingPunct="1">
              <a:lnSpc>
                <a:spcPct val="90000"/>
              </a:lnSpc>
              <a:buFont typeface="Wingdings" pitchFamily="2" charset="2"/>
              <a:buNone/>
              <a:defRPr/>
            </a:pPr>
            <a:endParaRPr lang="en-CA" sz="2400" dirty="0" smtClean="0">
              <a:solidFill>
                <a:schemeClr val="tx1">
                  <a:lumMod val="65000"/>
                  <a:lumOff val="35000"/>
                </a:schemeClr>
              </a:solidFill>
            </a:endParaRPr>
          </a:p>
          <a:p>
            <a:pPr eaLnBrk="1" hangingPunct="1">
              <a:lnSpc>
                <a:spcPct val="90000"/>
              </a:lnSpc>
              <a:defRPr/>
            </a:pPr>
            <a:r>
              <a:rPr lang="en-CA" sz="2400" dirty="0" smtClean="0">
                <a:solidFill>
                  <a:schemeClr val="tx1">
                    <a:lumMod val="65000"/>
                    <a:lumOff val="35000"/>
                  </a:schemeClr>
                </a:solidFill>
              </a:rPr>
              <a:t>Person inflicting violence</a:t>
            </a:r>
          </a:p>
          <a:p>
            <a:pPr eaLnBrk="1" hangingPunct="1">
              <a:lnSpc>
                <a:spcPct val="90000"/>
              </a:lnSpc>
              <a:defRPr/>
            </a:pPr>
            <a:endParaRPr lang="en-CA" sz="2400" dirty="0" smtClean="0">
              <a:solidFill>
                <a:schemeClr val="tx1">
                  <a:lumMod val="65000"/>
                  <a:lumOff val="35000"/>
                </a:schemeClr>
              </a:solidFill>
            </a:endParaRPr>
          </a:p>
          <a:p>
            <a:pPr eaLnBrk="1" hangingPunct="1">
              <a:lnSpc>
                <a:spcPct val="90000"/>
              </a:lnSpc>
              <a:defRPr/>
            </a:pPr>
            <a:r>
              <a:rPr lang="en-CA" sz="2400" dirty="0" smtClean="0">
                <a:solidFill>
                  <a:schemeClr val="tx1">
                    <a:lumMod val="65000"/>
                    <a:lumOff val="35000"/>
                  </a:schemeClr>
                </a:solidFill>
              </a:rPr>
              <a:t>Person who is the bystander</a:t>
            </a:r>
          </a:p>
          <a:p>
            <a:pPr eaLnBrk="1" hangingPunct="1">
              <a:lnSpc>
                <a:spcPct val="90000"/>
              </a:lnSpc>
              <a:defRPr/>
            </a:pPr>
            <a:endParaRPr lang="en-CA" sz="2400" dirty="0" smtClean="0"/>
          </a:p>
        </p:txBody>
      </p:sp>
      <p:pic>
        <p:nvPicPr>
          <p:cNvPr id="4" name="Picture 2" descr="http://endingviolence.org/wp-content/uploads/2014/01/BMTAB_thumbn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8800"/>
            <a:ext cx="3324225"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 calcmode="lin" valueType="num">
                                      <p:cBhvr>
                                        <p:cTn id="7" dur="50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969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9699">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699">
                                            <p:txEl>
                                              <p:pRg st="3" end="3"/>
                                            </p:txEl>
                                          </p:spTgt>
                                        </p:tgtEl>
                                        <p:attrNameLst>
                                          <p:attrName>style.visibility</p:attrName>
                                        </p:attrNameLst>
                                      </p:cBhvr>
                                      <p:to>
                                        <p:strVal val="visible"/>
                                      </p:to>
                                    </p:set>
                                    <p:anim calcmode="lin" valueType="num">
                                      <p:cBhvr>
                                        <p:cTn id="14" dur="500" fill="hold"/>
                                        <p:tgtEl>
                                          <p:spTgt spid="29699">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9699">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969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9699">
                                            <p:txEl>
                                              <p:pRg st="5" end="5"/>
                                            </p:txEl>
                                          </p:spTgt>
                                        </p:tgtEl>
                                        <p:attrNameLst>
                                          <p:attrName>style.visibility</p:attrName>
                                        </p:attrNameLst>
                                      </p:cBhvr>
                                      <p:to>
                                        <p:strVal val="visible"/>
                                      </p:to>
                                    </p:set>
                                    <p:anim calcmode="lin" valueType="num">
                                      <p:cBhvr>
                                        <p:cTn id="21" dur="500" fill="hold"/>
                                        <p:tgtEl>
                                          <p:spTgt spid="29699">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29699">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296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b="1" dirty="0" smtClean="0">
                <a:solidFill>
                  <a:schemeClr val="bg1"/>
                </a:solidFill>
              </a:rPr>
              <a:t>Power Relation </a:t>
            </a:r>
            <a:r>
              <a:rPr lang="en-US" sz="3100" dirty="0" smtClean="0"/>
              <a:t> </a:t>
            </a:r>
          </a:p>
        </p:txBody>
      </p:sp>
      <p:sp>
        <p:nvSpPr>
          <p:cNvPr id="33795" name="Rectangle 3"/>
          <p:cNvSpPr>
            <a:spLocks noGrp="1" noChangeArrowheads="1"/>
          </p:cNvSpPr>
          <p:nvPr>
            <p:ph idx="1"/>
          </p:nvPr>
        </p:nvSpPr>
        <p:spPr>
          <a:xfrm>
            <a:off x="914400" y="1828800"/>
            <a:ext cx="6934200" cy="4267200"/>
          </a:xfrm>
        </p:spPr>
        <p:txBody>
          <a:bodyPr/>
          <a:lstStyle/>
          <a:p>
            <a:pPr algn="ctr" eaLnBrk="1" hangingPunct="1">
              <a:lnSpc>
                <a:spcPct val="90000"/>
              </a:lnSpc>
              <a:buFont typeface="Wingdings" pitchFamily="2" charset="2"/>
              <a:buNone/>
              <a:defRPr/>
            </a:pPr>
            <a:r>
              <a:rPr lang="en-CA" sz="3200" dirty="0" smtClean="0">
                <a:solidFill>
                  <a:schemeClr val="tx1">
                    <a:lumMod val="65000"/>
                    <a:lumOff val="35000"/>
                  </a:schemeClr>
                </a:solidFill>
              </a:rPr>
              <a:t>Where does our power come from?  </a:t>
            </a:r>
            <a:endParaRPr lang="en-US" sz="3200" dirty="0" smtClean="0">
              <a:solidFill>
                <a:schemeClr val="tx1">
                  <a:lumMod val="65000"/>
                  <a:lumOff val="35000"/>
                </a:schemeClr>
              </a:solidFill>
            </a:endParaRPr>
          </a:p>
        </p:txBody>
      </p:sp>
      <p:pic>
        <p:nvPicPr>
          <p:cNvPr id="4" name="Picture Placeholder 10" descr="163691.jpg"/>
          <p:cNvPicPr>
            <a:picLocks noChangeAspect="1"/>
          </p:cNvPicPr>
          <p:nvPr/>
        </p:nvPicPr>
        <p:blipFill rotWithShape="1">
          <a:blip r:embed="rId3" cstate="print">
            <a:extLst>
              <a:ext uri="{28A0092B-C50C-407E-A947-70E740481C1C}">
                <a14:useLocalDpi xmlns:a14="http://schemas.microsoft.com/office/drawing/2010/main" val="0"/>
              </a:ext>
            </a:extLst>
          </a:blip>
          <a:srcRect l="305" t="12757" r="5327" b="6929"/>
          <a:stretch/>
        </p:blipFill>
        <p:spPr>
          <a:xfrm>
            <a:off x="1828800" y="2743200"/>
            <a:ext cx="5943600" cy="3372281"/>
          </a:xfrm>
          <a:prstGeom prst="rect">
            <a:avLst/>
          </a:prstGeom>
        </p:spPr>
      </p:pic>
    </p:spTree>
    <p:extLst>
      <p:ext uri="{BB962C8B-B14F-4D97-AF65-F5344CB8AC3E}">
        <p14:creationId xmlns:p14="http://schemas.microsoft.com/office/powerpoint/2010/main" val="1214701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90600" y="152400"/>
            <a:ext cx="6096000" cy="1143000"/>
          </a:xfrm>
        </p:spPr>
        <p:txBody>
          <a:bodyPr>
            <a:normAutofit fontScale="90000"/>
          </a:bodyPr>
          <a:lstStyle/>
          <a:p>
            <a:pPr eaLnBrk="1" hangingPunct="1"/>
            <a:r>
              <a:rPr lang="en-US" b="1" dirty="0" smtClean="0">
                <a:solidFill>
                  <a:schemeClr val="bg1"/>
                </a:solidFill>
              </a:rPr>
              <a:t>Vulnerable Populations </a:t>
            </a:r>
            <a:r>
              <a:rPr lang="en-US" sz="3100" dirty="0" smtClean="0"/>
              <a:t>	</a:t>
            </a:r>
          </a:p>
        </p:txBody>
      </p:sp>
      <p:sp>
        <p:nvSpPr>
          <p:cNvPr id="37891" name="Rectangle 3"/>
          <p:cNvSpPr>
            <a:spLocks noGrp="1" noChangeArrowheads="1"/>
          </p:cNvSpPr>
          <p:nvPr>
            <p:ph idx="1"/>
          </p:nvPr>
        </p:nvSpPr>
        <p:spPr>
          <a:xfrm>
            <a:off x="1524000" y="1295400"/>
            <a:ext cx="7239000" cy="5029200"/>
          </a:xfrm>
        </p:spPr>
        <p:txBody>
          <a:bodyPr>
            <a:normAutofit fontScale="77500" lnSpcReduction="20000"/>
          </a:bodyPr>
          <a:lstStyle/>
          <a:p>
            <a:pPr eaLnBrk="1" hangingPunct="1">
              <a:spcAft>
                <a:spcPts val="1000"/>
              </a:spcAft>
            </a:pPr>
            <a:r>
              <a:rPr lang="en-US" dirty="0" smtClean="0"/>
              <a:t>Children</a:t>
            </a:r>
          </a:p>
          <a:p>
            <a:pPr eaLnBrk="1" hangingPunct="1">
              <a:spcAft>
                <a:spcPts val="1000"/>
              </a:spcAft>
            </a:pPr>
            <a:r>
              <a:rPr lang="en-US" dirty="0" smtClean="0"/>
              <a:t>Youth</a:t>
            </a:r>
          </a:p>
          <a:p>
            <a:pPr eaLnBrk="1" hangingPunct="1">
              <a:spcAft>
                <a:spcPts val="1000"/>
              </a:spcAft>
            </a:pPr>
            <a:r>
              <a:rPr lang="en-US" dirty="0" smtClean="0"/>
              <a:t>Elderly People</a:t>
            </a:r>
          </a:p>
          <a:p>
            <a:pPr eaLnBrk="1" hangingPunct="1">
              <a:spcAft>
                <a:spcPts val="1000"/>
              </a:spcAft>
            </a:pPr>
            <a:r>
              <a:rPr lang="en-US" dirty="0" smtClean="0"/>
              <a:t>Women</a:t>
            </a:r>
          </a:p>
          <a:p>
            <a:pPr eaLnBrk="1" hangingPunct="1">
              <a:spcAft>
                <a:spcPts val="1000"/>
              </a:spcAft>
            </a:pPr>
            <a:r>
              <a:rPr lang="en-US" dirty="0" smtClean="0"/>
              <a:t>Men</a:t>
            </a:r>
          </a:p>
          <a:p>
            <a:pPr eaLnBrk="1" hangingPunct="1">
              <a:spcAft>
                <a:spcPts val="1000"/>
              </a:spcAft>
            </a:pPr>
            <a:r>
              <a:rPr lang="en-US" dirty="0" smtClean="0"/>
              <a:t>Indigenous People</a:t>
            </a:r>
          </a:p>
          <a:p>
            <a:pPr eaLnBrk="1" hangingPunct="1">
              <a:spcAft>
                <a:spcPts val="1000"/>
              </a:spcAft>
            </a:pPr>
            <a:r>
              <a:rPr lang="en-US" dirty="0" smtClean="0"/>
              <a:t>Xenophobic People</a:t>
            </a:r>
          </a:p>
          <a:p>
            <a:pPr eaLnBrk="1" hangingPunct="1">
              <a:spcAft>
                <a:spcPts val="1000"/>
              </a:spcAft>
            </a:pPr>
            <a:r>
              <a:rPr lang="en-US" dirty="0" smtClean="0"/>
              <a:t>Persons with Disabilities</a:t>
            </a:r>
          </a:p>
          <a:p>
            <a:pPr eaLnBrk="1" hangingPunct="1">
              <a:spcAft>
                <a:spcPts val="1000"/>
              </a:spcAft>
            </a:pPr>
            <a:r>
              <a:rPr lang="en-US" dirty="0" smtClean="0"/>
              <a:t>Marginalized Populations</a:t>
            </a:r>
          </a:p>
          <a:p>
            <a:pPr eaLnBrk="1" hangingPunct="1">
              <a:spcAft>
                <a:spcPts val="1000"/>
              </a:spcAft>
            </a:pPr>
            <a:r>
              <a:rPr lang="en-US" dirty="0" smtClean="0"/>
              <a:t>During and After Disasters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694" y="1371600"/>
            <a:ext cx="3767137"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143000" y="76200"/>
            <a:ext cx="7239000" cy="1143000"/>
          </a:xfrm>
        </p:spPr>
        <p:txBody>
          <a:bodyPr>
            <a:normAutofit fontScale="90000"/>
          </a:bodyPr>
          <a:lstStyle/>
          <a:p>
            <a:pPr eaLnBrk="1" hangingPunct="1"/>
            <a:r>
              <a:rPr lang="en-US" b="1" dirty="0" smtClean="0">
                <a:solidFill>
                  <a:schemeClr val="bg1"/>
                </a:solidFill>
              </a:rPr>
              <a:t>Resiliency/Protective Factors</a:t>
            </a:r>
            <a:r>
              <a:rPr lang="en-US" sz="3100" b="1" dirty="0" smtClean="0">
                <a:solidFill>
                  <a:schemeClr val="bg1"/>
                </a:solidFill>
              </a:rPr>
              <a:t> </a:t>
            </a:r>
            <a:r>
              <a:rPr lang="en-US" sz="3100" dirty="0" smtClean="0"/>
              <a:t>	</a:t>
            </a:r>
          </a:p>
        </p:txBody>
      </p:sp>
      <p:pic>
        <p:nvPicPr>
          <p:cNvPr id="38915" name="Picture 4" descr="Resiliency Factors"/>
          <p:cNvPicPr>
            <a:picLocks noChangeAspect="1" noChangeArrowheads="1"/>
          </p:cNvPicPr>
          <p:nvPr/>
        </p:nvPicPr>
        <p:blipFill>
          <a:blip r:embed="rId3" cstate="print"/>
          <a:srcRect/>
          <a:stretch>
            <a:fillRect/>
          </a:stretch>
        </p:blipFill>
        <p:spPr bwMode="auto">
          <a:xfrm>
            <a:off x="1524000" y="1524000"/>
            <a:ext cx="53721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CA" altLang="en-US" b="1" dirty="0" smtClean="0">
                <a:solidFill>
                  <a:schemeClr val="bg1"/>
                </a:solidFill>
              </a:rPr>
              <a:t>Protection Instruments</a:t>
            </a:r>
          </a:p>
        </p:txBody>
      </p:sp>
      <p:sp>
        <p:nvSpPr>
          <p:cNvPr id="37891" name="Content Placeholder 2"/>
          <p:cNvSpPr>
            <a:spLocks noGrp="1"/>
          </p:cNvSpPr>
          <p:nvPr>
            <p:ph idx="1"/>
          </p:nvPr>
        </p:nvSpPr>
        <p:spPr>
          <a:xfrm>
            <a:off x="5257800" y="1295400"/>
            <a:ext cx="3886200" cy="2286000"/>
          </a:xfrm>
        </p:spPr>
        <p:txBody>
          <a:bodyPr>
            <a:normAutofit/>
          </a:bodyPr>
          <a:lstStyle/>
          <a:p>
            <a:pPr>
              <a:buNone/>
            </a:pPr>
            <a:r>
              <a:rPr lang="en-US" altLang="en-US" sz="2400" b="1" dirty="0" smtClean="0"/>
              <a:t>Disaster </a:t>
            </a:r>
            <a:r>
              <a:rPr lang="en-US" altLang="en-US" sz="2400" b="1" dirty="0"/>
              <a:t>Standards:</a:t>
            </a:r>
            <a:r>
              <a:rPr lang="en-US" altLang="en-US" sz="2400" dirty="0"/>
              <a:t>	</a:t>
            </a:r>
            <a:endParaRPr lang="en-US" altLang="en-US" sz="2400" dirty="0" smtClean="0"/>
          </a:p>
          <a:p>
            <a:pPr>
              <a:buNone/>
            </a:pPr>
            <a:r>
              <a:rPr lang="en-US" altLang="en-US" sz="2400" dirty="0" smtClean="0"/>
              <a:t>SPHERE</a:t>
            </a:r>
          </a:p>
          <a:p>
            <a:pPr>
              <a:buNone/>
            </a:pPr>
            <a:r>
              <a:rPr lang="en-US" altLang="en-US" sz="2400" dirty="0" smtClean="0"/>
              <a:t>IASC</a:t>
            </a:r>
            <a:endParaRPr lang="en-CA" altLang="en-US" sz="2400" dirty="0"/>
          </a:p>
          <a:p>
            <a:pPr eaLnBrk="1" hangingPunct="1">
              <a:buFont typeface="Wingdings" pitchFamily="2" charset="2"/>
              <a:buNone/>
            </a:pPr>
            <a:endParaRPr lang="en-CA" altLang="en-US" sz="2400" dirty="0"/>
          </a:p>
        </p:txBody>
      </p:sp>
      <p:pic>
        <p:nvPicPr>
          <p:cNvPr id="36868" name="Picture 5" descr="man_box_small"/>
          <p:cNvPicPr>
            <a:picLocks noChangeAspect="1" noChangeArrowheads="1"/>
          </p:cNvPicPr>
          <p:nvPr/>
        </p:nvPicPr>
        <p:blipFill>
          <a:blip r:embed="rId3" cstate="print"/>
          <a:srcRect/>
          <a:stretch>
            <a:fillRect/>
          </a:stretch>
        </p:blipFill>
        <p:spPr bwMode="auto">
          <a:xfrm>
            <a:off x="5181600" y="3810000"/>
            <a:ext cx="3657600" cy="2436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p:cNvSpPr txBox="1">
            <a:spLocks/>
          </p:cNvSpPr>
          <p:nvPr/>
        </p:nvSpPr>
        <p:spPr>
          <a:xfrm>
            <a:off x="1143000" y="1447800"/>
            <a:ext cx="3886200" cy="4724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Wingdings" pitchFamily="2" charset="2"/>
              <a:buNone/>
            </a:pPr>
            <a:r>
              <a:rPr lang="en-CA" altLang="en-US" sz="2400" b="1" dirty="0" smtClean="0"/>
              <a:t>International Instruments</a:t>
            </a:r>
            <a:r>
              <a:rPr lang="en-CA" altLang="en-US" sz="2400" b="0" dirty="0" smtClean="0"/>
              <a:t>:	</a:t>
            </a:r>
          </a:p>
          <a:p>
            <a:pPr fontAlgn="auto">
              <a:spcAft>
                <a:spcPts val="0"/>
              </a:spcAft>
              <a:buFont typeface="Wingdings" pitchFamily="2" charset="2"/>
              <a:buNone/>
            </a:pPr>
            <a:r>
              <a:rPr lang="en-CA" altLang="en-US" sz="2400" b="0" dirty="0" smtClean="0"/>
              <a:t>	Children</a:t>
            </a:r>
          </a:p>
          <a:p>
            <a:pPr fontAlgn="auto">
              <a:spcAft>
                <a:spcPts val="0"/>
              </a:spcAft>
              <a:buFont typeface="Wingdings" pitchFamily="2" charset="2"/>
              <a:buNone/>
            </a:pPr>
            <a:r>
              <a:rPr lang="en-US" altLang="en-US" sz="2400" b="0" dirty="0" smtClean="0"/>
              <a:t>	Women</a:t>
            </a:r>
            <a:endParaRPr lang="en-CA" altLang="en-US" sz="2400" b="0" dirty="0" smtClean="0"/>
          </a:p>
          <a:p>
            <a:pPr fontAlgn="auto">
              <a:spcAft>
                <a:spcPts val="0"/>
              </a:spcAft>
              <a:buFont typeface="Wingdings" pitchFamily="2" charset="2"/>
              <a:buNone/>
            </a:pPr>
            <a:r>
              <a:rPr lang="en-CA" altLang="en-US" sz="2400" b="0" dirty="0" smtClean="0"/>
              <a:t>	Persons with Disabilities</a:t>
            </a:r>
          </a:p>
          <a:p>
            <a:pPr fontAlgn="auto">
              <a:spcAft>
                <a:spcPts val="0"/>
              </a:spcAft>
              <a:buFont typeface="Wingdings" pitchFamily="2" charset="2"/>
              <a:buNone/>
            </a:pPr>
            <a:r>
              <a:rPr lang="en-CA" altLang="en-US" sz="2400" b="0" dirty="0" smtClean="0"/>
              <a:t>	Indigenous Peoples</a:t>
            </a:r>
          </a:p>
          <a:p>
            <a:pPr fontAlgn="auto">
              <a:spcAft>
                <a:spcPts val="0"/>
              </a:spcAft>
              <a:buFont typeface="Wingdings" pitchFamily="2" charset="2"/>
              <a:buNone/>
            </a:pPr>
            <a:endParaRPr lang="en-CA" altLang="en-US" sz="2400" b="0" dirty="0" smtClean="0"/>
          </a:p>
          <a:p>
            <a:pPr fontAlgn="auto">
              <a:spcAft>
                <a:spcPts val="0"/>
              </a:spcAft>
              <a:buFont typeface="Wingdings" pitchFamily="2" charset="2"/>
              <a:buNone/>
            </a:pPr>
            <a:r>
              <a:rPr lang="en-CA" altLang="en-US" sz="2400" b="1" dirty="0" smtClean="0"/>
              <a:t>National Laws:</a:t>
            </a:r>
            <a:r>
              <a:rPr lang="en-CA" altLang="en-US" sz="2400" b="0" dirty="0" smtClean="0"/>
              <a:t>	Criminal Laws</a:t>
            </a:r>
          </a:p>
          <a:p>
            <a:pPr fontAlgn="auto">
              <a:spcAft>
                <a:spcPts val="0"/>
              </a:spcAft>
              <a:buFont typeface="Wingdings" pitchFamily="2" charset="2"/>
              <a:buNone/>
            </a:pPr>
            <a:r>
              <a:rPr lang="en-CA" altLang="en-US" sz="2400" b="0" dirty="0" smtClean="0"/>
              <a:t>			</a:t>
            </a:r>
            <a:r>
              <a:rPr lang="en-CA" altLang="en-US" sz="2600" b="0" dirty="0" smtClean="0"/>
              <a:t>Civil Laws</a:t>
            </a:r>
          </a:p>
          <a:p>
            <a:pPr fontAlgn="auto">
              <a:spcAft>
                <a:spcPts val="0"/>
              </a:spcAft>
              <a:buFont typeface="Wingdings" pitchFamily="2" charset="2"/>
              <a:buNone/>
            </a:pPr>
            <a:endParaRPr lang="en-CA" altLang="en-US" sz="1200" b="0" dirty="0" smtClean="0"/>
          </a:p>
          <a:p>
            <a:pPr fontAlgn="auto">
              <a:spcAft>
                <a:spcPts val="0"/>
              </a:spcAft>
              <a:buFont typeface="Wingdings" pitchFamily="2" charset="2"/>
              <a:buNone/>
            </a:pPr>
            <a:r>
              <a:rPr lang="en-CA" altLang="en-US" sz="2400" dirty="0" smtClean="0"/>
              <a:t>Regional/Provincial Legal Instruments</a:t>
            </a:r>
            <a:endParaRPr lang="en-CA" altLang="en-US" sz="1000" dirty="0" smtClean="0"/>
          </a:p>
          <a:p>
            <a:pPr fontAlgn="auto">
              <a:spcAft>
                <a:spcPts val="0"/>
              </a:spcAft>
              <a:buFont typeface="Wingdings" pitchFamily="2" charset="2"/>
              <a:buNone/>
            </a:pPr>
            <a:endParaRPr lang="en-CA" altLang="en-US" sz="1200" b="0" dirty="0" smtClean="0"/>
          </a:p>
          <a:p>
            <a:pPr fontAlgn="auto">
              <a:spcAft>
                <a:spcPts val="0"/>
              </a:spcAft>
            </a:pPr>
            <a:endParaRPr lang="en-CA" altLang="en-US" b="0" dirty="0" smtClean="0"/>
          </a:p>
        </p:txBody>
      </p:sp>
    </p:spTree>
    <p:extLst>
      <p:ext uri="{BB962C8B-B14F-4D97-AF65-F5344CB8AC3E}">
        <p14:creationId xmlns:p14="http://schemas.microsoft.com/office/powerpoint/2010/main" val="3320748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066800" y="152400"/>
            <a:ext cx="6096000" cy="1143000"/>
          </a:xfrm>
        </p:spPr>
        <p:txBody>
          <a:bodyPr>
            <a:normAutofit/>
          </a:bodyPr>
          <a:lstStyle/>
          <a:p>
            <a:pPr eaLnBrk="1" hangingPunct="1"/>
            <a:r>
              <a:rPr lang="en-US" b="1" dirty="0" smtClean="0">
                <a:solidFill>
                  <a:schemeClr val="bg1"/>
                </a:solidFill>
              </a:rPr>
              <a:t>Barriers	</a:t>
            </a:r>
          </a:p>
        </p:txBody>
      </p:sp>
      <p:sp>
        <p:nvSpPr>
          <p:cNvPr id="82947" name="Rectangle 3"/>
          <p:cNvSpPr>
            <a:spLocks noGrp="1" noChangeArrowheads="1"/>
          </p:cNvSpPr>
          <p:nvPr>
            <p:ph idx="1"/>
          </p:nvPr>
        </p:nvSpPr>
        <p:spPr>
          <a:xfrm>
            <a:off x="914400" y="1600200"/>
            <a:ext cx="7848600" cy="4572000"/>
          </a:xfrm>
        </p:spPr>
        <p:txBody>
          <a:bodyPr/>
          <a:lstStyle/>
          <a:p>
            <a:pPr eaLnBrk="1" hangingPunct="1">
              <a:defRPr/>
            </a:pPr>
            <a:r>
              <a:rPr lang="en-US" sz="2800" dirty="0" smtClean="0">
                <a:solidFill>
                  <a:schemeClr val="tx1">
                    <a:lumMod val="65000"/>
                    <a:lumOff val="35000"/>
                  </a:schemeClr>
                </a:solidFill>
              </a:rPr>
              <a:t>Societal</a:t>
            </a:r>
          </a:p>
          <a:p>
            <a:pPr eaLnBrk="1" hangingPunct="1">
              <a:defRPr/>
            </a:pPr>
            <a:endParaRPr lang="en-US" sz="2800" dirty="0" smtClean="0">
              <a:solidFill>
                <a:schemeClr val="tx1">
                  <a:lumMod val="65000"/>
                  <a:lumOff val="35000"/>
                </a:schemeClr>
              </a:solidFill>
            </a:endParaRPr>
          </a:p>
          <a:p>
            <a:pPr eaLnBrk="1" hangingPunct="1">
              <a:defRPr/>
            </a:pPr>
            <a:r>
              <a:rPr lang="en-US" sz="2800" dirty="0" smtClean="0">
                <a:solidFill>
                  <a:schemeClr val="tx1">
                    <a:lumMod val="65000"/>
                    <a:lumOff val="35000"/>
                  </a:schemeClr>
                </a:solidFill>
              </a:rPr>
              <a:t>Organizational</a:t>
            </a:r>
          </a:p>
          <a:p>
            <a:pPr eaLnBrk="1" hangingPunct="1">
              <a:defRPr/>
            </a:pPr>
            <a:endParaRPr lang="en-US" sz="2800" dirty="0" smtClean="0">
              <a:solidFill>
                <a:schemeClr val="tx1">
                  <a:lumMod val="65000"/>
                  <a:lumOff val="35000"/>
                </a:schemeClr>
              </a:solidFill>
            </a:endParaRPr>
          </a:p>
          <a:p>
            <a:pPr eaLnBrk="1" hangingPunct="1">
              <a:defRPr/>
            </a:pPr>
            <a:r>
              <a:rPr lang="en-US" sz="2800" dirty="0" smtClean="0">
                <a:solidFill>
                  <a:schemeClr val="tx1">
                    <a:lumMod val="65000"/>
                    <a:lumOff val="35000"/>
                  </a:schemeClr>
                </a:solidFill>
              </a:rPr>
              <a:t>Individual</a:t>
            </a:r>
          </a:p>
        </p:txBody>
      </p:sp>
      <p:pic>
        <p:nvPicPr>
          <p:cNvPr id="2050" name="Picture 2" descr="A woman waits for a Red Cross worker to provide treatment following a brutal rape and be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19400"/>
            <a:ext cx="2857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061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41299" y="76200"/>
            <a:ext cx="8785225" cy="1143000"/>
          </a:xfrm>
        </p:spPr>
        <p:txBody>
          <a:bodyPr>
            <a:normAutofit fontScale="90000"/>
          </a:bodyPr>
          <a:lstStyle/>
          <a:p>
            <a:r>
              <a:rPr lang="en-US" b="1" dirty="0">
                <a:solidFill>
                  <a:schemeClr val="bg1"/>
                </a:solidFill>
              </a:rPr>
              <a:t>Consequences of Not Addressing Risks</a:t>
            </a:r>
            <a:endParaRPr lang="en-US" dirty="0" smtClean="0">
              <a:solidFill>
                <a:schemeClr val="bg1"/>
              </a:solidFill>
            </a:endParaRPr>
          </a:p>
        </p:txBody>
      </p:sp>
      <p:sp>
        <p:nvSpPr>
          <p:cNvPr id="32771" name="Rectangle 3"/>
          <p:cNvSpPr>
            <a:spLocks noGrp="1" noChangeArrowheads="1"/>
          </p:cNvSpPr>
          <p:nvPr>
            <p:ph type="body" idx="1"/>
          </p:nvPr>
        </p:nvSpPr>
        <p:spPr>
          <a:xfrm>
            <a:off x="914400" y="1600200"/>
            <a:ext cx="7620000" cy="4572000"/>
          </a:xfrm>
        </p:spPr>
        <p:txBody>
          <a:bodyPr/>
          <a:lstStyle/>
          <a:p>
            <a:pPr marL="457200" indent="-457200">
              <a:spcAft>
                <a:spcPts val="600"/>
              </a:spcAft>
              <a:defRPr/>
            </a:pPr>
            <a:r>
              <a:rPr lang="en-US" sz="2400" dirty="0">
                <a:solidFill>
                  <a:schemeClr val="tx1">
                    <a:lumMod val="65000"/>
                    <a:lumOff val="35000"/>
                  </a:schemeClr>
                </a:solidFill>
              </a:rPr>
              <a:t>Ethical</a:t>
            </a:r>
          </a:p>
          <a:p>
            <a:pPr marL="457200" indent="-457200">
              <a:spcAft>
                <a:spcPts val="600"/>
              </a:spcAft>
              <a:defRPr/>
            </a:pPr>
            <a:r>
              <a:rPr lang="en-US" sz="2400" dirty="0">
                <a:solidFill>
                  <a:schemeClr val="tx1">
                    <a:lumMod val="65000"/>
                    <a:lumOff val="35000"/>
                  </a:schemeClr>
                </a:solidFill>
              </a:rPr>
              <a:t>Human Rights</a:t>
            </a:r>
          </a:p>
          <a:p>
            <a:pPr marL="457200" indent="-457200">
              <a:spcAft>
                <a:spcPts val="600"/>
              </a:spcAft>
              <a:defRPr/>
            </a:pPr>
            <a:r>
              <a:rPr lang="en-US" sz="2400" dirty="0">
                <a:solidFill>
                  <a:schemeClr val="tx1">
                    <a:lumMod val="65000"/>
                    <a:lumOff val="35000"/>
                  </a:schemeClr>
                </a:solidFill>
              </a:rPr>
              <a:t>Image</a:t>
            </a:r>
          </a:p>
          <a:p>
            <a:pPr marL="457200" indent="-457200">
              <a:spcAft>
                <a:spcPts val="600"/>
              </a:spcAft>
              <a:defRPr/>
            </a:pPr>
            <a:r>
              <a:rPr lang="en-US" sz="2400" dirty="0">
                <a:solidFill>
                  <a:schemeClr val="tx1">
                    <a:lumMod val="65000"/>
                    <a:lumOff val="35000"/>
                  </a:schemeClr>
                </a:solidFill>
              </a:rPr>
              <a:t>Legal</a:t>
            </a:r>
          </a:p>
          <a:p>
            <a:pPr marL="457200" indent="-457200">
              <a:spcAft>
                <a:spcPts val="600"/>
              </a:spcAft>
              <a:defRPr/>
            </a:pPr>
            <a:r>
              <a:rPr lang="en-US" sz="2400" dirty="0" smtClean="0">
                <a:solidFill>
                  <a:schemeClr val="tx1">
                    <a:lumMod val="65000"/>
                    <a:lumOff val="35000"/>
                  </a:schemeClr>
                </a:solidFill>
              </a:rPr>
              <a:t>Financial</a:t>
            </a:r>
            <a:endParaRPr lang="en-US" sz="2400" dirty="0" smtClean="0"/>
          </a:p>
        </p:txBody>
      </p:sp>
      <p:pic>
        <p:nvPicPr>
          <p:cNvPr id="15362" name="Picture 2" descr="http://images.solopos.com/2012/05/Evakuasi-Sukhoi-Halim-120512-wsj-11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00" y="4572000"/>
            <a:ext cx="2933700" cy="19558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pbs.twimg.com/media/B8aG39HCAAAOj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72000"/>
            <a:ext cx="2625725" cy="196929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pbs.twimg.com/media/BhZ2w4kCcAEWnM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641850"/>
            <a:ext cx="25146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wa.co.id/wp-content/uploads/2014/04/IMG_52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697830"/>
            <a:ext cx="3387725" cy="254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983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914400" y="76200"/>
            <a:ext cx="7924800" cy="1143000"/>
          </a:xfrm>
        </p:spPr>
        <p:txBody>
          <a:bodyPr>
            <a:normAutofit/>
          </a:bodyPr>
          <a:lstStyle/>
          <a:p>
            <a:r>
              <a:rPr lang="en-CA" sz="3600" b="1" dirty="0" smtClean="0">
                <a:solidFill>
                  <a:schemeClr val="bg1"/>
                </a:solidFill>
              </a:rPr>
              <a:t>Ten Steps to Creating Safe Environments</a:t>
            </a:r>
          </a:p>
        </p:txBody>
      </p:sp>
      <p:sp>
        <p:nvSpPr>
          <p:cNvPr id="40964" name="Rectangle 5"/>
          <p:cNvSpPr>
            <a:spLocks noChangeArrowheads="1"/>
          </p:cNvSpPr>
          <p:nvPr/>
        </p:nvSpPr>
        <p:spPr bwMode="auto">
          <a:xfrm>
            <a:off x="457200" y="1905000"/>
            <a:ext cx="3657600" cy="838200"/>
          </a:xfrm>
          <a:prstGeom prst="rect">
            <a:avLst/>
          </a:prstGeom>
          <a:solidFill>
            <a:schemeClr val="bg1"/>
          </a:solidFill>
          <a:ln w="9525" algn="ctr">
            <a:noFill/>
            <a:miter lim="800000"/>
            <a:headEnd/>
            <a:tailEnd/>
          </a:ln>
        </p:spPr>
        <p:txBody>
          <a:bodyPr wrap="none" anchor="ctr"/>
          <a:lstStyle/>
          <a:p>
            <a:endParaRPr lang="en-C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219200"/>
            <a:ext cx="9144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643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4"/>
          <p:cNvSpPr>
            <a:spLocks noGrp="1"/>
          </p:cNvSpPr>
          <p:nvPr>
            <p:ph type="ctrTitle"/>
          </p:nvPr>
        </p:nvSpPr>
        <p:spPr/>
        <p:txBody>
          <a:bodyPr/>
          <a:lstStyle/>
          <a:p>
            <a:endParaRPr lang="en-CA" smtClean="0"/>
          </a:p>
        </p:txBody>
      </p:sp>
      <p:sp>
        <p:nvSpPr>
          <p:cNvPr id="90115" name="Subtitle 5"/>
          <p:cNvSpPr>
            <a:spLocks noGrp="1"/>
          </p:cNvSpPr>
          <p:nvPr>
            <p:ph type="subTitle" idx="1"/>
          </p:nvPr>
        </p:nvSpPr>
        <p:spPr/>
        <p:txBody>
          <a:bodyPr/>
          <a:lstStyle/>
          <a:p>
            <a:endParaRPr lang="en-CA" smtClean="0"/>
          </a:p>
        </p:txBody>
      </p:sp>
      <p:sp>
        <p:nvSpPr>
          <p:cNvPr id="4" name="Rectangle 3"/>
          <p:cNvSpPr/>
          <p:nvPr/>
        </p:nvSpPr>
        <p:spPr>
          <a:xfrm>
            <a:off x="533400" y="762000"/>
            <a:ext cx="8029575" cy="50292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p>
          <a:p>
            <a:pPr>
              <a:defRPr/>
            </a:pPr>
            <a:endParaRPr lang="en-US" sz="5400" dirty="0"/>
          </a:p>
          <a:p>
            <a:pPr>
              <a:defRPr/>
            </a:pPr>
            <a:endParaRPr lang="en-US" sz="5400" dirty="0"/>
          </a:p>
          <a:p>
            <a:pPr>
              <a:defRPr/>
            </a:pPr>
            <a:r>
              <a:rPr lang="en-US" sz="5400" dirty="0"/>
              <a:t>Key Messages</a:t>
            </a:r>
          </a:p>
          <a:p>
            <a:pPr>
              <a:defRPr/>
            </a:pPr>
            <a:endParaRPr lang="en-US" sz="1100" dirty="0"/>
          </a:p>
          <a:p>
            <a:pPr marL="457200" indent="-457200" algn="l">
              <a:spcAft>
                <a:spcPts val="600"/>
              </a:spcAft>
              <a:buFont typeface="+mj-lt"/>
              <a:buAutoNum type="arabicPeriod"/>
              <a:defRPr/>
            </a:pPr>
            <a:r>
              <a:rPr lang="en-CA" sz="2800" b="0" dirty="0" smtClean="0"/>
              <a:t>Violence </a:t>
            </a:r>
            <a:r>
              <a:rPr lang="en-CA" sz="2800" b="0" dirty="0"/>
              <a:t>is a global humanitarian catastrophe. </a:t>
            </a:r>
          </a:p>
          <a:p>
            <a:pPr marL="457200" indent="-457200" algn="l">
              <a:spcAft>
                <a:spcPts val="600"/>
              </a:spcAft>
              <a:buFont typeface="+mj-lt"/>
              <a:buAutoNum type="arabicPeriod"/>
              <a:defRPr/>
            </a:pPr>
            <a:r>
              <a:rPr lang="en-CA" sz="2800" b="0" dirty="0"/>
              <a:t>Violence is </a:t>
            </a:r>
            <a:r>
              <a:rPr lang="en-CA" sz="2800" b="0" dirty="0" smtClean="0"/>
              <a:t>predictable, and preventable</a:t>
            </a:r>
            <a:r>
              <a:rPr lang="en-CA" sz="2800" b="0" dirty="0"/>
              <a:t>.</a:t>
            </a:r>
          </a:p>
          <a:p>
            <a:pPr marL="457200" indent="-457200" algn="l">
              <a:spcAft>
                <a:spcPts val="600"/>
              </a:spcAft>
              <a:buFont typeface="+mj-lt"/>
              <a:buAutoNum type="arabicPeriod"/>
              <a:defRPr/>
            </a:pPr>
            <a:r>
              <a:rPr lang="en-CA" sz="2800" b="0" dirty="0"/>
              <a:t>Organizations and Communities have an important responsibility to prevent and respond to violence.</a:t>
            </a:r>
          </a:p>
          <a:p>
            <a:pPr marL="457200" indent="-457200" algn="l">
              <a:spcAft>
                <a:spcPts val="600"/>
              </a:spcAft>
              <a:buFont typeface="+mj-lt"/>
              <a:buAutoNum type="arabicPeriod"/>
              <a:defRPr/>
            </a:pPr>
            <a:r>
              <a:rPr lang="en-CA" sz="2800" b="0" dirty="0"/>
              <a:t>Ten Steps </a:t>
            </a:r>
            <a:r>
              <a:rPr lang="en-CA" sz="2800" b="0" dirty="0" smtClean="0"/>
              <a:t>tools can </a:t>
            </a:r>
            <a:r>
              <a:rPr lang="en-CA" sz="2800" b="0" dirty="0"/>
              <a:t>be used by organizations and communities to prevent and respond to violence.</a:t>
            </a:r>
          </a:p>
          <a:p>
            <a:pPr marL="457200" indent="-457200" algn="l">
              <a:spcAft>
                <a:spcPts val="600"/>
              </a:spcAft>
              <a:buFont typeface="+mj-lt"/>
              <a:buAutoNum type="arabicPeriod"/>
              <a:defRPr/>
            </a:pPr>
            <a:endParaRPr lang="en-CA" sz="2400" b="0" dirty="0"/>
          </a:p>
          <a:p>
            <a:pPr marL="457200" indent="-457200" algn="l">
              <a:spcAft>
                <a:spcPts val="600"/>
              </a:spcAft>
              <a:buFont typeface="+mj-lt"/>
              <a:buAutoNum type="arabicPeriod"/>
              <a:defRPr/>
            </a:pPr>
            <a:endParaRPr lang="en-CA" sz="2400" b="0" dirty="0"/>
          </a:p>
          <a:p>
            <a:pPr marL="457200" indent="-457200" algn="l">
              <a:spcAft>
                <a:spcPts val="600"/>
              </a:spcAft>
              <a:buFont typeface="+mj-lt"/>
              <a:buAutoNum type="arabicPeriod"/>
              <a:defRPr/>
            </a:pPr>
            <a:endParaRPr lang="en-CA" sz="2400" b="0" dirty="0"/>
          </a:p>
          <a:p>
            <a:pPr marL="457200" indent="-457200" algn="l">
              <a:spcAft>
                <a:spcPts val="600"/>
              </a:spcAft>
              <a:buFont typeface="+mj-lt"/>
              <a:buAutoNum type="arabicPeriod"/>
              <a:defRPr/>
            </a:pPr>
            <a:endParaRPr lang="en-CA" sz="2400" b="0" dirty="0"/>
          </a:p>
          <a:p>
            <a:pPr marL="457200" indent="-457200" algn="l">
              <a:spcAft>
                <a:spcPts val="600"/>
              </a:spcAft>
              <a:buFont typeface="+mj-lt"/>
              <a:buAutoNum type="arabicPeriod"/>
              <a:defRPr/>
            </a:pPr>
            <a:endParaRPr lang="en-US" sz="2400" dirty="0"/>
          </a:p>
        </p:txBody>
      </p:sp>
    </p:spTree>
    <p:extLst>
      <p:ext uri="{BB962C8B-B14F-4D97-AF65-F5344CB8AC3E}">
        <p14:creationId xmlns:p14="http://schemas.microsoft.com/office/powerpoint/2010/main" val="39924186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0"/>
            <a:ext cx="3048000" cy="1143000"/>
          </a:xfrm>
        </p:spPr>
        <p:txBody>
          <a:bodyPr>
            <a:normAutofit/>
          </a:bodyPr>
          <a:lstStyle/>
          <a:p>
            <a:r>
              <a:rPr lang="en-CA" sz="4800" b="1" dirty="0" smtClean="0">
                <a:solidFill>
                  <a:schemeClr val="bg1"/>
                </a:solidFill>
              </a:rPr>
              <a:t>Mapping</a:t>
            </a:r>
          </a:p>
        </p:txBody>
      </p:sp>
      <p:pic>
        <p:nvPicPr>
          <p:cNvPr id="2050" name="Picture 2" descr="C:\Users\Nita\Pictures\2013\foto kegiatan ten step\IMG_106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100" b="22500"/>
          <a:stretch/>
        </p:blipFill>
        <p:spPr bwMode="auto">
          <a:xfrm>
            <a:off x="4063795" y="0"/>
            <a:ext cx="50675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90688"/>
            <a:ext cx="4578350"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970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90600" y="76200"/>
            <a:ext cx="6096000" cy="1143000"/>
          </a:xfrm>
        </p:spPr>
        <p:txBody>
          <a:bodyPr/>
          <a:lstStyle/>
          <a:p>
            <a:pPr eaLnBrk="1" hangingPunct="1"/>
            <a:r>
              <a:rPr lang="en-US" b="1" dirty="0" smtClean="0">
                <a:solidFill>
                  <a:schemeClr val="bg1"/>
                </a:solidFill>
              </a:rPr>
              <a:t>Priority Policies</a:t>
            </a:r>
            <a:r>
              <a:rPr lang="en-US" sz="3100" dirty="0" smtClean="0"/>
              <a:t>	</a:t>
            </a:r>
          </a:p>
        </p:txBody>
      </p:sp>
      <p:sp>
        <p:nvSpPr>
          <p:cNvPr id="62467" name="Rectangle 3"/>
          <p:cNvSpPr>
            <a:spLocks noGrp="1" noChangeArrowheads="1"/>
          </p:cNvSpPr>
          <p:nvPr>
            <p:ph idx="1"/>
          </p:nvPr>
        </p:nvSpPr>
        <p:spPr>
          <a:xfrm>
            <a:off x="914400" y="1371600"/>
            <a:ext cx="4343400" cy="3657600"/>
          </a:xfrm>
        </p:spPr>
        <p:txBody>
          <a:bodyPr>
            <a:normAutofit/>
          </a:bodyPr>
          <a:lstStyle/>
          <a:p>
            <a:pPr eaLnBrk="1" hangingPunct="1">
              <a:lnSpc>
                <a:spcPct val="90000"/>
              </a:lnSpc>
              <a:spcAft>
                <a:spcPts val="600"/>
              </a:spcAft>
              <a:defRPr/>
            </a:pPr>
            <a:r>
              <a:rPr lang="en-CA" sz="2400" dirty="0" smtClean="0">
                <a:solidFill>
                  <a:schemeClr val="tx1">
                    <a:lumMod val="65000"/>
                    <a:lumOff val="35000"/>
                  </a:schemeClr>
                </a:solidFill>
              </a:rPr>
              <a:t>Code of Conduct</a:t>
            </a:r>
          </a:p>
          <a:p>
            <a:pPr marL="0" indent="0" eaLnBrk="1" hangingPunct="1">
              <a:lnSpc>
                <a:spcPct val="90000"/>
              </a:lnSpc>
              <a:spcAft>
                <a:spcPts val="600"/>
              </a:spcAft>
              <a:buNone/>
              <a:defRPr/>
            </a:pPr>
            <a:endParaRPr lang="en-CA" sz="2400" dirty="0" smtClean="0">
              <a:solidFill>
                <a:schemeClr val="tx1">
                  <a:lumMod val="65000"/>
                  <a:lumOff val="35000"/>
                </a:schemeClr>
              </a:solidFill>
            </a:endParaRPr>
          </a:p>
          <a:p>
            <a:pPr eaLnBrk="1" hangingPunct="1">
              <a:lnSpc>
                <a:spcPct val="90000"/>
              </a:lnSpc>
              <a:spcAft>
                <a:spcPts val="600"/>
              </a:spcAft>
              <a:defRPr/>
            </a:pPr>
            <a:r>
              <a:rPr lang="en-CA" sz="2400" dirty="0" smtClean="0">
                <a:solidFill>
                  <a:schemeClr val="tx1">
                    <a:lumMod val="65000"/>
                    <a:lumOff val="35000"/>
                  </a:schemeClr>
                </a:solidFill>
              </a:rPr>
              <a:t>Screening</a:t>
            </a:r>
          </a:p>
          <a:p>
            <a:pPr eaLnBrk="1" hangingPunct="1">
              <a:lnSpc>
                <a:spcPct val="90000"/>
              </a:lnSpc>
              <a:spcAft>
                <a:spcPts val="600"/>
              </a:spcAft>
              <a:defRPr/>
            </a:pPr>
            <a:endParaRPr lang="en-CA" sz="2400" dirty="0" smtClean="0">
              <a:solidFill>
                <a:schemeClr val="tx1">
                  <a:lumMod val="65000"/>
                  <a:lumOff val="35000"/>
                </a:schemeClr>
              </a:solidFill>
            </a:endParaRPr>
          </a:p>
          <a:p>
            <a:pPr eaLnBrk="1" hangingPunct="1">
              <a:lnSpc>
                <a:spcPct val="90000"/>
              </a:lnSpc>
              <a:spcAft>
                <a:spcPts val="600"/>
              </a:spcAft>
              <a:defRPr/>
            </a:pPr>
            <a:r>
              <a:rPr lang="en-CA" sz="2400" dirty="0" smtClean="0">
                <a:solidFill>
                  <a:schemeClr val="tx1">
                    <a:lumMod val="65000"/>
                    <a:lumOff val="35000"/>
                  </a:schemeClr>
                </a:solidFill>
              </a:rPr>
              <a:t>Anti Harassment Policy</a:t>
            </a:r>
          </a:p>
          <a:p>
            <a:pPr marL="0" indent="0" eaLnBrk="1" hangingPunct="1">
              <a:lnSpc>
                <a:spcPct val="90000"/>
              </a:lnSpc>
              <a:spcAft>
                <a:spcPts val="600"/>
              </a:spcAft>
              <a:buNone/>
              <a:defRPr/>
            </a:pPr>
            <a:endParaRPr lang="en-CA" sz="2400" dirty="0" smtClean="0">
              <a:solidFill>
                <a:schemeClr val="tx1">
                  <a:lumMod val="65000"/>
                  <a:lumOff val="35000"/>
                </a:schemeClr>
              </a:solidFill>
            </a:endParaRPr>
          </a:p>
          <a:p>
            <a:pPr eaLnBrk="1" hangingPunct="1">
              <a:lnSpc>
                <a:spcPct val="90000"/>
              </a:lnSpc>
              <a:spcAft>
                <a:spcPts val="600"/>
              </a:spcAft>
              <a:defRPr/>
            </a:pPr>
            <a:r>
              <a:rPr lang="en-CA" sz="2400" dirty="0" smtClean="0">
                <a:solidFill>
                  <a:schemeClr val="tx1">
                    <a:lumMod val="65000"/>
                    <a:lumOff val="35000"/>
                  </a:schemeClr>
                </a:solidFill>
              </a:rPr>
              <a:t>Child Protection Policy</a:t>
            </a:r>
            <a:endParaRPr lang="en-US" sz="2800" dirty="0" smtClean="0">
              <a:solidFill>
                <a:schemeClr val="tx1">
                  <a:lumMod val="65000"/>
                  <a:lumOff val="35000"/>
                </a:schemeClr>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2"/>
          <a:stretch/>
        </p:blipFill>
        <p:spPr bwMode="auto">
          <a:xfrm>
            <a:off x="3441700" y="4953000"/>
            <a:ext cx="542607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63687"/>
            <a:ext cx="4124852"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04800" y="228600"/>
            <a:ext cx="8229600" cy="1143000"/>
          </a:xfrm>
        </p:spPr>
        <p:txBody>
          <a:bodyPr>
            <a:normAutofit fontScale="90000"/>
          </a:bodyPr>
          <a:lstStyle/>
          <a:p>
            <a:r>
              <a:rPr lang="en-US" b="1" dirty="0">
                <a:solidFill>
                  <a:schemeClr val="bg1"/>
                </a:solidFill>
              </a:rPr>
              <a:t>Code of Conduct – Key Inclusions </a:t>
            </a:r>
            <a:r>
              <a:rPr lang="en-US" sz="3100" dirty="0" smtClean="0"/>
              <a:t>	</a:t>
            </a:r>
          </a:p>
        </p:txBody>
      </p:sp>
      <p:sp>
        <p:nvSpPr>
          <p:cNvPr id="63491" name="Rectangle 3"/>
          <p:cNvSpPr>
            <a:spLocks noGrp="1" noChangeArrowheads="1"/>
          </p:cNvSpPr>
          <p:nvPr>
            <p:ph idx="1"/>
          </p:nvPr>
        </p:nvSpPr>
        <p:spPr>
          <a:xfrm>
            <a:off x="0" y="1219200"/>
            <a:ext cx="4724400" cy="5638799"/>
          </a:xfrm>
          <a:solidFill>
            <a:schemeClr val="accent2">
              <a:lumMod val="20000"/>
              <a:lumOff val="80000"/>
            </a:schemeClr>
          </a:solidFill>
        </p:spPr>
        <p:txBody>
          <a:bodyPr>
            <a:normAutofit fontScale="92500" lnSpcReduction="10000"/>
          </a:bodyPr>
          <a:lstStyle/>
          <a:p>
            <a:pPr>
              <a:lnSpc>
                <a:spcPct val="90000"/>
              </a:lnSpc>
              <a:spcAft>
                <a:spcPts val="600"/>
              </a:spcAft>
              <a:defRPr/>
            </a:pPr>
            <a:r>
              <a:rPr lang="en-CA" dirty="0">
                <a:solidFill>
                  <a:schemeClr val="tx1">
                    <a:lumMod val="65000"/>
                    <a:lumOff val="35000"/>
                  </a:schemeClr>
                </a:solidFill>
              </a:rPr>
              <a:t>Rights and responsibilities of adults and children</a:t>
            </a:r>
          </a:p>
          <a:p>
            <a:pPr>
              <a:lnSpc>
                <a:spcPct val="90000"/>
              </a:lnSpc>
              <a:spcAft>
                <a:spcPts val="600"/>
              </a:spcAft>
              <a:defRPr/>
            </a:pPr>
            <a:r>
              <a:rPr lang="en-CA" dirty="0">
                <a:solidFill>
                  <a:schemeClr val="tx1">
                    <a:lumMod val="65000"/>
                    <a:lumOff val="35000"/>
                  </a:schemeClr>
                </a:solidFill>
              </a:rPr>
              <a:t>Violence prevention</a:t>
            </a:r>
          </a:p>
          <a:p>
            <a:pPr>
              <a:lnSpc>
                <a:spcPct val="90000"/>
              </a:lnSpc>
              <a:spcAft>
                <a:spcPts val="600"/>
              </a:spcAft>
              <a:defRPr/>
            </a:pPr>
            <a:r>
              <a:rPr lang="en-CA" dirty="0">
                <a:solidFill>
                  <a:schemeClr val="tx1">
                    <a:lumMod val="65000"/>
                    <a:lumOff val="35000"/>
                  </a:schemeClr>
                </a:solidFill>
              </a:rPr>
              <a:t>Definitions of violence</a:t>
            </a:r>
          </a:p>
          <a:p>
            <a:pPr>
              <a:lnSpc>
                <a:spcPct val="90000"/>
              </a:lnSpc>
              <a:spcAft>
                <a:spcPts val="600"/>
              </a:spcAft>
              <a:defRPr/>
            </a:pPr>
            <a:r>
              <a:rPr lang="en-CA" dirty="0">
                <a:solidFill>
                  <a:schemeClr val="tx1">
                    <a:lumMod val="65000"/>
                    <a:lumOff val="35000"/>
                  </a:schemeClr>
                </a:solidFill>
              </a:rPr>
              <a:t>Prevention of discrimination</a:t>
            </a:r>
          </a:p>
          <a:p>
            <a:pPr>
              <a:lnSpc>
                <a:spcPct val="90000"/>
              </a:lnSpc>
              <a:spcAft>
                <a:spcPts val="600"/>
              </a:spcAft>
              <a:defRPr/>
            </a:pPr>
            <a:r>
              <a:rPr lang="en-CA" dirty="0">
                <a:solidFill>
                  <a:schemeClr val="tx1">
                    <a:lumMod val="65000"/>
                    <a:lumOff val="35000"/>
                  </a:schemeClr>
                </a:solidFill>
              </a:rPr>
              <a:t>Appropriate behaviours including use of technology</a:t>
            </a:r>
          </a:p>
          <a:p>
            <a:pPr>
              <a:lnSpc>
                <a:spcPct val="90000"/>
              </a:lnSpc>
              <a:spcAft>
                <a:spcPts val="600"/>
              </a:spcAft>
              <a:defRPr/>
            </a:pPr>
            <a:r>
              <a:rPr lang="en-CA" dirty="0">
                <a:solidFill>
                  <a:schemeClr val="tx1">
                    <a:lumMod val="65000"/>
                    <a:lumOff val="35000"/>
                  </a:schemeClr>
                </a:solidFill>
              </a:rPr>
              <a:t>Safe reporting line</a:t>
            </a:r>
          </a:p>
          <a:p>
            <a:pPr>
              <a:lnSpc>
                <a:spcPct val="90000"/>
              </a:lnSpc>
              <a:spcAft>
                <a:spcPts val="600"/>
              </a:spcAft>
              <a:defRPr/>
            </a:pPr>
            <a:r>
              <a:rPr lang="en-CA" dirty="0">
                <a:solidFill>
                  <a:schemeClr val="tx1">
                    <a:lumMod val="65000"/>
                    <a:lumOff val="35000"/>
                  </a:schemeClr>
                </a:solidFill>
              </a:rPr>
              <a:t>Discipline process</a:t>
            </a:r>
            <a:endParaRPr lang="en-US" sz="3600" dirty="0">
              <a:solidFill>
                <a:schemeClr val="tx1">
                  <a:lumMod val="65000"/>
                  <a:lumOff val="35000"/>
                </a:schemeClr>
              </a:solidFill>
            </a:endParaRPr>
          </a:p>
          <a:p>
            <a:pPr eaLnBrk="1" hangingPunct="1">
              <a:spcAft>
                <a:spcPts val="600"/>
              </a:spcAft>
              <a:buFont typeface="Wingdings" pitchFamily="2" charset="2"/>
              <a:buNone/>
              <a:defRPr/>
            </a:pPr>
            <a:endParaRPr lang="en-US" dirty="0" smtClean="0">
              <a:solidFill>
                <a:schemeClr val="tx1">
                  <a:lumMod val="65000"/>
                  <a:lumOff val="35000"/>
                </a:schemeClr>
              </a:solidFill>
            </a:endParaRPr>
          </a:p>
        </p:txBody>
      </p:sp>
      <p:pic>
        <p:nvPicPr>
          <p:cNvPr id="3074" name="Picture 2" descr="C:\Users\Nita\Pictures\2013\foto kegiatan ten step\IMG_127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366" t="14290" r="28543" b="32585"/>
          <a:stretch/>
        </p:blipFill>
        <p:spPr bwMode="auto">
          <a:xfrm>
            <a:off x="4686300" y="1219200"/>
            <a:ext cx="4457701" cy="561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9246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90600" y="152400"/>
            <a:ext cx="7924800" cy="1143000"/>
          </a:xfrm>
        </p:spPr>
        <p:txBody>
          <a:bodyPr>
            <a:normAutofit/>
          </a:bodyPr>
          <a:lstStyle/>
          <a:p>
            <a:pPr eaLnBrk="1" hangingPunct="1"/>
            <a:r>
              <a:rPr lang="en-US" sz="4000" b="1" dirty="0" smtClean="0">
                <a:solidFill>
                  <a:schemeClr val="bg1"/>
                </a:solidFill>
              </a:rPr>
              <a:t>Child Protection Policy</a:t>
            </a:r>
            <a:r>
              <a:rPr lang="en-US" sz="3100" dirty="0" smtClean="0"/>
              <a:t>	</a:t>
            </a:r>
          </a:p>
        </p:txBody>
      </p:sp>
      <p:sp>
        <p:nvSpPr>
          <p:cNvPr id="64515" name="Rectangle 3"/>
          <p:cNvSpPr>
            <a:spLocks noGrp="1" noChangeArrowheads="1"/>
          </p:cNvSpPr>
          <p:nvPr>
            <p:ph idx="1"/>
          </p:nvPr>
        </p:nvSpPr>
        <p:spPr>
          <a:xfrm>
            <a:off x="4267200" y="1447800"/>
            <a:ext cx="4876800" cy="5181600"/>
          </a:xfrm>
        </p:spPr>
        <p:txBody>
          <a:bodyPr>
            <a:normAutofit/>
          </a:bodyPr>
          <a:lstStyle/>
          <a:p>
            <a:pPr eaLnBrk="1" hangingPunct="1">
              <a:lnSpc>
                <a:spcPct val="90000"/>
              </a:lnSpc>
              <a:spcAft>
                <a:spcPts val="600"/>
              </a:spcAft>
              <a:defRPr/>
            </a:pPr>
            <a:r>
              <a:rPr lang="en-US" sz="3000" dirty="0" smtClean="0">
                <a:solidFill>
                  <a:schemeClr val="tx1">
                    <a:lumMod val="65000"/>
                    <a:lumOff val="35000"/>
                  </a:schemeClr>
                </a:solidFill>
              </a:rPr>
              <a:t>Build awareness</a:t>
            </a:r>
          </a:p>
          <a:p>
            <a:pPr eaLnBrk="1" hangingPunct="1">
              <a:lnSpc>
                <a:spcPct val="90000"/>
              </a:lnSpc>
              <a:spcAft>
                <a:spcPts val="600"/>
              </a:spcAft>
              <a:defRPr/>
            </a:pPr>
            <a:r>
              <a:rPr lang="en-US" sz="3000" dirty="0" smtClean="0">
                <a:solidFill>
                  <a:schemeClr val="tx1">
                    <a:lumMod val="65000"/>
                    <a:lumOff val="35000"/>
                  </a:schemeClr>
                </a:solidFill>
              </a:rPr>
              <a:t>Key Principles</a:t>
            </a:r>
          </a:p>
          <a:p>
            <a:pPr eaLnBrk="1" hangingPunct="1">
              <a:lnSpc>
                <a:spcPct val="90000"/>
              </a:lnSpc>
              <a:spcAft>
                <a:spcPts val="600"/>
              </a:spcAft>
              <a:defRPr/>
            </a:pPr>
            <a:r>
              <a:rPr lang="en-US" sz="3000" dirty="0" smtClean="0">
                <a:solidFill>
                  <a:schemeClr val="tx1">
                    <a:lumMod val="65000"/>
                    <a:lumOff val="35000"/>
                  </a:schemeClr>
                </a:solidFill>
              </a:rPr>
              <a:t>Prevent all forms of violence and exploitation</a:t>
            </a:r>
          </a:p>
          <a:p>
            <a:pPr eaLnBrk="1" hangingPunct="1">
              <a:lnSpc>
                <a:spcPct val="90000"/>
              </a:lnSpc>
              <a:spcAft>
                <a:spcPts val="600"/>
              </a:spcAft>
              <a:defRPr/>
            </a:pPr>
            <a:r>
              <a:rPr lang="en-US" sz="3000" dirty="0" smtClean="0">
                <a:solidFill>
                  <a:schemeClr val="tx1">
                    <a:lumMod val="65000"/>
                    <a:lumOff val="35000"/>
                  </a:schemeClr>
                </a:solidFill>
              </a:rPr>
              <a:t>Establish a reporting mechanism</a:t>
            </a:r>
          </a:p>
          <a:p>
            <a:pPr eaLnBrk="1" hangingPunct="1">
              <a:lnSpc>
                <a:spcPct val="90000"/>
              </a:lnSpc>
              <a:spcAft>
                <a:spcPts val="600"/>
              </a:spcAft>
              <a:defRPr/>
            </a:pPr>
            <a:r>
              <a:rPr lang="en-US" sz="3000" dirty="0" smtClean="0">
                <a:solidFill>
                  <a:schemeClr val="tx1">
                    <a:lumMod val="65000"/>
                    <a:lumOff val="35000"/>
                  </a:schemeClr>
                </a:solidFill>
              </a:rPr>
              <a:t>Standard Behavior</a:t>
            </a:r>
          </a:p>
          <a:p>
            <a:pPr eaLnBrk="1" hangingPunct="1">
              <a:lnSpc>
                <a:spcPct val="90000"/>
              </a:lnSpc>
              <a:spcAft>
                <a:spcPts val="600"/>
              </a:spcAft>
              <a:defRPr/>
            </a:pPr>
            <a:r>
              <a:rPr lang="en-US" sz="3000" dirty="0" smtClean="0">
                <a:solidFill>
                  <a:schemeClr val="tx1">
                    <a:lumMod val="65000"/>
                    <a:lumOff val="35000"/>
                  </a:schemeClr>
                </a:solidFill>
              </a:rPr>
              <a:t>Responsibilities and Review</a:t>
            </a:r>
          </a:p>
          <a:p>
            <a:pPr eaLnBrk="1" hangingPunct="1">
              <a:lnSpc>
                <a:spcPct val="90000"/>
              </a:lnSpc>
              <a:spcAft>
                <a:spcPts val="600"/>
              </a:spcAft>
              <a:defRPr/>
            </a:pPr>
            <a:r>
              <a:rPr lang="en-US" sz="3000" dirty="0" smtClean="0">
                <a:solidFill>
                  <a:schemeClr val="tx1">
                    <a:lumMod val="65000"/>
                    <a:lumOff val="35000"/>
                  </a:schemeClr>
                </a:solidFill>
              </a:rPr>
              <a:t>Statutory Declaration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99" y="1524000"/>
            <a:ext cx="3724275"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0167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d Cross Red Crescent National Societies can help tip the scales in favour of safety during and after disasters through important messages. The above message example that was sent through a Red Cross SMS violence prevention campaign in Haiti. ‘Violence breaks up families, communities and countries. Watch those around you and protect your community.’  Louise Taylor/Canadian Red Cross"/>
          <p:cNvPicPr>
            <a:picLocks noChangeAspect="1" noChangeArrowheads="1"/>
          </p:cNvPicPr>
          <p:nvPr/>
        </p:nvPicPr>
        <p:blipFill rotWithShape="1">
          <a:blip r:embed="rId2">
            <a:extLst>
              <a:ext uri="{28A0092B-C50C-407E-A947-70E740481C1C}">
                <a14:useLocalDpi xmlns:a14="http://schemas.microsoft.com/office/drawing/2010/main" val="0"/>
              </a:ext>
            </a:extLst>
          </a:blip>
          <a:srcRect l="17529" r="17242"/>
          <a:stretch/>
        </p:blipFill>
        <p:spPr bwMode="auto">
          <a:xfrm>
            <a:off x="5791200" y="1676400"/>
            <a:ext cx="2882900" cy="2381250"/>
          </a:xfrm>
          <a:prstGeom prst="rect">
            <a:avLst/>
          </a:prstGeom>
          <a:noFill/>
          <a:extLst>
            <a:ext uri="{909E8E84-426E-40DD-AFC4-6F175D3DCCD1}">
              <a14:hiddenFill xmlns:a14="http://schemas.microsoft.com/office/drawing/2010/main">
                <a:solidFill>
                  <a:srgbClr val="FFFFFF"/>
                </a:solidFill>
              </a14:hiddenFill>
            </a:ext>
          </a:extLst>
        </p:spPr>
      </p:pic>
      <p:sp>
        <p:nvSpPr>
          <p:cNvPr id="74754" name="Title 1"/>
          <p:cNvSpPr>
            <a:spLocks noGrp="1"/>
          </p:cNvSpPr>
          <p:nvPr>
            <p:ph type="title"/>
          </p:nvPr>
        </p:nvSpPr>
        <p:spPr>
          <a:xfrm>
            <a:off x="1066800" y="76200"/>
            <a:ext cx="7543800" cy="1143000"/>
          </a:xfrm>
        </p:spPr>
        <p:txBody>
          <a:bodyPr>
            <a:normAutofit fontScale="90000"/>
          </a:bodyPr>
          <a:lstStyle/>
          <a:p>
            <a:r>
              <a:rPr lang="en-CA" b="1" dirty="0" smtClean="0">
                <a:solidFill>
                  <a:schemeClr val="bg1"/>
                </a:solidFill>
              </a:rPr>
              <a:t>Organizational Reporting Systems</a:t>
            </a:r>
          </a:p>
        </p:txBody>
      </p:sp>
      <p:sp>
        <p:nvSpPr>
          <p:cNvPr id="75779" name="Content Placeholder 2"/>
          <p:cNvSpPr>
            <a:spLocks noGrp="1"/>
          </p:cNvSpPr>
          <p:nvPr>
            <p:ph idx="1"/>
          </p:nvPr>
        </p:nvSpPr>
        <p:spPr>
          <a:xfrm>
            <a:off x="533400" y="1676400"/>
            <a:ext cx="3886200" cy="4191000"/>
          </a:xfrm>
        </p:spPr>
        <p:txBody>
          <a:bodyPr/>
          <a:lstStyle/>
          <a:p>
            <a:pPr>
              <a:spcAft>
                <a:spcPts val="600"/>
              </a:spcAft>
              <a:defRPr/>
            </a:pPr>
            <a:r>
              <a:rPr lang="en-CA" sz="2400" dirty="0" smtClean="0">
                <a:solidFill>
                  <a:schemeClr val="tx1">
                    <a:lumMod val="65000"/>
                    <a:lumOff val="35000"/>
                  </a:schemeClr>
                </a:solidFill>
              </a:rPr>
              <a:t>Confidential reporting systems</a:t>
            </a:r>
          </a:p>
          <a:p>
            <a:pPr>
              <a:spcAft>
                <a:spcPts val="600"/>
              </a:spcAft>
              <a:defRPr/>
            </a:pPr>
            <a:r>
              <a:rPr lang="en-CA" sz="2400" dirty="0" smtClean="0">
                <a:solidFill>
                  <a:schemeClr val="tx1">
                    <a:lumMod val="65000"/>
                    <a:lumOff val="35000"/>
                  </a:schemeClr>
                </a:solidFill>
              </a:rPr>
              <a:t>Investigative policies</a:t>
            </a:r>
          </a:p>
          <a:p>
            <a:pPr>
              <a:spcAft>
                <a:spcPts val="600"/>
              </a:spcAft>
              <a:defRPr/>
            </a:pPr>
            <a:r>
              <a:rPr lang="en-CA" sz="2400" dirty="0" smtClean="0">
                <a:solidFill>
                  <a:schemeClr val="tx1">
                    <a:lumMod val="65000"/>
                    <a:lumOff val="35000"/>
                  </a:schemeClr>
                </a:solidFill>
              </a:rPr>
              <a:t>Education of personnel and beneficiaries on reporting</a:t>
            </a:r>
          </a:p>
          <a:p>
            <a:pPr>
              <a:spcAft>
                <a:spcPts val="600"/>
              </a:spcAft>
              <a:defRPr/>
            </a:pPr>
            <a:r>
              <a:rPr lang="en-CA" sz="2400" dirty="0" smtClean="0">
                <a:solidFill>
                  <a:schemeClr val="tx1">
                    <a:lumMod val="65000"/>
                    <a:lumOff val="35000"/>
                  </a:schemeClr>
                </a:solidFill>
              </a:rPr>
              <a:t>Education of personnel on handling disclosures</a:t>
            </a:r>
          </a:p>
          <a:p>
            <a:pPr>
              <a:defRPr/>
            </a:pPr>
            <a:endParaRPr lang="en-CA" sz="2400" dirty="0" smtClean="0"/>
          </a:p>
          <a:p>
            <a:pPr>
              <a:defRPr/>
            </a:pPr>
            <a:endParaRPr lang="en-CA" sz="24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44475"/>
            <a:ext cx="8343900" cy="669925"/>
          </a:xfrm>
        </p:spPr>
        <p:txBody>
          <a:bodyPr>
            <a:noAutofit/>
          </a:bodyPr>
          <a:lstStyle/>
          <a:p>
            <a:pPr algn="ctr"/>
            <a:r>
              <a:rPr lang="en-US" b="1" dirty="0" smtClean="0">
                <a:solidFill>
                  <a:schemeClr val="bg1"/>
                </a:solidFill>
              </a:rPr>
              <a:t>PMI’s Pathway</a:t>
            </a:r>
            <a:endParaRPr lang="en-CA" b="1" dirty="0" smtClean="0">
              <a:solidFill>
                <a:schemeClr val="bg1"/>
              </a:solidFill>
            </a:endParaRPr>
          </a:p>
        </p:txBody>
      </p:sp>
      <p:graphicFrame>
        <p:nvGraphicFramePr>
          <p:cNvPr id="6" name="Diagram 5"/>
          <p:cNvGraphicFramePr/>
          <p:nvPr>
            <p:extLst>
              <p:ext uri="{D42A27DB-BD31-4B8C-83A1-F6EECF244321}">
                <p14:modId xmlns:p14="http://schemas.microsoft.com/office/powerpoint/2010/main" val="1865407226"/>
              </p:ext>
            </p:extLst>
          </p:nvPr>
        </p:nvGraphicFramePr>
        <p:xfrm>
          <a:off x="533400" y="838200"/>
          <a:ext cx="82296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3772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chor="t">
            <a:noAutofit/>
          </a:bodyPr>
          <a:lstStyle/>
          <a:p>
            <a:r>
              <a:rPr lang="en-US" sz="3200" b="1" dirty="0">
                <a:solidFill>
                  <a:schemeClr val="bg1"/>
                </a:solidFill>
              </a:rPr>
              <a:t>Gender and Diversity for Resilience Resource Library</a:t>
            </a:r>
          </a:p>
        </p:txBody>
      </p:sp>
      <p:sp>
        <p:nvSpPr>
          <p:cNvPr id="3" name="Content Placeholder 2"/>
          <p:cNvSpPr>
            <a:spLocks noGrp="1"/>
          </p:cNvSpPr>
          <p:nvPr>
            <p:ph idx="1"/>
          </p:nvPr>
        </p:nvSpPr>
        <p:spPr>
          <a:xfrm>
            <a:off x="457200" y="1447800"/>
            <a:ext cx="7162800" cy="4191000"/>
          </a:xfrm>
        </p:spPr>
        <p:txBody>
          <a:bodyPr/>
          <a:lstStyle/>
          <a:p>
            <a:pPr marL="0" indent="0">
              <a:buNone/>
            </a:pPr>
            <a:r>
              <a:rPr lang="en-US" dirty="0" smtClean="0"/>
              <a:t>For resources on violence prevention and gender-based violence visit this link:</a:t>
            </a:r>
          </a:p>
          <a:p>
            <a:endParaRPr lang="en-US" dirty="0"/>
          </a:p>
          <a:p>
            <a:endParaRPr lang="en-US" dirty="0"/>
          </a:p>
        </p:txBody>
      </p:sp>
      <p:sp>
        <p:nvSpPr>
          <p:cNvPr id="4" name="TextBox 3"/>
          <p:cNvSpPr txBox="1"/>
          <p:nvPr/>
        </p:nvSpPr>
        <p:spPr>
          <a:xfrm>
            <a:off x="1371600" y="2528455"/>
            <a:ext cx="3352800" cy="3277820"/>
          </a:xfrm>
          <a:prstGeom prst="rect">
            <a:avLst/>
          </a:prstGeom>
          <a:noFill/>
        </p:spPr>
        <p:txBody>
          <a:bodyPr wrap="square" rtlCol="0">
            <a:spAutoFit/>
          </a:bodyPr>
          <a:lstStyle/>
          <a:p>
            <a:pPr algn="l"/>
            <a:endParaRPr lang="en-US" b="1" dirty="0" smtClean="0">
              <a:solidFill>
                <a:prstClr val="black"/>
              </a:solidFill>
              <a:latin typeface="Arial" panose="020B0604020202020204" pitchFamily="34" charset="0"/>
              <a:cs typeface="Arial" panose="020B0604020202020204" pitchFamily="34" charset="0"/>
            </a:endParaRPr>
          </a:p>
          <a:p>
            <a:pPr algn="l"/>
            <a:r>
              <a:rPr lang="en-US" b="1" dirty="0" smtClean="0">
                <a:solidFill>
                  <a:prstClr val="black"/>
                </a:solidFill>
                <a:latin typeface="Arial" panose="020B0604020202020204" pitchFamily="34" charset="0"/>
                <a:cs typeface="Arial" panose="020B0604020202020204" pitchFamily="34" charset="0"/>
              </a:rPr>
              <a:t>Link</a:t>
            </a:r>
            <a:r>
              <a:rPr lang="en-US" b="1" dirty="0">
                <a:solidFill>
                  <a:prstClr val="black"/>
                </a:solidFill>
                <a:latin typeface="Arial" panose="020B0604020202020204" pitchFamily="34" charset="0"/>
                <a:cs typeface="Arial" panose="020B0604020202020204" pitchFamily="34" charset="0"/>
              </a:rPr>
              <a:t>: </a:t>
            </a:r>
          </a:p>
          <a:p>
            <a:pPr algn="l"/>
            <a:r>
              <a:rPr lang="en-US" b="1" dirty="0" smtClean="0">
                <a:solidFill>
                  <a:prstClr val="black"/>
                </a:solidFill>
                <a:latin typeface="Arial" panose="020B0604020202020204" pitchFamily="34" charset="0"/>
                <a:cs typeface="Arial" panose="020B0604020202020204" pitchFamily="34" charset="0"/>
                <a:hlinkClick r:id="rId2"/>
              </a:rPr>
              <a:t>https</a:t>
            </a:r>
            <a:r>
              <a:rPr lang="en-US" b="1" dirty="0">
                <a:solidFill>
                  <a:prstClr val="black"/>
                </a:solidFill>
                <a:latin typeface="Arial" panose="020B0604020202020204" pitchFamily="34" charset="0"/>
                <a:cs typeface="Arial" panose="020B0604020202020204" pitchFamily="34" charset="0"/>
                <a:hlinkClick r:id="rId2"/>
              </a:rPr>
              <a:t>://</a:t>
            </a:r>
            <a:r>
              <a:rPr lang="en-US" b="1" dirty="0" smtClean="0">
                <a:solidFill>
                  <a:prstClr val="black"/>
                </a:solidFill>
                <a:latin typeface="Arial" panose="020B0604020202020204" pitchFamily="34" charset="0"/>
                <a:cs typeface="Arial" panose="020B0604020202020204" pitchFamily="34" charset="0"/>
                <a:hlinkClick r:id="rId2"/>
              </a:rPr>
              <a:t>sites.google.com/site/drrtoolsinsoutheastasia/gender-and-diversity/gender-and-diversity-for-resilience-toolkit/building-resilience/gender-based-violence</a:t>
            </a:r>
            <a:endParaRPr lang="en-US" b="1" dirty="0" smtClean="0">
              <a:solidFill>
                <a:prstClr val="black"/>
              </a:solidFill>
              <a:latin typeface="Arial" panose="020B0604020202020204" pitchFamily="34" charset="0"/>
              <a:cs typeface="Arial" panose="020B0604020202020204" pitchFamily="34" charset="0"/>
            </a:endParaRPr>
          </a:p>
          <a:p>
            <a:endParaRPr lang="en-US" dirty="0">
              <a:solidFill>
                <a:prstClr val="black"/>
              </a:solidFill>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48000"/>
            <a:ext cx="2075433" cy="2754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1624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4"/>
          <p:cNvSpPr>
            <a:spLocks noGrp="1"/>
          </p:cNvSpPr>
          <p:nvPr>
            <p:ph type="ctrTitle"/>
          </p:nvPr>
        </p:nvSpPr>
        <p:spPr/>
        <p:txBody>
          <a:bodyPr/>
          <a:lstStyle/>
          <a:p>
            <a:endParaRPr lang="en-CA" smtClean="0"/>
          </a:p>
        </p:txBody>
      </p:sp>
      <p:sp>
        <p:nvSpPr>
          <p:cNvPr id="90115" name="Subtitle 5"/>
          <p:cNvSpPr>
            <a:spLocks noGrp="1"/>
          </p:cNvSpPr>
          <p:nvPr>
            <p:ph type="subTitle" idx="1"/>
          </p:nvPr>
        </p:nvSpPr>
        <p:spPr/>
        <p:txBody>
          <a:bodyPr/>
          <a:lstStyle/>
          <a:p>
            <a:endParaRPr lang="en-CA" smtClean="0"/>
          </a:p>
        </p:txBody>
      </p:sp>
      <p:sp>
        <p:nvSpPr>
          <p:cNvPr id="4" name="Rectangle 3"/>
          <p:cNvSpPr/>
          <p:nvPr/>
        </p:nvSpPr>
        <p:spPr>
          <a:xfrm>
            <a:off x="533400" y="762000"/>
            <a:ext cx="8029575" cy="50292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dirty="0"/>
          </a:p>
          <a:p>
            <a:pPr>
              <a:defRPr/>
            </a:pPr>
            <a:endParaRPr lang="en-US" sz="5400" dirty="0"/>
          </a:p>
          <a:p>
            <a:pPr>
              <a:defRPr/>
            </a:pPr>
            <a:endParaRPr lang="en-US" sz="5400" dirty="0"/>
          </a:p>
          <a:p>
            <a:pPr>
              <a:defRPr/>
            </a:pPr>
            <a:r>
              <a:rPr lang="en-US" sz="5400" dirty="0"/>
              <a:t>Key Messages</a:t>
            </a:r>
          </a:p>
          <a:p>
            <a:pPr>
              <a:defRPr/>
            </a:pPr>
            <a:endParaRPr lang="en-US" sz="1100" dirty="0"/>
          </a:p>
          <a:p>
            <a:pPr marL="457200" indent="-457200" algn="l">
              <a:spcAft>
                <a:spcPts val="600"/>
              </a:spcAft>
              <a:buFont typeface="+mj-lt"/>
              <a:buAutoNum type="arabicPeriod"/>
              <a:defRPr/>
            </a:pPr>
            <a:r>
              <a:rPr lang="en-CA" sz="2800" b="0" dirty="0" smtClean="0"/>
              <a:t>Violence </a:t>
            </a:r>
            <a:r>
              <a:rPr lang="en-CA" sz="2800" b="0" dirty="0"/>
              <a:t>is a global humanitarian catastrophe. </a:t>
            </a:r>
          </a:p>
          <a:p>
            <a:pPr marL="457200" indent="-457200" algn="l">
              <a:spcAft>
                <a:spcPts val="600"/>
              </a:spcAft>
              <a:buFont typeface="+mj-lt"/>
              <a:buAutoNum type="arabicPeriod"/>
              <a:defRPr/>
            </a:pPr>
            <a:r>
              <a:rPr lang="en-CA" sz="2800" b="0" dirty="0"/>
              <a:t>Violence is </a:t>
            </a:r>
            <a:r>
              <a:rPr lang="en-CA" sz="2800" b="0" dirty="0" smtClean="0"/>
              <a:t>predictable</a:t>
            </a:r>
            <a:r>
              <a:rPr lang="en-CA" sz="2800" b="0" smtClean="0"/>
              <a:t>, and preventable</a:t>
            </a:r>
            <a:r>
              <a:rPr lang="en-CA" sz="2800" b="0" dirty="0"/>
              <a:t>.</a:t>
            </a:r>
          </a:p>
          <a:p>
            <a:pPr marL="457200" indent="-457200" algn="l">
              <a:spcAft>
                <a:spcPts val="600"/>
              </a:spcAft>
              <a:buFont typeface="+mj-lt"/>
              <a:buAutoNum type="arabicPeriod"/>
              <a:defRPr/>
            </a:pPr>
            <a:r>
              <a:rPr lang="en-CA" sz="2800" b="0" dirty="0"/>
              <a:t>Organizations and Communities have an important responsibility to prevent and respond to violence.</a:t>
            </a:r>
          </a:p>
          <a:p>
            <a:pPr marL="457200" indent="-457200" algn="l">
              <a:spcAft>
                <a:spcPts val="600"/>
              </a:spcAft>
              <a:buFont typeface="+mj-lt"/>
              <a:buAutoNum type="arabicPeriod"/>
              <a:defRPr/>
            </a:pPr>
            <a:r>
              <a:rPr lang="en-CA" sz="2800" b="0" dirty="0"/>
              <a:t>Ten Steps tools can be used by organizations and communities to prevent and respond to violence.</a:t>
            </a:r>
          </a:p>
          <a:p>
            <a:pPr marL="457200" indent="-457200" algn="l">
              <a:spcAft>
                <a:spcPts val="600"/>
              </a:spcAft>
              <a:buFont typeface="+mj-lt"/>
              <a:buAutoNum type="arabicPeriod"/>
              <a:defRPr/>
            </a:pPr>
            <a:endParaRPr lang="en-CA" sz="2400" b="0" dirty="0"/>
          </a:p>
          <a:p>
            <a:pPr marL="457200" indent="-457200" algn="l">
              <a:spcAft>
                <a:spcPts val="600"/>
              </a:spcAft>
              <a:buFont typeface="+mj-lt"/>
              <a:buAutoNum type="arabicPeriod"/>
              <a:defRPr/>
            </a:pPr>
            <a:endParaRPr lang="en-CA" sz="2400" b="0" dirty="0"/>
          </a:p>
          <a:p>
            <a:pPr marL="457200" indent="-457200" algn="l">
              <a:spcAft>
                <a:spcPts val="600"/>
              </a:spcAft>
              <a:buFont typeface="+mj-lt"/>
              <a:buAutoNum type="arabicPeriod"/>
              <a:defRPr/>
            </a:pPr>
            <a:endParaRPr lang="en-CA" sz="2400" b="0" dirty="0"/>
          </a:p>
          <a:p>
            <a:pPr marL="457200" indent="-457200" algn="l">
              <a:spcAft>
                <a:spcPts val="600"/>
              </a:spcAft>
              <a:buFont typeface="+mj-lt"/>
              <a:buAutoNum type="arabicPeriod"/>
              <a:defRPr/>
            </a:pPr>
            <a:endParaRPr lang="en-CA" sz="2400" b="0" dirty="0"/>
          </a:p>
          <a:p>
            <a:pPr marL="457200" indent="-457200" algn="l">
              <a:spcAft>
                <a:spcPts val="600"/>
              </a:spcAft>
              <a:buFont typeface="+mj-lt"/>
              <a:buAutoNum type="arabicPeriod"/>
              <a:defRPr/>
            </a:pP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44475"/>
            <a:ext cx="8343900" cy="784225"/>
          </a:xfrm>
        </p:spPr>
        <p:txBody>
          <a:bodyPr>
            <a:normAutofit/>
          </a:bodyPr>
          <a:lstStyle/>
          <a:p>
            <a:pPr>
              <a:defRPr/>
            </a:pPr>
            <a:r>
              <a:rPr lang="en-US" b="1" dirty="0" smtClean="0">
                <a:solidFill>
                  <a:schemeClr val="bg1"/>
                </a:solidFill>
              </a:rPr>
              <a:t>Strategic Framework </a:t>
            </a:r>
            <a:endParaRPr lang="en-CA" b="1" dirty="0" smtClean="0">
              <a:solidFill>
                <a:schemeClr val="bg1"/>
              </a:solidFill>
            </a:endParaRPr>
          </a:p>
        </p:txBody>
      </p:sp>
      <p:sp>
        <p:nvSpPr>
          <p:cNvPr id="18435" name="Content Placeholder 2"/>
          <p:cNvSpPr>
            <a:spLocks noGrp="1"/>
          </p:cNvSpPr>
          <p:nvPr>
            <p:ph idx="1"/>
          </p:nvPr>
        </p:nvSpPr>
        <p:spPr/>
        <p:txBody>
          <a:bodyPr/>
          <a:lstStyle/>
          <a:p>
            <a:pPr>
              <a:buFontTx/>
              <a:buChar char="•"/>
            </a:pPr>
            <a:endParaRPr lang="en-CA" smtClean="0">
              <a:solidFill>
                <a:schemeClr val="accent2"/>
              </a:solidFill>
              <a:latin typeface="Book Antiqua" pitchFamily="18" charset="0"/>
            </a:endParaRPr>
          </a:p>
          <a:p>
            <a:endParaRPr lang="en-CA" smtClean="0"/>
          </a:p>
        </p:txBody>
      </p:sp>
      <p:graphicFrame>
        <p:nvGraphicFramePr>
          <p:cNvPr id="5" name="Diagram 4"/>
          <p:cNvGraphicFramePr/>
          <p:nvPr>
            <p:extLst>
              <p:ext uri="{D42A27DB-BD31-4B8C-83A1-F6EECF244321}">
                <p14:modId xmlns:p14="http://schemas.microsoft.com/office/powerpoint/2010/main" val="2953820310"/>
              </p:ext>
            </p:extLst>
          </p:nvPr>
        </p:nvGraphicFramePr>
        <p:xfrm>
          <a:off x="457200" y="1447800"/>
          <a:ext cx="52578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p:nvPr/>
        </p:nvPicPr>
        <p:blipFill>
          <a:blip r:embed="rId8" cstate="print"/>
          <a:srcRect l="28701" t="14830" r="26563" b="5812"/>
          <a:stretch>
            <a:fillRect/>
          </a:stretch>
        </p:blipFill>
        <p:spPr bwMode="auto">
          <a:xfrm>
            <a:off x="6096000" y="1432560"/>
            <a:ext cx="2852737" cy="3901440"/>
          </a:xfrm>
          <a:prstGeom prst="rect">
            <a:avLst/>
          </a:prstGeom>
          <a:noFill/>
          <a:ln w="9525">
            <a:noFill/>
            <a:miter lim="800000"/>
            <a:headEnd/>
            <a:tailEnd/>
          </a:ln>
        </p:spPr>
      </p:pic>
    </p:spTree>
    <p:extLst>
      <p:ext uri="{BB962C8B-B14F-4D97-AF65-F5344CB8AC3E}">
        <p14:creationId xmlns:p14="http://schemas.microsoft.com/office/powerpoint/2010/main" val="594564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cstate="print"/>
          <a:srcRect/>
          <a:stretch>
            <a:fillRect/>
          </a:stretch>
        </p:blipFill>
        <p:spPr bwMode="auto">
          <a:xfrm>
            <a:off x="1746250" y="228600"/>
            <a:ext cx="5111750" cy="6310313"/>
          </a:xfrm>
          <a:prstGeom prst="rect">
            <a:avLst/>
          </a:prstGeom>
          <a:noFill/>
          <a:ln w="9525">
            <a:noFill/>
            <a:miter lim="800000"/>
            <a:headEnd/>
            <a:tailEnd/>
          </a:ln>
        </p:spPr>
      </p:pic>
    </p:spTree>
    <p:extLst>
      <p:ext uri="{BB962C8B-B14F-4D97-AF65-F5344CB8AC3E}">
        <p14:creationId xmlns:p14="http://schemas.microsoft.com/office/powerpoint/2010/main" val="2718065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381000"/>
            <a:ext cx="8229600" cy="944563"/>
          </a:xfrm>
          <a:noFill/>
        </p:spPr>
        <p:txBody>
          <a:bodyPr anchor="t">
            <a:normAutofit/>
          </a:bodyPr>
          <a:lstStyle/>
          <a:p>
            <a:r>
              <a:rPr lang="en-CA" sz="4000" b="1" dirty="0" smtClean="0">
                <a:solidFill>
                  <a:schemeClr val="bg1"/>
                </a:solidFill>
              </a:rPr>
              <a:t>Categories, Types &amp; Forms of Violence</a:t>
            </a:r>
          </a:p>
        </p:txBody>
      </p:sp>
      <p:pic>
        <p:nvPicPr>
          <p:cNvPr id="20483" name="Picture 17"/>
          <p:cNvPicPr>
            <a:picLocks noChangeAspect="1" noChangeArrowheads="1"/>
          </p:cNvPicPr>
          <p:nvPr/>
        </p:nvPicPr>
        <p:blipFill>
          <a:blip r:embed="rId3" cstate="print"/>
          <a:srcRect/>
          <a:stretch>
            <a:fillRect/>
          </a:stretch>
        </p:blipFill>
        <p:spPr bwMode="auto">
          <a:xfrm>
            <a:off x="1524000" y="1371600"/>
            <a:ext cx="5930900" cy="52927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2231"/>
            <a:ext cx="8001000" cy="736969"/>
          </a:xfrm>
        </p:spPr>
        <p:txBody>
          <a:bodyPr>
            <a:noAutofit/>
          </a:bodyPr>
          <a:lstStyle/>
          <a:p>
            <a:r>
              <a:rPr lang="en-US" b="1" dirty="0" smtClean="0">
                <a:solidFill>
                  <a:schemeClr val="bg1"/>
                </a:solidFill>
              </a:rPr>
              <a:t>Global Deaths Each Day    </a:t>
            </a:r>
            <a:endParaRPr lang="en-US" b="1"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5925" b="24075"/>
          <a:stretch/>
        </p:blipFill>
        <p:spPr>
          <a:xfrm>
            <a:off x="678873" y="1447800"/>
            <a:ext cx="7377411" cy="4773626"/>
          </a:xfrm>
          <a:prstGeom prst="rect">
            <a:avLst/>
          </a:prstGeom>
        </p:spPr>
      </p:pic>
      <p:sp>
        <p:nvSpPr>
          <p:cNvPr id="5" name="TextBox 4"/>
          <p:cNvSpPr txBox="1"/>
          <p:nvPr/>
        </p:nvSpPr>
        <p:spPr>
          <a:xfrm>
            <a:off x="7164288" y="3645024"/>
            <a:ext cx="1296144" cy="2123658"/>
          </a:xfrm>
          <a:prstGeom prst="rect">
            <a:avLst/>
          </a:prstGeom>
          <a:noFill/>
        </p:spPr>
        <p:txBody>
          <a:bodyPr wrap="square" rtlCol="0">
            <a:spAutoFit/>
          </a:bodyPr>
          <a:lstStyle/>
          <a:p>
            <a:pPr algn="l"/>
            <a:r>
              <a:rPr lang="en-US" sz="1200" b="1" dirty="0" smtClean="0"/>
              <a:t>4,200 deaths per day (1.6 million a year) </a:t>
            </a:r>
          </a:p>
          <a:p>
            <a:pPr algn="l"/>
            <a:endParaRPr lang="en-US" sz="1200" b="1" dirty="0"/>
          </a:p>
          <a:p>
            <a:pPr algn="l"/>
            <a:r>
              <a:rPr lang="en-US" sz="1200" b="1" dirty="0" smtClean="0"/>
              <a:t>Source: </a:t>
            </a:r>
            <a:r>
              <a:rPr lang="en-US" sz="1200" dirty="0" smtClean="0"/>
              <a:t>WHO</a:t>
            </a:r>
            <a:r>
              <a:rPr lang="en-US" sz="1200" dirty="0"/>
              <a:t>. (2013). </a:t>
            </a:r>
            <a:r>
              <a:rPr lang="en-US" sz="1200" i="1" dirty="0"/>
              <a:t>WHO methods and data sources for global causes of death </a:t>
            </a:r>
            <a:r>
              <a:rPr lang="en-US" sz="1200" i="1" dirty="0" smtClean="0"/>
              <a:t>2000–2011</a:t>
            </a:r>
            <a:r>
              <a:rPr lang="en-US" sz="1200" i="1" dirty="0"/>
              <a:t>.  </a:t>
            </a:r>
          </a:p>
        </p:txBody>
      </p:sp>
    </p:spTree>
    <p:extLst>
      <p:ext uri="{BB962C8B-B14F-4D97-AF65-F5344CB8AC3E}">
        <p14:creationId xmlns:p14="http://schemas.microsoft.com/office/powerpoint/2010/main" val="1855830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76200"/>
            <a:ext cx="7581900" cy="1371600"/>
          </a:xfrm>
        </p:spPr>
        <p:txBody>
          <a:bodyPr/>
          <a:lstStyle/>
          <a:p>
            <a:pPr eaLnBrk="1" hangingPunct="1"/>
            <a:r>
              <a:rPr lang="en-US" b="1" dirty="0" smtClean="0">
                <a:solidFill>
                  <a:schemeClr val="bg1"/>
                </a:solidFill>
              </a:rPr>
              <a:t>Definition of Violence</a:t>
            </a:r>
            <a:r>
              <a:rPr lang="en-US" sz="3100" dirty="0" smtClean="0"/>
              <a:t>	 	 </a:t>
            </a:r>
          </a:p>
        </p:txBody>
      </p:sp>
      <p:sp>
        <p:nvSpPr>
          <p:cNvPr id="19459" name="Rectangle 3"/>
          <p:cNvSpPr>
            <a:spLocks noGrp="1" noChangeArrowheads="1"/>
          </p:cNvSpPr>
          <p:nvPr>
            <p:ph idx="1"/>
          </p:nvPr>
        </p:nvSpPr>
        <p:spPr>
          <a:xfrm>
            <a:off x="609600" y="1676400"/>
            <a:ext cx="4343400" cy="4648200"/>
          </a:xfrm>
        </p:spPr>
        <p:txBody>
          <a:bodyPr/>
          <a:lstStyle/>
          <a:p>
            <a:pPr marL="0" indent="0" eaLnBrk="1" hangingPunct="1">
              <a:lnSpc>
                <a:spcPct val="150000"/>
              </a:lnSpc>
              <a:buFont typeface="Wingdings" pitchFamily="2" charset="2"/>
              <a:buNone/>
              <a:defRPr/>
            </a:pPr>
            <a:r>
              <a:rPr lang="en-CA" sz="2400" dirty="0" smtClean="0">
                <a:solidFill>
                  <a:schemeClr val="tx1">
                    <a:lumMod val="65000"/>
                    <a:lumOff val="35000"/>
                  </a:schemeClr>
                </a:solidFill>
              </a:rPr>
              <a:t>Violence between people is when one person uses his or her own power, in any setting, to cause harm physically, sexually or psychologically to a person or group of people.</a:t>
            </a:r>
            <a:endParaRPr lang="en-US" sz="1600" dirty="0" smtClean="0">
              <a:solidFill>
                <a:schemeClr val="tx1">
                  <a:lumMod val="65000"/>
                  <a:lumOff val="35000"/>
                </a:schemeClr>
              </a:solidFill>
            </a:endParaRPr>
          </a:p>
        </p:txBody>
      </p:sp>
      <p:pic>
        <p:nvPicPr>
          <p:cNvPr id="13316" name="Picture 5" descr="72hijab_"/>
          <p:cNvPicPr>
            <a:picLocks noChangeAspect="1" noChangeArrowheads="1"/>
          </p:cNvPicPr>
          <p:nvPr/>
        </p:nvPicPr>
        <p:blipFill>
          <a:blip r:embed="rId3" cstate="print"/>
          <a:srcRect r="17461"/>
          <a:stretch>
            <a:fillRect/>
          </a:stretch>
        </p:blipFill>
        <p:spPr bwMode="auto">
          <a:xfrm>
            <a:off x="5105400" y="3429000"/>
            <a:ext cx="3543415"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b="1" dirty="0" smtClean="0">
                <a:solidFill>
                  <a:schemeClr val="bg1"/>
                </a:solidFill>
              </a:rPr>
              <a:t>Settings </a:t>
            </a:r>
            <a:r>
              <a:rPr lang="en-US" sz="3100" dirty="0" smtClean="0"/>
              <a:t>	</a:t>
            </a:r>
          </a:p>
        </p:txBody>
      </p:sp>
      <p:sp>
        <p:nvSpPr>
          <p:cNvPr id="21507" name="Rectangle 3"/>
          <p:cNvSpPr>
            <a:spLocks noGrp="1" noChangeArrowheads="1"/>
          </p:cNvSpPr>
          <p:nvPr>
            <p:ph idx="1"/>
          </p:nvPr>
        </p:nvSpPr>
        <p:spPr>
          <a:xfrm>
            <a:off x="914400" y="1600200"/>
            <a:ext cx="7848600" cy="4572000"/>
          </a:xfrm>
        </p:spPr>
        <p:txBody>
          <a:bodyPr/>
          <a:lstStyle/>
          <a:p>
            <a:pPr eaLnBrk="1" hangingPunct="1">
              <a:lnSpc>
                <a:spcPct val="90000"/>
              </a:lnSpc>
              <a:spcAft>
                <a:spcPts val="600"/>
              </a:spcAft>
              <a:defRPr/>
            </a:pPr>
            <a:r>
              <a:rPr lang="en-CA" sz="2400" dirty="0" smtClean="0">
                <a:solidFill>
                  <a:schemeClr val="tx1">
                    <a:lumMod val="65000"/>
                    <a:lumOff val="35000"/>
                  </a:schemeClr>
                </a:solidFill>
              </a:rPr>
              <a:t>Homes/Shelters/Camps</a:t>
            </a:r>
          </a:p>
          <a:p>
            <a:pPr eaLnBrk="1" hangingPunct="1">
              <a:lnSpc>
                <a:spcPct val="90000"/>
              </a:lnSpc>
              <a:spcAft>
                <a:spcPts val="600"/>
              </a:spcAft>
              <a:defRPr/>
            </a:pPr>
            <a:endParaRPr lang="en-CA" sz="800" dirty="0" smtClean="0">
              <a:solidFill>
                <a:schemeClr val="tx1">
                  <a:lumMod val="65000"/>
                  <a:lumOff val="35000"/>
                </a:schemeClr>
              </a:solidFill>
            </a:endParaRPr>
          </a:p>
          <a:p>
            <a:pPr eaLnBrk="1" hangingPunct="1">
              <a:lnSpc>
                <a:spcPct val="90000"/>
              </a:lnSpc>
              <a:spcAft>
                <a:spcPts val="600"/>
              </a:spcAft>
              <a:defRPr/>
            </a:pPr>
            <a:r>
              <a:rPr lang="en-CA" sz="2400" dirty="0" smtClean="0">
                <a:solidFill>
                  <a:schemeClr val="tx1">
                    <a:lumMod val="65000"/>
                    <a:lumOff val="35000"/>
                  </a:schemeClr>
                </a:solidFill>
              </a:rPr>
              <a:t>Schools</a:t>
            </a:r>
          </a:p>
          <a:p>
            <a:pPr eaLnBrk="1" hangingPunct="1">
              <a:lnSpc>
                <a:spcPct val="90000"/>
              </a:lnSpc>
              <a:spcAft>
                <a:spcPts val="600"/>
              </a:spcAft>
              <a:defRPr/>
            </a:pPr>
            <a:endParaRPr lang="en-CA" sz="800" dirty="0" smtClean="0">
              <a:solidFill>
                <a:schemeClr val="tx1">
                  <a:lumMod val="65000"/>
                  <a:lumOff val="35000"/>
                </a:schemeClr>
              </a:solidFill>
            </a:endParaRPr>
          </a:p>
          <a:p>
            <a:pPr eaLnBrk="1" hangingPunct="1">
              <a:lnSpc>
                <a:spcPct val="90000"/>
              </a:lnSpc>
              <a:spcAft>
                <a:spcPts val="600"/>
              </a:spcAft>
              <a:defRPr/>
            </a:pPr>
            <a:r>
              <a:rPr lang="en-CA" sz="2400" dirty="0" smtClean="0">
                <a:solidFill>
                  <a:schemeClr val="tx1">
                    <a:lumMod val="65000"/>
                    <a:lumOff val="35000"/>
                  </a:schemeClr>
                </a:solidFill>
              </a:rPr>
              <a:t>Institutions</a:t>
            </a:r>
          </a:p>
          <a:p>
            <a:pPr eaLnBrk="1" hangingPunct="1">
              <a:lnSpc>
                <a:spcPct val="90000"/>
              </a:lnSpc>
              <a:spcAft>
                <a:spcPts val="600"/>
              </a:spcAft>
              <a:buFont typeface="Wingdings" pitchFamily="2" charset="2"/>
              <a:buNone/>
              <a:defRPr/>
            </a:pPr>
            <a:endParaRPr lang="en-CA" sz="800" dirty="0" smtClean="0">
              <a:solidFill>
                <a:schemeClr val="tx1">
                  <a:lumMod val="65000"/>
                  <a:lumOff val="35000"/>
                </a:schemeClr>
              </a:solidFill>
            </a:endParaRPr>
          </a:p>
          <a:p>
            <a:pPr eaLnBrk="1" hangingPunct="1">
              <a:lnSpc>
                <a:spcPct val="90000"/>
              </a:lnSpc>
              <a:spcAft>
                <a:spcPts val="600"/>
              </a:spcAft>
              <a:defRPr/>
            </a:pPr>
            <a:r>
              <a:rPr lang="en-CA" sz="2400" dirty="0" smtClean="0">
                <a:solidFill>
                  <a:schemeClr val="tx1">
                    <a:lumMod val="65000"/>
                    <a:lumOff val="35000"/>
                  </a:schemeClr>
                </a:solidFill>
              </a:rPr>
              <a:t>Workplaces</a:t>
            </a:r>
          </a:p>
          <a:p>
            <a:pPr eaLnBrk="1" hangingPunct="1">
              <a:lnSpc>
                <a:spcPct val="90000"/>
              </a:lnSpc>
              <a:spcAft>
                <a:spcPts val="600"/>
              </a:spcAft>
              <a:defRPr/>
            </a:pPr>
            <a:endParaRPr lang="en-CA" sz="800" dirty="0" smtClean="0">
              <a:solidFill>
                <a:schemeClr val="tx1">
                  <a:lumMod val="65000"/>
                  <a:lumOff val="35000"/>
                </a:schemeClr>
              </a:solidFill>
            </a:endParaRPr>
          </a:p>
          <a:p>
            <a:pPr eaLnBrk="1" hangingPunct="1">
              <a:lnSpc>
                <a:spcPct val="90000"/>
              </a:lnSpc>
              <a:spcAft>
                <a:spcPts val="600"/>
              </a:spcAft>
              <a:defRPr/>
            </a:pPr>
            <a:r>
              <a:rPr lang="en-CA" sz="2400" dirty="0" smtClean="0">
                <a:solidFill>
                  <a:schemeClr val="tx1">
                    <a:lumMod val="65000"/>
                    <a:lumOff val="35000"/>
                  </a:schemeClr>
                </a:solidFill>
              </a:rPr>
              <a:t>Communities</a:t>
            </a:r>
          </a:p>
          <a:p>
            <a:pPr eaLnBrk="1" hangingPunct="1">
              <a:lnSpc>
                <a:spcPct val="90000"/>
              </a:lnSpc>
              <a:spcAft>
                <a:spcPts val="600"/>
              </a:spcAft>
              <a:defRPr/>
            </a:pPr>
            <a:endParaRPr lang="en-CA" sz="800" dirty="0" smtClean="0">
              <a:solidFill>
                <a:schemeClr val="tx1">
                  <a:lumMod val="65000"/>
                  <a:lumOff val="35000"/>
                </a:schemeClr>
              </a:solidFill>
            </a:endParaRPr>
          </a:p>
          <a:p>
            <a:pPr eaLnBrk="1" hangingPunct="1">
              <a:lnSpc>
                <a:spcPct val="90000"/>
              </a:lnSpc>
              <a:spcAft>
                <a:spcPts val="600"/>
              </a:spcAft>
              <a:defRPr/>
            </a:pPr>
            <a:r>
              <a:rPr lang="en-CA" sz="2400" dirty="0" smtClean="0">
                <a:solidFill>
                  <a:schemeClr val="tx1">
                    <a:lumMod val="65000"/>
                    <a:lumOff val="35000"/>
                  </a:schemeClr>
                </a:solidFill>
              </a:rPr>
              <a:t>Online</a:t>
            </a:r>
            <a:r>
              <a:rPr lang="en-CA" sz="2800" dirty="0" smtClean="0"/>
              <a:t/>
            </a:r>
            <a:br>
              <a:rPr lang="en-CA" sz="2800" dirty="0" smtClean="0"/>
            </a:br>
            <a:endParaRPr lang="en-US" sz="2800" dirty="0" smtClean="0"/>
          </a:p>
        </p:txBody>
      </p:sp>
      <p:pic>
        <p:nvPicPr>
          <p:cNvPr id="15364" name="Picture 4"/>
          <p:cNvPicPr>
            <a:picLocks noChangeAspect="1" noChangeArrowheads="1"/>
          </p:cNvPicPr>
          <p:nvPr/>
        </p:nvPicPr>
        <p:blipFill>
          <a:blip r:embed="rId3" cstate="print"/>
          <a:srcRect l="11589" r="27260"/>
          <a:stretch>
            <a:fillRect/>
          </a:stretch>
        </p:blipFill>
        <p:spPr bwMode="auto">
          <a:xfrm>
            <a:off x="5257800" y="1676400"/>
            <a:ext cx="3590925" cy="4403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66800" y="76200"/>
            <a:ext cx="7086600" cy="1371600"/>
          </a:xfrm>
        </p:spPr>
        <p:txBody>
          <a:bodyPr/>
          <a:lstStyle/>
          <a:p>
            <a:pPr eaLnBrk="1" hangingPunct="1"/>
            <a:r>
              <a:rPr lang="en-US" b="1" dirty="0" smtClean="0">
                <a:solidFill>
                  <a:schemeClr val="bg1"/>
                </a:solidFill>
              </a:rPr>
              <a:t>Forms of Violence</a:t>
            </a:r>
            <a:r>
              <a:rPr lang="en-US" sz="3100" dirty="0" smtClean="0"/>
              <a:t>	 	 </a:t>
            </a:r>
          </a:p>
        </p:txBody>
      </p:sp>
      <p:sp>
        <p:nvSpPr>
          <p:cNvPr id="16387" name="Rectangle 3"/>
          <p:cNvSpPr>
            <a:spLocks noGrp="1" noChangeArrowheads="1"/>
          </p:cNvSpPr>
          <p:nvPr>
            <p:ph idx="1"/>
          </p:nvPr>
        </p:nvSpPr>
        <p:spPr>
          <a:xfrm>
            <a:off x="914400" y="1524000"/>
            <a:ext cx="7010400" cy="4876800"/>
          </a:xfrm>
        </p:spPr>
        <p:txBody>
          <a:bodyPr>
            <a:normAutofit/>
          </a:bodyPr>
          <a:lstStyle/>
          <a:p>
            <a:pPr eaLnBrk="1" hangingPunct="1">
              <a:lnSpc>
                <a:spcPct val="90000"/>
              </a:lnSpc>
              <a:spcAft>
                <a:spcPts val="1200"/>
              </a:spcAft>
              <a:defRPr/>
            </a:pPr>
            <a:r>
              <a:rPr lang="en-CA" sz="2400" dirty="0" smtClean="0">
                <a:solidFill>
                  <a:schemeClr val="tx1">
                    <a:lumMod val="65000"/>
                    <a:lumOff val="35000"/>
                  </a:schemeClr>
                </a:solidFill>
              </a:rPr>
              <a:t>Physical</a:t>
            </a:r>
          </a:p>
          <a:p>
            <a:pPr>
              <a:lnSpc>
                <a:spcPct val="90000"/>
              </a:lnSpc>
              <a:spcAft>
                <a:spcPts val="1200"/>
              </a:spcAft>
              <a:defRPr/>
            </a:pPr>
            <a:r>
              <a:rPr lang="en-CA" sz="2400" dirty="0" smtClean="0">
                <a:solidFill>
                  <a:schemeClr val="tx1">
                    <a:lumMod val="65000"/>
                    <a:lumOff val="35000"/>
                  </a:schemeClr>
                </a:solidFill>
              </a:rPr>
              <a:t>Emotional</a:t>
            </a:r>
          </a:p>
          <a:p>
            <a:pPr eaLnBrk="1" hangingPunct="1">
              <a:lnSpc>
                <a:spcPct val="90000"/>
              </a:lnSpc>
              <a:spcAft>
                <a:spcPts val="1200"/>
              </a:spcAft>
              <a:defRPr/>
            </a:pPr>
            <a:r>
              <a:rPr lang="en-CA" sz="2400" dirty="0" smtClean="0">
                <a:solidFill>
                  <a:schemeClr val="tx1">
                    <a:lumMod val="65000"/>
                    <a:lumOff val="35000"/>
                  </a:schemeClr>
                </a:solidFill>
              </a:rPr>
              <a:t>Neglect/Deprivation</a:t>
            </a:r>
          </a:p>
          <a:p>
            <a:pPr eaLnBrk="1" hangingPunct="1">
              <a:lnSpc>
                <a:spcPct val="90000"/>
              </a:lnSpc>
              <a:spcAft>
                <a:spcPts val="1200"/>
              </a:spcAft>
              <a:defRPr/>
            </a:pPr>
            <a:r>
              <a:rPr lang="en-CA" sz="2400" dirty="0" smtClean="0">
                <a:solidFill>
                  <a:schemeClr val="tx1">
                    <a:lumMod val="65000"/>
                    <a:lumOff val="35000"/>
                  </a:schemeClr>
                </a:solidFill>
              </a:rPr>
              <a:t>Sexual </a:t>
            </a:r>
          </a:p>
          <a:p>
            <a:pPr eaLnBrk="1" hangingPunct="1">
              <a:lnSpc>
                <a:spcPct val="90000"/>
              </a:lnSpc>
              <a:spcAft>
                <a:spcPts val="1200"/>
              </a:spcAft>
              <a:defRPr/>
            </a:pPr>
            <a:r>
              <a:rPr lang="en-CA" sz="2400" dirty="0" smtClean="0">
                <a:solidFill>
                  <a:schemeClr val="tx1">
                    <a:lumMod val="65000"/>
                    <a:lumOff val="35000"/>
                  </a:schemeClr>
                </a:solidFill>
              </a:rPr>
              <a:t>Bullying &amp; Harassment </a:t>
            </a:r>
          </a:p>
          <a:p>
            <a:pPr eaLnBrk="1" hangingPunct="1">
              <a:lnSpc>
                <a:spcPct val="90000"/>
              </a:lnSpc>
              <a:spcAft>
                <a:spcPts val="1200"/>
              </a:spcAft>
              <a:defRPr/>
            </a:pPr>
            <a:r>
              <a:rPr lang="en-CA" sz="2400" dirty="0" smtClean="0">
                <a:solidFill>
                  <a:schemeClr val="tx1">
                    <a:lumMod val="65000"/>
                    <a:lumOff val="35000"/>
                  </a:schemeClr>
                </a:solidFill>
              </a:rPr>
              <a:t>Gender-Based Violence (GBV)</a:t>
            </a:r>
          </a:p>
          <a:p>
            <a:pPr eaLnBrk="1" hangingPunct="1">
              <a:lnSpc>
                <a:spcPct val="90000"/>
              </a:lnSpc>
              <a:spcAft>
                <a:spcPts val="1200"/>
              </a:spcAft>
              <a:defRPr/>
            </a:pPr>
            <a:r>
              <a:rPr lang="en-CA" sz="2400" dirty="0" smtClean="0">
                <a:solidFill>
                  <a:schemeClr val="tx1">
                    <a:lumMod val="65000"/>
                    <a:lumOff val="35000"/>
                  </a:schemeClr>
                </a:solidFill>
              </a:rPr>
              <a:t>Self-Directed</a:t>
            </a:r>
          </a:p>
          <a:p>
            <a:pPr eaLnBrk="1" hangingPunct="1">
              <a:lnSpc>
                <a:spcPct val="90000"/>
              </a:lnSpc>
              <a:spcAft>
                <a:spcPts val="1200"/>
              </a:spcAft>
              <a:defRPr/>
            </a:pPr>
            <a:r>
              <a:rPr lang="en-CA" sz="2400" dirty="0" smtClean="0">
                <a:solidFill>
                  <a:schemeClr val="tx1">
                    <a:lumMod val="65000"/>
                    <a:lumOff val="35000"/>
                  </a:schemeClr>
                </a:solidFill>
              </a:rPr>
              <a:t>Online</a:t>
            </a:r>
          </a:p>
          <a:p>
            <a:pPr eaLnBrk="1" hangingPunct="1">
              <a:lnSpc>
                <a:spcPct val="90000"/>
              </a:lnSpc>
              <a:defRPr/>
            </a:pPr>
            <a:endParaRPr lang="en-CA" sz="2400" dirty="0" smtClean="0"/>
          </a:p>
        </p:txBody>
      </p:sp>
      <p:pic>
        <p:nvPicPr>
          <p:cNvPr id="4" name="Picture 7" descr="raquel"/>
          <p:cNvPicPr>
            <a:picLocks noChangeAspect="1" noChangeArrowheads="1"/>
          </p:cNvPicPr>
          <p:nvPr/>
        </p:nvPicPr>
        <p:blipFill>
          <a:blip r:embed="rId3" cstate="print"/>
          <a:srcRect/>
          <a:stretch>
            <a:fillRect/>
          </a:stretch>
        </p:blipFill>
        <p:spPr bwMode="auto">
          <a:xfrm>
            <a:off x="6019799" y="1524000"/>
            <a:ext cx="2657835"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RC Document" ma:contentTypeID="0x0101000D3342C2A73A4B8BBE99396E65B6C12100BEF8071EB7F88F45B60168E5871EA2B6" ma:contentTypeVersion="4" ma:contentTypeDescription="Canadian Red Cross Document Content Type" ma:contentTypeScope="" ma:versionID="38a3e4903ec67a8c48f3150987275942">
  <xsd:schema xmlns:xsd="http://www.w3.org/2001/XMLSchema" xmlns:xs="http://www.w3.org/2001/XMLSchema" xmlns:p="http://schemas.microsoft.com/office/2006/metadata/properties" xmlns:ns2="3314370c-5984-48b4-9d27-af2bd2ee9de7" xmlns:ns3="ee731b37-af3f-4d8c-b13b-0d9fac7a9c91" xmlns:ns4="http://schemas.microsoft.com/sharepoint/v4" targetNamespace="http://schemas.microsoft.com/office/2006/metadata/properties" ma:root="true" ma:fieldsID="70840ca534a0348e944176d39a383a36" ns2:_="" ns3:_="" ns4:_="">
    <xsd:import namespace="3314370c-5984-48b4-9d27-af2bd2ee9de7"/>
    <xsd:import namespace="ee731b37-af3f-4d8c-b13b-0d9fac7a9c91"/>
    <xsd:import namespace="http://schemas.microsoft.com/sharepoint/v4"/>
    <xsd:element name="properties">
      <xsd:complexType>
        <xsd:sequence>
          <xsd:element name="documentManagement">
            <xsd:complexType>
              <xsd:all>
                <xsd:element ref="ns2:l24166e8b943485c8c87221098ccde6e" minOccurs="0"/>
                <xsd:element ref="ns2:h0ed29caf7104b0e8743c3237b98422a" minOccurs="0"/>
                <xsd:element ref="ns2:db371f4581054f2a932f44a9e11937eb" minOccurs="0"/>
                <xsd:element ref="ns2:o2b43f0141a24aa4b76526d54ed085f7" minOccurs="0"/>
                <xsd:element ref="ns2:TaxCatchAll" minOccurs="0"/>
                <xsd:element ref="ns3:Other_x0020_location"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4370c-5984-48b4-9d27-af2bd2ee9de7" elementFormDefault="qualified">
    <xsd:import namespace="http://schemas.microsoft.com/office/2006/documentManagement/types"/>
    <xsd:import namespace="http://schemas.microsoft.com/office/infopath/2007/PartnerControls"/>
    <xsd:element name="l24166e8b943485c8c87221098ccde6e" ma:index="8" ma:taxonomy="true" ma:internalName="l24166e8b943485c8c87221098ccde6e" ma:taxonomyFieldName="CRCLanguage" ma:displayName="Language" ma:fieldId="{524166e8-b943-485c-8c87-221098ccde6e}" ma:taxonomyMulti="true" ma:sspId="84b523ad-ea09-45d6-baeb-5c2e07357dc1" ma:termSetId="c3eb9bda-0da7-42e4-9de9-8005a376993a" ma:anchorId="00000000-0000-0000-0000-000000000000" ma:open="false" ma:isKeyword="false">
      <xsd:complexType>
        <xsd:sequence>
          <xsd:element ref="pc:Terms" minOccurs="0" maxOccurs="1"/>
        </xsd:sequence>
      </xsd:complexType>
    </xsd:element>
    <xsd:element name="h0ed29caf7104b0e8743c3237b98422a" ma:index="10" ma:taxonomy="true" ma:internalName="h0ed29caf7104b0e8743c3237b98422a" ma:taxonomyFieldName="CRCDepartment" ma:displayName="Department" ma:fieldId="{10ed29ca-f710-4b0e-8743-c3237b98422a}" ma:taxonomyMulti="true" ma:sspId="84b523ad-ea09-45d6-baeb-5c2e07357dc1" ma:termSetId="717c208a-7faf-4eef-8571-a35f74a19d71" ma:anchorId="00000000-0000-0000-0000-000000000000" ma:open="false" ma:isKeyword="false">
      <xsd:complexType>
        <xsd:sequence>
          <xsd:element ref="pc:Terms" minOccurs="0" maxOccurs="1"/>
        </xsd:sequence>
      </xsd:complexType>
    </xsd:element>
    <xsd:element name="db371f4581054f2a932f44a9e11937eb" ma:index="12" ma:taxonomy="true" ma:internalName="db371f4581054f2a932f44a9e11937eb" ma:taxonomyFieldName="CRCZones" ma:displayName="Zones" ma:fieldId="{db371f45-8105-4f2a-932f-44a9e11937eb}" ma:taxonomyMulti="true" ma:sspId="84b523ad-ea09-45d6-baeb-5c2e07357dc1" ma:termSetId="366a2945-0b68-4f88-8d07-5fc015bc5ad9" ma:anchorId="00000000-0000-0000-0000-000000000000" ma:open="false" ma:isKeyword="false">
      <xsd:complexType>
        <xsd:sequence>
          <xsd:element ref="pc:Terms" minOccurs="0" maxOccurs="1"/>
        </xsd:sequence>
      </xsd:complexType>
    </xsd:element>
    <xsd:element name="o2b43f0141a24aa4b76526d54ed085f7" ma:index="14" ma:taxonomy="true" ma:internalName="o2b43f0141a24aa4b76526d54ed085f7" ma:taxonomyFieldName="CRCAudience" ma:displayName="Audience" ma:fieldId="{82b43f01-41a2-4aa4-b765-26d54ed085f7}" ma:taxonomyMulti="true" ma:sspId="84b523ad-ea09-45d6-baeb-5c2e07357dc1" ma:termSetId="f6ed7afb-5918-4b0a-b821-d4325483bfc8" ma:anchorId="00000000-0000-0000-0000-000000000000" ma:open="false" ma:isKeyword="false">
      <xsd:complexType>
        <xsd:sequence>
          <xsd:element ref="pc:Terms" minOccurs="0" maxOccurs="1"/>
        </xsd:sequence>
      </xsd:complexType>
    </xsd:element>
    <xsd:element name="TaxCatchAll" ma:index="16" nillable="true" ma:displayName="Taxonomy Catch All Column" ma:hidden="true" ma:list="{2d22f641-71b4-448b-b80c-86c3ea38ff15}" ma:internalName="TaxCatchAll" ma:showField="CatchAllData" ma:web="3314370c-5984-48b4-9d27-af2bd2ee9d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731b37-af3f-4d8c-b13b-0d9fac7a9c91" elementFormDefault="qualified">
    <xsd:import namespace="http://schemas.microsoft.com/office/2006/documentManagement/types"/>
    <xsd:import namespace="http://schemas.microsoft.com/office/infopath/2007/PartnerControls"/>
    <xsd:element name="Other_x0020_location" ma:index="17" nillable="true" ma:displayName="Other location" ma:format="Hyperlink" ma:internalName="Other_x0020_location">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24166e8b943485c8c87221098ccde6e xmlns="3314370c-5984-48b4-9d27-af2bd2ee9de7">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a17ee977-8910-4c08-8ff4-eae0e298e3dc</TermId>
        </TermInfo>
      </Terms>
    </l24166e8b943485c8c87221098ccde6e>
    <h0ed29caf7104b0e8743c3237b98422a xmlns="3314370c-5984-48b4-9d27-af2bd2ee9de7">
      <Terms xmlns="http://schemas.microsoft.com/office/infopath/2007/PartnerControls">
        <TermInfo xmlns="http://schemas.microsoft.com/office/infopath/2007/PartnerControls">
          <TermName xmlns="http://schemas.microsoft.com/office/infopath/2007/PartnerControls">RespectED</TermName>
          <TermId xmlns="http://schemas.microsoft.com/office/infopath/2007/PartnerControls">79479b8c-2a3b-407f-9c0d-dc77287c1e38</TermId>
        </TermInfo>
      </Terms>
    </h0ed29caf7104b0e8743c3237b98422a>
    <db371f4581054f2a932f44a9e11937eb xmlns="3314370c-5984-48b4-9d27-af2bd2ee9de7">
      <Terms xmlns="http://schemas.microsoft.com/office/infopath/2007/PartnerControls">
        <TermInfo xmlns="http://schemas.microsoft.com/office/infopath/2007/PartnerControls">
          <TermName xmlns="http://schemas.microsoft.com/office/infopath/2007/PartnerControls">National Office</TermName>
          <TermId xmlns="http://schemas.microsoft.com/office/infopath/2007/PartnerControls">d48be9f3-9f34-4f7b-b853-9862bba2e26e</TermId>
        </TermInfo>
      </Terms>
    </db371f4581054f2a932f44a9e11937eb>
    <TaxCatchAll xmlns="3314370c-5984-48b4-9d27-af2bd2ee9de7">
      <Value>8</Value>
      <Value>5</Value>
      <Value>2</Value>
      <Value>1</Value>
    </TaxCatchAll>
    <o2b43f0141a24aa4b76526d54ed085f7 xmlns="3314370c-5984-48b4-9d27-af2bd2ee9de7">
      <Terms xmlns="http://schemas.microsoft.com/office/infopath/2007/PartnerControls">
        <TermInfo xmlns="http://schemas.microsoft.com/office/infopath/2007/PartnerControls">
          <TermName xmlns="http://schemas.microsoft.com/office/infopath/2007/PartnerControls">Both</TermName>
          <TermId xmlns="http://schemas.microsoft.com/office/infopath/2007/PartnerControls">3153a5a6-96f7-4148-9255-9c624294cc78</TermId>
        </TermInfo>
      </Terms>
    </o2b43f0141a24aa4b76526d54ed085f7>
    <Other_x0020_location xmlns="ee731b37-af3f-4d8c-b13b-0d9fac7a9c91">
      <Url xsi:nil="true"/>
      <Description xsi:nil="true"/>
    </Other_x0020_location>
    <IconOverlay xmlns="http://schemas.microsoft.com/sharepoint/v4" xsi:nil="true"/>
  </documentManagement>
</p:properties>
</file>

<file path=customXml/itemProps1.xml><?xml version="1.0" encoding="utf-8"?>
<ds:datastoreItem xmlns:ds="http://schemas.openxmlformats.org/officeDocument/2006/customXml" ds:itemID="{53E4353C-5EA7-4EA7-BC54-75B1AB40E9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14370c-5984-48b4-9d27-af2bd2ee9de7"/>
    <ds:schemaRef ds:uri="ee731b37-af3f-4d8c-b13b-0d9fac7a9c91"/>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AA8D3F-66A6-4A58-9568-FB6F5A623619}">
  <ds:schemaRefs>
    <ds:schemaRef ds:uri="http://schemas.microsoft.com/sharepoint/v3/contenttype/forms"/>
  </ds:schemaRefs>
</ds:datastoreItem>
</file>

<file path=customXml/itemProps3.xml><?xml version="1.0" encoding="utf-8"?>
<ds:datastoreItem xmlns:ds="http://schemas.openxmlformats.org/officeDocument/2006/customXml" ds:itemID="{07ABB9A2-C65C-4BC7-875C-D1946DFF59ED}">
  <ds:schemaRefs>
    <ds:schemaRef ds:uri="http://schemas.openxmlformats.org/package/2006/metadata/core-properties"/>
    <ds:schemaRef ds:uri="3314370c-5984-48b4-9d27-af2bd2ee9de7"/>
    <ds:schemaRef ds:uri="http://www.w3.org/XML/1998/namespace"/>
    <ds:schemaRef ds:uri="http://schemas.microsoft.com/office/2006/metadata/properties"/>
    <ds:schemaRef ds:uri="http://schemas.microsoft.com/office/2006/documentManagement/types"/>
    <ds:schemaRef ds:uri="ee731b37-af3f-4d8c-b13b-0d9fac7a9c91"/>
    <ds:schemaRef ds:uri="http://purl.org/dc/elements/1.1/"/>
    <ds:schemaRef ds:uri="http://purl.org/dc/dcmitype/"/>
    <ds:schemaRef ds:uri="http://schemas.microsoft.com/office/infopath/2007/PartnerControls"/>
    <ds:schemaRef ds:uri="http://schemas.microsoft.com/sharepoint/v4"/>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9773</TotalTime>
  <Words>882</Words>
  <Application>Microsoft Office PowerPoint</Application>
  <PresentationFormat>On-screen Show (4:3)</PresentationFormat>
  <Paragraphs>212</Paragraphs>
  <Slides>27</Slides>
  <Notes>21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Violence Prevention</vt:lpstr>
      <vt:lpstr>PowerPoint Presentation</vt:lpstr>
      <vt:lpstr>Strategic Framework </vt:lpstr>
      <vt:lpstr>PowerPoint Presentation</vt:lpstr>
      <vt:lpstr>Categories, Types &amp; Forms of Violence</vt:lpstr>
      <vt:lpstr>Global Deaths Each Day    </vt:lpstr>
      <vt:lpstr>Definition of Violence    </vt:lpstr>
      <vt:lpstr>Settings  </vt:lpstr>
      <vt:lpstr>Forms of Violence    </vt:lpstr>
      <vt:lpstr> Root Causes of Violence</vt:lpstr>
      <vt:lpstr>Impact     </vt:lpstr>
      <vt:lpstr>Who is involved in violent acts?    </vt:lpstr>
      <vt:lpstr>Power Relation  </vt:lpstr>
      <vt:lpstr>Vulnerable Populations  </vt:lpstr>
      <vt:lpstr>Resiliency/Protective Factors  </vt:lpstr>
      <vt:lpstr>Protection Instruments</vt:lpstr>
      <vt:lpstr>Barriers </vt:lpstr>
      <vt:lpstr>Consequences of Not Addressing Risks</vt:lpstr>
      <vt:lpstr>Ten Steps to Creating Safe Environments</vt:lpstr>
      <vt:lpstr>Mapping</vt:lpstr>
      <vt:lpstr>Priority Policies </vt:lpstr>
      <vt:lpstr>Code of Conduct – Key Inclusions  </vt:lpstr>
      <vt:lpstr>Child Protection Policy </vt:lpstr>
      <vt:lpstr>Organizational Reporting Systems</vt:lpstr>
      <vt:lpstr>PMI’s Pathway</vt:lpstr>
      <vt:lpstr>Gender and Diversity for Resilience Resource Library</vt:lpstr>
      <vt:lpstr>PowerPoint Presentation</vt:lpstr>
    </vt:vector>
  </TitlesOfParts>
  <Company>The Canadian Red Cross Society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jc_admin</dc:creator>
  <cp:lastModifiedBy>Angeline Tandiono</cp:lastModifiedBy>
  <cp:revision>1273</cp:revision>
  <cp:lastPrinted>2015-10-02T07:55:15Z</cp:lastPrinted>
  <dcterms:created xsi:type="dcterms:W3CDTF">2004-03-19T21:47:04Z</dcterms:created>
  <dcterms:modified xsi:type="dcterms:W3CDTF">2015-10-06T15:41:00Z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0x0101000D3342C2A73A4B8BBE99396E65B6C12100BEF8071EB7F88F45B60168E5871EA2B6</vt:lpwstr>
  </property>
  <property fmtid="{D5CDD505-2E9C-101B-9397-08002B2CF9AE}" pid="3" name="CRCZones">
    <vt:lpwstr>5;#National Office|d48be9f3-9f34-4f7b-b853-9862bba2e26e</vt:lpwstr>
  </property>
  <property fmtid="{D5CDD505-2E9C-101B-9397-08002B2CF9AE}" pid="4" name="CRCDepartment">
    <vt:lpwstr>2;#RespectED|79479b8c-2a3b-407f-9c0d-dc77287c1e38</vt:lpwstr>
  </property>
  <property fmtid="{D5CDD505-2E9C-101B-9397-08002B2CF9AE}" pid="5" name="CRCAudience">
    <vt:lpwstr>8;#Both|3153a5a6-96f7-4148-9255-9c624294cc78</vt:lpwstr>
  </property>
  <property fmtid="{D5CDD505-2E9C-101B-9397-08002B2CF9AE}" pid="6" name="CRCLanguage">
    <vt:lpwstr>1;#English|a17ee977-8910-4c08-8ff4-eae0e298e3dc</vt:lpwstr>
  </property>
</Properties>
</file>