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61" autoAdjust="0"/>
  </p:normalViewPr>
  <p:slideViewPr>
    <p:cSldViewPr snapToGrid="0" snapToObjects="1">
      <p:cViewPr varScale="1">
        <p:scale>
          <a:sx n="60" d="100"/>
          <a:sy n="6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68FEB-91CE-A240-9AA2-275471C45C87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9278-307C-E24E-AD61-BDAE67FB3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3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/>
            <a:endParaRPr lang="zh-TW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1" dirty="0" smtClean="0"/>
              <a:t>Capacity</a:t>
            </a:r>
            <a:r>
              <a:rPr lang="en-US" sz="1800" dirty="0" smtClean="0"/>
              <a:t> </a:t>
            </a:r>
            <a:r>
              <a:rPr lang="en-US" sz="1800" b="1" dirty="0" smtClean="0"/>
              <a:t>Building</a:t>
            </a:r>
          </a:p>
          <a:p>
            <a:pPr lvl="1"/>
            <a:r>
              <a:rPr lang="en-US" sz="1600" dirty="0" smtClean="0"/>
              <a:t>Sensitization/awareness</a:t>
            </a:r>
          </a:p>
          <a:p>
            <a:pPr lvl="1"/>
            <a:r>
              <a:rPr lang="en-US" sz="1600" dirty="0" smtClean="0"/>
              <a:t>Training </a:t>
            </a:r>
          </a:p>
          <a:p>
            <a:pPr lvl="1"/>
            <a:r>
              <a:rPr lang="en-US" sz="1600" dirty="0" smtClean="0"/>
              <a:t>Tools and IEC (new / upgrade existing ones)</a:t>
            </a:r>
          </a:p>
          <a:p>
            <a:pPr lvl="1"/>
            <a:r>
              <a:rPr lang="en-US" sz="1600" dirty="0" err="1" smtClean="0"/>
              <a:t>etc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b="1" dirty="0" smtClean="0"/>
              <a:t>Concrete action </a:t>
            </a:r>
          </a:p>
          <a:p>
            <a:pPr lvl="1"/>
            <a:r>
              <a:rPr lang="en-US" sz="1600" dirty="0" smtClean="0"/>
              <a:t>Climate smart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(existing one or pilot)</a:t>
            </a:r>
          </a:p>
          <a:p>
            <a:pPr lvl="1"/>
            <a:r>
              <a:rPr lang="en-US" sz="1600" dirty="0" smtClean="0"/>
              <a:t>Carbon foot print</a:t>
            </a:r>
          </a:p>
          <a:p>
            <a:pPr lvl="1"/>
            <a:r>
              <a:rPr lang="en-US" sz="1600" dirty="0" err="1" smtClean="0"/>
              <a:t>Etc</a:t>
            </a:r>
            <a:endParaRPr lang="en-US" sz="1600" dirty="0" smtClean="0"/>
          </a:p>
          <a:p>
            <a:pPr marL="273050" lvl="1" indent="0">
              <a:buNone/>
            </a:pPr>
            <a:endParaRPr lang="en-US" sz="1600" dirty="0" smtClean="0"/>
          </a:p>
          <a:p>
            <a:r>
              <a:rPr lang="en-US" sz="1800" b="1" dirty="0" smtClean="0"/>
              <a:t>Advocacy and partnerships</a:t>
            </a:r>
          </a:p>
          <a:p>
            <a:pPr lvl="1"/>
            <a:r>
              <a:rPr lang="en-US" sz="1600" dirty="0" smtClean="0"/>
              <a:t>Inside and outside…</a:t>
            </a:r>
          </a:p>
          <a:p>
            <a:pPr lvl="1"/>
            <a:r>
              <a:rPr lang="en-US" sz="1600" dirty="0" smtClean="0"/>
              <a:t>National Adaptation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75DDA-6299-46BF-BBB1-25DDC98AA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8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Climate </a:t>
            </a:r>
            <a:r>
              <a:rPr lang="en-US" sz="1200" b="1" dirty="0">
                <a:solidFill>
                  <a:schemeClr val="bg1"/>
                </a:solidFill>
              </a:rPr>
              <a:t>Change </a:t>
            </a:r>
            <a:r>
              <a:rPr lang="en-US" sz="1200" b="1" dirty="0" smtClean="0">
                <a:solidFill>
                  <a:schemeClr val="bg1"/>
                </a:solidFill>
              </a:rPr>
              <a:t>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7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6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15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5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8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15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29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95536" y="692696"/>
            <a:ext cx="1080120" cy="504056"/>
          </a:xfrm>
          <a:prstGeom prst="roundRect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Climate </a:t>
            </a:r>
            <a:r>
              <a:rPr lang="en-US" sz="1200" b="1" dirty="0">
                <a:solidFill>
                  <a:schemeClr val="bg1"/>
                </a:solidFill>
              </a:rPr>
              <a:t>Change </a:t>
            </a:r>
            <a:r>
              <a:rPr lang="en-US" sz="1200" b="1" dirty="0" smtClean="0">
                <a:solidFill>
                  <a:schemeClr val="bg1"/>
                </a:solidFill>
              </a:rPr>
              <a:t>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3"/>
          <p:cNvSpPr>
            <a:spLocks noGrp="1"/>
          </p:cNvSpPr>
          <p:nvPr>
            <p:ph type="ctrTitle"/>
          </p:nvPr>
        </p:nvSpPr>
        <p:spPr>
          <a:xfrm>
            <a:off x="1475656" y="2327564"/>
            <a:ext cx="7128792" cy="878774"/>
          </a:xfrm>
        </p:spPr>
        <p:txBody>
          <a:bodyPr/>
          <a:lstStyle/>
          <a:p>
            <a:r>
              <a:rPr lang="en-GB" sz="3200" dirty="0" smtClean="0"/>
              <a:t>     Plan of Action</a:t>
            </a:r>
            <a:endParaRPr lang="en-GB" sz="32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Individual (15minutes)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475656" y="2406352"/>
            <a:ext cx="7208514" cy="4191000"/>
          </a:xfrm>
        </p:spPr>
        <p:txBody>
          <a:bodyPr/>
          <a:lstStyle/>
          <a:p>
            <a:r>
              <a:rPr lang="en-US" dirty="0" smtClean="0"/>
              <a:t>Fill in the questionnaire</a:t>
            </a:r>
          </a:p>
          <a:p>
            <a:pPr lvl="1"/>
            <a:r>
              <a:rPr lang="en-US" dirty="0" smtClean="0"/>
              <a:t>Continue upgrading my skills.</a:t>
            </a:r>
          </a:p>
          <a:p>
            <a:pPr lvl="1"/>
            <a:r>
              <a:rPr lang="en-US" dirty="0" smtClean="0"/>
              <a:t>My actions in the next 3 month and 1 year</a:t>
            </a:r>
          </a:p>
          <a:p>
            <a:pPr lvl="1"/>
            <a:r>
              <a:rPr lang="en-US" dirty="0" smtClean="0"/>
              <a:t>Any support I need to do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Country level Plan (30minutes)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204864"/>
            <a:ext cx="6858000" cy="4191000"/>
          </a:xfrm>
        </p:spPr>
        <p:txBody>
          <a:bodyPr/>
          <a:lstStyle/>
          <a:p>
            <a:r>
              <a:rPr lang="en-US" sz="1800" b="1" dirty="0" smtClean="0"/>
              <a:t>Capacity</a:t>
            </a:r>
            <a:r>
              <a:rPr lang="en-US" sz="1800" dirty="0" smtClean="0"/>
              <a:t> </a:t>
            </a:r>
            <a:r>
              <a:rPr lang="en-US" sz="1800" b="1" dirty="0" smtClean="0"/>
              <a:t>Building</a:t>
            </a:r>
          </a:p>
          <a:p>
            <a:pPr lvl="1"/>
            <a:endParaRPr lang="en-US" sz="1600" dirty="0" smtClean="0"/>
          </a:p>
          <a:p>
            <a:r>
              <a:rPr lang="en-US" sz="1800" b="1" dirty="0" smtClean="0"/>
              <a:t>Concrete action </a:t>
            </a:r>
          </a:p>
          <a:p>
            <a:pPr marL="273050" lvl="1" indent="0">
              <a:buNone/>
            </a:pPr>
            <a:endParaRPr lang="en-US" sz="1600" dirty="0" smtClean="0"/>
          </a:p>
          <a:p>
            <a:r>
              <a:rPr lang="en-US" sz="1800" b="1" dirty="0" smtClean="0"/>
              <a:t>Advocacy and partnerships</a:t>
            </a:r>
          </a:p>
          <a:p>
            <a:pPr lvl="1"/>
            <a:endParaRPr lang="en-US" sz="1600" b="1" dirty="0" smtClean="0"/>
          </a:p>
          <a:p>
            <a:pPr lvl="1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3837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Getting support… (30minutes)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2046312"/>
            <a:ext cx="6858000" cy="4191000"/>
          </a:xfrm>
        </p:spPr>
        <p:txBody>
          <a:bodyPr/>
          <a:lstStyle/>
          <a:p>
            <a:r>
              <a:rPr lang="en-US" b="1" dirty="0" smtClean="0"/>
              <a:t>Supporting each other within the region…?</a:t>
            </a:r>
          </a:p>
          <a:p>
            <a:endParaRPr lang="en-US" dirty="0" smtClean="0"/>
          </a:p>
          <a:p>
            <a:r>
              <a:rPr lang="en-US" b="1" dirty="0" smtClean="0"/>
              <a:t>Support from partners</a:t>
            </a:r>
          </a:p>
          <a:p>
            <a:pPr lvl="1"/>
            <a:r>
              <a:rPr lang="en-US" dirty="0" smtClean="0"/>
              <a:t>Internal to the Movement (PNSs, IFRC…)</a:t>
            </a:r>
          </a:p>
          <a:p>
            <a:pPr lvl="1"/>
            <a:r>
              <a:rPr lang="en-US" dirty="0" smtClean="0"/>
              <a:t>External partners (governments, UN, Academia, Media, NGOs,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heme IFRC SEA Climate Change 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IFRC SEA Climate Change Training.thmx</Template>
  <TotalTime>23</TotalTime>
  <Words>128</Words>
  <Application>Microsoft Office PowerPoint</Application>
  <PresentationFormat>On-screen Show (4:3)</PresentationFormat>
  <Paragraphs>33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IFRC SEA Climate Change Training</vt:lpstr>
      <vt:lpstr>     Plan of Action</vt:lpstr>
      <vt:lpstr>Individual (15minutes)</vt:lpstr>
      <vt:lpstr>Country level Plan (30minutes)</vt:lpstr>
      <vt:lpstr>Getting support… (30minutes)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Plan of Action</dc:title>
  <dc:creator>User</dc:creator>
  <cp:lastModifiedBy>rommanee klaeotanong</cp:lastModifiedBy>
  <cp:revision>7</cp:revision>
  <dcterms:created xsi:type="dcterms:W3CDTF">2014-10-24T02:21:48Z</dcterms:created>
  <dcterms:modified xsi:type="dcterms:W3CDTF">2015-03-13T07:38:52Z</dcterms:modified>
</cp:coreProperties>
</file>