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86" r:id="rId4"/>
    <p:sldId id="261" r:id="rId5"/>
    <p:sldId id="262" r:id="rId6"/>
    <p:sldId id="263" r:id="rId7"/>
    <p:sldId id="287" r:id="rId8"/>
    <p:sldId id="264" r:id="rId9"/>
    <p:sldId id="266" r:id="rId10"/>
    <p:sldId id="269" r:id="rId11"/>
    <p:sldId id="277" r:id="rId12"/>
    <p:sldId id="278" r:id="rId13"/>
    <p:sldId id="280" r:id="rId14"/>
    <p:sldId id="281" r:id="rId15"/>
    <p:sldId id="282" r:id="rId16"/>
    <p:sldId id="283" r:id="rId17"/>
    <p:sldId id="284" r:id="rId18"/>
    <p:sldId id="288" r:id="rId19"/>
    <p:sldId id="289" r:id="rId20"/>
    <p:sldId id="28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61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304801" y="228601"/>
            <a:ext cx="11595100"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pic>
        <p:nvPicPr>
          <p:cNvPr id="5"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618" y="5859464"/>
            <a:ext cx="95038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37900" y="5826125"/>
            <a:ext cx="950384"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Slide Number Placeholder 5"/>
          <p:cNvSpPr>
            <a:spLocks noGrp="1"/>
          </p:cNvSpPr>
          <p:nvPr>
            <p:ph type="sldNum" sz="quarter" idx="10"/>
          </p:nvPr>
        </p:nvSpPr>
        <p:spPr/>
        <p:txBody>
          <a:bodyPr/>
          <a:lstStyle>
            <a:lvl1pPr>
              <a:defRPr smtClean="0"/>
            </a:lvl1pPr>
          </a:lstStyle>
          <a:p>
            <a:fld id="{0D6F0B9F-3D05-4DB6-B24D-6F6EF9B4037D}" type="slidenum">
              <a:rPr lang="en-US" smtClean="0"/>
              <a:t>‹#›</a:t>
            </a:fld>
            <a:endParaRPr lang="en-US"/>
          </a:p>
        </p:txBody>
      </p:sp>
    </p:spTree>
    <p:extLst>
      <p:ext uri="{BB962C8B-B14F-4D97-AF65-F5344CB8AC3E}">
        <p14:creationId xmlns:p14="http://schemas.microsoft.com/office/powerpoint/2010/main" val="3309612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0F65421-DE90-4746-977E-F596AB4E3CDF}" type="datetimeFigureOut">
              <a:rPr lang="en-US" smtClean="0"/>
              <a:t>9/14/2016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D6F0B9F-3D05-4DB6-B24D-6F6EF9B4037D}" type="slidenum">
              <a:rPr lang="en-US" smtClean="0"/>
              <a:t>‹#›</a:t>
            </a:fld>
            <a:endParaRPr lang="en-US"/>
          </a:p>
        </p:txBody>
      </p:sp>
    </p:spTree>
    <p:extLst>
      <p:ext uri="{BB962C8B-B14F-4D97-AF65-F5344CB8AC3E}">
        <p14:creationId xmlns:p14="http://schemas.microsoft.com/office/powerpoint/2010/main" val="2117105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304801" y="228601"/>
            <a:ext cx="11595100"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grpSp>
        <p:nvGrpSpPr>
          <p:cNvPr id="5" name="Group 15"/>
          <p:cNvGrpSpPr>
            <a:grpSpLocks noChangeAspect="1"/>
          </p:cNvGrpSpPr>
          <p:nvPr/>
        </p:nvGrpSpPr>
        <p:grpSpPr bwMode="auto">
          <a:xfrm>
            <a:off x="281517" y="714376"/>
            <a:ext cx="11631083" cy="1331913"/>
            <a:chOff x="-3905250" y="4294188"/>
            <a:chExt cx="13011150" cy="1892300"/>
          </a:xfrm>
        </p:grpSpPr>
        <p:sp>
          <p:nvSpPr>
            <p:cNvPr id="6" name="Freeform 14"/>
            <p:cNvSpPr>
              <a:spLocks/>
            </p:cNvSpPr>
            <p:nvPr/>
          </p:nvSpPr>
          <p:spPr bwMode="hidden">
            <a:xfrm>
              <a:off x="4810681" y="4501687"/>
              <a:ext cx="4295219" cy="101494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 name="Freeform 18"/>
            <p:cNvSpPr>
              <a:spLocks/>
            </p:cNvSpPr>
            <p:nvPr/>
          </p:nvSpPr>
          <p:spPr bwMode="hidden">
            <a:xfrm>
              <a:off x="-308538" y="4318998"/>
              <a:ext cx="8280254" cy="1208906"/>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 name="Freeform 22"/>
            <p:cNvSpPr>
              <a:spLocks/>
            </p:cNvSpPr>
            <p:nvPr/>
          </p:nvSpPr>
          <p:spPr bwMode="hidden">
            <a:xfrm>
              <a:off x="4014" y="4334786"/>
              <a:ext cx="8164231" cy="1102902"/>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9" name="Freeform 26"/>
            <p:cNvSpPr>
              <a:spLocks/>
            </p:cNvSpPr>
            <p:nvPr/>
          </p:nvSpPr>
          <p:spPr bwMode="hidden">
            <a:xfrm>
              <a:off x="4157164" y="4316742"/>
              <a:ext cx="4939265" cy="926979"/>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useBgFill="1">
          <p:nvSpPr>
            <p:cNvPr id="10" name="Freeform 25"/>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2" name="Vertical Title 1"/>
          <p:cNvSpPr>
            <a:spLocks noGrp="1"/>
          </p:cNvSpPr>
          <p:nvPr>
            <p:ph type="title" orient="vert"/>
          </p:nvPr>
        </p:nvSpPr>
        <p:spPr>
          <a:xfrm>
            <a:off x="8839200" y="1447801"/>
            <a:ext cx="2743200" cy="4487333"/>
          </a:xfrm>
        </p:spPr>
        <p:txBody>
          <a:bodyPr vert="eaVert"/>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3"/>
          <p:cNvSpPr>
            <a:spLocks noGrp="1"/>
          </p:cNvSpPr>
          <p:nvPr>
            <p:ph type="dt" sz="half" idx="10"/>
          </p:nvPr>
        </p:nvSpPr>
        <p:spPr/>
        <p:txBody>
          <a:bodyPr/>
          <a:lstStyle>
            <a:lvl1pPr>
              <a:defRPr/>
            </a:lvl1pPr>
          </a:lstStyle>
          <a:p>
            <a:fld id="{D0F65421-DE90-4746-977E-F596AB4E3CDF}" type="datetimeFigureOut">
              <a:rPr lang="en-US" smtClean="0"/>
              <a:t>9/14/2016</a:t>
            </a:fld>
            <a:endParaRPr lang="en-US"/>
          </a:p>
        </p:txBody>
      </p:sp>
      <p:sp>
        <p:nvSpPr>
          <p:cNvPr id="12" name="Footer Placeholder 4"/>
          <p:cNvSpPr>
            <a:spLocks noGrp="1"/>
          </p:cNvSpPr>
          <p:nvPr>
            <p:ph type="ftr" sz="quarter" idx="11"/>
          </p:nvPr>
        </p:nvSpPr>
        <p:spPr/>
        <p:txBody>
          <a:bodyPr/>
          <a:lstStyle>
            <a:lvl1pPr>
              <a:defRPr/>
            </a:lvl1pPr>
          </a:lstStyle>
          <a:p>
            <a:endParaRPr lang="en-US"/>
          </a:p>
        </p:txBody>
      </p:sp>
      <p:sp>
        <p:nvSpPr>
          <p:cNvPr id="13" name="Slide Number Placeholder 5"/>
          <p:cNvSpPr>
            <a:spLocks noGrp="1"/>
          </p:cNvSpPr>
          <p:nvPr>
            <p:ph type="sldNum" sz="quarter" idx="12"/>
          </p:nvPr>
        </p:nvSpPr>
        <p:spPr/>
        <p:txBody>
          <a:bodyPr/>
          <a:lstStyle>
            <a:lvl1pPr>
              <a:defRPr smtClean="0"/>
            </a:lvl1pPr>
          </a:lstStyle>
          <a:p>
            <a:fld id="{0D6F0B9F-3D05-4DB6-B24D-6F6EF9B4037D}" type="slidenum">
              <a:rPr lang="en-US" smtClean="0"/>
              <a:t>‹#›</a:t>
            </a:fld>
            <a:endParaRPr lang="en-US"/>
          </a:p>
        </p:txBody>
      </p:sp>
    </p:spTree>
    <p:extLst>
      <p:ext uri="{BB962C8B-B14F-4D97-AF65-F5344CB8AC3E}">
        <p14:creationId xmlns:p14="http://schemas.microsoft.com/office/powerpoint/2010/main" val="2465784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fld id="{D0F65421-DE90-4746-977E-F596AB4E3CDF}" type="datetimeFigureOut">
              <a:rPr lang="en-US" smtClean="0"/>
              <a:t>9/14/2016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D6F0B9F-3D05-4DB6-B24D-6F6EF9B4037D}" type="slidenum">
              <a:rPr lang="en-US" smtClean="0"/>
              <a:t>‹#›</a:t>
            </a:fld>
            <a:endParaRPr lang="en-US"/>
          </a:p>
        </p:txBody>
      </p:sp>
    </p:spTree>
    <p:extLst>
      <p:ext uri="{BB962C8B-B14F-4D97-AF65-F5344CB8AC3E}">
        <p14:creationId xmlns:p14="http://schemas.microsoft.com/office/powerpoint/2010/main" val="2409523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304801" y="228600"/>
            <a:ext cx="11595100"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5" name="Freeform 14"/>
          <p:cNvSpPr>
            <a:spLocks/>
          </p:cNvSpPr>
          <p:nvPr/>
        </p:nvSpPr>
        <p:spPr bwMode="hidden">
          <a:xfrm>
            <a:off x="8062384" y="4203701"/>
            <a:ext cx="3835400" cy="714375"/>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Freeform 18"/>
          <p:cNvSpPr>
            <a:spLocks/>
          </p:cNvSpPr>
          <p:nvPr/>
        </p:nvSpPr>
        <p:spPr bwMode="hidden">
          <a:xfrm>
            <a:off x="3492500" y="4075113"/>
            <a:ext cx="7393517" cy="850900"/>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 name="Freeform 22"/>
          <p:cNvSpPr>
            <a:spLocks/>
          </p:cNvSpPr>
          <p:nvPr/>
        </p:nvSpPr>
        <p:spPr bwMode="hidden">
          <a:xfrm>
            <a:off x="3771900" y="4087813"/>
            <a:ext cx="7289800" cy="774700"/>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8" name="Freeform 26"/>
          <p:cNvSpPr>
            <a:spLocks/>
          </p:cNvSpPr>
          <p:nvPr/>
        </p:nvSpPr>
        <p:spPr bwMode="hidden">
          <a:xfrm>
            <a:off x="7480301" y="4073526"/>
            <a:ext cx="4409017" cy="652463"/>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useBgFill="1">
        <p:nvSpPr>
          <p:cNvPr id="9" name="Freeform 10"/>
          <p:cNvSpPr>
            <a:spLocks/>
          </p:cNvSpPr>
          <p:nvPr/>
        </p:nvSpPr>
        <p:spPr bwMode="hidden">
          <a:xfrm>
            <a:off x="281517" y="4059239"/>
            <a:ext cx="11631083" cy="1328737"/>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Date Placeholder 3"/>
          <p:cNvSpPr>
            <a:spLocks noGrp="1"/>
          </p:cNvSpPr>
          <p:nvPr>
            <p:ph type="dt" sz="half" idx="10"/>
          </p:nvPr>
        </p:nvSpPr>
        <p:spPr/>
        <p:txBody>
          <a:bodyPr/>
          <a:lstStyle>
            <a:lvl1pPr>
              <a:defRPr/>
            </a:lvl1pPr>
          </a:lstStyle>
          <a:p>
            <a:fld id="{D0F65421-DE90-4746-977E-F596AB4E3CDF}" type="datetimeFigureOut">
              <a:rPr lang="en-US" smtClean="0"/>
              <a:t>9/14/2016</a:t>
            </a:fld>
            <a:endParaRPr lang="en-US"/>
          </a:p>
        </p:txBody>
      </p:sp>
      <p:sp>
        <p:nvSpPr>
          <p:cNvPr id="11" name="Footer Placeholder 4"/>
          <p:cNvSpPr>
            <a:spLocks noGrp="1"/>
          </p:cNvSpPr>
          <p:nvPr>
            <p:ph type="ftr" sz="quarter" idx="11"/>
          </p:nvPr>
        </p:nvSpPr>
        <p:spPr/>
        <p:txBody>
          <a:bodyPr/>
          <a:lstStyle>
            <a:lvl1pPr>
              <a:defRPr/>
            </a:lvl1pPr>
          </a:lstStyle>
          <a:p>
            <a:endParaRPr lang="en-US"/>
          </a:p>
        </p:txBody>
      </p:sp>
      <p:sp>
        <p:nvSpPr>
          <p:cNvPr id="12" name="Slide Number Placeholder 5"/>
          <p:cNvSpPr>
            <a:spLocks noGrp="1"/>
          </p:cNvSpPr>
          <p:nvPr>
            <p:ph type="sldNum" sz="quarter" idx="12"/>
          </p:nvPr>
        </p:nvSpPr>
        <p:spPr/>
        <p:txBody>
          <a:bodyPr/>
          <a:lstStyle>
            <a:lvl1pPr>
              <a:defRPr smtClean="0"/>
            </a:lvl1pPr>
          </a:lstStyle>
          <a:p>
            <a:fld id="{0D6F0B9F-3D05-4DB6-B24D-6F6EF9B4037D}" type="slidenum">
              <a:rPr lang="en-US" smtClean="0"/>
              <a:t>‹#›</a:t>
            </a:fld>
            <a:endParaRPr lang="en-US"/>
          </a:p>
        </p:txBody>
      </p:sp>
    </p:spTree>
    <p:extLst>
      <p:ext uri="{BB962C8B-B14F-4D97-AF65-F5344CB8AC3E}">
        <p14:creationId xmlns:p14="http://schemas.microsoft.com/office/powerpoint/2010/main" val="2344423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fld id="{D0F65421-DE90-4746-977E-F596AB4E3CDF}" type="datetimeFigureOut">
              <a:rPr lang="en-US" smtClean="0"/>
              <a:t>9/14/2016</a:t>
            </a:fld>
            <a:endParaRPr lang="en-US"/>
          </a:p>
        </p:txBody>
      </p:sp>
      <p:sp>
        <p:nvSpPr>
          <p:cNvPr id="6" name="Footer Placeholder 4"/>
          <p:cNvSpPr>
            <a:spLocks noGrp="1"/>
          </p:cNvSpPr>
          <p:nvPr>
            <p:ph type="ftr" sz="quarter" idx="16"/>
          </p:nvPr>
        </p:nvSpPr>
        <p:spPr/>
        <p:txBody>
          <a:bodyPr/>
          <a:lstStyle>
            <a:lvl1pPr>
              <a:defRPr/>
            </a:lvl1pPr>
          </a:lstStyle>
          <a:p>
            <a:endParaRPr lang="en-US"/>
          </a:p>
        </p:txBody>
      </p:sp>
      <p:sp>
        <p:nvSpPr>
          <p:cNvPr id="7" name="Slide Number Placeholder 5"/>
          <p:cNvSpPr>
            <a:spLocks noGrp="1"/>
          </p:cNvSpPr>
          <p:nvPr>
            <p:ph type="sldNum" sz="quarter" idx="17"/>
          </p:nvPr>
        </p:nvSpPr>
        <p:spPr/>
        <p:txBody>
          <a:bodyPr/>
          <a:lstStyle>
            <a:lvl1pPr>
              <a:defRPr/>
            </a:lvl1pPr>
          </a:lstStyle>
          <a:p>
            <a:fld id="{0D6F0B9F-3D05-4DB6-B24D-6F6EF9B4037D}" type="slidenum">
              <a:rPr lang="en-US" smtClean="0"/>
              <a:t>‹#›</a:t>
            </a:fld>
            <a:endParaRPr lang="en-US"/>
          </a:p>
        </p:txBody>
      </p:sp>
    </p:spTree>
    <p:extLst>
      <p:ext uri="{BB962C8B-B14F-4D97-AF65-F5344CB8AC3E}">
        <p14:creationId xmlns:p14="http://schemas.microsoft.com/office/powerpoint/2010/main" val="1114974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fld id="{D0F65421-DE90-4746-977E-F596AB4E3CDF}" type="datetimeFigureOut">
              <a:rPr lang="en-US" smtClean="0"/>
              <a:t>9/14/2016</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0D6F0B9F-3D05-4DB6-B24D-6F6EF9B4037D}" type="slidenum">
              <a:rPr lang="en-US" smtClean="0"/>
              <a:t>‹#›</a:t>
            </a:fld>
            <a:endParaRPr lang="en-US"/>
          </a:p>
        </p:txBody>
      </p:sp>
    </p:spTree>
    <p:extLst>
      <p:ext uri="{BB962C8B-B14F-4D97-AF65-F5344CB8AC3E}">
        <p14:creationId xmlns:p14="http://schemas.microsoft.com/office/powerpoint/2010/main" val="3737806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D0F65421-DE90-4746-977E-F596AB4E3CDF}" type="datetimeFigureOut">
              <a:rPr lang="en-US" smtClean="0"/>
              <a:t>9/14/2016</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0D6F0B9F-3D05-4DB6-B24D-6F6EF9B4037D}" type="slidenum">
              <a:rPr lang="en-US" smtClean="0"/>
              <a:t>‹#›</a:t>
            </a:fld>
            <a:endParaRPr lang="en-US"/>
          </a:p>
        </p:txBody>
      </p:sp>
    </p:spTree>
    <p:extLst>
      <p:ext uri="{BB962C8B-B14F-4D97-AF65-F5344CB8AC3E}">
        <p14:creationId xmlns:p14="http://schemas.microsoft.com/office/powerpoint/2010/main" val="3061122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304801" y="228601"/>
            <a:ext cx="11595100"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grpSp>
        <p:nvGrpSpPr>
          <p:cNvPr id="3" name="Group 15"/>
          <p:cNvGrpSpPr>
            <a:grpSpLocks noChangeAspect="1"/>
          </p:cNvGrpSpPr>
          <p:nvPr/>
        </p:nvGrpSpPr>
        <p:grpSpPr bwMode="auto">
          <a:xfrm>
            <a:off x="281517" y="714376"/>
            <a:ext cx="11631083" cy="1330325"/>
            <a:chOff x="-3905251" y="4294188"/>
            <a:chExt cx="13027839" cy="1892300"/>
          </a:xfrm>
        </p:grpSpPr>
        <p:sp>
          <p:nvSpPr>
            <p:cNvPr id="4" name="Freeform 14"/>
            <p:cNvSpPr>
              <a:spLocks/>
            </p:cNvSpPr>
            <p:nvPr/>
          </p:nvSpPr>
          <p:spPr bwMode="hidden">
            <a:xfrm>
              <a:off x="4810006" y="4499677"/>
              <a:ext cx="4295986" cy="1016152"/>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 name="Freeform 18"/>
            <p:cNvSpPr>
              <a:spLocks/>
            </p:cNvSpPr>
            <p:nvPr/>
          </p:nvSpPr>
          <p:spPr bwMode="hidden">
            <a:xfrm>
              <a:off x="-308667" y="4319028"/>
              <a:ext cx="8279020" cy="1208091"/>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Freeform 22"/>
            <p:cNvSpPr>
              <a:spLocks/>
            </p:cNvSpPr>
            <p:nvPr/>
          </p:nvSpPr>
          <p:spPr bwMode="hidden">
            <a:xfrm>
              <a:off x="4286" y="4334834"/>
              <a:ext cx="8165219" cy="1101960"/>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7" name="Freeform 26"/>
            <p:cNvSpPr>
              <a:spLocks/>
            </p:cNvSpPr>
            <p:nvPr/>
          </p:nvSpPr>
          <p:spPr bwMode="hidden">
            <a:xfrm>
              <a:off x="4155651" y="4316769"/>
              <a:ext cx="4940859" cy="925827"/>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useBgFill="1">
          <p:nvSpPr>
            <p:cNvPr id="8" name="Freeform 25"/>
            <p:cNvSpPr>
              <a:spLocks/>
            </p:cNvSpPr>
            <p:nvPr/>
          </p:nvSpPr>
          <p:spPr bwMode="hidden">
            <a:xfrm>
              <a:off x="-3905251" y="4294188"/>
              <a:ext cx="13027839"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pic>
        <p:nvPicPr>
          <p:cNvPr id="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6467" y="293689"/>
            <a:ext cx="950384"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e Placeholder 1"/>
          <p:cNvSpPr>
            <a:spLocks noGrp="1"/>
          </p:cNvSpPr>
          <p:nvPr>
            <p:ph type="dt" sz="half" idx="10"/>
          </p:nvPr>
        </p:nvSpPr>
        <p:spPr/>
        <p:txBody>
          <a:bodyPr/>
          <a:lstStyle>
            <a:lvl1pPr>
              <a:defRPr/>
            </a:lvl1pPr>
          </a:lstStyle>
          <a:p>
            <a:fld id="{D0F65421-DE90-4746-977E-F596AB4E3CDF}" type="datetimeFigureOut">
              <a:rPr lang="en-US" smtClean="0"/>
              <a:t>9/14/2016</a:t>
            </a:fld>
            <a:endParaRPr lang="en-US"/>
          </a:p>
        </p:txBody>
      </p:sp>
      <p:sp>
        <p:nvSpPr>
          <p:cNvPr id="11" name="Footer Placeholder 2"/>
          <p:cNvSpPr>
            <a:spLocks noGrp="1"/>
          </p:cNvSpPr>
          <p:nvPr>
            <p:ph type="ftr" sz="quarter" idx="11"/>
          </p:nvPr>
        </p:nvSpPr>
        <p:spPr/>
        <p:txBody>
          <a:bodyPr/>
          <a:lstStyle>
            <a:lvl1pPr>
              <a:defRPr/>
            </a:lvl1pPr>
          </a:lstStyle>
          <a:p>
            <a:endParaRPr lang="en-US"/>
          </a:p>
        </p:txBody>
      </p:sp>
      <p:sp>
        <p:nvSpPr>
          <p:cNvPr id="12" name="Slide Number Placeholder 3"/>
          <p:cNvSpPr>
            <a:spLocks noGrp="1"/>
          </p:cNvSpPr>
          <p:nvPr>
            <p:ph type="sldNum" sz="quarter" idx="12"/>
          </p:nvPr>
        </p:nvSpPr>
        <p:spPr/>
        <p:txBody>
          <a:bodyPr/>
          <a:lstStyle>
            <a:lvl1pPr>
              <a:defRPr smtClean="0"/>
            </a:lvl1pPr>
          </a:lstStyle>
          <a:p>
            <a:fld id="{0D6F0B9F-3D05-4DB6-B24D-6F6EF9B4037D}" type="slidenum">
              <a:rPr lang="en-US" smtClean="0"/>
              <a:t>‹#›</a:t>
            </a:fld>
            <a:endParaRPr lang="en-US"/>
          </a:p>
        </p:txBody>
      </p:sp>
    </p:spTree>
    <p:extLst>
      <p:ext uri="{BB962C8B-B14F-4D97-AF65-F5344CB8AC3E}">
        <p14:creationId xmlns:p14="http://schemas.microsoft.com/office/powerpoint/2010/main" val="2061865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304801" y="228601"/>
            <a:ext cx="11595100"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grpSp>
        <p:nvGrpSpPr>
          <p:cNvPr id="6" name="Group 23"/>
          <p:cNvGrpSpPr>
            <a:grpSpLocks noChangeAspect="1"/>
          </p:cNvGrpSpPr>
          <p:nvPr/>
        </p:nvGrpSpPr>
        <p:grpSpPr bwMode="auto">
          <a:xfrm>
            <a:off x="281517" y="714376"/>
            <a:ext cx="11631083" cy="1331913"/>
            <a:chOff x="-3905250" y="4294188"/>
            <a:chExt cx="13011150" cy="1892300"/>
          </a:xfrm>
        </p:grpSpPr>
        <p:sp>
          <p:nvSpPr>
            <p:cNvPr id="7" name="Freeform 14"/>
            <p:cNvSpPr>
              <a:spLocks/>
            </p:cNvSpPr>
            <p:nvPr/>
          </p:nvSpPr>
          <p:spPr bwMode="hidden">
            <a:xfrm>
              <a:off x="4810681" y="4501687"/>
              <a:ext cx="4295219" cy="101494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 name="Freeform 18"/>
            <p:cNvSpPr>
              <a:spLocks/>
            </p:cNvSpPr>
            <p:nvPr/>
          </p:nvSpPr>
          <p:spPr bwMode="hidden">
            <a:xfrm>
              <a:off x="-308538" y="4318998"/>
              <a:ext cx="8280254" cy="1208906"/>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22"/>
            <p:cNvSpPr>
              <a:spLocks/>
            </p:cNvSpPr>
            <p:nvPr/>
          </p:nvSpPr>
          <p:spPr bwMode="hidden">
            <a:xfrm>
              <a:off x="4014" y="4334786"/>
              <a:ext cx="8164231" cy="1102902"/>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0" name="Freeform 26"/>
            <p:cNvSpPr>
              <a:spLocks/>
            </p:cNvSpPr>
            <p:nvPr/>
          </p:nvSpPr>
          <p:spPr bwMode="hidden">
            <a:xfrm>
              <a:off x="4157164" y="4316742"/>
              <a:ext cx="4939265" cy="926979"/>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useBgFill="1">
          <p:nvSpPr>
            <p:cNvPr id="11" name="Freeform 25"/>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4" name="Text Placeholder 3"/>
          <p:cNvSpPr>
            <a:spLocks noGrp="1"/>
          </p:cNvSpPr>
          <p:nvPr>
            <p:ph type="body" sz="half" idx="2"/>
          </p:nvPr>
        </p:nvSpPr>
        <p:spPr>
          <a:xfrm>
            <a:off x="1219200" y="3581401"/>
            <a:ext cx="44704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4"/>
          <p:cNvSpPr>
            <a:spLocks noGrp="1"/>
          </p:cNvSpPr>
          <p:nvPr>
            <p:ph type="dt" sz="half" idx="10"/>
          </p:nvPr>
        </p:nvSpPr>
        <p:spPr/>
        <p:txBody>
          <a:bodyPr/>
          <a:lstStyle>
            <a:lvl1pPr>
              <a:defRPr/>
            </a:lvl1pPr>
          </a:lstStyle>
          <a:p>
            <a:fld id="{D0F65421-DE90-4746-977E-F596AB4E3CDF}" type="datetimeFigureOut">
              <a:rPr lang="en-US" smtClean="0"/>
              <a:t>9/14/2016</a:t>
            </a:fld>
            <a:endParaRPr lang="en-US"/>
          </a:p>
        </p:txBody>
      </p:sp>
      <p:sp>
        <p:nvSpPr>
          <p:cNvPr id="13" name="Footer Placeholder 5"/>
          <p:cNvSpPr>
            <a:spLocks noGrp="1"/>
          </p:cNvSpPr>
          <p:nvPr>
            <p:ph type="ftr" sz="quarter" idx="11"/>
          </p:nvPr>
        </p:nvSpPr>
        <p:spPr/>
        <p:txBody>
          <a:bodyPr/>
          <a:lstStyle>
            <a:lvl1pPr>
              <a:defRPr/>
            </a:lvl1pPr>
          </a:lstStyle>
          <a:p>
            <a:endParaRPr lang="en-US"/>
          </a:p>
        </p:txBody>
      </p:sp>
      <p:sp>
        <p:nvSpPr>
          <p:cNvPr id="14" name="Slide Number Placeholder 6"/>
          <p:cNvSpPr>
            <a:spLocks noGrp="1"/>
          </p:cNvSpPr>
          <p:nvPr>
            <p:ph type="sldNum" sz="quarter" idx="12"/>
          </p:nvPr>
        </p:nvSpPr>
        <p:spPr/>
        <p:txBody>
          <a:bodyPr/>
          <a:lstStyle>
            <a:lvl1pPr>
              <a:defRPr smtClean="0"/>
            </a:lvl1pPr>
          </a:lstStyle>
          <a:p>
            <a:fld id="{0D6F0B9F-3D05-4DB6-B24D-6F6EF9B4037D}" type="slidenum">
              <a:rPr lang="en-US" smtClean="0"/>
              <a:t>‹#›</a:t>
            </a:fld>
            <a:endParaRPr lang="en-US"/>
          </a:p>
        </p:txBody>
      </p:sp>
    </p:spTree>
    <p:extLst>
      <p:ext uri="{BB962C8B-B14F-4D97-AF65-F5344CB8AC3E}">
        <p14:creationId xmlns:p14="http://schemas.microsoft.com/office/powerpoint/2010/main" val="1882894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304801" y="228601"/>
            <a:ext cx="11595100"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grpSp>
        <p:nvGrpSpPr>
          <p:cNvPr id="6" name="Group 15"/>
          <p:cNvGrpSpPr>
            <a:grpSpLocks noChangeAspect="1"/>
          </p:cNvGrpSpPr>
          <p:nvPr/>
        </p:nvGrpSpPr>
        <p:grpSpPr bwMode="auto">
          <a:xfrm>
            <a:off x="281517" y="5354639"/>
            <a:ext cx="11631083" cy="1330325"/>
            <a:chOff x="-3905250" y="4294188"/>
            <a:chExt cx="13011150" cy="1892300"/>
          </a:xfrm>
        </p:grpSpPr>
        <p:sp>
          <p:nvSpPr>
            <p:cNvPr id="7" name="Freeform 14"/>
            <p:cNvSpPr>
              <a:spLocks/>
            </p:cNvSpPr>
            <p:nvPr/>
          </p:nvSpPr>
          <p:spPr bwMode="hidden">
            <a:xfrm>
              <a:off x="4810681" y="4499676"/>
              <a:ext cx="4295219" cy="1016152"/>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 name="Freeform 18"/>
            <p:cNvSpPr>
              <a:spLocks/>
            </p:cNvSpPr>
            <p:nvPr/>
          </p:nvSpPr>
          <p:spPr bwMode="hidden">
            <a:xfrm>
              <a:off x="-308538" y="4319027"/>
              <a:ext cx="8280254" cy="1208092"/>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22"/>
            <p:cNvSpPr>
              <a:spLocks/>
            </p:cNvSpPr>
            <p:nvPr/>
          </p:nvSpPr>
          <p:spPr bwMode="hidden">
            <a:xfrm>
              <a:off x="4014" y="4334834"/>
              <a:ext cx="8164231" cy="1101960"/>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0" name="Freeform 26"/>
            <p:cNvSpPr>
              <a:spLocks/>
            </p:cNvSpPr>
            <p:nvPr/>
          </p:nvSpPr>
          <p:spPr bwMode="hidden">
            <a:xfrm>
              <a:off x="4157164" y="4316769"/>
              <a:ext cx="4939265" cy="925827"/>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useBgFill="1">
          <p:nvSpPr>
            <p:cNvPr id="11" name="Freeform 2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12" name="Date Placeholder 4"/>
          <p:cNvSpPr>
            <a:spLocks noGrp="1"/>
          </p:cNvSpPr>
          <p:nvPr>
            <p:ph type="dt" sz="half" idx="10"/>
          </p:nvPr>
        </p:nvSpPr>
        <p:spPr/>
        <p:txBody>
          <a:bodyPr/>
          <a:lstStyle>
            <a:lvl1pPr>
              <a:defRPr/>
            </a:lvl1pPr>
          </a:lstStyle>
          <a:p>
            <a:fld id="{D0F65421-DE90-4746-977E-F596AB4E3CDF}" type="datetimeFigureOut">
              <a:rPr lang="en-US" smtClean="0"/>
              <a:t>9/14/2016</a:t>
            </a:fld>
            <a:endParaRPr lang="en-US"/>
          </a:p>
        </p:txBody>
      </p:sp>
      <p:sp>
        <p:nvSpPr>
          <p:cNvPr id="13" name="Footer Placeholder 5"/>
          <p:cNvSpPr>
            <a:spLocks noGrp="1"/>
          </p:cNvSpPr>
          <p:nvPr>
            <p:ph type="ftr" sz="quarter" idx="11"/>
          </p:nvPr>
        </p:nvSpPr>
        <p:spPr/>
        <p:txBody>
          <a:bodyPr/>
          <a:lstStyle>
            <a:lvl1pPr>
              <a:defRPr/>
            </a:lvl1pPr>
          </a:lstStyle>
          <a:p>
            <a:endParaRPr lang="en-US"/>
          </a:p>
        </p:txBody>
      </p:sp>
      <p:sp>
        <p:nvSpPr>
          <p:cNvPr id="14" name="Slide Number Placeholder 6"/>
          <p:cNvSpPr>
            <a:spLocks noGrp="1"/>
          </p:cNvSpPr>
          <p:nvPr>
            <p:ph type="sldNum" sz="quarter" idx="12"/>
          </p:nvPr>
        </p:nvSpPr>
        <p:spPr/>
        <p:txBody>
          <a:bodyPr/>
          <a:lstStyle>
            <a:lvl1pPr>
              <a:defRPr smtClean="0"/>
            </a:lvl1pPr>
          </a:lstStyle>
          <a:p>
            <a:fld id="{0D6F0B9F-3D05-4DB6-B24D-6F6EF9B4037D}" type="slidenum">
              <a:rPr lang="en-US" smtClean="0"/>
              <a:t>‹#›</a:t>
            </a:fld>
            <a:endParaRPr lang="en-US"/>
          </a:p>
        </p:txBody>
      </p:sp>
    </p:spTree>
    <p:extLst>
      <p:ext uri="{BB962C8B-B14F-4D97-AF65-F5344CB8AC3E}">
        <p14:creationId xmlns:p14="http://schemas.microsoft.com/office/powerpoint/2010/main" val="4125699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ounded Rectangle 13"/>
          <p:cNvSpPr/>
          <p:nvPr/>
        </p:nvSpPr>
        <p:spPr>
          <a:xfrm>
            <a:off x="304801" y="228601"/>
            <a:ext cx="11595100"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grpSp>
        <p:nvGrpSpPr>
          <p:cNvPr id="1027" name="Group 15"/>
          <p:cNvGrpSpPr>
            <a:grpSpLocks noChangeAspect="1"/>
          </p:cNvGrpSpPr>
          <p:nvPr/>
        </p:nvGrpSpPr>
        <p:grpSpPr bwMode="auto">
          <a:xfrm>
            <a:off x="281517" y="1679576"/>
            <a:ext cx="11631083" cy="1330325"/>
            <a:chOff x="-3905251" y="4294188"/>
            <a:chExt cx="13027839" cy="1892300"/>
          </a:xfrm>
        </p:grpSpPr>
        <p:sp>
          <p:nvSpPr>
            <p:cNvPr id="1034" name="Freeform 14"/>
            <p:cNvSpPr>
              <a:spLocks/>
            </p:cNvSpPr>
            <p:nvPr/>
          </p:nvSpPr>
          <p:spPr bwMode="hidden">
            <a:xfrm>
              <a:off x="4810006" y="4499677"/>
              <a:ext cx="4295986" cy="1016152"/>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5" name="Freeform 18"/>
            <p:cNvSpPr>
              <a:spLocks/>
            </p:cNvSpPr>
            <p:nvPr/>
          </p:nvSpPr>
          <p:spPr bwMode="hidden">
            <a:xfrm>
              <a:off x="-308667" y="4319028"/>
              <a:ext cx="8279020" cy="1208091"/>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6" name="Freeform 22"/>
            <p:cNvSpPr>
              <a:spLocks/>
            </p:cNvSpPr>
            <p:nvPr/>
          </p:nvSpPr>
          <p:spPr bwMode="hidden">
            <a:xfrm>
              <a:off x="4286" y="4334834"/>
              <a:ext cx="8165219" cy="1101960"/>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037" name="Freeform 26"/>
            <p:cNvSpPr>
              <a:spLocks/>
            </p:cNvSpPr>
            <p:nvPr/>
          </p:nvSpPr>
          <p:spPr bwMode="hidden">
            <a:xfrm>
              <a:off x="4155651" y="4316769"/>
              <a:ext cx="4940859" cy="925827"/>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useBgFill="1">
          <p:nvSpPr>
            <p:cNvPr id="1038" name="Freeform 10"/>
            <p:cNvSpPr>
              <a:spLocks/>
            </p:cNvSpPr>
            <p:nvPr/>
          </p:nvSpPr>
          <p:spPr bwMode="hidden">
            <a:xfrm>
              <a:off x="-3905251" y="4294188"/>
              <a:ext cx="13027839"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028" name="Title Placeholder 1"/>
          <p:cNvSpPr>
            <a:spLocks noGrp="1"/>
          </p:cNvSpPr>
          <p:nvPr>
            <p:ph type="title"/>
          </p:nvPr>
        </p:nvSpPr>
        <p:spPr bwMode="auto">
          <a:xfrm>
            <a:off x="609600" y="338139"/>
            <a:ext cx="109728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 name="Date Placeholder 3"/>
          <p:cNvSpPr>
            <a:spLocks noGrp="1"/>
          </p:cNvSpPr>
          <p:nvPr>
            <p:ph type="dt" sz="half" idx="2"/>
          </p:nvPr>
        </p:nvSpPr>
        <p:spPr>
          <a:xfrm>
            <a:off x="6885518" y="6249989"/>
            <a:ext cx="5048249" cy="365125"/>
          </a:xfrm>
          <a:prstGeom prst="rect">
            <a:avLst/>
          </a:prstGeom>
        </p:spPr>
        <p:txBody>
          <a:bodyPr vert="horz" lIns="91440" tIns="45720" rIns="91440" bIns="45720" rtlCol="0" anchor="ctr"/>
          <a:lstStyle>
            <a:lvl1pPr algn="r" eaLnBrk="1" hangingPunct="1">
              <a:defRPr sz="1000">
                <a:solidFill>
                  <a:schemeClr val="tx2"/>
                </a:solidFill>
                <a:latin typeface="Arial" charset="0"/>
                <a:cs typeface="Arial" charset="0"/>
              </a:defRPr>
            </a:lvl1pPr>
          </a:lstStyle>
          <a:p>
            <a:fld id="{D0F65421-DE90-4746-977E-F596AB4E3CDF}" type="datetimeFigureOut">
              <a:rPr lang="en-US" smtClean="0"/>
              <a:t>9/14/2016</a:t>
            </a:fld>
            <a:endParaRPr lang="en-US"/>
          </a:p>
        </p:txBody>
      </p:sp>
      <p:sp>
        <p:nvSpPr>
          <p:cNvPr id="5" name="Footer Placeholder 4"/>
          <p:cNvSpPr>
            <a:spLocks noGrp="1"/>
          </p:cNvSpPr>
          <p:nvPr>
            <p:ph type="ftr" sz="quarter" idx="3"/>
          </p:nvPr>
        </p:nvSpPr>
        <p:spPr>
          <a:xfrm>
            <a:off x="258233" y="6249989"/>
            <a:ext cx="5048251" cy="365125"/>
          </a:xfrm>
          <a:prstGeom prst="rect">
            <a:avLst/>
          </a:prstGeom>
        </p:spPr>
        <p:txBody>
          <a:bodyPr vert="horz" lIns="91440" tIns="45720" rIns="91440" bIns="45720" rtlCol="0" anchor="ctr"/>
          <a:lstStyle>
            <a:lvl1pPr algn="l" eaLnBrk="1" hangingPunct="1">
              <a:defRPr sz="1000">
                <a:solidFill>
                  <a:schemeClr val="tx2"/>
                </a:solidFill>
                <a:latin typeface="Arial" charset="0"/>
                <a:cs typeface="Arial" charset="0"/>
              </a:defRPr>
            </a:lvl1pPr>
          </a:lstStyle>
          <a:p>
            <a:endParaRPr lang="en-US"/>
          </a:p>
        </p:txBody>
      </p:sp>
      <p:sp>
        <p:nvSpPr>
          <p:cNvPr id="6" name="Slide Number Placeholder 5"/>
          <p:cNvSpPr>
            <a:spLocks noGrp="1"/>
          </p:cNvSpPr>
          <p:nvPr>
            <p:ph type="sldNum" sz="quarter" idx="4"/>
          </p:nvPr>
        </p:nvSpPr>
        <p:spPr>
          <a:xfrm>
            <a:off x="5321300" y="6249989"/>
            <a:ext cx="15494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000" smtClean="0">
                <a:solidFill>
                  <a:schemeClr val="tx2"/>
                </a:solidFill>
              </a:defRPr>
            </a:lvl1pPr>
          </a:lstStyle>
          <a:p>
            <a:fld id="{0D6F0B9F-3D05-4DB6-B24D-6F6EF9B4037D}" type="slidenum">
              <a:rPr lang="en-US" smtClean="0"/>
              <a:t>‹#›</a:t>
            </a:fld>
            <a:endParaRPr lang="en-US"/>
          </a:p>
        </p:txBody>
      </p:sp>
      <p:sp>
        <p:nvSpPr>
          <p:cNvPr id="1032" name="Text Placeholder 2"/>
          <p:cNvSpPr>
            <a:spLocks noGrp="1"/>
          </p:cNvSpPr>
          <p:nvPr>
            <p:ph type="body" idx="1"/>
          </p:nvPr>
        </p:nvSpPr>
        <p:spPr bwMode="auto">
          <a:xfrm>
            <a:off x="1162051" y="2674939"/>
            <a:ext cx="9878483"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33" name="Picture 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16467" y="528639"/>
            <a:ext cx="950384"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699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kern="1200">
          <a:solidFill>
            <a:srgbClr val="FFFFFF"/>
          </a:solidFill>
          <a:latin typeface="+mj-lt"/>
          <a:ea typeface="+mj-ea"/>
          <a:cs typeface="+mj-cs"/>
        </a:defRPr>
      </a:lvl1pPr>
      <a:lvl2pPr algn="ctr" rtl="0" eaLnBrk="1" fontAlgn="base" hangingPunct="1">
        <a:spcBef>
          <a:spcPct val="0"/>
        </a:spcBef>
        <a:spcAft>
          <a:spcPct val="0"/>
        </a:spcAft>
        <a:defRPr sz="4400">
          <a:solidFill>
            <a:srgbClr val="FFFFFF"/>
          </a:solidFill>
          <a:latin typeface="Candara" pitchFamily="34" charset="0"/>
        </a:defRPr>
      </a:lvl2pPr>
      <a:lvl3pPr algn="ctr" rtl="0" eaLnBrk="1" fontAlgn="base" hangingPunct="1">
        <a:spcBef>
          <a:spcPct val="0"/>
        </a:spcBef>
        <a:spcAft>
          <a:spcPct val="0"/>
        </a:spcAft>
        <a:defRPr sz="4400">
          <a:solidFill>
            <a:srgbClr val="FFFFFF"/>
          </a:solidFill>
          <a:latin typeface="Candara" pitchFamily="34" charset="0"/>
        </a:defRPr>
      </a:lvl3pPr>
      <a:lvl4pPr algn="ctr" rtl="0" eaLnBrk="1" fontAlgn="base" hangingPunct="1">
        <a:spcBef>
          <a:spcPct val="0"/>
        </a:spcBef>
        <a:spcAft>
          <a:spcPct val="0"/>
        </a:spcAft>
        <a:defRPr sz="4400">
          <a:solidFill>
            <a:srgbClr val="FFFFFF"/>
          </a:solidFill>
          <a:latin typeface="Candara" pitchFamily="34" charset="0"/>
        </a:defRPr>
      </a:lvl4pPr>
      <a:lvl5pPr algn="ctr" rtl="0" eaLnBrk="1" fontAlgn="base" hangingPunct="1">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1" fontAlgn="base" hangingPunct="1">
        <a:spcBef>
          <a:spcPct val="20000"/>
        </a:spcBef>
        <a:spcAft>
          <a:spcPct val="0"/>
        </a:spcAft>
        <a:buClr>
          <a:schemeClr val="accent1"/>
        </a:buClr>
        <a:buSzPct val="100000"/>
        <a:buFont typeface="Symbol" panose="05050102010706020507" pitchFamily="18" charset="2"/>
        <a:buChar char=""/>
        <a:defRPr sz="2400" kern="1200">
          <a:solidFill>
            <a:schemeClr val="tx2"/>
          </a:solidFill>
          <a:latin typeface="+mn-lt"/>
          <a:ea typeface="+mn-ea"/>
          <a:cs typeface="+mn-cs"/>
        </a:defRPr>
      </a:lvl1pPr>
      <a:lvl2pPr marL="576263" indent="-273050" algn="l" rtl="0" eaLnBrk="1" fontAlgn="base" hangingPunct="1">
        <a:spcBef>
          <a:spcPct val="20000"/>
        </a:spcBef>
        <a:spcAft>
          <a:spcPct val="0"/>
        </a:spcAft>
        <a:buClr>
          <a:schemeClr val="accent1"/>
        </a:buClr>
        <a:buSzPct val="100000"/>
        <a:buFont typeface="Symbol" panose="05050102010706020507" pitchFamily="18" charset="2"/>
        <a:buChar char=""/>
        <a:defRPr sz="2200" kern="1200">
          <a:solidFill>
            <a:schemeClr val="tx2"/>
          </a:solidFill>
          <a:latin typeface="+mn-lt"/>
          <a:ea typeface="+mn-ea"/>
          <a:cs typeface="+mn-cs"/>
        </a:defRPr>
      </a:lvl2pPr>
      <a:lvl3pPr marL="855663" indent="-228600" algn="l" rtl="0" eaLnBrk="1" fontAlgn="base" hangingPunct="1">
        <a:spcBef>
          <a:spcPct val="20000"/>
        </a:spcBef>
        <a:spcAft>
          <a:spcPct val="0"/>
        </a:spcAft>
        <a:buClr>
          <a:schemeClr val="accent1"/>
        </a:buClr>
        <a:buSzPct val="100000"/>
        <a:buFont typeface="Symbol" panose="05050102010706020507" pitchFamily="18" charset="2"/>
        <a:buChar char=""/>
        <a:defRPr sz="2000" kern="1200">
          <a:solidFill>
            <a:schemeClr val="tx2"/>
          </a:solidFill>
          <a:latin typeface="+mn-lt"/>
          <a:ea typeface="+mn-ea"/>
          <a:cs typeface="+mn-cs"/>
        </a:defRPr>
      </a:lvl3pPr>
      <a:lvl4pPr marL="1143000" indent="-228600" algn="l" rtl="0" eaLnBrk="1" fontAlgn="base" hangingPunct="1">
        <a:spcBef>
          <a:spcPct val="20000"/>
        </a:spcBef>
        <a:spcAft>
          <a:spcPct val="0"/>
        </a:spcAft>
        <a:buClr>
          <a:schemeClr val="accent1"/>
        </a:buClr>
        <a:buSzPct val="100000"/>
        <a:buFont typeface="Symbol" panose="05050102010706020507" pitchFamily="18" charset="2"/>
        <a:buChar char=""/>
        <a:defRPr sz="2000" kern="1200">
          <a:solidFill>
            <a:schemeClr val="tx2"/>
          </a:solidFill>
          <a:latin typeface="+mn-lt"/>
          <a:ea typeface="+mn-ea"/>
          <a:cs typeface="+mn-cs"/>
        </a:defRPr>
      </a:lvl4pPr>
      <a:lvl5pPr marL="1462088" indent="-228600" algn="l" rtl="0" eaLnBrk="1" fontAlgn="base" hangingPunct="1">
        <a:spcBef>
          <a:spcPct val="20000"/>
        </a:spcBef>
        <a:spcAft>
          <a:spcPct val="0"/>
        </a:spcAft>
        <a:buClr>
          <a:schemeClr val="accent1"/>
        </a:buClr>
        <a:buSzPct val="100000"/>
        <a:buFont typeface="Symbol" panose="05050102010706020507"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Microsoft_Excel_97-2003_Worksheet1.xls"/></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CRUZ VERMELHA de TIMOR-LESTE </a:t>
            </a:r>
            <a:endParaRPr lang="en-US" dirty="0"/>
          </a:p>
        </p:txBody>
      </p:sp>
      <p:sp>
        <p:nvSpPr>
          <p:cNvPr id="3" name="Subtitle 2"/>
          <p:cNvSpPr>
            <a:spLocks noGrp="1"/>
          </p:cNvSpPr>
          <p:nvPr>
            <p:ph type="subTitle" idx="1"/>
          </p:nvPr>
        </p:nvSpPr>
        <p:spPr/>
        <p:txBody>
          <a:bodyPr>
            <a:normAutofit/>
          </a:bodyPr>
          <a:lstStyle/>
          <a:p>
            <a:r>
              <a:rPr lang="en-US" sz="4000" dirty="0" smtClean="0"/>
              <a:t>Youth School safety ( YSS)</a:t>
            </a:r>
            <a:endParaRPr lang="en-US" sz="4000" dirty="0"/>
          </a:p>
        </p:txBody>
      </p:sp>
    </p:spTree>
    <p:extLst>
      <p:ext uri="{BB962C8B-B14F-4D97-AF65-F5344CB8AC3E}">
        <p14:creationId xmlns:p14="http://schemas.microsoft.com/office/powerpoint/2010/main" val="22280734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8894" y="2398058"/>
            <a:ext cx="9242612" cy="4191000"/>
          </a:xfrm>
        </p:spPr>
        <p:txBody>
          <a:bodyPr/>
          <a:lstStyle/>
          <a:p>
            <a:pPr algn="just">
              <a:buFont typeface="Wingdings" pitchFamily="2" charset="2"/>
              <a:buChar char="§"/>
              <a:defRPr/>
            </a:pPr>
            <a:r>
              <a:rPr lang="en-US" sz="3200" dirty="0" smtClean="0">
                <a:latin typeface="+mj-lt"/>
              </a:rPr>
              <a:t>Lack of awareness of community while Youth red cross conduct activities</a:t>
            </a:r>
          </a:p>
          <a:p>
            <a:pPr algn="just">
              <a:buFont typeface="Wingdings" pitchFamily="2" charset="2"/>
              <a:buChar char="§"/>
              <a:defRPr/>
            </a:pPr>
            <a:r>
              <a:rPr lang="en-US" sz="3200" dirty="0" smtClean="0">
                <a:latin typeface="+mj-lt"/>
              </a:rPr>
              <a:t>Not all school have extra curricular program</a:t>
            </a:r>
          </a:p>
          <a:p>
            <a:pPr algn="just">
              <a:buFont typeface="Wingdings" pitchFamily="2" charset="2"/>
              <a:buChar char="§"/>
              <a:defRPr/>
            </a:pPr>
            <a:r>
              <a:rPr lang="en-US" sz="3200" dirty="0" smtClean="0">
                <a:latin typeface="+mj-lt"/>
              </a:rPr>
              <a:t>Funding </a:t>
            </a:r>
            <a:r>
              <a:rPr lang="en-US" sz="3200" dirty="0">
                <a:latin typeface="+mj-lt"/>
              </a:rPr>
              <a:t>limited and not permanent (gov.)</a:t>
            </a:r>
          </a:p>
          <a:p>
            <a:pPr algn="just">
              <a:buFont typeface="Wingdings" pitchFamily="2" charset="2"/>
              <a:buChar char="§"/>
              <a:defRPr/>
            </a:pPr>
            <a:endParaRPr lang="en-US" sz="3200" dirty="0">
              <a:latin typeface="+mj-lt"/>
            </a:endParaRPr>
          </a:p>
        </p:txBody>
      </p:sp>
      <p:sp>
        <p:nvSpPr>
          <p:cNvPr id="27651" name="Title 2"/>
          <p:cNvSpPr>
            <a:spLocks noGrp="1"/>
          </p:cNvSpPr>
          <p:nvPr>
            <p:ph type="title"/>
          </p:nvPr>
        </p:nvSpPr>
        <p:spPr/>
        <p:txBody>
          <a:bodyPr/>
          <a:lstStyle/>
          <a:p>
            <a:r>
              <a:rPr lang="en-US" altLang="en-US" sz="4000" dirty="0" smtClean="0"/>
              <a:t>Challenges </a:t>
            </a:r>
            <a:endParaRPr lang="en-US" altLang="en-US" sz="4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7" descr="E:\Modul School program\Pic Training Develop Module Youth\Day 1\IMG_81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81200"/>
            <a:ext cx="8686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8" descr="E:\Modul School program\Pic Training Develop Module Youth\Day 1\IMG_8199.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570788" y="4495800"/>
            <a:ext cx="2868612" cy="2133600"/>
          </a:xfrm>
          <a:noFill/>
        </p:spPr>
      </p:pic>
      <p:pic>
        <p:nvPicPr>
          <p:cNvPr id="35845" name="Picture 9" descr="E:\Modul School program\Pic Training Develop Module Youth\Day 1\IMG_81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486276"/>
            <a:ext cx="2693988"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3" descr="Y:\Seleksaun Foto Juventude\Training develope Module school progra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4486276"/>
            <a:ext cx="31242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10047" y="369957"/>
            <a:ext cx="4827494" cy="707886"/>
          </a:xfrm>
          <a:prstGeom prst="rect">
            <a:avLst/>
          </a:prstGeom>
          <a:noFill/>
        </p:spPr>
        <p:txBody>
          <a:bodyPr wrap="square" rtlCol="0">
            <a:spAutoFit/>
          </a:bodyPr>
          <a:lstStyle/>
          <a:p>
            <a:r>
              <a:rPr lang="en-US" sz="4000" b="1" dirty="0" smtClean="0">
                <a:solidFill>
                  <a:schemeClr val="bg1"/>
                </a:solidFill>
              </a:rPr>
              <a:t>Activity picture </a:t>
            </a:r>
            <a:endParaRPr lang="en-US" sz="4000" b="1"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p:cNvSpPr>
            <a:spLocks noGrp="1"/>
          </p:cNvSpPr>
          <p:nvPr>
            <p:ph type="title"/>
          </p:nvPr>
        </p:nvSpPr>
        <p:spPr/>
        <p:txBody>
          <a:bodyPr/>
          <a:lstStyle/>
          <a:p>
            <a:r>
              <a:rPr lang="en-US" altLang="en-US" dirty="0" smtClean="0"/>
              <a:t>YSP MODULES </a:t>
            </a:r>
          </a:p>
        </p:txBody>
      </p:sp>
      <p:pic>
        <p:nvPicPr>
          <p:cNvPr id="36867" name="Picture 2" descr="G:\lagi\lead.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1905000"/>
            <a:ext cx="2895600" cy="1455738"/>
          </a:xfrm>
          <a:noFill/>
        </p:spPr>
      </p:pic>
      <p:pic>
        <p:nvPicPr>
          <p:cNvPr id="36868" name="Picture 4" descr="E:\Modul School program\CVTL YRC\presentasi\lagi\h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828800"/>
            <a:ext cx="2819400"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descr="E:\Modul School program\CVTL YRC\presentasi\lagi\d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1828800"/>
            <a:ext cx="28194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7" descr="E:\Modul School program\CVTL YRC\presentasi\lagi\r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462338"/>
            <a:ext cx="2819400"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8" descr="E:\Modul School program\CVTL YRC\presentasi\lagi\manaj.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953000"/>
            <a:ext cx="1600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9" descr="E:\Modul School program\CVTL YRC\presentasi\lagi\matadalan a - Cop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4953000"/>
            <a:ext cx="1600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10" descr="E:\Modul School program\CVTL YRC\presentasi\lagi\pp.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3462338"/>
            <a:ext cx="2921000"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title"/>
          </p:nvPr>
        </p:nvSpPr>
        <p:spPr/>
        <p:txBody>
          <a:bodyPr/>
          <a:lstStyle/>
          <a:p>
            <a:r>
              <a:rPr lang="en-US" altLang="en-US" dirty="0" smtClean="0"/>
              <a:t>School activities </a:t>
            </a:r>
          </a:p>
        </p:txBody>
      </p:sp>
      <p:pic>
        <p:nvPicPr>
          <p:cNvPr id="38915" name="Picture 6" descr="Y:\Foto atividade\foto aktiv\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981200"/>
            <a:ext cx="4343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9" descr="Y:\CVTL School Program\Pict. school\IMG_1077.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1947864"/>
            <a:ext cx="4070350" cy="2471737"/>
          </a:xfrm>
          <a:noFill/>
        </p:spPr>
      </p:pic>
      <p:pic>
        <p:nvPicPr>
          <p:cNvPr id="38917" name="Picture 4" descr="C:\Users\armandino.tome\Desktop\Foto selek. Launcing JCV\Atividade PMR\Foto Atividade PMR Iha 28 de Novembro Becora\SAM_113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495800"/>
            <a:ext cx="40703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7" descr="C:\Users\armandino.tome\Desktop\Foto selek. Launcing JCV\Atividade PMR\Foto Atividade PMR Iha 28 de Novembro Becora\SAM_106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495800"/>
            <a:ext cx="4343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2" descr="E:\all Pict\foto imunizasaun\121NIKON\DSCN065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1882776"/>
            <a:ext cx="4191000" cy="2232025"/>
          </a:xfrm>
          <a:noFill/>
        </p:spPr>
      </p:pic>
      <p:pic>
        <p:nvPicPr>
          <p:cNvPr id="39940" name="Picture 3" descr="E:\all Pict\foto imunizasaun\121NIKON\DSCN06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1" y="1882776"/>
            <a:ext cx="44164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descr="C:\Users\armandino.tome\Desktop\Foto selek. Launcing JCV\Gambar 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148138"/>
            <a:ext cx="4191000"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6" descr="E:\all Pict\foto imunizasaun\121NIKON\DSCN066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2976" y="4148138"/>
            <a:ext cx="4416425"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descr="G:\arMtOME\IMG_1780.JPG"/>
          <p:cNvPicPr>
            <a:picLocks noGrp="1" noChangeAspect="1" noChangeArrowheads="1"/>
          </p:cNvPicPr>
          <p:nvPr>
            <p:ph idx="1"/>
          </p:nvPr>
        </p:nvPicPr>
        <p:blipFill>
          <a:blip r:embed="rId2"/>
          <a:srcRect/>
          <a:stretch>
            <a:fillRect/>
          </a:stretch>
        </p:blipFill>
        <p:spPr>
          <a:xfrm>
            <a:off x="1752600" y="1752600"/>
            <a:ext cx="8686800" cy="2743200"/>
          </a:xfrm>
          <a:effectLst>
            <a:outerShdw blurRad="292100" dist="139700" dir="2700000" algn="tl" rotWithShape="0">
              <a:srgbClr val="333333">
                <a:alpha val="65000"/>
              </a:srgbClr>
            </a:outerShdw>
          </a:effectLst>
        </p:spPr>
      </p:pic>
      <p:pic>
        <p:nvPicPr>
          <p:cNvPr id="40963" name="Picture 7" descr="G:\arMtOME\IMG_09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572000"/>
            <a:ext cx="4343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8" descr="G:\arMtOME\IMG_10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572000"/>
            <a:ext cx="4191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itle 2"/>
          <p:cNvSpPr>
            <a:spLocks noGrp="1"/>
          </p:cNvSpPr>
          <p:nvPr>
            <p:ph type="title"/>
          </p:nvPr>
        </p:nvSpPr>
        <p:spPr>
          <a:xfrm>
            <a:off x="2209800" y="338139"/>
            <a:ext cx="8229600" cy="1252537"/>
          </a:xfrm>
        </p:spPr>
        <p:txBody>
          <a:bodyPr/>
          <a:lstStyle/>
          <a:p>
            <a:r>
              <a:rPr lang="en-US" altLang="en-US" dirty="0" smtClean="0"/>
              <a:t>School youth camp</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2"/>
          <p:cNvSpPr>
            <a:spLocks noGrp="1"/>
          </p:cNvSpPr>
          <p:nvPr>
            <p:ph type="title"/>
          </p:nvPr>
        </p:nvSpPr>
        <p:spPr/>
        <p:txBody>
          <a:bodyPr/>
          <a:lstStyle/>
          <a:p>
            <a:r>
              <a:rPr lang="en-US" altLang="en-US" dirty="0" smtClean="0"/>
              <a:t> </a:t>
            </a:r>
            <a:r>
              <a:rPr lang="en-US" altLang="en-US" dirty="0"/>
              <a:t>Y</a:t>
            </a:r>
            <a:r>
              <a:rPr lang="en-US" altLang="en-US" dirty="0" smtClean="0"/>
              <a:t>outh camp (</a:t>
            </a:r>
            <a:r>
              <a:rPr lang="en-US" altLang="en-US" dirty="0" err="1" smtClean="0"/>
              <a:t>Jukon</a:t>
            </a:r>
            <a:r>
              <a:rPr lang="en-US" altLang="en-US" dirty="0" smtClean="0"/>
              <a:t>)</a:t>
            </a:r>
          </a:p>
        </p:txBody>
      </p:sp>
      <p:pic>
        <p:nvPicPr>
          <p:cNvPr id="41987" name="Picture 6" descr="Y:\Jukon  Junu 2016\JUKON 08-06-2016 Ermera Eraulo\JUKON FOTO kompletu\IMG_00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316414"/>
            <a:ext cx="403860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8" descr="Y:\Jukon  Junu 2016\JUKON 08-06-2016 Ermera Eraulo\JUKON FOTO kompletu\IMG_68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600" y="4316414"/>
            <a:ext cx="406400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9" descr="Y:\Jukon  Junu 2016\JUKON 08-06-2016\029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752601"/>
            <a:ext cx="40386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10" descr="Y:\Jukon  Junu 2016\JUKON 08-06-2016\03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1" y="1738314"/>
            <a:ext cx="3965575"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2"/>
          <p:cNvSpPr>
            <a:spLocks noGrp="1"/>
          </p:cNvSpPr>
          <p:nvPr>
            <p:ph type="title"/>
          </p:nvPr>
        </p:nvSpPr>
        <p:spPr/>
        <p:txBody>
          <a:bodyPr/>
          <a:lstStyle/>
          <a:p>
            <a:r>
              <a:rPr lang="en-US" altLang="en-US" dirty="0" smtClean="0"/>
              <a:t>Youth in action </a:t>
            </a:r>
          </a:p>
        </p:txBody>
      </p:sp>
      <p:pic>
        <p:nvPicPr>
          <p:cNvPr id="43011" name="Picture 4" descr="C:\Users\armandino.tome\Desktop\Foto selek. Launcing JCV\Atividade PMR\Foto atividade JCV tae-bessi\20150926_09593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19800" y="2133600"/>
            <a:ext cx="5562600" cy="4267200"/>
          </a:xfrm>
          <a:noFill/>
        </p:spPr>
      </p:pic>
      <p:pic>
        <p:nvPicPr>
          <p:cNvPr id="43012" name="Picture 5" descr="C:\Users\armandino.tome\Desktop\Foto selek. Launcing JCV\Atividade PMR\Foto Atividade PMR Iha 28 de Novembro Becora\SAM_10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133600"/>
            <a:ext cx="4876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Education Information &amp; Simulation </a:t>
            </a:r>
            <a:endParaRPr lang="en-US" dirty="0"/>
          </a:p>
        </p:txBody>
      </p:sp>
      <p:pic>
        <p:nvPicPr>
          <p:cNvPr id="8" name="Content Placeholder 7"/>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82387" y="1792194"/>
            <a:ext cx="6003181" cy="4501030"/>
          </a:xfrm>
        </p:spPr>
      </p:pic>
      <p:pic>
        <p:nvPicPr>
          <p:cNvPr id="16" name="Content Placeholder 1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5930152" y="1792194"/>
            <a:ext cx="5957048" cy="4467785"/>
          </a:xfrm>
        </p:spPr>
      </p:pic>
    </p:spTree>
    <p:extLst>
      <p:ext uri="{BB962C8B-B14F-4D97-AF65-F5344CB8AC3E}">
        <p14:creationId xmlns:p14="http://schemas.microsoft.com/office/powerpoint/2010/main" val="16477239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Risk Reduction activities </a:t>
            </a:r>
            <a:endParaRPr lang="en-US" dirty="0"/>
          </a:p>
        </p:txBody>
      </p:sp>
      <p:pic>
        <p:nvPicPr>
          <p:cNvPr id="11" name="Content Placeholder 10"/>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1398614" y="1682906"/>
            <a:ext cx="5109883" cy="24772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3"/>
          <a:stretch>
            <a:fillRect/>
          </a:stretch>
        </p:blipFill>
        <p:spPr>
          <a:xfrm>
            <a:off x="6524125" y="4160107"/>
            <a:ext cx="4464303" cy="2840760"/>
          </a:xfrm>
          <a:prstGeom prst="rect">
            <a:avLst/>
          </a:prstGeom>
          <a:ln>
            <a:noFill/>
          </a:ln>
          <a:effectLst>
            <a:softEdge rad="112500"/>
          </a:effectLst>
        </p:spPr>
      </p:pic>
      <p:pic>
        <p:nvPicPr>
          <p:cNvPr id="9" name="Picture 8"/>
          <p:cNvPicPr>
            <a:picLocks noChangeAspect="1"/>
          </p:cNvPicPr>
          <p:nvPr/>
        </p:nvPicPr>
        <p:blipFill>
          <a:blip r:embed="rId4"/>
          <a:stretch>
            <a:fillRect/>
          </a:stretch>
        </p:blipFill>
        <p:spPr>
          <a:xfrm>
            <a:off x="1429870" y="4160107"/>
            <a:ext cx="5109883" cy="26840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5381" y="1637472"/>
            <a:ext cx="4433047" cy="25226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987218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1"/>
          <p:cNvSpPr>
            <a:spLocks noGrp="1"/>
          </p:cNvSpPr>
          <p:nvPr>
            <p:ph idx="1"/>
          </p:nvPr>
        </p:nvSpPr>
        <p:spPr>
          <a:xfrm>
            <a:off x="1633538" y="2515674"/>
            <a:ext cx="8577262" cy="4068763"/>
          </a:xfrm>
        </p:spPr>
        <p:txBody>
          <a:bodyPr/>
          <a:lstStyle/>
          <a:p>
            <a:pPr algn="just">
              <a:buFont typeface="Wingdings" panose="05000000000000000000" pitchFamily="2" charset="2"/>
              <a:buChar char="§"/>
            </a:pPr>
            <a:r>
              <a:rPr lang="en-AU" altLang="en-US" dirty="0" smtClean="0"/>
              <a:t>CVTL youth department was established in 2008. The activity such as road safety, tobacco and drug use campaign, life skill and youth healthy training and risk mitigation activity. During implementation found that students are more interest to involve in these such activities and to be as member of youth red cross. </a:t>
            </a:r>
          </a:p>
          <a:p>
            <a:pPr algn="just">
              <a:buFont typeface="Wingdings" panose="05000000000000000000" pitchFamily="2" charset="2"/>
              <a:buChar char="§"/>
            </a:pPr>
            <a:r>
              <a:rPr lang="en-AU" altLang="en-US" dirty="0" smtClean="0"/>
              <a:t>As lesson learnt from that, youth department  established youth School program in 2013 to engage more students and young people in humanitarian action. </a:t>
            </a:r>
          </a:p>
          <a:p>
            <a:pPr algn="just">
              <a:buFont typeface="Wingdings" panose="05000000000000000000" pitchFamily="2" charset="2"/>
              <a:buChar char="§"/>
            </a:pPr>
            <a:r>
              <a:rPr lang="en-AU" altLang="en-US" dirty="0" smtClean="0"/>
              <a:t>A part of that, youth integrated into community based project (ICBRR) to empower youth in risk reduction activities </a:t>
            </a:r>
          </a:p>
        </p:txBody>
      </p:sp>
      <p:sp>
        <p:nvSpPr>
          <p:cNvPr id="17411" name="Title 2"/>
          <p:cNvSpPr>
            <a:spLocks noGrp="1"/>
          </p:cNvSpPr>
          <p:nvPr>
            <p:ph type="title"/>
          </p:nvPr>
        </p:nvSpPr>
        <p:spPr>
          <a:xfrm>
            <a:off x="2286000" y="338139"/>
            <a:ext cx="7924800" cy="1252537"/>
          </a:xfrm>
        </p:spPr>
        <p:txBody>
          <a:bodyPr/>
          <a:lstStyle/>
          <a:p>
            <a:r>
              <a:rPr lang="en-AU" altLang="en-US" sz="3600" b="1" dirty="0" smtClean="0"/>
              <a:t>Introduction </a:t>
            </a:r>
            <a:endParaRPr lang="en-AU" altLang="en-US" sz="36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a:xfrm>
            <a:off x="2286000" y="3352800"/>
            <a:ext cx="7620000" cy="1905000"/>
          </a:xfrm>
        </p:spPr>
        <p:txBody>
          <a:bodyPr/>
          <a:lstStyle/>
          <a:p>
            <a:pPr eaLnBrk="1" hangingPunct="1"/>
            <a:r>
              <a:rPr lang="en-US" altLang="en-US" b="1" dirty="0" smtClean="0"/>
              <a:t/>
            </a:r>
            <a:br>
              <a:rPr lang="en-US" altLang="en-US" b="1" dirty="0" smtClean="0"/>
            </a:br>
            <a:r>
              <a:rPr lang="en-US" altLang="en-US" b="1" dirty="0" smtClean="0">
                <a:solidFill>
                  <a:srgbClr val="FF5050"/>
                </a:solidFill>
              </a:rPr>
              <a:t>OBRIGADU/A WA’IN</a:t>
            </a:r>
            <a:br>
              <a:rPr lang="en-US" altLang="en-US" b="1" dirty="0" smtClean="0">
                <a:solidFill>
                  <a:srgbClr val="FF5050"/>
                </a:solidFill>
              </a:rPr>
            </a:br>
            <a:endParaRPr lang="en-US" altLang="en-US" b="1" dirty="0" smtClean="0">
              <a:solidFill>
                <a:srgbClr val="FF505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Engaged young people as leader, volunteer and beneficiary able to actively contribute to humanitarian activities in their communities </a:t>
            </a:r>
            <a:endParaRPr lang="en-US" dirty="0"/>
          </a:p>
        </p:txBody>
      </p:sp>
      <p:sp>
        <p:nvSpPr>
          <p:cNvPr id="3" name="Title 2"/>
          <p:cNvSpPr>
            <a:spLocks noGrp="1"/>
          </p:cNvSpPr>
          <p:nvPr>
            <p:ph type="title"/>
          </p:nvPr>
        </p:nvSpPr>
        <p:spPr/>
        <p:txBody>
          <a:bodyPr/>
          <a:lstStyle/>
          <a:p>
            <a:r>
              <a:rPr lang="en-US" dirty="0" smtClean="0"/>
              <a:t>Objective </a:t>
            </a:r>
            <a:endParaRPr lang="en-US" dirty="0"/>
          </a:p>
        </p:txBody>
      </p:sp>
    </p:spTree>
    <p:extLst>
      <p:ext uri="{BB962C8B-B14F-4D97-AF65-F5344CB8AC3E}">
        <p14:creationId xmlns:p14="http://schemas.microsoft.com/office/powerpoint/2010/main" val="13044183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3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55750" y="745331"/>
            <a:ext cx="9144000" cy="6180138"/>
          </a:xfrm>
        </p:spPr>
      </p:pic>
      <p:sp>
        <p:nvSpPr>
          <p:cNvPr id="19459" name="Rectangle 2"/>
          <p:cNvSpPr>
            <a:spLocks noGrp="1" noChangeArrowheads="1"/>
          </p:cNvSpPr>
          <p:nvPr>
            <p:ph type="title"/>
          </p:nvPr>
        </p:nvSpPr>
        <p:spPr>
          <a:xfrm>
            <a:off x="1746250" y="108837"/>
            <a:ext cx="8893175" cy="663575"/>
          </a:xfrm>
        </p:spPr>
        <p:txBody>
          <a:bodyPr/>
          <a:lstStyle/>
          <a:p>
            <a:pPr eaLnBrk="1" hangingPunct="1"/>
            <a:r>
              <a:rPr lang="en-US" altLang="en-US" sz="3200" b="1" dirty="0" smtClean="0">
                <a:solidFill>
                  <a:schemeClr val="bg1"/>
                </a:solidFill>
              </a:rPr>
              <a:t>YSP intervention area</a:t>
            </a:r>
            <a:endParaRPr lang="en-US" altLang="en-US" sz="3200" b="1" dirty="0">
              <a:solidFill>
                <a:schemeClr val="bg1"/>
              </a:solidFill>
            </a:endParaRPr>
          </a:p>
        </p:txBody>
      </p:sp>
      <p:sp>
        <p:nvSpPr>
          <p:cNvPr id="19460" name="Rectangle 1041"/>
          <p:cNvSpPr>
            <a:spLocks noChangeArrowheads="1"/>
          </p:cNvSpPr>
          <p:nvPr/>
        </p:nvSpPr>
        <p:spPr bwMode="auto">
          <a:xfrm>
            <a:off x="5630863" y="2862264"/>
            <a:ext cx="22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s-ES" altLang="en-US" b="1" dirty="0">
                <a:solidFill>
                  <a:srgbClr val="FF0000"/>
                </a:solidFill>
                <a:latin typeface="Wingdings 2" panose="05020102010507070707" pitchFamily="18" charset="2"/>
              </a:rPr>
              <a:t>Ì</a:t>
            </a:r>
          </a:p>
        </p:txBody>
      </p:sp>
      <p:sp>
        <p:nvSpPr>
          <p:cNvPr id="19461" name="Rectangle 1041"/>
          <p:cNvSpPr>
            <a:spLocks noChangeArrowheads="1"/>
          </p:cNvSpPr>
          <p:nvPr/>
        </p:nvSpPr>
        <p:spPr bwMode="auto">
          <a:xfrm>
            <a:off x="4325938" y="3756025"/>
            <a:ext cx="22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s-ES" altLang="en-US" b="1" dirty="0">
                <a:solidFill>
                  <a:srgbClr val="FF0000"/>
                </a:solidFill>
                <a:latin typeface="Wingdings 2" panose="05020102010507070707" pitchFamily="18" charset="2"/>
              </a:rPr>
              <a:t>Ì</a:t>
            </a:r>
          </a:p>
        </p:txBody>
      </p:sp>
      <p:sp>
        <p:nvSpPr>
          <p:cNvPr id="19462" name="Rectangle 1041"/>
          <p:cNvSpPr>
            <a:spLocks noChangeArrowheads="1"/>
          </p:cNvSpPr>
          <p:nvPr/>
        </p:nvSpPr>
        <p:spPr bwMode="auto">
          <a:xfrm>
            <a:off x="4700588" y="2252663"/>
            <a:ext cx="220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s-ES" altLang="en-US" b="1">
                <a:solidFill>
                  <a:srgbClr val="FF0000"/>
                </a:solidFill>
                <a:latin typeface="Wingdings 2" panose="05020102010507070707" pitchFamily="18" charset="2"/>
              </a:rPr>
              <a:t>Ì</a:t>
            </a:r>
          </a:p>
        </p:txBody>
      </p:sp>
      <p:sp>
        <p:nvSpPr>
          <p:cNvPr id="19463" name="Rectangle 1041"/>
          <p:cNvSpPr>
            <a:spLocks noChangeArrowheads="1"/>
          </p:cNvSpPr>
          <p:nvPr/>
        </p:nvSpPr>
        <p:spPr bwMode="auto">
          <a:xfrm>
            <a:off x="5467350" y="2032796"/>
            <a:ext cx="22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s-ES" altLang="en-US" b="1" dirty="0">
                <a:solidFill>
                  <a:srgbClr val="FF0000"/>
                </a:solidFill>
                <a:latin typeface="Wingdings 2" panose="05020102010507070707" pitchFamily="18" charset="2"/>
              </a:rPr>
              <a:t>Ì</a:t>
            </a:r>
          </a:p>
        </p:txBody>
      </p:sp>
      <p:sp>
        <p:nvSpPr>
          <p:cNvPr id="19464" name="Rectangle 1041"/>
          <p:cNvSpPr>
            <a:spLocks noChangeArrowheads="1"/>
          </p:cNvSpPr>
          <p:nvPr/>
        </p:nvSpPr>
        <p:spPr bwMode="auto">
          <a:xfrm>
            <a:off x="4884737" y="2989263"/>
            <a:ext cx="220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s-ES" altLang="en-US" b="1" dirty="0">
                <a:solidFill>
                  <a:srgbClr val="FF0000"/>
                </a:solidFill>
                <a:latin typeface="Wingdings 2" panose="05020102010507070707" pitchFamily="18" charset="2"/>
              </a:rPr>
              <a:t>Ì</a:t>
            </a:r>
          </a:p>
        </p:txBody>
      </p:sp>
      <p:sp>
        <p:nvSpPr>
          <p:cNvPr id="19465" name="Rectangle 1041"/>
          <p:cNvSpPr>
            <a:spLocks noChangeArrowheads="1"/>
          </p:cNvSpPr>
          <p:nvPr/>
        </p:nvSpPr>
        <p:spPr bwMode="auto">
          <a:xfrm>
            <a:off x="1981199" y="4859337"/>
            <a:ext cx="220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s-ES" altLang="en-US" b="1" dirty="0">
                <a:solidFill>
                  <a:srgbClr val="FF0000"/>
                </a:solidFill>
                <a:latin typeface="Wingdings 2" panose="05020102010507070707" pitchFamily="18" charset="2"/>
              </a:rPr>
              <a:t>Ì</a:t>
            </a:r>
          </a:p>
        </p:txBody>
      </p:sp>
      <p:sp>
        <p:nvSpPr>
          <p:cNvPr id="19466" name="Rectangle 1041"/>
          <p:cNvSpPr>
            <a:spLocks noChangeArrowheads="1"/>
          </p:cNvSpPr>
          <p:nvPr/>
        </p:nvSpPr>
        <p:spPr bwMode="auto">
          <a:xfrm>
            <a:off x="6486152" y="2519806"/>
            <a:ext cx="220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s-ES" altLang="en-US" b="1" dirty="0">
                <a:solidFill>
                  <a:srgbClr val="FF0000"/>
                </a:solidFill>
                <a:latin typeface="Wingdings 2" panose="05020102010507070707" pitchFamily="18" charset="2"/>
              </a:rPr>
              <a:t>Ì</a:t>
            </a:r>
          </a:p>
        </p:txBody>
      </p:sp>
      <p:sp>
        <p:nvSpPr>
          <p:cNvPr id="19467" name="Rectangle 1041"/>
          <p:cNvSpPr>
            <a:spLocks noChangeArrowheads="1"/>
          </p:cNvSpPr>
          <p:nvPr/>
        </p:nvSpPr>
        <p:spPr bwMode="auto">
          <a:xfrm>
            <a:off x="7839076" y="1828800"/>
            <a:ext cx="22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s-ES" altLang="en-US" b="1" dirty="0">
                <a:solidFill>
                  <a:srgbClr val="FF0000"/>
                </a:solidFill>
                <a:latin typeface="Wingdings 2" panose="05020102010507070707" pitchFamily="18" charset="2"/>
              </a:rPr>
              <a:t>Ì</a:t>
            </a:r>
          </a:p>
        </p:txBody>
      </p:sp>
      <p:sp>
        <p:nvSpPr>
          <p:cNvPr id="19468" name="Rectangle 1041"/>
          <p:cNvSpPr>
            <a:spLocks noChangeArrowheads="1"/>
          </p:cNvSpPr>
          <p:nvPr/>
        </p:nvSpPr>
        <p:spPr bwMode="auto">
          <a:xfrm>
            <a:off x="5322888" y="3835400"/>
            <a:ext cx="220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s-ES" altLang="en-US" b="1">
                <a:solidFill>
                  <a:srgbClr val="FF0000"/>
                </a:solidFill>
                <a:latin typeface="Wingdings 2" panose="05020102010507070707" pitchFamily="18" charset="2"/>
              </a:rPr>
              <a:t>Ì</a:t>
            </a:r>
          </a:p>
        </p:txBody>
      </p:sp>
      <p:sp>
        <p:nvSpPr>
          <p:cNvPr id="19469" name="Rectangle 1041"/>
          <p:cNvSpPr>
            <a:spLocks noChangeArrowheads="1"/>
          </p:cNvSpPr>
          <p:nvPr/>
        </p:nvSpPr>
        <p:spPr bwMode="auto">
          <a:xfrm>
            <a:off x="5984875" y="4213225"/>
            <a:ext cx="22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s-ES" altLang="en-US" b="1" dirty="0">
                <a:solidFill>
                  <a:srgbClr val="FF0000"/>
                </a:solidFill>
                <a:latin typeface="Wingdings 2" panose="05020102010507070707" pitchFamily="18" charset="2"/>
              </a:rPr>
              <a:t>Ì</a:t>
            </a:r>
          </a:p>
        </p:txBody>
      </p:sp>
      <p:sp>
        <p:nvSpPr>
          <p:cNvPr id="19470" name="Rectangle 1041"/>
          <p:cNvSpPr>
            <a:spLocks noChangeArrowheads="1"/>
          </p:cNvSpPr>
          <p:nvPr/>
        </p:nvSpPr>
        <p:spPr bwMode="auto">
          <a:xfrm>
            <a:off x="7491413" y="3516313"/>
            <a:ext cx="22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s-ES" altLang="en-US" b="1" dirty="0">
                <a:solidFill>
                  <a:srgbClr val="FF0000"/>
                </a:solidFill>
                <a:latin typeface="Wingdings 2" panose="05020102010507070707" pitchFamily="18" charset="2"/>
              </a:rPr>
              <a:t>Ì</a:t>
            </a:r>
          </a:p>
        </p:txBody>
      </p:sp>
      <p:sp>
        <p:nvSpPr>
          <p:cNvPr id="19471" name="Rectangle 1041"/>
          <p:cNvSpPr>
            <a:spLocks noChangeArrowheads="1"/>
          </p:cNvSpPr>
          <p:nvPr/>
        </p:nvSpPr>
        <p:spPr bwMode="auto">
          <a:xfrm>
            <a:off x="9220995" y="1778000"/>
            <a:ext cx="220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s-ES" altLang="en-US" b="1" dirty="0">
                <a:solidFill>
                  <a:srgbClr val="FF0000"/>
                </a:solidFill>
                <a:latin typeface="Wingdings 2" panose="05020102010507070707" pitchFamily="18" charset="2"/>
              </a:rPr>
              <a:t>Ì</a:t>
            </a:r>
          </a:p>
        </p:txBody>
      </p:sp>
      <p:sp>
        <p:nvSpPr>
          <p:cNvPr id="19472" name="Rectangle 1041"/>
          <p:cNvSpPr>
            <a:spLocks noChangeArrowheads="1"/>
          </p:cNvSpPr>
          <p:nvPr/>
        </p:nvSpPr>
        <p:spPr bwMode="auto">
          <a:xfrm flipH="1">
            <a:off x="4227794" y="5284695"/>
            <a:ext cx="333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s-ES" altLang="en-US" b="1" dirty="0">
                <a:solidFill>
                  <a:srgbClr val="FF0000"/>
                </a:solidFill>
                <a:latin typeface="Wingdings 2" panose="05020102010507070707" pitchFamily="18" charset="2"/>
              </a:rPr>
              <a:t>Ì</a:t>
            </a:r>
          </a:p>
        </p:txBody>
      </p:sp>
      <p:sp>
        <p:nvSpPr>
          <p:cNvPr id="24" name="Flowchart: Extract 23"/>
          <p:cNvSpPr/>
          <p:nvPr/>
        </p:nvSpPr>
        <p:spPr>
          <a:xfrm rot="5400000">
            <a:off x="6026150" y="1746250"/>
            <a:ext cx="203200" cy="520700"/>
          </a:xfrm>
          <a:prstGeom prst="flowChartExtra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5" name="Straight Connector 24"/>
          <p:cNvCxnSpPr/>
          <p:nvPr/>
        </p:nvCxnSpPr>
        <p:spPr>
          <a:xfrm>
            <a:off x="5867400" y="1871664"/>
            <a:ext cx="1" cy="490537"/>
          </a:xfrm>
          <a:prstGeom prst="line">
            <a:avLst/>
          </a:prstGeom>
        </p:spPr>
        <p:style>
          <a:lnRef idx="3">
            <a:schemeClr val="accent6"/>
          </a:lnRef>
          <a:fillRef idx="0">
            <a:schemeClr val="accent6"/>
          </a:fillRef>
          <a:effectRef idx="2">
            <a:schemeClr val="accent6"/>
          </a:effectRef>
          <a:fontRef idx="minor">
            <a:schemeClr val="tx1"/>
          </a:fontRef>
        </p:style>
      </p:cxnSp>
      <p:sp>
        <p:nvSpPr>
          <p:cNvPr id="31" name="Flowchart: Extract 30"/>
          <p:cNvSpPr/>
          <p:nvPr/>
        </p:nvSpPr>
        <p:spPr>
          <a:xfrm rot="5400000">
            <a:off x="7931150" y="1466850"/>
            <a:ext cx="203200" cy="520700"/>
          </a:xfrm>
          <a:prstGeom prst="flowChartExtra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32" name="Straight Connector 31"/>
          <p:cNvCxnSpPr/>
          <p:nvPr/>
        </p:nvCxnSpPr>
        <p:spPr>
          <a:xfrm>
            <a:off x="7772400" y="1600201"/>
            <a:ext cx="1" cy="490537"/>
          </a:xfrm>
          <a:prstGeom prst="line">
            <a:avLst/>
          </a:prstGeom>
        </p:spPr>
        <p:style>
          <a:lnRef idx="3">
            <a:schemeClr val="accent6"/>
          </a:lnRef>
          <a:fillRef idx="0">
            <a:schemeClr val="accent6"/>
          </a:fillRef>
          <a:effectRef idx="2">
            <a:schemeClr val="accent6"/>
          </a:effectRef>
          <a:fontRef idx="minor">
            <a:schemeClr val="tx1"/>
          </a:fontRef>
        </p:style>
      </p:cxnSp>
      <p:sp>
        <p:nvSpPr>
          <p:cNvPr id="33" name="Flowchart: Extract 32"/>
          <p:cNvSpPr/>
          <p:nvPr/>
        </p:nvSpPr>
        <p:spPr>
          <a:xfrm rot="5400000">
            <a:off x="2139950" y="4577603"/>
            <a:ext cx="203200" cy="520700"/>
          </a:xfrm>
          <a:prstGeom prst="flowChartExtra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34" name="Straight Connector 33"/>
          <p:cNvCxnSpPr/>
          <p:nvPr/>
        </p:nvCxnSpPr>
        <p:spPr>
          <a:xfrm>
            <a:off x="1981201" y="4724401"/>
            <a:ext cx="1" cy="490537"/>
          </a:xfrm>
          <a:prstGeom prst="line">
            <a:avLst/>
          </a:prstGeom>
        </p:spPr>
        <p:style>
          <a:lnRef idx="3">
            <a:schemeClr val="accent6"/>
          </a:lnRef>
          <a:fillRef idx="0">
            <a:schemeClr val="accent6"/>
          </a:fillRef>
          <a:effectRef idx="2">
            <a:schemeClr val="accent6"/>
          </a:effectRef>
          <a:fontRef idx="minor">
            <a:schemeClr val="tx1"/>
          </a:fontRef>
        </p:style>
      </p:cxnSp>
      <p:sp>
        <p:nvSpPr>
          <p:cNvPr id="19481" name="Rectangle 1041"/>
          <p:cNvSpPr>
            <a:spLocks noChangeArrowheads="1"/>
          </p:cNvSpPr>
          <p:nvPr/>
        </p:nvSpPr>
        <p:spPr bwMode="auto">
          <a:xfrm>
            <a:off x="7786687" y="5299754"/>
            <a:ext cx="492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spcBef>
                <a:spcPct val="0"/>
              </a:spcBef>
              <a:buClrTx/>
              <a:buSzTx/>
              <a:buFontTx/>
              <a:buNone/>
            </a:pPr>
            <a:r>
              <a:rPr lang="es-ES" altLang="en-US" b="1" dirty="0">
                <a:solidFill>
                  <a:srgbClr val="FF0000"/>
                </a:solidFill>
                <a:latin typeface="Wingdings 2" panose="05020102010507070707" pitchFamily="18" charset="2"/>
              </a:rPr>
              <a:t>Ì</a:t>
            </a:r>
          </a:p>
        </p:txBody>
      </p:sp>
      <p:sp>
        <p:nvSpPr>
          <p:cNvPr id="19482" name="TextBox 1"/>
          <p:cNvSpPr txBox="1">
            <a:spLocks noChangeArrowheads="1"/>
          </p:cNvSpPr>
          <p:nvPr/>
        </p:nvSpPr>
        <p:spPr bwMode="auto">
          <a:xfrm>
            <a:off x="7705165" y="5388130"/>
            <a:ext cx="2867025" cy="10772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eaLnBrk="1" hangingPunct="1">
              <a:spcBef>
                <a:spcPct val="0"/>
              </a:spcBef>
              <a:buClrTx/>
              <a:buSzTx/>
              <a:buFontTx/>
              <a:buNone/>
            </a:pPr>
            <a:r>
              <a:rPr lang="en-US" altLang="en-US" sz="1200" b="1" dirty="0">
                <a:solidFill>
                  <a:schemeClr val="tx1"/>
                </a:solidFill>
                <a:latin typeface="Arial" panose="020B0604020202020204" pitchFamily="34" charset="0"/>
              </a:rPr>
              <a:t>          </a:t>
            </a:r>
            <a:r>
              <a:rPr lang="en-US" altLang="en-US" sz="1600" b="1" dirty="0">
                <a:solidFill>
                  <a:schemeClr val="tx1"/>
                </a:solidFill>
                <a:latin typeface="Arial" panose="020B0604020202020204" pitchFamily="34" charset="0"/>
              </a:rPr>
              <a:t> </a:t>
            </a:r>
            <a:r>
              <a:rPr lang="en-US" altLang="en-US" sz="1600" b="1" dirty="0" smtClean="0">
                <a:solidFill>
                  <a:schemeClr val="tx1"/>
                </a:solidFill>
                <a:latin typeface="Arial" panose="020B0604020202020204" pitchFamily="34" charset="0"/>
              </a:rPr>
              <a:t>Branch &amp; community</a:t>
            </a:r>
            <a:endParaRPr lang="en-US" altLang="en-US" sz="1600" b="1" dirty="0">
              <a:solidFill>
                <a:schemeClr val="tx1"/>
              </a:solidFill>
              <a:latin typeface="Arial" panose="020B0604020202020204" pitchFamily="34" charset="0"/>
            </a:endParaRPr>
          </a:p>
          <a:p>
            <a:pPr eaLnBrk="1" hangingPunct="1">
              <a:spcBef>
                <a:spcPct val="0"/>
              </a:spcBef>
              <a:buClrTx/>
              <a:buSzTx/>
              <a:buFontTx/>
              <a:buNone/>
            </a:pPr>
            <a:endParaRPr lang="en-US" altLang="en-US" sz="1600" b="1" dirty="0">
              <a:solidFill>
                <a:schemeClr val="tx1"/>
              </a:solidFill>
              <a:latin typeface="Arial" panose="020B0604020202020204" pitchFamily="34" charset="0"/>
            </a:endParaRPr>
          </a:p>
          <a:p>
            <a:pPr eaLnBrk="1" hangingPunct="1">
              <a:spcBef>
                <a:spcPct val="0"/>
              </a:spcBef>
              <a:buClrTx/>
              <a:buSzTx/>
              <a:buFontTx/>
              <a:buNone/>
            </a:pPr>
            <a:endParaRPr lang="en-US" altLang="en-US" sz="1600" b="1" dirty="0">
              <a:solidFill>
                <a:schemeClr val="tx1"/>
              </a:solidFill>
              <a:latin typeface="Arial" panose="020B0604020202020204" pitchFamily="34" charset="0"/>
            </a:endParaRPr>
          </a:p>
          <a:p>
            <a:pPr eaLnBrk="1" hangingPunct="1">
              <a:spcBef>
                <a:spcPct val="0"/>
              </a:spcBef>
              <a:buClrTx/>
              <a:buSzTx/>
              <a:buFontTx/>
              <a:buNone/>
            </a:pPr>
            <a:r>
              <a:rPr lang="en-US" altLang="en-US" sz="1600" b="1" dirty="0">
                <a:solidFill>
                  <a:schemeClr val="tx1"/>
                </a:solidFill>
                <a:latin typeface="Arial" panose="020B0604020202020204" pitchFamily="34" charset="0"/>
              </a:rPr>
              <a:t>          JCV Program</a:t>
            </a:r>
          </a:p>
        </p:txBody>
      </p:sp>
      <p:sp>
        <p:nvSpPr>
          <p:cNvPr id="29" name="Flowchart: Extract 28"/>
          <p:cNvSpPr/>
          <p:nvPr/>
        </p:nvSpPr>
        <p:spPr>
          <a:xfrm rot="5400000">
            <a:off x="8116891" y="5965428"/>
            <a:ext cx="195263" cy="273050"/>
          </a:xfrm>
          <a:prstGeom prst="flowChartExtra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35" name="Straight Connector 34"/>
          <p:cNvCxnSpPr/>
          <p:nvPr/>
        </p:nvCxnSpPr>
        <p:spPr>
          <a:xfrm>
            <a:off x="8086634" y="6038545"/>
            <a:ext cx="3" cy="359568"/>
          </a:xfrm>
          <a:prstGeom prst="line">
            <a:avLst/>
          </a:prstGeom>
        </p:spPr>
        <p:style>
          <a:lnRef idx="3">
            <a:schemeClr val="accent6"/>
          </a:lnRef>
          <a:fillRef idx="0">
            <a:schemeClr val="accent6"/>
          </a:fillRef>
          <a:effectRef idx="2">
            <a:schemeClr val="accent6"/>
          </a:effectRef>
          <a:fontRef idx="minor">
            <a:schemeClr val="tx1"/>
          </a:fontRef>
        </p:style>
      </p:cxnSp>
      <p:sp>
        <p:nvSpPr>
          <p:cNvPr id="36" name="Flowchart: Extract 35"/>
          <p:cNvSpPr/>
          <p:nvPr/>
        </p:nvSpPr>
        <p:spPr>
          <a:xfrm rot="5400000">
            <a:off x="4743450" y="1966913"/>
            <a:ext cx="203200" cy="520700"/>
          </a:xfrm>
          <a:prstGeom prst="flowChartExtra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37" name="Straight Connector 36"/>
          <p:cNvCxnSpPr/>
          <p:nvPr/>
        </p:nvCxnSpPr>
        <p:spPr>
          <a:xfrm>
            <a:off x="4584700" y="2100264"/>
            <a:ext cx="1" cy="490537"/>
          </a:xfrm>
          <a:prstGeom prst="line">
            <a:avLst/>
          </a:prstGeom>
        </p:spPr>
        <p:style>
          <a:lnRef idx="3">
            <a:schemeClr val="accent6"/>
          </a:lnRef>
          <a:fillRef idx="0">
            <a:schemeClr val="accent6"/>
          </a:fillRef>
          <a:effectRef idx="2">
            <a:schemeClr val="accent6"/>
          </a:effectRef>
          <a:fontRef idx="minor">
            <a:schemeClr val="tx1"/>
          </a:fontRef>
        </p:style>
      </p:cxnSp>
      <p:sp>
        <p:nvSpPr>
          <p:cNvPr id="38" name="Flowchart: Extract 37"/>
          <p:cNvSpPr/>
          <p:nvPr/>
        </p:nvSpPr>
        <p:spPr>
          <a:xfrm rot="5400000">
            <a:off x="4273550" y="3186113"/>
            <a:ext cx="203200" cy="520700"/>
          </a:xfrm>
          <a:prstGeom prst="flowChartExtra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39" name="Straight Connector 38"/>
          <p:cNvCxnSpPr/>
          <p:nvPr/>
        </p:nvCxnSpPr>
        <p:spPr>
          <a:xfrm>
            <a:off x="4114801" y="3319464"/>
            <a:ext cx="1" cy="490537"/>
          </a:xfrm>
          <a:prstGeom prst="line">
            <a:avLst/>
          </a:prstGeom>
        </p:spPr>
        <p:style>
          <a:lnRef idx="3">
            <a:schemeClr val="accent6"/>
          </a:lnRef>
          <a:fillRef idx="0">
            <a:schemeClr val="accent6"/>
          </a:fillRef>
          <a:effectRef idx="2">
            <a:schemeClr val="accent6"/>
          </a:effectRef>
          <a:fontRef idx="minor">
            <a:schemeClr val="tx1"/>
          </a:fontRef>
        </p:style>
      </p:cxnSp>
      <p:sp>
        <p:nvSpPr>
          <p:cNvPr id="40" name="Flowchart: Extract 39"/>
          <p:cNvSpPr/>
          <p:nvPr/>
        </p:nvSpPr>
        <p:spPr>
          <a:xfrm rot="5400000">
            <a:off x="5492750" y="3448050"/>
            <a:ext cx="203200" cy="520700"/>
          </a:xfrm>
          <a:prstGeom prst="flowChartExtra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41" name="Straight Connector 40"/>
          <p:cNvCxnSpPr/>
          <p:nvPr/>
        </p:nvCxnSpPr>
        <p:spPr>
          <a:xfrm>
            <a:off x="5334001" y="3581401"/>
            <a:ext cx="1" cy="490537"/>
          </a:xfrm>
          <a:prstGeom prst="line">
            <a:avLst/>
          </a:prstGeom>
        </p:spPr>
        <p:style>
          <a:lnRef idx="3">
            <a:schemeClr val="accent6"/>
          </a:lnRef>
          <a:fillRef idx="0">
            <a:schemeClr val="accent6"/>
          </a:fillRef>
          <a:effectRef idx="2">
            <a:schemeClr val="accent6"/>
          </a:effectRef>
          <a:fontRef idx="minor">
            <a:schemeClr val="tx1"/>
          </a:fontRef>
        </p:style>
      </p:cxnSp>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8172" y="2125014"/>
            <a:ext cx="7899400" cy="4343400"/>
          </a:xfrm>
        </p:spPr>
        <p:txBody>
          <a:bodyPr/>
          <a:lstStyle/>
          <a:p>
            <a:pPr marL="631825" indent="-228600" algn="just">
              <a:lnSpc>
                <a:spcPct val="150000"/>
              </a:lnSpc>
              <a:buFont typeface="Arial" panose="020B0604020202020204" pitchFamily="34" charset="0"/>
              <a:buChar char="•"/>
              <a:defRPr/>
            </a:pPr>
            <a:r>
              <a:rPr lang="en-US" dirty="0" smtClean="0">
                <a:latin typeface="+mj-lt"/>
              </a:rPr>
              <a:t>First aid</a:t>
            </a:r>
          </a:p>
          <a:p>
            <a:pPr marL="461963" indent="-63500" algn="just">
              <a:lnSpc>
                <a:spcPct val="150000"/>
              </a:lnSpc>
              <a:buFont typeface="Arial" pitchFamily="34" charset="0"/>
              <a:buChar char="•"/>
              <a:defRPr/>
            </a:pPr>
            <a:r>
              <a:rPr lang="en-US" dirty="0" smtClean="0">
                <a:latin typeface="+mj-lt"/>
              </a:rPr>
              <a:t> DRR</a:t>
            </a:r>
            <a:endParaRPr lang="en-US" dirty="0">
              <a:latin typeface="+mj-lt"/>
            </a:endParaRPr>
          </a:p>
          <a:p>
            <a:pPr marL="461963" indent="-63500" algn="just">
              <a:lnSpc>
                <a:spcPct val="150000"/>
              </a:lnSpc>
              <a:buFont typeface="Arial" pitchFamily="34" charset="0"/>
              <a:buChar char="•"/>
              <a:defRPr/>
            </a:pPr>
            <a:r>
              <a:rPr lang="en-US" dirty="0">
                <a:latin typeface="+mj-lt"/>
              </a:rPr>
              <a:t> </a:t>
            </a:r>
            <a:r>
              <a:rPr lang="en-US" dirty="0" smtClean="0">
                <a:latin typeface="+mj-lt"/>
              </a:rPr>
              <a:t>Healthy youth</a:t>
            </a:r>
            <a:endParaRPr lang="en-US" dirty="0">
              <a:latin typeface="+mj-lt"/>
            </a:endParaRPr>
          </a:p>
          <a:p>
            <a:pPr marL="461963" indent="-63500" algn="just">
              <a:lnSpc>
                <a:spcPct val="150000"/>
              </a:lnSpc>
              <a:buFont typeface="Arial" pitchFamily="34" charset="0"/>
              <a:buChar char="•"/>
              <a:defRPr/>
            </a:pPr>
            <a:r>
              <a:rPr lang="en-US" dirty="0">
                <a:latin typeface="+mj-lt"/>
              </a:rPr>
              <a:t> </a:t>
            </a:r>
            <a:r>
              <a:rPr lang="en-US" dirty="0" smtClean="0">
                <a:latin typeface="+mj-lt"/>
              </a:rPr>
              <a:t>health and hygiene promotion</a:t>
            </a:r>
            <a:endParaRPr lang="en-US" dirty="0">
              <a:latin typeface="+mj-lt"/>
            </a:endParaRPr>
          </a:p>
          <a:p>
            <a:pPr marL="461963" indent="-63500" algn="just">
              <a:lnSpc>
                <a:spcPct val="150000"/>
              </a:lnSpc>
              <a:buFont typeface="Arial" pitchFamily="34" charset="0"/>
              <a:buChar char="•"/>
              <a:defRPr/>
            </a:pPr>
            <a:r>
              <a:rPr lang="en-US" dirty="0">
                <a:latin typeface="+mj-lt"/>
              </a:rPr>
              <a:t> </a:t>
            </a:r>
            <a:r>
              <a:rPr lang="en-US" dirty="0" smtClean="0">
                <a:latin typeface="+mj-lt"/>
              </a:rPr>
              <a:t>Communication and Dissemination </a:t>
            </a:r>
            <a:endParaRPr lang="en-US" dirty="0">
              <a:latin typeface="+mj-lt"/>
            </a:endParaRPr>
          </a:p>
          <a:p>
            <a:pPr marL="0" indent="0" algn="just">
              <a:buNone/>
              <a:defRPr/>
            </a:pPr>
            <a:endParaRPr lang="en-US" sz="2800" dirty="0">
              <a:latin typeface="+mj-lt"/>
            </a:endParaRPr>
          </a:p>
          <a:p>
            <a:pPr marL="0" indent="0" algn="just">
              <a:buNone/>
              <a:defRPr/>
            </a:pPr>
            <a:endParaRPr lang="en-US" sz="2800" dirty="0">
              <a:latin typeface="+mj-lt"/>
            </a:endParaRPr>
          </a:p>
          <a:p>
            <a:pPr algn="just">
              <a:buFont typeface="Wingdings" pitchFamily="2" charset="2"/>
              <a:buChar char="q"/>
              <a:defRPr/>
            </a:pPr>
            <a:endParaRPr lang="en-US" sz="2800" dirty="0">
              <a:latin typeface="+mj-lt"/>
            </a:endParaRPr>
          </a:p>
          <a:p>
            <a:pPr algn="just">
              <a:buFont typeface="Wingdings" pitchFamily="2" charset="2"/>
              <a:buChar char="q"/>
              <a:defRPr/>
            </a:pPr>
            <a:endParaRPr lang="en-US" sz="2800" dirty="0">
              <a:latin typeface="+mj-lt"/>
            </a:endParaRPr>
          </a:p>
          <a:p>
            <a:pPr algn="just">
              <a:buFont typeface="Wingdings" pitchFamily="2" charset="2"/>
              <a:buChar char="q"/>
              <a:defRPr/>
            </a:pPr>
            <a:endParaRPr lang="en-US" sz="2800" dirty="0">
              <a:latin typeface="+mj-lt"/>
            </a:endParaRPr>
          </a:p>
          <a:p>
            <a:pPr marL="398463" indent="0" algn="just">
              <a:buNone/>
              <a:defRPr/>
            </a:pPr>
            <a:endParaRPr lang="en-US" sz="2800" dirty="0">
              <a:latin typeface="+mj-lt"/>
            </a:endParaRPr>
          </a:p>
          <a:p>
            <a:pPr marL="461963" indent="-63500" algn="just">
              <a:buFont typeface="Arial" pitchFamily="34" charset="0"/>
              <a:buChar char="•"/>
              <a:defRPr/>
            </a:pPr>
            <a:endParaRPr lang="en-US" sz="2800" dirty="0">
              <a:latin typeface="+mj-lt"/>
            </a:endParaRPr>
          </a:p>
        </p:txBody>
      </p:sp>
      <p:sp>
        <p:nvSpPr>
          <p:cNvPr id="20483" name="Title 2"/>
          <p:cNvSpPr>
            <a:spLocks noGrp="1"/>
          </p:cNvSpPr>
          <p:nvPr>
            <p:ph type="title"/>
          </p:nvPr>
        </p:nvSpPr>
        <p:spPr>
          <a:xfrm>
            <a:off x="2286000" y="338139"/>
            <a:ext cx="7924800" cy="1252537"/>
          </a:xfrm>
        </p:spPr>
        <p:txBody>
          <a:bodyPr/>
          <a:lstStyle/>
          <a:p>
            <a:r>
              <a:rPr lang="en-US" altLang="en-US" sz="3200" b="1" dirty="0" smtClean="0"/>
              <a:t>Component of Youth school program</a:t>
            </a:r>
            <a:endParaRPr lang="en-US" altLang="en-US" sz="32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1"/>
          <p:cNvSpPr>
            <a:spLocks noGrp="1"/>
          </p:cNvSpPr>
          <p:nvPr>
            <p:ph idx="1"/>
          </p:nvPr>
        </p:nvSpPr>
        <p:spPr>
          <a:xfrm>
            <a:off x="609600" y="2191871"/>
            <a:ext cx="9099176" cy="4061011"/>
          </a:xfrm>
        </p:spPr>
        <p:txBody>
          <a:bodyPr/>
          <a:lstStyle/>
          <a:p>
            <a:pPr algn="just">
              <a:lnSpc>
                <a:spcPct val="150000"/>
              </a:lnSpc>
              <a:buFont typeface="Wingdings" panose="05000000000000000000" pitchFamily="2" charset="2"/>
              <a:buChar char="q"/>
            </a:pPr>
            <a:r>
              <a:rPr lang="en-US" altLang="en-US" dirty="0" smtClean="0"/>
              <a:t>Developed youth school module (in collaboration with </a:t>
            </a:r>
            <a:r>
              <a:rPr lang="en-US" altLang="en-US" dirty="0" err="1" smtClean="0"/>
              <a:t>MoE</a:t>
            </a:r>
            <a:r>
              <a:rPr lang="en-US" altLang="en-US" dirty="0" smtClean="0"/>
              <a:t>, </a:t>
            </a:r>
            <a:r>
              <a:rPr lang="en-US" altLang="en-US" dirty="0" err="1" smtClean="0"/>
              <a:t>SSoYS</a:t>
            </a:r>
            <a:r>
              <a:rPr lang="en-US" altLang="en-US" dirty="0" smtClean="0"/>
              <a:t>, </a:t>
            </a:r>
            <a:r>
              <a:rPr lang="en-US" altLang="en-US" dirty="0" err="1" smtClean="0"/>
              <a:t>MoH</a:t>
            </a:r>
            <a:r>
              <a:rPr lang="en-US" altLang="en-US" dirty="0" smtClean="0"/>
              <a:t>) and facilitated by PMI </a:t>
            </a:r>
          </a:p>
          <a:p>
            <a:pPr algn="just">
              <a:lnSpc>
                <a:spcPct val="150000"/>
              </a:lnSpc>
              <a:buFont typeface="Wingdings" panose="05000000000000000000" pitchFamily="2" charset="2"/>
              <a:buChar char="q"/>
            </a:pPr>
            <a:r>
              <a:rPr lang="en-US" altLang="en-US" dirty="0" smtClean="0"/>
              <a:t>Established youth school program</a:t>
            </a:r>
          </a:p>
          <a:p>
            <a:pPr algn="just">
              <a:lnSpc>
                <a:spcPct val="150000"/>
              </a:lnSpc>
              <a:buFont typeface="Wingdings" panose="05000000000000000000" pitchFamily="2" charset="2"/>
              <a:buChar char="q"/>
            </a:pPr>
            <a:r>
              <a:rPr lang="en-US" altLang="en-US" dirty="0" smtClean="0"/>
              <a:t>Pilot YSP in 2 districts (</a:t>
            </a:r>
            <a:r>
              <a:rPr lang="en-US" altLang="en-US" dirty="0" err="1" smtClean="0"/>
              <a:t>Oecusse</a:t>
            </a:r>
            <a:r>
              <a:rPr lang="en-US" altLang="en-US" dirty="0" smtClean="0"/>
              <a:t> and Dili) and now has expanded to 4 districts (</a:t>
            </a:r>
            <a:r>
              <a:rPr lang="en-US" altLang="en-US" dirty="0" err="1" smtClean="0"/>
              <a:t>Bobonaro</a:t>
            </a:r>
            <a:r>
              <a:rPr lang="en-US" altLang="en-US" dirty="0" smtClean="0"/>
              <a:t>, </a:t>
            </a:r>
            <a:r>
              <a:rPr lang="en-US" altLang="en-US" dirty="0" err="1" smtClean="0"/>
              <a:t>Ainaro</a:t>
            </a:r>
            <a:r>
              <a:rPr lang="en-US" altLang="en-US" dirty="0" smtClean="0"/>
              <a:t>, </a:t>
            </a:r>
            <a:r>
              <a:rPr lang="en-US" altLang="en-US" dirty="0" err="1" smtClean="0"/>
              <a:t>Baucau</a:t>
            </a:r>
            <a:r>
              <a:rPr lang="en-US" altLang="en-US" dirty="0" smtClean="0"/>
              <a:t>, </a:t>
            </a:r>
            <a:r>
              <a:rPr lang="en-US" altLang="en-US" dirty="0" err="1" smtClean="0"/>
              <a:t>Liquiça</a:t>
            </a:r>
            <a:r>
              <a:rPr lang="en-US" altLang="en-US" dirty="0" smtClean="0"/>
              <a:t>)</a:t>
            </a:r>
          </a:p>
          <a:p>
            <a:pPr algn="just">
              <a:lnSpc>
                <a:spcPct val="150000"/>
              </a:lnSpc>
              <a:buFont typeface="Wingdings" panose="05000000000000000000" pitchFamily="2" charset="2"/>
              <a:buChar char="q"/>
            </a:pPr>
            <a:r>
              <a:rPr lang="en-US" altLang="en-US" dirty="0" smtClean="0"/>
              <a:t>International, branch and school youth camp </a:t>
            </a:r>
          </a:p>
          <a:p>
            <a:pPr algn="just">
              <a:lnSpc>
                <a:spcPct val="150000"/>
              </a:lnSpc>
              <a:buFont typeface="Wingdings" panose="05000000000000000000" pitchFamily="2" charset="2"/>
              <a:buChar char="q"/>
            </a:pPr>
            <a:r>
              <a:rPr lang="en-US" altLang="en-US" dirty="0" smtClean="0"/>
              <a:t>MOU with Ministry of Education (youth school program as extra curricular) is in progress </a:t>
            </a:r>
          </a:p>
          <a:p>
            <a:pPr algn="just">
              <a:lnSpc>
                <a:spcPct val="150000"/>
              </a:lnSpc>
              <a:buFont typeface="Wingdings" panose="05000000000000000000" pitchFamily="2" charset="2"/>
              <a:buChar char="q"/>
            </a:pPr>
            <a:endParaRPr lang="en-US" altLang="en-US" sz="2800" dirty="0" smtClean="0"/>
          </a:p>
          <a:p>
            <a:pPr algn="just">
              <a:lnSpc>
                <a:spcPct val="150000"/>
              </a:lnSpc>
              <a:buFont typeface="Wingdings" panose="05000000000000000000" pitchFamily="2" charset="2"/>
              <a:buChar char="q"/>
            </a:pPr>
            <a:endParaRPr lang="en-US" altLang="en-US" sz="2800" dirty="0"/>
          </a:p>
        </p:txBody>
      </p:sp>
      <p:sp>
        <p:nvSpPr>
          <p:cNvPr id="21507" name="Title 2"/>
          <p:cNvSpPr>
            <a:spLocks noGrp="1"/>
          </p:cNvSpPr>
          <p:nvPr>
            <p:ph type="title"/>
          </p:nvPr>
        </p:nvSpPr>
        <p:spPr/>
        <p:txBody>
          <a:bodyPr/>
          <a:lstStyle/>
          <a:p>
            <a:r>
              <a:rPr lang="en-US" altLang="en-US" dirty="0" smtClean="0"/>
              <a:t>Progress achievement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1"/>
          <p:cNvSpPr>
            <a:spLocks noGrp="1"/>
          </p:cNvSpPr>
          <p:nvPr>
            <p:ph idx="1"/>
          </p:nvPr>
        </p:nvSpPr>
        <p:spPr>
          <a:xfrm>
            <a:off x="609600" y="2191871"/>
            <a:ext cx="9099176" cy="4061011"/>
          </a:xfrm>
        </p:spPr>
        <p:txBody>
          <a:bodyPr/>
          <a:lstStyle/>
          <a:p>
            <a:pPr algn="just">
              <a:lnSpc>
                <a:spcPct val="150000"/>
              </a:lnSpc>
              <a:buFont typeface="Wingdings" panose="05000000000000000000" pitchFamily="2" charset="2"/>
              <a:buChar char="q"/>
            </a:pPr>
            <a:r>
              <a:rPr lang="en-US" altLang="en-US" dirty="0" smtClean="0"/>
              <a:t>Assessment in school target ICBRR</a:t>
            </a:r>
          </a:p>
          <a:p>
            <a:pPr algn="just">
              <a:lnSpc>
                <a:spcPct val="150000"/>
              </a:lnSpc>
              <a:buFont typeface="Wingdings" panose="05000000000000000000" pitchFamily="2" charset="2"/>
              <a:buChar char="q"/>
            </a:pPr>
            <a:r>
              <a:rPr lang="en-US" altLang="en-US" dirty="0" smtClean="0"/>
              <a:t>Established Hand washing tippy-tap in school target</a:t>
            </a:r>
          </a:p>
          <a:p>
            <a:pPr algn="just">
              <a:lnSpc>
                <a:spcPct val="150000"/>
              </a:lnSpc>
              <a:buFont typeface="Wingdings" panose="05000000000000000000" pitchFamily="2" charset="2"/>
              <a:buChar char="q"/>
            </a:pPr>
            <a:r>
              <a:rPr lang="en-US" altLang="en-US" dirty="0" smtClean="0"/>
              <a:t>Hand washing campaign and hygiene promotion </a:t>
            </a:r>
          </a:p>
          <a:p>
            <a:pPr algn="just">
              <a:lnSpc>
                <a:spcPct val="150000"/>
              </a:lnSpc>
              <a:buFont typeface="Wingdings" panose="05000000000000000000" pitchFamily="2" charset="2"/>
              <a:buChar char="q"/>
            </a:pPr>
            <a:r>
              <a:rPr lang="en-US" altLang="en-US" dirty="0" smtClean="0"/>
              <a:t>Risk mitigation activities (tree planting)</a:t>
            </a:r>
          </a:p>
          <a:p>
            <a:pPr algn="just">
              <a:lnSpc>
                <a:spcPct val="150000"/>
              </a:lnSpc>
              <a:buFont typeface="Wingdings" panose="05000000000000000000" pitchFamily="2" charset="2"/>
              <a:buChar char="q"/>
            </a:pPr>
            <a:r>
              <a:rPr lang="en-US" altLang="en-US" dirty="0" smtClean="0"/>
              <a:t>Disaster Simulation </a:t>
            </a:r>
          </a:p>
          <a:p>
            <a:pPr marL="0" indent="0" algn="just">
              <a:lnSpc>
                <a:spcPct val="150000"/>
              </a:lnSpc>
              <a:buNone/>
            </a:pPr>
            <a:endParaRPr lang="en-US" altLang="en-US" dirty="0" smtClean="0"/>
          </a:p>
          <a:p>
            <a:pPr algn="just">
              <a:lnSpc>
                <a:spcPct val="150000"/>
              </a:lnSpc>
              <a:buFont typeface="Wingdings" panose="05000000000000000000" pitchFamily="2" charset="2"/>
              <a:buChar char="q"/>
            </a:pPr>
            <a:endParaRPr lang="en-US" altLang="en-US" sz="2800" dirty="0" smtClean="0"/>
          </a:p>
          <a:p>
            <a:pPr algn="just">
              <a:lnSpc>
                <a:spcPct val="150000"/>
              </a:lnSpc>
              <a:buFont typeface="Wingdings" panose="05000000000000000000" pitchFamily="2" charset="2"/>
              <a:buChar char="q"/>
            </a:pPr>
            <a:endParaRPr lang="en-US" altLang="en-US" sz="2800" dirty="0"/>
          </a:p>
        </p:txBody>
      </p:sp>
      <p:sp>
        <p:nvSpPr>
          <p:cNvPr id="21507" name="Title 2"/>
          <p:cNvSpPr>
            <a:spLocks noGrp="1"/>
          </p:cNvSpPr>
          <p:nvPr>
            <p:ph type="title"/>
          </p:nvPr>
        </p:nvSpPr>
        <p:spPr/>
        <p:txBody>
          <a:bodyPr/>
          <a:lstStyle/>
          <a:p>
            <a:r>
              <a:rPr lang="en-US" altLang="en-US" dirty="0" err="1" smtClean="0"/>
              <a:t>Cont</a:t>
            </a:r>
            <a:r>
              <a:rPr lang="en-US" altLang="en-US" dirty="0" smtClean="0"/>
              <a:t>…</a:t>
            </a:r>
          </a:p>
        </p:txBody>
      </p:sp>
    </p:spTree>
    <p:extLst>
      <p:ext uri="{BB962C8B-B14F-4D97-AF65-F5344CB8AC3E}">
        <p14:creationId xmlns:p14="http://schemas.microsoft.com/office/powerpoint/2010/main" val="10618390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92635977"/>
              </p:ext>
            </p:extLst>
          </p:nvPr>
        </p:nvGraphicFramePr>
        <p:xfrm>
          <a:off x="1223682" y="2043953"/>
          <a:ext cx="9197789" cy="4978729"/>
        </p:xfrm>
        <a:graphic>
          <a:graphicData uri="http://schemas.openxmlformats.org/drawingml/2006/table">
            <a:tbl>
              <a:tblPr firstRow="1" bandRow="1">
                <a:tableStyleId>{5FD0F851-EC5A-4D38-B0AD-8093EC10F338}</a:tableStyleId>
              </a:tblPr>
              <a:tblGrid>
                <a:gridCol w="1550436"/>
                <a:gridCol w="7647353"/>
              </a:tblGrid>
              <a:tr h="509104">
                <a:tc>
                  <a:txBody>
                    <a:bodyPr/>
                    <a:lstStyle/>
                    <a:p>
                      <a:r>
                        <a:rPr lang="en-US" sz="2400" dirty="0" smtClean="0">
                          <a:latin typeface="Arial" panose="020B0604020202020204" pitchFamily="34" charset="0"/>
                          <a:cs typeface="Arial" panose="020B0604020202020204" pitchFamily="34" charset="0"/>
                        </a:rPr>
                        <a:t>District </a:t>
                      </a:r>
                      <a:endParaRPr lang="en-US" sz="2400" dirty="0">
                        <a:latin typeface="Arial" panose="020B0604020202020204" pitchFamily="34" charset="0"/>
                        <a:cs typeface="Arial" panose="020B0604020202020204" pitchFamily="34" charset="0"/>
                      </a:endParaRPr>
                    </a:p>
                  </a:txBody>
                  <a:tcPr/>
                </a:tc>
                <a:tc>
                  <a:txBody>
                    <a:bodyPr/>
                    <a:lstStyle/>
                    <a:p>
                      <a:r>
                        <a:rPr lang="en-US" sz="2400" dirty="0" smtClean="0">
                          <a:latin typeface="Arial" panose="020B0604020202020204" pitchFamily="34" charset="0"/>
                          <a:cs typeface="Arial" panose="020B0604020202020204" pitchFamily="34" charset="0"/>
                        </a:rPr>
                        <a:t>School</a:t>
                      </a:r>
                      <a:r>
                        <a:rPr lang="en-US" sz="2400" baseline="0" dirty="0" smtClean="0">
                          <a:latin typeface="Arial" panose="020B0604020202020204" pitchFamily="34" charset="0"/>
                          <a:cs typeface="Arial" panose="020B0604020202020204" pitchFamily="34" charset="0"/>
                        </a:rPr>
                        <a:t> area</a:t>
                      </a:r>
                      <a:endParaRPr lang="en-US" sz="2400" dirty="0">
                        <a:latin typeface="Arial" panose="020B0604020202020204" pitchFamily="34" charset="0"/>
                        <a:cs typeface="Arial" panose="020B0604020202020204" pitchFamily="34" charset="0"/>
                      </a:endParaRPr>
                    </a:p>
                  </a:txBody>
                  <a:tcPr/>
                </a:tc>
              </a:tr>
              <a:tr h="878729">
                <a:tc>
                  <a:txBody>
                    <a:bodyPr/>
                    <a:lstStyle/>
                    <a:p>
                      <a:r>
                        <a:rPr lang="en-US" sz="2400" dirty="0" smtClean="0">
                          <a:latin typeface="Arial" panose="020B0604020202020204" pitchFamily="34" charset="0"/>
                          <a:cs typeface="Arial" panose="020B0604020202020204" pitchFamily="34" charset="0"/>
                        </a:rPr>
                        <a:t>Dili</a:t>
                      </a:r>
                      <a:endParaRPr lang="en-US" sz="2400" dirty="0">
                        <a:latin typeface="Arial" panose="020B0604020202020204" pitchFamily="34" charset="0"/>
                        <a:cs typeface="Arial" panose="020B0604020202020204" pitchFamily="34" charset="0"/>
                      </a:endParaRPr>
                    </a:p>
                  </a:txBody>
                  <a:tcPr/>
                </a:tc>
                <a:tc>
                  <a:txBody>
                    <a:bodyPr/>
                    <a:lstStyle/>
                    <a:p>
                      <a:pPr marL="228600" indent="-228600">
                        <a:buFont typeface="Symbol" panose="05050102010706020507" pitchFamily="18" charset="2"/>
                        <a:buAutoNum type="arabicPeriod"/>
                        <a:defRPr/>
                      </a:pPr>
                      <a:r>
                        <a:rPr lang="en-US" sz="2400" dirty="0" err="1" smtClean="0">
                          <a:latin typeface="Arial" panose="020B0604020202020204" pitchFamily="34" charset="0"/>
                          <a:cs typeface="Arial" panose="020B0604020202020204" pitchFamily="34" charset="0"/>
                        </a:rPr>
                        <a:t>Ensino</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Sekundáriu</a:t>
                      </a:r>
                      <a:r>
                        <a:rPr lang="en-US" sz="2400" dirty="0" smtClean="0">
                          <a:latin typeface="Arial" panose="020B0604020202020204" pitchFamily="34" charset="0"/>
                          <a:cs typeface="Arial" panose="020B0604020202020204" pitchFamily="34" charset="0"/>
                        </a:rPr>
                        <a:t>  4 de </a:t>
                      </a:r>
                      <a:r>
                        <a:rPr lang="en-US" sz="2400" dirty="0" err="1" smtClean="0">
                          <a:latin typeface="Arial" panose="020B0604020202020204" pitchFamily="34" charset="0"/>
                          <a:cs typeface="Arial" panose="020B0604020202020204" pitchFamily="34" charset="0"/>
                        </a:rPr>
                        <a:t>Setembru</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Unamet</a:t>
                      </a:r>
                      <a:r>
                        <a:rPr lang="en-US" sz="2400" dirty="0" smtClean="0">
                          <a:latin typeface="Arial" panose="020B0604020202020204" pitchFamily="34" charset="0"/>
                          <a:cs typeface="Arial" panose="020B0604020202020204" pitchFamily="34" charset="0"/>
                        </a:rPr>
                        <a:t> Dili</a:t>
                      </a:r>
                    </a:p>
                    <a:p>
                      <a:pPr marL="228600" indent="-228600">
                        <a:buFont typeface="Symbol" panose="05050102010706020507" pitchFamily="18" charset="2"/>
                        <a:buAutoNum type="arabicPeriod"/>
                        <a:defRPr/>
                      </a:pPr>
                      <a:r>
                        <a:rPr lang="en-US" sz="2400" dirty="0" err="1" smtClean="0">
                          <a:latin typeface="Arial" panose="020B0604020202020204" pitchFamily="34" charset="0"/>
                          <a:cs typeface="Arial" panose="020B0604020202020204" pitchFamily="34" charset="0"/>
                        </a:rPr>
                        <a:t>Ensino</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Sekundáriu</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Publiku</a:t>
                      </a:r>
                      <a:r>
                        <a:rPr lang="en-US" sz="2400" dirty="0" smtClean="0">
                          <a:latin typeface="Arial" panose="020B0604020202020204" pitchFamily="34" charset="0"/>
                          <a:cs typeface="Arial" panose="020B0604020202020204" pitchFamily="34" charset="0"/>
                        </a:rPr>
                        <a:t> 28 de </a:t>
                      </a:r>
                      <a:r>
                        <a:rPr lang="en-US" sz="2400" dirty="0" err="1" smtClean="0">
                          <a:latin typeface="Arial" panose="020B0604020202020204" pitchFamily="34" charset="0"/>
                          <a:cs typeface="Arial" panose="020B0604020202020204" pitchFamily="34" charset="0"/>
                        </a:rPr>
                        <a:t>Novembru</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Becora</a:t>
                      </a:r>
                      <a:endParaRPr lang="en-US" sz="2400" dirty="0" smtClean="0">
                        <a:latin typeface="Arial" panose="020B0604020202020204" pitchFamily="34" charset="0"/>
                        <a:cs typeface="Arial" panose="020B0604020202020204" pitchFamily="34" charset="0"/>
                      </a:endParaRPr>
                    </a:p>
                  </a:txBody>
                  <a:tcPr/>
                </a:tc>
              </a:tr>
              <a:tr h="1255326">
                <a:tc>
                  <a:txBody>
                    <a:bodyPr/>
                    <a:lstStyle/>
                    <a:p>
                      <a:r>
                        <a:rPr lang="en-US" sz="2400" dirty="0" err="1" smtClean="0">
                          <a:latin typeface="Arial" panose="020B0604020202020204" pitchFamily="34" charset="0"/>
                          <a:cs typeface="Arial" panose="020B0604020202020204" pitchFamily="34" charset="0"/>
                        </a:rPr>
                        <a:t>Oecusse</a:t>
                      </a:r>
                      <a:r>
                        <a:rPr lang="en-US"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txBody>
                  <a:tcPr/>
                </a:tc>
                <a:tc>
                  <a:txBody>
                    <a:bodyPr/>
                    <a:lstStyle/>
                    <a:p>
                      <a:pPr marL="228600" indent="-228600">
                        <a:buFont typeface="+mj-lt"/>
                        <a:buAutoNum type="arabicPeriod"/>
                        <a:defRPr/>
                      </a:pP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Ensino</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Sekundáriu</a:t>
                      </a:r>
                      <a:r>
                        <a:rPr lang="en-US" sz="2400" dirty="0" smtClean="0">
                          <a:latin typeface="Arial" panose="020B0604020202020204" pitchFamily="34" charset="0"/>
                          <a:cs typeface="Arial" panose="020B0604020202020204" pitchFamily="34" charset="0"/>
                        </a:rPr>
                        <a:t> No. 02 </a:t>
                      </a:r>
                      <a:r>
                        <a:rPr lang="en-US" sz="2400" dirty="0" err="1" smtClean="0">
                          <a:latin typeface="Arial" panose="020B0604020202020204" pitchFamily="34" charset="0"/>
                          <a:cs typeface="Arial" panose="020B0604020202020204" pitchFamily="34" charset="0"/>
                        </a:rPr>
                        <a:t>Baqui</a:t>
                      </a:r>
                      <a:r>
                        <a:rPr lang="en-US" sz="2400" dirty="0" smtClean="0">
                          <a:latin typeface="Arial" panose="020B0604020202020204" pitchFamily="34" charset="0"/>
                          <a:cs typeface="Arial" panose="020B0604020202020204" pitchFamily="34" charset="0"/>
                        </a:rPr>
                        <a:t> </a:t>
                      </a:r>
                    </a:p>
                    <a:p>
                      <a:pPr marL="228600" indent="-228600">
                        <a:buFont typeface="+mj-lt"/>
                        <a:buAutoNum type="arabicPeriod"/>
                        <a:defRPr/>
                      </a:pP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Ensino</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Báziku</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Sentral</a:t>
                      </a:r>
                      <a:r>
                        <a:rPr lang="en-US" sz="2400" dirty="0" smtClean="0">
                          <a:latin typeface="Arial" panose="020B0604020202020204" pitchFamily="34" charset="0"/>
                          <a:cs typeface="Arial" panose="020B0604020202020204" pitchFamily="34" charset="0"/>
                        </a:rPr>
                        <a:t>   1 de </a:t>
                      </a:r>
                      <a:r>
                        <a:rPr lang="en-US" sz="2400" dirty="0" err="1" smtClean="0">
                          <a:latin typeface="Arial" panose="020B0604020202020204" pitchFamily="34" charset="0"/>
                          <a:cs typeface="Arial" panose="020B0604020202020204" pitchFamily="34" charset="0"/>
                        </a:rPr>
                        <a:t>Maio</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palaban</a:t>
                      </a:r>
                      <a:endParaRPr lang="en-US" sz="2400" dirty="0" smtClean="0">
                        <a:latin typeface="Arial" panose="020B0604020202020204" pitchFamily="34" charset="0"/>
                        <a:cs typeface="Arial" panose="020B0604020202020204" pitchFamily="34" charset="0"/>
                      </a:endParaRPr>
                    </a:p>
                    <a:p>
                      <a:pPr marL="228600" indent="-228600">
                        <a:buFont typeface="+mj-lt"/>
                        <a:buAutoNum type="arabicPeriod"/>
                        <a:defRPr/>
                      </a:pP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Ensino</a:t>
                      </a:r>
                      <a:r>
                        <a:rPr lang="en-US" sz="2400" dirty="0" smtClean="0">
                          <a:latin typeface="Arial" panose="020B0604020202020204" pitchFamily="34" charset="0"/>
                          <a:cs typeface="Arial" panose="020B0604020202020204" pitchFamily="34" charset="0"/>
                        </a:rPr>
                        <a:t> Pre-</a:t>
                      </a:r>
                      <a:r>
                        <a:rPr lang="en-US" sz="2400" dirty="0" err="1" smtClean="0">
                          <a:latin typeface="Arial" panose="020B0604020202020204" pitchFamily="34" charset="0"/>
                          <a:cs typeface="Arial" panose="020B0604020202020204" pitchFamily="34" charset="0"/>
                        </a:rPr>
                        <a:t>sekundáriu</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Catolica</a:t>
                      </a:r>
                      <a:r>
                        <a:rPr lang="en-US" sz="2400" dirty="0" smtClean="0">
                          <a:latin typeface="Arial" panose="020B0604020202020204" pitchFamily="34" charset="0"/>
                          <a:cs typeface="Arial" panose="020B0604020202020204" pitchFamily="34" charset="0"/>
                        </a:rPr>
                        <a:t> St. Antonio </a:t>
                      </a:r>
                      <a:r>
                        <a:rPr lang="en-US" sz="2400" dirty="0" err="1" smtClean="0">
                          <a:latin typeface="Arial" panose="020B0604020202020204" pitchFamily="34" charset="0"/>
                          <a:cs typeface="Arial" panose="020B0604020202020204" pitchFamily="34" charset="0"/>
                        </a:rPr>
                        <a:t>santa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rosa</a:t>
                      </a:r>
                      <a:endParaRPr lang="en-US" sz="2400" dirty="0" smtClean="0">
                        <a:latin typeface="Arial" panose="020B0604020202020204" pitchFamily="34" charset="0"/>
                        <a:cs typeface="Arial" panose="020B0604020202020204" pitchFamily="34" charset="0"/>
                      </a:endParaRPr>
                    </a:p>
                  </a:txBody>
                  <a:tcPr/>
                </a:tc>
              </a:tr>
              <a:tr h="509104">
                <a:tc>
                  <a:txBody>
                    <a:bodyPr/>
                    <a:lstStyle/>
                    <a:p>
                      <a:r>
                        <a:rPr lang="en-US" sz="2400" dirty="0" err="1" smtClean="0">
                          <a:latin typeface="Arial" panose="020B0604020202020204" pitchFamily="34" charset="0"/>
                          <a:cs typeface="Arial" panose="020B0604020202020204" pitchFamily="34" charset="0"/>
                        </a:rPr>
                        <a:t>Baucau</a:t>
                      </a:r>
                      <a:r>
                        <a:rPr lang="en-US" sz="2400" baseline="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smtClean="0">
                          <a:latin typeface="Arial" panose="020B0604020202020204" pitchFamily="34" charset="0"/>
                          <a:cs typeface="Arial" panose="020B0604020202020204" pitchFamily="34" charset="0"/>
                        </a:rPr>
                        <a:t>Ensino</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Sekundáriu</a:t>
                      </a:r>
                      <a:r>
                        <a:rPr lang="en-US" sz="2400" dirty="0" smtClean="0">
                          <a:latin typeface="Arial" panose="020B0604020202020204" pitchFamily="34" charset="0"/>
                          <a:cs typeface="Arial" panose="020B0604020202020204" pitchFamily="34" charset="0"/>
                        </a:rPr>
                        <a:t> No. 1 Villa Nova </a:t>
                      </a:r>
                      <a:endParaRPr lang="en-US" sz="2400" b="1" dirty="0" smtClean="0">
                        <a:latin typeface="Arial" panose="020B0604020202020204" pitchFamily="34" charset="0"/>
                        <a:cs typeface="Arial" panose="020B0604020202020204" pitchFamily="34" charset="0"/>
                      </a:endParaRPr>
                    </a:p>
                  </a:txBody>
                  <a:tcPr/>
                </a:tc>
              </a:tr>
              <a:tr h="509104">
                <a:tc>
                  <a:txBody>
                    <a:bodyPr/>
                    <a:lstStyle/>
                    <a:p>
                      <a:r>
                        <a:rPr lang="en-US" sz="2400" dirty="0" err="1" smtClean="0">
                          <a:latin typeface="Arial" panose="020B0604020202020204" pitchFamily="34" charset="0"/>
                          <a:cs typeface="Arial" panose="020B0604020202020204" pitchFamily="34" charset="0"/>
                        </a:rPr>
                        <a:t>Ainaro</a:t>
                      </a:r>
                      <a:endParaRPr lang="en-US" sz="240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smtClean="0">
                          <a:latin typeface="Arial" panose="020B0604020202020204" pitchFamily="34" charset="0"/>
                          <a:cs typeface="Arial" panose="020B0604020202020204" pitchFamily="34" charset="0"/>
                        </a:rPr>
                        <a:t>Ensino</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Basico</a:t>
                      </a:r>
                      <a:r>
                        <a:rPr lang="en-US" sz="2400" dirty="0" smtClean="0">
                          <a:latin typeface="Arial" panose="020B0604020202020204" pitchFamily="34" charset="0"/>
                          <a:cs typeface="Arial" panose="020B0604020202020204" pitchFamily="34" charset="0"/>
                        </a:rPr>
                        <a:t> Filial 1 2 </a:t>
                      </a:r>
                      <a:r>
                        <a:rPr lang="en-US" sz="2400" dirty="0" err="1" smtClean="0">
                          <a:latin typeface="Arial" panose="020B0604020202020204" pitchFamily="34" charset="0"/>
                          <a:cs typeface="Arial" panose="020B0604020202020204" pitchFamily="34" charset="0"/>
                        </a:rPr>
                        <a:t>Ciclo</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Horai</a:t>
                      </a:r>
                      <a:r>
                        <a:rPr lang="en-US" sz="2400" baseline="0" dirty="0" smtClean="0">
                          <a:latin typeface="Arial" panose="020B0604020202020204" pitchFamily="34" charset="0"/>
                          <a:cs typeface="Arial" panose="020B0604020202020204" pitchFamily="34" charset="0"/>
                        </a:rPr>
                        <a:t> </a:t>
                      </a:r>
                      <a:r>
                        <a:rPr lang="en-US" sz="2400" baseline="0" dirty="0" err="1" smtClean="0">
                          <a:latin typeface="Arial" panose="020B0604020202020204" pitchFamily="34" charset="0"/>
                          <a:cs typeface="Arial" panose="020B0604020202020204" pitchFamily="34" charset="0"/>
                        </a:rPr>
                        <a:t>kiik</a:t>
                      </a:r>
                      <a:endParaRPr lang="en-US" sz="2400" dirty="0" smtClean="0">
                        <a:latin typeface="Arial" panose="020B0604020202020204" pitchFamily="34" charset="0"/>
                        <a:cs typeface="Arial" panose="020B0604020202020204" pitchFamily="34" charset="0"/>
                      </a:endParaRPr>
                    </a:p>
                  </a:txBody>
                  <a:tcPr/>
                </a:tc>
              </a:tr>
              <a:tr h="509104">
                <a:tc>
                  <a:txBody>
                    <a:bodyPr/>
                    <a:lstStyle/>
                    <a:p>
                      <a:r>
                        <a:rPr lang="en-US" sz="2400" dirty="0" err="1" smtClean="0">
                          <a:latin typeface="Arial" panose="020B0604020202020204" pitchFamily="34" charset="0"/>
                          <a:cs typeface="Arial" panose="020B0604020202020204" pitchFamily="34" charset="0"/>
                        </a:rPr>
                        <a:t>Liquiça</a:t>
                      </a:r>
                      <a:r>
                        <a:rPr lang="en-US" sz="2400" baseline="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smtClean="0">
                          <a:latin typeface="Arial" panose="020B0604020202020204" pitchFamily="34" charset="0"/>
                          <a:cs typeface="Arial" panose="020B0604020202020204" pitchFamily="34" charset="0"/>
                        </a:rPr>
                        <a:t>Ensino</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Basico</a:t>
                      </a:r>
                      <a:r>
                        <a:rPr lang="en-US" sz="2400" dirty="0" smtClean="0">
                          <a:latin typeface="Arial" panose="020B0604020202020204" pitchFamily="34" charset="0"/>
                          <a:cs typeface="Arial" panose="020B0604020202020204" pitchFamily="34" charset="0"/>
                        </a:rPr>
                        <a:t> central </a:t>
                      </a:r>
                      <a:r>
                        <a:rPr lang="en-US" sz="2400" dirty="0" err="1" smtClean="0">
                          <a:latin typeface="Arial" panose="020B0604020202020204" pitchFamily="34" charset="0"/>
                          <a:cs typeface="Arial" panose="020B0604020202020204" pitchFamily="34" charset="0"/>
                        </a:rPr>
                        <a:t>Liquica</a:t>
                      </a:r>
                      <a:endParaRPr lang="en-US" sz="2400" dirty="0" smtClean="0">
                        <a:latin typeface="Arial" panose="020B0604020202020204" pitchFamily="34" charset="0"/>
                        <a:cs typeface="Arial" panose="020B0604020202020204" pitchFamily="34" charset="0"/>
                      </a:endParaRPr>
                    </a:p>
                  </a:txBody>
                  <a:tcPr/>
                </a:tc>
              </a:tr>
              <a:tr h="509104">
                <a:tc>
                  <a:txBody>
                    <a:bodyPr/>
                    <a:lstStyle/>
                    <a:p>
                      <a:r>
                        <a:rPr lang="en-US" sz="2400" dirty="0" err="1" smtClean="0">
                          <a:latin typeface="Arial" panose="020B0604020202020204" pitchFamily="34" charset="0"/>
                          <a:cs typeface="Arial" panose="020B0604020202020204" pitchFamily="34" charset="0"/>
                        </a:rPr>
                        <a:t>Bobonaro</a:t>
                      </a:r>
                      <a:r>
                        <a:rPr lang="en-US"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txBody>
                  <a:tcPr/>
                </a:tc>
                <a:tc>
                  <a:txBody>
                    <a:bodyPr/>
                    <a:lstStyle/>
                    <a:p>
                      <a:r>
                        <a:rPr lang="en-US" sz="2400" dirty="0" err="1" smtClean="0">
                          <a:latin typeface="Arial" panose="020B0604020202020204" pitchFamily="34" charset="0"/>
                          <a:cs typeface="Arial" panose="020B0604020202020204" pitchFamily="34" charset="0"/>
                        </a:rPr>
                        <a:t>Essnsino</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Sekundáriu</a:t>
                      </a:r>
                      <a:r>
                        <a:rPr lang="en-US" sz="2400" dirty="0" smtClean="0">
                          <a:latin typeface="Arial" panose="020B0604020202020204" pitchFamily="34" charset="0"/>
                          <a:cs typeface="Arial" panose="020B0604020202020204" pitchFamily="34" charset="0"/>
                        </a:rPr>
                        <a:t> No.</a:t>
                      </a:r>
                      <a:r>
                        <a:rPr lang="en-US" sz="2400" baseline="0" dirty="0" smtClean="0">
                          <a:latin typeface="Arial" panose="020B0604020202020204" pitchFamily="34" charset="0"/>
                          <a:cs typeface="Arial" panose="020B0604020202020204" pitchFamily="34" charset="0"/>
                        </a:rPr>
                        <a:t> 2 </a:t>
                      </a:r>
                      <a:r>
                        <a:rPr lang="en-US" sz="2400" baseline="0" dirty="0" err="1" smtClean="0">
                          <a:latin typeface="Arial" panose="020B0604020202020204" pitchFamily="34" charset="0"/>
                          <a:cs typeface="Arial" panose="020B0604020202020204" pitchFamily="34" charset="0"/>
                        </a:rPr>
                        <a:t>Malibaka</a:t>
                      </a:r>
                      <a:endParaRPr lang="en-US" sz="2400" dirty="0">
                        <a:latin typeface="Arial" panose="020B0604020202020204" pitchFamily="34" charset="0"/>
                        <a:cs typeface="Arial" panose="020B0604020202020204" pitchFamily="34" charset="0"/>
                      </a:endParaRPr>
                    </a:p>
                  </a:txBody>
                  <a:tcPr/>
                </a:tc>
              </a:tr>
            </a:tbl>
          </a:graphicData>
        </a:graphic>
      </p:graphicFrame>
      <p:sp>
        <p:nvSpPr>
          <p:cNvPr id="6" name="TextBox 5"/>
          <p:cNvSpPr txBox="1"/>
          <p:nvPr/>
        </p:nvSpPr>
        <p:spPr>
          <a:xfrm>
            <a:off x="4114800" y="551329"/>
            <a:ext cx="5365376" cy="769441"/>
          </a:xfrm>
          <a:prstGeom prst="rect">
            <a:avLst/>
          </a:prstGeom>
          <a:noFill/>
        </p:spPr>
        <p:txBody>
          <a:bodyPr wrap="square" rtlCol="0">
            <a:spAutoFit/>
          </a:bodyPr>
          <a:lstStyle/>
          <a:p>
            <a:r>
              <a:rPr lang="en-US" sz="4400" b="1" dirty="0" smtClean="0">
                <a:solidFill>
                  <a:schemeClr val="bg1"/>
                </a:solidFill>
              </a:rPr>
              <a:t>YSP target area </a:t>
            </a:r>
            <a:endParaRPr lang="en-US" sz="4400" b="1"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p:cNvSpPr>
            <a:spLocks noGrp="1"/>
          </p:cNvSpPr>
          <p:nvPr>
            <p:ph type="title"/>
          </p:nvPr>
        </p:nvSpPr>
        <p:spPr/>
        <p:txBody>
          <a:bodyPr/>
          <a:lstStyle/>
          <a:p>
            <a:r>
              <a:rPr lang="en-US" altLang="en-US" smtClean="0"/>
              <a:t> Benifisiaries </a:t>
            </a:r>
            <a:endParaRPr lang="en-US" altLang="en-US" dirty="0" smtClean="0"/>
          </a:p>
        </p:txBody>
      </p:sp>
      <p:graphicFrame>
        <p:nvGraphicFramePr>
          <p:cNvPr id="24579" name="Content Placeholder 5"/>
          <p:cNvGraphicFramePr>
            <a:graphicFrameLocks noGrp="1"/>
          </p:cNvGraphicFramePr>
          <p:nvPr>
            <p:ph idx="1"/>
          </p:nvPr>
        </p:nvGraphicFramePr>
        <p:xfrm>
          <a:off x="1752600" y="1976439"/>
          <a:ext cx="8713788" cy="4586287"/>
        </p:xfrm>
        <a:graphic>
          <a:graphicData uri="http://schemas.openxmlformats.org/presentationml/2006/ole">
            <mc:AlternateContent xmlns:mc="http://schemas.openxmlformats.org/markup-compatibility/2006">
              <mc:Choice xmlns:v="urn:schemas-microsoft-com:vml" Requires="v">
                <p:oleObj spid="_x0000_s1039" r:id="rId4" imgW="8711939" imgH="4590686" progId="Excel.Chart.8">
                  <p:embed/>
                </p:oleObj>
              </mc:Choice>
              <mc:Fallback>
                <p:oleObj r:id="rId4" imgW="8711939" imgH="4590686"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976439"/>
                        <a:ext cx="8713788"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80" name="Title 2"/>
          <p:cNvSpPr txBox="1">
            <a:spLocks/>
          </p:cNvSpPr>
          <p:nvPr/>
        </p:nvSpPr>
        <p:spPr bwMode="auto">
          <a:xfrm>
            <a:off x="8763000" y="4724400"/>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a:spcBef>
                <a:spcPct val="0"/>
              </a:spcBef>
              <a:buClrTx/>
              <a:buSzTx/>
              <a:buFontTx/>
              <a:buNone/>
            </a:pPr>
            <a:r>
              <a:rPr lang="en-US" altLang="en-US" sz="2000" b="1">
                <a:solidFill>
                  <a:schemeClr val="tx1"/>
                </a:solidFill>
              </a:rPr>
              <a:t>Total :400</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Custom 4">
      <a:dk1>
        <a:srgbClr val="000000"/>
      </a:dk1>
      <a:lt1>
        <a:srgbClr val="FFFFFF"/>
      </a:lt1>
      <a:dk2>
        <a:srgbClr val="0C0C0C"/>
      </a:dk2>
      <a:lt2>
        <a:srgbClr val="0C0C0C"/>
      </a:lt2>
      <a:accent1>
        <a:srgbClr val="FF0000"/>
      </a:accent1>
      <a:accent2>
        <a:srgbClr val="FFFFFF"/>
      </a:accent2>
      <a:accent3>
        <a:srgbClr val="C00000"/>
      </a:accent3>
      <a:accent4>
        <a:srgbClr val="C00000"/>
      </a:accent4>
      <a:accent5>
        <a:srgbClr val="FF0000"/>
      </a:accent5>
      <a:accent6>
        <a:srgbClr val="000000"/>
      </a:accent6>
      <a:hlink>
        <a:srgbClr val="0C0C0C"/>
      </a:hlink>
      <a:folHlink>
        <a:srgbClr val="969696"/>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Program School</Template>
  <TotalTime>218</TotalTime>
  <Words>412</Words>
  <Application>Microsoft Office PowerPoint</Application>
  <PresentationFormat>Widescreen</PresentationFormat>
  <Paragraphs>84</Paragraphs>
  <Slides>20</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7" baseType="lpstr">
      <vt:lpstr>Arial</vt:lpstr>
      <vt:lpstr>Candara</vt:lpstr>
      <vt:lpstr>Symbol</vt:lpstr>
      <vt:lpstr>Wingdings</vt:lpstr>
      <vt:lpstr>Wingdings 2</vt:lpstr>
      <vt:lpstr>Waveform</vt:lpstr>
      <vt:lpstr>Microsoft Excel Chart</vt:lpstr>
      <vt:lpstr>CRUZ VERMELHA de TIMOR-LESTE </vt:lpstr>
      <vt:lpstr>Introduction </vt:lpstr>
      <vt:lpstr>Objective </vt:lpstr>
      <vt:lpstr>YSP intervention area</vt:lpstr>
      <vt:lpstr>Component of Youth school program</vt:lpstr>
      <vt:lpstr>Progress achievement </vt:lpstr>
      <vt:lpstr>Cont…</vt:lpstr>
      <vt:lpstr>PowerPoint Presentation</vt:lpstr>
      <vt:lpstr> Benifisiaries </vt:lpstr>
      <vt:lpstr>Challenges </vt:lpstr>
      <vt:lpstr>PowerPoint Presentation</vt:lpstr>
      <vt:lpstr>YSP MODULES </vt:lpstr>
      <vt:lpstr>School activities </vt:lpstr>
      <vt:lpstr>PowerPoint Presentation</vt:lpstr>
      <vt:lpstr>School youth camp</vt:lpstr>
      <vt:lpstr> Youth camp (Jukon)</vt:lpstr>
      <vt:lpstr>Youth in action </vt:lpstr>
      <vt:lpstr>Education Information &amp; Simulation </vt:lpstr>
      <vt:lpstr>Risk Reduction activities </vt:lpstr>
      <vt:lpstr> OBRIGADU/A WA’IN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marcelino albu.</dc:creator>
  <cp:lastModifiedBy>marcelino albu.</cp:lastModifiedBy>
  <cp:revision>21</cp:revision>
  <dcterms:created xsi:type="dcterms:W3CDTF">2016-09-12T17:32:29Z</dcterms:created>
  <dcterms:modified xsi:type="dcterms:W3CDTF">2016-09-14T04:25:47Z</dcterms:modified>
</cp:coreProperties>
</file>