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55" autoAdjust="0"/>
    <p:restoredTop sz="94660"/>
  </p:normalViewPr>
  <p:slideViewPr>
    <p:cSldViewPr>
      <p:cViewPr>
        <p:scale>
          <a:sx n="90" d="100"/>
          <a:sy n="90" d="100"/>
        </p:scale>
        <p:origin x="-804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340F50-0BDB-41C0-BB91-18EFD8B0E7D9}" type="datetimeFigureOut">
              <a:rPr lang="en-GB" smtClean="0"/>
              <a:pPr/>
              <a:t>09/03/2016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FACD10-8E56-4805-91BE-DD931E13FC7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 txBox="1">
            <a:spLocks/>
          </p:cNvSpPr>
          <p:nvPr/>
        </p:nvSpPr>
        <p:spPr>
          <a:xfrm>
            <a:off x="457200" y="404664"/>
            <a:ext cx="8219256" cy="606928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ဖစ္စဥ္ဇာတ္လမ္း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(၁)</a:t>
            </a:r>
            <a:endParaRPr lang="en-US" sz="1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Zawgyi-One" pitchFamily="34" charset="0"/>
              <a:cs typeface="Zawgyi-One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မ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ေကြးတိုင္း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ေစတုတၱရာၿမ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နယ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္၏ 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ဳ႕ႏွင့္ အလွမ္းေ၀းကြာေသာ (A)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အမည္ရွိရြာသည</a:t>
            </a: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သစ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္ေတာအုပ</a:t>
            </a: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တစ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္ခု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နီးစပ္လ်က္ရွီၿပီး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က်န္းမာေရးဌာနမ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ွ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ဌက္ဖ်ားျဖစ္ေလ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့ျ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ဖစ္ထရွီေသာ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ေဒသဟု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သတ္မွတ</a:t>
            </a: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ထ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ားသည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္။ 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ထုိ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ၿမိ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နယ္သည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၂၀၁၅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ခု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ႏွစ္ ၾ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သဂုတ္လကုန္ပိုင္းက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ေရႀကီးေရလ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ံျဖစ္ပ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ြားခဲ့ေ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သာ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ၿ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နယ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ဖစ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္။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ထိုၿမိ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နယ္တြင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၂၀၁၆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ခု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ႏွစ္ ႏွ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စ္စပိုင္းမွစတင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္ၿ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ႏ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ိုင္ငံေတာ္မ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ွ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ဆည္တစ္ခု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စတင္ေဆာင္ရြက္ေ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နၿပီး</a:t>
            </a: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ရ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ဲဘက္စခန္းတစ္ခု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ေရာက္ရွိလုပ္ကိုင္ေနၿပီျဖစ္သည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္။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အဆိုပ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ါ (A)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ရြာသည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အိမ္ေထာင္စု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၁၅၀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ခန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ရွီၿပီး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သစ္ေတာ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လယ္ယာလုပ္ငန္းမ်ား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သာ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အသက္ေမြးလုပ္ကိုင္သည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္။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ေစတုတၱရာၿမိ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နယ္တြင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ၿ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နယ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ကက္ေျခနီအသင္း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ႏွင့္ ၾ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ကက္ေျခနီအင္အားမ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ွာ</a:t>
            </a: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ားနည္လ်က္ရွိသည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္။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endParaRPr lang="en-US" sz="1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2KU4 012" panose="00000400000000000000" pitchFamily="2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(က)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ထ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ိုၿမိ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နယ္တြင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ယခု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စ္အတြင္း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မည္သည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ေရာဂါမ်ား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ဖစ္ပြားႏိုင္သည္ဟု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ထင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္ပါသလ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ဲ</a:t>
            </a: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(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ခ)  	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အဆိုပ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ါဌက္ဖ်ားေ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ရာဂါမ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်ားမ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ျဖစ္ေအာင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္မည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္သို႔ကာကြယ္မည္နည္း</a:t>
            </a:r>
            <a:r>
              <a:rPr lang="en-GB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/>
            </a:r>
            <a:br>
              <a:rPr lang="en-GB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</a:br>
            <a:endParaRPr lang="en-US" sz="1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Zawgyi-One" pitchFamily="34" charset="0"/>
              <a:ea typeface="+mj-ea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857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19256" cy="6069288"/>
          </a:xfrm>
        </p:spPr>
        <p:txBody>
          <a:bodyPr vert="horz" anchor="ctr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ဖစ္စဥ္ဇာတ္လမ္း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(၂)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endParaRPr lang="en-US" sz="1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Zawgyi-One" pitchFamily="34" charset="0"/>
              <a:ea typeface="+mj-ea"/>
              <a:cs typeface="Zawgyi-One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	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စစ္ကိုင္းတိုင္း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စစ္ကိုင္းၿမိ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ဳ႕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နယ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္ႏွင့္ (၁၀)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မိုင္ခန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္႔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ကြာေငးေသာ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(B)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အမည္ရွီေက်းရြာတြင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အိမ္ေျခ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(၂၀၀)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ခန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္႕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ရွီၿပီး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ရြာအလယ္တြင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ေခ်ာင္းငယ္တစ္ခု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ဖတ္သန္းစီးဆင္းလ်က္ရွိရာ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မိုးရာသီတြင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၄င္းေရကို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သံုးစြဲႏီုင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္ၿ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ပီး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ေႏြ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ရာသီတြင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ေခ်ာင္းေရခန္းေျခာက္မ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ႈျ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ဖစ္ေလ့ရွိပါသည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္။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ထိုေၾကာင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့္ ေႏြ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ရာသီတြင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ေသာက္သံုးေရရရွီရန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၄င္းေခ်ာင္ငယ္ေဘးတြင္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လက္ယက္တြင္းမ်ားတူးၿပီး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အသံုးျပဴလ်က္ရွီပါသည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္။ 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မန္မာႏိုင္ငံသည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ယခု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ႏွ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စ္တြင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အယ</a:t>
            </a:r>
            <a:r>
              <a:rPr lang="en-US" sz="16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္လ္န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ီညိဳရာသီဥတု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ႏွင့္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တိုက္ဆိုင္လ်က္ရွိၿပီး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ယခုအခ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ါ ျပင္းထန္၀မ္းပ်က္၀မ္းေလ်ာေရာဂါ (၃)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ေယာက္ခန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္႔ 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ဖစ္ပြားၿပီး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စစ္ကိုင္းခရိုင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ပည္သူ႕ေဆးရံုးသို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႔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တက္ေရာက္ကုသေနသည္ဟု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သတင္းရရွိသည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္။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အဆို္ပ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ါၿ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မိ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ဳ႕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နယ္တြင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ၾ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ကက္ေျခနီအသင္း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အားေကာင္းေသာ္လည္း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တက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္ၾ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ကြေသာ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ၾ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ကက္ေျခနီအင္အားမွာ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(၁၅)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ေယာက္ခန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္႔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ရွီသည္ဟု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သိရသည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္။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	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	(က)	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အဆိုပါေက်းရြာတြင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ကပ္ေရာဂ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ါျ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ဖစ္ပြားရန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အေျခအေနရွီေနပါသလာ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 း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	(ခ)	ၿ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မိ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ဳ႕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နယ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္ၾ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ကက္ေျခနီအသင္း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ႏွင့္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ေစတနာ့လုပ္အားရွင္မ်ားမ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ွ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မည္သို႔ဆက္လက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 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ေဆာင္ရြက္သင</a:t>
            </a:r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့္ 	</a:t>
            </a:r>
            <a:r>
              <a:rPr lang="en-US" sz="16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Zawgyi-One" pitchFamily="34" charset="0"/>
                <a:ea typeface="+mj-ea"/>
                <a:cs typeface="Zawgyi-One" pitchFamily="34" charset="0"/>
              </a:rPr>
              <a:t>ပါသလဲ</a:t>
            </a:r>
            <a:endParaRPr lang="en-US" sz="1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Zawgyi-One" pitchFamily="34" charset="0"/>
              <a:ea typeface="+mj-ea"/>
              <a:cs typeface="Zawgyi-One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endParaRPr lang="en-US" sz="1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Zawgyi-One" pitchFamily="34" charset="0"/>
              <a:ea typeface="+mj-ea"/>
              <a:cs typeface="Zawgyi-One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endParaRPr lang="en-US" sz="1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Zawgyi-One" pitchFamily="34" charset="0"/>
              <a:ea typeface="+mj-ea"/>
              <a:cs typeface="Zawgyi-On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40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987</TotalTime>
  <Words>28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Oriel</vt:lpstr>
      <vt:lpstr>Slide 1</vt:lpstr>
      <vt:lpstr>Slide 2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Mg Mg Hla</dc:creator>
  <cp:lastModifiedBy>User</cp:lastModifiedBy>
  <cp:revision>43</cp:revision>
  <dcterms:created xsi:type="dcterms:W3CDTF">2016-02-26T05:04:13Z</dcterms:created>
  <dcterms:modified xsi:type="dcterms:W3CDTF">2016-03-09T02:49:27Z</dcterms:modified>
</cp:coreProperties>
</file>