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59F8F-26A0-4AD4-AAC1-99EAF36909FB}" type="datetimeFigureOut">
              <a:rPr lang="en-US" smtClean="0"/>
              <a:pPr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7E4B8-5DF9-42C9-A5DB-73A8F04364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09800"/>
            <a:ext cx="8458200" cy="14700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Regional  </a:t>
            </a:r>
            <a:r>
              <a:rPr lang="en-GB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Community Safe and Resilience </a:t>
            </a:r>
            <a:r>
              <a:rPr lang="en-GB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Road </a:t>
            </a:r>
            <a:r>
              <a:rPr lang="en-GB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Map (</a:t>
            </a:r>
            <a:r>
              <a:rPr lang="en-GB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2016-2020</a:t>
            </a:r>
            <a:r>
              <a:rPr lang="en-GB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bruneiredcrescen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78760"/>
            <a:ext cx="1122459" cy="616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09600"/>
            <a:ext cx="653332" cy="685800"/>
          </a:xfrm>
          <a:prstGeom prst="rect">
            <a:avLst/>
          </a:prstGeom>
          <a:noFill/>
        </p:spPr>
      </p:pic>
      <p:pic>
        <p:nvPicPr>
          <p:cNvPr id="5" name="Picture 4" descr="0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80085"/>
            <a:ext cx="762110" cy="691515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685800"/>
            <a:ext cx="533400" cy="5334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 cap="sq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</p:pic>
      <p:pic>
        <p:nvPicPr>
          <p:cNvPr id="7" name="Picture 6" descr="Myanmar RC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2400" y="6858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Viet Nam Red Cross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6858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RedCross_logo(600 dpi)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86400" y="767549"/>
            <a:ext cx="405516" cy="45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ambodian Red Cross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9800" y="6858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/>
          <p:nvPr/>
        </p:nvPicPr>
        <p:blipFill>
          <a:blip r:embed="rId10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9600"/>
            <a:ext cx="1066800" cy="762000"/>
          </a:xfrm>
          <a:prstGeom prst="rect">
            <a:avLst/>
          </a:prstGeom>
          <a:noFill/>
        </p:spPr>
      </p:pic>
      <p:pic>
        <p:nvPicPr>
          <p:cNvPr id="12" name="Picture 11" descr="F:\Regional DM Unit\DIPECHO\IMPLEMENTATION\Action Plan 6th\Visibility\Photos for planner and calendar\Logos\National society logos\malaysian rc logo.pn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72400" y="758024"/>
            <a:ext cx="472634" cy="46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/>
          <p:nvPr/>
        </p:nvPicPr>
        <p:blipFill>
          <a:blip r:embed="rId1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382000" y="715203"/>
            <a:ext cx="457200" cy="503997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4343400" y="5334000"/>
            <a:ext cx="41910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SOK LONG, Director Health Department</a:t>
            </a:r>
          </a:p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Cambodian Red Cross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1447800"/>
            <a:ext cx="9144000" cy="15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90600" y="1295400"/>
            <a:ext cx="7391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Strategy 2020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Sendai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Framework fro DRR 2015-2030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SDGs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Phnom Penh Leadership Outcome (Feb. 2015)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CSR Forum 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approved (Feb. 2015)</a:t>
            </a:r>
            <a:endParaRPr kumimoji="0" lang="en-GB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Beijing Declaration (Oct.  2014)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AMCDRR and RCRC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Others </a:t>
            </a:r>
            <a:r>
              <a:rPr kumimoji="0" lang="en-GB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(IFRC</a:t>
            </a:r>
            <a:r>
              <a:rPr kumimoji="0" lang="en-GB" b="0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DRR Globa</a:t>
            </a:r>
            <a:r>
              <a:rPr lang="en-GB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 Advocacy Guide)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533400"/>
            <a:ext cx="4343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Background references</a:t>
            </a:r>
            <a:endParaRPr lang="en-US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62000"/>
            <a:ext cx="41148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 CSR Road Map</a:t>
            </a:r>
            <a:endParaRPr lang="en-US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600200"/>
            <a:ext cx="6934200" cy="403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en-GB" sz="1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(The CSRF designed to support NSs,  has holistic approaches to making communities safer and more resilient)</a:t>
            </a:r>
          </a:p>
          <a:p>
            <a:pPr lvl="1">
              <a:lnSpc>
                <a:spcPct val="150000"/>
              </a:lnSpc>
            </a:pPr>
            <a:endParaRPr lang="en-US" sz="1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For Regional Cooperation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Indicate area of cooperation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Peer to peer support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NS can choose relevant area to contribute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Not for NS to replace existing tools/plan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05000" y="2514600"/>
          <a:ext cx="4724399" cy="3014472"/>
        </p:xfrm>
        <a:graphic>
          <a:graphicData uri="http://schemas.openxmlformats.org/drawingml/2006/table">
            <a:tbl>
              <a:tblPr/>
              <a:tblGrid>
                <a:gridCol w="477847"/>
                <a:gridCol w="1686718"/>
                <a:gridCol w="477847"/>
                <a:gridCol w="477847"/>
                <a:gridCol w="534434"/>
                <a:gridCol w="534853"/>
                <a:gridCol w="534853"/>
              </a:tblGrid>
              <a:tr h="2229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Arial"/>
                        </a:rPr>
                        <a:t>No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Calibri"/>
                          <a:ea typeface="Calibri"/>
                          <a:cs typeface="Arial"/>
                        </a:rPr>
                        <a:t>Key </a:t>
                      </a:r>
                      <a:r>
                        <a:rPr lang="en-GB" sz="1400" b="1" dirty="0">
                          <a:latin typeface="Calibri"/>
                          <a:ea typeface="Calibri"/>
                          <a:cs typeface="Arial"/>
                        </a:rPr>
                        <a:t>Action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Arial"/>
                        </a:rPr>
                        <a:t>Year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68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Arial"/>
                        </a:rPr>
                        <a:t>2016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Arial"/>
                        </a:rPr>
                        <a:t>2017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Arial"/>
                        </a:rPr>
                        <a:t>2018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Arial"/>
                        </a:rPr>
                        <a:t>2019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/>
                          <a:ea typeface="Calibri"/>
                          <a:cs typeface="Arial"/>
                        </a:rPr>
                        <a:t>2020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6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762000"/>
            <a:ext cx="7848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are key areas do you think should be in the CSR Road Map?</a:t>
            </a:r>
            <a:endParaRPr lang="en-US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62600" y="1524000"/>
            <a:ext cx="312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GB" sz="1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(Discuss at Regional level) </a:t>
            </a:r>
            <a:endParaRPr lang="en-GB" sz="16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2971800"/>
            <a:ext cx="3276600" cy="2362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dirty="0" smtClean="0">
                <a:solidFill>
                  <a:srgbClr val="0000CC"/>
                </a:solidFill>
              </a:rPr>
              <a:t>?</a:t>
            </a:r>
            <a:endParaRPr 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0"/>
          <a:ext cx="9144002" cy="6858001"/>
        </p:xfrm>
        <a:graphic>
          <a:graphicData uri="http://schemas.openxmlformats.org/drawingml/2006/table">
            <a:tbl>
              <a:tblPr/>
              <a:tblGrid>
                <a:gridCol w="924866"/>
                <a:gridCol w="3264614"/>
                <a:gridCol w="924866"/>
                <a:gridCol w="924866"/>
                <a:gridCol w="1034390"/>
                <a:gridCol w="1035200"/>
                <a:gridCol w="1035200"/>
              </a:tblGrid>
              <a:tr h="4332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Calibri"/>
                          <a:ea typeface="Calibri"/>
                          <a:cs typeface="Arial"/>
                        </a:rPr>
                        <a:t>No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Calibri"/>
                          <a:ea typeface="Calibri"/>
                          <a:cs typeface="Arial"/>
                        </a:rPr>
                        <a:t>Key </a:t>
                      </a:r>
                      <a:r>
                        <a:rPr lang="en-GB" sz="1600" b="1" dirty="0">
                          <a:latin typeface="Calibri"/>
                          <a:ea typeface="Calibri"/>
                          <a:cs typeface="Arial"/>
                        </a:rPr>
                        <a:t>Action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/>
                          <a:ea typeface="Calibri"/>
                          <a:cs typeface="Arial"/>
                        </a:rPr>
                        <a:t>Year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2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/>
                          <a:ea typeface="Calibri"/>
                          <a:cs typeface="Arial"/>
                        </a:rPr>
                        <a:t>2016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/>
                          <a:ea typeface="Calibri"/>
                          <a:cs typeface="Arial"/>
                        </a:rPr>
                        <a:t>2017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/>
                          <a:ea typeface="Calibri"/>
                          <a:cs typeface="Arial"/>
                        </a:rPr>
                        <a:t>2018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/>
                          <a:ea typeface="Calibri"/>
                          <a:cs typeface="Arial"/>
                        </a:rPr>
                        <a:t>2019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/>
                          <a:ea typeface="Calibri"/>
                          <a:cs typeface="Arial"/>
                        </a:rPr>
                        <a:t>2020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866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RDRT and Emergency Response Tools (operational centre, etc)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66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Community Safety and Resilience Tool (health  and DRR in schools)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7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Pandemic preparedness and response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33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Contingency planning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7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Sharing information &amp; peer-to-peer learning (EWEA, etc)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66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Cooperation with ASEAN, and other partners (UN, CSO, etc)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33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Disaster law (IDRL, DRR, </a:t>
                      </a:r>
                      <a:r>
                        <a:rPr lang="en-GB" sz="1600" dirty="0" smtClean="0">
                          <a:latin typeface="Calibri"/>
                          <a:ea typeface="Calibri"/>
                          <a:cs typeface="Arial"/>
                        </a:rPr>
                        <a:t>health, </a:t>
                      </a: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etc)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33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Youth &amp; volunteer development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967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Calibri"/>
                          <a:cs typeface="Arial"/>
                        </a:rPr>
                        <a:t>Peer to peer learning  on PMER, resource mobilization, communication, online library, etc)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251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Regional  Community Safe and Resilience Road Map (2016-2020)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 Community Safe and Resilience Road Map (2016 – 2020)</dc:title>
  <dc:creator>Sony</dc:creator>
  <cp:lastModifiedBy>Sony</cp:lastModifiedBy>
  <cp:revision>18</cp:revision>
  <dcterms:created xsi:type="dcterms:W3CDTF">2015-08-03T11:56:32Z</dcterms:created>
  <dcterms:modified xsi:type="dcterms:W3CDTF">2015-08-03T14:14:31Z</dcterms:modified>
</cp:coreProperties>
</file>