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266" r:id="rId3"/>
    <p:sldId id="270" r:id="rId4"/>
    <p:sldId id="271" r:id="rId5"/>
    <p:sldId id="272" r:id="rId6"/>
    <p:sldId id="256" r:id="rId7"/>
    <p:sldId id="257" r:id="rId8"/>
    <p:sldId id="258" r:id="rId9"/>
    <p:sldId id="268" r:id="rId10"/>
    <p:sldId id="267" r:id="rId11"/>
    <p:sldId id="27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2CE7C-CAFF-433E-8C15-419DE3340C3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90940-8AF2-4F7D-9C8F-99C0DC30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93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2EC90-668A-4EB1-8BD4-B5B2BD0A30F6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BA832-903D-455C-BEDF-6EE641F1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1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7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2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6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0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5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4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21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9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7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6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8BBC0-2352-4BE7-AE8B-D24DC4EFA76A}" type="datetimeFigureOut">
              <a:rPr lang="en-US" smtClean="0"/>
              <a:t>8/5/2015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F900-0BFF-4A62-A0B6-11CC88C60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93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Draft%20agenda%20for%20the%2027th%20ART%20Annual%20meeting%20Manila%20July%202015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1.2%20CSR%20Forum%20Agenda_270715%20revised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20150612164814597.pdf" TargetMode="External"/><Relationship Id="rId2" Type="http://schemas.openxmlformats.org/officeDocument/2006/relationships/hyperlink" Target="APFA%20Conference_Concept%20not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APFA%20Conference_Expression%20of%20interest%20form.doc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24936" cy="5472608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FF0000"/>
                </a:solidFill>
              </a:rPr>
              <a:t>Regional Community Safety and </a:t>
            </a:r>
            <a:r>
              <a:rPr lang="en-US" sz="4900" b="1" dirty="0" smtClean="0">
                <a:solidFill>
                  <a:srgbClr val="FF0000"/>
                </a:solidFill>
              </a:rPr>
              <a:t/>
            </a:r>
            <a:br>
              <a:rPr lang="en-US" sz="4900" b="1" dirty="0" smtClean="0">
                <a:solidFill>
                  <a:srgbClr val="FF0000"/>
                </a:solidFill>
              </a:rPr>
            </a:br>
            <a:r>
              <a:rPr lang="en-US" sz="4900" b="1" dirty="0" smtClean="0">
                <a:solidFill>
                  <a:srgbClr val="FF0000"/>
                </a:solidFill>
              </a:rPr>
              <a:t>Resilience </a:t>
            </a:r>
            <a:r>
              <a:rPr lang="en-US" sz="4900" b="1" dirty="0">
                <a:solidFill>
                  <a:srgbClr val="FF0000"/>
                </a:solidFill>
              </a:rPr>
              <a:t>Forum </a:t>
            </a:r>
            <a:r>
              <a:rPr lang="en-US" sz="4900" b="1" dirty="0" smtClean="0">
                <a:solidFill>
                  <a:srgbClr val="FF0000"/>
                </a:solidFill>
              </a:rPr>
              <a:t>Meeting </a:t>
            </a: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3600" b="1" i="1" dirty="0" smtClean="0">
                <a:solidFill>
                  <a:srgbClr val="FF0000"/>
                </a:solidFill>
              </a:rPr>
              <a:t> </a:t>
            </a:r>
            <a:r>
              <a:rPr lang="en-US" sz="4000" b="1" i="1" dirty="0" smtClean="0">
                <a:solidFill>
                  <a:srgbClr val="FF0000"/>
                </a:solidFill>
              </a:rPr>
              <a:t>August 5, </a:t>
            </a:r>
            <a:r>
              <a:rPr lang="en-US" sz="4000" b="1" i="1" dirty="0">
                <a:solidFill>
                  <a:srgbClr val="FF0000"/>
                </a:solidFill>
              </a:rPr>
              <a:t>2015</a:t>
            </a:r>
            <a:r>
              <a:rPr lang="en-US" sz="4000" i="1" dirty="0">
                <a:solidFill>
                  <a:srgbClr val="FF0000"/>
                </a:solidFill>
              </a:rPr>
              <a:t/>
            </a:r>
            <a:br>
              <a:rPr lang="en-US" sz="4000" i="1" dirty="0">
                <a:solidFill>
                  <a:srgbClr val="FF0000"/>
                </a:solidFill>
              </a:rPr>
            </a:br>
            <a:r>
              <a:rPr lang="en-US" sz="3600" b="1" i="1" dirty="0">
                <a:solidFill>
                  <a:srgbClr val="FF0000"/>
                </a:solidFill>
              </a:rPr>
              <a:t>Jakarta, </a:t>
            </a:r>
            <a:r>
              <a:rPr lang="en-US" sz="3600" b="1" i="1" dirty="0" smtClean="0">
                <a:solidFill>
                  <a:srgbClr val="FF0000"/>
                </a:solidFill>
              </a:rPr>
              <a:t>Indonesia</a:t>
            </a:r>
            <a:br>
              <a:rPr lang="en-US" sz="3600" b="1" i="1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b="1" u="sng" dirty="0">
                <a:solidFill>
                  <a:srgbClr val="FF0000"/>
                </a:solidFill>
              </a:rPr>
              <a:t>“ Health </a:t>
            </a:r>
            <a:r>
              <a:rPr lang="en-US" b="1" u="sng" dirty="0" smtClean="0">
                <a:solidFill>
                  <a:srgbClr val="FF0000"/>
                </a:solidFill>
              </a:rPr>
              <a:t>Session;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u="sng" dirty="0" smtClean="0">
                <a:solidFill>
                  <a:srgbClr val="FF0000"/>
                </a:solidFill>
              </a:rPr>
              <a:t>Technical </a:t>
            </a:r>
            <a:r>
              <a:rPr lang="en-US" b="1" u="sng" dirty="0">
                <a:solidFill>
                  <a:srgbClr val="FF0000"/>
                </a:solidFill>
              </a:rPr>
              <a:t>Working Group </a:t>
            </a:r>
            <a:r>
              <a:rPr lang="en-US" b="1" u="sng" dirty="0" smtClean="0">
                <a:solidFill>
                  <a:srgbClr val="FF0000"/>
                </a:solidFill>
              </a:rPr>
              <a:t>”</a:t>
            </a:r>
            <a:br>
              <a:rPr lang="en-US" b="1" u="sng" dirty="0" smtClean="0">
                <a:solidFill>
                  <a:srgbClr val="FF0000"/>
                </a:solidFill>
              </a:rPr>
            </a:br>
            <a:r>
              <a:rPr lang="en-US" b="1" i="1" dirty="0" smtClean="0">
                <a:solidFill>
                  <a:srgbClr val="FF0000"/>
                </a:solidFill>
              </a:rPr>
              <a:t>Dr </a:t>
            </a:r>
            <a:r>
              <a:rPr lang="en-US" b="1" i="1" dirty="0" err="1" smtClean="0">
                <a:solidFill>
                  <a:srgbClr val="FF0000"/>
                </a:solidFill>
              </a:rPr>
              <a:t>Sok</a:t>
            </a:r>
            <a:r>
              <a:rPr lang="en-US" b="1" i="1" dirty="0" smtClean="0">
                <a:solidFill>
                  <a:srgbClr val="FF0000"/>
                </a:solidFill>
              </a:rPr>
              <a:t> Long</a:t>
            </a:r>
            <a:r>
              <a:rPr lang="en-US" b="1" i="1" dirty="0">
                <a:solidFill>
                  <a:srgbClr val="FF0000"/>
                </a:solidFill>
              </a:rPr>
              <a:t/>
            </a:r>
            <a:br>
              <a:rPr lang="en-US" b="1" i="1" dirty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093296"/>
            <a:ext cx="5991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7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The 27</a:t>
            </a:r>
            <a:r>
              <a:rPr lang="en-US" sz="4000" b="1" baseline="30000" dirty="0">
                <a:solidFill>
                  <a:srgbClr val="FF0000"/>
                </a:solidFill>
              </a:rPr>
              <a:t>th</a:t>
            </a:r>
            <a:r>
              <a:rPr lang="en-US" sz="4000" b="1" dirty="0">
                <a:solidFill>
                  <a:srgbClr val="FF0000"/>
                </a:solidFill>
              </a:rPr>
              <a:t> ART Annual Meeting</a:t>
            </a:r>
            <a:r>
              <a:rPr lang="en-US" sz="4000" dirty="0">
                <a:solidFill>
                  <a:srgbClr val="FF0000"/>
                </a:solidFill>
              </a:rPr>
              <a:t/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 in Philippines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Tentative for 7-11 Sep 2015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Agenda was drafted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Waiting for the official letter to PRC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….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….</a:t>
            </a:r>
          </a:p>
          <a:p>
            <a:r>
              <a:rPr lang="en-US" dirty="0" smtClean="0">
                <a:solidFill>
                  <a:srgbClr val="FF0000"/>
                </a:solidFill>
                <a:hlinkClick r:id="rId2" action="ppaction://hlinkfile"/>
              </a:rPr>
              <a:t>Draft agenda for the 27th ART Annual meeting Manila July 2015.doc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093296"/>
            <a:ext cx="5991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602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Agenda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pt-BR" dirty="0" smtClean="0">
                <a:hlinkClick r:id="rId2" action="ppaction://hlinkfile"/>
              </a:rPr>
              <a:t>CSR Forum Agenda_270715 revised.docx</a:t>
            </a:r>
            <a:endParaRPr lang="pt-BR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018347"/>
              </p:ext>
            </p:extLst>
          </p:nvPr>
        </p:nvGraphicFramePr>
        <p:xfrm>
          <a:off x="179513" y="1556792"/>
          <a:ext cx="8784975" cy="5096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7784"/>
                <a:gridCol w="3323216"/>
                <a:gridCol w="3072577"/>
                <a:gridCol w="1141398"/>
              </a:tblGrid>
              <a:tr h="145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Time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Agenda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Facilitators/Presenter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Chaired by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29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08.00 -09.30 am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Strategic agenda and Key issues of Health</a:t>
                      </a:r>
                      <a:endParaRPr lang="en-US" sz="1100" b="1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 </a:t>
                      </a:r>
                      <a:r>
                        <a:rPr lang="en-US" sz="1050" b="1" dirty="0" err="1">
                          <a:effectLst/>
                        </a:rPr>
                        <a:t>Sok</a:t>
                      </a:r>
                      <a:r>
                        <a:rPr lang="en-US" sz="1050" b="1" dirty="0">
                          <a:effectLst/>
                        </a:rPr>
                        <a:t> Long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 </a:t>
                      </a:r>
                      <a:r>
                        <a:rPr lang="en-US" sz="1050" b="1" dirty="0" err="1">
                          <a:effectLst/>
                        </a:rPr>
                        <a:t>Sok</a:t>
                      </a:r>
                      <a:r>
                        <a:rPr lang="en-US" sz="1050" b="1" dirty="0">
                          <a:effectLst/>
                        </a:rPr>
                        <a:t> Long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145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Key update: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29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 dirty="0">
                          <a:effectLst/>
                        </a:rPr>
                        <a:t>MERS and Ebola- Pandemic Preparedness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Dr. Anne Claire Reyta; Health Services Manager, PRC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29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 dirty="0">
                          <a:effectLst/>
                        </a:rPr>
                        <a:t>ECV Roll out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Dr. Muhammad </a:t>
                      </a:r>
                      <a:r>
                        <a:rPr lang="en-US" sz="1050" b="1" dirty="0" err="1">
                          <a:effectLst/>
                        </a:rPr>
                        <a:t>Arfan</a:t>
                      </a:r>
                      <a:r>
                        <a:rPr lang="en-US" sz="1050" b="1" dirty="0">
                          <a:effectLst/>
                        </a:rPr>
                        <a:t>; Head of Health Division, PMI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29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 dirty="0">
                          <a:effectLst/>
                        </a:rPr>
                        <a:t>AP CBHFA workshop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Pornsak </a:t>
                      </a:r>
                      <a:r>
                        <a:rPr lang="en-US" sz="1050" b="1" dirty="0" err="1">
                          <a:effectLst/>
                        </a:rPr>
                        <a:t>Khortwong</a:t>
                      </a:r>
                      <a:r>
                        <a:rPr lang="en-US" sz="1050" b="1" dirty="0">
                          <a:effectLst/>
                        </a:rPr>
                        <a:t>,  Health Officer – SERD, IFRC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583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>
                          <a:effectLst/>
                        </a:rPr>
                        <a:t>Asia Pacific First Aid Conference, 26-29 Nov 2015/Hong Kong - Announcement and Call for Nominations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Pornsak </a:t>
                      </a:r>
                      <a:r>
                        <a:rPr lang="en-US" sz="1050" b="1" dirty="0" err="1">
                          <a:effectLst/>
                        </a:rPr>
                        <a:t>Khortwong</a:t>
                      </a:r>
                      <a:r>
                        <a:rPr lang="en-US" sz="1050" b="1" dirty="0">
                          <a:effectLst/>
                        </a:rPr>
                        <a:t>,  Health Officer – SERD, IFRC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29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>
                          <a:effectLst/>
                        </a:rPr>
                        <a:t>ART annual meeting – Philippines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Pornsak </a:t>
                      </a:r>
                      <a:r>
                        <a:rPr lang="en-US" sz="1050" b="1" dirty="0" err="1">
                          <a:effectLst/>
                        </a:rPr>
                        <a:t>Khortwong</a:t>
                      </a:r>
                      <a:r>
                        <a:rPr lang="en-US" sz="1050" b="1" dirty="0">
                          <a:effectLst/>
                        </a:rPr>
                        <a:t>,  Health Officer – SERD, IFRC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29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09.30-10.30 am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Strategic engagement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 </a:t>
                      </a:r>
                      <a:r>
                        <a:rPr lang="en-US" sz="1050" b="1" dirty="0" err="1">
                          <a:effectLst/>
                        </a:rPr>
                        <a:t>Sok</a:t>
                      </a:r>
                      <a:r>
                        <a:rPr lang="en-US" sz="1050" b="1" dirty="0">
                          <a:effectLst/>
                        </a:rPr>
                        <a:t> Long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Dr Sok Long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437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 dirty="0">
                          <a:effectLst/>
                        </a:rPr>
                        <a:t>Integration of CBHFA scopes into other development </a:t>
                      </a:r>
                      <a:r>
                        <a:rPr lang="en-US" sz="1050" b="1" dirty="0" err="1">
                          <a:effectLst/>
                        </a:rPr>
                        <a:t>programmes</a:t>
                      </a:r>
                      <a:r>
                        <a:rPr lang="en-US" sz="1050" b="1" dirty="0">
                          <a:effectLst/>
                        </a:rPr>
                        <a:t>                    ( CBDRR; WASH)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Dr. Muhammad </a:t>
                      </a:r>
                      <a:r>
                        <a:rPr lang="en-US" sz="1050" b="1" dirty="0" err="1">
                          <a:effectLst/>
                        </a:rPr>
                        <a:t>Arfan</a:t>
                      </a:r>
                      <a:r>
                        <a:rPr lang="en-US" sz="1050" b="1" dirty="0">
                          <a:effectLst/>
                        </a:rPr>
                        <a:t>; Head of Health Division, PMI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29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>
                          <a:effectLst/>
                        </a:rPr>
                        <a:t>Innovation in Health  ( E health, M Health- PMI First Aid)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Dr. Muhammad </a:t>
                      </a:r>
                      <a:r>
                        <a:rPr lang="en-US" sz="1050" b="1" dirty="0" err="1">
                          <a:effectLst/>
                        </a:rPr>
                        <a:t>Arfan</a:t>
                      </a:r>
                      <a:r>
                        <a:rPr lang="en-US" sz="1050" b="1" dirty="0">
                          <a:effectLst/>
                        </a:rPr>
                        <a:t>; Head of Health Division, PMI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29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>
                          <a:effectLst/>
                        </a:rPr>
                        <a:t>Malaria Prevention and Control in Lao PRD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Dr. Bounma Xayasouk , Head of Health Promotion Department, Lao RC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2919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10: 45 am- 12:30 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Way forward 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 </a:t>
                      </a:r>
                      <a:r>
                        <a:rPr lang="en-US" sz="1050" b="1" dirty="0" err="1">
                          <a:effectLst/>
                        </a:rPr>
                        <a:t>Sok</a:t>
                      </a:r>
                      <a:r>
                        <a:rPr lang="en-US" sz="1050" b="1" dirty="0">
                          <a:effectLst/>
                        </a:rPr>
                        <a:t> Long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Dr Sok Long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437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>
                          <a:effectLst/>
                        </a:rPr>
                        <a:t>Regional road map to resilience</a:t>
                      </a:r>
                      <a:endParaRPr lang="en-US" sz="1100" b="1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50" b="1">
                          <a:effectLst/>
                        </a:rPr>
                        <a:t>Recommendations for SEA RCRC leadership meeting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Dr </a:t>
                      </a:r>
                      <a:r>
                        <a:rPr lang="en-US" sz="1050" b="1" dirty="0" err="1">
                          <a:effectLst/>
                        </a:rPr>
                        <a:t>Sok</a:t>
                      </a:r>
                      <a:r>
                        <a:rPr lang="en-US" sz="1050" b="1" dirty="0">
                          <a:effectLst/>
                        </a:rPr>
                        <a:t> Long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Dr Sok Long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145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</a:rPr>
                        <a:t> 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</a:rPr>
                        <a:t> 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2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 and outlines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236348"/>
              </p:ext>
            </p:extLst>
          </p:nvPr>
        </p:nvGraphicFramePr>
        <p:xfrm>
          <a:off x="457200" y="1600200"/>
          <a:ext cx="8075240" cy="43490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95847"/>
                <a:gridCol w="3879393"/>
              </a:tblGrid>
              <a:tr h="486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Key update: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 </a:t>
                      </a:r>
                      <a:r>
                        <a:rPr lang="en-US" sz="2000" b="1" dirty="0" smtClean="0">
                          <a:effectLst/>
                        </a:rPr>
                        <a:t>Speakers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77245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b="1" dirty="0">
                          <a:effectLst/>
                        </a:rPr>
                        <a:t>MERS and Ebola- Pandemic Preparedness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Dr. Anne Claire Reyta; Health Services Manager, PRC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77245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b="1" dirty="0">
                          <a:effectLst/>
                        </a:rPr>
                        <a:t>ECV Roll out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Dr. Muhammad </a:t>
                      </a:r>
                      <a:r>
                        <a:rPr lang="en-US" sz="2000" b="1" dirty="0" err="1">
                          <a:effectLst/>
                        </a:rPr>
                        <a:t>Arfan</a:t>
                      </a:r>
                      <a:r>
                        <a:rPr lang="en-US" sz="2000" b="1" dirty="0">
                          <a:effectLst/>
                        </a:rPr>
                        <a:t>; Head of Health Division, PMI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77245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b="1" dirty="0">
                          <a:effectLst/>
                        </a:rPr>
                        <a:t>AP CBHFA workshop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Pornsak </a:t>
                      </a:r>
                      <a:r>
                        <a:rPr lang="en-US" sz="2000" b="1" dirty="0" err="1">
                          <a:effectLst/>
                        </a:rPr>
                        <a:t>Khortwong</a:t>
                      </a:r>
                      <a:r>
                        <a:rPr lang="en-US" sz="2000" b="1" dirty="0">
                          <a:effectLst/>
                        </a:rPr>
                        <a:t>,  Health Officer – SERD, IFRC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1544904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000" b="1">
                          <a:effectLst/>
                        </a:rPr>
                        <a:t>Asia Pacific First Aid Conference, 26-29 Nov 2015/Hong Kong - Announcement and Call for Nominations</a:t>
                      </a:r>
                      <a:endParaRPr lang="en-US" sz="2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Pornsak </a:t>
                      </a:r>
                      <a:r>
                        <a:rPr lang="en-US" sz="2000" b="1" dirty="0" err="1">
                          <a:effectLst/>
                        </a:rPr>
                        <a:t>Khortwong</a:t>
                      </a:r>
                      <a:r>
                        <a:rPr lang="en-US" sz="2000" b="1" dirty="0">
                          <a:effectLst/>
                        </a:rPr>
                        <a:t>,  Health Officer – SERD, IFRC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34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 and outlines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511274"/>
              </p:ext>
            </p:extLst>
          </p:nvPr>
        </p:nvGraphicFramePr>
        <p:xfrm>
          <a:off x="457200" y="1600200"/>
          <a:ext cx="8147248" cy="5000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3262"/>
                <a:gridCol w="3913986"/>
              </a:tblGrid>
              <a:tr h="856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Strategic engagement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Dr </a:t>
                      </a:r>
                      <a:r>
                        <a:rPr lang="en-US" sz="2400" b="1" dirty="0" err="1">
                          <a:effectLst/>
                        </a:rPr>
                        <a:t>Sok</a:t>
                      </a:r>
                      <a:r>
                        <a:rPr lang="en-US" sz="2400" b="1" dirty="0">
                          <a:effectLst/>
                        </a:rPr>
                        <a:t> Long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1620094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b="1" dirty="0">
                          <a:effectLst/>
                        </a:rPr>
                        <a:t>Integration of CBHFA scopes into other development </a:t>
                      </a:r>
                      <a:r>
                        <a:rPr lang="en-US" sz="2400" b="1" dirty="0" err="1">
                          <a:effectLst/>
                        </a:rPr>
                        <a:t>programmes</a:t>
                      </a: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en-US" sz="2400" b="1" dirty="0" smtClean="0">
                          <a:effectLst/>
                        </a:rPr>
                        <a:t>( </a:t>
                      </a:r>
                      <a:r>
                        <a:rPr lang="en-US" sz="2400" b="1" dirty="0">
                          <a:effectLst/>
                        </a:rPr>
                        <a:t>CBDRR; WASH)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Dr. Muhammad </a:t>
                      </a:r>
                      <a:r>
                        <a:rPr lang="en-US" sz="2400" b="1" dirty="0" err="1">
                          <a:effectLst/>
                        </a:rPr>
                        <a:t>Arfan</a:t>
                      </a:r>
                      <a:r>
                        <a:rPr lang="en-US" sz="2400" b="1" dirty="0">
                          <a:effectLst/>
                        </a:rPr>
                        <a:t>; Head of Health Division, PMI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108006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b="1">
                          <a:effectLst/>
                        </a:rPr>
                        <a:t>Innovation in Health  ( E health, M Health- PMI First Aid)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Dr. Muhammad </a:t>
                      </a:r>
                      <a:r>
                        <a:rPr lang="en-US" sz="2400" b="1" dirty="0" err="1">
                          <a:effectLst/>
                        </a:rPr>
                        <a:t>Arfan</a:t>
                      </a:r>
                      <a:r>
                        <a:rPr lang="en-US" sz="2400" b="1" dirty="0">
                          <a:effectLst/>
                        </a:rPr>
                        <a:t>; Head of Health Division, PMI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108006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b="1">
                          <a:effectLst/>
                        </a:rPr>
                        <a:t>Malaria Prevention and Control in Lao PRD</a:t>
                      </a:r>
                      <a:endParaRPr lang="en-US" sz="28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Dr. Bounma Xayasouk , Head of Health Promotion Department, Lao RC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409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 and outlines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551977"/>
              </p:ext>
            </p:extLst>
          </p:nvPr>
        </p:nvGraphicFramePr>
        <p:xfrm>
          <a:off x="457200" y="1600200"/>
          <a:ext cx="8147248" cy="3810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3262"/>
                <a:gridCol w="3913986"/>
              </a:tblGrid>
              <a:tr h="1006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Way forward 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</a:rPr>
                        <a:t>Dr </a:t>
                      </a:r>
                      <a:r>
                        <a:rPr lang="en-US" sz="3200" b="1" dirty="0" err="1">
                          <a:solidFill>
                            <a:schemeClr val="tx1"/>
                          </a:solidFill>
                          <a:effectLst/>
                        </a:rPr>
                        <a:t>Sok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effectLst/>
                        </a:rPr>
                        <a:t> Long</a:t>
                      </a:r>
                      <a:endParaRPr lang="en-US" sz="3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  <a:tr h="1902603"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3200" b="1">
                          <a:effectLst/>
                        </a:rPr>
                        <a:t>Regional road map to resilience</a:t>
                      </a:r>
                      <a:endParaRPr lang="en-US" sz="3600" b="1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3200" b="1">
                          <a:effectLst/>
                        </a:rPr>
                        <a:t>Recommendations for SEA RCRC leadership meeting</a:t>
                      </a:r>
                      <a:endParaRPr lang="en-US" sz="3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>
                          <a:effectLst/>
                        </a:rPr>
                        <a:t>Dr </a:t>
                      </a:r>
                      <a:r>
                        <a:rPr lang="en-US" sz="3200" b="1" dirty="0" err="1">
                          <a:effectLst/>
                        </a:rPr>
                        <a:t>Sok</a:t>
                      </a:r>
                      <a:r>
                        <a:rPr lang="en-US" sz="3200" b="1" dirty="0">
                          <a:effectLst/>
                        </a:rPr>
                        <a:t> Long</a:t>
                      </a:r>
                      <a:endParaRPr lang="en-US" sz="3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7130" marR="571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552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Asia Pacific First Aid Conference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26-29 November 2015 | Hong Kong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093296"/>
            <a:ext cx="5991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117589"/>
            <a:ext cx="6530178" cy="873832"/>
          </a:xfrm>
          <a:solidFill>
            <a:schemeClr val="bg1"/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International Federation of Red Cross and Red Crescent Societies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734"/>
            <a:ext cx="1799817" cy="114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28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Purpose and objectives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56402"/>
            <a:ext cx="7250652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093296"/>
            <a:ext cx="5991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4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Deadline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>
                <a:solidFill>
                  <a:srgbClr val="FF0000"/>
                </a:solidFill>
              </a:rPr>
              <a:t>Asia Pacific First Aid </a:t>
            </a:r>
            <a:r>
              <a:rPr lang="en-US" sz="2200" b="1" dirty="0" smtClean="0">
                <a:solidFill>
                  <a:srgbClr val="FF0000"/>
                </a:solidFill>
              </a:rPr>
              <a:t>Conference, 26-29 </a:t>
            </a:r>
            <a:r>
              <a:rPr lang="en-US" sz="2200" b="1" dirty="0">
                <a:solidFill>
                  <a:srgbClr val="FF0000"/>
                </a:solidFill>
              </a:rPr>
              <a:t>November 2015 | Hong Kong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14 August 2015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Got the applications from Brunei , Cambodia, Timor,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Philippines?, Indonesia?, Myanmar?, Thailand? Lao?, Vietnam? Malaysia?, Singapore? 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Link: </a:t>
            </a:r>
          </a:p>
          <a:p>
            <a:r>
              <a:rPr lang="en-US" sz="2600" b="1" dirty="0" smtClean="0">
                <a:solidFill>
                  <a:srgbClr val="FF0000"/>
                </a:solidFill>
                <a:hlinkClick r:id="rId2" action="ppaction://hlinkfile"/>
              </a:rPr>
              <a:t>APFA </a:t>
            </a:r>
            <a:r>
              <a:rPr lang="en-US" sz="2600" b="1" dirty="0" err="1" smtClean="0">
                <a:solidFill>
                  <a:srgbClr val="FF0000"/>
                </a:solidFill>
                <a:hlinkClick r:id="rId2" action="ppaction://hlinkfile"/>
              </a:rPr>
              <a:t>Conference_Concept</a:t>
            </a:r>
            <a:r>
              <a:rPr lang="en-US" sz="2600" b="1" dirty="0" smtClean="0">
                <a:solidFill>
                  <a:srgbClr val="FF0000"/>
                </a:solidFill>
                <a:hlinkClick r:id="rId2" action="ppaction://hlinkfile"/>
              </a:rPr>
              <a:t> note.pdf</a:t>
            </a:r>
            <a:r>
              <a:rPr lang="en-US" sz="2600" b="1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sz="2600" b="1" dirty="0" smtClean="0">
                <a:solidFill>
                  <a:srgbClr val="FF0000"/>
                </a:solidFill>
                <a:hlinkClick r:id="rId3" action="ppaction://hlinkfile"/>
              </a:rPr>
              <a:t>20150612164814597.pdf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  <a:hlinkClick r:id="rId4" action="ppaction://hlinkfile"/>
              </a:rPr>
              <a:t>APFA </a:t>
            </a:r>
            <a:r>
              <a:rPr lang="en-US" sz="2600" b="1" dirty="0" err="1" smtClean="0">
                <a:solidFill>
                  <a:srgbClr val="FF0000"/>
                </a:solidFill>
                <a:hlinkClick r:id="rId4" action="ppaction://hlinkfile"/>
              </a:rPr>
              <a:t>Conference_Expression</a:t>
            </a:r>
            <a:r>
              <a:rPr lang="en-US" sz="2600" b="1" dirty="0" smtClean="0">
                <a:solidFill>
                  <a:srgbClr val="FF0000"/>
                </a:solidFill>
                <a:hlinkClick r:id="rId4" action="ppaction://hlinkfile"/>
              </a:rPr>
              <a:t> of interest form.docx</a:t>
            </a:r>
            <a:endParaRPr lang="en-US" sz="2600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093296"/>
            <a:ext cx="5991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46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The 27</a:t>
            </a:r>
            <a:r>
              <a:rPr lang="en-US" sz="4800" b="1" baseline="30000" dirty="0">
                <a:solidFill>
                  <a:srgbClr val="FF0000"/>
                </a:solidFill>
              </a:rPr>
              <a:t>th</a:t>
            </a:r>
            <a:r>
              <a:rPr lang="en-US" sz="4800" b="1" dirty="0">
                <a:solidFill>
                  <a:srgbClr val="FF0000"/>
                </a:solidFill>
              </a:rPr>
              <a:t> ART Annual Meeting</a:t>
            </a:r>
            <a:r>
              <a:rPr lang="en-US" sz="4800" dirty="0">
                <a:solidFill>
                  <a:srgbClr val="FF0000"/>
                </a:solidFill>
              </a:rPr>
              <a:t/>
            </a:r>
            <a:br>
              <a:rPr lang="en-US" sz="4800" dirty="0">
                <a:solidFill>
                  <a:srgbClr val="FF0000"/>
                </a:solidFill>
              </a:rPr>
            </a:br>
            <a:r>
              <a:rPr lang="en-US" sz="4800" b="1" dirty="0" smtClean="0">
                <a:solidFill>
                  <a:srgbClr val="FF0000"/>
                </a:solidFill>
              </a:rPr>
              <a:t> in Philippines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501008"/>
            <a:ext cx="8208912" cy="11521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FF0000"/>
                </a:solidFill>
              </a:rPr>
              <a:t>“Reflection: Past Action, Current Commitment, and Future Direction</a:t>
            </a:r>
            <a:r>
              <a:rPr lang="en-US" sz="3600" b="1" dirty="0" smtClean="0">
                <a:solidFill>
                  <a:srgbClr val="FF0000"/>
                </a:solidFill>
              </a:rPr>
              <a:t>”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093296"/>
            <a:ext cx="5991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90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2393</TotalTime>
  <Words>486</Words>
  <Application>Microsoft Office PowerPoint</Application>
  <PresentationFormat>On-screen Show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Regional Community Safety and  Resilience Forum Meeting    August 5, 2015 Jakarta, Indonesia  “ Health Session; Technical Working Group ” Dr Sok Long </vt:lpstr>
      <vt:lpstr>Agenda</vt:lpstr>
      <vt:lpstr>Agenda and outlines</vt:lpstr>
      <vt:lpstr>Agenda and outlines</vt:lpstr>
      <vt:lpstr>Agenda and outlines</vt:lpstr>
      <vt:lpstr>Asia Pacific First Aid Conference 26-29 November 2015 | Hong Kong</vt:lpstr>
      <vt:lpstr>Purpose and objectives</vt:lpstr>
      <vt:lpstr>Deadline  Asia Pacific First Aid Conference, 26-29 November 2015 | Hong Kong</vt:lpstr>
      <vt:lpstr>The 27th ART Annual Meeting  in Philippines</vt:lpstr>
      <vt:lpstr>The 27th ART Annual Meeting  in Philippines</vt:lpstr>
      <vt:lpstr>Thank you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 Pacific First Aid Conference 26-29 November 2015 | Hong Kong</dc:title>
  <dc:creator>Pornsak Khortwong</dc:creator>
  <cp:lastModifiedBy>Pornsak Khortwong</cp:lastModifiedBy>
  <cp:revision>22</cp:revision>
  <cp:lastPrinted>2015-07-28T09:38:37Z</cp:lastPrinted>
  <dcterms:created xsi:type="dcterms:W3CDTF">2015-07-28T02:32:24Z</dcterms:created>
  <dcterms:modified xsi:type="dcterms:W3CDTF">2015-08-05T06:08:49Z</dcterms:modified>
</cp:coreProperties>
</file>