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6" r:id="rId2"/>
    <p:sldId id="269" r:id="rId3"/>
    <p:sldId id="274" r:id="rId4"/>
    <p:sldId id="270" r:id="rId5"/>
    <p:sldId id="265" r:id="rId6"/>
    <p:sldId id="263" r:id="rId7"/>
    <p:sldId id="267" r:id="rId8"/>
    <p:sldId id="257" r:id="rId9"/>
    <p:sldId id="275" r:id="rId10"/>
    <p:sldId id="259" r:id="rId11"/>
    <p:sldId id="273" r:id="rId12"/>
    <p:sldId id="278" r:id="rId13"/>
    <p:sldId id="277" r:id="rId14"/>
    <p:sldId id="272" r:id="rId1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30" autoAdjust="0"/>
  </p:normalViewPr>
  <p:slideViewPr>
    <p:cSldViewPr>
      <p:cViewPr varScale="1">
        <p:scale>
          <a:sx n="55" d="100"/>
          <a:sy n="55" d="100"/>
        </p:scale>
        <p:origin x="-180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74699E-3C42-42B9-98B4-6890BD676AC4}" type="doc">
      <dgm:prSet loTypeId="urn:microsoft.com/office/officeart/2005/8/layout/vList5" loCatId="list" qsTypeId="urn:microsoft.com/office/officeart/2005/8/quickstyle/simple5" qsCatId="simple" csTypeId="urn:microsoft.com/office/officeart/2005/8/colors/colorful4" csCatId="colorful" phldr="1"/>
      <dgm:spPr/>
      <dgm:t>
        <a:bodyPr/>
        <a:lstStyle/>
        <a:p>
          <a:endParaRPr lang="en-GB"/>
        </a:p>
      </dgm:t>
    </dgm:pt>
    <dgm:pt modelId="{9492BED1-5849-4AC3-A017-DB579ED18FEF}">
      <dgm:prSet phldrT="[Text]" custT="1"/>
      <dgm:spPr/>
      <dgm:t>
        <a:bodyPr/>
        <a:lstStyle/>
        <a:p>
          <a:r>
            <a:rPr lang="en-GB" sz="2000" b="1" dirty="0" smtClean="0"/>
            <a:t>Relevance and effectiveness</a:t>
          </a:r>
          <a:endParaRPr lang="en-GB" sz="2000" b="1" dirty="0"/>
        </a:p>
      </dgm:t>
    </dgm:pt>
    <dgm:pt modelId="{40A6E56A-2C92-4984-ACB7-E2A29C506BFD}" type="parTrans" cxnId="{ACF89C2A-9E24-4E42-93CF-53BCCEC1E3DF}">
      <dgm:prSet/>
      <dgm:spPr/>
      <dgm:t>
        <a:bodyPr/>
        <a:lstStyle/>
        <a:p>
          <a:endParaRPr lang="en-GB"/>
        </a:p>
      </dgm:t>
    </dgm:pt>
    <dgm:pt modelId="{12B9925D-909E-47AD-AC50-8E5B100EBB8D}" type="sibTrans" cxnId="{ACF89C2A-9E24-4E42-93CF-53BCCEC1E3DF}">
      <dgm:prSet/>
      <dgm:spPr/>
      <dgm:t>
        <a:bodyPr/>
        <a:lstStyle/>
        <a:p>
          <a:endParaRPr lang="en-GB"/>
        </a:p>
      </dgm:t>
    </dgm:pt>
    <dgm:pt modelId="{FA61455D-81ED-4EF7-8DE1-322B36D5CA7B}">
      <dgm:prSet phldrT="[Text]" custT="1"/>
      <dgm:spPr/>
      <dgm:t>
        <a:bodyPr/>
        <a:lstStyle/>
        <a:p>
          <a:r>
            <a:rPr lang="en-GB" altLang="en-US" sz="1400" dirty="0" smtClean="0">
              <a:latin typeface="Arial" pitchFamily="34" charset="0"/>
              <a:ea typeface="ＭＳ Ｐゴシック" pitchFamily="34" charset="-128"/>
              <a:cs typeface="Arial" pitchFamily="34" charset="0"/>
            </a:rPr>
            <a:t>Aid/services targeted according to needs &amp;inclusive of vulnerable groups</a:t>
          </a:r>
          <a:endParaRPr lang="en-GB" sz="1400" dirty="0"/>
        </a:p>
      </dgm:t>
    </dgm:pt>
    <dgm:pt modelId="{86440388-3CA3-411B-B85A-D8480DEFFC9D}" type="parTrans" cxnId="{CACBC631-5353-4FFA-9087-144271C41F41}">
      <dgm:prSet/>
      <dgm:spPr/>
      <dgm:t>
        <a:bodyPr/>
        <a:lstStyle/>
        <a:p>
          <a:endParaRPr lang="en-GB"/>
        </a:p>
      </dgm:t>
    </dgm:pt>
    <dgm:pt modelId="{2B8412EB-9726-4814-BF99-2943B4B7FA9E}" type="sibTrans" cxnId="{CACBC631-5353-4FFA-9087-144271C41F41}">
      <dgm:prSet/>
      <dgm:spPr/>
      <dgm:t>
        <a:bodyPr/>
        <a:lstStyle/>
        <a:p>
          <a:endParaRPr lang="en-GB"/>
        </a:p>
      </dgm:t>
    </dgm:pt>
    <dgm:pt modelId="{923BDFC1-E02F-4AA2-987A-B636F04C9A4E}">
      <dgm:prSet phldrT="[Text]" custT="1"/>
      <dgm:spPr/>
      <dgm:t>
        <a:bodyPr/>
        <a:lstStyle/>
        <a:p>
          <a:r>
            <a:rPr lang="en-GB" sz="2000" b="1" dirty="0" smtClean="0"/>
            <a:t>Transparency and accountability</a:t>
          </a:r>
          <a:endParaRPr lang="en-GB" sz="2000" b="1" dirty="0"/>
        </a:p>
      </dgm:t>
    </dgm:pt>
    <dgm:pt modelId="{B65AA550-F757-4C28-B999-CD98A086EC83}" type="parTrans" cxnId="{BE9EE494-1AD7-45CE-821E-E3DF399DEC1D}">
      <dgm:prSet/>
      <dgm:spPr/>
      <dgm:t>
        <a:bodyPr/>
        <a:lstStyle/>
        <a:p>
          <a:endParaRPr lang="en-GB"/>
        </a:p>
      </dgm:t>
    </dgm:pt>
    <dgm:pt modelId="{C2B2890D-CCD2-426D-9DC4-117D923C809B}" type="sibTrans" cxnId="{BE9EE494-1AD7-45CE-821E-E3DF399DEC1D}">
      <dgm:prSet/>
      <dgm:spPr/>
      <dgm:t>
        <a:bodyPr/>
        <a:lstStyle/>
        <a:p>
          <a:endParaRPr lang="en-GB"/>
        </a:p>
      </dgm:t>
    </dgm:pt>
    <dgm:pt modelId="{B7FB39D7-A9C3-460D-A95E-C2E76D16DB69}">
      <dgm:prSet phldrT="[Text]" custT="1"/>
      <dgm:spPr/>
      <dgm:t>
        <a:bodyPr/>
        <a:lstStyle/>
        <a:p>
          <a:r>
            <a:rPr lang="en-GB" altLang="en-US" sz="1400" dirty="0" smtClean="0">
              <a:latin typeface="Arial" pitchFamily="34" charset="0"/>
              <a:ea typeface="ＭＳ Ｐゴシック" pitchFamily="34" charset="-128"/>
              <a:cs typeface="Arial" pitchFamily="34" charset="0"/>
            </a:rPr>
            <a:t>Providing accurate, timely and accessible information enables communities to make informed decisions </a:t>
          </a:r>
          <a:endParaRPr lang="en-GB" sz="1400" dirty="0"/>
        </a:p>
      </dgm:t>
    </dgm:pt>
    <dgm:pt modelId="{8CFF26B1-6954-4ADD-A640-724BD75721E4}" type="parTrans" cxnId="{58193B10-3662-482A-A756-17A7F061DCCD}">
      <dgm:prSet/>
      <dgm:spPr/>
      <dgm:t>
        <a:bodyPr/>
        <a:lstStyle/>
        <a:p>
          <a:endParaRPr lang="en-GB"/>
        </a:p>
      </dgm:t>
    </dgm:pt>
    <dgm:pt modelId="{377003D9-4291-42DE-AE61-8FA4C01EC254}" type="sibTrans" cxnId="{58193B10-3662-482A-A756-17A7F061DCCD}">
      <dgm:prSet/>
      <dgm:spPr/>
      <dgm:t>
        <a:bodyPr/>
        <a:lstStyle/>
        <a:p>
          <a:endParaRPr lang="en-GB"/>
        </a:p>
      </dgm:t>
    </dgm:pt>
    <dgm:pt modelId="{3F98D072-8F40-4FAF-9E8F-78B192C19BD5}">
      <dgm:prSet phldrT="[Text]" custT="1"/>
      <dgm:spPr/>
      <dgm:t>
        <a:bodyPr/>
        <a:lstStyle/>
        <a:p>
          <a:r>
            <a:rPr lang="en-GB" altLang="en-US" sz="1400" dirty="0" smtClean="0">
              <a:latin typeface="Arial" pitchFamily="34" charset="0"/>
              <a:ea typeface="ＭＳ Ｐゴシック" pitchFamily="34" charset="-128"/>
              <a:cs typeface="Arial" pitchFamily="34" charset="0"/>
            </a:rPr>
            <a:t>Detection of errors, fraud, mismanagement of aid, abuse</a:t>
          </a:r>
          <a:endParaRPr lang="en-GB" sz="1400" dirty="0"/>
        </a:p>
      </dgm:t>
    </dgm:pt>
    <dgm:pt modelId="{614906CA-5607-4427-A465-652FA99EC3A6}" type="parTrans" cxnId="{5198F960-4840-49A9-B9A4-C944672470DD}">
      <dgm:prSet/>
      <dgm:spPr/>
      <dgm:t>
        <a:bodyPr/>
        <a:lstStyle/>
        <a:p>
          <a:endParaRPr lang="en-GB"/>
        </a:p>
      </dgm:t>
    </dgm:pt>
    <dgm:pt modelId="{E8721C93-84E5-419F-9E63-D38EA0A81B44}" type="sibTrans" cxnId="{5198F960-4840-49A9-B9A4-C944672470DD}">
      <dgm:prSet/>
      <dgm:spPr/>
      <dgm:t>
        <a:bodyPr/>
        <a:lstStyle/>
        <a:p>
          <a:endParaRPr lang="en-GB"/>
        </a:p>
      </dgm:t>
    </dgm:pt>
    <dgm:pt modelId="{515621B7-875D-4284-A5FF-6276DC38A41D}">
      <dgm:prSet custT="1"/>
      <dgm:spPr/>
      <dgm:t>
        <a:bodyPr/>
        <a:lstStyle/>
        <a:p>
          <a:r>
            <a:rPr lang="en-GB" sz="2000" b="1" dirty="0" smtClean="0"/>
            <a:t>Trust and security</a:t>
          </a:r>
          <a:endParaRPr lang="en-GB" sz="2000" b="1" dirty="0"/>
        </a:p>
      </dgm:t>
    </dgm:pt>
    <dgm:pt modelId="{B2A7F9C2-5DA4-4A04-8CD2-6BA4E47D8772}" type="parTrans" cxnId="{00243260-9D33-44DF-ABDC-85F3C0D2C13F}">
      <dgm:prSet/>
      <dgm:spPr/>
      <dgm:t>
        <a:bodyPr/>
        <a:lstStyle/>
        <a:p>
          <a:endParaRPr lang="en-GB"/>
        </a:p>
      </dgm:t>
    </dgm:pt>
    <dgm:pt modelId="{3570CAAF-2F20-46D5-A34A-1F9BFF549ADF}" type="sibTrans" cxnId="{00243260-9D33-44DF-ABDC-85F3C0D2C13F}">
      <dgm:prSet/>
      <dgm:spPr/>
      <dgm:t>
        <a:bodyPr/>
        <a:lstStyle/>
        <a:p>
          <a:endParaRPr lang="en-GB"/>
        </a:p>
      </dgm:t>
    </dgm:pt>
    <dgm:pt modelId="{7DC7810B-FD4E-4B2B-B434-0139C938B7F1}">
      <dgm:prSet custT="1"/>
      <dgm:spPr/>
      <dgm:t>
        <a:bodyPr/>
        <a:lstStyle/>
        <a:p>
          <a:r>
            <a:rPr lang="en-GB" altLang="en-US" sz="1400" dirty="0" smtClean="0">
              <a:latin typeface="Arial" pitchFamily="34" charset="0"/>
              <a:ea typeface="ＭＳ Ｐゴシック" pitchFamily="34" charset="-128"/>
              <a:cs typeface="Arial" pitchFamily="34" charset="0"/>
            </a:rPr>
            <a:t>Open dialogue is a mark of respect and builds trust and acceptance of programmes among communities</a:t>
          </a:r>
          <a:endParaRPr lang="en-GB" sz="1400" dirty="0"/>
        </a:p>
      </dgm:t>
    </dgm:pt>
    <dgm:pt modelId="{E4BF7194-B0C9-434C-8153-CAB7C63C072B}" type="parTrans" cxnId="{8D428E2E-E7F7-4CAC-84B4-CD35AE085D71}">
      <dgm:prSet/>
      <dgm:spPr/>
      <dgm:t>
        <a:bodyPr/>
        <a:lstStyle/>
        <a:p>
          <a:endParaRPr lang="en-GB"/>
        </a:p>
      </dgm:t>
    </dgm:pt>
    <dgm:pt modelId="{419D98FA-BE4F-45DF-B085-405811900122}" type="sibTrans" cxnId="{8D428E2E-E7F7-4CAC-84B4-CD35AE085D71}">
      <dgm:prSet/>
      <dgm:spPr/>
      <dgm:t>
        <a:bodyPr/>
        <a:lstStyle/>
        <a:p>
          <a:endParaRPr lang="en-GB"/>
        </a:p>
      </dgm:t>
    </dgm:pt>
    <dgm:pt modelId="{94934C24-0CE4-40F8-92C6-974919D54CE0}">
      <dgm:prSet custT="1"/>
      <dgm:spPr/>
      <dgm:t>
        <a:bodyPr/>
        <a:lstStyle/>
        <a:p>
          <a:r>
            <a:rPr lang="en-GB" sz="2000" b="1" dirty="0" smtClean="0"/>
            <a:t>Empowerment and sustainability </a:t>
          </a:r>
          <a:endParaRPr lang="en-GB" sz="2000" b="1" dirty="0"/>
        </a:p>
      </dgm:t>
    </dgm:pt>
    <dgm:pt modelId="{43FAF274-9199-4486-8FCA-E83C4B5B8A89}" type="parTrans" cxnId="{9E0CD36C-5503-43B6-9680-7DADAAC98A68}">
      <dgm:prSet/>
      <dgm:spPr/>
      <dgm:t>
        <a:bodyPr/>
        <a:lstStyle/>
        <a:p>
          <a:endParaRPr lang="en-GB"/>
        </a:p>
      </dgm:t>
    </dgm:pt>
    <dgm:pt modelId="{DBAB785A-609E-4065-8E3C-9CE087ADB20A}" type="sibTrans" cxnId="{9E0CD36C-5503-43B6-9680-7DADAAC98A68}">
      <dgm:prSet/>
      <dgm:spPr/>
      <dgm:t>
        <a:bodyPr/>
        <a:lstStyle/>
        <a:p>
          <a:endParaRPr lang="en-GB"/>
        </a:p>
      </dgm:t>
    </dgm:pt>
    <dgm:pt modelId="{A58B9DBD-60FB-4BE9-A3FE-2D187FC23ED0}">
      <dgm:prSet custT="1"/>
      <dgm:spPr/>
      <dgm:t>
        <a:bodyPr/>
        <a:lstStyle/>
        <a:p>
          <a:r>
            <a:rPr lang="en-GB" altLang="en-US" sz="1400" dirty="0" smtClean="0">
              <a:latin typeface="Arial" pitchFamily="34" charset="0"/>
              <a:ea typeface="ＭＳ Ｐゴシック" pitchFamily="34" charset="-128"/>
              <a:cs typeface="Arial" pitchFamily="34" charset="0"/>
            </a:rPr>
            <a:t>Participation and engagement in decision-making empowers communities and recognises them as experts and advocates </a:t>
          </a:r>
          <a:endParaRPr lang="en-GB" sz="1400" dirty="0"/>
        </a:p>
      </dgm:t>
    </dgm:pt>
    <dgm:pt modelId="{61A4BFC4-E327-48B8-9CBB-D999580E6AD8}" type="parTrans" cxnId="{26B975E4-2779-46E0-9DFD-21B9136C6BEC}">
      <dgm:prSet/>
      <dgm:spPr/>
      <dgm:t>
        <a:bodyPr/>
        <a:lstStyle/>
        <a:p>
          <a:endParaRPr lang="en-GB"/>
        </a:p>
      </dgm:t>
    </dgm:pt>
    <dgm:pt modelId="{1DD879CB-3F17-4FBB-97D0-E8C663219156}" type="sibTrans" cxnId="{26B975E4-2779-46E0-9DFD-21B9136C6BEC}">
      <dgm:prSet/>
      <dgm:spPr/>
      <dgm:t>
        <a:bodyPr/>
        <a:lstStyle/>
        <a:p>
          <a:endParaRPr lang="en-GB"/>
        </a:p>
      </dgm:t>
    </dgm:pt>
    <dgm:pt modelId="{21228EBD-57C7-4986-A0A8-BB3AAFFD1D46}">
      <dgm:prSet phldrT="[Text]" custT="1"/>
      <dgm:spPr/>
      <dgm:t>
        <a:bodyPr/>
        <a:lstStyle/>
        <a:p>
          <a:r>
            <a:rPr lang="en-GB" altLang="en-US" sz="1400" dirty="0" smtClean="0">
              <a:latin typeface="Arial" pitchFamily="34" charset="0"/>
              <a:ea typeface="ＭＳ Ｐゴシック" pitchFamily="34" charset="-128"/>
              <a:cs typeface="Arial" pitchFamily="34" charset="0"/>
            </a:rPr>
            <a:t>Programmes can be more responsive by making necessary improvements or adjustments based on feedback</a:t>
          </a:r>
          <a:endParaRPr lang="en-GB" sz="1400" dirty="0"/>
        </a:p>
      </dgm:t>
    </dgm:pt>
    <dgm:pt modelId="{2A91D49C-FF82-4E26-A43A-2E04C01A1A0F}" type="parTrans" cxnId="{CE89A351-D573-4951-ABF7-5FB0782EC954}">
      <dgm:prSet/>
      <dgm:spPr/>
      <dgm:t>
        <a:bodyPr/>
        <a:lstStyle/>
        <a:p>
          <a:endParaRPr lang="en-GB"/>
        </a:p>
      </dgm:t>
    </dgm:pt>
    <dgm:pt modelId="{E9A3F749-DF92-4EBD-BE31-861CA9D786BB}" type="sibTrans" cxnId="{CE89A351-D573-4951-ABF7-5FB0782EC954}">
      <dgm:prSet/>
      <dgm:spPr/>
      <dgm:t>
        <a:bodyPr/>
        <a:lstStyle/>
        <a:p>
          <a:endParaRPr lang="en-GB"/>
        </a:p>
      </dgm:t>
    </dgm:pt>
    <dgm:pt modelId="{9CF3117A-065A-410C-AA26-6896E3F6B194}">
      <dgm:prSet custT="1"/>
      <dgm:spPr/>
      <dgm:t>
        <a:bodyPr/>
        <a:lstStyle/>
        <a:p>
          <a:r>
            <a:rPr lang="en-GB" altLang="en-US" sz="1400" dirty="0" smtClean="0">
              <a:latin typeface="Arial" pitchFamily="34" charset="0"/>
              <a:ea typeface="ＭＳ Ｐゴシック" pitchFamily="34" charset="-128"/>
              <a:cs typeface="Arial" pitchFamily="34" charset="0"/>
            </a:rPr>
            <a:t>Provides a sense of ownership over projects, creating continuity and longer lasting impact</a:t>
          </a:r>
          <a:endParaRPr lang="en-GB" sz="1400" dirty="0"/>
        </a:p>
      </dgm:t>
    </dgm:pt>
    <dgm:pt modelId="{D1CD7166-5B13-44EE-B46A-12632EFDB922}" type="parTrans" cxnId="{CEF4B760-28AD-439D-ACFF-3607A072C9B3}">
      <dgm:prSet/>
      <dgm:spPr/>
      <dgm:t>
        <a:bodyPr/>
        <a:lstStyle/>
        <a:p>
          <a:endParaRPr lang="en-GB"/>
        </a:p>
      </dgm:t>
    </dgm:pt>
    <dgm:pt modelId="{68DF48A2-DD8D-4204-AB00-2E1C707A03DC}" type="sibTrans" cxnId="{CEF4B760-28AD-439D-ACFF-3607A072C9B3}">
      <dgm:prSet/>
      <dgm:spPr/>
      <dgm:t>
        <a:bodyPr/>
        <a:lstStyle/>
        <a:p>
          <a:endParaRPr lang="en-GB"/>
        </a:p>
      </dgm:t>
    </dgm:pt>
    <dgm:pt modelId="{0863704D-9AD7-4264-9546-AC675563E231}">
      <dgm:prSet custT="1"/>
      <dgm:spPr/>
      <dgm:t>
        <a:bodyPr/>
        <a:lstStyle/>
        <a:p>
          <a:r>
            <a:rPr lang="en-GB" altLang="en-US" sz="1400" dirty="0" smtClean="0">
              <a:latin typeface="Arial" pitchFamily="34" charset="0"/>
              <a:ea typeface="ＭＳ Ｐゴシック" pitchFamily="34" charset="-128"/>
              <a:cs typeface="Arial" pitchFamily="34" charset="0"/>
            </a:rPr>
            <a:t>This can improve safety of staff operating in insecure environments</a:t>
          </a:r>
          <a:endParaRPr lang="en-GB" sz="1400" dirty="0"/>
        </a:p>
      </dgm:t>
    </dgm:pt>
    <dgm:pt modelId="{71700A74-9F87-45A6-992B-DC8AD483D85F}" type="parTrans" cxnId="{9DB6BB2A-E461-45E3-8CD2-0B52E64998A1}">
      <dgm:prSet/>
      <dgm:spPr/>
      <dgm:t>
        <a:bodyPr/>
        <a:lstStyle/>
        <a:p>
          <a:endParaRPr lang="en-GB"/>
        </a:p>
      </dgm:t>
    </dgm:pt>
    <dgm:pt modelId="{66D69678-91FD-4ABA-B26C-E70F612EED31}" type="sibTrans" cxnId="{9DB6BB2A-E461-45E3-8CD2-0B52E64998A1}">
      <dgm:prSet/>
      <dgm:spPr/>
      <dgm:t>
        <a:bodyPr/>
        <a:lstStyle/>
        <a:p>
          <a:endParaRPr lang="en-GB"/>
        </a:p>
      </dgm:t>
    </dgm:pt>
    <dgm:pt modelId="{F059A399-9ECB-431F-9808-0AD64FAE7AD0}" type="pres">
      <dgm:prSet presAssocID="{5874699E-3C42-42B9-98B4-6890BD676AC4}" presName="Name0" presStyleCnt="0">
        <dgm:presLayoutVars>
          <dgm:dir/>
          <dgm:animLvl val="lvl"/>
          <dgm:resizeHandles val="exact"/>
        </dgm:presLayoutVars>
      </dgm:prSet>
      <dgm:spPr/>
      <dgm:t>
        <a:bodyPr/>
        <a:lstStyle/>
        <a:p>
          <a:endParaRPr lang="en-GB"/>
        </a:p>
      </dgm:t>
    </dgm:pt>
    <dgm:pt modelId="{84529E25-49C8-483F-8999-41302888E2A1}" type="pres">
      <dgm:prSet presAssocID="{9492BED1-5849-4AC3-A017-DB579ED18FEF}" presName="linNode" presStyleCnt="0"/>
      <dgm:spPr/>
    </dgm:pt>
    <dgm:pt modelId="{F2925D6E-D313-4900-A488-AC8821A9E703}" type="pres">
      <dgm:prSet presAssocID="{9492BED1-5849-4AC3-A017-DB579ED18FEF}" presName="parentText" presStyleLbl="node1" presStyleIdx="0" presStyleCnt="4" custScaleX="77404" custLinFactNeighborX="-7668">
        <dgm:presLayoutVars>
          <dgm:chMax val="1"/>
          <dgm:bulletEnabled val="1"/>
        </dgm:presLayoutVars>
      </dgm:prSet>
      <dgm:spPr/>
      <dgm:t>
        <a:bodyPr/>
        <a:lstStyle/>
        <a:p>
          <a:endParaRPr lang="en-GB"/>
        </a:p>
      </dgm:t>
    </dgm:pt>
    <dgm:pt modelId="{1F51062A-1808-465B-B2B4-4C2BCFA636DB}" type="pres">
      <dgm:prSet presAssocID="{9492BED1-5849-4AC3-A017-DB579ED18FEF}" presName="descendantText" presStyleLbl="alignAccFollowNode1" presStyleIdx="0" presStyleCnt="4" custScaleX="114246">
        <dgm:presLayoutVars>
          <dgm:bulletEnabled val="1"/>
        </dgm:presLayoutVars>
      </dgm:prSet>
      <dgm:spPr/>
      <dgm:t>
        <a:bodyPr/>
        <a:lstStyle/>
        <a:p>
          <a:endParaRPr lang="en-GB"/>
        </a:p>
      </dgm:t>
    </dgm:pt>
    <dgm:pt modelId="{4E3EC13B-6E79-470F-8AC7-C0DEDEE2278D}" type="pres">
      <dgm:prSet presAssocID="{12B9925D-909E-47AD-AC50-8E5B100EBB8D}" presName="sp" presStyleCnt="0"/>
      <dgm:spPr/>
    </dgm:pt>
    <dgm:pt modelId="{E46D58F4-D576-4650-9178-57C071C2F635}" type="pres">
      <dgm:prSet presAssocID="{923BDFC1-E02F-4AA2-987A-B636F04C9A4E}" presName="linNode" presStyleCnt="0"/>
      <dgm:spPr/>
    </dgm:pt>
    <dgm:pt modelId="{9AC50A08-2D4D-4B81-AEDD-9CC62A16891E}" type="pres">
      <dgm:prSet presAssocID="{923BDFC1-E02F-4AA2-987A-B636F04C9A4E}" presName="parentText" presStyleLbl="node1" presStyleIdx="1" presStyleCnt="4" custScaleX="77404" custLinFactNeighborX="-7668">
        <dgm:presLayoutVars>
          <dgm:chMax val="1"/>
          <dgm:bulletEnabled val="1"/>
        </dgm:presLayoutVars>
      </dgm:prSet>
      <dgm:spPr/>
      <dgm:t>
        <a:bodyPr/>
        <a:lstStyle/>
        <a:p>
          <a:endParaRPr lang="en-GB"/>
        </a:p>
      </dgm:t>
    </dgm:pt>
    <dgm:pt modelId="{F92C8C42-F19C-4A0A-A4D3-85BFA3E09F0C}" type="pres">
      <dgm:prSet presAssocID="{923BDFC1-E02F-4AA2-987A-B636F04C9A4E}" presName="descendantText" presStyleLbl="alignAccFollowNode1" presStyleIdx="1" presStyleCnt="4" custScaleX="114246">
        <dgm:presLayoutVars>
          <dgm:bulletEnabled val="1"/>
        </dgm:presLayoutVars>
      </dgm:prSet>
      <dgm:spPr/>
      <dgm:t>
        <a:bodyPr/>
        <a:lstStyle/>
        <a:p>
          <a:endParaRPr lang="en-GB"/>
        </a:p>
      </dgm:t>
    </dgm:pt>
    <dgm:pt modelId="{BBBF0092-44F2-42BA-B885-360F9C3A57D6}" type="pres">
      <dgm:prSet presAssocID="{C2B2890D-CCD2-426D-9DC4-117D923C809B}" presName="sp" presStyleCnt="0"/>
      <dgm:spPr/>
    </dgm:pt>
    <dgm:pt modelId="{26854AF3-0ED6-43FD-9DD8-29075859658F}" type="pres">
      <dgm:prSet presAssocID="{515621B7-875D-4284-A5FF-6276DC38A41D}" presName="linNode" presStyleCnt="0"/>
      <dgm:spPr/>
    </dgm:pt>
    <dgm:pt modelId="{9AF1C24F-2C95-494A-9C45-4AE8180ADCB4}" type="pres">
      <dgm:prSet presAssocID="{515621B7-875D-4284-A5FF-6276DC38A41D}" presName="parentText" presStyleLbl="node1" presStyleIdx="2" presStyleCnt="4" custScaleX="77404" custLinFactNeighborX="-7668">
        <dgm:presLayoutVars>
          <dgm:chMax val="1"/>
          <dgm:bulletEnabled val="1"/>
        </dgm:presLayoutVars>
      </dgm:prSet>
      <dgm:spPr/>
      <dgm:t>
        <a:bodyPr/>
        <a:lstStyle/>
        <a:p>
          <a:endParaRPr lang="en-GB"/>
        </a:p>
      </dgm:t>
    </dgm:pt>
    <dgm:pt modelId="{A4888FE8-AB16-4AC7-A9CF-1EBF1B5B50B5}" type="pres">
      <dgm:prSet presAssocID="{515621B7-875D-4284-A5FF-6276DC38A41D}" presName="descendantText" presStyleLbl="alignAccFollowNode1" presStyleIdx="2" presStyleCnt="4" custScaleX="114246">
        <dgm:presLayoutVars>
          <dgm:bulletEnabled val="1"/>
        </dgm:presLayoutVars>
      </dgm:prSet>
      <dgm:spPr/>
      <dgm:t>
        <a:bodyPr/>
        <a:lstStyle/>
        <a:p>
          <a:endParaRPr lang="en-GB"/>
        </a:p>
      </dgm:t>
    </dgm:pt>
    <dgm:pt modelId="{3BAB90B7-0162-43CE-865B-C277B0EE1CB1}" type="pres">
      <dgm:prSet presAssocID="{3570CAAF-2F20-46D5-A34A-1F9BFF549ADF}" presName="sp" presStyleCnt="0"/>
      <dgm:spPr/>
    </dgm:pt>
    <dgm:pt modelId="{DEC1C537-BA44-4B0F-BBA4-14DF70957780}" type="pres">
      <dgm:prSet presAssocID="{94934C24-0CE4-40F8-92C6-974919D54CE0}" presName="linNode" presStyleCnt="0"/>
      <dgm:spPr/>
    </dgm:pt>
    <dgm:pt modelId="{F84EB8E7-E711-47D8-9D54-E61889520BAD}" type="pres">
      <dgm:prSet presAssocID="{94934C24-0CE4-40F8-92C6-974919D54CE0}" presName="parentText" presStyleLbl="node1" presStyleIdx="3" presStyleCnt="4" custScaleX="77404" custLinFactNeighborX="-7668">
        <dgm:presLayoutVars>
          <dgm:chMax val="1"/>
          <dgm:bulletEnabled val="1"/>
        </dgm:presLayoutVars>
      </dgm:prSet>
      <dgm:spPr/>
      <dgm:t>
        <a:bodyPr/>
        <a:lstStyle/>
        <a:p>
          <a:endParaRPr lang="en-GB"/>
        </a:p>
      </dgm:t>
    </dgm:pt>
    <dgm:pt modelId="{79A8ED2C-69FC-4BBF-91A4-D64F41651A78}" type="pres">
      <dgm:prSet presAssocID="{94934C24-0CE4-40F8-92C6-974919D54CE0}" presName="descendantText" presStyleLbl="alignAccFollowNode1" presStyleIdx="3" presStyleCnt="4" custScaleX="114246">
        <dgm:presLayoutVars>
          <dgm:bulletEnabled val="1"/>
        </dgm:presLayoutVars>
      </dgm:prSet>
      <dgm:spPr/>
      <dgm:t>
        <a:bodyPr/>
        <a:lstStyle/>
        <a:p>
          <a:endParaRPr lang="en-GB"/>
        </a:p>
      </dgm:t>
    </dgm:pt>
  </dgm:ptLst>
  <dgm:cxnLst>
    <dgm:cxn modelId="{82BB4BB8-5743-4736-BD53-42E53E4873E9}" type="presOf" srcId="{7DC7810B-FD4E-4B2B-B434-0139C938B7F1}" destId="{A4888FE8-AB16-4AC7-A9CF-1EBF1B5B50B5}" srcOrd="0" destOrd="0" presId="urn:microsoft.com/office/officeart/2005/8/layout/vList5"/>
    <dgm:cxn modelId="{9DB6BB2A-E461-45E3-8CD2-0B52E64998A1}" srcId="{515621B7-875D-4284-A5FF-6276DC38A41D}" destId="{0863704D-9AD7-4264-9546-AC675563E231}" srcOrd="1" destOrd="0" parTransId="{71700A74-9F87-45A6-992B-DC8AD483D85F}" sibTransId="{66D69678-91FD-4ABA-B26C-E70F612EED31}"/>
    <dgm:cxn modelId="{26B975E4-2779-46E0-9DFD-21B9136C6BEC}" srcId="{94934C24-0CE4-40F8-92C6-974919D54CE0}" destId="{A58B9DBD-60FB-4BE9-A3FE-2D187FC23ED0}" srcOrd="0" destOrd="0" parTransId="{61A4BFC4-E327-48B8-9CBB-D999580E6AD8}" sibTransId="{1DD879CB-3F17-4FBB-97D0-E8C663219156}"/>
    <dgm:cxn modelId="{FEB635D0-F442-465A-8552-361F01F96DA4}" type="presOf" srcId="{0863704D-9AD7-4264-9546-AC675563E231}" destId="{A4888FE8-AB16-4AC7-A9CF-1EBF1B5B50B5}" srcOrd="0" destOrd="1" presId="urn:microsoft.com/office/officeart/2005/8/layout/vList5"/>
    <dgm:cxn modelId="{CEF4B760-28AD-439D-ACFF-3607A072C9B3}" srcId="{94934C24-0CE4-40F8-92C6-974919D54CE0}" destId="{9CF3117A-065A-410C-AA26-6896E3F6B194}" srcOrd="1" destOrd="0" parTransId="{D1CD7166-5B13-44EE-B46A-12632EFDB922}" sibTransId="{68DF48A2-DD8D-4204-AB00-2E1C707A03DC}"/>
    <dgm:cxn modelId="{4B604B9C-DA6B-4A51-92DF-2213D29EE71E}" type="presOf" srcId="{A58B9DBD-60FB-4BE9-A3FE-2D187FC23ED0}" destId="{79A8ED2C-69FC-4BBF-91A4-D64F41651A78}" srcOrd="0" destOrd="0" presId="urn:microsoft.com/office/officeart/2005/8/layout/vList5"/>
    <dgm:cxn modelId="{BE9EE494-1AD7-45CE-821E-E3DF399DEC1D}" srcId="{5874699E-3C42-42B9-98B4-6890BD676AC4}" destId="{923BDFC1-E02F-4AA2-987A-B636F04C9A4E}" srcOrd="1" destOrd="0" parTransId="{B65AA550-F757-4C28-B999-CD98A086EC83}" sibTransId="{C2B2890D-CCD2-426D-9DC4-117D923C809B}"/>
    <dgm:cxn modelId="{CACBC631-5353-4FFA-9087-144271C41F41}" srcId="{9492BED1-5849-4AC3-A017-DB579ED18FEF}" destId="{FA61455D-81ED-4EF7-8DE1-322B36D5CA7B}" srcOrd="0" destOrd="0" parTransId="{86440388-3CA3-411B-B85A-D8480DEFFC9D}" sibTransId="{2B8412EB-9726-4814-BF99-2943B4B7FA9E}"/>
    <dgm:cxn modelId="{643B7145-783D-44AB-9D72-D6F9752305E7}" type="presOf" srcId="{FA61455D-81ED-4EF7-8DE1-322B36D5CA7B}" destId="{1F51062A-1808-465B-B2B4-4C2BCFA636DB}" srcOrd="0" destOrd="0" presId="urn:microsoft.com/office/officeart/2005/8/layout/vList5"/>
    <dgm:cxn modelId="{00243260-9D33-44DF-ABDC-85F3C0D2C13F}" srcId="{5874699E-3C42-42B9-98B4-6890BD676AC4}" destId="{515621B7-875D-4284-A5FF-6276DC38A41D}" srcOrd="2" destOrd="0" parTransId="{B2A7F9C2-5DA4-4A04-8CD2-6BA4E47D8772}" sibTransId="{3570CAAF-2F20-46D5-A34A-1F9BFF549ADF}"/>
    <dgm:cxn modelId="{0ACE6EDA-A6E1-4DF9-A4DD-49E21CE35A4D}" type="presOf" srcId="{3F98D072-8F40-4FAF-9E8F-78B192C19BD5}" destId="{F92C8C42-F19C-4A0A-A4D3-85BFA3E09F0C}" srcOrd="0" destOrd="1" presId="urn:microsoft.com/office/officeart/2005/8/layout/vList5"/>
    <dgm:cxn modelId="{C12AE2A6-078F-4C50-A052-2F2E2F1A4D04}" type="presOf" srcId="{923BDFC1-E02F-4AA2-987A-B636F04C9A4E}" destId="{9AC50A08-2D4D-4B81-AEDD-9CC62A16891E}" srcOrd="0" destOrd="0" presId="urn:microsoft.com/office/officeart/2005/8/layout/vList5"/>
    <dgm:cxn modelId="{8D428E2E-E7F7-4CAC-84B4-CD35AE085D71}" srcId="{515621B7-875D-4284-A5FF-6276DC38A41D}" destId="{7DC7810B-FD4E-4B2B-B434-0139C938B7F1}" srcOrd="0" destOrd="0" parTransId="{E4BF7194-B0C9-434C-8153-CAB7C63C072B}" sibTransId="{419D98FA-BE4F-45DF-B085-405811900122}"/>
    <dgm:cxn modelId="{9E0CD36C-5503-43B6-9680-7DADAAC98A68}" srcId="{5874699E-3C42-42B9-98B4-6890BD676AC4}" destId="{94934C24-0CE4-40F8-92C6-974919D54CE0}" srcOrd="3" destOrd="0" parTransId="{43FAF274-9199-4486-8FCA-E83C4B5B8A89}" sibTransId="{DBAB785A-609E-4065-8E3C-9CE087ADB20A}"/>
    <dgm:cxn modelId="{58193B10-3662-482A-A756-17A7F061DCCD}" srcId="{923BDFC1-E02F-4AA2-987A-B636F04C9A4E}" destId="{B7FB39D7-A9C3-460D-A95E-C2E76D16DB69}" srcOrd="0" destOrd="0" parTransId="{8CFF26B1-6954-4ADD-A640-724BD75721E4}" sibTransId="{377003D9-4291-42DE-AE61-8FA4C01EC254}"/>
    <dgm:cxn modelId="{0C815577-6D1E-430F-8770-3D2C5A868D10}" type="presOf" srcId="{515621B7-875D-4284-A5FF-6276DC38A41D}" destId="{9AF1C24F-2C95-494A-9C45-4AE8180ADCB4}" srcOrd="0" destOrd="0" presId="urn:microsoft.com/office/officeart/2005/8/layout/vList5"/>
    <dgm:cxn modelId="{CEA6C9FB-0789-4383-9385-8018CCDAA65C}" type="presOf" srcId="{9492BED1-5849-4AC3-A017-DB579ED18FEF}" destId="{F2925D6E-D313-4900-A488-AC8821A9E703}" srcOrd="0" destOrd="0" presId="urn:microsoft.com/office/officeart/2005/8/layout/vList5"/>
    <dgm:cxn modelId="{5198F960-4840-49A9-B9A4-C944672470DD}" srcId="{923BDFC1-E02F-4AA2-987A-B636F04C9A4E}" destId="{3F98D072-8F40-4FAF-9E8F-78B192C19BD5}" srcOrd="1" destOrd="0" parTransId="{614906CA-5607-4427-A465-652FA99EC3A6}" sibTransId="{E8721C93-84E5-419F-9E63-D38EA0A81B44}"/>
    <dgm:cxn modelId="{CE89A351-D573-4951-ABF7-5FB0782EC954}" srcId="{9492BED1-5849-4AC3-A017-DB579ED18FEF}" destId="{21228EBD-57C7-4986-A0A8-BB3AAFFD1D46}" srcOrd="1" destOrd="0" parTransId="{2A91D49C-FF82-4E26-A43A-2E04C01A1A0F}" sibTransId="{E9A3F749-DF92-4EBD-BE31-861CA9D786BB}"/>
    <dgm:cxn modelId="{AFB54FDC-F216-4256-A1C1-927E11B5F251}" type="presOf" srcId="{5874699E-3C42-42B9-98B4-6890BD676AC4}" destId="{F059A399-9ECB-431F-9808-0AD64FAE7AD0}" srcOrd="0" destOrd="0" presId="urn:microsoft.com/office/officeart/2005/8/layout/vList5"/>
    <dgm:cxn modelId="{B79F7696-05EF-4B81-9890-9D918D5301BA}" type="presOf" srcId="{9CF3117A-065A-410C-AA26-6896E3F6B194}" destId="{79A8ED2C-69FC-4BBF-91A4-D64F41651A78}" srcOrd="0" destOrd="1" presId="urn:microsoft.com/office/officeart/2005/8/layout/vList5"/>
    <dgm:cxn modelId="{7E747B86-D825-4C01-A524-9CFEBE6EB688}" type="presOf" srcId="{94934C24-0CE4-40F8-92C6-974919D54CE0}" destId="{F84EB8E7-E711-47D8-9D54-E61889520BAD}" srcOrd="0" destOrd="0" presId="urn:microsoft.com/office/officeart/2005/8/layout/vList5"/>
    <dgm:cxn modelId="{ACF89C2A-9E24-4E42-93CF-53BCCEC1E3DF}" srcId="{5874699E-3C42-42B9-98B4-6890BD676AC4}" destId="{9492BED1-5849-4AC3-A017-DB579ED18FEF}" srcOrd="0" destOrd="0" parTransId="{40A6E56A-2C92-4984-ACB7-E2A29C506BFD}" sibTransId="{12B9925D-909E-47AD-AC50-8E5B100EBB8D}"/>
    <dgm:cxn modelId="{615F015C-5236-4C0A-ABA3-A76A9A873D65}" type="presOf" srcId="{B7FB39D7-A9C3-460D-A95E-C2E76D16DB69}" destId="{F92C8C42-F19C-4A0A-A4D3-85BFA3E09F0C}" srcOrd="0" destOrd="0" presId="urn:microsoft.com/office/officeart/2005/8/layout/vList5"/>
    <dgm:cxn modelId="{7E9CF58C-9D88-4A32-8B8B-E24BB5E964FB}" type="presOf" srcId="{21228EBD-57C7-4986-A0A8-BB3AAFFD1D46}" destId="{1F51062A-1808-465B-B2B4-4C2BCFA636DB}" srcOrd="0" destOrd="1" presId="urn:microsoft.com/office/officeart/2005/8/layout/vList5"/>
    <dgm:cxn modelId="{D6AC5FE2-9EA0-4693-AEA0-DCF763153435}" type="presParOf" srcId="{F059A399-9ECB-431F-9808-0AD64FAE7AD0}" destId="{84529E25-49C8-483F-8999-41302888E2A1}" srcOrd="0" destOrd="0" presId="urn:microsoft.com/office/officeart/2005/8/layout/vList5"/>
    <dgm:cxn modelId="{D467BC36-C4F4-4B34-A47C-945303678ECC}" type="presParOf" srcId="{84529E25-49C8-483F-8999-41302888E2A1}" destId="{F2925D6E-D313-4900-A488-AC8821A9E703}" srcOrd="0" destOrd="0" presId="urn:microsoft.com/office/officeart/2005/8/layout/vList5"/>
    <dgm:cxn modelId="{611BB73F-87CF-4E93-B903-D4E456AD4119}" type="presParOf" srcId="{84529E25-49C8-483F-8999-41302888E2A1}" destId="{1F51062A-1808-465B-B2B4-4C2BCFA636DB}" srcOrd="1" destOrd="0" presId="urn:microsoft.com/office/officeart/2005/8/layout/vList5"/>
    <dgm:cxn modelId="{55193B33-30D3-47EA-B717-D144F7021FB0}" type="presParOf" srcId="{F059A399-9ECB-431F-9808-0AD64FAE7AD0}" destId="{4E3EC13B-6E79-470F-8AC7-C0DEDEE2278D}" srcOrd="1" destOrd="0" presId="urn:microsoft.com/office/officeart/2005/8/layout/vList5"/>
    <dgm:cxn modelId="{B92912BC-7234-4914-80F2-63BD323BB30A}" type="presParOf" srcId="{F059A399-9ECB-431F-9808-0AD64FAE7AD0}" destId="{E46D58F4-D576-4650-9178-57C071C2F635}" srcOrd="2" destOrd="0" presId="urn:microsoft.com/office/officeart/2005/8/layout/vList5"/>
    <dgm:cxn modelId="{4C3FA924-1B6E-4D62-9BC2-A438F9CC539F}" type="presParOf" srcId="{E46D58F4-D576-4650-9178-57C071C2F635}" destId="{9AC50A08-2D4D-4B81-AEDD-9CC62A16891E}" srcOrd="0" destOrd="0" presId="urn:microsoft.com/office/officeart/2005/8/layout/vList5"/>
    <dgm:cxn modelId="{EF792313-9130-4D98-9F19-2A0FE0F07A32}" type="presParOf" srcId="{E46D58F4-D576-4650-9178-57C071C2F635}" destId="{F92C8C42-F19C-4A0A-A4D3-85BFA3E09F0C}" srcOrd="1" destOrd="0" presId="urn:microsoft.com/office/officeart/2005/8/layout/vList5"/>
    <dgm:cxn modelId="{E6A8E036-9EBD-4526-BCC0-070DA19C1376}" type="presParOf" srcId="{F059A399-9ECB-431F-9808-0AD64FAE7AD0}" destId="{BBBF0092-44F2-42BA-B885-360F9C3A57D6}" srcOrd="3" destOrd="0" presId="urn:microsoft.com/office/officeart/2005/8/layout/vList5"/>
    <dgm:cxn modelId="{8BF7830C-AB02-40BE-A91D-B596FB2A4C96}" type="presParOf" srcId="{F059A399-9ECB-431F-9808-0AD64FAE7AD0}" destId="{26854AF3-0ED6-43FD-9DD8-29075859658F}" srcOrd="4" destOrd="0" presId="urn:microsoft.com/office/officeart/2005/8/layout/vList5"/>
    <dgm:cxn modelId="{B6B445B6-1504-4718-AAC8-98BC2131EE82}" type="presParOf" srcId="{26854AF3-0ED6-43FD-9DD8-29075859658F}" destId="{9AF1C24F-2C95-494A-9C45-4AE8180ADCB4}" srcOrd="0" destOrd="0" presId="urn:microsoft.com/office/officeart/2005/8/layout/vList5"/>
    <dgm:cxn modelId="{52D97273-A6C4-4B81-9D4A-FA14071ADE0E}" type="presParOf" srcId="{26854AF3-0ED6-43FD-9DD8-29075859658F}" destId="{A4888FE8-AB16-4AC7-A9CF-1EBF1B5B50B5}" srcOrd="1" destOrd="0" presId="urn:microsoft.com/office/officeart/2005/8/layout/vList5"/>
    <dgm:cxn modelId="{373927EE-4553-48E5-9AF6-790E1E22B666}" type="presParOf" srcId="{F059A399-9ECB-431F-9808-0AD64FAE7AD0}" destId="{3BAB90B7-0162-43CE-865B-C277B0EE1CB1}" srcOrd="5" destOrd="0" presId="urn:microsoft.com/office/officeart/2005/8/layout/vList5"/>
    <dgm:cxn modelId="{5253AA25-C5BD-48F9-BA29-E25D7709DCAF}" type="presParOf" srcId="{F059A399-9ECB-431F-9808-0AD64FAE7AD0}" destId="{DEC1C537-BA44-4B0F-BBA4-14DF70957780}" srcOrd="6" destOrd="0" presId="urn:microsoft.com/office/officeart/2005/8/layout/vList5"/>
    <dgm:cxn modelId="{BA516703-5010-4979-B313-16FB15418B0D}" type="presParOf" srcId="{DEC1C537-BA44-4B0F-BBA4-14DF70957780}" destId="{F84EB8E7-E711-47D8-9D54-E61889520BAD}" srcOrd="0" destOrd="0" presId="urn:microsoft.com/office/officeart/2005/8/layout/vList5"/>
    <dgm:cxn modelId="{606F9D6E-6081-46C1-A107-AED221A11709}" type="presParOf" srcId="{DEC1C537-BA44-4B0F-BBA4-14DF70957780}" destId="{79A8ED2C-69FC-4BBF-91A4-D64F41651A7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26FE81-63DE-42E7-9A83-A05F46A0BBF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FAE649B-4661-4DEA-8EA9-F2C546B08630}" type="pres">
      <dgm:prSet presAssocID="{6326FE81-63DE-42E7-9A83-A05F46A0BBF5}" presName="diagram" presStyleCnt="0">
        <dgm:presLayoutVars>
          <dgm:dir/>
          <dgm:resizeHandles val="exact"/>
        </dgm:presLayoutVars>
      </dgm:prSet>
      <dgm:spPr/>
      <dgm:t>
        <a:bodyPr/>
        <a:lstStyle/>
        <a:p>
          <a:endParaRPr lang="en-GB"/>
        </a:p>
      </dgm:t>
    </dgm:pt>
  </dgm:ptLst>
  <dgm:cxnLst>
    <dgm:cxn modelId="{CA1EE13F-F118-4188-8A88-5CEFA6036F4B}" type="presOf" srcId="{6326FE81-63DE-42E7-9A83-A05F46A0BBF5}" destId="{8FAE649B-4661-4DEA-8EA9-F2C546B0863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BCBFF2-2165-43BE-B971-FCFEB45AF1E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67EC80CC-8032-4C88-A420-FD236E50B53E}">
      <dgm:prSet phldrT="[Text]" custT="1">
        <dgm:style>
          <a:lnRef idx="1">
            <a:schemeClr val="accent6"/>
          </a:lnRef>
          <a:fillRef idx="2">
            <a:schemeClr val="accent6"/>
          </a:fillRef>
          <a:effectRef idx="1">
            <a:schemeClr val="accent6"/>
          </a:effectRef>
          <a:fontRef idx="minor">
            <a:schemeClr val="dk1"/>
          </a:fontRef>
        </dgm:style>
      </dgm:prSet>
      <dgm:spPr/>
      <dgm:t>
        <a:bodyPr/>
        <a:lstStyle/>
        <a:p>
          <a:pPr marR="0" algn="ctr" eaLnBrk="1" fontAlgn="auto" latinLnBrk="0" hangingPunct="1">
            <a:buClrTx/>
            <a:buSzTx/>
            <a:buFontTx/>
            <a:tabLst/>
            <a:defRPr/>
          </a:pPr>
          <a:r>
            <a:rPr lang="en-US" sz="2800" b="1" dirty="0" smtClean="0">
              <a:solidFill>
                <a:schemeClr val="tx1"/>
              </a:solidFill>
              <a:effectLst>
                <a:outerShdw blurRad="38100" dist="38100" dir="2700000" algn="tl">
                  <a:srgbClr val="000000">
                    <a:alpha val="43137"/>
                  </a:srgbClr>
                </a:outerShdw>
              </a:effectLst>
            </a:rPr>
            <a:t>RCRC helps communities identify needs &amp; vulnerabilities</a:t>
          </a:r>
          <a:endParaRPr lang="en-GB" sz="2800" dirty="0"/>
        </a:p>
      </dgm:t>
    </dgm:pt>
    <dgm:pt modelId="{787713D8-E31E-483D-8BF6-2EA350EF6029}" type="parTrans" cxnId="{BD9103A8-ABDC-4E6A-A69F-14468853377A}">
      <dgm:prSet/>
      <dgm:spPr/>
      <dgm:t>
        <a:bodyPr/>
        <a:lstStyle/>
        <a:p>
          <a:endParaRPr lang="en-GB"/>
        </a:p>
      </dgm:t>
    </dgm:pt>
    <dgm:pt modelId="{60689C25-C46D-4755-92EB-46E26E4FF99C}" type="sibTrans" cxnId="{BD9103A8-ABDC-4E6A-A69F-14468853377A}">
      <dgm:prSet/>
      <dgm:spPr/>
      <dgm:t>
        <a:bodyPr/>
        <a:lstStyle/>
        <a:p>
          <a:endParaRPr lang="en-GB"/>
        </a:p>
      </dgm:t>
    </dgm:pt>
    <dgm:pt modelId="{B3CDC06E-C8D8-4837-8AFB-C30472BBECD3}">
      <dgm:prSet custT="1">
        <dgm:style>
          <a:lnRef idx="1">
            <a:schemeClr val="accent6"/>
          </a:lnRef>
          <a:fillRef idx="2">
            <a:schemeClr val="accent6"/>
          </a:fillRef>
          <a:effectRef idx="1">
            <a:schemeClr val="accent6"/>
          </a:effectRef>
          <a:fontRef idx="minor">
            <a:schemeClr val="dk1"/>
          </a:fontRef>
        </dgm:style>
      </dgm:prSet>
      <dgm:spPr/>
      <dgm:t>
        <a:bodyPr/>
        <a:lstStyle/>
        <a:p>
          <a:pPr algn="ctr"/>
          <a:r>
            <a:rPr lang="en-US" sz="2800" b="1" dirty="0" smtClean="0">
              <a:solidFill>
                <a:schemeClr val="tx1"/>
              </a:solidFill>
              <a:effectLst>
                <a:outerShdw blurRad="38100" dist="38100" dir="2700000" algn="tl">
                  <a:srgbClr val="000000">
                    <a:alpha val="43137"/>
                  </a:srgbClr>
                </a:outerShdw>
              </a:effectLst>
            </a:rPr>
            <a:t>Needs larger than RCRC capacity</a:t>
          </a:r>
        </a:p>
      </dgm:t>
    </dgm:pt>
    <dgm:pt modelId="{8775F2A2-3D99-481F-BD00-D2332359D0AE}" type="parTrans" cxnId="{8C7AAED0-1A42-41B8-BA37-F7E214BBDAAF}">
      <dgm:prSet/>
      <dgm:spPr/>
      <dgm:t>
        <a:bodyPr/>
        <a:lstStyle/>
        <a:p>
          <a:endParaRPr lang="en-GB"/>
        </a:p>
      </dgm:t>
    </dgm:pt>
    <dgm:pt modelId="{E7D6FA45-F17A-4F76-BC6E-86B1D170D98F}" type="sibTrans" cxnId="{8C7AAED0-1A42-41B8-BA37-F7E214BBDAAF}">
      <dgm:prSet/>
      <dgm:spPr/>
      <dgm:t>
        <a:bodyPr/>
        <a:lstStyle/>
        <a:p>
          <a:endParaRPr lang="en-GB"/>
        </a:p>
      </dgm:t>
    </dgm:pt>
    <dgm:pt modelId="{D405C064-90EB-4E2C-9469-011A54C6F85A}">
      <dgm:prSet phldrT="[Text]" custT="1">
        <dgm:style>
          <a:lnRef idx="1">
            <a:schemeClr val="accent6"/>
          </a:lnRef>
          <a:fillRef idx="2">
            <a:schemeClr val="accent6"/>
          </a:fillRef>
          <a:effectRef idx="1">
            <a:schemeClr val="accent6"/>
          </a:effectRef>
          <a:fontRef idx="minor">
            <a:schemeClr val="dk1"/>
          </a:fontRef>
        </dgm:style>
      </dgm:prSet>
      <dgm:spPr/>
      <dgm:t>
        <a:bodyPr/>
        <a:lstStyle/>
        <a:p>
          <a:pPr algn="ctr"/>
          <a:r>
            <a:rPr lang="en-US" sz="2800" b="1" dirty="0" smtClean="0">
              <a:solidFill>
                <a:schemeClr val="tx1"/>
              </a:solidFill>
              <a:effectLst>
                <a:outerShdw blurRad="38100" dist="38100" dir="2700000" algn="tl">
                  <a:srgbClr val="000000">
                    <a:alpha val="43137"/>
                  </a:srgbClr>
                </a:outerShdw>
              </a:effectLst>
            </a:rPr>
            <a:t>RCRC enables  communities to advocate for their needs </a:t>
          </a:r>
          <a:endParaRPr lang="en-GB" sz="2800" b="1" dirty="0">
            <a:solidFill>
              <a:schemeClr val="tx1"/>
            </a:solidFill>
            <a:effectLst>
              <a:outerShdw blurRad="38100" dist="38100" dir="2700000" algn="tl">
                <a:srgbClr val="000000">
                  <a:alpha val="43137"/>
                </a:srgbClr>
              </a:outerShdw>
            </a:effectLst>
          </a:endParaRPr>
        </a:p>
      </dgm:t>
    </dgm:pt>
    <dgm:pt modelId="{52876AEB-FCC0-463B-9B10-99F831DE8F03}" type="parTrans" cxnId="{90332991-AAAF-45FD-AF85-7E0375073534}">
      <dgm:prSet/>
      <dgm:spPr/>
      <dgm:t>
        <a:bodyPr/>
        <a:lstStyle/>
        <a:p>
          <a:endParaRPr lang="en-GB"/>
        </a:p>
      </dgm:t>
    </dgm:pt>
    <dgm:pt modelId="{EC8F434D-728E-4596-86E6-4681440559E2}" type="sibTrans" cxnId="{90332991-AAAF-45FD-AF85-7E0375073534}">
      <dgm:prSet/>
      <dgm:spPr/>
      <dgm:t>
        <a:bodyPr/>
        <a:lstStyle/>
        <a:p>
          <a:endParaRPr lang="en-GB"/>
        </a:p>
      </dgm:t>
    </dgm:pt>
    <dgm:pt modelId="{A5D7F8E8-C340-4DCC-B601-7BB52195E34B}">
      <dgm:prSet phldrT="[Text]" custT="1">
        <dgm:style>
          <a:lnRef idx="1">
            <a:schemeClr val="accent6"/>
          </a:lnRef>
          <a:fillRef idx="2">
            <a:schemeClr val="accent6"/>
          </a:fillRef>
          <a:effectRef idx="1">
            <a:schemeClr val="accent6"/>
          </a:effectRef>
          <a:fontRef idx="minor">
            <a:schemeClr val="dk1"/>
          </a:fontRef>
        </dgm:style>
      </dgm:prSet>
      <dgm:spPr/>
      <dgm:t>
        <a:bodyPr/>
        <a:lstStyle/>
        <a:p>
          <a:pPr algn="ctr"/>
          <a:r>
            <a:rPr lang="en-US" sz="2800" b="1" dirty="0" smtClean="0">
              <a:solidFill>
                <a:schemeClr val="tx1"/>
              </a:solidFill>
              <a:effectLst>
                <a:outerShdw blurRad="38100" dist="38100" dir="2700000" algn="tl">
                  <a:srgbClr val="000000">
                    <a:alpha val="43137"/>
                  </a:srgbClr>
                </a:outerShdw>
              </a:effectLst>
            </a:rPr>
            <a:t>Empowerment and sustainability</a:t>
          </a:r>
          <a:endParaRPr lang="en-GB" sz="2800" b="1" dirty="0">
            <a:solidFill>
              <a:schemeClr val="tx1"/>
            </a:solidFill>
            <a:effectLst>
              <a:outerShdw blurRad="38100" dist="38100" dir="2700000" algn="tl">
                <a:srgbClr val="000000">
                  <a:alpha val="43137"/>
                </a:srgbClr>
              </a:outerShdw>
            </a:effectLst>
          </a:endParaRPr>
        </a:p>
      </dgm:t>
    </dgm:pt>
    <dgm:pt modelId="{DA7BEA4D-70B9-4D3F-903F-D0917F794758}" type="sibTrans" cxnId="{6C6A89EE-5887-488F-A56F-205EE38FB33F}">
      <dgm:prSet/>
      <dgm:spPr/>
      <dgm:t>
        <a:bodyPr/>
        <a:lstStyle/>
        <a:p>
          <a:endParaRPr lang="en-GB"/>
        </a:p>
      </dgm:t>
    </dgm:pt>
    <dgm:pt modelId="{2189FCEA-F76A-406E-8688-D9122DFDAD18}" type="parTrans" cxnId="{6C6A89EE-5887-488F-A56F-205EE38FB33F}">
      <dgm:prSet/>
      <dgm:spPr/>
      <dgm:t>
        <a:bodyPr/>
        <a:lstStyle/>
        <a:p>
          <a:endParaRPr lang="en-GB"/>
        </a:p>
      </dgm:t>
    </dgm:pt>
    <dgm:pt modelId="{FD2F385A-F36C-415A-9487-46D957F7826D}" type="pres">
      <dgm:prSet presAssocID="{D7BCBFF2-2165-43BE-B971-FCFEB45AF1EF}" presName="outerComposite" presStyleCnt="0">
        <dgm:presLayoutVars>
          <dgm:chMax val="5"/>
          <dgm:dir/>
          <dgm:resizeHandles val="exact"/>
        </dgm:presLayoutVars>
      </dgm:prSet>
      <dgm:spPr/>
      <dgm:t>
        <a:bodyPr/>
        <a:lstStyle/>
        <a:p>
          <a:endParaRPr lang="en-GB"/>
        </a:p>
      </dgm:t>
    </dgm:pt>
    <dgm:pt modelId="{6BBC16EB-43E5-4B7A-894A-463725934741}" type="pres">
      <dgm:prSet presAssocID="{D7BCBFF2-2165-43BE-B971-FCFEB45AF1EF}" presName="dummyMaxCanvas" presStyleCnt="0">
        <dgm:presLayoutVars/>
      </dgm:prSet>
      <dgm:spPr/>
    </dgm:pt>
    <dgm:pt modelId="{E858528E-C63D-47F2-87D4-330D7A0C2905}" type="pres">
      <dgm:prSet presAssocID="{D7BCBFF2-2165-43BE-B971-FCFEB45AF1EF}" presName="FourNodes_1" presStyleLbl="node1" presStyleIdx="0" presStyleCnt="4">
        <dgm:presLayoutVars>
          <dgm:bulletEnabled val="1"/>
        </dgm:presLayoutVars>
      </dgm:prSet>
      <dgm:spPr/>
      <dgm:t>
        <a:bodyPr/>
        <a:lstStyle/>
        <a:p>
          <a:endParaRPr lang="en-GB"/>
        </a:p>
      </dgm:t>
    </dgm:pt>
    <dgm:pt modelId="{09DFA5F6-0987-4F22-B216-0E31AB91AB31}" type="pres">
      <dgm:prSet presAssocID="{D7BCBFF2-2165-43BE-B971-FCFEB45AF1EF}" presName="FourNodes_2" presStyleLbl="node1" presStyleIdx="1" presStyleCnt="4">
        <dgm:presLayoutVars>
          <dgm:bulletEnabled val="1"/>
        </dgm:presLayoutVars>
      </dgm:prSet>
      <dgm:spPr/>
      <dgm:t>
        <a:bodyPr/>
        <a:lstStyle/>
        <a:p>
          <a:endParaRPr lang="en-GB"/>
        </a:p>
      </dgm:t>
    </dgm:pt>
    <dgm:pt modelId="{2447178A-9BCB-4372-B546-2FB8B831BEA4}" type="pres">
      <dgm:prSet presAssocID="{D7BCBFF2-2165-43BE-B971-FCFEB45AF1EF}" presName="FourNodes_3" presStyleLbl="node1" presStyleIdx="2" presStyleCnt="4">
        <dgm:presLayoutVars>
          <dgm:bulletEnabled val="1"/>
        </dgm:presLayoutVars>
      </dgm:prSet>
      <dgm:spPr/>
      <dgm:t>
        <a:bodyPr/>
        <a:lstStyle/>
        <a:p>
          <a:endParaRPr lang="en-GB"/>
        </a:p>
      </dgm:t>
    </dgm:pt>
    <dgm:pt modelId="{7A9D0C5F-6503-4E6C-B11B-2FB579AB86F5}" type="pres">
      <dgm:prSet presAssocID="{D7BCBFF2-2165-43BE-B971-FCFEB45AF1EF}" presName="FourNodes_4" presStyleLbl="node1" presStyleIdx="3" presStyleCnt="4">
        <dgm:presLayoutVars>
          <dgm:bulletEnabled val="1"/>
        </dgm:presLayoutVars>
      </dgm:prSet>
      <dgm:spPr/>
      <dgm:t>
        <a:bodyPr/>
        <a:lstStyle/>
        <a:p>
          <a:endParaRPr lang="en-GB"/>
        </a:p>
      </dgm:t>
    </dgm:pt>
    <dgm:pt modelId="{5B59F2A3-4D40-4F56-AC49-F81811F00C29}" type="pres">
      <dgm:prSet presAssocID="{D7BCBFF2-2165-43BE-B971-FCFEB45AF1EF}" presName="FourConn_1-2" presStyleLbl="fgAccFollowNode1" presStyleIdx="0" presStyleCnt="3">
        <dgm:presLayoutVars>
          <dgm:bulletEnabled val="1"/>
        </dgm:presLayoutVars>
      </dgm:prSet>
      <dgm:spPr/>
      <dgm:t>
        <a:bodyPr/>
        <a:lstStyle/>
        <a:p>
          <a:endParaRPr lang="en-GB"/>
        </a:p>
      </dgm:t>
    </dgm:pt>
    <dgm:pt modelId="{871A1A96-DA96-4DD3-957B-125D3B6FA640}" type="pres">
      <dgm:prSet presAssocID="{D7BCBFF2-2165-43BE-B971-FCFEB45AF1EF}" presName="FourConn_2-3" presStyleLbl="fgAccFollowNode1" presStyleIdx="1" presStyleCnt="3">
        <dgm:presLayoutVars>
          <dgm:bulletEnabled val="1"/>
        </dgm:presLayoutVars>
      </dgm:prSet>
      <dgm:spPr/>
      <dgm:t>
        <a:bodyPr/>
        <a:lstStyle/>
        <a:p>
          <a:endParaRPr lang="en-GB"/>
        </a:p>
      </dgm:t>
    </dgm:pt>
    <dgm:pt modelId="{AA186E8D-52BF-4303-9E35-87686535333F}" type="pres">
      <dgm:prSet presAssocID="{D7BCBFF2-2165-43BE-B971-FCFEB45AF1EF}" presName="FourConn_3-4" presStyleLbl="fgAccFollowNode1" presStyleIdx="2" presStyleCnt="3">
        <dgm:presLayoutVars>
          <dgm:bulletEnabled val="1"/>
        </dgm:presLayoutVars>
      </dgm:prSet>
      <dgm:spPr/>
      <dgm:t>
        <a:bodyPr/>
        <a:lstStyle/>
        <a:p>
          <a:endParaRPr lang="en-GB"/>
        </a:p>
      </dgm:t>
    </dgm:pt>
    <dgm:pt modelId="{1C907B34-60FB-4909-9CCF-9164612FD171}" type="pres">
      <dgm:prSet presAssocID="{D7BCBFF2-2165-43BE-B971-FCFEB45AF1EF}" presName="FourNodes_1_text" presStyleLbl="node1" presStyleIdx="3" presStyleCnt="4">
        <dgm:presLayoutVars>
          <dgm:bulletEnabled val="1"/>
        </dgm:presLayoutVars>
      </dgm:prSet>
      <dgm:spPr/>
      <dgm:t>
        <a:bodyPr/>
        <a:lstStyle/>
        <a:p>
          <a:endParaRPr lang="en-GB"/>
        </a:p>
      </dgm:t>
    </dgm:pt>
    <dgm:pt modelId="{688F67BE-4E2F-4EAB-912A-9499278FC48C}" type="pres">
      <dgm:prSet presAssocID="{D7BCBFF2-2165-43BE-B971-FCFEB45AF1EF}" presName="FourNodes_2_text" presStyleLbl="node1" presStyleIdx="3" presStyleCnt="4">
        <dgm:presLayoutVars>
          <dgm:bulletEnabled val="1"/>
        </dgm:presLayoutVars>
      </dgm:prSet>
      <dgm:spPr/>
      <dgm:t>
        <a:bodyPr/>
        <a:lstStyle/>
        <a:p>
          <a:endParaRPr lang="en-GB"/>
        </a:p>
      </dgm:t>
    </dgm:pt>
    <dgm:pt modelId="{99AF5E4D-E125-4DF4-86EB-640A533583D7}" type="pres">
      <dgm:prSet presAssocID="{D7BCBFF2-2165-43BE-B971-FCFEB45AF1EF}" presName="FourNodes_3_text" presStyleLbl="node1" presStyleIdx="3" presStyleCnt="4">
        <dgm:presLayoutVars>
          <dgm:bulletEnabled val="1"/>
        </dgm:presLayoutVars>
      </dgm:prSet>
      <dgm:spPr/>
      <dgm:t>
        <a:bodyPr/>
        <a:lstStyle/>
        <a:p>
          <a:endParaRPr lang="en-GB"/>
        </a:p>
      </dgm:t>
    </dgm:pt>
    <dgm:pt modelId="{FE6C32B9-2C98-4BA2-B94B-FCF19D4CD870}" type="pres">
      <dgm:prSet presAssocID="{D7BCBFF2-2165-43BE-B971-FCFEB45AF1EF}" presName="FourNodes_4_text" presStyleLbl="node1" presStyleIdx="3" presStyleCnt="4">
        <dgm:presLayoutVars>
          <dgm:bulletEnabled val="1"/>
        </dgm:presLayoutVars>
      </dgm:prSet>
      <dgm:spPr/>
      <dgm:t>
        <a:bodyPr/>
        <a:lstStyle/>
        <a:p>
          <a:endParaRPr lang="en-GB"/>
        </a:p>
      </dgm:t>
    </dgm:pt>
  </dgm:ptLst>
  <dgm:cxnLst>
    <dgm:cxn modelId="{0390813B-8317-45FC-9FE1-A3AFC1C867C1}" type="presOf" srcId="{60689C25-C46D-4755-92EB-46E26E4FF99C}" destId="{5B59F2A3-4D40-4F56-AC49-F81811F00C29}" srcOrd="0" destOrd="0" presId="urn:microsoft.com/office/officeart/2005/8/layout/vProcess5"/>
    <dgm:cxn modelId="{90332991-AAAF-45FD-AF85-7E0375073534}" srcId="{D7BCBFF2-2165-43BE-B971-FCFEB45AF1EF}" destId="{D405C064-90EB-4E2C-9469-011A54C6F85A}" srcOrd="2" destOrd="0" parTransId="{52876AEB-FCC0-463B-9B10-99F831DE8F03}" sibTransId="{EC8F434D-728E-4596-86E6-4681440559E2}"/>
    <dgm:cxn modelId="{29F99384-BE0F-4795-9740-ACE80F8D2436}" type="presOf" srcId="{E7D6FA45-F17A-4F76-BC6E-86B1D170D98F}" destId="{871A1A96-DA96-4DD3-957B-125D3B6FA640}" srcOrd="0" destOrd="0" presId="urn:microsoft.com/office/officeart/2005/8/layout/vProcess5"/>
    <dgm:cxn modelId="{40541F46-6BAA-478B-9C60-ED1418D3E455}" type="presOf" srcId="{67EC80CC-8032-4C88-A420-FD236E50B53E}" destId="{E858528E-C63D-47F2-87D4-330D7A0C2905}" srcOrd="0" destOrd="0" presId="urn:microsoft.com/office/officeart/2005/8/layout/vProcess5"/>
    <dgm:cxn modelId="{8C7AAED0-1A42-41B8-BA37-F7E214BBDAAF}" srcId="{D7BCBFF2-2165-43BE-B971-FCFEB45AF1EF}" destId="{B3CDC06E-C8D8-4837-8AFB-C30472BBECD3}" srcOrd="1" destOrd="0" parTransId="{8775F2A2-3D99-481F-BD00-D2332359D0AE}" sibTransId="{E7D6FA45-F17A-4F76-BC6E-86B1D170D98F}"/>
    <dgm:cxn modelId="{3F45E93E-3756-42DB-934C-A570754D65EC}" type="presOf" srcId="{D405C064-90EB-4E2C-9469-011A54C6F85A}" destId="{99AF5E4D-E125-4DF4-86EB-640A533583D7}" srcOrd="1" destOrd="0" presId="urn:microsoft.com/office/officeart/2005/8/layout/vProcess5"/>
    <dgm:cxn modelId="{49B6AA48-7FC2-4BF1-9D4B-26E1B5CEA2FE}" type="presOf" srcId="{A5D7F8E8-C340-4DCC-B601-7BB52195E34B}" destId="{FE6C32B9-2C98-4BA2-B94B-FCF19D4CD870}" srcOrd="1" destOrd="0" presId="urn:microsoft.com/office/officeart/2005/8/layout/vProcess5"/>
    <dgm:cxn modelId="{B1884359-CEBF-4564-B40B-7F337DE41758}" type="presOf" srcId="{D7BCBFF2-2165-43BE-B971-FCFEB45AF1EF}" destId="{FD2F385A-F36C-415A-9487-46D957F7826D}" srcOrd="0" destOrd="0" presId="urn:microsoft.com/office/officeart/2005/8/layout/vProcess5"/>
    <dgm:cxn modelId="{0A954E25-E8D2-48AD-8C69-80CB62E7E15A}" type="presOf" srcId="{A5D7F8E8-C340-4DCC-B601-7BB52195E34B}" destId="{7A9D0C5F-6503-4E6C-B11B-2FB579AB86F5}" srcOrd="0" destOrd="0" presId="urn:microsoft.com/office/officeart/2005/8/layout/vProcess5"/>
    <dgm:cxn modelId="{BD9103A8-ABDC-4E6A-A69F-14468853377A}" srcId="{D7BCBFF2-2165-43BE-B971-FCFEB45AF1EF}" destId="{67EC80CC-8032-4C88-A420-FD236E50B53E}" srcOrd="0" destOrd="0" parTransId="{787713D8-E31E-483D-8BF6-2EA350EF6029}" sibTransId="{60689C25-C46D-4755-92EB-46E26E4FF99C}"/>
    <dgm:cxn modelId="{6C6A89EE-5887-488F-A56F-205EE38FB33F}" srcId="{D7BCBFF2-2165-43BE-B971-FCFEB45AF1EF}" destId="{A5D7F8E8-C340-4DCC-B601-7BB52195E34B}" srcOrd="3" destOrd="0" parTransId="{2189FCEA-F76A-406E-8688-D9122DFDAD18}" sibTransId="{DA7BEA4D-70B9-4D3F-903F-D0917F794758}"/>
    <dgm:cxn modelId="{3B0E9A6A-FE96-4ABE-840E-02062BF29F4A}" type="presOf" srcId="{B3CDC06E-C8D8-4837-8AFB-C30472BBECD3}" destId="{09DFA5F6-0987-4F22-B216-0E31AB91AB31}" srcOrd="0" destOrd="0" presId="urn:microsoft.com/office/officeart/2005/8/layout/vProcess5"/>
    <dgm:cxn modelId="{7C9F7331-F8D2-40B1-8045-7A373BFD1343}" type="presOf" srcId="{B3CDC06E-C8D8-4837-8AFB-C30472BBECD3}" destId="{688F67BE-4E2F-4EAB-912A-9499278FC48C}" srcOrd="1" destOrd="0" presId="urn:microsoft.com/office/officeart/2005/8/layout/vProcess5"/>
    <dgm:cxn modelId="{50AAC950-0B69-4E57-BAAA-68EAAAB0946D}" type="presOf" srcId="{67EC80CC-8032-4C88-A420-FD236E50B53E}" destId="{1C907B34-60FB-4909-9CCF-9164612FD171}" srcOrd="1" destOrd="0" presId="urn:microsoft.com/office/officeart/2005/8/layout/vProcess5"/>
    <dgm:cxn modelId="{F32AFA1C-EE88-46F7-A72E-A7405CE567C9}" type="presOf" srcId="{EC8F434D-728E-4596-86E6-4681440559E2}" destId="{AA186E8D-52BF-4303-9E35-87686535333F}" srcOrd="0" destOrd="0" presId="urn:microsoft.com/office/officeart/2005/8/layout/vProcess5"/>
    <dgm:cxn modelId="{A32E609A-7BDC-41BE-AF74-4A2D13031FD5}" type="presOf" srcId="{D405C064-90EB-4E2C-9469-011A54C6F85A}" destId="{2447178A-9BCB-4372-B546-2FB8B831BEA4}" srcOrd="0" destOrd="0" presId="urn:microsoft.com/office/officeart/2005/8/layout/vProcess5"/>
    <dgm:cxn modelId="{5145DFE0-BB54-4B83-8749-1350FA4BD3AA}" type="presParOf" srcId="{FD2F385A-F36C-415A-9487-46D957F7826D}" destId="{6BBC16EB-43E5-4B7A-894A-463725934741}" srcOrd="0" destOrd="0" presId="urn:microsoft.com/office/officeart/2005/8/layout/vProcess5"/>
    <dgm:cxn modelId="{54872142-CA02-4DE6-BB7D-2A8AF639C0FB}" type="presParOf" srcId="{FD2F385A-F36C-415A-9487-46D957F7826D}" destId="{E858528E-C63D-47F2-87D4-330D7A0C2905}" srcOrd="1" destOrd="0" presId="urn:microsoft.com/office/officeart/2005/8/layout/vProcess5"/>
    <dgm:cxn modelId="{B8249E71-A9E0-4FAF-BBA8-26DD81E25C32}" type="presParOf" srcId="{FD2F385A-F36C-415A-9487-46D957F7826D}" destId="{09DFA5F6-0987-4F22-B216-0E31AB91AB31}" srcOrd="2" destOrd="0" presId="urn:microsoft.com/office/officeart/2005/8/layout/vProcess5"/>
    <dgm:cxn modelId="{4202B2F6-F2F4-4261-8D13-516273DD13AE}" type="presParOf" srcId="{FD2F385A-F36C-415A-9487-46D957F7826D}" destId="{2447178A-9BCB-4372-B546-2FB8B831BEA4}" srcOrd="3" destOrd="0" presId="urn:microsoft.com/office/officeart/2005/8/layout/vProcess5"/>
    <dgm:cxn modelId="{22AD0229-6C7A-44C8-96B1-B33C1E9E5A01}" type="presParOf" srcId="{FD2F385A-F36C-415A-9487-46D957F7826D}" destId="{7A9D0C5F-6503-4E6C-B11B-2FB579AB86F5}" srcOrd="4" destOrd="0" presId="urn:microsoft.com/office/officeart/2005/8/layout/vProcess5"/>
    <dgm:cxn modelId="{FB216841-A63E-41D2-A4DC-BE32BBABBB13}" type="presParOf" srcId="{FD2F385A-F36C-415A-9487-46D957F7826D}" destId="{5B59F2A3-4D40-4F56-AC49-F81811F00C29}" srcOrd="5" destOrd="0" presId="urn:microsoft.com/office/officeart/2005/8/layout/vProcess5"/>
    <dgm:cxn modelId="{19ECAE7E-5D1F-44BD-A318-5FE9AE0DE31E}" type="presParOf" srcId="{FD2F385A-F36C-415A-9487-46D957F7826D}" destId="{871A1A96-DA96-4DD3-957B-125D3B6FA640}" srcOrd="6" destOrd="0" presId="urn:microsoft.com/office/officeart/2005/8/layout/vProcess5"/>
    <dgm:cxn modelId="{1E0D3C2C-0F74-4DC0-930F-8289521922A8}" type="presParOf" srcId="{FD2F385A-F36C-415A-9487-46D957F7826D}" destId="{AA186E8D-52BF-4303-9E35-87686535333F}" srcOrd="7" destOrd="0" presId="urn:microsoft.com/office/officeart/2005/8/layout/vProcess5"/>
    <dgm:cxn modelId="{5367220D-F406-4B0E-93D6-54515DA3A1D5}" type="presParOf" srcId="{FD2F385A-F36C-415A-9487-46D957F7826D}" destId="{1C907B34-60FB-4909-9CCF-9164612FD171}" srcOrd="8" destOrd="0" presId="urn:microsoft.com/office/officeart/2005/8/layout/vProcess5"/>
    <dgm:cxn modelId="{041A4F5B-3015-4A2B-A185-AE6EEC87DB3B}" type="presParOf" srcId="{FD2F385A-F36C-415A-9487-46D957F7826D}" destId="{688F67BE-4E2F-4EAB-912A-9499278FC48C}" srcOrd="9" destOrd="0" presId="urn:microsoft.com/office/officeart/2005/8/layout/vProcess5"/>
    <dgm:cxn modelId="{B2121C7A-5906-4A2A-AB5D-AF2115281159}" type="presParOf" srcId="{FD2F385A-F36C-415A-9487-46D957F7826D}" destId="{99AF5E4D-E125-4DF4-86EB-640A533583D7}" srcOrd="10" destOrd="0" presId="urn:microsoft.com/office/officeart/2005/8/layout/vProcess5"/>
    <dgm:cxn modelId="{8F772C41-0C77-4CFC-B4B5-9B8367A55E83}" type="presParOf" srcId="{FD2F385A-F36C-415A-9487-46D957F7826D}" destId="{FE6C32B9-2C98-4BA2-B94B-FCF19D4CD870}" srcOrd="11"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BB509D-6DC5-4770-941F-F0D8E36E0CDC}"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GB"/>
        </a:p>
      </dgm:t>
    </dgm:pt>
    <dgm:pt modelId="{A765CF95-0A05-4201-B9CE-7D1705E6EA3F}">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000" dirty="0" smtClean="0"/>
            <a:t>Convening &amp; connecting  power</a:t>
          </a:r>
          <a:endParaRPr lang="en-GB" sz="2000" dirty="0" smtClean="0"/>
        </a:p>
      </dgm:t>
    </dgm:pt>
    <dgm:pt modelId="{86470B3B-8CFE-473A-A278-4AF1DDE27702}" type="parTrans" cxnId="{7C7CD1D5-9A28-440D-950C-C397676E2142}">
      <dgm:prSet/>
      <dgm:spPr/>
      <dgm:t>
        <a:bodyPr/>
        <a:lstStyle/>
        <a:p>
          <a:endParaRPr lang="en-GB"/>
        </a:p>
      </dgm:t>
    </dgm:pt>
    <dgm:pt modelId="{99A60664-BD50-44F0-BA90-47FA22687825}" type="sibTrans" cxnId="{7C7CD1D5-9A28-440D-950C-C397676E2142}">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806C98F2-E114-4BF0-9DC9-E21BEBDD078C}">
      <dgm:prSet custT="1">
        <dgm:style>
          <a:lnRef idx="1">
            <a:schemeClr val="accent2"/>
          </a:lnRef>
          <a:fillRef idx="3">
            <a:schemeClr val="accent2"/>
          </a:fillRef>
          <a:effectRef idx="2">
            <a:schemeClr val="accent2"/>
          </a:effectRef>
          <a:fontRef idx="minor">
            <a:schemeClr val="lt1"/>
          </a:fontRef>
        </dgm:style>
      </dgm:prSet>
      <dgm:spPr/>
      <dgm:t>
        <a:bodyPr/>
        <a:lstStyle/>
        <a:p>
          <a:r>
            <a:rPr lang="en-GB" sz="1800" dirty="0" smtClean="0"/>
            <a:t>Unique position of NS as auxiliaries to governments</a:t>
          </a:r>
          <a:endParaRPr lang="en-GB" sz="1800" dirty="0"/>
        </a:p>
      </dgm:t>
    </dgm:pt>
    <dgm:pt modelId="{C55BB9E6-95F6-4147-9C1C-82FC9895CB81}" type="parTrans" cxnId="{AFB623A2-BFD3-4EE4-9C57-BD9D43FEBFC6}">
      <dgm:prSet/>
      <dgm:spPr/>
      <dgm:t>
        <a:bodyPr/>
        <a:lstStyle/>
        <a:p>
          <a:endParaRPr lang="en-GB"/>
        </a:p>
      </dgm:t>
    </dgm:pt>
    <dgm:pt modelId="{56196485-422B-4DD6-989F-E98C05C04A09}" type="sibTrans" cxnId="{AFB623A2-BFD3-4EE4-9C57-BD9D43FEBFC6}">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3532A837-E8C6-4FD1-A76A-81581C43F7DA}">
      <dgm:prSet>
        <dgm:style>
          <a:lnRef idx="1">
            <a:schemeClr val="accent2"/>
          </a:lnRef>
          <a:fillRef idx="3">
            <a:schemeClr val="accent2"/>
          </a:fillRef>
          <a:effectRef idx="2">
            <a:schemeClr val="accent2"/>
          </a:effectRef>
          <a:fontRef idx="minor">
            <a:schemeClr val="lt1"/>
          </a:fontRef>
        </dgm:style>
      </dgm:prSet>
      <dgm:spPr/>
      <dgm:t>
        <a:bodyPr/>
        <a:lstStyle/>
        <a:p>
          <a:r>
            <a:rPr lang="en-GB" dirty="0" smtClean="0"/>
            <a:t>Global footprint in local communities</a:t>
          </a:r>
        </a:p>
      </dgm:t>
    </dgm:pt>
    <dgm:pt modelId="{96A0D289-929D-4764-BC87-6C5142CBD0A7}" type="parTrans" cxnId="{F237B803-5635-448D-AF8B-72F0CEFC1599}">
      <dgm:prSet/>
      <dgm:spPr/>
      <dgm:t>
        <a:bodyPr/>
        <a:lstStyle/>
        <a:p>
          <a:endParaRPr lang="en-GB"/>
        </a:p>
      </dgm:t>
    </dgm:pt>
    <dgm:pt modelId="{964C22DE-7EBB-41C3-80DF-791C7F82A658}" type="sibTrans" cxnId="{F237B803-5635-448D-AF8B-72F0CEFC1599}">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dgm:spPr>
      <dgm:t>
        <a:bodyPr/>
        <a:lstStyle/>
        <a:p>
          <a:endParaRPr lang="en-GB"/>
        </a:p>
      </dgm:t>
    </dgm:pt>
    <dgm:pt modelId="{1DD6581A-A952-48BA-91C2-0E4DDFFA51ED}" type="pres">
      <dgm:prSet presAssocID="{01BB509D-6DC5-4770-941F-F0D8E36E0CDC}" presName="Name0" presStyleCnt="0">
        <dgm:presLayoutVars>
          <dgm:chMax val="21"/>
          <dgm:chPref val="21"/>
        </dgm:presLayoutVars>
      </dgm:prSet>
      <dgm:spPr/>
      <dgm:t>
        <a:bodyPr/>
        <a:lstStyle/>
        <a:p>
          <a:endParaRPr lang="en-GB"/>
        </a:p>
      </dgm:t>
    </dgm:pt>
    <dgm:pt modelId="{840C738E-9716-4413-AE67-7D4AA233AE63}" type="pres">
      <dgm:prSet presAssocID="{806C98F2-E114-4BF0-9DC9-E21BEBDD078C}" presName="text1" presStyleCnt="0"/>
      <dgm:spPr/>
    </dgm:pt>
    <dgm:pt modelId="{89CB9F17-F0BD-4C56-A258-431BCC20DC08}" type="pres">
      <dgm:prSet presAssocID="{806C98F2-E114-4BF0-9DC9-E21BEBDD078C}" presName="textRepeatNode" presStyleLbl="alignNode1" presStyleIdx="0" presStyleCnt="3" custLinFactY="-11567" custLinFactNeighborX="2489" custLinFactNeighborY="-100000">
        <dgm:presLayoutVars>
          <dgm:chMax val="0"/>
          <dgm:chPref val="0"/>
          <dgm:bulletEnabled val="1"/>
        </dgm:presLayoutVars>
      </dgm:prSet>
      <dgm:spPr/>
      <dgm:t>
        <a:bodyPr/>
        <a:lstStyle/>
        <a:p>
          <a:endParaRPr lang="en-GB"/>
        </a:p>
      </dgm:t>
    </dgm:pt>
    <dgm:pt modelId="{65F9B8E6-9EBC-4302-A2D7-1B837B5A0E5B}" type="pres">
      <dgm:prSet presAssocID="{806C98F2-E114-4BF0-9DC9-E21BEBDD078C}" presName="textaccent1" presStyleCnt="0"/>
      <dgm:spPr/>
    </dgm:pt>
    <dgm:pt modelId="{5D9FCE68-9537-4A83-8724-BCFACA85FBBF}" type="pres">
      <dgm:prSet presAssocID="{806C98F2-E114-4BF0-9DC9-E21BEBDD078C}" presName="accentRepeatNode" presStyleLbl="solidAlignAcc1" presStyleIdx="0" presStyleCnt="6"/>
      <dgm:spPr/>
    </dgm:pt>
    <dgm:pt modelId="{BEFDF993-4F3F-4779-B0D7-9B44457DCCBE}" type="pres">
      <dgm:prSet presAssocID="{56196485-422B-4DD6-989F-E98C05C04A09}" presName="image1" presStyleCnt="0"/>
      <dgm:spPr/>
    </dgm:pt>
    <dgm:pt modelId="{359CC508-4D6D-4844-A554-BF26BDD289F5}" type="pres">
      <dgm:prSet presAssocID="{56196485-422B-4DD6-989F-E98C05C04A09}" presName="imageRepeatNode" presStyleLbl="alignAcc1" presStyleIdx="0" presStyleCnt="3"/>
      <dgm:spPr/>
      <dgm:t>
        <a:bodyPr/>
        <a:lstStyle/>
        <a:p>
          <a:endParaRPr lang="en-GB"/>
        </a:p>
      </dgm:t>
    </dgm:pt>
    <dgm:pt modelId="{BAF50F0A-B095-4C2D-9CBA-A9427D61BCB4}" type="pres">
      <dgm:prSet presAssocID="{56196485-422B-4DD6-989F-E98C05C04A09}" presName="imageaccent1" presStyleCnt="0"/>
      <dgm:spPr/>
    </dgm:pt>
    <dgm:pt modelId="{6FB7DF31-3905-4A99-9728-AD894D5F9722}" type="pres">
      <dgm:prSet presAssocID="{56196485-422B-4DD6-989F-E98C05C04A09}" presName="accentRepeatNode" presStyleLbl="solidAlignAcc1" presStyleIdx="1" presStyleCnt="6"/>
      <dgm:spPr/>
    </dgm:pt>
    <dgm:pt modelId="{27D4A588-2E29-487C-ACBB-BBC477AA2947}" type="pres">
      <dgm:prSet presAssocID="{3532A837-E8C6-4FD1-A76A-81581C43F7DA}" presName="text2" presStyleCnt="0"/>
      <dgm:spPr/>
    </dgm:pt>
    <dgm:pt modelId="{6A81B575-D7A9-4FCA-9BB8-EFC3584C35F5}" type="pres">
      <dgm:prSet presAssocID="{3532A837-E8C6-4FD1-A76A-81581C43F7DA}" presName="textRepeatNode" presStyleLbl="alignNode1" presStyleIdx="1" presStyleCnt="3">
        <dgm:presLayoutVars>
          <dgm:chMax val="0"/>
          <dgm:chPref val="0"/>
          <dgm:bulletEnabled val="1"/>
        </dgm:presLayoutVars>
      </dgm:prSet>
      <dgm:spPr/>
      <dgm:t>
        <a:bodyPr/>
        <a:lstStyle/>
        <a:p>
          <a:endParaRPr lang="en-GB"/>
        </a:p>
      </dgm:t>
    </dgm:pt>
    <dgm:pt modelId="{F3268B6D-C70C-4392-B99B-0E0B5F706E9B}" type="pres">
      <dgm:prSet presAssocID="{3532A837-E8C6-4FD1-A76A-81581C43F7DA}" presName="textaccent2" presStyleCnt="0"/>
      <dgm:spPr/>
    </dgm:pt>
    <dgm:pt modelId="{76C4D597-C0B0-497C-9FA0-22B10AC699D6}" type="pres">
      <dgm:prSet presAssocID="{3532A837-E8C6-4FD1-A76A-81581C43F7DA}" presName="accentRepeatNode" presStyleLbl="solidAlignAcc1" presStyleIdx="2" presStyleCnt="6"/>
      <dgm:spPr/>
    </dgm:pt>
    <dgm:pt modelId="{42CD3C2A-E151-48F3-AF73-38F4BB27BD0B}" type="pres">
      <dgm:prSet presAssocID="{964C22DE-7EBB-41C3-80DF-791C7F82A658}" presName="image2" presStyleCnt="0"/>
      <dgm:spPr/>
    </dgm:pt>
    <dgm:pt modelId="{88D89C31-FCD1-41E4-808E-FF498AE267D2}" type="pres">
      <dgm:prSet presAssocID="{964C22DE-7EBB-41C3-80DF-791C7F82A658}" presName="imageRepeatNode" presStyleLbl="alignAcc1" presStyleIdx="1" presStyleCnt="3"/>
      <dgm:spPr/>
      <dgm:t>
        <a:bodyPr/>
        <a:lstStyle/>
        <a:p>
          <a:endParaRPr lang="en-GB"/>
        </a:p>
      </dgm:t>
    </dgm:pt>
    <dgm:pt modelId="{210D2182-FF25-408C-B6EA-6F637B606D71}" type="pres">
      <dgm:prSet presAssocID="{964C22DE-7EBB-41C3-80DF-791C7F82A658}" presName="imageaccent2" presStyleCnt="0"/>
      <dgm:spPr/>
    </dgm:pt>
    <dgm:pt modelId="{3C34B6AD-5996-4A27-AE17-E4D50FE0F67C}" type="pres">
      <dgm:prSet presAssocID="{964C22DE-7EBB-41C3-80DF-791C7F82A658}" presName="accentRepeatNode" presStyleLbl="solidAlignAcc1" presStyleIdx="3" presStyleCnt="6"/>
      <dgm:spPr/>
    </dgm:pt>
    <dgm:pt modelId="{7C30A0F8-E6D1-49F1-88A1-C27C980D778C}" type="pres">
      <dgm:prSet presAssocID="{A765CF95-0A05-4201-B9CE-7D1705E6EA3F}" presName="text3" presStyleCnt="0"/>
      <dgm:spPr/>
    </dgm:pt>
    <dgm:pt modelId="{0CE1B0F9-C27A-483A-90EF-8BA81F776E7B}" type="pres">
      <dgm:prSet presAssocID="{A765CF95-0A05-4201-B9CE-7D1705E6EA3F}" presName="textRepeatNode" presStyleLbl="alignNode1" presStyleIdx="2" presStyleCnt="3" custLinFactY="7666" custLinFactNeighborX="2489" custLinFactNeighborY="100000">
        <dgm:presLayoutVars>
          <dgm:chMax val="0"/>
          <dgm:chPref val="0"/>
          <dgm:bulletEnabled val="1"/>
        </dgm:presLayoutVars>
      </dgm:prSet>
      <dgm:spPr/>
      <dgm:t>
        <a:bodyPr/>
        <a:lstStyle/>
        <a:p>
          <a:endParaRPr lang="en-GB"/>
        </a:p>
      </dgm:t>
    </dgm:pt>
    <dgm:pt modelId="{279A5400-CCB2-4F26-B2F4-FB7E4BFB6A1E}" type="pres">
      <dgm:prSet presAssocID="{A765CF95-0A05-4201-B9CE-7D1705E6EA3F}" presName="textaccent3" presStyleCnt="0"/>
      <dgm:spPr/>
    </dgm:pt>
    <dgm:pt modelId="{FCB11231-D1D3-4775-85EF-BF6456DD9266}" type="pres">
      <dgm:prSet presAssocID="{A765CF95-0A05-4201-B9CE-7D1705E6EA3F}" presName="accentRepeatNode" presStyleLbl="solidAlignAcc1" presStyleIdx="4" presStyleCnt="6"/>
      <dgm:spPr/>
    </dgm:pt>
    <dgm:pt modelId="{07F25F4E-BE7B-49FF-A78E-CBD6B8A9A776}" type="pres">
      <dgm:prSet presAssocID="{99A60664-BD50-44F0-BA90-47FA22687825}" presName="image3" presStyleCnt="0"/>
      <dgm:spPr/>
    </dgm:pt>
    <dgm:pt modelId="{409D2650-8C8F-4465-8BD6-0E612828961A}" type="pres">
      <dgm:prSet presAssocID="{99A60664-BD50-44F0-BA90-47FA22687825}" presName="imageRepeatNode" presStyleLbl="alignAcc1" presStyleIdx="2" presStyleCnt="3" custLinFactNeighborX="-2352" custLinFactNeighborY="53"/>
      <dgm:spPr/>
      <dgm:t>
        <a:bodyPr/>
        <a:lstStyle/>
        <a:p>
          <a:endParaRPr lang="en-GB"/>
        </a:p>
      </dgm:t>
    </dgm:pt>
    <dgm:pt modelId="{44A7043B-C4EE-4314-A7EA-4185F5D5CBDA}" type="pres">
      <dgm:prSet presAssocID="{99A60664-BD50-44F0-BA90-47FA22687825}" presName="imageaccent3" presStyleCnt="0"/>
      <dgm:spPr/>
    </dgm:pt>
    <dgm:pt modelId="{787B1C3D-3698-471D-B907-50052BD427CE}" type="pres">
      <dgm:prSet presAssocID="{99A60664-BD50-44F0-BA90-47FA22687825}" presName="accentRepeatNode" presStyleLbl="solidAlignAcc1" presStyleIdx="5" presStyleCnt="6"/>
      <dgm:spPr/>
    </dgm:pt>
  </dgm:ptLst>
  <dgm:cxnLst>
    <dgm:cxn modelId="{E08CB355-BD97-471E-9F2B-BCC750936C72}" type="presOf" srcId="{806C98F2-E114-4BF0-9DC9-E21BEBDD078C}" destId="{89CB9F17-F0BD-4C56-A258-431BCC20DC08}" srcOrd="0" destOrd="0" presId="urn:microsoft.com/office/officeart/2008/layout/HexagonCluster"/>
    <dgm:cxn modelId="{38198DCA-33CB-45E6-B54A-999B31F263C1}" type="presOf" srcId="{01BB509D-6DC5-4770-941F-F0D8E36E0CDC}" destId="{1DD6581A-A952-48BA-91C2-0E4DDFFA51ED}" srcOrd="0" destOrd="0" presId="urn:microsoft.com/office/officeart/2008/layout/HexagonCluster"/>
    <dgm:cxn modelId="{F471ADAC-41B6-4D34-8705-4EB8A9A1919E}" type="presOf" srcId="{A765CF95-0A05-4201-B9CE-7D1705E6EA3F}" destId="{0CE1B0F9-C27A-483A-90EF-8BA81F776E7B}" srcOrd="0" destOrd="0" presId="urn:microsoft.com/office/officeart/2008/layout/HexagonCluster"/>
    <dgm:cxn modelId="{6EE00939-8DE8-41FC-948F-9ADD3FB740BA}" type="presOf" srcId="{99A60664-BD50-44F0-BA90-47FA22687825}" destId="{409D2650-8C8F-4465-8BD6-0E612828961A}" srcOrd="0" destOrd="0" presId="urn:microsoft.com/office/officeart/2008/layout/HexagonCluster"/>
    <dgm:cxn modelId="{74DCB4FC-8F12-40F8-AB9A-C13927B3E665}" type="presOf" srcId="{3532A837-E8C6-4FD1-A76A-81581C43F7DA}" destId="{6A81B575-D7A9-4FCA-9BB8-EFC3584C35F5}" srcOrd="0" destOrd="0" presId="urn:microsoft.com/office/officeart/2008/layout/HexagonCluster"/>
    <dgm:cxn modelId="{BE736C07-97CF-45C2-BDA1-ED81FEFC00E0}" type="presOf" srcId="{964C22DE-7EBB-41C3-80DF-791C7F82A658}" destId="{88D89C31-FCD1-41E4-808E-FF498AE267D2}" srcOrd="0" destOrd="0" presId="urn:microsoft.com/office/officeart/2008/layout/HexagonCluster"/>
    <dgm:cxn modelId="{AFB623A2-BFD3-4EE4-9C57-BD9D43FEBFC6}" srcId="{01BB509D-6DC5-4770-941F-F0D8E36E0CDC}" destId="{806C98F2-E114-4BF0-9DC9-E21BEBDD078C}" srcOrd="0" destOrd="0" parTransId="{C55BB9E6-95F6-4147-9C1C-82FC9895CB81}" sibTransId="{56196485-422B-4DD6-989F-E98C05C04A09}"/>
    <dgm:cxn modelId="{F237B803-5635-448D-AF8B-72F0CEFC1599}" srcId="{01BB509D-6DC5-4770-941F-F0D8E36E0CDC}" destId="{3532A837-E8C6-4FD1-A76A-81581C43F7DA}" srcOrd="1" destOrd="0" parTransId="{96A0D289-929D-4764-BC87-6C5142CBD0A7}" sibTransId="{964C22DE-7EBB-41C3-80DF-791C7F82A658}"/>
    <dgm:cxn modelId="{7C7CD1D5-9A28-440D-950C-C397676E2142}" srcId="{01BB509D-6DC5-4770-941F-F0D8E36E0CDC}" destId="{A765CF95-0A05-4201-B9CE-7D1705E6EA3F}" srcOrd="2" destOrd="0" parTransId="{86470B3B-8CFE-473A-A278-4AF1DDE27702}" sibTransId="{99A60664-BD50-44F0-BA90-47FA22687825}"/>
    <dgm:cxn modelId="{39B3220C-473B-4EC8-983A-C7D4A48F5661}" type="presOf" srcId="{56196485-422B-4DD6-989F-E98C05C04A09}" destId="{359CC508-4D6D-4844-A554-BF26BDD289F5}" srcOrd="0" destOrd="0" presId="urn:microsoft.com/office/officeart/2008/layout/HexagonCluster"/>
    <dgm:cxn modelId="{A4E24683-1397-4D26-B40C-B5D46288D8FD}" type="presParOf" srcId="{1DD6581A-A952-48BA-91C2-0E4DDFFA51ED}" destId="{840C738E-9716-4413-AE67-7D4AA233AE63}" srcOrd="0" destOrd="0" presId="urn:microsoft.com/office/officeart/2008/layout/HexagonCluster"/>
    <dgm:cxn modelId="{86AA18A5-0E08-4C4F-BBB6-70FAEBDA91AE}" type="presParOf" srcId="{840C738E-9716-4413-AE67-7D4AA233AE63}" destId="{89CB9F17-F0BD-4C56-A258-431BCC20DC08}" srcOrd="0" destOrd="0" presId="urn:microsoft.com/office/officeart/2008/layout/HexagonCluster"/>
    <dgm:cxn modelId="{1A988399-1D8C-483B-B588-599991449D33}" type="presParOf" srcId="{1DD6581A-A952-48BA-91C2-0E4DDFFA51ED}" destId="{65F9B8E6-9EBC-4302-A2D7-1B837B5A0E5B}" srcOrd="1" destOrd="0" presId="urn:microsoft.com/office/officeart/2008/layout/HexagonCluster"/>
    <dgm:cxn modelId="{856C367C-0A77-48ED-9442-E81005D06966}" type="presParOf" srcId="{65F9B8E6-9EBC-4302-A2D7-1B837B5A0E5B}" destId="{5D9FCE68-9537-4A83-8724-BCFACA85FBBF}" srcOrd="0" destOrd="0" presId="urn:microsoft.com/office/officeart/2008/layout/HexagonCluster"/>
    <dgm:cxn modelId="{2E5AE38B-5E6A-4603-B4B8-3E921CF2B17C}" type="presParOf" srcId="{1DD6581A-A952-48BA-91C2-0E4DDFFA51ED}" destId="{BEFDF993-4F3F-4779-B0D7-9B44457DCCBE}" srcOrd="2" destOrd="0" presId="urn:microsoft.com/office/officeart/2008/layout/HexagonCluster"/>
    <dgm:cxn modelId="{58DD18DD-DD70-4838-8C1E-A1C88A406336}" type="presParOf" srcId="{BEFDF993-4F3F-4779-B0D7-9B44457DCCBE}" destId="{359CC508-4D6D-4844-A554-BF26BDD289F5}" srcOrd="0" destOrd="0" presId="urn:microsoft.com/office/officeart/2008/layout/HexagonCluster"/>
    <dgm:cxn modelId="{32863A53-5F0B-4B0B-8B1C-E66BBAB0FCEA}" type="presParOf" srcId="{1DD6581A-A952-48BA-91C2-0E4DDFFA51ED}" destId="{BAF50F0A-B095-4C2D-9CBA-A9427D61BCB4}" srcOrd="3" destOrd="0" presId="urn:microsoft.com/office/officeart/2008/layout/HexagonCluster"/>
    <dgm:cxn modelId="{9BB69943-41BB-48D1-90E7-F84D70ABF016}" type="presParOf" srcId="{BAF50F0A-B095-4C2D-9CBA-A9427D61BCB4}" destId="{6FB7DF31-3905-4A99-9728-AD894D5F9722}" srcOrd="0" destOrd="0" presId="urn:microsoft.com/office/officeart/2008/layout/HexagonCluster"/>
    <dgm:cxn modelId="{5A0D1365-BFCA-48AC-A154-CABCBA71858E}" type="presParOf" srcId="{1DD6581A-A952-48BA-91C2-0E4DDFFA51ED}" destId="{27D4A588-2E29-487C-ACBB-BBC477AA2947}" srcOrd="4" destOrd="0" presId="urn:microsoft.com/office/officeart/2008/layout/HexagonCluster"/>
    <dgm:cxn modelId="{AD305E04-EC7A-4676-B44B-E3576A4D5E26}" type="presParOf" srcId="{27D4A588-2E29-487C-ACBB-BBC477AA2947}" destId="{6A81B575-D7A9-4FCA-9BB8-EFC3584C35F5}" srcOrd="0" destOrd="0" presId="urn:microsoft.com/office/officeart/2008/layout/HexagonCluster"/>
    <dgm:cxn modelId="{C3FB1333-B744-41B1-9D7B-F19C28999A09}" type="presParOf" srcId="{1DD6581A-A952-48BA-91C2-0E4DDFFA51ED}" destId="{F3268B6D-C70C-4392-B99B-0E0B5F706E9B}" srcOrd="5" destOrd="0" presId="urn:microsoft.com/office/officeart/2008/layout/HexagonCluster"/>
    <dgm:cxn modelId="{1E9B3285-7C7F-46E7-BD84-4F3A71A0BD81}" type="presParOf" srcId="{F3268B6D-C70C-4392-B99B-0E0B5F706E9B}" destId="{76C4D597-C0B0-497C-9FA0-22B10AC699D6}" srcOrd="0" destOrd="0" presId="urn:microsoft.com/office/officeart/2008/layout/HexagonCluster"/>
    <dgm:cxn modelId="{EDD4899C-BB89-4240-BF03-8957C426B156}" type="presParOf" srcId="{1DD6581A-A952-48BA-91C2-0E4DDFFA51ED}" destId="{42CD3C2A-E151-48F3-AF73-38F4BB27BD0B}" srcOrd="6" destOrd="0" presId="urn:microsoft.com/office/officeart/2008/layout/HexagonCluster"/>
    <dgm:cxn modelId="{6292F757-004F-4AE0-A75B-AD5A0A867D6C}" type="presParOf" srcId="{42CD3C2A-E151-48F3-AF73-38F4BB27BD0B}" destId="{88D89C31-FCD1-41E4-808E-FF498AE267D2}" srcOrd="0" destOrd="0" presId="urn:microsoft.com/office/officeart/2008/layout/HexagonCluster"/>
    <dgm:cxn modelId="{A5CFD01E-7FD1-4724-B181-B6BD74D2793C}" type="presParOf" srcId="{1DD6581A-A952-48BA-91C2-0E4DDFFA51ED}" destId="{210D2182-FF25-408C-B6EA-6F637B606D71}" srcOrd="7" destOrd="0" presId="urn:microsoft.com/office/officeart/2008/layout/HexagonCluster"/>
    <dgm:cxn modelId="{E33A4661-AD49-4699-9CC3-2BD4E1EE1031}" type="presParOf" srcId="{210D2182-FF25-408C-B6EA-6F637B606D71}" destId="{3C34B6AD-5996-4A27-AE17-E4D50FE0F67C}" srcOrd="0" destOrd="0" presId="urn:microsoft.com/office/officeart/2008/layout/HexagonCluster"/>
    <dgm:cxn modelId="{A660D6BD-D981-47B7-A5A0-45E76040E6A9}" type="presParOf" srcId="{1DD6581A-A952-48BA-91C2-0E4DDFFA51ED}" destId="{7C30A0F8-E6D1-49F1-88A1-C27C980D778C}" srcOrd="8" destOrd="0" presId="urn:microsoft.com/office/officeart/2008/layout/HexagonCluster"/>
    <dgm:cxn modelId="{AA482EC1-1593-408F-82F7-68422674D274}" type="presParOf" srcId="{7C30A0F8-E6D1-49F1-88A1-C27C980D778C}" destId="{0CE1B0F9-C27A-483A-90EF-8BA81F776E7B}" srcOrd="0" destOrd="0" presId="urn:microsoft.com/office/officeart/2008/layout/HexagonCluster"/>
    <dgm:cxn modelId="{A7DBBDDF-1E33-46BE-A0C9-E996A1515E74}" type="presParOf" srcId="{1DD6581A-A952-48BA-91C2-0E4DDFFA51ED}" destId="{279A5400-CCB2-4F26-B2F4-FB7E4BFB6A1E}" srcOrd="9" destOrd="0" presId="urn:microsoft.com/office/officeart/2008/layout/HexagonCluster"/>
    <dgm:cxn modelId="{3F7B4FFC-9D09-4149-B0C2-FE94C4F12407}" type="presParOf" srcId="{279A5400-CCB2-4F26-B2F4-FB7E4BFB6A1E}" destId="{FCB11231-D1D3-4775-85EF-BF6456DD9266}" srcOrd="0" destOrd="0" presId="urn:microsoft.com/office/officeart/2008/layout/HexagonCluster"/>
    <dgm:cxn modelId="{D94593DB-A15E-44A9-97AB-D846C4367600}" type="presParOf" srcId="{1DD6581A-A952-48BA-91C2-0E4DDFFA51ED}" destId="{07F25F4E-BE7B-49FF-A78E-CBD6B8A9A776}" srcOrd="10" destOrd="0" presId="urn:microsoft.com/office/officeart/2008/layout/HexagonCluster"/>
    <dgm:cxn modelId="{537EA924-A64F-4248-AB58-A10CEC8A358A}" type="presParOf" srcId="{07F25F4E-BE7B-49FF-A78E-CBD6B8A9A776}" destId="{409D2650-8C8F-4465-8BD6-0E612828961A}" srcOrd="0" destOrd="0" presId="urn:microsoft.com/office/officeart/2008/layout/HexagonCluster"/>
    <dgm:cxn modelId="{B69043B8-2052-4B81-AE82-5C1ACF602B1F}" type="presParOf" srcId="{1DD6581A-A952-48BA-91C2-0E4DDFFA51ED}" destId="{44A7043B-C4EE-4314-A7EA-4185F5D5CBDA}" srcOrd="11" destOrd="0" presId="urn:microsoft.com/office/officeart/2008/layout/HexagonCluster"/>
    <dgm:cxn modelId="{C69D0081-51BF-4D6D-B3F5-1B226C94862E}" type="presParOf" srcId="{44A7043B-C4EE-4314-A7EA-4185F5D5CBDA}" destId="{787B1C3D-3698-471D-B907-50052BD427CE}"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A60F12-F9D0-40C1-8CEE-EC066384E7EE}" type="doc">
      <dgm:prSet loTypeId="urn:microsoft.com/office/officeart/2005/8/layout/vList3" loCatId="list" qsTypeId="urn:microsoft.com/office/officeart/2005/8/quickstyle/simple1" qsCatId="simple" csTypeId="urn:microsoft.com/office/officeart/2005/8/colors/accent1_2" csCatId="accent1" phldr="1"/>
      <dgm:spPr/>
    </dgm:pt>
    <dgm:pt modelId="{CB7FDE97-933F-4063-AB77-FC2A24E5A3FE}">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800" b="1" dirty="0" smtClean="0"/>
            <a:t>Strong participatory foundation of programmes </a:t>
          </a:r>
          <a:endParaRPr lang="en-GB" sz="2800" b="1" dirty="0"/>
        </a:p>
      </dgm:t>
    </dgm:pt>
    <dgm:pt modelId="{24EA99E7-2607-4336-B19B-2C6EB2B3D88B}" type="parTrans" cxnId="{3E57E5C5-8FA6-46A1-8738-710E9FD5D303}">
      <dgm:prSet/>
      <dgm:spPr/>
      <dgm:t>
        <a:bodyPr/>
        <a:lstStyle/>
        <a:p>
          <a:endParaRPr lang="en-GB"/>
        </a:p>
      </dgm:t>
    </dgm:pt>
    <dgm:pt modelId="{F19F04FB-2AD8-4F95-A2FE-737978CE865A}" type="sibTrans" cxnId="{3E57E5C5-8FA6-46A1-8738-710E9FD5D303}">
      <dgm:prSet/>
      <dgm:spPr/>
      <dgm:t>
        <a:bodyPr/>
        <a:lstStyle/>
        <a:p>
          <a:endParaRPr lang="en-GB"/>
        </a:p>
      </dgm:t>
    </dgm:pt>
    <dgm:pt modelId="{4AB6B59B-FC00-419C-BA69-E3EE40B86B56}">
      <dgm:prSet custT="1">
        <dgm:style>
          <a:lnRef idx="1">
            <a:schemeClr val="accent2"/>
          </a:lnRef>
          <a:fillRef idx="2">
            <a:schemeClr val="accent2"/>
          </a:fillRef>
          <a:effectRef idx="1">
            <a:schemeClr val="accent2"/>
          </a:effectRef>
          <a:fontRef idx="minor">
            <a:schemeClr val="dk1"/>
          </a:fontRef>
        </dgm:style>
      </dgm:prSet>
      <dgm:spPr/>
      <dgm:t>
        <a:bodyPr/>
        <a:lstStyle/>
        <a:p>
          <a:r>
            <a:rPr lang="en-US" sz="2800" b="1" dirty="0" smtClean="0"/>
            <a:t>Accountable programming &amp; beneficiary communication mainstreamed</a:t>
          </a:r>
        </a:p>
      </dgm:t>
    </dgm:pt>
    <dgm:pt modelId="{96DA2F36-AF4A-4543-9873-673A7D259428}" type="parTrans" cxnId="{DE6A8D63-F91F-444F-87B3-58B1EE127E73}">
      <dgm:prSet/>
      <dgm:spPr/>
      <dgm:t>
        <a:bodyPr/>
        <a:lstStyle/>
        <a:p>
          <a:endParaRPr lang="en-GB"/>
        </a:p>
      </dgm:t>
    </dgm:pt>
    <dgm:pt modelId="{CF7FC7E4-9A57-4D51-BEA2-6AA2FC79E676}" type="sibTrans" cxnId="{DE6A8D63-F91F-444F-87B3-58B1EE127E73}">
      <dgm:prSet/>
      <dgm:spPr/>
      <dgm:t>
        <a:bodyPr/>
        <a:lstStyle/>
        <a:p>
          <a:endParaRPr lang="en-GB"/>
        </a:p>
      </dgm:t>
    </dgm:pt>
    <dgm:pt modelId="{41FECA3B-9159-4AA0-A40A-260118853769}">
      <dgm:prSet custT="1">
        <dgm:style>
          <a:lnRef idx="1">
            <a:schemeClr val="accent2"/>
          </a:lnRef>
          <a:fillRef idx="2">
            <a:schemeClr val="accent2"/>
          </a:fillRef>
          <a:effectRef idx="1">
            <a:schemeClr val="accent2"/>
          </a:effectRef>
          <a:fontRef idx="minor">
            <a:schemeClr val="dk1"/>
          </a:fontRef>
        </dgm:style>
      </dgm:prSet>
      <dgm:spPr/>
      <dgm:t>
        <a:bodyPr/>
        <a:lstStyle/>
        <a:p>
          <a:r>
            <a:rPr lang="en-US" sz="2600" b="1" dirty="0" smtClean="0"/>
            <a:t>Integrating advocacy in programme design: e.g. self-</a:t>
          </a:r>
          <a:r>
            <a:rPr lang="en-US" sz="2600" b="1" dirty="0" err="1" smtClean="0"/>
            <a:t>organising</a:t>
          </a:r>
          <a:r>
            <a:rPr lang="en-US" sz="2600" b="1" dirty="0" smtClean="0"/>
            <a:t> DIY model; training community committees...</a:t>
          </a:r>
        </a:p>
      </dgm:t>
    </dgm:pt>
    <dgm:pt modelId="{C1C5CEBA-2FDF-496A-BA07-03CE6484836D}" type="parTrans" cxnId="{0FA974DE-B2EB-4E14-8AEE-45AE642015D6}">
      <dgm:prSet/>
      <dgm:spPr/>
      <dgm:t>
        <a:bodyPr/>
        <a:lstStyle/>
        <a:p>
          <a:endParaRPr lang="en-GB"/>
        </a:p>
      </dgm:t>
    </dgm:pt>
    <dgm:pt modelId="{B23C7A1B-E885-4D3E-9A6D-AAE7D59C2DCB}" type="sibTrans" cxnId="{0FA974DE-B2EB-4E14-8AEE-45AE642015D6}">
      <dgm:prSet/>
      <dgm:spPr/>
      <dgm:t>
        <a:bodyPr/>
        <a:lstStyle/>
        <a:p>
          <a:endParaRPr lang="en-GB"/>
        </a:p>
      </dgm:t>
    </dgm:pt>
    <dgm:pt modelId="{CC4BB57D-F21E-4BB9-865E-891AFA161F7C}" type="pres">
      <dgm:prSet presAssocID="{9AA60F12-F9D0-40C1-8CEE-EC066384E7EE}" presName="linearFlow" presStyleCnt="0">
        <dgm:presLayoutVars>
          <dgm:dir/>
          <dgm:resizeHandles val="exact"/>
        </dgm:presLayoutVars>
      </dgm:prSet>
      <dgm:spPr/>
    </dgm:pt>
    <dgm:pt modelId="{DB5CA2D4-6663-4862-8D42-32C7ABCD6A4B}" type="pres">
      <dgm:prSet presAssocID="{CB7FDE97-933F-4063-AB77-FC2A24E5A3FE}" presName="composite" presStyleCnt="0"/>
      <dgm:spPr/>
    </dgm:pt>
    <dgm:pt modelId="{A07D5C1E-38DF-43DC-8CE8-23E36162EA89}" type="pres">
      <dgm:prSet presAssocID="{CB7FDE97-933F-4063-AB77-FC2A24E5A3FE}" presName="imgShp" presStyleLbl="fgImgPlace1" presStyleIdx="0" presStyleCnt="3" custScaleX="160627" custScaleY="154502" custLinFactNeighborX="-69" custLinFactNeighborY="1792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DD1353C2-977A-433B-AC69-F62ACF6D7230}" type="pres">
      <dgm:prSet presAssocID="{CB7FDE97-933F-4063-AB77-FC2A24E5A3FE}" presName="txShp" presStyleLbl="node1" presStyleIdx="0" presStyleCnt="3" custScaleY="134754" custLinFactNeighborX="400" custLinFactNeighborY="17760">
        <dgm:presLayoutVars>
          <dgm:bulletEnabled val="1"/>
        </dgm:presLayoutVars>
      </dgm:prSet>
      <dgm:spPr/>
      <dgm:t>
        <a:bodyPr/>
        <a:lstStyle/>
        <a:p>
          <a:endParaRPr lang="en-GB"/>
        </a:p>
      </dgm:t>
    </dgm:pt>
    <dgm:pt modelId="{8A59CCEA-AF81-4590-AB6C-51345B151F58}" type="pres">
      <dgm:prSet presAssocID="{F19F04FB-2AD8-4F95-A2FE-737978CE865A}" presName="spacing" presStyleCnt="0"/>
      <dgm:spPr/>
    </dgm:pt>
    <dgm:pt modelId="{0A302754-1C46-43E3-A7D7-51D09423B4B2}" type="pres">
      <dgm:prSet presAssocID="{4AB6B59B-FC00-419C-BA69-E3EE40B86B56}" presName="composite" presStyleCnt="0"/>
      <dgm:spPr/>
    </dgm:pt>
    <dgm:pt modelId="{4511C60D-40EE-40AF-BA86-C04C10A988ED}" type="pres">
      <dgm:prSet presAssocID="{4AB6B59B-FC00-419C-BA69-E3EE40B86B56}" presName="imgShp" presStyleLbl="fgImgPlace1" presStyleIdx="1" presStyleCnt="3" custScaleX="158860" custScaleY="14981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9000" b="-19000"/>
          </a:stretch>
        </a:blipFill>
      </dgm:spPr>
    </dgm:pt>
    <dgm:pt modelId="{0F0ACA6A-A1C6-48DA-A38F-1C52964B8650}" type="pres">
      <dgm:prSet presAssocID="{4AB6B59B-FC00-419C-BA69-E3EE40B86B56}" presName="txShp" presStyleLbl="node1" presStyleIdx="1" presStyleCnt="3" custScaleY="136456">
        <dgm:presLayoutVars>
          <dgm:bulletEnabled val="1"/>
        </dgm:presLayoutVars>
      </dgm:prSet>
      <dgm:spPr/>
      <dgm:t>
        <a:bodyPr/>
        <a:lstStyle/>
        <a:p>
          <a:endParaRPr lang="en-GB"/>
        </a:p>
      </dgm:t>
    </dgm:pt>
    <dgm:pt modelId="{5A0BE4D8-8911-4900-A1BB-75032CC7666A}" type="pres">
      <dgm:prSet presAssocID="{CF7FC7E4-9A57-4D51-BEA2-6AA2FC79E676}" presName="spacing" presStyleCnt="0"/>
      <dgm:spPr/>
    </dgm:pt>
    <dgm:pt modelId="{B41EFF35-8326-4748-AD4D-1D518BA95EE0}" type="pres">
      <dgm:prSet presAssocID="{41FECA3B-9159-4AA0-A40A-260118853769}" presName="composite" presStyleCnt="0"/>
      <dgm:spPr/>
    </dgm:pt>
    <dgm:pt modelId="{1EB7B094-2884-4E52-9A14-CE00F7712C09}" type="pres">
      <dgm:prSet presAssocID="{41FECA3B-9159-4AA0-A40A-260118853769}" presName="imgShp" presStyleLbl="fgImgPlace1" presStyleIdx="2" presStyleCnt="3" custScaleX="153104" custScaleY="157499" custLinFactNeighborX="-1950" custLinFactNeighborY="-901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1D761D1C-6FBE-43EA-86C3-7FF31EE7CE99}" type="pres">
      <dgm:prSet presAssocID="{41FECA3B-9159-4AA0-A40A-260118853769}" presName="txShp" presStyleLbl="node1" presStyleIdx="2" presStyleCnt="3" custScaleY="129882" custLinFactNeighborX="-522" custLinFactNeighborY="-9062">
        <dgm:presLayoutVars>
          <dgm:bulletEnabled val="1"/>
        </dgm:presLayoutVars>
      </dgm:prSet>
      <dgm:spPr/>
      <dgm:t>
        <a:bodyPr/>
        <a:lstStyle/>
        <a:p>
          <a:endParaRPr lang="en-GB"/>
        </a:p>
      </dgm:t>
    </dgm:pt>
  </dgm:ptLst>
  <dgm:cxnLst>
    <dgm:cxn modelId="{3E57E5C5-8FA6-46A1-8738-710E9FD5D303}" srcId="{9AA60F12-F9D0-40C1-8CEE-EC066384E7EE}" destId="{CB7FDE97-933F-4063-AB77-FC2A24E5A3FE}" srcOrd="0" destOrd="0" parTransId="{24EA99E7-2607-4336-B19B-2C6EB2B3D88B}" sibTransId="{F19F04FB-2AD8-4F95-A2FE-737978CE865A}"/>
    <dgm:cxn modelId="{C3FBAB1B-3937-4D93-9E93-45E366E69C17}" type="presOf" srcId="{41FECA3B-9159-4AA0-A40A-260118853769}" destId="{1D761D1C-6FBE-43EA-86C3-7FF31EE7CE99}" srcOrd="0" destOrd="0" presId="urn:microsoft.com/office/officeart/2005/8/layout/vList3"/>
    <dgm:cxn modelId="{2AC7CED7-6B4E-4BE6-98BC-C4EAF85B753A}" type="presOf" srcId="{9AA60F12-F9D0-40C1-8CEE-EC066384E7EE}" destId="{CC4BB57D-F21E-4BB9-865E-891AFA161F7C}" srcOrd="0" destOrd="0" presId="urn:microsoft.com/office/officeart/2005/8/layout/vList3"/>
    <dgm:cxn modelId="{FBA672C9-9362-482C-887F-39476E4AB5F7}" type="presOf" srcId="{CB7FDE97-933F-4063-AB77-FC2A24E5A3FE}" destId="{DD1353C2-977A-433B-AC69-F62ACF6D7230}" srcOrd="0" destOrd="0" presId="urn:microsoft.com/office/officeart/2005/8/layout/vList3"/>
    <dgm:cxn modelId="{DE6A8D63-F91F-444F-87B3-58B1EE127E73}" srcId="{9AA60F12-F9D0-40C1-8CEE-EC066384E7EE}" destId="{4AB6B59B-FC00-419C-BA69-E3EE40B86B56}" srcOrd="1" destOrd="0" parTransId="{96DA2F36-AF4A-4543-9873-673A7D259428}" sibTransId="{CF7FC7E4-9A57-4D51-BEA2-6AA2FC79E676}"/>
    <dgm:cxn modelId="{0FA974DE-B2EB-4E14-8AEE-45AE642015D6}" srcId="{9AA60F12-F9D0-40C1-8CEE-EC066384E7EE}" destId="{41FECA3B-9159-4AA0-A40A-260118853769}" srcOrd="2" destOrd="0" parTransId="{C1C5CEBA-2FDF-496A-BA07-03CE6484836D}" sibTransId="{B23C7A1B-E885-4D3E-9A6D-AAE7D59C2DCB}"/>
    <dgm:cxn modelId="{0993825F-3DBA-4FD2-91D6-947CBEB188CA}" type="presOf" srcId="{4AB6B59B-FC00-419C-BA69-E3EE40B86B56}" destId="{0F0ACA6A-A1C6-48DA-A38F-1C52964B8650}" srcOrd="0" destOrd="0" presId="urn:microsoft.com/office/officeart/2005/8/layout/vList3"/>
    <dgm:cxn modelId="{A59FD239-D502-45C0-B489-FAC92CCF5082}" type="presParOf" srcId="{CC4BB57D-F21E-4BB9-865E-891AFA161F7C}" destId="{DB5CA2D4-6663-4862-8D42-32C7ABCD6A4B}" srcOrd="0" destOrd="0" presId="urn:microsoft.com/office/officeart/2005/8/layout/vList3"/>
    <dgm:cxn modelId="{FCA4E2B1-ED15-4C7B-A8D6-D567C0F14C3E}" type="presParOf" srcId="{DB5CA2D4-6663-4862-8D42-32C7ABCD6A4B}" destId="{A07D5C1E-38DF-43DC-8CE8-23E36162EA89}" srcOrd="0" destOrd="0" presId="urn:microsoft.com/office/officeart/2005/8/layout/vList3"/>
    <dgm:cxn modelId="{EF617F8C-B96A-4884-8226-E4835F760C3A}" type="presParOf" srcId="{DB5CA2D4-6663-4862-8D42-32C7ABCD6A4B}" destId="{DD1353C2-977A-433B-AC69-F62ACF6D7230}" srcOrd="1" destOrd="0" presId="urn:microsoft.com/office/officeart/2005/8/layout/vList3"/>
    <dgm:cxn modelId="{E4F4F993-A69E-427A-920C-5C51888743CF}" type="presParOf" srcId="{CC4BB57D-F21E-4BB9-865E-891AFA161F7C}" destId="{8A59CCEA-AF81-4590-AB6C-51345B151F58}" srcOrd="1" destOrd="0" presId="urn:microsoft.com/office/officeart/2005/8/layout/vList3"/>
    <dgm:cxn modelId="{7700444A-8359-4F40-A2E8-0F613F602376}" type="presParOf" srcId="{CC4BB57D-F21E-4BB9-865E-891AFA161F7C}" destId="{0A302754-1C46-43E3-A7D7-51D09423B4B2}" srcOrd="2" destOrd="0" presId="urn:microsoft.com/office/officeart/2005/8/layout/vList3"/>
    <dgm:cxn modelId="{FCDB1DEF-1BCF-4935-B0C9-A8F826EA5B9A}" type="presParOf" srcId="{0A302754-1C46-43E3-A7D7-51D09423B4B2}" destId="{4511C60D-40EE-40AF-BA86-C04C10A988ED}" srcOrd="0" destOrd="0" presId="urn:microsoft.com/office/officeart/2005/8/layout/vList3"/>
    <dgm:cxn modelId="{E2D2826A-CB69-4DB9-BB93-1E58EF716D55}" type="presParOf" srcId="{0A302754-1C46-43E3-A7D7-51D09423B4B2}" destId="{0F0ACA6A-A1C6-48DA-A38F-1C52964B8650}" srcOrd="1" destOrd="0" presId="urn:microsoft.com/office/officeart/2005/8/layout/vList3"/>
    <dgm:cxn modelId="{881F375A-4842-4A64-AB68-701D2819AE06}" type="presParOf" srcId="{CC4BB57D-F21E-4BB9-865E-891AFA161F7C}" destId="{5A0BE4D8-8911-4900-A1BB-75032CC7666A}" srcOrd="3" destOrd="0" presId="urn:microsoft.com/office/officeart/2005/8/layout/vList3"/>
    <dgm:cxn modelId="{9BBCA39F-F51D-41C4-9D23-67AF005BF811}" type="presParOf" srcId="{CC4BB57D-F21E-4BB9-865E-891AFA161F7C}" destId="{B41EFF35-8326-4748-AD4D-1D518BA95EE0}" srcOrd="4" destOrd="0" presId="urn:microsoft.com/office/officeart/2005/8/layout/vList3"/>
    <dgm:cxn modelId="{CBB6A505-5797-4F97-A338-1E24A58370A0}" type="presParOf" srcId="{B41EFF35-8326-4748-AD4D-1D518BA95EE0}" destId="{1EB7B094-2884-4E52-9A14-CE00F7712C09}" srcOrd="0" destOrd="0" presId="urn:microsoft.com/office/officeart/2005/8/layout/vList3"/>
    <dgm:cxn modelId="{3B2D9C13-DECB-44B5-A316-BB1D9619BD92}" type="presParOf" srcId="{B41EFF35-8326-4748-AD4D-1D518BA95EE0}" destId="{1D761D1C-6FBE-43EA-86C3-7FF31EE7CE9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EDD822-E8DB-4EEA-9799-E813AB6E35A1}"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GB"/>
        </a:p>
      </dgm:t>
    </dgm:pt>
    <dgm:pt modelId="{E0555E09-E32F-442E-BFB7-A2C3C0C45AF0}">
      <dgm:prSet phldrT="[Text]"/>
      <dgm:spPr>
        <a:gradFill rotWithShape="0">
          <a:gsLst>
            <a:gs pos="1300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n-US" dirty="0" smtClean="0"/>
            <a:t>Strategy development </a:t>
          </a:r>
          <a:endParaRPr lang="en-GB" dirty="0"/>
        </a:p>
      </dgm:t>
    </dgm:pt>
    <dgm:pt modelId="{E661B400-AA25-48B2-AA4C-95E699753221}" type="parTrans" cxnId="{828E12CA-F65A-44E7-A776-B5CF2635E8CD}">
      <dgm:prSet/>
      <dgm:spPr/>
      <dgm:t>
        <a:bodyPr/>
        <a:lstStyle/>
        <a:p>
          <a:endParaRPr lang="en-GB"/>
        </a:p>
      </dgm:t>
    </dgm:pt>
    <dgm:pt modelId="{1DE29FDD-5CFA-4DAE-BA5E-60CD9D94532D}" type="sibTrans" cxnId="{828E12CA-F65A-44E7-A776-B5CF2635E8CD}">
      <dgm:prSet/>
      <dgm:spPr/>
      <dgm:t>
        <a:bodyPr/>
        <a:lstStyle/>
        <a:p>
          <a:endParaRPr lang="en-GB"/>
        </a:p>
      </dgm:t>
    </dgm:pt>
    <dgm:pt modelId="{F8E57818-459E-4293-BAF5-EBEB071533B5}">
      <dgm:prSet phldrT="[Text]"/>
      <dgm:spPr>
        <a:gradFill rotWithShape="0">
          <a:gsLst>
            <a:gs pos="1300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n-US" dirty="0" smtClean="0"/>
            <a:t>Documenting evidence</a:t>
          </a:r>
          <a:endParaRPr lang="en-GB" dirty="0"/>
        </a:p>
      </dgm:t>
    </dgm:pt>
    <dgm:pt modelId="{34A2D1A1-A2B3-4523-983D-E66D719956DC}" type="parTrans" cxnId="{87A1C6D1-80D6-4181-B3C8-423389839EF1}">
      <dgm:prSet/>
      <dgm:spPr/>
      <dgm:t>
        <a:bodyPr/>
        <a:lstStyle/>
        <a:p>
          <a:endParaRPr lang="en-GB"/>
        </a:p>
      </dgm:t>
    </dgm:pt>
    <dgm:pt modelId="{D511A3CE-78CE-4DED-AA0F-B4E8CAA520D9}" type="sibTrans" cxnId="{87A1C6D1-80D6-4181-B3C8-423389839EF1}">
      <dgm:prSet/>
      <dgm:spPr/>
      <dgm:t>
        <a:bodyPr/>
        <a:lstStyle/>
        <a:p>
          <a:endParaRPr lang="en-GB"/>
        </a:p>
      </dgm:t>
    </dgm:pt>
    <dgm:pt modelId="{B1F0BFE9-6A2E-4FD5-AB47-55513533B0C7}">
      <dgm:prSet phldrT="[Text]"/>
      <dgm:spPr>
        <a:gradFill rotWithShape="0">
          <a:gsLst>
            <a:gs pos="1300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n-US" dirty="0" smtClean="0"/>
            <a:t>Key messages</a:t>
          </a:r>
          <a:endParaRPr lang="en-GB" dirty="0"/>
        </a:p>
      </dgm:t>
    </dgm:pt>
    <dgm:pt modelId="{1E7F002B-B2DD-4F96-866C-DA060478E544}" type="parTrans" cxnId="{2FD1E5C9-453A-44DC-9EC0-392191F20983}">
      <dgm:prSet/>
      <dgm:spPr/>
      <dgm:t>
        <a:bodyPr/>
        <a:lstStyle/>
        <a:p>
          <a:endParaRPr lang="en-GB"/>
        </a:p>
      </dgm:t>
    </dgm:pt>
    <dgm:pt modelId="{1FA82A3E-B935-4FD7-AD7D-D85FC59F20F4}" type="sibTrans" cxnId="{2FD1E5C9-453A-44DC-9EC0-392191F20983}">
      <dgm:prSet/>
      <dgm:spPr/>
      <dgm:t>
        <a:bodyPr/>
        <a:lstStyle/>
        <a:p>
          <a:endParaRPr lang="en-GB"/>
        </a:p>
      </dgm:t>
    </dgm:pt>
    <dgm:pt modelId="{77855128-1CEF-4B2A-8FC8-6A01284DCEEB}">
      <dgm:prSet phldrT="[Text]"/>
      <dgm:spPr>
        <a:gradFill rotWithShape="0">
          <a:gsLst>
            <a:gs pos="1300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n-US" dirty="0" smtClean="0"/>
            <a:t>Technical skills</a:t>
          </a:r>
          <a:endParaRPr lang="en-GB" dirty="0"/>
        </a:p>
      </dgm:t>
    </dgm:pt>
    <dgm:pt modelId="{0399AE39-F68B-411E-BE34-AFD2902DD849}" type="parTrans" cxnId="{38516727-7DCE-478B-BC9B-9FC0A697AF5C}">
      <dgm:prSet/>
      <dgm:spPr/>
      <dgm:t>
        <a:bodyPr/>
        <a:lstStyle/>
        <a:p>
          <a:endParaRPr lang="en-GB"/>
        </a:p>
      </dgm:t>
    </dgm:pt>
    <dgm:pt modelId="{3C3BA8F7-B8AE-4890-A53E-66A4DA105CF7}" type="sibTrans" cxnId="{38516727-7DCE-478B-BC9B-9FC0A697AF5C}">
      <dgm:prSet/>
      <dgm:spPr/>
      <dgm:t>
        <a:bodyPr/>
        <a:lstStyle/>
        <a:p>
          <a:endParaRPr lang="en-GB"/>
        </a:p>
      </dgm:t>
    </dgm:pt>
    <dgm:pt modelId="{AEFA5035-9756-41DA-BB5B-1EB434C528DD}" type="pres">
      <dgm:prSet presAssocID="{98EDD822-E8DB-4EEA-9799-E813AB6E35A1}" presName="diagram" presStyleCnt="0">
        <dgm:presLayoutVars>
          <dgm:dir/>
          <dgm:resizeHandles val="exact"/>
        </dgm:presLayoutVars>
      </dgm:prSet>
      <dgm:spPr/>
      <dgm:t>
        <a:bodyPr/>
        <a:lstStyle/>
        <a:p>
          <a:endParaRPr lang="en-GB"/>
        </a:p>
      </dgm:t>
    </dgm:pt>
    <dgm:pt modelId="{CF828288-6964-4B7D-84F8-C94A0F420606}" type="pres">
      <dgm:prSet presAssocID="{E0555E09-E32F-442E-BFB7-A2C3C0C45AF0}" presName="node" presStyleLbl="node1" presStyleIdx="0" presStyleCnt="4">
        <dgm:presLayoutVars>
          <dgm:bulletEnabled val="1"/>
        </dgm:presLayoutVars>
      </dgm:prSet>
      <dgm:spPr/>
      <dgm:t>
        <a:bodyPr/>
        <a:lstStyle/>
        <a:p>
          <a:endParaRPr lang="en-GB"/>
        </a:p>
      </dgm:t>
    </dgm:pt>
    <dgm:pt modelId="{89A15897-FC56-4846-A648-DA2060DA2AC3}" type="pres">
      <dgm:prSet presAssocID="{1DE29FDD-5CFA-4DAE-BA5E-60CD9D94532D}" presName="sibTrans" presStyleCnt="0"/>
      <dgm:spPr/>
    </dgm:pt>
    <dgm:pt modelId="{92B43106-8A84-4DE5-9D4F-99D49F01C3C8}" type="pres">
      <dgm:prSet presAssocID="{F8E57818-459E-4293-BAF5-EBEB071533B5}" presName="node" presStyleLbl="node1" presStyleIdx="1" presStyleCnt="4">
        <dgm:presLayoutVars>
          <dgm:bulletEnabled val="1"/>
        </dgm:presLayoutVars>
      </dgm:prSet>
      <dgm:spPr/>
      <dgm:t>
        <a:bodyPr/>
        <a:lstStyle/>
        <a:p>
          <a:endParaRPr lang="en-GB"/>
        </a:p>
      </dgm:t>
    </dgm:pt>
    <dgm:pt modelId="{9A59334A-B877-4EF2-B09D-802DF17D81BC}" type="pres">
      <dgm:prSet presAssocID="{D511A3CE-78CE-4DED-AA0F-B4E8CAA520D9}" presName="sibTrans" presStyleCnt="0"/>
      <dgm:spPr/>
    </dgm:pt>
    <dgm:pt modelId="{467248BC-BFAA-4013-810A-36CABC80F87B}" type="pres">
      <dgm:prSet presAssocID="{B1F0BFE9-6A2E-4FD5-AB47-55513533B0C7}" presName="node" presStyleLbl="node1" presStyleIdx="2" presStyleCnt="4">
        <dgm:presLayoutVars>
          <dgm:bulletEnabled val="1"/>
        </dgm:presLayoutVars>
      </dgm:prSet>
      <dgm:spPr/>
      <dgm:t>
        <a:bodyPr/>
        <a:lstStyle/>
        <a:p>
          <a:endParaRPr lang="en-GB"/>
        </a:p>
      </dgm:t>
    </dgm:pt>
    <dgm:pt modelId="{BB453630-099C-49D9-AEFE-44B29BEF94F2}" type="pres">
      <dgm:prSet presAssocID="{1FA82A3E-B935-4FD7-AD7D-D85FC59F20F4}" presName="sibTrans" presStyleCnt="0"/>
      <dgm:spPr/>
    </dgm:pt>
    <dgm:pt modelId="{8829FA1C-59DE-459C-81B9-9CD3C41D8710}" type="pres">
      <dgm:prSet presAssocID="{77855128-1CEF-4B2A-8FC8-6A01284DCEEB}" presName="node" presStyleLbl="node1" presStyleIdx="3" presStyleCnt="4">
        <dgm:presLayoutVars>
          <dgm:bulletEnabled val="1"/>
        </dgm:presLayoutVars>
      </dgm:prSet>
      <dgm:spPr/>
      <dgm:t>
        <a:bodyPr/>
        <a:lstStyle/>
        <a:p>
          <a:endParaRPr lang="en-GB"/>
        </a:p>
      </dgm:t>
    </dgm:pt>
  </dgm:ptLst>
  <dgm:cxnLst>
    <dgm:cxn modelId="{053B6A19-C568-4E5F-90A4-80CDEBC5E514}" type="presOf" srcId="{F8E57818-459E-4293-BAF5-EBEB071533B5}" destId="{92B43106-8A84-4DE5-9D4F-99D49F01C3C8}" srcOrd="0" destOrd="0" presId="urn:microsoft.com/office/officeart/2005/8/layout/default"/>
    <dgm:cxn modelId="{38516727-7DCE-478B-BC9B-9FC0A697AF5C}" srcId="{98EDD822-E8DB-4EEA-9799-E813AB6E35A1}" destId="{77855128-1CEF-4B2A-8FC8-6A01284DCEEB}" srcOrd="3" destOrd="0" parTransId="{0399AE39-F68B-411E-BE34-AFD2902DD849}" sibTransId="{3C3BA8F7-B8AE-4890-A53E-66A4DA105CF7}"/>
    <dgm:cxn modelId="{4BC37BFA-0C45-41A3-803E-429849681316}" type="presOf" srcId="{E0555E09-E32F-442E-BFB7-A2C3C0C45AF0}" destId="{CF828288-6964-4B7D-84F8-C94A0F420606}" srcOrd="0" destOrd="0" presId="urn:microsoft.com/office/officeart/2005/8/layout/default"/>
    <dgm:cxn modelId="{04962A31-2017-48EA-967F-7EFD67A6A317}" type="presOf" srcId="{B1F0BFE9-6A2E-4FD5-AB47-55513533B0C7}" destId="{467248BC-BFAA-4013-810A-36CABC80F87B}" srcOrd="0" destOrd="0" presId="urn:microsoft.com/office/officeart/2005/8/layout/default"/>
    <dgm:cxn modelId="{1FAD83B4-00D3-417F-8898-AD5CC45ABEFA}" type="presOf" srcId="{98EDD822-E8DB-4EEA-9799-E813AB6E35A1}" destId="{AEFA5035-9756-41DA-BB5B-1EB434C528DD}" srcOrd="0" destOrd="0" presId="urn:microsoft.com/office/officeart/2005/8/layout/default"/>
    <dgm:cxn modelId="{87A1C6D1-80D6-4181-B3C8-423389839EF1}" srcId="{98EDD822-E8DB-4EEA-9799-E813AB6E35A1}" destId="{F8E57818-459E-4293-BAF5-EBEB071533B5}" srcOrd="1" destOrd="0" parTransId="{34A2D1A1-A2B3-4523-983D-E66D719956DC}" sibTransId="{D511A3CE-78CE-4DED-AA0F-B4E8CAA520D9}"/>
    <dgm:cxn modelId="{99DCE9ED-D35F-48F9-B1D2-25BA79B9B781}" type="presOf" srcId="{77855128-1CEF-4B2A-8FC8-6A01284DCEEB}" destId="{8829FA1C-59DE-459C-81B9-9CD3C41D8710}" srcOrd="0" destOrd="0" presId="urn:microsoft.com/office/officeart/2005/8/layout/default"/>
    <dgm:cxn modelId="{2FD1E5C9-453A-44DC-9EC0-392191F20983}" srcId="{98EDD822-E8DB-4EEA-9799-E813AB6E35A1}" destId="{B1F0BFE9-6A2E-4FD5-AB47-55513533B0C7}" srcOrd="2" destOrd="0" parTransId="{1E7F002B-B2DD-4F96-866C-DA060478E544}" sibTransId="{1FA82A3E-B935-4FD7-AD7D-D85FC59F20F4}"/>
    <dgm:cxn modelId="{828E12CA-F65A-44E7-A776-B5CF2635E8CD}" srcId="{98EDD822-E8DB-4EEA-9799-E813AB6E35A1}" destId="{E0555E09-E32F-442E-BFB7-A2C3C0C45AF0}" srcOrd="0" destOrd="0" parTransId="{E661B400-AA25-48B2-AA4C-95E699753221}" sibTransId="{1DE29FDD-5CFA-4DAE-BA5E-60CD9D94532D}"/>
    <dgm:cxn modelId="{A6DCE5FB-1FB8-4891-AEFC-F761E4309F38}" type="presParOf" srcId="{AEFA5035-9756-41DA-BB5B-1EB434C528DD}" destId="{CF828288-6964-4B7D-84F8-C94A0F420606}" srcOrd="0" destOrd="0" presId="urn:microsoft.com/office/officeart/2005/8/layout/default"/>
    <dgm:cxn modelId="{FCC68E92-4C4C-42A4-9D02-ED29D7C63E76}" type="presParOf" srcId="{AEFA5035-9756-41DA-BB5B-1EB434C528DD}" destId="{89A15897-FC56-4846-A648-DA2060DA2AC3}" srcOrd="1" destOrd="0" presId="urn:microsoft.com/office/officeart/2005/8/layout/default"/>
    <dgm:cxn modelId="{15D7A09B-943F-47E9-8186-6AA6DE863717}" type="presParOf" srcId="{AEFA5035-9756-41DA-BB5B-1EB434C528DD}" destId="{92B43106-8A84-4DE5-9D4F-99D49F01C3C8}" srcOrd="2" destOrd="0" presId="urn:microsoft.com/office/officeart/2005/8/layout/default"/>
    <dgm:cxn modelId="{ADEF4E04-473D-43AB-BCCA-D78FDEADCB50}" type="presParOf" srcId="{AEFA5035-9756-41DA-BB5B-1EB434C528DD}" destId="{9A59334A-B877-4EF2-B09D-802DF17D81BC}" srcOrd="3" destOrd="0" presId="urn:microsoft.com/office/officeart/2005/8/layout/default"/>
    <dgm:cxn modelId="{4B9BAFE9-083A-472E-9FB2-42B53AB53ACA}" type="presParOf" srcId="{AEFA5035-9756-41DA-BB5B-1EB434C528DD}" destId="{467248BC-BFAA-4013-810A-36CABC80F87B}" srcOrd="4" destOrd="0" presId="urn:microsoft.com/office/officeart/2005/8/layout/default"/>
    <dgm:cxn modelId="{4D95ED82-F993-4339-8AE5-046E27CF774D}" type="presParOf" srcId="{AEFA5035-9756-41DA-BB5B-1EB434C528DD}" destId="{BB453630-099C-49D9-AEFE-44B29BEF94F2}" srcOrd="5" destOrd="0" presId="urn:microsoft.com/office/officeart/2005/8/layout/default"/>
    <dgm:cxn modelId="{D4CD346F-DE95-4A96-B605-B7114FAC1838}" type="presParOf" srcId="{AEFA5035-9756-41DA-BB5B-1EB434C528DD}" destId="{8829FA1C-59DE-459C-81B9-9CD3C41D871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1062A-1808-465B-B2B4-4C2BCFA636DB}">
      <dsp:nvSpPr>
        <dsp:cNvPr id="0" name=""/>
        <dsp:cNvSpPr/>
      </dsp:nvSpPr>
      <dsp:spPr>
        <a:xfrm rot="5400000">
          <a:off x="5018618" y="-2571263"/>
          <a:ext cx="804295" cy="6152076"/>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altLang="en-US" sz="1400" kern="1200" dirty="0" smtClean="0">
              <a:latin typeface="Arial" pitchFamily="34" charset="0"/>
              <a:ea typeface="ＭＳ Ｐゴシック" pitchFamily="34" charset="-128"/>
              <a:cs typeface="Arial" pitchFamily="34" charset="0"/>
            </a:rPr>
            <a:t>Aid/services targeted according to needs &amp;inclusive of vulnerable groups</a:t>
          </a:r>
          <a:endParaRPr lang="en-GB" sz="1400" kern="1200" dirty="0"/>
        </a:p>
        <a:p>
          <a:pPr marL="114300" lvl="1" indent="-114300" algn="l" defTabSz="622300">
            <a:lnSpc>
              <a:spcPct val="90000"/>
            </a:lnSpc>
            <a:spcBef>
              <a:spcPct val="0"/>
            </a:spcBef>
            <a:spcAft>
              <a:spcPct val="15000"/>
            </a:spcAft>
            <a:buChar char="••"/>
          </a:pPr>
          <a:r>
            <a:rPr lang="en-GB" altLang="en-US" sz="1400" kern="1200" dirty="0" smtClean="0">
              <a:latin typeface="Arial" pitchFamily="34" charset="0"/>
              <a:ea typeface="ＭＳ Ｐゴシック" pitchFamily="34" charset="-128"/>
              <a:cs typeface="Arial" pitchFamily="34" charset="0"/>
            </a:rPr>
            <a:t>Programmes can be more responsive by making necessary improvements or adjustments based on feedback</a:t>
          </a:r>
          <a:endParaRPr lang="en-GB" sz="1400" kern="1200" dirty="0"/>
        </a:p>
      </dsp:txBody>
      <dsp:txXfrm rot="-5400000">
        <a:off x="2344728" y="141889"/>
        <a:ext cx="6112814" cy="725771"/>
      </dsp:txXfrm>
    </dsp:sp>
    <dsp:sp modelId="{F2925D6E-D313-4900-A488-AC8821A9E703}">
      <dsp:nvSpPr>
        <dsp:cNvPr id="0" name=""/>
        <dsp:cNvSpPr/>
      </dsp:nvSpPr>
      <dsp:spPr>
        <a:xfrm>
          <a:off x="0" y="2090"/>
          <a:ext cx="2344588" cy="100536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t>Relevance and effectiveness</a:t>
          </a:r>
          <a:endParaRPr lang="en-GB" sz="2000" b="1" kern="1200" dirty="0"/>
        </a:p>
      </dsp:txBody>
      <dsp:txXfrm>
        <a:off x="49078" y="51168"/>
        <a:ext cx="2246432" cy="907213"/>
      </dsp:txXfrm>
    </dsp:sp>
    <dsp:sp modelId="{F92C8C42-F19C-4A0A-A4D3-85BFA3E09F0C}">
      <dsp:nvSpPr>
        <dsp:cNvPr id="0" name=""/>
        <dsp:cNvSpPr/>
      </dsp:nvSpPr>
      <dsp:spPr>
        <a:xfrm rot="5400000">
          <a:off x="5018618" y="-1515625"/>
          <a:ext cx="804295" cy="6152076"/>
        </a:xfrm>
        <a:prstGeom prst="round2SameRect">
          <a:avLst/>
        </a:prstGeom>
        <a:solidFill>
          <a:schemeClr val="accent4">
            <a:tint val="40000"/>
            <a:alpha val="90000"/>
            <a:hueOff val="-1315235"/>
            <a:satOff val="7386"/>
            <a:lumOff val="469"/>
            <a:alphaOff val="0"/>
          </a:schemeClr>
        </a:solidFill>
        <a:ln w="9525" cap="flat" cmpd="sng" algn="ctr">
          <a:solidFill>
            <a:schemeClr val="accent4">
              <a:tint val="40000"/>
              <a:alpha val="90000"/>
              <a:hueOff val="-1315235"/>
              <a:satOff val="7386"/>
              <a:lumOff val="46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altLang="en-US" sz="1400" kern="1200" dirty="0" smtClean="0">
              <a:latin typeface="Arial" pitchFamily="34" charset="0"/>
              <a:ea typeface="ＭＳ Ｐゴシック" pitchFamily="34" charset="-128"/>
              <a:cs typeface="Arial" pitchFamily="34" charset="0"/>
            </a:rPr>
            <a:t>Providing accurate, timely and accessible information enables communities to make informed decisions </a:t>
          </a:r>
          <a:endParaRPr lang="en-GB" sz="1400" kern="1200" dirty="0"/>
        </a:p>
        <a:p>
          <a:pPr marL="114300" lvl="1" indent="-114300" algn="l" defTabSz="622300">
            <a:lnSpc>
              <a:spcPct val="90000"/>
            </a:lnSpc>
            <a:spcBef>
              <a:spcPct val="0"/>
            </a:spcBef>
            <a:spcAft>
              <a:spcPct val="15000"/>
            </a:spcAft>
            <a:buChar char="••"/>
          </a:pPr>
          <a:r>
            <a:rPr lang="en-GB" altLang="en-US" sz="1400" kern="1200" dirty="0" smtClean="0">
              <a:latin typeface="Arial" pitchFamily="34" charset="0"/>
              <a:ea typeface="ＭＳ Ｐゴシック" pitchFamily="34" charset="-128"/>
              <a:cs typeface="Arial" pitchFamily="34" charset="0"/>
            </a:rPr>
            <a:t>Detection of errors, fraud, mismanagement of aid, abuse</a:t>
          </a:r>
          <a:endParaRPr lang="en-GB" sz="1400" kern="1200" dirty="0"/>
        </a:p>
      </dsp:txBody>
      <dsp:txXfrm rot="-5400000">
        <a:off x="2344728" y="1197527"/>
        <a:ext cx="6112814" cy="725771"/>
      </dsp:txXfrm>
    </dsp:sp>
    <dsp:sp modelId="{9AC50A08-2D4D-4B81-AEDD-9CC62A16891E}">
      <dsp:nvSpPr>
        <dsp:cNvPr id="0" name=""/>
        <dsp:cNvSpPr/>
      </dsp:nvSpPr>
      <dsp:spPr>
        <a:xfrm>
          <a:off x="0" y="1057728"/>
          <a:ext cx="2344588" cy="1005369"/>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t>Transparency and accountability</a:t>
          </a:r>
          <a:endParaRPr lang="en-GB" sz="2000" b="1" kern="1200" dirty="0"/>
        </a:p>
      </dsp:txBody>
      <dsp:txXfrm>
        <a:off x="49078" y="1106806"/>
        <a:ext cx="2246432" cy="907213"/>
      </dsp:txXfrm>
    </dsp:sp>
    <dsp:sp modelId="{A4888FE8-AB16-4AC7-A9CF-1EBF1B5B50B5}">
      <dsp:nvSpPr>
        <dsp:cNvPr id="0" name=""/>
        <dsp:cNvSpPr/>
      </dsp:nvSpPr>
      <dsp:spPr>
        <a:xfrm rot="5400000">
          <a:off x="5018618" y="-459987"/>
          <a:ext cx="804295" cy="6152076"/>
        </a:xfrm>
        <a:prstGeom prst="round2SameRect">
          <a:avLst/>
        </a:prstGeom>
        <a:solidFill>
          <a:schemeClr val="accent4">
            <a:tint val="40000"/>
            <a:alpha val="90000"/>
            <a:hueOff val="-2630471"/>
            <a:satOff val="14771"/>
            <a:lumOff val="939"/>
            <a:alphaOff val="0"/>
          </a:schemeClr>
        </a:solidFill>
        <a:ln w="9525" cap="flat" cmpd="sng" algn="ctr">
          <a:solidFill>
            <a:schemeClr val="accent4">
              <a:tint val="40000"/>
              <a:alpha val="90000"/>
              <a:hueOff val="-2630471"/>
              <a:satOff val="14771"/>
              <a:lumOff val="93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altLang="en-US" sz="1400" kern="1200" dirty="0" smtClean="0">
              <a:latin typeface="Arial" pitchFamily="34" charset="0"/>
              <a:ea typeface="ＭＳ Ｐゴシック" pitchFamily="34" charset="-128"/>
              <a:cs typeface="Arial" pitchFamily="34" charset="0"/>
            </a:rPr>
            <a:t>Open dialogue is a mark of respect and builds trust and acceptance of programmes among communities</a:t>
          </a:r>
          <a:endParaRPr lang="en-GB" sz="1400" kern="1200" dirty="0"/>
        </a:p>
        <a:p>
          <a:pPr marL="114300" lvl="1" indent="-114300" algn="l" defTabSz="622300">
            <a:lnSpc>
              <a:spcPct val="90000"/>
            </a:lnSpc>
            <a:spcBef>
              <a:spcPct val="0"/>
            </a:spcBef>
            <a:spcAft>
              <a:spcPct val="15000"/>
            </a:spcAft>
            <a:buChar char="••"/>
          </a:pPr>
          <a:r>
            <a:rPr lang="en-GB" altLang="en-US" sz="1400" kern="1200" dirty="0" smtClean="0">
              <a:latin typeface="Arial" pitchFamily="34" charset="0"/>
              <a:ea typeface="ＭＳ Ｐゴシック" pitchFamily="34" charset="-128"/>
              <a:cs typeface="Arial" pitchFamily="34" charset="0"/>
            </a:rPr>
            <a:t>This can improve safety of staff operating in insecure environments</a:t>
          </a:r>
          <a:endParaRPr lang="en-GB" sz="1400" kern="1200" dirty="0"/>
        </a:p>
      </dsp:txBody>
      <dsp:txXfrm rot="-5400000">
        <a:off x="2344728" y="2253165"/>
        <a:ext cx="6112814" cy="725771"/>
      </dsp:txXfrm>
    </dsp:sp>
    <dsp:sp modelId="{9AF1C24F-2C95-494A-9C45-4AE8180ADCB4}">
      <dsp:nvSpPr>
        <dsp:cNvPr id="0" name=""/>
        <dsp:cNvSpPr/>
      </dsp:nvSpPr>
      <dsp:spPr>
        <a:xfrm>
          <a:off x="0" y="2113366"/>
          <a:ext cx="2344588" cy="1005369"/>
        </a:xfrm>
        <a:prstGeom prst="round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t>Trust and security</a:t>
          </a:r>
          <a:endParaRPr lang="en-GB" sz="2000" b="1" kern="1200" dirty="0"/>
        </a:p>
      </dsp:txBody>
      <dsp:txXfrm>
        <a:off x="49078" y="2162444"/>
        <a:ext cx="2246432" cy="907213"/>
      </dsp:txXfrm>
    </dsp:sp>
    <dsp:sp modelId="{79A8ED2C-69FC-4BBF-91A4-D64F41651A78}">
      <dsp:nvSpPr>
        <dsp:cNvPr id="0" name=""/>
        <dsp:cNvSpPr/>
      </dsp:nvSpPr>
      <dsp:spPr>
        <a:xfrm rot="5400000">
          <a:off x="5018618" y="595650"/>
          <a:ext cx="804295" cy="6152076"/>
        </a:xfrm>
        <a:prstGeom prst="round2SameRect">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altLang="en-US" sz="1400" kern="1200" dirty="0" smtClean="0">
              <a:latin typeface="Arial" pitchFamily="34" charset="0"/>
              <a:ea typeface="ＭＳ Ｐゴシック" pitchFamily="34" charset="-128"/>
              <a:cs typeface="Arial" pitchFamily="34" charset="0"/>
            </a:rPr>
            <a:t>Participation and engagement in decision-making empowers communities and recognises them as experts and advocates </a:t>
          </a:r>
          <a:endParaRPr lang="en-GB" sz="1400" kern="1200" dirty="0"/>
        </a:p>
        <a:p>
          <a:pPr marL="114300" lvl="1" indent="-114300" algn="l" defTabSz="622300">
            <a:lnSpc>
              <a:spcPct val="90000"/>
            </a:lnSpc>
            <a:spcBef>
              <a:spcPct val="0"/>
            </a:spcBef>
            <a:spcAft>
              <a:spcPct val="15000"/>
            </a:spcAft>
            <a:buChar char="••"/>
          </a:pPr>
          <a:r>
            <a:rPr lang="en-GB" altLang="en-US" sz="1400" kern="1200" dirty="0" smtClean="0">
              <a:latin typeface="Arial" pitchFamily="34" charset="0"/>
              <a:ea typeface="ＭＳ Ｐゴシック" pitchFamily="34" charset="-128"/>
              <a:cs typeface="Arial" pitchFamily="34" charset="0"/>
            </a:rPr>
            <a:t>Provides a sense of ownership over projects, creating continuity and longer lasting impact</a:t>
          </a:r>
          <a:endParaRPr lang="en-GB" sz="1400" kern="1200" dirty="0"/>
        </a:p>
      </dsp:txBody>
      <dsp:txXfrm rot="-5400000">
        <a:off x="2344728" y="3308802"/>
        <a:ext cx="6112814" cy="725771"/>
      </dsp:txXfrm>
    </dsp:sp>
    <dsp:sp modelId="{F84EB8E7-E711-47D8-9D54-E61889520BAD}">
      <dsp:nvSpPr>
        <dsp:cNvPr id="0" name=""/>
        <dsp:cNvSpPr/>
      </dsp:nvSpPr>
      <dsp:spPr>
        <a:xfrm>
          <a:off x="0" y="3169004"/>
          <a:ext cx="2344588" cy="1005369"/>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t>Empowerment and sustainability </a:t>
          </a:r>
          <a:endParaRPr lang="en-GB" sz="2000" b="1" kern="1200" dirty="0"/>
        </a:p>
      </dsp:txBody>
      <dsp:txXfrm>
        <a:off x="49078" y="3218082"/>
        <a:ext cx="2246432" cy="907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8528E-C63D-47F2-87D4-330D7A0C2905}">
      <dsp:nvSpPr>
        <dsp:cNvPr id="0" name=""/>
        <dsp:cNvSpPr/>
      </dsp:nvSpPr>
      <dsp:spPr>
        <a:xfrm>
          <a:off x="0" y="0"/>
          <a:ext cx="6583680" cy="925163"/>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marR="0" lvl="0" algn="ctr" defTabSz="1244600" eaLnBrk="1" fontAlgn="auto" latinLnBrk="0" hangingPunct="1">
            <a:lnSpc>
              <a:spcPct val="90000"/>
            </a:lnSpc>
            <a:spcBef>
              <a:spcPct val="0"/>
            </a:spcBef>
            <a:spcAft>
              <a:spcPct val="35000"/>
            </a:spcAft>
            <a:buClrTx/>
            <a:buSzTx/>
            <a:buFontTx/>
            <a:tabLst/>
            <a:defRPr/>
          </a:pPr>
          <a:r>
            <a:rPr lang="en-US" sz="2800" b="1" kern="1200" dirty="0" smtClean="0">
              <a:solidFill>
                <a:schemeClr val="tx1"/>
              </a:solidFill>
              <a:effectLst>
                <a:outerShdw blurRad="38100" dist="38100" dir="2700000" algn="tl">
                  <a:srgbClr val="000000">
                    <a:alpha val="43137"/>
                  </a:srgbClr>
                </a:outerShdw>
              </a:effectLst>
            </a:rPr>
            <a:t>RCRC helps communities identify needs &amp; vulnerabilities</a:t>
          </a:r>
          <a:endParaRPr lang="en-GB" sz="2800" kern="1200" dirty="0"/>
        </a:p>
      </dsp:txBody>
      <dsp:txXfrm>
        <a:off x="27097" y="27097"/>
        <a:ext cx="5507180" cy="870969"/>
      </dsp:txXfrm>
    </dsp:sp>
    <dsp:sp modelId="{09DFA5F6-0987-4F22-B216-0E31AB91AB31}">
      <dsp:nvSpPr>
        <dsp:cNvPr id="0" name=""/>
        <dsp:cNvSpPr/>
      </dsp:nvSpPr>
      <dsp:spPr>
        <a:xfrm>
          <a:off x="551383" y="1093374"/>
          <a:ext cx="6583680" cy="925163"/>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effectLst>
                <a:outerShdw blurRad="38100" dist="38100" dir="2700000" algn="tl">
                  <a:srgbClr val="000000">
                    <a:alpha val="43137"/>
                  </a:srgbClr>
                </a:outerShdw>
              </a:effectLst>
            </a:rPr>
            <a:t>Needs larger than RCRC capacity</a:t>
          </a:r>
        </a:p>
      </dsp:txBody>
      <dsp:txXfrm>
        <a:off x="578480" y="1120471"/>
        <a:ext cx="5376746" cy="870969"/>
      </dsp:txXfrm>
    </dsp:sp>
    <dsp:sp modelId="{2447178A-9BCB-4372-B546-2FB8B831BEA4}">
      <dsp:nvSpPr>
        <dsp:cNvPr id="0" name=""/>
        <dsp:cNvSpPr/>
      </dsp:nvSpPr>
      <dsp:spPr>
        <a:xfrm>
          <a:off x="1094536" y="2186749"/>
          <a:ext cx="6583680" cy="925163"/>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effectLst>
                <a:outerShdw blurRad="38100" dist="38100" dir="2700000" algn="tl">
                  <a:srgbClr val="000000">
                    <a:alpha val="43137"/>
                  </a:srgbClr>
                </a:outerShdw>
              </a:effectLst>
            </a:rPr>
            <a:t>RCRC enables  communities to advocate for their needs </a:t>
          </a:r>
          <a:endParaRPr lang="en-GB" sz="2800" b="1" kern="1200" dirty="0">
            <a:solidFill>
              <a:schemeClr val="tx1"/>
            </a:solidFill>
            <a:effectLst>
              <a:outerShdw blurRad="38100" dist="38100" dir="2700000" algn="tl">
                <a:srgbClr val="000000">
                  <a:alpha val="43137"/>
                </a:srgbClr>
              </a:outerShdw>
            </a:effectLst>
          </a:endParaRPr>
        </a:p>
      </dsp:txBody>
      <dsp:txXfrm>
        <a:off x="1121633" y="2213846"/>
        <a:ext cx="5384976" cy="870969"/>
      </dsp:txXfrm>
    </dsp:sp>
    <dsp:sp modelId="{7A9D0C5F-6503-4E6C-B11B-2FB579AB86F5}">
      <dsp:nvSpPr>
        <dsp:cNvPr id="0" name=""/>
        <dsp:cNvSpPr/>
      </dsp:nvSpPr>
      <dsp:spPr>
        <a:xfrm>
          <a:off x="1645920" y="3280124"/>
          <a:ext cx="6583680" cy="925163"/>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effectLst>
                <a:outerShdw blurRad="38100" dist="38100" dir="2700000" algn="tl">
                  <a:srgbClr val="000000">
                    <a:alpha val="43137"/>
                  </a:srgbClr>
                </a:outerShdw>
              </a:effectLst>
            </a:rPr>
            <a:t>Empowerment and sustainability</a:t>
          </a:r>
          <a:endParaRPr lang="en-GB" sz="2800" b="1" kern="1200" dirty="0">
            <a:solidFill>
              <a:schemeClr val="tx1"/>
            </a:solidFill>
            <a:effectLst>
              <a:outerShdw blurRad="38100" dist="38100" dir="2700000" algn="tl">
                <a:srgbClr val="000000">
                  <a:alpha val="43137"/>
                </a:srgbClr>
              </a:outerShdw>
            </a:effectLst>
          </a:endParaRPr>
        </a:p>
      </dsp:txBody>
      <dsp:txXfrm>
        <a:off x="1673017" y="3307221"/>
        <a:ext cx="5376746" cy="870969"/>
      </dsp:txXfrm>
    </dsp:sp>
    <dsp:sp modelId="{5B59F2A3-4D40-4F56-AC49-F81811F00C29}">
      <dsp:nvSpPr>
        <dsp:cNvPr id="0" name=""/>
        <dsp:cNvSpPr/>
      </dsp:nvSpPr>
      <dsp:spPr>
        <a:xfrm>
          <a:off x="5982323" y="708591"/>
          <a:ext cx="601356" cy="60135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GB" sz="2700" kern="1200"/>
        </a:p>
      </dsp:txBody>
      <dsp:txXfrm>
        <a:off x="6117628" y="708591"/>
        <a:ext cx="330746" cy="452520"/>
      </dsp:txXfrm>
    </dsp:sp>
    <dsp:sp modelId="{871A1A96-DA96-4DD3-957B-125D3B6FA640}">
      <dsp:nvSpPr>
        <dsp:cNvPr id="0" name=""/>
        <dsp:cNvSpPr/>
      </dsp:nvSpPr>
      <dsp:spPr>
        <a:xfrm>
          <a:off x="6533707" y="1801965"/>
          <a:ext cx="601356" cy="60135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GB" sz="2700" kern="1200"/>
        </a:p>
      </dsp:txBody>
      <dsp:txXfrm>
        <a:off x="6669012" y="1801965"/>
        <a:ext cx="330746" cy="452520"/>
      </dsp:txXfrm>
    </dsp:sp>
    <dsp:sp modelId="{AA186E8D-52BF-4303-9E35-87686535333F}">
      <dsp:nvSpPr>
        <dsp:cNvPr id="0" name=""/>
        <dsp:cNvSpPr/>
      </dsp:nvSpPr>
      <dsp:spPr>
        <a:xfrm>
          <a:off x="7076860" y="2895340"/>
          <a:ext cx="601356" cy="60135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GB" sz="2700" kern="1200"/>
        </a:p>
      </dsp:txBody>
      <dsp:txXfrm>
        <a:off x="7212165" y="2895340"/>
        <a:ext cx="330746" cy="452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B9F17-F0BD-4C56-A258-431BCC20DC08}">
      <dsp:nvSpPr>
        <dsp:cNvPr id="0" name=""/>
        <dsp:cNvSpPr/>
      </dsp:nvSpPr>
      <dsp:spPr>
        <a:xfrm>
          <a:off x="2406941" y="892554"/>
          <a:ext cx="1966867" cy="1695782"/>
        </a:xfrm>
        <a:prstGeom prst="hexagon">
          <a:avLst>
            <a:gd name="adj" fmla="val 25000"/>
            <a:gd name="vf" fmla="val 11547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GB" sz="1800" kern="1200" dirty="0" smtClean="0"/>
            <a:t>Unique position of NS as auxiliaries to governments</a:t>
          </a:r>
          <a:endParaRPr lang="en-GB" sz="1800" kern="1200" dirty="0"/>
        </a:p>
      </dsp:txBody>
      <dsp:txXfrm>
        <a:off x="2712162" y="1155707"/>
        <a:ext cx="1356425" cy="1169476"/>
      </dsp:txXfrm>
    </dsp:sp>
    <dsp:sp modelId="{5D9FCE68-9537-4A83-8724-BCFACA85FBBF}">
      <dsp:nvSpPr>
        <dsp:cNvPr id="0" name=""/>
        <dsp:cNvSpPr/>
      </dsp:nvSpPr>
      <dsp:spPr>
        <a:xfrm>
          <a:off x="2409082" y="3533142"/>
          <a:ext cx="230284" cy="19847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9CC508-4D6D-4844-A554-BF26BDD289F5}">
      <dsp:nvSpPr>
        <dsp:cNvPr id="0" name=""/>
        <dsp:cNvSpPr/>
      </dsp:nvSpPr>
      <dsp:spPr>
        <a:xfrm>
          <a:off x="676699" y="1873649"/>
          <a:ext cx="1966867" cy="1695782"/>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B7DF31-3905-4A99-9728-AD894D5F9722}">
      <dsp:nvSpPr>
        <dsp:cNvPr id="0" name=""/>
        <dsp:cNvSpPr/>
      </dsp:nvSpPr>
      <dsp:spPr>
        <a:xfrm>
          <a:off x="2015709" y="3345419"/>
          <a:ext cx="230284" cy="19847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81B575-D7A9-4FCA-9BB8-EFC3584C35F5}">
      <dsp:nvSpPr>
        <dsp:cNvPr id="0" name=""/>
        <dsp:cNvSpPr/>
      </dsp:nvSpPr>
      <dsp:spPr>
        <a:xfrm>
          <a:off x="4033673" y="1853488"/>
          <a:ext cx="1966867" cy="1695782"/>
        </a:xfrm>
        <a:prstGeom prst="hexagon">
          <a:avLst>
            <a:gd name="adj" fmla="val 25000"/>
            <a:gd name="vf" fmla="val 11547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GB" sz="2000" kern="1200" dirty="0" smtClean="0"/>
            <a:t>Global footprint in local communities</a:t>
          </a:r>
        </a:p>
      </dsp:txBody>
      <dsp:txXfrm>
        <a:off x="4338894" y="2116641"/>
        <a:ext cx="1356425" cy="1169476"/>
      </dsp:txXfrm>
    </dsp:sp>
    <dsp:sp modelId="{76C4D597-C0B0-497C-9FA0-22B10AC699D6}">
      <dsp:nvSpPr>
        <dsp:cNvPr id="0" name=""/>
        <dsp:cNvSpPr/>
      </dsp:nvSpPr>
      <dsp:spPr>
        <a:xfrm>
          <a:off x="5378283" y="3323465"/>
          <a:ext cx="230284" cy="19847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D89C31-FCD1-41E4-808E-FF498AE267D2}">
      <dsp:nvSpPr>
        <dsp:cNvPr id="0" name=""/>
        <dsp:cNvSpPr/>
      </dsp:nvSpPr>
      <dsp:spPr>
        <a:xfrm>
          <a:off x="5709360" y="2784489"/>
          <a:ext cx="1966867" cy="1695782"/>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34B6AD-5996-4A27-AE17-E4D50FE0F67C}">
      <dsp:nvSpPr>
        <dsp:cNvPr id="0" name=""/>
        <dsp:cNvSpPr/>
      </dsp:nvSpPr>
      <dsp:spPr>
        <a:xfrm>
          <a:off x="5760457" y="3533142"/>
          <a:ext cx="230284" cy="19847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E1B0F9-C27A-483A-90EF-8BA81F776E7B}">
      <dsp:nvSpPr>
        <dsp:cNvPr id="0" name=""/>
        <dsp:cNvSpPr/>
      </dsp:nvSpPr>
      <dsp:spPr>
        <a:xfrm>
          <a:off x="2406941" y="2752301"/>
          <a:ext cx="1966867" cy="1695782"/>
        </a:xfrm>
        <a:prstGeom prst="hexagon">
          <a:avLst>
            <a:gd name="adj" fmla="val 25000"/>
            <a:gd name="vf" fmla="val 11547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kern="1200" dirty="0" smtClean="0"/>
            <a:t>Convening &amp; connecting  power</a:t>
          </a:r>
          <a:endParaRPr lang="en-GB" sz="2000" kern="1200" dirty="0" smtClean="0"/>
        </a:p>
      </dsp:txBody>
      <dsp:txXfrm>
        <a:off x="2712162" y="3015454"/>
        <a:ext cx="1356425" cy="1169476"/>
      </dsp:txXfrm>
    </dsp:sp>
    <dsp:sp modelId="{FCB11231-D1D3-4775-85EF-BF6456DD9266}">
      <dsp:nvSpPr>
        <dsp:cNvPr id="0" name=""/>
        <dsp:cNvSpPr/>
      </dsp:nvSpPr>
      <dsp:spPr>
        <a:xfrm>
          <a:off x="3691396" y="963258"/>
          <a:ext cx="230284" cy="19847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9D2650-8C8F-4465-8BD6-0E612828961A}">
      <dsp:nvSpPr>
        <dsp:cNvPr id="0" name=""/>
        <dsp:cNvSpPr/>
      </dsp:nvSpPr>
      <dsp:spPr>
        <a:xfrm>
          <a:off x="3987412" y="898"/>
          <a:ext cx="1966867" cy="1695782"/>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7B1C3D-3698-471D-B907-50052BD427CE}">
      <dsp:nvSpPr>
        <dsp:cNvPr id="0" name=""/>
        <dsp:cNvSpPr/>
      </dsp:nvSpPr>
      <dsp:spPr>
        <a:xfrm>
          <a:off x="4091769" y="744621"/>
          <a:ext cx="230284" cy="19847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5408E7-867C-4F58-9B9F-1F714637B319}" type="datetimeFigureOut">
              <a:rPr lang="en-GB" smtClean="0"/>
              <a:t>12/02/2015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09C67E-86C7-4871-A9D3-B360A106D955}" type="slidenum">
              <a:rPr lang="en-GB" smtClean="0"/>
              <a:t>‹#›</a:t>
            </a:fld>
            <a:endParaRPr lang="en-GB"/>
          </a:p>
        </p:txBody>
      </p:sp>
    </p:spTree>
    <p:extLst>
      <p:ext uri="{BB962C8B-B14F-4D97-AF65-F5344CB8AC3E}">
        <p14:creationId xmlns:p14="http://schemas.microsoft.com/office/powerpoint/2010/main" val="211075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09C67E-86C7-4871-A9D3-B360A106D955}" type="slidenum">
              <a:rPr lang="en-GB" smtClean="0"/>
              <a:t>1</a:t>
            </a:fld>
            <a:endParaRPr lang="en-GB"/>
          </a:p>
        </p:txBody>
      </p:sp>
    </p:spTree>
    <p:extLst>
      <p:ext uri="{BB962C8B-B14F-4D97-AF65-F5344CB8AC3E}">
        <p14:creationId xmlns:p14="http://schemas.microsoft.com/office/powerpoint/2010/main" val="2261499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Aside</a:t>
            </a:r>
            <a:r>
              <a:rPr lang="en-US" baseline="0" dirty="0" smtClean="0"/>
              <a:t> from acting as a connector, we can also provide skills to help</a:t>
            </a:r>
          </a:p>
          <a:p>
            <a:pPr marL="457200" indent="-457200">
              <a:buFont typeface="+mj-lt"/>
              <a:buAutoNum type="arabicPeriod"/>
            </a:pPr>
            <a:r>
              <a:rPr lang="en-US" sz="2000" b="1" dirty="0" smtClean="0"/>
              <a:t>Develop strategies</a:t>
            </a:r>
            <a:r>
              <a:rPr lang="en-US" sz="2000" dirty="0" smtClean="0"/>
              <a:t>:</a:t>
            </a:r>
            <a:r>
              <a:rPr lang="en-US" sz="2000" baseline="0" dirty="0" smtClean="0"/>
              <a:t> </a:t>
            </a:r>
            <a:r>
              <a:rPr lang="en-US" sz="2000" dirty="0" smtClean="0"/>
              <a:t>what do you want to say and who to say it to? We have to be really strategic</a:t>
            </a:r>
            <a:r>
              <a:rPr lang="en-US" sz="2000" baseline="0" dirty="0" smtClean="0"/>
              <a:t> – as we’ve heard lots about so far.</a:t>
            </a:r>
            <a:endParaRPr lang="en-US" sz="2000" dirty="0" smtClean="0"/>
          </a:p>
          <a:p>
            <a:pPr marL="742950" lvl="1" indent="-285750">
              <a:buFont typeface="Arial" panose="020B0604020202020204" pitchFamily="34" charset="0"/>
              <a:buChar char="•"/>
            </a:pPr>
            <a:r>
              <a:rPr lang="en-US" sz="1800" dirty="0" smtClean="0"/>
              <a:t>understand the issue</a:t>
            </a:r>
          </a:p>
          <a:p>
            <a:pPr marL="742950" lvl="1" indent="-285750">
              <a:buFont typeface="Arial" panose="020B0604020202020204" pitchFamily="34" charset="0"/>
              <a:buChar char="•"/>
            </a:pPr>
            <a:r>
              <a:rPr lang="en-US" sz="1800" dirty="0" smtClean="0"/>
              <a:t>who are the stakeholders</a:t>
            </a:r>
          </a:p>
          <a:p>
            <a:pPr marL="742950" lvl="1" indent="-285750">
              <a:buFont typeface="Arial" panose="020B0604020202020204" pitchFamily="34" charset="0"/>
              <a:buChar char="•"/>
            </a:pPr>
            <a:r>
              <a:rPr lang="en-US" sz="1800" dirty="0" smtClean="0"/>
              <a:t>who to target</a:t>
            </a:r>
          </a:p>
          <a:p>
            <a:pPr marL="742950" lvl="1" indent="-285750">
              <a:buFont typeface="Arial" panose="020B0604020202020204" pitchFamily="34" charset="0"/>
              <a:buChar char="•"/>
            </a:pPr>
            <a:r>
              <a:rPr lang="en-US" sz="1800" dirty="0" smtClean="0"/>
              <a:t>what channels to use</a:t>
            </a:r>
          </a:p>
          <a:p>
            <a:pPr marL="742950" lvl="1" indent="-285750">
              <a:buFont typeface="Arial" panose="020B0604020202020204" pitchFamily="34" charset="0"/>
              <a:buChar char="•"/>
            </a:pPr>
            <a:r>
              <a:rPr lang="en-US" sz="1800" dirty="0" smtClean="0"/>
              <a:t>will public of private be more effective?</a:t>
            </a:r>
          </a:p>
          <a:p>
            <a:pPr marL="457200" indent="-457200">
              <a:buFont typeface="+mj-lt"/>
              <a:buAutoNum type="arabicPeriod"/>
            </a:pPr>
            <a:r>
              <a:rPr lang="en-US" sz="2000" b="1" dirty="0" smtClean="0"/>
              <a:t>Providing or supporting to document evidence </a:t>
            </a:r>
            <a:r>
              <a:rPr lang="en-US" sz="2000" dirty="0" smtClean="0"/>
              <a:t>of:</a:t>
            </a:r>
          </a:p>
          <a:p>
            <a:pPr marL="800100" lvl="1" indent="-342900">
              <a:buFont typeface="Arial" panose="020B0604020202020204" pitchFamily="34" charset="0"/>
              <a:buChar char="•"/>
            </a:pPr>
            <a:r>
              <a:rPr lang="en-US" sz="1800" dirty="0" smtClean="0"/>
              <a:t>what works</a:t>
            </a:r>
          </a:p>
          <a:p>
            <a:pPr marL="800100" lvl="1" indent="-342900">
              <a:buFont typeface="Arial" panose="020B0604020202020204" pitchFamily="34" charset="0"/>
              <a:buChar char="•"/>
            </a:pPr>
            <a:r>
              <a:rPr lang="en-US" sz="1800" dirty="0" smtClean="0"/>
              <a:t>cost effectiveness</a:t>
            </a:r>
            <a:endParaRPr lang="en-US" dirty="0" smtClean="0"/>
          </a:p>
          <a:p>
            <a:pPr marL="457200" indent="-457200">
              <a:buFont typeface="+mj-lt"/>
              <a:buAutoNum type="arabicPeriod"/>
            </a:pPr>
            <a:r>
              <a:rPr lang="en-US" sz="2000" b="1" dirty="0" smtClean="0"/>
              <a:t>Providing key messages </a:t>
            </a:r>
            <a:r>
              <a:rPr lang="en-US" sz="2000" dirty="0" smtClean="0"/>
              <a:t>– e.g. on the power of prevention – sharper stronger messages</a:t>
            </a:r>
            <a:endParaRPr lang="en-US" sz="2000" b="1" dirty="0" smtClean="0"/>
          </a:p>
          <a:p>
            <a:pPr marL="457200" indent="-457200">
              <a:buFont typeface="+mj-lt"/>
              <a:buAutoNum type="arabicPeriod"/>
            </a:pPr>
            <a:r>
              <a:rPr lang="en-US" sz="2000" b="1" dirty="0" smtClean="0"/>
              <a:t>Technical skills </a:t>
            </a:r>
          </a:p>
          <a:p>
            <a:pPr marL="742950" lvl="1" indent="-285750">
              <a:buFont typeface="Arial" panose="020B0604020202020204" pitchFamily="34" charset="0"/>
              <a:buChar char="•"/>
            </a:pPr>
            <a:r>
              <a:rPr lang="en-US" sz="1600" dirty="0" smtClean="0"/>
              <a:t>Hard skills: Using technology, using the media: radio, TV, film, photography, social media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	Social media </a:t>
            </a:r>
            <a:r>
              <a:rPr lang="en-US" sz="1200" dirty="0" smtClean="0"/>
              <a:t>is a great means for capturing community voice</a:t>
            </a:r>
            <a:endParaRPr lang="en-US" sz="1600" dirty="0" smtClean="0"/>
          </a:p>
          <a:p>
            <a:pPr marL="742950" lvl="1" indent="-285750">
              <a:buFont typeface="Arial" panose="020B0604020202020204" pitchFamily="34" charset="0"/>
              <a:buChar char="•"/>
            </a:pPr>
            <a:r>
              <a:rPr lang="en-US" sz="1800" dirty="0" smtClean="0"/>
              <a:t>Soft skills: communication, facilitation, negotiating skills</a:t>
            </a:r>
            <a:endParaRPr lang="en-US" dirty="0" smtClean="0"/>
          </a:p>
        </p:txBody>
      </p:sp>
      <p:sp>
        <p:nvSpPr>
          <p:cNvPr id="4" name="Slide Number Placeholder 3"/>
          <p:cNvSpPr>
            <a:spLocks noGrp="1"/>
          </p:cNvSpPr>
          <p:nvPr>
            <p:ph type="sldNum" sz="quarter" idx="10"/>
          </p:nvPr>
        </p:nvSpPr>
        <p:spPr/>
        <p:txBody>
          <a:bodyPr/>
          <a:lstStyle/>
          <a:p>
            <a:fld id="{CA09C67E-86C7-4871-A9D3-B360A106D955}" type="slidenum">
              <a:rPr lang="en-GB" smtClean="0"/>
              <a:t>10</a:t>
            </a:fld>
            <a:endParaRPr lang="en-GB"/>
          </a:p>
        </p:txBody>
      </p:sp>
    </p:spTree>
    <p:extLst>
      <p:ext uri="{BB962C8B-B14F-4D97-AF65-F5344CB8AC3E}">
        <p14:creationId xmlns:p14="http://schemas.microsoft.com/office/powerpoint/2010/main" val="933594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smtClean="0"/>
              <a:t>MRCS supported construction of culvert for DRR based on community action plans</a:t>
            </a:r>
          </a:p>
          <a:p>
            <a:pPr marL="285750" indent="-285750">
              <a:buFont typeface="Arial" panose="020B0604020202020204" pitchFamily="34" charset="0"/>
              <a:buChar char="•"/>
            </a:pPr>
            <a:r>
              <a:rPr lang="en-GB" dirty="0" smtClean="0"/>
              <a:t>Recognizing the benefit of this intervention, the ward disaster risk reduction committee shared their risk reduction plan to local government for further support. </a:t>
            </a:r>
          </a:p>
          <a:p>
            <a:pPr marL="285750" indent="-285750">
              <a:buFont typeface="Arial" panose="020B0604020202020204" pitchFamily="34" charset="0"/>
              <a:buChar char="•"/>
            </a:pPr>
            <a:r>
              <a:rPr lang="en-GB" dirty="0" smtClean="0"/>
              <a:t>Government constructed 85 small culverts that cover the whole ward.</a:t>
            </a:r>
          </a:p>
          <a:p>
            <a:pPr marL="285750" indent="-285750">
              <a:buFont typeface="Arial" panose="020B0604020202020204" pitchFamily="34" charset="0"/>
              <a:buChar char="•"/>
            </a:pPr>
            <a:r>
              <a:rPr lang="en-GB" dirty="0" smtClean="0"/>
              <a:t>MRCS provided technical support but the community moved it forward with their clear plan of action and commitment towards of risk reduction.</a:t>
            </a:r>
            <a:endParaRPr lang="en-GB" dirty="0"/>
          </a:p>
        </p:txBody>
      </p:sp>
      <p:sp>
        <p:nvSpPr>
          <p:cNvPr id="4" name="Slide Number Placeholder 3"/>
          <p:cNvSpPr>
            <a:spLocks noGrp="1"/>
          </p:cNvSpPr>
          <p:nvPr>
            <p:ph type="sldNum" sz="quarter" idx="10"/>
          </p:nvPr>
        </p:nvSpPr>
        <p:spPr/>
        <p:txBody>
          <a:bodyPr/>
          <a:lstStyle/>
          <a:p>
            <a:fld id="{CA09C67E-86C7-4871-A9D3-B360A106D955}" type="slidenum">
              <a:rPr lang="en-GB" smtClean="0"/>
              <a:t>11</a:t>
            </a:fld>
            <a:endParaRPr lang="en-GB"/>
          </a:p>
        </p:txBody>
      </p:sp>
    </p:spTree>
    <p:extLst>
      <p:ext uri="{BB962C8B-B14F-4D97-AF65-F5344CB8AC3E}">
        <p14:creationId xmlns:p14="http://schemas.microsoft.com/office/powerpoint/2010/main" val="3719016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CA09C67E-86C7-4871-A9D3-B360A106D955}" type="slidenum">
              <a:rPr lang="en-GB" smtClean="0"/>
              <a:t>12</a:t>
            </a:fld>
            <a:endParaRPr lang="en-GB"/>
          </a:p>
        </p:txBody>
      </p:sp>
    </p:spTree>
    <p:extLst>
      <p:ext uri="{BB962C8B-B14F-4D97-AF65-F5344CB8AC3E}">
        <p14:creationId xmlns:p14="http://schemas.microsoft.com/office/powerpoint/2010/main" val="3719016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to international level</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 a result of the advocacy work done by communities themselves with our support, Judith, one of the Kenya RC youth volunteer from Nairobi slum, has been invited to provide a speech at the opening of the regional consultation together with Valerie Amos and head of states, and her key recommendations have been included in the final report from that consultation.</a:t>
            </a:r>
          </a:p>
          <a:p>
            <a:endParaRPr lang="en-GB" dirty="0"/>
          </a:p>
        </p:txBody>
      </p:sp>
      <p:sp>
        <p:nvSpPr>
          <p:cNvPr id="4" name="Slide Number Placeholder 3"/>
          <p:cNvSpPr>
            <a:spLocks noGrp="1"/>
          </p:cNvSpPr>
          <p:nvPr>
            <p:ph type="sldNum" sz="quarter" idx="10"/>
          </p:nvPr>
        </p:nvSpPr>
        <p:spPr/>
        <p:txBody>
          <a:bodyPr/>
          <a:lstStyle/>
          <a:p>
            <a:fld id="{CA09C67E-86C7-4871-A9D3-B360A106D955}" type="slidenum">
              <a:rPr lang="en-GB" smtClean="0"/>
              <a:t>13</a:t>
            </a:fld>
            <a:endParaRPr lang="en-GB"/>
          </a:p>
        </p:txBody>
      </p:sp>
    </p:spTree>
    <p:extLst>
      <p:ext uri="{BB962C8B-B14F-4D97-AF65-F5344CB8AC3E}">
        <p14:creationId xmlns:p14="http://schemas.microsoft.com/office/powerpoint/2010/main" val="3719016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09C67E-86C7-4871-A9D3-B360A106D955}" type="slidenum">
              <a:rPr lang="en-GB" smtClean="0"/>
              <a:t>14</a:t>
            </a:fld>
            <a:endParaRPr lang="en-GB"/>
          </a:p>
        </p:txBody>
      </p:sp>
    </p:spTree>
    <p:extLst>
      <p:ext uri="{BB962C8B-B14F-4D97-AF65-F5344CB8AC3E}">
        <p14:creationId xmlns:p14="http://schemas.microsoft.com/office/powerpoint/2010/main" val="143733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GB" sz="16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2C31A4-2A3F-334A-B2B2-B3E11FB32156}" type="slidenum">
              <a:rPr lang="en-US" smtClean="0"/>
              <a:t>2</a:t>
            </a:fld>
            <a:endParaRPr lang="en-US"/>
          </a:p>
        </p:txBody>
      </p:sp>
    </p:spTree>
    <p:extLst>
      <p:ext uri="{BB962C8B-B14F-4D97-AF65-F5344CB8AC3E}">
        <p14:creationId xmlns:p14="http://schemas.microsoft.com/office/powerpoint/2010/main" val="27118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hangingPunct="1">
              <a:defRPr/>
            </a:pPr>
            <a:r>
              <a:rPr lang="en-GB" altLang="en-US" b="1" dirty="0" smtClean="0">
                <a:latin typeface="Arial" pitchFamily="34" charset="0"/>
                <a:ea typeface="ＭＳ Ｐゴシック" pitchFamily="34" charset="-128"/>
                <a:cs typeface="Arial" pitchFamily="34" charset="0"/>
              </a:rPr>
              <a:t>Relevance/effectiveness </a:t>
            </a:r>
            <a:r>
              <a:rPr lang="en-GB" altLang="en-US" dirty="0" smtClean="0">
                <a:latin typeface="Arial" pitchFamily="34" charset="0"/>
                <a:ea typeface="ＭＳ Ｐゴシック" pitchFamily="34" charset="-128"/>
                <a:cs typeface="Arial" pitchFamily="34" charset="0"/>
              </a:rPr>
              <a:t>- Aid is targeted according to needs, and inclusive of vulnerable groups (Improves targeting of humanitarian and development programmes by ensuring that goods and services are relevant to people’s needs, and take into account the interests of vulnerable groups)</a:t>
            </a:r>
          </a:p>
          <a:p>
            <a:pPr eaLnBrk="1" hangingPunct="1">
              <a:defRPr/>
            </a:pPr>
            <a:r>
              <a:rPr lang="en-GB" altLang="en-US" b="1" dirty="0" smtClean="0">
                <a:latin typeface="Arial" pitchFamily="34" charset="0"/>
                <a:ea typeface="ＭＳ Ｐゴシック" pitchFamily="34" charset="-128"/>
                <a:cs typeface="Arial" pitchFamily="34" charset="0"/>
              </a:rPr>
              <a:t>Transparency</a:t>
            </a:r>
            <a:r>
              <a:rPr lang="en-GB" altLang="en-US" dirty="0" smtClean="0">
                <a:latin typeface="Arial" pitchFamily="34" charset="0"/>
                <a:ea typeface="ＭＳ Ｐゴシック" pitchFamily="34" charset="-128"/>
                <a:cs typeface="Arial" pitchFamily="34" charset="0"/>
              </a:rPr>
              <a:t> - Providing clear, accurate, timely and accessible information to enable beneficiaries to make informed decisions about </a:t>
            </a:r>
            <a:r>
              <a:rPr lang="en-AU" altLang="en-US" dirty="0" smtClean="0">
                <a:latin typeface="Arial" pitchFamily="34" charset="0"/>
                <a:ea typeface="ＭＳ Ｐゴシック" pitchFamily="34" charset="-128"/>
                <a:cs typeface="Arial" pitchFamily="34" charset="0"/>
              </a:rPr>
              <a:t>if, how and when to engage with the organization – </a:t>
            </a:r>
            <a:r>
              <a:rPr lang="en-GB" altLang="en-US" dirty="0" smtClean="0">
                <a:latin typeface="Arial" pitchFamily="34" charset="0"/>
                <a:ea typeface="ＭＳ Ｐゴシック" pitchFamily="34" charset="-128"/>
                <a:cs typeface="Arial" pitchFamily="34" charset="0"/>
              </a:rPr>
              <a:t>Also detection of errors, fraud, mismanagement of aid, abuse, </a:t>
            </a:r>
            <a:r>
              <a:rPr lang="en-GB" altLang="en-US" dirty="0" err="1" smtClean="0">
                <a:latin typeface="Arial" pitchFamily="34" charset="0"/>
                <a:ea typeface="ＭＳ Ｐゴシック" pitchFamily="34" charset="-128"/>
                <a:cs typeface="Arial" pitchFamily="34" charset="0"/>
              </a:rPr>
              <a:t>etc</a:t>
            </a:r>
            <a:endParaRPr lang="en-GB" altLang="en-US" dirty="0" smtClean="0">
              <a:latin typeface="Arial" pitchFamily="34" charset="0"/>
              <a:ea typeface="ＭＳ Ｐゴシック" pitchFamily="34" charset="-128"/>
              <a:cs typeface="Arial" pitchFamily="34" charset="0"/>
            </a:endParaRPr>
          </a:p>
          <a:p>
            <a:pPr>
              <a:defRPr/>
            </a:pPr>
            <a:r>
              <a:rPr lang="en-GB" altLang="en-US" b="1" dirty="0" smtClean="0">
                <a:latin typeface="Arial" pitchFamily="34" charset="0"/>
                <a:ea typeface="ＭＳ Ｐゴシック" pitchFamily="34" charset="-128"/>
                <a:cs typeface="Arial" pitchFamily="34" charset="0"/>
              </a:rPr>
              <a:t>Feedback/responsiveness</a:t>
            </a:r>
            <a:r>
              <a:rPr lang="en-GB" altLang="en-US" dirty="0" smtClean="0">
                <a:latin typeface="Arial" pitchFamily="34" charset="0"/>
                <a:ea typeface="ＭＳ Ｐゴシック" pitchFamily="34" charset="-128"/>
                <a:cs typeface="Arial" pitchFamily="34" charset="0"/>
              </a:rPr>
              <a:t> - Feedback allows programmes to be responsive - integrating beneficiary feedback into the decision-making process of programmes can make way for improvements/adjustments</a:t>
            </a:r>
          </a:p>
          <a:p>
            <a:pPr eaLnBrk="1" hangingPunct="1">
              <a:defRPr/>
            </a:pPr>
            <a:r>
              <a:rPr lang="en-GB" altLang="en-US" b="1" dirty="0" smtClean="0">
                <a:latin typeface="Arial" pitchFamily="34" charset="0"/>
                <a:ea typeface="ＭＳ Ｐゴシック" pitchFamily="34" charset="-128"/>
                <a:cs typeface="Arial" pitchFamily="34" charset="0"/>
              </a:rPr>
              <a:t>Trust</a:t>
            </a:r>
            <a:r>
              <a:rPr lang="en-GB" altLang="en-US" dirty="0" smtClean="0">
                <a:latin typeface="Arial" pitchFamily="34" charset="0"/>
                <a:ea typeface="ＭＳ Ｐゴシック" pitchFamily="34" charset="-128"/>
                <a:cs typeface="Arial" pitchFamily="34" charset="0"/>
              </a:rPr>
              <a:t> - Open dialogue builds trust and acceptance of programmes among communities</a:t>
            </a:r>
          </a:p>
          <a:p>
            <a:pPr eaLnBrk="1" hangingPunct="1">
              <a:defRPr/>
            </a:pPr>
            <a:r>
              <a:rPr lang="en-GB" altLang="en-US" b="1" dirty="0" smtClean="0">
                <a:latin typeface="Arial" pitchFamily="34" charset="0"/>
                <a:ea typeface="ＭＳ Ｐゴシック" pitchFamily="34" charset="-128"/>
                <a:cs typeface="Arial" pitchFamily="34" charset="0"/>
              </a:rPr>
              <a:t>Security</a:t>
            </a:r>
            <a:r>
              <a:rPr lang="en-GB" altLang="en-US" dirty="0" smtClean="0">
                <a:latin typeface="Arial" pitchFamily="34" charset="0"/>
                <a:ea typeface="ＭＳ Ｐゴシック" pitchFamily="34" charset="-128"/>
                <a:cs typeface="Arial" pitchFamily="34" charset="0"/>
              </a:rPr>
              <a:t> - Improving operational security of staff in insecure environments </a:t>
            </a:r>
            <a:r>
              <a:rPr lang="en-GB" altLang="en-US" dirty="0" err="1" smtClean="0">
                <a:latin typeface="Arial" pitchFamily="34" charset="0"/>
                <a:ea typeface="ＭＳ Ｐゴシック" pitchFamily="34" charset="-128"/>
                <a:cs typeface="Arial" pitchFamily="34" charset="0"/>
              </a:rPr>
              <a:t>eg</a:t>
            </a:r>
            <a:r>
              <a:rPr lang="en-GB" altLang="en-US" dirty="0" smtClean="0">
                <a:latin typeface="Arial" pitchFamily="34" charset="0"/>
                <a:ea typeface="ＭＳ Ｐゴシック" pitchFamily="34" charset="-128"/>
                <a:cs typeface="Arial" pitchFamily="34" charset="0"/>
              </a:rPr>
              <a:t> Ebola</a:t>
            </a:r>
          </a:p>
          <a:p>
            <a:pPr eaLnBrk="1" hangingPunct="1">
              <a:defRPr/>
            </a:pPr>
            <a:r>
              <a:rPr lang="en-GB" altLang="en-US" b="1" dirty="0" smtClean="0">
                <a:latin typeface="Arial" pitchFamily="34" charset="0"/>
                <a:ea typeface="ＭＳ Ｐゴシック" pitchFamily="34" charset="-128"/>
                <a:cs typeface="Arial" pitchFamily="34" charset="0"/>
              </a:rPr>
              <a:t>Empowerment</a:t>
            </a:r>
            <a:r>
              <a:rPr lang="en-GB" altLang="en-US" dirty="0" smtClean="0">
                <a:latin typeface="Arial" pitchFamily="34" charset="0"/>
                <a:ea typeface="ＭＳ Ｐゴシック" pitchFamily="34" charset="-128"/>
                <a:cs typeface="Arial" pitchFamily="34" charset="0"/>
              </a:rPr>
              <a:t> - Participation and engagement in decision making processes empowers communities, by giving them a voice that enables them to advocate their own interests on issues related and play a greater role in their recovery – This also recognises and respects beneficiaries as experts and not helpless victims</a:t>
            </a:r>
          </a:p>
          <a:p>
            <a:pPr eaLnBrk="1" hangingPunct="1">
              <a:defRPr/>
            </a:pPr>
            <a:r>
              <a:rPr lang="en-GB" altLang="en-US" b="1" dirty="0" smtClean="0">
                <a:latin typeface="Arial" pitchFamily="34" charset="0"/>
                <a:ea typeface="ＭＳ Ｐゴシック" pitchFamily="34" charset="-128"/>
                <a:cs typeface="Arial" pitchFamily="34" charset="0"/>
              </a:rPr>
              <a:t>Sustainability</a:t>
            </a:r>
            <a:r>
              <a:rPr lang="en-GB" altLang="en-US" dirty="0" smtClean="0">
                <a:latin typeface="Arial" pitchFamily="34" charset="0"/>
                <a:ea typeface="ＭＳ Ｐゴシック" pitchFamily="34" charset="-128"/>
                <a:cs typeface="Arial" pitchFamily="34" charset="0"/>
              </a:rPr>
              <a:t> - Contribute to empowerment of communities and feeling of ownership of processes and results - long-lasting impact that goes beyond the immediate objectives of projects and continuity of projects after aid workers leave</a:t>
            </a:r>
          </a:p>
          <a:p>
            <a:pPr eaLnBrk="1" hangingPunct="1">
              <a:defRPr/>
            </a:pPr>
            <a:r>
              <a:rPr lang="en-GB" altLang="en-US" b="1" dirty="0" smtClean="0">
                <a:latin typeface="Arial" pitchFamily="34" charset="0"/>
                <a:ea typeface="ＭＳ Ｐゴシック" pitchFamily="34" charset="-128"/>
                <a:cs typeface="Arial" pitchFamily="34" charset="0"/>
              </a:rPr>
              <a:t>Accountability</a:t>
            </a:r>
            <a:r>
              <a:rPr lang="en-GB" altLang="en-US" dirty="0" smtClean="0">
                <a:latin typeface="Arial" pitchFamily="34" charset="0"/>
                <a:ea typeface="ＭＳ Ｐゴシック" pitchFamily="34" charset="-128"/>
                <a:cs typeface="Arial" pitchFamily="34" charset="0"/>
              </a:rPr>
              <a:t> – Accountable and answerable to beneficiaries, staff, partners, donors</a:t>
            </a:r>
          </a:p>
          <a:p>
            <a:pPr>
              <a:defRPr/>
            </a:pPr>
            <a:endParaRPr lang="en-GB"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F6B7775-5CD3-4440-9A0C-B919AF237836}" type="slidenum">
              <a:rPr lang="en-US" altLang="en-US" smtClean="0">
                <a:latin typeface="Arial" charset="0"/>
                <a:cs typeface="Arial" charset="0"/>
              </a:rPr>
              <a:pPr eaLnBrk="1" hangingPunct="1">
                <a:spcBef>
                  <a:spcPct val="0"/>
                </a:spcBef>
              </a:pPr>
              <a:t>3</a:t>
            </a:fld>
            <a:endParaRPr lang="en-US" alt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GB" sz="16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2C31A4-2A3F-334A-B2B2-B3E11FB32156}" type="slidenum">
              <a:rPr lang="en-US" smtClean="0"/>
              <a:t>4</a:t>
            </a:fld>
            <a:endParaRPr lang="en-US"/>
          </a:p>
        </p:txBody>
      </p:sp>
    </p:spTree>
    <p:extLst>
      <p:ext uri="{BB962C8B-B14F-4D97-AF65-F5344CB8AC3E}">
        <p14:creationId xmlns:p14="http://schemas.microsoft.com/office/powerpoint/2010/main" val="271189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a:defRPr/>
            </a:pPr>
            <a:r>
              <a:rPr lang="en-US" dirty="0" smtClean="0"/>
              <a:t>These</a:t>
            </a:r>
            <a:r>
              <a:rPr lang="en-US" baseline="0" dirty="0" smtClean="0"/>
              <a:t> are all elements necessary for resilient communities</a:t>
            </a:r>
            <a:endParaRPr lang="en-GB"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F6B7775-5CD3-4440-9A0C-B919AF237836}" type="slidenum">
              <a:rPr lang="en-US" altLang="en-US" smtClean="0">
                <a:latin typeface="Arial" charset="0"/>
                <a:cs typeface="Arial" charset="0"/>
              </a:rPr>
              <a:pPr eaLnBrk="1" hangingPunct="1">
                <a:spcBef>
                  <a:spcPct val="0"/>
                </a:spcBef>
              </a:pPr>
              <a:t>5</a:t>
            </a:fld>
            <a:endParaRPr lang="en-US" alt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09C67E-86C7-4871-A9D3-B360A106D955}" type="slidenum">
              <a:rPr lang="en-GB" smtClean="0"/>
              <a:t>6</a:t>
            </a:fld>
            <a:endParaRPr lang="en-GB"/>
          </a:p>
        </p:txBody>
      </p:sp>
    </p:spTree>
    <p:extLst>
      <p:ext uri="{BB962C8B-B14F-4D97-AF65-F5344CB8AC3E}">
        <p14:creationId xmlns:p14="http://schemas.microsoft.com/office/powerpoint/2010/main" val="2754597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CA09C67E-86C7-4871-A9D3-B360A106D955}" type="slidenum">
              <a:rPr lang="en-GB" smtClean="0"/>
              <a:t>7</a:t>
            </a:fld>
            <a:endParaRPr lang="en-GB"/>
          </a:p>
        </p:txBody>
      </p:sp>
    </p:spTree>
    <p:extLst>
      <p:ext uri="{BB962C8B-B14F-4D97-AF65-F5344CB8AC3E}">
        <p14:creationId xmlns:p14="http://schemas.microsoft.com/office/powerpoint/2010/main" val="3537547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09C67E-86C7-4871-A9D3-B360A106D955}" type="slidenum">
              <a:rPr lang="en-GB" smtClean="0"/>
              <a:t>8</a:t>
            </a:fld>
            <a:endParaRPr lang="en-GB"/>
          </a:p>
        </p:txBody>
      </p:sp>
    </p:spTree>
    <p:extLst>
      <p:ext uri="{BB962C8B-B14F-4D97-AF65-F5344CB8AC3E}">
        <p14:creationId xmlns:p14="http://schemas.microsoft.com/office/powerpoint/2010/main" val="3739029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09C67E-86C7-4871-A9D3-B360A106D955}" type="slidenum">
              <a:rPr lang="en-GB" smtClean="0"/>
              <a:t>9</a:t>
            </a:fld>
            <a:endParaRPr lang="en-GB"/>
          </a:p>
        </p:txBody>
      </p:sp>
    </p:spTree>
    <p:extLst>
      <p:ext uri="{BB962C8B-B14F-4D97-AF65-F5344CB8AC3E}">
        <p14:creationId xmlns:p14="http://schemas.microsoft.com/office/powerpoint/2010/main" val="1015352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without photo">
    <p:spTree>
      <p:nvGrpSpPr>
        <p:cNvPr id="1" name=""/>
        <p:cNvGrpSpPr/>
        <p:nvPr/>
      </p:nvGrpSpPr>
      <p:grpSpPr>
        <a:xfrm>
          <a:off x="0" y="0"/>
          <a:ext cx="0" cy="0"/>
          <a:chOff x="0" y="0"/>
          <a:chExt cx="0" cy="0"/>
        </a:xfrm>
      </p:grpSpPr>
      <p:sp>
        <p:nvSpPr>
          <p:cNvPr id="4" name="Rectangle 3"/>
          <p:cNvSpPr/>
          <p:nvPr userDrawn="1"/>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userDrawn="1"/>
        </p:nvGrpSpPr>
        <p:grpSpPr bwMode="auto">
          <a:xfrm>
            <a:off x="339725" y="339725"/>
            <a:ext cx="1260475" cy="1260475"/>
            <a:chOff x="228600" y="228600"/>
            <a:chExt cx="1260000" cy="1260000"/>
          </a:xfrm>
        </p:grpSpPr>
        <p:sp>
          <p:nvSpPr>
            <p:cNvPr id="6" name="Oval 5"/>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a:spLocks noChangeArrowheads="1"/>
            </p:cNvSpPr>
            <p:nvPr userDrawn="1"/>
          </p:nvSpPr>
          <p:spPr bwMode="auto">
            <a:xfrm>
              <a:off x="282555" y="625325"/>
              <a:ext cx="1144157" cy="61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en-US" sz="1000" b="1" dirty="0" smtClean="0">
                  <a:solidFill>
                    <a:schemeClr val="bg1"/>
                  </a:solidFill>
                </a:rPr>
                <a:t>Community advocacy and</a:t>
              </a:r>
              <a:r>
                <a:rPr lang="en-US" altLang="en-US" sz="1000" b="1" baseline="0" dirty="0" smtClean="0">
                  <a:solidFill>
                    <a:schemeClr val="bg1"/>
                  </a:solidFill>
                </a:rPr>
                <a:t> beneficiary communication</a:t>
              </a:r>
              <a:endParaRPr lang="en-US" altLang="en-US" sz="1000" b="1" dirty="0" smtClean="0">
                <a:solidFill>
                  <a:schemeClr val="bg1"/>
                </a:solidFill>
              </a:endParaRPr>
            </a:p>
          </p:txBody>
        </p:sp>
      </p:grpSp>
      <p:sp>
        <p:nvSpPr>
          <p:cNvPr id="2" name="Title 1"/>
          <p:cNvSpPr>
            <a:spLocks noGrp="1"/>
          </p:cNvSpPr>
          <p:nvPr>
            <p:ph type="ctrTitle"/>
          </p:nvPr>
        </p:nvSpPr>
        <p:spPr>
          <a:xfrm>
            <a:off x="990600" y="2819400"/>
            <a:ext cx="7239000" cy="647591"/>
          </a:xfrm>
        </p:spPr>
        <p:txBody>
          <a:bodyPr/>
          <a:lstStyle>
            <a:lvl1pPr algn="r">
              <a:defRPr b="1" baseline="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baseline="0">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4476681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937469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grpSp>
        <p:nvGrpSpPr>
          <p:cNvPr id="1028" name="Group 14"/>
          <p:cNvGrpSpPr>
            <a:grpSpLocks/>
          </p:cNvGrpSpPr>
          <p:nvPr/>
        </p:nvGrpSpPr>
        <p:grpSpPr bwMode="auto">
          <a:xfrm>
            <a:off x="152400" y="5943600"/>
            <a:ext cx="8839200" cy="787400"/>
            <a:chOff x="152400" y="5918015"/>
            <a:chExt cx="8839200" cy="787585"/>
          </a:xfrm>
        </p:grpSpPr>
        <p:sp>
          <p:nvSpPr>
            <p:cNvPr id="8" name="Rectangle 7"/>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p>
          </p:txBody>
        </p:sp>
        <p:sp>
          <p:nvSpPr>
            <p:cNvPr id="9" name="TextBox 8"/>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3" name="Picture 14" descr="IFRC_logo_EN.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 name="Straight Connector 10"/>
          <p:cNvCxnSpPr/>
          <p:nvPr/>
        </p:nvCxnSpPr>
        <p:spPr>
          <a:xfrm>
            <a:off x="461963" y="269875"/>
            <a:ext cx="8207375"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1963" y="1411288"/>
            <a:ext cx="8207375"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68288" indent="-268288" algn="l" rtl="0" eaLnBrk="1" fontAlgn="base" hangingPunct="1">
        <a:spcBef>
          <a:spcPct val="20000"/>
        </a:spcBef>
        <a:spcAft>
          <a:spcPct val="0"/>
        </a:spcAft>
        <a:buClr>
          <a:srgbClr val="C00000"/>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538163" indent="-269875" algn="l" rtl="0" eaLnBrk="1" fontAlgn="base" hangingPunct="1">
        <a:spcBef>
          <a:spcPct val="20000"/>
        </a:spcBef>
        <a:spcAft>
          <a:spcPct val="0"/>
        </a:spcAft>
        <a:buClr>
          <a:srgbClr val="C00000"/>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806450" indent="-268288" algn="l" rtl="0" eaLnBrk="1" fontAlgn="base" hangingPunct="1">
        <a:spcBef>
          <a:spcPct val="20000"/>
        </a:spcBef>
        <a:spcAft>
          <a:spcPct val="0"/>
        </a:spcAft>
        <a:buClr>
          <a:srgbClr val="C00000"/>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806450" indent="-268288" algn="l" rtl="0" eaLnBrk="1" fontAlgn="base" hangingPunct="1">
        <a:spcBef>
          <a:spcPct val="20000"/>
        </a:spcBef>
        <a:spcAft>
          <a:spcPct val="0"/>
        </a:spcAft>
        <a:buClr>
          <a:srgbClr val="C00000"/>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806450" indent="-268288" algn="l" rtl="0" eaLnBrk="1" fontAlgn="base" hangingPunct="1">
        <a:spcBef>
          <a:spcPct val="20000"/>
        </a:spcBef>
        <a:spcAft>
          <a:spcPct val="0"/>
        </a:spcAft>
        <a:buClr>
          <a:srgbClr val="C00000"/>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990600" y="2819400"/>
            <a:ext cx="7239000" cy="647700"/>
          </a:xfrm>
        </p:spPr>
        <p:txBody>
          <a:bodyPr/>
          <a:lstStyle/>
          <a:p>
            <a:pPr eaLnBrk="1" hangingPunct="1">
              <a:defRPr/>
            </a:pPr>
            <a:r>
              <a:rPr lang="en-US" altLang="en-US" sz="2800" dirty="0" smtClean="0"/>
              <a:t>Putting communities at the center of advocacy</a:t>
            </a:r>
            <a:br>
              <a:rPr lang="en-US" altLang="en-US" sz="2800" dirty="0" smtClean="0"/>
            </a:br>
            <a:r>
              <a:rPr lang="en-US" altLang="en-US" sz="2400" dirty="0"/>
              <a:t/>
            </a:r>
            <a:br>
              <a:rPr lang="en-US" altLang="en-US" sz="2400" dirty="0"/>
            </a:br>
            <a:r>
              <a:rPr lang="en-US" altLang="en-US" sz="2400" dirty="0" smtClean="0">
                <a:solidFill>
                  <a:schemeClr val="accent2">
                    <a:lumMod val="50000"/>
                  </a:schemeClr>
                </a:solidFill>
              </a:rPr>
              <a:t>Regional Resilience Workshop, February 2015</a:t>
            </a:r>
            <a:endParaRPr lang="en-GB" altLang="en-US" sz="2400" dirty="0" smtClean="0">
              <a:solidFill>
                <a:schemeClr val="accent2">
                  <a:lumMod val="50000"/>
                </a:schemeClr>
              </a:solidFill>
            </a:endParaRPr>
          </a:p>
        </p:txBody>
      </p:sp>
      <p:sp>
        <p:nvSpPr>
          <p:cNvPr id="28675" name="Subtitle 2"/>
          <p:cNvSpPr>
            <a:spLocks noGrp="1"/>
          </p:cNvSpPr>
          <p:nvPr>
            <p:ph type="subTitle" idx="1"/>
          </p:nvPr>
        </p:nvSpPr>
        <p:spPr/>
        <p:txBody>
          <a:bodyPr/>
          <a:lstStyle/>
          <a:p>
            <a:pPr eaLnBrk="1" hangingPunct="1"/>
            <a:endParaRPr lang="en-US" altLang="en-US" dirty="0" smtClean="0"/>
          </a:p>
          <a:p>
            <a:pPr eaLnBrk="1" hangingPunct="1"/>
            <a:endParaRPr lang="en-GB" altLang="en-US" dirty="0" smtClean="0"/>
          </a:p>
        </p:txBody>
      </p:sp>
    </p:spTree>
    <p:extLst>
      <p:ext uri="{BB962C8B-B14F-4D97-AF65-F5344CB8AC3E}">
        <p14:creationId xmlns:p14="http://schemas.microsoft.com/office/powerpoint/2010/main" val="4132129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rPr>
              <a:t>Building skills for community advocacy</a:t>
            </a:r>
            <a:endParaRPr lang="en-GB" sz="32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8939156"/>
              </p:ext>
            </p:extLst>
          </p:nvPr>
        </p:nvGraphicFramePr>
        <p:xfrm>
          <a:off x="395288" y="1628775"/>
          <a:ext cx="8229600" cy="4205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5222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effectLst>
                  <a:outerShdw blurRad="38100" dist="38100" dir="2700000" algn="tl">
                    <a:srgbClr val="000000">
                      <a:alpha val="43137"/>
                    </a:srgbClr>
                  </a:outerShdw>
                </a:effectLst>
              </a:rPr>
              <a:t>Myanmar Urban DRR programme</a:t>
            </a:r>
            <a:endParaRPr lang="en-GB" sz="2800" dirty="0">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2204864"/>
            <a:ext cx="454497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80043" y="1700808"/>
            <a:ext cx="2686135" cy="4029202"/>
          </a:xfrm>
          <a:prstGeom prst="rect">
            <a:avLst/>
          </a:prstGeom>
        </p:spPr>
      </p:pic>
      <p:pic>
        <p:nvPicPr>
          <p:cNvPr id="7" name="Picture 3" descr="MRC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2410" y="435494"/>
            <a:ext cx="849910" cy="84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02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RC </a:t>
            </a:r>
            <a:r>
              <a:rPr lang="en-US" sz="2800" dirty="0"/>
              <a:t>Youth and Volunteers in the 6</a:t>
            </a:r>
            <a:r>
              <a:rPr lang="en-US" sz="2800" baseline="30000" dirty="0"/>
              <a:t>th</a:t>
            </a:r>
            <a:r>
              <a:rPr lang="en-US" sz="2800" dirty="0"/>
              <a:t> </a:t>
            </a:r>
            <a:r>
              <a:rPr lang="en-US" sz="2800" dirty="0" smtClean="0"/>
              <a:t>Asian </a:t>
            </a:r>
            <a:r>
              <a:rPr lang="en-US" sz="2800" dirty="0"/>
              <a:t>Ministerial Conference on </a:t>
            </a:r>
            <a:r>
              <a:rPr lang="en-US" sz="2800" dirty="0" smtClean="0"/>
              <a:t>DRR</a:t>
            </a:r>
            <a:endParaRPr lang="en-GB" sz="2800" dirty="0">
              <a:effectLst>
                <a:outerShdw blurRad="38100" dist="38100" dir="2700000" algn="tl">
                  <a:srgbClr val="000000">
                    <a:alpha val="43137"/>
                  </a:srgbClr>
                </a:outerShdw>
              </a:effectLst>
            </a:endParaRPr>
          </a:p>
        </p:txBody>
      </p:sp>
      <p:pic>
        <p:nvPicPr>
          <p:cNvPr id="8" name="Content Placeholder 7" descr="D:\ho file\photos\TRC youth pictures\10505586_712520415479588_5952780654371489604_n.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69356" y="1600200"/>
            <a:ext cx="4205288" cy="4205288"/>
          </a:xfrm>
          <a:prstGeom prst="rect">
            <a:avLst/>
          </a:prstGeom>
          <a:noFill/>
          <a:ln>
            <a:noFill/>
          </a:ln>
        </p:spPr>
      </p:pic>
    </p:spTree>
    <p:extLst>
      <p:ext uri="{BB962C8B-B14F-4D97-AF65-F5344CB8AC3E}">
        <p14:creationId xmlns:p14="http://schemas.microsoft.com/office/powerpoint/2010/main" val="3301013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13184"/>
            <a:ext cx="6480720" cy="584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203848" y="188640"/>
            <a:ext cx="8229600" cy="1143000"/>
          </a:xfrm>
          <a:effectLst>
            <a:outerShdw blurRad="50800" dist="38100" dir="2700000" algn="tl" rotWithShape="0">
              <a:prstClr val="black">
                <a:alpha val="40000"/>
              </a:prstClr>
            </a:outerShdw>
          </a:effectLst>
        </p:spPr>
        <p:txBody>
          <a:bodyPr/>
          <a:lstStyle/>
          <a:p>
            <a:r>
              <a:rPr lang="en-US" sz="2400" dirty="0" smtClean="0"/>
              <a:t>Kenya Red Cross and WHS</a:t>
            </a:r>
            <a:endParaRPr lang="en-GB" sz="2400" dirty="0"/>
          </a:p>
        </p:txBody>
      </p:sp>
    </p:spTree>
    <p:extLst>
      <p:ext uri="{BB962C8B-B14F-4D97-AF65-F5344CB8AC3E}">
        <p14:creationId xmlns:p14="http://schemas.microsoft.com/office/powerpoint/2010/main" val="3407956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Questions for discussion</a:t>
            </a:r>
            <a:endParaRPr lang="en-GB" sz="3200" dirty="0"/>
          </a:p>
        </p:txBody>
      </p:sp>
      <p:sp>
        <p:nvSpPr>
          <p:cNvPr id="3" name="Content Placeholder 2"/>
          <p:cNvSpPr>
            <a:spLocks noGrp="1"/>
          </p:cNvSpPr>
          <p:nvPr>
            <p:ph idx="1"/>
          </p:nvPr>
        </p:nvSpPr>
        <p:spPr>
          <a:xfrm>
            <a:off x="323528" y="1484784"/>
            <a:ext cx="8640960" cy="4205288"/>
          </a:xfrm>
        </p:spPr>
        <p:txBody>
          <a:bodyPr/>
          <a:lstStyle/>
          <a:p>
            <a:pPr marL="457200" indent="-457200">
              <a:buFont typeface="+mj-lt"/>
              <a:buAutoNum type="arabicPeriod"/>
            </a:pPr>
            <a:r>
              <a:rPr lang="en-US" sz="2400" dirty="0" smtClean="0"/>
              <a:t>What are you already doing in your countries to support community-level advocacy? </a:t>
            </a:r>
          </a:p>
          <a:p>
            <a:pPr marL="457200" indent="-457200">
              <a:buFont typeface="+mj-lt"/>
              <a:buAutoNum type="arabicPeriod"/>
            </a:pPr>
            <a:r>
              <a:rPr lang="en-US" sz="2400" dirty="0" smtClean="0"/>
              <a:t>What communications channels do you use or support communities to use?</a:t>
            </a:r>
          </a:p>
          <a:p>
            <a:pPr marL="457200" indent="-457200">
              <a:buFont typeface="+mj-lt"/>
              <a:buAutoNum type="arabicPeriod"/>
            </a:pPr>
            <a:r>
              <a:rPr lang="en-US" sz="2400" dirty="0" smtClean="0"/>
              <a:t>What are the opportunities to do this better? </a:t>
            </a:r>
          </a:p>
          <a:p>
            <a:pPr marL="457200" indent="-457200">
              <a:buFont typeface="+mj-lt"/>
              <a:buAutoNum type="arabicPeriod"/>
            </a:pPr>
            <a:r>
              <a:rPr lang="en-GB" sz="2400" dirty="0" smtClean="0"/>
              <a:t>How can we better undertake community level engagement - including local authorities - </a:t>
            </a:r>
            <a:r>
              <a:rPr lang="en-GB" sz="2400" dirty="0"/>
              <a:t>in disaster </a:t>
            </a:r>
            <a:r>
              <a:rPr lang="en-GB" sz="2400" dirty="0" smtClean="0"/>
              <a:t>law? </a:t>
            </a:r>
            <a:r>
              <a:rPr lang="en-GB" sz="2000" dirty="0" smtClean="0"/>
              <a:t>: </a:t>
            </a:r>
            <a:endParaRPr lang="en-GB" sz="2400" dirty="0" smtClean="0"/>
          </a:p>
          <a:p>
            <a:pPr lvl="2"/>
            <a:r>
              <a:rPr lang="en-US" dirty="0" smtClean="0"/>
              <a:t>E.g. Awareness raising / IEC activities about laws and regulations that affect them</a:t>
            </a:r>
          </a:p>
          <a:p>
            <a:pPr lvl="2"/>
            <a:r>
              <a:rPr lang="en-US" dirty="0" smtClean="0"/>
              <a:t>Consultations on what local authorities/communities want to see in their DM laws</a:t>
            </a:r>
          </a:p>
        </p:txBody>
      </p:sp>
    </p:spTree>
    <p:extLst>
      <p:ext uri="{BB962C8B-B14F-4D97-AF65-F5344CB8AC3E}">
        <p14:creationId xmlns:p14="http://schemas.microsoft.com/office/powerpoint/2010/main" val="1239543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smtClean="0">
                <a:solidFill>
                  <a:srgbClr val="FF0000"/>
                </a:solidFill>
                <a:latin typeface="Arial" charset="0"/>
                <a:cs typeface="Arial" charset="0"/>
              </a:rPr>
              <a:t>What is beneficiary communication?</a:t>
            </a:r>
            <a:endParaRPr lang="en-GB" sz="3200" dirty="0">
              <a:solidFill>
                <a:srgbClr val="FF0000"/>
              </a:solidFill>
            </a:endParaRPr>
          </a:p>
        </p:txBody>
      </p:sp>
      <p:sp>
        <p:nvSpPr>
          <p:cNvPr id="7" name="Content Placeholder 6"/>
          <p:cNvSpPr>
            <a:spLocks noGrp="1"/>
          </p:cNvSpPr>
          <p:nvPr>
            <p:ph idx="1"/>
          </p:nvPr>
        </p:nvSpPr>
        <p:spPr>
          <a:xfrm>
            <a:off x="365500" y="1556792"/>
            <a:ext cx="8229600" cy="962741"/>
          </a:xfrm>
        </p:spPr>
        <p:txBody>
          <a:bodyPr>
            <a:noAutofit/>
          </a:bodyPr>
          <a:lstStyle/>
          <a:p>
            <a:pPr marL="0" indent="0" algn="ctr">
              <a:buNone/>
              <a:defRPr/>
            </a:pPr>
            <a:r>
              <a:rPr lang="en-GB" sz="4000" b="1" dirty="0" smtClean="0">
                <a:effectLst>
                  <a:outerShdw blurRad="38100" dist="38100" dir="2700000" algn="tl">
                    <a:srgbClr val="000000">
                      <a:alpha val="43137"/>
                    </a:srgbClr>
                  </a:outerShdw>
                </a:effectLst>
                <a:latin typeface="Arial Narrow"/>
                <a:cs typeface="Arial Narrow"/>
              </a:rPr>
              <a:t>Provision of information</a:t>
            </a:r>
          </a:p>
          <a:p>
            <a:pPr marL="0" indent="0">
              <a:buNone/>
              <a:defRPr/>
            </a:pPr>
            <a:endParaRPr lang="en-GB" sz="4000" dirty="0">
              <a:effectLst>
                <a:outerShdw blurRad="38100" dist="38100" dir="2700000" algn="tl">
                  <a:srgbClr val="000000">
                    <a:alpha val="43137"/>
                  </a:srgbClr>
                </a:outerShdw>
              </a:effectLst>
              <a:latin typeface="Arial Narrow"/>
              <a:cs typeface="Arial Narrow"/>
            </a:endParaRPr>
          </a:p>
          <a:p>
            <a:pPr marL="0" indent="0">
              <a:buNone/>
              <a:defRPr/>
            </a:pPr>
            <a:r>
              <a:rPr lang="en-GB" sz="4000" dirty="0">
                <a:effectLst>
                  <a:outerShdw blurRad="38100" dist="38100" dir="2700000" algn="tl">
                    <a:srgbClr val="000000">
                      <a:alpha val="43137"/>
                    </a:srgbClr>
                  </a:outerShdw>
                </a:effectLst>
                <a:latin typeface="Arial Narrow"/>
                <a:cs typeface="Arial Narrow"/>
              </a:rPr>
              <a:t> </a:t>
            </a:r>
          </a:p>
          <a:p>
            <a:pPr>
              <a:defRPr/>
            </a:pPr>
            <a:endParaRPr lang="en-GB" sz="4000" dirty="0" smtClean="0">
              <a:effectLst>
                <a:outerShdw blurRad="38100" dist="38100" dir="2700000" algn="tl">
                  <a:srgbClr val="000000">
                    <a:alpha val="43137"/>
                  </a:srgbClr>
                </a:outerShdw>
              </a:effectLst>
              <a:latin typeface="Arial Narrow"/>
              <a:cs typeface="Arial Narrow"/>
            </a:endParaRPr>
          </a:p>
          <a:p>
            <a:pPr>
              <a:defRPr/>
            </a:pPr>
            <a:endParaRPr lang="en-GB" sz="4000" dirty="0">
              <a:effectLst>
                <a:outerShdw blurRad="38100" dist="38100" dir="2700000" algn="tl">
                  <a:srgbClr val="000000">
                    <a:alpha val="43137"/>
                  </a:srgbClr>
                </a:outerShdw>
              </a:effectLst>
              <a:latin typeface="Arial Narrow"/>
              <a:cs typeface="Arial Narrow"/>
            </a:endParaRPr>
          </a:p>
          <a:p>
            <a:pPr marL="0" indent="0">
              <a:buNone/>
            </a:pPr>
            <a:endParaRPr lang="en-US" sz="4000" dirty="0">
              <a:effectLst>
                <a:outerShdw blurRad="38100" dist="38100" dir="2700000" algn="tl">
                  <a:srgbClr val="000000">
                    <a:alpha val="43137"/>
                  </a:srgbClr>
                </a:outerShdw>
              </a:effectLst>
              <a:latin typeface="Arial Narrow"/>
              <a:cs typeface="Arial Narrow"/>
            </a:endParaRPr>
          </a:p>
        </p:txBody>
      </p:sp>
      <p:sp>
        <p:nvSpPr>
          <p:cNvPr id="12" name="TextBox 11"/>
          <p:cNvSpPr txBox="1"/>
          <p:nvPr/>
        </p:nvSpPr>
        <p:spPr>
          <a:xfrm>
            <a:off x="2434753" y="5085184"/>
            <a:ext cx="4260429" cy="1323439"/>
          </a:xfrm>
          <a:prstGeom prst="rect">
            <a:avLst/>
          </a:prstGeom>
          <a:noFill/>
        </p:spPr>
        <p:txBody>
          <a:bodyPr wrap="square" rtlCol="0">
            <a:spAutoFit/>
          </a:bodyPr>
          <a:lstStyle/>
          <a:p>
            <a:r>
              <a:rPr lang="en-GB" sz="4000" b="1" dirty="0" smtClean="0">
                <a:solidFill>
                  <a:schemeClr val="tx2"/>
                </a:solidFill>
                <a:effectLst>
                  <a:outerShdw blurRad="38100" dist="38100" dir="2700000" algn="tl">
                    <a:srgbClr val="000000">
                      <a:alpha val="43137"/>
                    </a:srgbClr>
                  </a:outerShdw>
                </a:effectLst>
                <a:latin typeface="Arial Narrow"/>
                <a:cs typeface="Arial Narrow"/>
              </a:rPr>
              <a:t> Action and analysis</a:t>
            </a:r>
          </a:p>
          <a:p>
            <a:endParaRPr lang="en-US" sz="4000" b="1" dirty="0">
              <a:effectLst>
                <a:outerShdw blurRad="38100" dist="38100" dir="2700000" algn="tl">
                  <a:srgbClr val="000000">
                    <a:alpha val="43137"/>
                  </a:srgbClr>
                </a:outerShdw>
              </a:effectLst>
            </a:endParaRPr>
          </a:p>
        </p:txBody>
      </p:sp>
      <p:sp>
        <p:nvSpPr>
          <p:cNvPr id="3" name="TextBox 2"/>
          <p:cNvSpPr txBox="1"/>
          <p:nvPr/>
        </p:nvSpPr>
        <p:spPr>
          <a:xfrm>
            <a:off x="1936675" y="2252504"/>
            <a:ext cx="5256584" cy="2431435"/>
          </a:xfrm>
          <a:prstGeom prst="rect">
            <a:avLst/>
          </a:prstGeom>
          <a:noFill/>
        </p:spPr>
        <p:txBody>
          <a:bodyPr wrap="square" rtlCol="0">
            <a:spAutoFit/>
          </a:bodyPr>
          <a:lstStyle/>
          <a:p>
            <a:pPr algn="ctr"/>
            <a:r>
              <a:rPr lang="en-GB" sz="3600" i="1" dirty="0">
                <a:effectLst>
                  <a:outerShdw blurRad="38100" dist="38100" dir="2700000" algn="tl">
                    <a:srgbClr val="000000">
                      <a:alpha val="43137"/>
                    </a:srgbClr>
                  </a:outerShdw>
                </a:effectLst>
                <a:latin typeface="Arial Narrow"/>
                <a:cs typeface="Arial Narrow"/>
              </a:rPr>
              <a:t>a</a:t>
            </a:r>
            <a:r>
              <a:rPr lang="en-GB" sz="3600" i="1" dirty="0" smtClean="0">
                <a:effectLst>
                  <a:outerShdw blurRad="38100" dist="38100" dir="2700000" algn="tl">
                    <a:srgbClr val="000000">
                      <a:alpha val="43137"/>
                    </a:srgbClr>
                  </a:outerShdw>
                </a:effectLst>
                <a:latin typeface="Arial Narrow"/>
                <a:cs typeface="Arial Narrow"/>
              </a:rPr>
              <a:t>nd</a:t>
            </a:r>
          </a:p>
          <a:p>
            <a:pPr algn="ctr"/>
            <a:r>
              <a:rPr lang="en-GB" sz="4000" b="1" dirty="0">
                <a:effectLst>
                  <a:outerShdw blurRad="38100" dist="38100" dir="2700000" algn="tl">
                    <a:srgbClr val="000000">
                      <a:alpha val="43137"/>
                    </a:srgbClr>
                  </a:outerShdw>
                </a:effectLst>
                <a:latin typeface="Arial Narrow"/>
                <a:cs typeface="Arial Narrow"/>
              </a:rPr>
              <a:t>d</a:t>
            </a:r>
            <a:r>
              <a:rPr lang="en-GB" sz="4000" b="1" dirty="0" smtClean="0">
                <a:effectLst>
                  <a:outerShdw blurRad="38100" dist="38100" dir="2700000" algn="tl">
                    <a:srgbClr val="000000">
                      <a:alpha val="43137"/>
                    </a:srgbClr>
                  </a:outerShdw>
                </a:effectLst>
                <a:latin typeface="Arial Narrow"/>
                <a:cs typeface="Arial Narrow"/>
              </a:rPr>
              <a:t>ialogue &amp; </a:t>
            </a:r>
            <a:r>
              <a:rPr lang="en-GB" sz="4000" b="1" dirty="0">
                <a:effectLst>
                  <a:outerShdw blurRad="38100" dist="38100" dir="2700000" algn="tl">
                    <a:srgbClr val="000000">
                      <a:alpha val="43137"/>
                    </a:srgbClr>
                  </a:outerShdw>
                </a:effectLst>
                <a:latin typeface="Arial Narrow"/>
                <a:cs typeface="Arial Narrow"/>
              </a:rPr>
              <a:t>g</a:t>
            </a:r>
            <a:r>
              <a:rPr lang="en-GB" sz="4000" b="1" dirty="0" smtClean="0">
                <a:effectLst>
                  <a:outerShdw blurRad="38100" dist="38100" dir="2700000" algn="tl">
                    <a:srgbClr val="000000">
                      <a:alpha val="43137"/>
                    </a:srgbClr>
                  </a:outerShdw>
                </a:effectLst>
                <a:latin typeface="Arial Narrow"/>
                <a:cs typeface="Arial Narrow"/>
              </a:rPr>
              <a:t>iving a voice</a:t>
            </a:r>
          </a:p>
          <a:p>
            <a:pPr algn="ctr"/>
            <a:r>
              <a:rPr lang="en-US" sz="3600" i="1" dirty="0" smtClean="0">
                <a:effectLst>
                  <a:outerShdw blurRad="38100" dist="38100" dir="2700000" algn="tl">
                    <a:srgbClr val="000000">
                      <a:alpha val="43137"/>
                    </a:srgbClr>
                  </a:outerShdw>
                </a:effectLst>
                <a:latin typeface="Arial Narrow"/>
                <a:cs typeface="Arial Narrow"/>
              </a:rPr>
              <a:t>and </a:t>
            </a:r>
          </a:p>
          <a:p>
            <a:pPr algn="ctr"/>
            <a:r>
              <a:rPr lang="en-US" sz="4000" b="1" dirty="0" smtClean="0">
                <a:effectLst>
                  <a:outerShdw blurRad="38100" dist="38100" dir="2700000" algn="tl">
                    <a:srgbClr val="000000">
                      <a:alpha val="43137"/>
                    </a:srgbClr>
                  </a:outerShdw>
                </a:effectLst>
                <a:latin typeface="Arial Narrow"/>
                <a:cs typeface="Arial Narrow"/>
              </a:rPr>
              <a:t>connectivity</a:t>
            </a:r>
            <a:endParaRPr lang="en-GB" sz="4000" b="1" dirty="0">
              <a:effectLst>
                <a:outerShdw blurRad="38100" dist="38100" dir="2700000" algn="tl">
                  <a:srgbClr val="000000">
                    <a:alpha val="43137"/>
                  </a:srgbClr>
                </a:outerShdw>
              </a:effectLst>
              <a:latin typeface="Arial Narrow"/>
              <a:cs typeface="Arial Narrow"/>
            </a:endParaRPr>
          </a:p>
        </p:txBody>
      </p:sp>
      <p:sp>
        <p:nvSpPr>
          <p:cNvPr id="4" name="Curved Left Arrow 3"/>
          <p:cNvSpPr/>
          <p:nvPr/>
        </p:nvSpPr>
        <p:spPr>
          <a:xfrm>
            <a:off x="7308304" y="1700809"/>
            <a:ext cx="1361699" cy="3975330"/>
          </a:xfrm>
          <a:prstGeom prst="curved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6" name="Curved Left Arrow 5"/>
          <p:cNvSpPr/>
          <p:nvPr/>
        </p:nvSpPr>
        <p:spPr>
          <a:xfrm rot="10800000">
            <a:off x="365501" y="1700808"/>
            <a:ext cx="1422400" cy="3984540"/>
          </a:xfrm>
          <a:prstGeom prst="curved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03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p:bldP spid="3" grpId="0"/>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z="3200" dirty="0" smtClean="0">
                <a:latin typeface="Arial" charset="0"/>
                <a:cs typeface="Arial" charset="0"/>
              </a:rPr>
              <a:t>Why beneficiary communication?</a:t>
            </a:r>
          </a:p>
        </p:txBody>
      </p:sp>
      <p:graphicFrame>
        <p:nvGraphicFramePr>
          <p:cNvPr id="5" name="Diagram 4"/>
          <p:cNvGraphicFramePr/>
          <p:nvPr>
            <p:extLst>
              <p:ext uri="{D42A27DB-BD31-4B8C-83A1-F6EECF244321}">
                <p14:modId xmlns:p14="http://schemas.microsoft.com/office/powerpoint/2010/main" val="3808234134"/>
              </p:ext>
            </p:extLst>
          </p:nvPr>
        </p:nvGraphicFramePr>
        <p:xfrm>
          <a:off x="323528" y="1700808"/>
          <a:ext cx="8496944"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p:cNvSpPr/>
          <p:nvPr/>
        </p:nvSpPr>
        <p:spPr>
          <a:xfrm>
            <a:off x="0" y="4581128"/>
            <a:ext cx="9036496" cy="144016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245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smtClean="0">
                <a:solidFill>
                  <a:srgbClr val="FF0000"/>
                </a:solidFill>
                <a:latin typeface="Arial" charset="0"/>
                <a:cs typeface="Arial" charset="0"/>
              </a:rPr>
              <a:t>Links between BC and advocacy?</a:t>
            </a:r>
            <a:endParaRPr lang="en-GB" sz="3200" dirty="0">
              <a:solidFill>
                <a:srgbClr val="FF0000"/>
              </a:solidFill>
            </a:endParaRPr>
          </a:p>
        </p:txBody>
      </p:sp>
      <p:sp>
        <p:nvSpPr>
          <p:cNvPr id="7" name="Content Placeholder 6"/>
          <p:cNvSpPr>
            <a:spLocks noGrp="1"/>
          </p:cNvSpPr>
          <p:nvPr>
            <p:ph idx="1"/>
          </p:nvPr>
        </p:nvSpPr>
        <p:spPr>
          <a:xfrm>
            <a:off x="450168" y="1555645"/>
            <a:ext cx="8229600" cy="962741"/>
          </a:xfrm>
        </p:spPr>
        <p:txBody>
          <a:bodyPr>
            <a:noAutofit/>
          </a:bodyPr>
          <a:lstStyle/>
          <a:p>
            <a:pPr marL="0" indent="0" algn="ctr">
              <a:buNone/>
              <a:defRPr/>
            </a:pPr>
            <a:r>
              <a:rPr lang="en-GB" sz="4000" b="1" dirty="0" smtClean="0">
                <a:latin typeface="Arial Narrow"/>
                <a:cs typeface="Arial Narrow"/>
              </a:rPr>
              <a:t>Provision of information</a:t>
            </a:r>
          </a:p>
          <a:p>
            <a:pPr marL="0" indent="0">
              <a:buNone/>
              <a:defRPr/>
            </a:pPr>
            <a:endParaRPr lang="en-GB" sz="4000" dirty="0">
              <a:latin typeface="Arial Narrow"/>
              <a:cs typeface="Arial Narrow"/>
            </a:endParaRPr>
          </a:p>
          <a:p>
            <a:pPr marL="0" indent="0">
              <a:buNone/>
              <a:defRPr/>
            </a:pPr>
            <a:r>
              <a:rPr lang="en-GB" sz="4000" dirty="0">
                <a:latin typeface="Arial Narrow"/>
                <a:cs typeface="Arial Narrow"/>
              </a:rPr>
              <a:t> </a:t>
            </a:r>
          </a:p>
          <a:p>
            <a:pPr>
              <a:defRPr/>
            </a:pPr>
            <a:endParaRPr lang="en-GB" sz="4000" dirty="0" smtClean="0">
              <a:latin typeface="Arial Narrow"/>
              <a:cs typeface="Arial Narrow"/>
            </a:endParaRPr>
          </a:p>
          <a:p>
            <a:pPr>
              <a:defRPr/>
            </a:pPr>
            <a:endParaRPr lang="en-GB" sz="4000" dirty="0">
              <a:latin typeface="Arial Narrow"/>
              <a:cs typeface="Arial Narrow"/>
            </a:endParaRPr>
          </a:p>
          <a:p>
            <a:pPr marL="0" indent="0">
              <a:buNone/>
            </a:pPr>
            <a:endParaRPr lang="en-US" sz="4000" dirty="0">
              <a:latin typeface="Arial Narrow"/>
              <a:cs typeface="Arial Narrow"/>
            </a:endParaRPr>
          </a:p>
        </p:txBody>
      </p:sp>
      <p:sp>
        <p:nvSpPr>
          <p:cNvPr id="12" name="TextBox 11"/>
          <p:cNvSpPr txBox="1"/>
          <p:nvPr/>
        </p:nvSpPr>
        <p:spPr>
          <a:xfrm>
            <a:off x="2661600" y="5049132"/>
            <a:ext cx="4284104" cy="1323439"/>
          </a:xfrm>
          <a:prstGeom prst="rect">
            <a:avLst/>
          </a:prstGeom>
          <a:noFill/>
        </p:spPr>
        <p:txBody>
          <a:bodyPr wrap="square" rtlCol="0">
            <a:spAutoFit/>
          </a:bodyPr>
          <a:lstStyle/>
          <a:p>
            <a:r>
              <a:rPr lang="en-GB" sz="4000" dirty="0" smtClean="0">
                <a:solidFill>
                  <a:schemeClr val="accent6">
                    <a:lumMod val="50000"/>
                  </a:schemeClr>
                </a:solidFill>
                <a:latin typeface="Arial Narrow"/>
                <a:cs typeface="Arial Narrow"/>
              </a:rPr>
              <a:t> </a:t>
            </a:r>
            <a:r>
              <a:rPr lang="en-GB" sz="4000" b="1" dirty="0" smtClean="0">
                <a:solidFill>
                  <a:schemeClr val="accent6">
                    <a:lumMod val="50000"/>
                  </a:schemeClr>
                </a:solidFill>
                <a:latin typeface="Arial Narrow"/>
                <a:cs typeface="Arial Narrow"/>
              </a:rPr>
              <a:t>Action and analysis</a:t>
            </a:r>
          </a:p>
          <a:p>
            <a:endParaRPr lang="en-US" sz="4000" dirty="0">
              <a:solidFill>
                <a:schemeClr val="accent6">
                  <a:lumMod val="50000"/>
                </a:schemeClr>
              </a:solidFill>
            </a:endParaRPr>
          </a:p>
        </p:txBody>
      </p:sp>
      <p:sp>
        <p:nvSpPr>
          <p:cNvPr id="3" name="TextBox 2"/>
          <p:cNvSpPr txBox="1"/>
          <p:nvPr/>
        </p:nvSpPr>
        <p:spPr>
          <a:xfrm>
            <a:off x="2195736" y="2231455"/>
            <a:ext cx="4778856" cy="2308324"/>
          </a:xfrm>
          <a:prstGeom prst="rect">
            <a:avLst/>
          </a:prstGeom>
          <a:noFill/>
        </p:spPr>
        <p:txBody>
          <a:bodyPr wrap="square" rtlCol="0">
            <a:spAutoFit/>
          </a:bodyPr>
          <a:lstStyle/>
          <a:p>
            <a:pPr algn="ctr"/>
            <a:r>
              <a:rPr lang="en-GB" sz="3600" i="1" dirty="0">
                <a:latin typeface="Arial Narrow"/>
                <a:cs typeface="Arial Narrow"/>
              </a:rPr>
              <a:t>a</a:t>
            </a:r>
            <a:r>
              <a:rPr lang="en-GB" sz="3600" i="1" dirty="0" smtClean="0">
                <a:latin typeface="Arial Narrow"/>
                <a:cs typeface="Arial Narrow"/>
              </a:rPr>
              <a:t>nd</a:t>
            </a:r>
          </a:p>
          <a:p>
            <a:pPr algn="ctr"/>
            <a:r>
              <a:rPr lang="en-GB" sz="3600" b="1" dirty="0">
                <a:latin typeface="Arial Narrow"/>
                <a:cs typeface="Arial Narrow"/>
              </a:rPr>
              <a:t>d</a:t>
            </a:r>
            <a:r>
              <a:rPr lang="en-GB" sz="3600" b="1" dirty="0" smtClean="0">
                <a:latin typeface="Arial Narrow"/>
                <a:cs typeface="Arial Narrow"/>
              </a:rPr>
              <a:t>ialogue &amp; giving a voice</a:t>
            </a:r>
          </a:p>
          <a:p>
            <a:pPr algn="ctr"/>
            <a:r>
              <a:rPr lang="en-US" sz="3600" i="1" dirty="0" smtClean="0">
                <a:latin typeface="Arial Narrow"/>
                <a:cs typeface="Arial Narrow"/>
              </a:rPr>
              <a:t>and </a:t>
            </a:r>
          </a:p>
          <a:p>
            <a:pPr algn="ctr"/>
            <a:r>
              <a:rPr lang="en-US" sz="3600" b="1" dirty="0" smtClean="0">
                <a:latin typeface="Arial Narrow"/>
                <a:cs typeface="Arial Narrow"/>
              </a:rPr>
              <a:t>connectivity</a:t>
            </a:r>
            <a:endParaRPr lang="en-GB" sz="3600" b="1" dirty="0">
              <a:latin typeface="Arial Narrow"/>
              <a:cs typeface="Arial Narrow"/>
            </a:endParaRPr>
          </a:p>
        </p:txBody>
      </p:sp>
      <p:sp>
        <p:nvSpPr>
          <p:cNvPr id="4" name="Curved Left Arrow 3"/>
          <p:cNvSpPr/>
          <p:nvPr/>
        </p:nvSpPr>
        <p:spPr>
          <a:xfrm>
            <a:off x="7236296" y="1700809"/>
            <a:ext cx="1649731" cy="4176463"/>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Curved Left Arrow 5"/>
          <p:cNvSpPr/>
          <p:nvPr/>
        </p:nvSpPr>
        <p:spPr>
          <a:xfrm rot="10800000">
            <a:off x="149477" y="1484784"/>
            <a:ext cx="2046259" cy="422606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Oval Callout 4"/>
          <p:cNvSpPr/>
          <p:nvPr/>
        </p:nvSpPr>
        <p:spPr>
          <a:xfrm>
            <a:off x="6479704" y="0"/>
            <a:ext cx="2664296" cy="1512168"/>
          </a:xfrm>
          <a:prstGeom prst="wedgeEllipseCallout">
            <a:avLst>
              <a:gd name="adj1" fmla="val -30764"/>
              <a:gd name="adj2" fmla="val 7543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schemeClr val="tx1"/>
                </a:solidFill>
              </a:rPr>
              <a:t>So that people can make decisions about things that affect them</a:t>
            </a:r>
            <a:endParaRPr lang="en-GB" b="1" dirty="0">
              <a:solidFill>
                <a:schemeClr val="tx1"/>
              </a:solidFill>
            </a:endParaRPr>
          </a:p>
        </p:txBody>
      </p:sp>
      <p:sp>
        <p:nvSpPr>
          <p:cNvPr id="8" name="Oval Callout 7"/>
          <p:cNvSpPr/>
          <p:nvPr/>
        </p:nvSpPr>
        <p:spPr>
          <a:xfrm>
            <a:off x="6732240" y="3789040"/>
            <a:ext cx="2411760" cy="1175960"/>
          </a:xfrm>
          <a:prstGeom prst="wedgeEllipseCallout">
            <a:avLst>
              <a:gd name="adj1" fmla="val -74239"/>
              <a:gd name="adj2" fmla="val -8756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schemeClr val="tx1"/>
                </a:solidFill>
              </a:rPr>
              <a:t>So that people can advocate for their own needs</a:t>
            </a:r>
            <a:endParaRPr lang="en-GB" b="1" dirty="0">
              <a:solidFill>
                <a:schemeClr val="tx1"/>
              </a:solidFill>
            </a:endParaRPr>
          </a:p>
        </p:txBody>
      </p:sp>
      <p:sp>
        <p:nvSpPr>
          <p:cNvPr id="9" name="Oval Callout 8"/>
          <p:cNvSpPr/>
          <p:nvPr/>
        </p:nvSpPr>
        <p:spPr>
          <a:xfrm>
            <a:off x="256030" y="1124394"/>
            <a:ext cx="1896533" cy="720780"/>
          </a:xfrm>
          <a:prstGeom prst="wedgeEllipseCallout">
            <a:avLst>
              <a:gd name="adj1" fmla="val 76538"/>
              <a:gd name="adj2" fmla="val 20226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schemeClr val="tx1"/>
                </a:solidFill>
              </a:rPr>
              <a:t>Listening</a:t>
            </a:r>
            <a:endParaRPr lang="en-GB" b="1" dirty="0">
              <a:solidFill>
                <a:schemeClr val="tx1"/>
              </a:solidFill>
            </a:endParaRPr>
          </a:p>
        </p:txBody>
      </p:sp>
      <p:sp>
        <p:nvSpPr>
          <p:cNvPr id="13" name="Oval Callout 12"/>
          <p:cNvSpPr/>
          <p:nvPr/>
        </p:nvSpPr>
        <p:spPr>
          <a:xfrm>
            <a:off x="149476" y="3589806"/>
            <a:ext cx="2338802" cy="1085803"/>
          </a:xfrm>
          <a:prstGeom prst="wedgeEllipseCallout">
            <a:avLst>
              <a:gd name="adj1" fmla="val 68203"/>
              <a:gd name="adj2" fmla="val 841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schemeClr val="tx1"/>
                </a:solidFill>
              </a:rPr>
              <a:t>Empowerment through connectivity</a:t>
            </a:r>
            <a:endParaRPr lang="en-GB" b="1" dirty="0">
              <a:solidFill>
                <a:schemeClr val="tx1"/>
              </a:solidFill>
            </a:endParaRPr>
          </a:p>
        </p:txBody>
      </p:sp>
      <p:sp>
        <p:nvSpPr>
          <p:cNvPr id="10" name="Oval Callout 9"/>
          <p:cNvSpPr/>
          <p:nvPr/>
        </p:nvSpPr>
        <p:spPr>
          <a:xfrm>
            <a:off x="2374290" y="4675609"/>
            <a:ext cx="2429362" cy="1171073"/>
          </a:xfrm>
          <a:prstGeom prst="wedgeEllipseCallout">
            <a:avLst>
              <a:gd name="adj1" fmla="val 83081"/>
              <a:gd name="adj2" fmla="val -7212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schemeClr val="tx1"/>
                </a:solidFill>
              </a:rPr>
              <a:t>Strong participation  = sustainability</a:t>
            </a:r>
            <a:endParaRPr lang="en-GB" b="1" dirty="0">
              <a:solidFill>
                <a:schemeClr val="tx1"/>
              </a:solidFill>
            </a:endParaRPr>
          </a:p>
        </p:txBody>
      </p:sp>
      <p:pic>
        <p:nvPicPr>
          <p:cNvPr id="4102" name="Picture 6" descr="D:\Users\Ben.Comms\AppData\Local\Microsoft\Windows\Temporary Internet Files\Content.IE5\5RYI916A\20121231-community-r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563" y="1212475"/>
            <a:ext cx="4978704" cy="4754662"/>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76448" y="4120648"/>
            <a:ext cx="3818104" cy="954107"/>
          </a:xfrm>
          <a:prstGeom prst="rect">
            <a:avLst/>
          </a:prstGeom>
          <a:scene3d>
            <a:camera prst="isometricOffAxis1Right"/>
            <a:lightRig rig="threePt" dir="t"/>
          </a:scene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smtClean="0"/>
              <a:t>RESILIENT COMMUNITIES</a:t>
            </a:r>
            <a:endParaRPr lang="en-GB" sz="2800" b="1" dirty="0"/>
          </a:p>
        </p:txBody>
      </p:sp>
    </p:spTree>
    <p:extLst>
      <p:ext uri="{BB962C8B-B14F-4D97-AF65-F5344CB8AC3E}">
        <p14:creationId xmlns:p14="http://schemas.microsoft.com/office/powerpoint/2010/main" val="20042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4102"/>
                                        </p:tgtEl>
                                        <p:attrNameLst>
                                          <p:attrName>style.visibility</p:attrName>
                                        </p:attrNameLst>
                                      </p:cBhvr>
                                      <p:to>
                                        <p:strVal val="visible"/>
                                      </p:to>
                                    </p:set>
                                    <p:animEffect transition="in" filter="circle(in)">
                                      <p:cBhvr>
                                        <p:cTn id="60" dur="2000"/>
                                        <p:tgtEl>
                                          <p:spTgt spid="410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p:bldP spid="3" grpId="0"/>
      <p:bldP spid="4" grpId="0" animBg="1"/>
      <p:bldP spid="6" grpId="0" animBg="1"/>
      <p:bldP spid="5" grpId="0" animBg="1"/>
      <p:bldP spid="8" grpId="0" animBg="1"/>
      <p:bldP spid="9" grpId="0" animBg="1"/>
      <p:bldP spid="13"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260648"/>
            <a:ext cx="6153150"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0221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Links to RCRC community-based programmes</a:t>
            </a:r>
            <a:endParaRPr lang="en-GB" dirty="0">
              <a:solidFill>
                <a:srgbClr val="FF0000"/>
              </a:solidFill>
            </a:endParaRPr>
          </a:p>
        </p:txBody>
      </p:sp>
      <p:graphicFrame>
        <p:nvGraphicFramePr>
          <p:cNvPr id="4" name="Diagram 3"/>
          <p:cNvGraphicFramePr/>
          <p:nvPr>
            <p:extLst>
              <p:ext uri="{D42A27DB-BD31-4B8C-83A1-F6EECF244321}">
                <p14:modId xmlns:p14="http://schemas.microsoft.com/office/powerpoint/2010/main" val="2359664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2965076514"/>
              </p:ext>
            </p:extLst>
          </p:nvPr>
        </p:nvGraphicFramePr>
        <p:xfrm>
          <a:off x="457200" y="1600200"/>
          <a:ext cx="8229600" cy="4205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0723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p:txBody>
          <a:bodyPr/>
          <a:lstStyle/>
          <a:p>
            <a:r>
              <a:rPr lang="en-US" altLang="en-US" dirty="0" smtClean="0">
                <a:solidFill>
                  <a:srgbClr val="FF0000"/>
                </a:solidFill>
                <a:latin typeface="Arial" charset="0"/>
                <a:cs typeface="Arial" charset="0"/>
              </a:rPr>
              <a:t>The role of Red Cross Red Crescent in supporting </a:t>
            </a:r>
            <a:r>
              <a:rPr lang="en-US" altLang="en-US" sz="2800" dirty="0" smtClean="0">
                <a:solidFill>
                  <a:srgbClr val="FF0000"/>
                </a:solidFill>
                <a:latin typeface="Arial" charset="0"/>
                <a:cs typeface="Arial" charset="0"/>
              </a:rPr>
              <a:t>community-led advocacy</a:t>
            </a:r>
            <a:endParaRPr lang="en-GB" altLang="en-US" dirty="0" smtClean="0">
              <a:solidFill>
                <a:srgbClr val="FF0000"/>
              </a:solidFill>
              <a:latin typeface="Arial" charset="0"/>
              <a:cs typeface="Arial" charset="0"/>
            </a:endParaRPr>
          </a:p>
        </p:txBody>
      </p:sp>
      <p:sp>
        <p:nvSpPr>
          <p:cNvPr id="3" name="Content Placeholder 2"/>
          <p:cNvSpPr>
            <a:spLocks noGrp="1"/>
          </p:cNvSpPr>
          <p:nvPr>
            <p:ph idx="1"/>
          </p:nvPr>
        </p:nvSpPr>
        <p:spPr/>
        <p:txBody>
          <a:bodyPr/>
          <a:lstStyle/>
          <a:p>
            <a:pPr marL="0" lvl="0" indent="0">
              <a:buNone/>
            </a:pPr>
            <a:endParaRPr lang="en-US" altLang="en-US" dirty="0" smtClean="0">
              <a:latin typeface="Arial" charset="0"/>
              <a:cs typeface="Arial" charset="0"/>
            </a:endParaRPr>
          </a:p>
          <a:p>
            <a:pPr marL="0" lvl="0" indent="0">
              <a:buNone/>
            </a:pPr>
            <a:endParaRPr lang="en-US" altLang="en-US" dirty="0">
              <a:latin typeface="Arial" charset="0"/>
              <a:cs typeface="Arial" charset="0"/>
            </a:endParaRPr>
          </a:p>
        </p:txBody>
      </p:sp>
      <p:graphicFrame>
        <p:nvGraphicFramePr>
          <p:cNvPr id="4" name="Diagram 3"/>
          <p:cNvGraphicFramePr/>
          <p:nvPr>
            <p:extLst>
              <p:ext uri="{D42A27DB-BD31-4B8C-83A1-F6EECF244321}">
                <p14:modId xmlns:p14="http://schemas.microsoft.com/office/powerpoint/2010/main" val="3745565072"/>
              </p:ext>
            </p:extLst>
          </p:nvPr>
        </p:nvGraphicFramePr>
        <p:xfrm>
          <a:off x="395536" y="1397000"/>
          <a:ext cx="8352928"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2051720" y="2132856"/>
            <a:ext cx="6192688" cy="3096344"/>
          </a:xfrm>
          <a:prstGeom prst="rightArrow">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altLang="en-US" sz="2800" b="1" dirty="0">
                <a:latin typeface="Arial" charset="0"/>
                <a:cs typeface="Arial" charset="0"/>
              </a:rPr>
              <a:t>Responsibility</a:t>
            </a:r>
            <a:r>
              <a:rPr lang="en-US" altLang="en-US" sz="2800" dirty="0">
                <a:latin typeface="Arial" charset="0"/>
                <a:cs typeface="Arial" charset="0"/>
              </a:rPr>
              <a:t> </a:t>
            </a:r>
            <a:r>
              <a:rPr lang="en-US" altLang="en-US" sz="2000" dirty="0" smtClean="0">
                <a:latin typeface="Arial" charset="0"/>
                <a:cs typeface="Arial" charset="0"/>
              </a:rPr>
              <a:t>-  to </a:t>
            </a:r>
            <a:r>
              <a:rPr lang="en-US" altLang="en-US" sz="2000" dirty="0">
                <a:latin typeface="Arial" charset="0"/>
                <a:cs typeface="Arial" charset="0"/>
              </a:rPr>
              <a:t>influence </a:t>
            </a:r>
            <a:r>
              <a:rPr lang="en-GB" sz="2000" dirty="0"/>
              <a:t>decision makers to act </a:t>
            </a:r>
            <a:r>
              <a:rPr lang="en-GB" sz="2000" dirty="0" smtClean="0"/>
              <a:t>for </a:t>
            </a:r>
            <a:r>
              <a:rPr lang="en-GB" sz="2000" dirty="0"/>
              <a:t>vulnerable people </a:t>
            </a:r>
            <a:r>
              <a:rPr lang="en-GB" sz="2000" dirty="0" smtClean="0"/>
              <a:t>AND </a:t>
            </a:r>
            <a:r>
              <a:rPr lang="en-GB" sz="2000" dirty="0"/>
              <a:t>to take action to allow vulnerable people to do this for themselves</a:t>
            </a:r>
          </a:p>
        </p:txBody>
      </p:sp>
    </p:spTree>
    <p:extLst>
      <p:ext uri="{BB962C8B-B14F-4D97-AF65-F5344CB8AC3E}">
        <p14:creationId xmlns:p14="http://schemas.microsoft.com/office/powerpoint/2010/main" val="264109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FF0000"/>
                </a:solidFill>
              </a:rPr>
              <a:t>Supporting </a:t>
            </a:r>
            <a:r>
              <a:rPr lang="en-US" sz="2800" dirty="0">
                <a:solidFill>
                  <a:srgbClr val="FF0000"/>
                </a:solidFill>
              </a:rPr>
              <a:t>communities to be </a:t>
            </a:r>
            <a:r>
              <a:rPr lang="en-US" sz="2800" dirty="0" smtClean="0">
                <a:solidFill>
                  <a:srgbClr val="FF0000"/>
                </a:solidFill>
              </a:rPr>
              <a:t>better connected </a:t>
            </a:r>
            <a:r>
              <a:rPr lang="en-US" sz="2800" dirty="0">
                <a:solidFill>
                  <a:srgbClr val="FF0000"/>
                </a:solidFill>
              </a:rPr>
              <a:t>and better </a:t>
            </a:r>
            <a:r>
              <a:rPr lang="en-US" sz="2800" dirty="0" smtClean="0">
                <a:solidFill>
                  <a:srgbClr val="FF0000"/>
                </a:solidFill>
              </a:rPr>
              <a:t>organised – How? </a:t>
            </a:r>
            <a:r>
              <a:rPr lang="en-US" dirty="0" smtClean="0"/>
              <a:t>	</a:t>
            </a:r>
            <a:endParaRPr lang="en-GB" dirty="0"/>
          </a:p>
        </p:txBody>
      </p:sp>
      <p:sp>
        <p:nvSpPr>
          <p:cNvPr id="3" name="Content Placeholder 2"/>
          <p:cNvSpPr>
            <a:spLocks noGrp="1"/>
          </p:cNvSpPr>
          <p:nvPr>
            <p:ph idx="1"/>
          </p:nvPr>
        </p:nvSpPr>
        <p:spPr>
          <a:xfrm>
            <a:off x="457200" y="1600200"/>
            <a:ext cx="8435280" cy="4205288"/>
          </a:xfrm>
        </p:spPr>
        <p:txBody>
          <a:bodyPr/>
          <a:lstStyle/>
          <a:p>
            <a:r>
              <a:rPr lang="en-US" b="1" dirty="0"/>
              <a:t>A</a:t>
            </a:r>
            <a:r>
              <a:rPr lang="en-US" b="1" dirty="0" smtClean="0"/>
              <a:t>dvocacy component </a:t>
            </a:r>
            <a:r>
              <a:rPr lang="en-US" dirty="0" smtClean="0"/>
              <a:t>in RCRC community-based programmes</a:t>
            </a:r>
          </a:p>
          <a:p>
            <a:r>
              <a:rPr lang="en-US" b="1" dirty="0" smtClean="0"/>
              <a:t>Connecting </a:t>
            </a:r>
            <a:r>
              <a:rPr lang="en-US" b="1" dirty="0"/>
              <a:t>with local </a:t>
            </a:r>
            <a:r>
              <a:rPr lang="en-US" b="1" dirty="0" smtClean="0"/>
              <a:t>authorities </a:t>
            </a:r>
            <a:r>
              <a:rPr lang="en-US" dirty="0" smtClean="0"/>
              <a:t>– e.g. via village development committees or other local government structures </a:t>
            </a:r>
          </a:p>
          <a:p>
            <a:r>
              <a:rPr lang="en-US" b="1" dirty="0"/>
              <a:t>Support community to use government structures </a:t>
            </a:r>
            <a:r>
              <a:rPr lang="en-US" dirty="0"/>
              <a:t>to do advocacy: e.g. village </a:t>
            </a:r>
            <a:r>
              <a:rPr lang="en-US" dirty="0" smtClean="0"/>
              <a:t>committees</a:t>
            </a:r>
          </a:p>
          <a:p>
            <a:r>
              <a:rPr lang="en-US" b="1" dirty="0" smtClean="0"/>
              <a:t>Facilitate local coalitions </a:t>
            </a:r>
            <a:r>
              <a:rPr lang="en-US" dirty="0" smtClean="0"/>
              <a:t>and bridge local-to-municipal-to-local</a:t>
            </a:r>
            <a:endParaRPr lang="en-US" dirty="0"/>
          </a:p>
          <a:p>
            <a:r>
              <a:rPr lang="en-US" dirty="0" smtClean="0"/>
              <a:t>Help </a:t>
            </a:r>
            <a:r>
              <a:rPr lang="en-US" b="1" dirty="0" smtClean="0"/>
              <a:t>share</a:t>
            </a:r>
            <a:r>
              <a:rPr lang="en-US" dirty="0" smtClean="0"/>
              <a:t> </a:t>
            </a:r>
            <a:r>
              <a:rPr lang="en-US" b="1" dirty="0" smtClean="0"/>
              <a:t>community action plans</a:t>
            </a:r>
          </a:p>
          <a:p>
            <a:r>
              <a:rPr lang="en-US" dirty="0" smtClean="0"/>
              <a:t>Platform for </a:t>
            </a:r>
            <a:r>
              <a:rPr lang="en-US" b="1" dirty="0" smtClean="0"/>
              <a:t>peer-to-peer cross learning </a:t>
            </a:r>
            <a:r>
              <a:rPr lang="en-US" dirty="0" smtClean="0"/>
              <a:t>and sharing</a:t>
            </a:r>
          </a:p>
          <a:p>
            <a:r>
              <a:rPr lang="en-US" b="1" dirty="0" smtClean="0"/>
              <a:t>Public </a:t>
            </a:r>
            <a:r>
              <a:rPr lang="en-US" b="1" dirty="0"/>
              <a:t>messaging and advocacy</a:t>
            </a:r>
            <a:r>
              <a:rPr lang="en-US" dirty="0"/>
              <a:t> to government and other </a:t>
            </a:r>
            <a:r>
              <a:rPr lang="en-US" dirty="0" smtClean="0"/>
              <a:t>partners</a:t>
            </a:r>
            <a:endParaRPr lang="en-GB" dirty="0"/>
          </a:p>
        </p:txBody>
      </p:sp>
    </p:spTree>
    <p:extLst>
      <p:ext uri="{BB962C8B-B14F-4D97-AF65-F5344CB8AC3E}">
        <p14:creationId xmlns:p14="http://schemas.microsoft.com/office/powerpoint/2010/main" val="230393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1224136" cy="3960440"/>
          </a:xfrm>
        </p:spPr>
        <p:txBody>
          <a:bodyPr vert="vert270"/>
          <a:lstStyle/>
          <a:p>
            <a:pPr algn="ctr"/>
            <a:r>
              <a:rPr lang="en-US" sz="4800" dirty="0" smtClean="0"/>
              <a:t>Enablers?</a:t>
            </a:r>
            <a:endParaRPr lang="en-GB" sz="4800" dirty="0"/>
          </a:p>
        </p:txBody>
      </p:sp>
      <p:graphicFrame>
        <p:nvGraphicFramePr>
          <p:cNvPr id="4" name="Diagram 3"/>
          <p:cNvGraphicFramePr/>
          <p:nvPr>
            <p:extLst>
              <p:ext uri="{D42A27DB-BD31-4B8C-83A1-F6EECF244321}">
                <p14:modId xmlns:p14="http://schemas.microsoft.com/office/powerpoint/2010/main" val="1403745925"/>
              </p:ext>
            </p:extLst>
          </p:nvPr>
        </p:nvGraphicFramePr>
        <p:xfrm>
          <a:off x="899592" y="260648"/>
          <a:ext cx="853244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395536" y="1628800"/>
            <a:ext cx="8568952" cy="4205288"/>
          </a:xfrm>
        </p:spPr>
        <p:txBody>
          <a:bodyPr/>
          <a:lstStyle/>
          <a:p>
            <a:endParaRPr lang="en-US" sz="2400" dirty="0" smtClean="0"/>
          </a:p>
          <a:p>
            <a:endParaRPr lang="en-US" sz="2400" dirty="0" smtClean="0"/>
          </a:p>
          <a:p>
            <a:endParaRPr lang="en-GB" sz="2400" dirty="0"/>
          </a:p>
        </p:txBody>
      </p:sp>
    </p:spTree>
    <p:extLst>
      <p:ext uri="{BB962C8B-B14F-4D97-AF65-F5344CB8AC3E}">
        <p14:creationId xmlns:p14="http://schemas.microsoft.com/office/powerpoint/2010/main" val="2754750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IFRC_2010 presentation-EN 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IFRC_2010 presentation-EN basic</Template>
  <TotalTime>3017</TotalTime>
  <Words>1007</Words>
  <Application>Microsoft Office PowerPoint</Application>
  <PresentationFormat>On-screen Show (4:3)</PresentationFormat>
  <Paragraphs>124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IFRC_2010 presentation-EN basic</vt:lpstr>
      <vt:lpstr>Putting communities at the center of advocacy  Regional Resilience Workshop, February 2015</vt:lpstr>
      <vt:lpstr>What is beneficiary communication?</vt:lpstr>
      <vt:lpstr>Why beneficiary communication?</vt:lpstr>
      <vt:lpstr>Links between BC and advocacy?</vt:lpstr>
      <vt:lpstr>PowerPoint Presentation</vt:lpstr>
      <vt:lpstr>Links to RCRC community-based programmes</vt:lpstr>
      <vt:lpstr>The role of Red Cross Red Crescent in supporting community-led advocacy</vt:lpstr>
      <vt:lpstr>Supporting communities to be better connected and better organised – How?  </vt:lpstr>
      <vt:lpstr>Enablers?</vt:lpstr>
      <vt:lpstr>Building skills for community advocacy</vt:lpstr>
      <vt:lpstr>Myanmar Urban DRR programme</vt:lpstr>
      <vt:lpstr>RC Youth and Volunteers in the 6th Asian Ministerial Conference on DRR</vt:lpstr>
      <vt:lpstr>Kenya Red Cross and WHS</vt:lpstr>
      <vt:lpstr>Questions for discussion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Communities at the center of advocacy</dc:title>
  <dc:creator>Ben.Comms</dc:creator>
  <cp:lastModifiedBy>Angeline Tandiono</cp:lastModifiedBy>
  <cp:revision>68</cp:revision>
  <dcterms:created xsi:type="dcterms:W3CDTF">2015-01-31T02:22:59Z</dcterms:created>
  <dcterms:modified xsi:type="dcterms:W3CDTF">2015-02-12T03:52:52Z</dcterms:modified>
</cp:coreProperties>
</file>