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8" r:id="rId2"/>
    <p:sldId id="278" r:id="rId3"/>
    <p:sldId id="286" r:id="rId4"/>
    <p:sldId id="289" r:id="rId5"/>
    <p:sldId id="290" r:id="rId6"/>
    <p:sldId id="287" r:id="rId7"/>
    <p:sldId id="288" r:id="rId8"/>
    <p:sldId id="285" r:id="rId9"/>
  </p:sldIdLst>
  <p:sldSz cx="9144000" cy="6858000" type="screen4x3"/>
  <p:notesSz cx="6765925" cy="98679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FFFFFF"/>
    <a:srgbClr val="61A5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1974D2-2DA2-4E4F-94F7-A546AD54FE76}" type="datetimeFigureOut">
              <a:rPr lang="en-GB"/>
              <a:pPr>
                <a:defRPr/>
              </a:pPr>
              <a:t>17/02/2016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CCF1E2-F5C8-4FB1-90FA-E07CE749A24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2225" y="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D8D65-4BDE-4F22-850E-A28A6ACA7041}" type="datetimeFigureOut">
              <a:rPr lang="en-US" smtClean="0"/>
              <a:pPr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39775"/>
            <a:ext cx="493395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687888"/>
            <a:ext cx="5413375" cy="4440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2225" y="9372600"/>
            <a:ext cx="2932113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BA933-ECDA-4B7F-9454-C5AFDA94F12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UN</a:t>
            </a:r>
            <a:r>
              <a:rPr lang="en-US" baseline="0" dirty="0" smtClean="0"/>
              <a:t> RCO: UN residence </a:t>
            </a:r>
            <a:r>
              <a:rPr lang="en-US" baseline="0" smtClean="0"/>
              <a:t>Coordination Office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A933-ECDA-4B7F-9454-C5AFDA94F12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215 teachers</a:t>
            </a:r>
            <a:r>
              <a:rPr lang="en-US" baseline="0" dirty="0" smtClean="0"/>
              <a:t> from 21 schools of </a:t>
            </a:r>
            <a:r>
              <a:rPr lang="en-US" baseline="0" dirty="0" err="1" smtClean="0"/>
              <a:t>Feung</a:t>
            </a:r>
            <a:r>
              <a:rPr lang="en-US" baseline="0" dirty="0" smtClean="0"/>
              <a:t>, Med and </a:t>
            </a:r>
            <a:r>
              <a:rPr lang="en-US" baseline="0" dirty="0" err="1" smtClean="0"/>
              <a:t>Kasi</a:t>
            </a:r>
            <a:r>
              <a:rPr lang="en-US" baseline="0" dirty="0" smtClean="0"/>
              <a:t> Districts, </a:t>
            </a:r>
            <a:r>
              <a:rPr lang="en-US" baseline="0" smtClean="0"/>
              <a:t>Vientiane Province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A933-ECDA-4B7F-9454-C5AFDA94F12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8BA933-ECDA-4B7F-9454-C5AFDA94F12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OX_VL_W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18450" y="5502275"/>
            <a:ext cx="919163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95288" y="2852738"/>
            <a:ext cx="8466137" cy="1655762"/>
          </a:xfrm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lIns="0" tIns="0" rIns="0" bIns="0" anchor="t"/>
          <a:lstStyle>
            <a:lvl1pPr>
              <a:defRPr sz="6000" b="1">
                <a:solidFill>
                  <a:schemeClr val="bg1"/>
                </a:solidFill>
                <a:latin typeface="Oxfam Global Headline Regular"/>
                <a:cs typeface="Oxfam Global Headline Regular"/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dirty="0" smtClean="0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37100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dirty="0" smtClean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3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3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5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8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1029" name="Text Box 10"/>
          <p:cNvSpPr txBox="1">
            <a:spLocks noChangeArrowheads="1"/>
          </p:cNvSpPr>
          <p:nvPr/>
        </p:nvSpPr>
        <p:spPr bwMode="auto">
          <a:xfrm>
            <a:off x="6823075" y="6453188"/>
            <a:ext cx="1227138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1000" smtClean="0">
                <a:cs typeface="+mn-cs"/>
              </a:rPr>
              <a:t>Page </a:t>
            </a:r>
            <a:fld id="{A3829EE3-4FF8-4D66-9FB8-EC2AC3DC5E8F}" type="slidenum">
              <a:rPr lang="en-GB" sz="1000" smtClean="0">
                <a:cs typeface="+mn-cs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GB" sz="1000" smtClean="0">
              <a:cs typeface="+mn-cs"/>
            </a:endParaRPr>
          </a:p>
        </p:txBody>
      </p:sp>
      <p:pic>
        <p:nvPicPr>
          <p:cNvPr id="2" name="Picture 7" descr="Black logo_06021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04200" y="6005513"/>
            <a:ext cx="600075" cy="6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ts val="9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charset="0"/>
          <a:cs typeface="ＭＳ Ｐゴシック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23528" y="188640"/>
            <a:ext cx="8568952" cy="2376264"/>
          </a:xfrm>
        </p:spPr>
        <p:txBody>
          <a:bodyPr/>
          <a:lstStyle/>
          <a:p>
            <a:pPr algn="ctr" eaLnBrk="1" hangingPunct="1"/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ການຈັດຕັ້ງປະຕິບັດວຽກງານຫຼຸດຜ່ອນຄວາມສ່ຽງໄພພິບັດ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ໃນໂຮງຮຽນ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/>
            </a:r>
            <a:br>
              <a:rPr lang="en-US" sz="2800" dirty="0" smtClean="0">
                <a:latin typeface="Saysettha OT" pitchFamily="34" charset="-34"/>
                <a:cs typeface="Saysettha OT" pitchFamily="34" charset="-34"/>
              </a:rPr>
            </a:br>
            <a:r>
              <a:rPr lang="en-US" sz="2400" dirty="0" smtClean="0">
                <a:cs typeface="ＭＳ Ｐゴシック"/>
              </a:rPr>
              <a:t>Disaster risk reduction in school</a:t>
            </a:r>
            <a:r>
              <a:rPr lang="en-US" sz="2800" dirty="0" smtClean="0">
                <a:cs typeface="ＭＳ Ｐゴシック"/>
              </a:rPr>
              <a:t/>
            </a:r>
            <a:br>
              <a:rPr lang="en-US" sz="2800" dirty="0" smtClean="0">
                <a:cs typeface="ＭＳ Ｐゴシック"/>
              </a:rPr>
            </a:br>
            <a:r>
              <a:rPr lang="en-US" sz="2800" dirty="0" smtClean="0">
                <a:cs typeface="ＭＳ Ｐゴシック"/>
              </a:rPr>
              <a:t/>
            </a:r>
            <a:br>
              <a:rPr lang="en-US" sz="2800" dirty="0" smtClean="0">
                <a:cs typeface="ＭＳ Ｐゴシック"/>
              </a:rPr>
            </a:b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ໂດຍ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ອົງການອ໊ອກສະຟາມ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ປະຈຳ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ສປປ</a:t>
            </a:r>
            <a:r>
              <a:rPr lang="en-US" sz="28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800" dirty="0" err="1" smtClean="0">
                <a:latin typeface="Saysettha OT" pitchFamily="34" charset="-34"/>
                <a:cs typeface="Saysettha OT" pitchFamily="34" charset="-34"/>
              </a:rPr>
              <a:t>ລາວ</a:t>
            </a:r>
            <a:endParaRPr lang="en-US" sz="3600" dirty="0" smtClean="0">
              <a:latin typeface="Saysettha OT" pitchFamily="34" charset="-34"/>
              <a:ea typeface="ＭＳ Ｐゴシック"/>
              <a:cs typeface="Saysettha OT" pitchFamily="34" charset="-34"/>
            </a:endParaRPr>
          </a:p>
        </p:txBody>
      </p:sp>
      <p:sp>
        <p:nvSpPr>
          <p:cNvPr id="3076" name="Rectangle 6"/>
          <p:cNvSpPr>
            <a:spLocks noChangeArrowheads="1"/>
          </p:cNvSpPr>
          <p:nvPr/>
        </p:nvSpPr>
        <p:spPr bwMode="auto">
          <a:xfrm>
            <a:off x="395288" y="6291263"/>
            <a:ext cx="3587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>
              <a:lnSpc>
                <a:spcPct val="95000"/>
              </a:lnSpc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077" name="Rectangle 7"/>
          <p:cNvSpPr>
            <a:spLocks noChangeArrowheads="1"/>
          </p:cNvSpPr>
          <p:nvPr/>
        </p:nvSpPr>
        <p:spPr bwMode="auto">
          <a:xfrm>
            <a:off x="4668838" y="6237312"/>
            <a:ext cx="303847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 eaLnBrk="0" hangingPunct="0">
              <a:lnSpc>
                <a:spcPct val="95000"/>
              </a:lnSpc>
            </a:pPr>
            <a:r>
              <a:rPr lang="en-GB" sz="2000" dirty="0" smtClean="0">
                <a:solidFill>
                  <a:schemeClr val="bg1"/>
                </a:solidFill>
              </a:rPr>
              <a:t>17 February 2016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5" name="Picture 4" descr="10532558_1070985789594495_9054237028871896305_n[1].jpg"/>
          <p:cNvPicPr>
            <a:picLocks noChangeAspect="1" noChangeArrowheads="1"/>
          </p:cNvPicPr>
          <p:nvPr/>
        </p:nvPicPr>
        <p:blipFill>
          <a:blip r:embed="rId2" cstate="print"/>
          <a:srcRect l="12500" r="12500"/>
          <a:stretch>
            <a:fillRect/>
          </a:stretch>
        </p:blipFill>
        <p:spPr>
          <a:xfrm>
            <a:off x="1331640" y="2348880"/>
            <a:ext cx="6192688" cy="38164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5040560" cy="50405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ສະຖານທີ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ເມືອງລະ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5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ໂຮງຮຽນ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ທີ່ກາສີ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ແຂວງວຽງຈັນ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ເມືອງ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ຮົ່ມ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ແຂວງໄຊສົມບູນ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ຜູ້ຈັດຕັ້ງປະຕິບັດ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ສະຖາບັນການສຶກສາ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ກຊ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ສຶກສາທິການ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ກິດຈະກຳ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ຝຶກອົບຮົມໃຫ້ຄູອາຈານ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ນັກຮຽນ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ແຕ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ປໍ3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ມໍຕົ້ນ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ພ້ອມໄປແລກປ່ຽນບົດຮຽນ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ຢູ່ແຂວງໄຊຍະບູລີ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ສະໜອງການພີມປຶ້ມຕຳລາການຮຽນການສອນ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260648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ໂຄງການຫຼຸດຜ່ອນຄວາມສ່ຽງໄພພິບັດ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ໄລຍະ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II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ຂອງ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DIPECHO,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ສົກປີ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2012-2013</a:t>
            </a:r>
            <a:r>
              <a:rPr lang="en-US" sz="2600" dirty="0" smtClean="0">
                <a:latin typeface="Saysettha OT" pitchFamily="34" charset="-34"/>
                <a:cs typeface="Saysettha OT" pitchFamily="34" charset="-34"/>
              </a:rPr>
              <a:t>:</a:t>
            </a:r>
            <a:endParaRPr lang="en-US" sz="2600" dirty="0">
              <a:latin typeface="Saysettha OT" pitchFamily="34" charset="-34"/>
              <a:cs typeface="Saysettha OT" pitchFamily="34" charset="-34"/>
            </a:endParaRPr>
          </a:p>
        </p:txBody>
      </p:sp>
      <p:pic>
        <p:nvPicPr>
          <p:cNvPr id="4" name="Picture 3" descr="C:\Users\noukornt\AppData\Local\Microsoft\Windows\Temporary Internet Files\Content.Outlook\YM14W6GS\Teacher and Students at DRR class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628800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111552" y="1208365"/>
            <a:ext cx="3780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ສາວຄູກຳລັງອະທິບາຍບົດຮຽນການຫຼຸດຜ່ອນຄວາມສ່ຽງຈາກໄພພິບັດໃຫ້ນັກຮຽນ</a:t>
            </a:r>
            <a:endParaRPr lang="en-US" sz="1300" dirty="0">
              <a:solidFill>
                <a:srgbClr val="000099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-36512" y="1412776"/>
            <a:ext cx="5040560" cy="50405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ສະຖານທີ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ບັນດາໂຮງຮຽນ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ທີ່ເມືອງເຟືອງ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ແມດ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ກາສີ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ແຂວງວຽງຈັນ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ຜູ້ຈັດຕັ້ງປະຕິບັດ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ກຊ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ສຶກສາທິການ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ກິດຈະກຳ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ການເສື່ອມສານເອົາວຽກງານ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ເຂົ້າໃນຫຼັກສູດ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ການຮຽນການສອນ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ເຜີຍແຜ່ໃຫ້ນັກຮຽນ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ແຕ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ປໍ3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ມໍຕົ້ນ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ສະໜອງການພີມປຶ້ມຕຳລາການຮຽນການສອນ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11560" y="260648"/>
            <a:ext cx="813690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ໂຄງການຫຼຸດຜ່ອນຄວາມສ່ຽງໄພພິບັດ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ໄລຍະ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III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ຂອງ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DIPECHO,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ສົກປີ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2014-2015</a:t>
            </a:r>
            <a:r>
              <a:rPr lang="en-US" sz="2600" dirty="0" smtClean="0">
                <a:latin typeface="Saysettha OT" pitchFamily="34" charset="-34"/>
                <a:cs typeface="Saysettha OT" pitchFamily="34" charset="-34"/>
              </a:rPr>
              <a:t>:</a:t>
            </a:r>
            <a:endParaRPr lang="en-US" sz="2600" dirty="0">
              <a:latin typeface="Saysettha OT" pitchFamily="34" charset="-34"/>
              <a:cs typeface="Saysettha OT" pitchFamily="34" charset="-34"/>
            </a:endParaRPr>
          </a:p>
        </p:txBody>
      </p:sp>
      <p:pic>
        <p:nvPicPr>
          <p:cNvPr id="6" name="Picture 5" descr="C:\Users\noukornt\AppData\Local\Microsoft\Windows\Temporary Internet Files\Content.Outlook\YM14W6GS\students on DRR project.bmp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08373"/>
            <a:ext cx="4248472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039544" y="1208365"/>
            <a:ext cx="3780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ບັນດານ້ອງໆນັກຮຽນ</a:t>
            </a:r>
            <a:r>
              <a:rPr lang="en-US" sz="1300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ໄດ້ຮັບປຶ້ມບົດຮຽນກ່ຽວກັບການຫຼຸດຜ່ອນຄວາມສ່ຽງຈາກໄພພິບັດ</a:t>
            </a:r>
            <a:endParaRPr lang="en-US" sz="1300" dirty="0">
              <a:solidFill>
                <a:srgbClr val="000099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260648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ບົດຮຽນທີ່ຖອດຖອນໄດ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້</a:t>
            </a:r>
            <a:r>
              <a:rPr lang="en-US" sz="2600" dirty="0" smtClean="0">
                <a:latin typeface="Saysettha OT" pitchFamily="34" charset="-34"/>
                <a:cs typeface="Saysettha OT" pitchFamily="34" charset="-34"/>
              </a:rPr>
              <a:t>:</a:t>
            </a:r>
            <a:endParaRPr lang="en-US" sz="26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8280920" cy="4752528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ຄວນມີການຝຶກອົບຮົມຄືນໃໝ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ໃຫ້ບັນດາຄູອາຈານ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ນັກຮຽນຄືນ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ເປັນປະຈຳ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ຄວາມເຂົ້າໃຈຂອງຂອງບັນດາຄູອາຈານ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ກ່ຽວກັບວຽກງານ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ຍັງບໍ່ເລິກເຊິ່ງ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ບັນດານ້ອງໆນັກຮຽນ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ສາມາດເອົາຄວາມຮູ້ກ່ຽວກັບ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ໄປອະທິບາຍຕໍ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ໃຫ້ພໍ່ແມ່ຟັງຕໍ່ໄດ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້.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ຄວນມີການຂະຫຍາຍ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ໄປທຸກໆໂຮງຮຽນ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ໃນເມືອງເປົ້າໝາຍ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ຄວນເອົາຄູອາຈານທີ່ມີປະສົບການ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ຈາກບ້ານເປົ້າໝາຍເກົ່າ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ໄປແລກປ່ຽນບົດຮຽນ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ໃຫ້ບ້ານເປົ້າໝາຍໃໝ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ເອົາຄູອາຈານໄປຖອດຖອນບົດຮຽນ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ໃນບ່ອນທີ່ປະຕິບັດວຽກງານ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ໄດ້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ດີ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/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ບ່ອນທີ່ໄດ້ປະສົບໄພພິບັດ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  <a:endParaRPr lang="en-US" sz="2400" dirty="0" smtClean="0">
              <a:latin typeface="Saysettha OT" pitchFamily="34" charset="-34"/>
              <a:cs typeface="Saysettha OT" pitchFamily="34" charset="-34"/>
            </a:endParaRPr>
          </a:p>
          <a:p>
            <a:endParaRPr lang="en-US" sz="2400" dirty="0" smtClean="0"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260648"/>
            <a:ext cx="360040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ສິ່ງທ້າທາຍ</a:t>
            </a:r>
            <a:r>
              <a:rPr lang="en-US" sz="2600" dirty="0" smtClean="0">
                <a:latin typeface="Saysettha OT" pitchFamily="34" charset="-34"/>
                <a:cs typeface="Saysettha OT" pitchFamily="34" charset="-34"/>
              </a:rPr>
              <a:t>:</a:t>
            </a:r>
            <a:endParaRPr lang="en-US" sz="2600" dirty="0"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80920" cy="468052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ໂຄງການໄລຍະສັ້ນ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ງົບຍັງຈຳກັດ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ບໍ່ສາມາດຕອບສະໜອງຕາມທຸກຄວາມຕ້ອງການຂອງໂຮງຮຽນໄດ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້.</a:t>
            </a:r>
            <a:endParaRPr lang="en-US" sz="2400" dirty="0" smtClean="0">
              <a:latin typeface="Saysettha OT" pitchFamily="34" charset="-34"/>
              <a:cs typeface="Saysettha OT" pitchFamily="34" charset="-34"/>
            </a:endParaRP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ຄວາມຍືນຍົງ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ພາຍຫຼັງໂຄງການໄດ້ສິ້ນສຸດ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ເປັນການທົດລອງ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ໃຫ້ບັນດາຄູອາຈານ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ສອນສອດແສກເຂົ້າໃນວິຊາອື່ນ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ໆ,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ບໍ່ໄດ້ສອນແຍກຕ່າງຫາກ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(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ເອົາເຂົ້າເປັນວິຊາທີ່ເສັງ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…).</a:t>
            </a:r>
          </a:p>
          <a:p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ຄວາມເຂົ້າໃຈຂອງບັນດາຄູອາຈານຍັງບໍ່ເລິກເຊິ່ງຕໍ່ວຽກງານຫຼດຜ່ອນຄວາມສ່ຽງໄພພິບັດ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ໃນພື້ນທີ່ເປົ້າໝາຍໃໝ່ຂອງໂຄງການ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ການຕິດຕາມ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ປະເມີນຜົນ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ພາຍຫຼັງໂຄງການໄດ້ສິ້ນສຸດລົງ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ວ່າບັນດາຄູອາຈານ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ໄດ້ເອົາໄປຜັນຂະຫຍາຍຕໍ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ຄືແນວໃດ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endParaRPr lang="en-US" sz="2400" dirty="0" smtClean="0">
              <a:latin typeface="Saysettha OT" pitchFamily="34" charset="-34"/>
              <a:cs typeface="Saysettha OT" pitchFamily="34" charset="-3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116632"/>
            <a:ext cx="8136904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Saysettha OT" pitchFamily="34" charset="-34"/>
                <a:cs typeface="Saysettha OT" pitchFamily="34" charset="-34"/>
              </a:rPr>
              <a:t>ແຜນໃນຕໍ່ໜ້າ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:</a:t>
            </a:r>
          </a:p>
          <a:p>
            <a:r>
              <a:rPr lang="en-US" sz="2400" b="1" dirty="0" err="1" smtClean="0">
                <a:latin typeface="Saysettha OT" pitchFamily="34" charset="-34"/>
                <a:cs typeface="Saysettha OT" pitchFamily="34" charset="-34"/>
              </a:rPr>
              <a:t>ໂຄງການຫຼຸດຜ່ອນຄວາມສ່ຽງໄພພິບັດ</a:t>
            </a:r>
            <a:r>
              <a:rPr lang="en-US" sz="24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b="1" dirty="0" err="1" smtClean="0">
                <a:latin typeface="Saysettha OT" pitchFamily="34" charset="-34"/>
                <a:cs typeface="Saysettha OT" pitchFamily="34" charset="-34"/>
              </a:rPr>
              <a:t>ໄລຍະ</a:t>
            </a:r>
            <a:r>
              <a:rPr lang="en-US" sz="2400" b="1" dirty="0" smtClean="0">
                <a:latin typeface="Saysettha OT" pitchFamily="34" charset="-34"/>
                <a:cs typeface="Saysettha OT" pitchFamily="34" charset="-34"/>
              </a:rPr>
              <a:t> IV </a:t>
            </a:r>
            <a:r>
              <a:rPr lang="en-US" sz="2400" b="1" dirty="0" err="1" smtClean="0">
                <a:latin typeface="Saysettha OT" pitchFamily="34" charset="-34"/>
                <a:cs typeface="Saysettha OT" pitchFamily="34" charset="-34"/>
              </a:rPr>
              <a:t>ຂອງ</a:t>
            </a:r>
            <a:r>
              <a:rPr lang="en-US" sz="2400" b="1" dirty="0" smtClean="0">
                <a:latin typeface="Saysettha OT" pitchFamily="34" charset="-34"/>
                <a:cs typeface="Saysettha OT" pitchFamily="34" charset="-34"/>
              </a:rPr>
              <a:t> DIPECHO, </a:t>
            </a:r>
            <a:r>
              <a:rPr lang="en-US" sz="2400" b="1" dirty="0" err="1" smtClean="0">
                <a:latin typeface="Saysettha OT" pitchFamily="34" charset="-34"/>
                <a:cs typeface="Saysettha OT" pitchFamily="34" charset="-34"/>
              </a:rPr>
              <a:t>ສົກປີ</a:t>
            </a:r>
            <a:r>
              <a:rPr lang="en-US" sz="2400" b="1" dirty="0" smtClean="0">
                <a:latin typeface="Saysettha OT" pitchFamily="34" charset="-34"/>
                <a:cs typeface="Saysettha OT" pitchFamily="34" charset="-34"/>
              </a:rPr>
              <a:t> 2016-2017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ຖ້າ</a:t>
            </a:r>
            <a:r>
              <a:rPr lang="en-US" sz="2400" dirty="0" err="1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ໄດ້ທຶນ</a:t>
            </a:r>
            <a:r>
              <a:rPr lang="en-US" sz="2400" dirty="0" smtClean="0">
                <a:solidFill>
                  <a:srgbClr val="FF0000"/>
                </a:solidFill>
                <a:latin typeface="Saysettha OT" pitchFamily="34" charset="-34"/>
                <a:cs typeface="Saysettha OT" pitchFamily="34" charset="-34"/>
              </a:rPr>
              <a:t>)</a:t>
            </a:r>
            <a:endParaRPr lang="en-US" sz="2400" dirty="0">
              <a:solidFill>
                <a:srgbClr val="FF0000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-36512" y="1412776"/>
            <a:ext cx="5112568" cy="5040560"/>
          </a:xfrm>
        </p:spPr>
        <p:txBody>
          <a:bodyPr>
            <a:noAutofit/>
          </a:bodyPr>
          <a:lstStyle/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ສະຖານທີ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ເມືອງເຟືອງ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ແມດ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ກາສີ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ແຂວງວຽງຈັນ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ຜູ້ຈັດຕັ້ງປະຕິບັດ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ກຊ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ສຶກສາທິການ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Oxfam.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ກິດຈະກຳ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ເຜີຍແຜ່ວຽກງານ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ນັກຮຽນ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ແຕ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ປໍ3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ມໍຕົ້ນ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ຫຼື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ໜອງການພີມປຶ້ມຕຳລາການຮຽນການສອນ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ເຮັດການຝຶກຊ້ອມກ່ຽວກັບການຮັບມືກັບເຫດການໄພພິບັດຂອງໂຮງຮຽນ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ອົງການ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SCI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ຊ່ວຍອຳນວຍຄວາມສະດວກ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</p:txBody>
      </p:sp>
      <p:pic>
        <p:nvPicPr>
          <p:cNvPr id="6" name="Picture 5" descr="C:\Users\noukornt\AppData\Local\Microsoft\Windows\Temporary Internet Files\Content.Outlook\YM14W6GS\Happy students.bmp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204864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39544" y="1712421"/>
            <a:ext cx="3780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ບັນດານ້ອງໆນັກຮຽນ</a:t>
            </a:r>
            <a:r>
              <a:rPr lang="en-US" sz="1300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ດີໃຈທີ່ໄດ້ອ່ານບົດຮຽນກ່ຽວກັບການຫຼຸດຜ່ອນຄວາມສ່ຽງຈາກໄພພິບັດ</a:t>
            </a:r>
            <a:endParaRPr lang="en-US" sz="1300" dirty="0">
              <a:solidFill>
                <a:srgbClr val="000099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260648"/>
            <a:ext cx="813690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ໂຄງການສ້າງຄວາມເຂັ້ມແຂງໃຫ້ແກ່ຊຸມຊົນ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600" b="1" dirty="0" err="1" smtClean="0">
                <a:latin typeface="Saysettha OT" pitchFamily="34" charset="-34"/>
                <a:cs typeface="Saysettha OT" pitchFamily="34" charset="-34"/>
              </a:rPr>
              <a:t>ສົກປີ</a:t>
            </a:r>
            <a:r>
              <a:rPr lang="en-US" sz="2600" b="1" dirty="0" smtClean="0">
                <a:latin typeface="Saysettha OT" pitchFamily="34" charset="-34"/>
                <a:cs typeface="Saysettha OT" pitchFamily="34" charset="-34"/>
              </a:rPr>
              <a:t> 2016-2017</a:t>
            </a:r>
            <a:r>
              <a:rPr lang="en-US" sz="2600" dirty="0" smtClean="0">
                <a:latin typeface="Saysettha OT" pitchFamily="34" charset="-34"/>
                <a:cs typeface="Saysettha OT" pitchFamily="34" charset="-34"/>
              </a:rPr>
              <a:t> </a:t>
            </a:r>
            <a:endParaRPr lang="en-US" sz="2600" dirty="0">
              <a:solidFill>
                <a:srgbClr val="FF0000"/>
              </a:solidFill>
              <a:latin typeface="Saysettha OT" pitchFamily="34" charset="-34"/>
              <a:cs typeface="Saysettha OT" pitchFamily="34" charset="-34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5496" y="1124744"/>
            <a:ext cx="5040560" cy="4536504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MOU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ກຳລັງດຳເນີນ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ກັບ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MONRE.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ໂຄງການ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3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ປີ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ສະຖານທີ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ເມືອງແບງ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ປາ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ແບ່ງ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, 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ແຂວງ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ອຸດົມໄຊ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ກິດຈະກຳ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: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ຝຶກອົບຮົມ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ເຜີຍແຜ່ວຽກງານ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DRR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ໃຫ້ຄູອາຈານ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ແລະ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ນັກຮຽນ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ແຕ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່ ປໍ3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ຫາ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ມໍຕົ້ນ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ຫຼື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ສະ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ໜອງການພີມປຶ້ມຕຳລາການຮຽນການ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ສອນ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</a:p>
          <a:p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ຫຼື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ການຝຶກຊ້ອມຮັບມືກັບເຫດການໄພພິບບັດ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ໃນ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 </a:t>
            </a:r>
            <a:r>
              <a:rPr lang="en-US" sz="2400" dirty="0" err="1" smtClean="0">
                <a:latin typeface="Saysettha OT" pitchFamily="34" charset="-34"/>
                <a:cs typeface="Saysettha OT" pitchFamily="34" charset="-34"/>
              </a:rPr>
              <a:t>ຮຮ</a:t>
            </a:r>
            <a:r>
              <a:rPr lang="en-US" sz="2400" dirty="0" smtClean="0">
                <a:latin typeface="Saysettha OT" pitchFamily="34" charset="-34"/>
                <a:cs typeface="Saysettha OT" pitchFamily="34" charset="-34"/>
              </a:rPr>
              <a:t>.</a:t>
            </a:r>
            <a:endParaRPr lang="en-US" sz="2400" dirty="0" smtClean="0">
              <a:latin typeface="Saysettha OT" pitchFamily="34" charset="-34"/>
              <a:cs typeface="Saysettha OT" pitchFamily="34" charset="-34"/>
            </a:endParaRPr>
          </a:p>
        </p:txBody>
      </p:sp>
      <p:pic>
        <p:nvPicPr>
          <p:cNvPr id="6" name="Picture 5" descr="D:\Pasouphab's photo\IMG_021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844824"/>
            <a:ext cx="4224908" cy="3559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004048" y="1424389"/>
            <a:ext cx="37809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ການຝຶກອົບຮົມໃຫ້ຄູອາຈານ</a:t>
            </a:r>
            <a:r>
              <a:rPr lang="en-US" sz="1300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ກ່ຽວກັບການຫຼຸດຜ່ອນຄວາມສ່ຽງຈາກໄພພິບັດ</a:t>
            </a:r>
            <a:r>
              <a:rPr lang="en-US" sz="1300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sz="1300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ໃນໂຮງຮຽນ</a:t>
            </a:r>
            <a:endParaRPr lang="en-US" sz="1300" dirty="0">
              <a:solidFill>
                <a:srgbClr val="000099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4869160"/>
            <a:ext cx="8229600" cy="1008112"/>
          </a:xfrm>
        </p:spPr>
        <p:txBody>
          <a:bodyPr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Saysettha OT" pitchFamily="34" charset="-34"/>
                <a:cs typeface="Saysettha OT" pitchFamily="34" charset="-34"/>
              </a:rPr>
              <a:t>ຂອບໃຈ</a:t>
            </a: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/>
            </a:r>
            <a:br>
              <a:rPr lang="en-US" dirty="0" smtClean="0">
                <a:solidFill>
                  <a:schemeClr val="tx1"/>
                </a:solidFill>
                <a:latin typeface="Calibri" pitchFamily="34" charset="0"/>
              </a:rPr>
            </a:br>
            <a:r>
              <a:rPr lang="en-US" dirty="0" smtClean="0">
                <a:solidFill>
                  <a:schemeClr val="tx1"/>
                </a:solidFill>
                <a:latin typeface="Calibri" pitchFamily="34" charset="0"/>
              </a:rPr>
              <a:t>Thank you</a:t>
            </a:r>
            <a:endParaRPr lang="en-US" dirty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026" name="Picture 1" descr="C:\Noukorn_Oxfam\Awareness\Monk\Photo\M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9176" y="836712"/>
            <a:ext cx="425531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" descr="C:\Noukorn_Oxfam\Awareness\Monk\Photo\M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836712"/>
            <a:ext cx="410445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1520" y="395372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ພະສົງສາມະເນນ</a:t>
            </a:r>
            <a:r>
              <a:rPr lang="en-US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ແລະ</a:t>
            </a:r>
            <a:r>
              <a:rPr lang="en-US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ສາລະວັດວັດ</a:t>
            </a:r>
            <a:r>
              <a:rPr lang="en-US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ໄດ້ຊ່ວຍເຜີຍແຜ່ຂໍ້ມູນການຫຼຸດຜ່ອນຄວາມສ່ຽງໄພພິບັດ</a:t>
            </a:r>
            <a:r>
              <a:rPr lang="en-US" dirty="0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 </a:t>
            </a:r>
            <a:r>
              <a:rPr lang="en-US" dirty="0" err="1" smtClean="0">
                <a:solidFill>
                  <a:srgbClr val="000099"/>
                </a:solidFill>
                <a:latin typeface="Phetsarath OT" pitchFamily="2" charset="0"/>
                <a:cs typeface="Phetsarath OT" pitchFamily="2" charset="0"/>
              </a:rPr>
              <a:t>ໃຫ້ແກ່ຊຸມຊົນ</a:t>
            </a:r>
            <a:endParaRPr lang="en-US" dirty="0">
              <a:solidFill>
                <a:srgbClr val="000099"/>
              </a:solidFill>
              <a:latin typeface="Phetsarath OT" pitchFamily="2" charset="0"/>
              <a:cs typeface="Phetsarath O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werpoint+template+for+displays (1)">
  <a:themeElements>
    <a:clrScheme name="Oxfam Global Identity">
      <a:dk1>
        <a:srgbClr val="000000"/>
      </a:dk1>
      <a:lt1>
        <a:srgbClr val="FFFFFF"/>
      </a:lt1>
      <a:dk2>
        <a:srgbClr val="61A534"/>
      </a:dk2>
      <a:lt2>
        <a:srgbClr val="0C884A"/>
      </a:lt2>
      <a:accent1>
        <a:srgbClr val="F16422"/>
      </a:accent1>
      <a:accent2>
        <a:srgbClr val="E70052"/>
      </a:accent2>
      <a:accent3>
        <a:srgbClr val="53297D"/>
      </a:accent3>
      <a:accent4>
        <a:srgbClr val="630235"/>
      </a:accent4>
      <a:accent5>
        <a:srgbClr val="5AC6E9"/>
      </a:accent5>
      <a:accent6>
        <a:srgbClr val="E43989"/>
      </a:accent6>
      <a:hlink>
        <a:srgbClr val="44841A"/>
      </a:hlink>
      <a:folHlink>
        <a:srgbClr val="F1642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1A5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61A534"/>
        </a:dk2>
        <a:lt2>
          <a:srgbClr val="009A4C"/>
        </a:lt2>
        <a:accent1>
          <a:srgbClr val="53297D"/>
        </a:accent1>
        <a:accent2>
          <a:srgbClr val="E43989"/>
        </a:accent2>
        <a:accent3>
          <a:srgbClr val="FFFFFF"/>
        </a:accent3>
        <a:accent4>
          <a:srgbClr val="000000"/>
        </a:accent4>
        <a:accent5>
          <a:srgbClr val="B3ACBF"/>
        </a:accent5>
        <a:accent6>
          <a:srgbClr val="CF337C"/>
        </a:accent6>
        <a:hlink>
          <a:srgbClr val="630235"/>
        </a:hlink>
        <a:folHlink>
          <a:srgbClr val="F16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powerpoint+template+for+displays (1)</Template>
  <TotalTime>1431</TotalTime>
  <Words>679</Words>
  <Application>Microsoft Office PowerPoint</Application>
  <PresentationFormat>On-screen Show (4:3)</PresentationFormat>
  <Paragraphs>51</Paragraphs>
  <Slides>8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powerpoint+template+for+displays (1)</vt:lpstr>
      <vt:lpstr>ການຈັດຕັ້ງປະຕິບັດວຽກງານຫຼຸດຜ່ອນຄວາມສ່ຽງໄພພິບັດ ໃນໂຮງຮຽນ Disaster risk reduction in school  ໂດຍ ອົງການອ໊ອກສະຟາມ ປະຈຳ ສປປ ລາວ</vt:lpstr>
      <vt:lpstr>Slide 2</vt:lpstr>
      <vt:lpstr>Slide 3</vt:lpstr>
      <vt:lpstr>Slide 4</vt:lpstr>
      <vt:lpstr>Slide 5</vt:lpstr>
      <vt:lpstr>Slide 6</vt:lpstr>
      <vt:lpstr>Slide 7</vt:lpstr>
      <vt:lpstr>ຂອບໃຈ Thank you</vt:lpstr>
    </vt:vector>
  </TitlesOfParts>
  <Company>Oxfam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Oxfam HPC</dc:title>
  <dc:creator>Ed Blagden</dc:creator>
  <cp:lastModifiedBy>noukornt</cp:lastModifiedBy>
  <cp:revision>229</cp:revision>
  <dcterms:created xsi:type="dcterms:W3CDTF">2015-04-10T10:04:53Z</dcterms:created>
  <dcterms:modified xsi:type="dcterms:W3CDTF">2016-02-17T05:37:12Z</dcterms:modified>
</cp:coreProperties>
</file>