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6"/>
  </p:notesMasterIdLst>
  <p:sldIdLst>
    <p:sldId id="280" r:id="rId2"/>
    <p:sldId id="371" r:id="rId3"/>
    <p:sldId id="341" r:id="rId4"/>
    <p:sldId id="368" r:id="rId5"/>
    <p:sldId id="372" r:id="rId6"/>
    <p:sldId id="373" r:id="rId7"/>
    <p:sldId id="374" r:id="rId8"/>
    <p:sldId id="377" r:id="rId9"/>
    <p:sldId id="354" r:id="rId10"/>
    <p:sldId id="379" r:id="rId11"/>
    <p:sldId id="380" r:id="rId12"/>
    <p:sldId id="337" r:id="rId13"/>
    <p:sldId id="367" r:id="rId14"/>
    <p:sldId id="378" r:id="rId15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993300"/>
    <a:srgbClr val="FF0000"/>
    <a:srgbClr val="996633"/>
    <a:srgbClr val="CC6600"/>
    <a:srgbClr val="0000FF"/>
    <a:srgbClr val="CC0099"/>
    <a:srgbClr val="FFCC00"/>
    <a:srgbClr val="00FF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00" autoAdjust="0"/>
  </p:normalViewPr>
  <p:slideViewPr>
    <p:cSldViewPr>
      <p:cViewPr>
        <p:scale>
          <a:sx n="70" d="100"/>
          <a:sy n="70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275E7B-8A86-454E-9F10-D17395AA8178}" type="datetimeFigureOut">
              <a:rPr lang="en-US"/>
              <a:pPr>
                <a:defRPr/>
              </a:pPr>
              <a:t>9/8/2016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5C52843-6C0D-49F2-B4ED-AB4F1B3713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750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C52843-6C0D-49F2-B4ED-AB4F1B371325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C52843-6C0D-49F2-B4ED-AB4F1B371325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115FBC8-5465-4BB1-AE2C-EC7B67F65A29}" type="slidenum">
              <a:rPr lang="en-GB" altLang="en-US" sz="1200"/>
              <a:pPr eaLnBrk="1" hangingPunct="1"/>
              <a:t>4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9DD9-05D1-47F2-B9C5-9C3A5F2A8C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63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9DD9-05D1-47F2-B9C5-9C3A5F2A8C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23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9DD9-05D1-47F2-B9C5-9C3A5F2A8C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46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784225"/>
          </a:xfrm>
          <a:prstGeom prst="rect">
            <a:avLst/>
          </a:prstGeom>
          <a:solidFill>
            <a:srgbClr val="E00034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352" tIns="39676" rIns="79352" bIns="39676" anchor="ctr"/>
          <a:lstStyle/>
          <a:p>
            <a:pPr algn="ctr" defTabSz="793750">
              <a:defRPr/>
            </a:pPr>
            <a:endParaRPr lang="en-GB" sz="31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1187450" y="1628775"/>
            <a:ext cx="7956550" cy="0"/>
          </a:xfrm>
          <a:prstGeom prst="line">
            <a:avLst/>
          </a:prstGeom>
          <a:noFill/>
          <a:ln w="28575">
            <a:solidFill>
              <a:srgbClr val="E0003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latin typeface="Arial" charset="0"/>
              <a:cs typeface="Arial" charset="0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79388" y="188913"/>
            <a:ext cx="4608512" cy="434975"/>
            <a:chOff x="793" y="1162"/>
            <a:chExt cx="2903" cy="274"/>
          </a:xfrm>
        </p:grpSpPr>
        <p:sp>
          <p:nvSpPr>
            <p:cNvPr id="5" name="AutoShape 5"/>
            <p:cNvSpPr>
              <a:spLocks noChangeAspect="1" noChangeArrowheads="1" noTextEdit="1"/>
            </p:cNvSpPr>
            <p:nvPr/>
          </p:nvSpPr>
          <p:spPr bwMode="auto">
            <a:xfrm>
              <a:off x="793" y="1162"/>
              <a:ext cx="2903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793" y="1163"/>
              <a:ext cx="474" cy="27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852" y="1212"/>
              <a:ext cx="176" cy="177"/>
            </a:xfrm>
            <a:custGeom>
              <a:avLst/>
              <a:gdLst/>
              <a:ahLst/>
              <a:cxnLst>
                <a:cxn ang="0">
                  <a:pos x="96" y="179"/>
                </a:cxn>
                <a:cxn ang="0">
                  <a:pos x="0" y="179"/>
                </a:cxn>
                <a:cxn ang="0">
                  <a:pos x="0" y="96"/>
                </a:cxn>
                <a:cxn ang="0">
                  <a:pos x="96" y="96"/>
                </a:cxn>
                <a:cxn ang="0">
                  <a:pos x="96" y="96"/>
                </a:cxn>
                <a:cxn ang="0">
                  <a:pos x="96" y="0"/>
                </a:cxn>
                <a:cxn ang="0">
                  <a:pos x="178" y="0"/>
                </a:cxn>
                <a:cxn ang="0">
                  <a:pos x="178" y="96"/>
                </a:cxn>
                <a:cxn ang="0">
                  <a:pos x="178" y="96"/>
                </a:cxn>
                <a:cxn ang="0">
                  <a:pos x="274" y="96"/>
                </a:cxn>
                <a:cxn ang="0">
                  <a:pos x="274" y="179"/>
                </a:cxn>
                <a:cxn ang="0">
                  <a:pos x="178" y="179"/>
                </a:cxn>
                <a:cxn ang="0">
                  <a:pos x="178" y="179"/>
                </a:cxn>
                <a:cxn ang="0">
                  <a:pos x="178" y="275"/>
                </a:cxn>
                <a:cxn ang="0">
                  <a:pos x="96" y="275"/>
                </a:cxn>
                <a:cxn ang="0">
                  <a:pos x="96" y="179"/>
                </a:cxn>
                <a:cxn ang="0">
                  <a:pos x="96" y="179"/>
                </a:cxn>
              </a:cxnLst>
              <a:rect l="0" t="0" r="r" b="b"/>
              <a:pathLst>
                <a:path w="274" h="275">
                  <a:moveTo>
                    <a:pt x="96" y="179"/>
                  </a:moveTo>
                  <a:lnTo>
                    <a:pt x="0" y="179"/>
                  </a:lnTo>
                  <a:lnTo>
                    <a:pt x="0" y="96"/>
                  </a:lnTo>
                  <a:lnTo>
                    <a:pt x="96" y="96"/>
                  </a:lnTo>
                  <a:lnTo>
                    <a:pt x="96" y="96"/>
                  </a:lnTo>
                  <a:lnTo>
                    <a:pt x="96" y="0"/>
                  </a:lnTo>
                  <a:lnTo>
                    <a:pt x="178" y="0"/>
                  </a:lnTo>
                  <a:lnTo>
                    <a:pt x="178" y="96"/>
                  </a:lnTo>
                  <a:lnTo>
                    <a:pt x="178" y="96"/>
                  </a:lnTo>
                  <a:lnTo>
                    <a:pt x="274" y="96"/>
                  </a:lnTo>
                  <a:lnTo>
                    <a:pt x="274" y="179"/>
                  </a:lnTo>
                  <a:lnTo>
                    <a:pt x="178" y="179"/>
                  </a:lnTo>
                  <a:lnTo>
                    <a:pt x="178" y="179"/>
                  </a:lnTo>
                  <a:lnTo>
                    <a:pt x="178" y="275"/>
                  </a:lnTo>
                  <a:lnTo>
                    <a:pt x="96" y="275"/>
                  </a:lnTo>
                  <a:lnTo>
                    <a:pt x="96" y="179"/>
                  </a:lnTo>
                  <a:lnTo>
                    <a:pt x="96" y="179"/>
                  </a:lnTo>
                  <a:close/>
                </a:path>
              </a:pathLst>
            </a:custGeom>
            <a:solidFill>
              <a:srgbClr val="E00034"/>
            </a:solidFill>
            <a:ln w="0">
              <a:solidFill>
                <a:srgbClr val="E000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1066" y="1210"/>
              <a:ext cx="145" cy="179"/>
            </a:xfrm>
            <a:custGeom>
              <a:avLst/>
              <a:gdLst/>
              <a:ahLst/>
              <a:cxnLst>
                <a:cxn ang="0">
                  <a:pos x="69" y="138"/>
                </a:cxn>
                <a:cxn ang="0">
                  <a:pos x="72" y="108"/>
                </a:cxn>
                <a:cxn ang="0">
                  <a:pos x="84" y="80"/>
                </a:cxn>
                <a:cxn ang="0">
                  <a:pos x="102" y="57"/>
                </a:cxn>
                <a:cxn ang="0">
                  <a:pos x="126" y="39"/>
                </a:cxn>
                <a:cxn ang="0">
                  <a:pos x="153" y="27"/>
                </a:cxn>
                <a:cxn ang="0">
                  <a:pos x="184" y="23"/>
                </a:cxn>
                <a:cxn ang="0">
                  <a:pos x="205" y="24"/>
                </a:cxn>
                <a:cxn ang="0">
                  <a:pos x="225" y="30"/>
                </a:cxn>
                <a:cxn ang="0">
                  <a:pos x="199" y="14"/>
                </a:cxn>
                <a:cxn ang="0">
                  <a:pos x="169" y="3"/>
                </a:cxn>
                <a:cxn ang="0">
                  <a:pos x="138" y="0"/>
                </a:cxn>
                <a:cxn ang="0">
                  <a:pos x="106" y="3"/>
                </a:cxn>
                <a:cxn ang="0">
                  <a:pos x="78" y="14"/>
                </a:cxn>
                <a:cxn ang="0">
                  <a:pos x="51" y="30"/>
                </a:cxn>
                <a:cxn ang="0">
                  <a:pos x="30" y="53"/>
                </a:cxn>
                <a:cxn ang="0">
                  <a:pos x="13" y="78"/>
                </a:cxn>
                <a:cxn ang="0">
                  <a:pos x="3" y="107"/>
                </a:cxn>
                <a:cxn ang="0">
                  <a:pos x="0" y="140"/>
                </a:cxn>
                <a:cxn ang="0">
                  <a:pos x="3" y="171"/>
                </a:cxn>
                <a:cxn ang="0">
                  <a:pos x="13" y="200"/>
                </a:cxn>
                <a:cxn ang="0">
                  <a:pos x="30" y="227"/>
                </a:cxn>
                <a:cxn ang="0">
                  <a:pos x="51" y="248"/>
                </a:cxn>
                <a:cxn ang="0">
                  <a:pos x="78" y="264"/>
                </a:cxn>
                <a:cxn ang="0">
                  <a:pos x="106" y="275"/>
                </a:cxn>
                <a:cxn ang="0">
                  <a:pos x="138" y="278"/>
                </a:cxn>
                <a:cxn ang="0">
                  <a:pos x="171" y="275"/>
                </a:cxn>
                <a:cxn ang="0">
                  <a:pos x="201" y="263"/>
                </a:cxn>
                <a:cxn ang="0">
                  <a:pos x="226" y="246"/>
                </a:cxn>
                <a:cxn ang="0">
                  <a:pos x="207" y="252"/>
                </a:cxn>
                <a:cxn ang="0">
                  <a:pos x="184" y="254"/>
                </a:cxn>
                <a:cxn ang="0">
                  <a:pos x="153" y="251"/>
                </a:cxn>
                <a:cxn ang="0">
                  <a:pos x="126" y="239"/>
                </a:cxn>
                <a:cxn ang="0">
                  <a:pos x="102" y="221"/>
                </a:cxn>
                <a:cxn ang="0">
                  <a:pos x="84" y="197"/>
                </a:cxn>
                <a:cxn ang="0">
                  <a:pos x="72" y="170"/>
                </a:cxn>
                <a:cxn ang="0">
                  <a:pos x="69" y="138"/>
                </a:cxn>
              </a:cxnLst>
              <a:rect l="0" t="0" r="r" b="b"/>
              <a:pathLst>
                <a:path w="226" h="278">
                  <a:moveTo>
                    <a:pt x="69" y="138"/>
                  </a:moveTo>
                  <a:lnTo>
                    <a:pt x="72" y="108"/>
                  </a:lnTo>
                  <a:lnTo>
                    <a:pt x="84" y="80"/>
                  </a:lnTo>
                  <a:lnTo>
                    <a:pt x="102" y="57"/>
                  </a:lnTo>
                  <a:lnTo>
                    <a:pt x="126" y="39"/>
                  </a:lnTo>
                  <a:lnTo>
                    <a:pt x="153" y="27"/>
                  </a:lnTo>
                  <a:lnTo>
                    <a:pt x="184" y="23"/>
                  </a:lnTo>
                  <a:lnTo>
                    <a:pt x="205" y="24"/>
                  </a:lnTo>
                  <a:lnTo>
                    <a:pt x="225" y="30"/>
                  </a:lnTo>
                  <a:lnTo>
                    <a:pt x="199" y="14"/>
                  </a:lnTo>
                  <a:lnTo>
                    <a:pt x="169" y="3"/>
                  </a:lnTo>
                  <a:lnTo>
                    <a:pt x="138" y="0"/>
                  </a:lnTo>
                  <a:lnTo>
                    <a:pt x="106" y="3"/>
                  </a:lnTo>
                  <a:lnTo>
                    <a:pt x="78" y="14"/>
                  </a:lnTo>
                  <a:lnTo>
                    <a:pt x="51" y="30"/>
                  </a:lnTo>
                  <a:lnTo>
                    <a:pt x="30" y="53"/>
                  </a:lnTo>
                  <a:lnTo>
                    <a:pt x="13" y="78"/>
                  </a:lnTo>
                  <a:lnTo>
                    <a:pt x="3" y="107"/>
                  </a:lnTo>
                  <a:lnTo>
                    <a:pt x="0" y="140"/>
                  </a:lnTo>
                  <a:lnTo>
                    <a:pt x="3" y="171"/>
                  </a:lnTo>
                  <a:lnTo>
                    <a:pt x="13" y="200"/>
                  </a:lnTo>
                  <a:lnTo>
                    <a:pt x="30" y="227"/>
                  </a:lnTo>
                  <a:lnTo>
                    <a:pt x="51" y="248"/>
                  </a:lnTo>
                  <a:lnTo>
                    <a:pt x="78" y="264"/>
                  </a:lnTo>
                  <a:lnTo>
                    <a:pt x="106" y="275"/>
                  </a:lnTo>
                  <a:lnTo>
                    <a:pt x="138" y="278"/>
                  </a:lnTo>
                  <a:lnTo>
                    <a:pt x="171" y="275"/>
                  </a:lnTo>
                  <a:lnTo>
                    <a:pt x="201" y="263"/>
                  </a:lnTo>
                  <a:lnTo>
                    <a:pt x="226" y="246"/>
                  </a:lnTo>
                  <a:lnTo>
                    <a:pt x="207" y="252"/>
                  </a:lnTo>
                  <a:lnTo>
                    <a:pt x="184" y="254"/>
                  </a:lnTo>
                  <a:lnTo>
                    <a:pt x="153" y="251"/>
                  </a:lnTo>
                  <a:lnTo>
                    <a:pt x="126" y="239"/>
                  </a:lnTo>
                  <a:lnTo>
                    <a:pt x="102" y="221"/>
                  </a:lnTo>
                  <a:lnTo>
                    <a:pt x="84" y="197"/>
                  </a:lnTo>
                  <a:lnTo>
                    <a:pt x="72" y="170"/>
                  </a:lnTo>
                  <a:lnTo>
                    <a:pt x="69" y="138"/>
                  </a:lnTo>
                  <a:close/>
                </a:path>
              </a:pathLst>
            </a:custGeom>
            <a:solidFill>
              <a:srgbClr val="E00034"/>
            </a:solidFill>
            <a:ln w="0">
              <a:solidFill>
                <a:srgbClr val="E000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814" y="1183"/>
              <a:ext cx="434" cy="234"/>
            </a:xfrm>
            <a:prstGeom prst="rect">
              <a:avLst/>
            </a:prstGeom>
            <a:noFill/>
            <a:ln w="12700">
              <a:solidFill>
                <a:srgbClr val="E0003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315" y="1181"/>
              <a:ext cx="12" cy="89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1348" y="1203"/>
              <a:ext cx="53" cy="67"/>
            </a:xfrm>
            <a:custGeom>
              <a:avLst/>
              <a:gdLst/>
              <a:ahLst/>
              <a:cxnLst>
                <a:cxn ang="0">
                  <a:pos x="83" y="105"/>
                </a:cxn>
                <a:cxn ang="0">
                  <a:pos x="66" y="105"/>
                </a:cxn>
                <a:cxn ang="0">
                  <a:pos x="66" y="42"/>
                </a:cxn>
                <a:cxn ang="0">
                  <a:pos x="65" y="30"/>
                </a:cxn>
                <a:cxn ang="0">
                  <a:pos x="62" y="23"/>
                </a:cxn>
                <a:cxn ang="0">
                  <a:pos x="54" y="18"/>
                </a:cxn>
                <a:cxn ang="0">
                  <a:pos x="44" y="15"/>
                </a:cxn>
                <a:cxn ang="0">
                  <a:pos x="38" y="17"/>
                </a:cxn>
                <a:cxn ang="0">
                  <a:pos x="30" y="20"/>
                </a:cxn>
                <a:cxn ang="0">
                  <a:pos x="24" y="26"/>
                </a:cxn>
                <a:cxn ang="0">
                  <a:pos x="20" y="36"/>
                </a:cxn>
                <a:cxn ang="0">
                  <a:pos x="18" y="50"/>
                </a:cxn>
                <a:cxn ang="0">
                  <a:pos x="18" y="105"/>
                </a:cxn>
                <a:cxn ang="0">
                  <a:pos x="0" y="105"/>
                </a:cxn>
                <a:cxn ang="0">
                  <a:pos x="0" y="3"/>
                </a:cxn>
                <a:cxn ang="0">
                  <a:pos x="17" y="3"/>
                </a:cxn>
                <a:cxn ang="0">
                  <a:pos x="17" y="18"/>
                </a:cxn>
                <a:cxn ang="0">
                  <a:pos x="17" y="18"/>
                </a:cxn>
                <a:cxn ang="0">
                  <a:pos x="21" y="12"/>
                </a:cxn>
                <a:cxn ang="0">
                  <a:pos x="27" y="8"/>
                </a:cxn>
                <a:cxn ang="0">
                  <a:pos x="36" y="3"/>
                </a:cxn>
                <a:cxn ang="0">
                  <a:pos x="48" y="0"/>
                </a:cxn>
                <a:cxn ang="0">
                  <a:pos x="57" y="2"/>
                </a:cxn>
                <a:cxn ang="0">
                  <a:pos x="68" y="5"/>
                </a:cxn>
                <a:cxn ang="0">
                  <a:pos x="75" y="11"/>
                </a:cxn>
                <a:cxn ang="0">
                  <a:pos x="81" y="21"/>
                </a:cxn>
                <a:cxn ang="0">
                  <a:pos x="83" y="36"/>
                </a:cxn>
                <a:cxn ang="0">
                  <a:pos x="83" y="105"/>
                </a:cxn>
              </a:cxnLst>
              <a:rect l="0" t="0" r="r" b="b"/>
              <a:pathLst>
                <a:path w="83" h="105">
                  <a:moveTo>
                    <a:pt x="83" y="105"/>
                  </a:moveTo>
                  <a:lnTo>
                    <a:pt x="66" y="105"/>
                  </a:lnTo>
                  <a:lnTo>
                    <a:pt x="66" y="42"/>
                  </a:lnTo>
                  <a:lnTo>
                    <a:pt x="65" y="30"/>
                  </a:lnTo>
                  <a:lnTo>
                    <a:pt x="62" y="23"/>
                  </a:lnTo>
                  <a:lnTo>
                    <a:pt x="54" y="18"/>
                  </a:lnTo>
                  <a:lnTo>
                    <a:pt x="44" y="15"/>
                  </a:lnTo>
                  <a:lnTo>
                    <a:pt x="38" y="17"/>
                  </a:lnTo>
                  <a:lnTo>
                    <a:pt x="30" y="20"/>
                  </a:lnTo>
                  <a:lnTo>
                    <a:pt x="24" y="26"/>
                  </a:lnTo>
                  <a:lnTo>
                    <a:pt x="20" y="36"/>
                  </a:lnTo>
                  <a:lnTo>
                    <a:pt x="18" y="50"/>
                  </a:lnTo>
                  <a:lnTo>
                    <a:pt x="18" y="105"/>
                  </a:lnTo>
                  <a:lnTo>
                    <a:pt x="0" y="105"/>
                  </a:lnTo>
                  <a:lnTo>
                    <a:pt x="0" y="3"/>
                  </a:lnTo>
                  <a:lnTo>
                    <a:pt x="17" y="3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21" y="12"/>
                  </a:lnTo>
                  <a:lnTo>
                    <a:pt x="27" y="8"/>
                  </a:lnTo>
                  <a:lnTo>
                    <a:pt x="36" y="3"/>
                  </a:lnTo>
                  <a:lnTo>
                    <a:pt x="48" y="0"/>
                  </a:lnTo>
                  <a:lnTo>
                    <a:pt x="57" y="2"/>
                  </a:lnTo>
                  <a:lnTo>
                    <a:pt x="68" y="5"/>
                  </a:lnTo>
                  <a:lnTo>
                    <a:pt x="75" y="11"/>
                  </a:lnTo>
                  <a:lnTo>
                    <a:pt x="81" y="21"/>
                  </a:lnTo>
                  <a:lnTo>
                    <a:pt x="83" y="36"/>
                  </a:lnTo>
                  <a:lnTo>
                    <a:pt x="83" y="10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414" y="1186"/>
              <a:ext cx="30" cy="85"/>
            </a:xfrm>
            <a:custGeom>
              <a:avLst/>
              <a:gdLst/>
              <a:ahLst/>
              <a:cxnLst>
                <a:cxn ang="0">
                  <a:pos x="32" y="43"/>
                </a:cxn>
                <a:cxn ang="0">
                  <a:pos x="32" y="108"/>
                </a:cxn>
                <a:cxn ang="0">
                  <a:pos x="32" y="112"/>
                </a:cxn>
                <a:cxn ang="0">
                  <a:pos x="33" y="114"/>
                </a:cxn>
                <a:cxn ang="0">
                  <a:pos x="35" y="115"/>
                </a:cxn>
                <a:cxn ang="0">
                  <a:pos x="38" y="117"/>
                </a:cxn>
                <a:cxn ang="0">
                  <a:pos x="39" y="117"/>
                </a:cxn>
                <a:cxn ang="0">
                  <a:pos x="41" y="117"/>
                </a:cxn>
                <a:cxn ang="0">
                  <a:pos x="47" y="117"/>
                </a:cxn>
                <a:cxn ang="0">
                  <a:pos x="47" y="130"/>
                </a:cxn>
                <a:cxn ang="0">
                  <a:pos x="42" y="130"/>
                </a:cxn>
                <a:cxn ang="0">
                  <a:pos x="38" y="130"/>
                </a:cxn>
                <a:cxn ang="0">
                  <a:pos x="35" y="132"/>
                </a:cxn>
                <a:cxn ang="0">
                  <a:pos x="29" y="130"/>
                </a:cxn>
                <a:cxn ang="0">
                  <a:pos x="23" y="129"/>
                </a:cxn>
                <a:cxn ang="0">
                  <a:pos x="20" y="126"/>
                </a:cxn>
                <a:cxn ang="0">
                  <a:pos x="17" y="123"/>
                </a:cxn>
                <a:cxn ang="0">
                  <a:pos x="15" y="120"/>
                </a:cxn>
                <a:cxn ang="0">
                  <a:pos x="14" y="114"/>
                </a:cxn>
                <a:cxn ang="0">
                  <a:pos x="14" y="109"/>
                </a:cxn>
                <a:cxn ang="0">
                  <a:pos x="14" y="43"/>
                </a:cxn>
                <a:cxn ang="0">
                  <a:pos x="0" y="43"/>
                </a:cxn>
                <a:cxn ang="0">
                  <a:pos x="0" y="28"/>
                </a:cxn>
                <a:cxn ang="0">
                  <a:pos x="14" y="28"/>
                </a:cxn>
                <a:cxn ang="0">
                  <a:pos x="14" y="0"/>
                </a:cxn>
                <a:cxn ang="0">
                  <a:pos x="32" y="0"/>
                </a:cxn>
                <a:cxn ang="0">
                  <a:pos x="32" y="28"/>
                </a:cxn>
                <a:cxn ang="0">
                  <a:pos x="47" y="28"/>
                </a:cxn>
                <a:cxn ang="0">
                  <a:pos x="47" y="43"/>
                </a:cxn>
                <a:cxn ang="0">
                  <a:pos x="32" y="43"/>
                </a:cxn>
              </a:cxnLst>
              <a:rect l="0" t="0" r="r" b="b"/>
              <a:pathLst>
                <a:path w="47" h="132">
                  <a:moveTo>
                    <a:pt x="32" y="43"/>
                  </a:moveTo>
                  <a:lnTo>
                    <a:pt x="32" y="108"/>
                  </a:lnTo>
                  <a:lnTo>
                    <a:pt x="32" y="112"/>
                  </a:lnTo>
                  <a:lnTo>
                    <a:pt x="33" y="114"/>
                  </a:lnTo>
                  <a:lnTo>
                    <a:pt x="35" y="115"/>
                  </a:lnTo>
                  <a:lnTo>
                    <a:pt x="38" y="117"/>
                  </a:lnTo>
                  <a:lnTo>
                    <a:pt x="39" y="117"/>
                  </a:lnTo>
                  <a:lnTo>
                    <a:pt x="41" y="117"/>
                  </a:lnTo>
                  <a:lnTo>
                    <a:pt x="47" y="117"/>
                  </a:lnTo>
                  <a:lnTo>
                    <a:pt x="47" y="130"/>
                  </a:lnTo>
                  <a:lnTo>
                    <a:pt x="42" y="130"/>
                  </a:lnTo>
                  <a:lnTo>
                    <a:pt x="38" y="130"/>
                  </a:lnTo>
                  <a:lnTo>
                    <a:pt x="35" y="132"/>
                  </a:lnTo>
                  <a:lnTo>
                    <a:pt x="29" y="130"/>
                  </a:lnTo>
                  <a:lnTo>
                    <a:pt x="23" y="129"/>
                  </a:lnTo>
                  <a:lnTo>
                    <a:pt x="20" y="126"/>
                  </a:lnTo>
                  <a:lnTo>
                    <a:pt x="17" y="123"/>
                  </a:lnTo>
                  <a:lnTo>
                    <a:pt x="15" y="120"/>
                  </a:lnTo>
                  <a:lnTo>
                    <a:pt x="14" y="114"/>
                  </a:lnTo>
                  <a:lnTo>
                    <a:pt x="14" y="109"/>
                  </a:lnTo>
                  <a:lnTo>
                    <a:pt x="14" y="43"/>
                  </a:lnTo>
                  <a:lnTo>
                    <a:pt x="0" y="43"/>
                  </a:lnTo>
                  <a:lnTo>
                    <a:pt x="0" y="28"/>
                  </a:lnTo>
                  <a:lnTo>
                    <a:pt x="14" y="28"/>
                  </a:lnTo>
                  <a:lnTo>
                    <a:pt x="14" y="0"/>
                  </a:lnTo>
                  <a:lnTo>
                    <a:pt x="32" y="0"/>
                  </a:lnTo>
                  <a:lnTo>
                    <a:pt x="32" y="28"/>
                  </a:lnTo>
                  <a:lnTo>
                    <a:pt x="47" y="28"/>
                  </a:lnTo>
                  <a:lnTo>
                    <a:pt x="47" y="43"/>
                  </a:lnTo>
                  <a:lnTo>
                    <a:pt x="32" y="4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1454" y="1203"/>
              <a:ext cx="59" cy="69"/>
            </a:xfrm>
            <a:custGeom>
              <a:avLst/>
              <a:gdLst/>
              <a:ahLst/>
              <a:cxnLst>
                <a:cxn ang="0">
                  <a:pos x="18" y="47"/>
                </a:cxn>
                <a:cxn ang="0">
                  <a:pos x="23" y="32"/>
                </a:cxn>
                <a:cxn ang="0">
                  <a:pos x="32" y="20"/>
                </a:cxn>
                <a:cxn ang="0">
                  <a:pos x="47" y="15"/>
                </a:cxn>
                <a:cxn ang="0">
                  <a:pos x="59" y="18"/>
                </a:cxn>
                <a:cxn ang="0">
                  <a:pos x="68" y="26"/>
                </a:cxn>
                <a:cxn ang="0">
                  <a:pos x="72" y="35"/>
                </a:cxn>
                <a:cxn ang="0">
                  <a:pos x="75" y="47"/>
                </a:cxn>
                <a:cxn ang="0">
                  <a:pos x="18" y="47"/>
                </a:cxn>
                <a:cxn ang="0">
                  <a:pos x="74" y="72"/>
                </a:cxn>
                <a:cxn ang="0">
                  <a:pos x="72" y="80"/>
                </a:cxn>
                <a:cxn ang="0">
                  <a:pos x="66" y="86"/>
                </a:cxn>
                <a:cxn ang="0">
                  <a:pos x="59" y="90"/>
                </a:cxn>
                <a:cxn ang="0">
                  <a:pos x="48" y="93"/>
                </a:cxn>
                <a:cxn ang="0">
                  <a:pos x="35" y="90"/>
                </a:cxn>
                <a:cxn ang="0">
                  <a:pos x="26" y="84"/>
                </a:cxn>
                <a:cxn ang="0">
                  <a:pos x="20" y="74"/>
                </a:cxn>
                <a:cxn ang="0">
                  <a:pos x="18" y="60"/>
                </a:cxn>
                <a:cxn ang="0">
                  <a:pos x="92" y="60"/>
                </a:cxn>
                <a:cxn ang="0">
                  <a:pos x="90" y="39"/>
                </a:cxn>
                <a:cxn ang="0">
                  <a:pos x="86" y="23"/>
                </a:cxn>
                <a:cxn ang="0">
                  <a:pos x="77" y="11"/>
                </a:cxn>
                <a:cxn ang="0">
                  <a:pos x="65" y="3"/>
                </a:cxn>
                <a:cxn ang="0">
                  <a:pos x="48" y="0"/>
                </a:cxn>
                <a:cxn ang="0">
                  <a:pos x="30" y="3"/>
                </a:cxn>
                <a:cxn ang="0">
                  <a:pos x="17" y="11"/>
                </a:cxn>
                <a:cxn ang="0">
                  <a:pos x="8" y="24"/>
                </a:cxn>
                <a:cxn ang="0">
                  <a:pos x="2" y="39"/>
                </a:cxn>
                <a:cxn ang="0">
                  <a:pos x="0" y="57"/>
                </a:cxn>
                <a:cxn ang="0">
                  <a:pos x="2" y="74"/>
                </a:cxn>
                <a:cxn ang="0">
                  <a:pos x="8" y="87"/>
                </a:cxn>
                <a:cxn ang="0">
                  <a:pos x="17" y="98"/>
                </a:cxn>
                <a:cxn ang="0">
                  <a:pos x="30" y="105"/>
                </a:cxn>
                <a:cxn ang="0">
                  <a:pos x="45" y="108"/>
                </a:cxn>
                <a:cxn ang="0">
                  <a:pos x="59" y="107"/>
                </a:cxn>
                <a:cxn ang="0">
                  <a:pos x="68" y="104"/>
                </a:cxn>
                <a:cxn ang="0">
                  <a:pos x="72" y="101"/>
                </a:cxn>
                <a:cxn ang="0">
                  <a:pos x="83" y="90"/>
                </a:cxn>
                <a:cxn ang="0">
                  <a:pos x="89" y="80"/>
                </a:cxn>
                <a:cxn ang="0">
                  <a:pos x="90" y="72"/>
                </a:cxn>
                <a:cxn ang="0">
                  <a:pos x="74" y="72"/>
                </a:cxn>
              </a:cxnLst>
              <a:rect l="0" t="0" r="r" b="b"/>
              <a:pathLst>
                <a:path w="92" h="108">
                  <a:moveTo>
                    <a:pt x="18" y="47"/>
                  </a:moveTo>
                  <a:lnTo>
                    <a:pt x="23" y="32"/>
                  </a:lnTo>
                  <a:lnTo>
                    <a:pt x="32" y="20"/>
                  </a:lnTo>
                  <a:lnTo>
                    <a:pt x="47" y="15"/>
                  </a:lnTo>
                  <a:lnTo>
                    <a:pt x="59" y="18"/>
                  </a:lnTo>
                  <a:lnTo>
                    <a:pt x="68" y="26"/>
                  </a:lnTo>
                  <a:lnTo>
                    <a:pt x="72" y="35"/>
                  </a:lnTo>
                  <a:lnTo>
                    <a:pt x="75" y="47"/>
                  </a:lnTo>
                  <a:lnTo>
                    <a:pt x="18" y="47"/>
                  </a:lnTo>
                  <a:close/>
                  <a:moveTo>
                    <a:pt x="74" y="72"/>
                  </a:moveTo>
                  <a:lnTo>
                    <a:pt x="72" y="80"/>
                  </a:lnTo>
                  <a:lnTo>
                    <a:pt x="66" y="86"/>
                  </a:lnTo>
                  <a:lnTo>
                    <a:pt x="59" y="90"/>
                  </a:lnTo>
                  <a:lnTo>
                    <a:pt x="48" y="93"/>
                  </a:lnTo>
                  <a:lnTo>
                    <a:pt x="35" y="90"/>
                  </a:lnTo>
                  <a:lnTo>
                    <a:pt x="26" y="84"/>
                  </a:lnTo>
                  <a:lnTo>
                    <a:pt x="20" y="74"/>
                  </a:lnTo>
                  <a:lnTo>
                    <a:pt x="18" y="60"/>
                  </a:lnTo>
                  <a:lnTo>
                    <a:pt x="92" y="60"/>
                  </a:lnTo>
                  <a:lnTo>
                    <a:pt x="90" y="39"/>
                  </a:lnTo>
                  <a:lnTo>
                    <a:pt x="86" y="23"/>
                  </a:lnTo>
                  <a:lnTo>
                    <a:pt x="77" y="11"/>
                  </a:lnTo>
                  <a:lnTo>
                    <a:pt x="65" y="3"/>
                  </a:lnTo>
                  <a:lnTo>
                    <a:pt x="48" y="0"/>
                  </a:lnTo>
                  <a:lnTo>
                    <a:pt x="30" y="3"/>
                  </a:lnTo>
                  <a:lnTo>
                    <a:pt x="17" y="11"/>
                  </a:lnTo>
                  <a:lnTo>
                    <a:pt x="8" y="24"/>
                  </a:lnTo>
                  <a:lnTo>
                    <a:pt x="2" y="39"/>
                  </a:lnTo>
                  <a:lnTo>
                    <a:pt x="0" y="57"/>
                  </a:lnTo>
                  <a:lnTo>
                    <a:pt x="2" y="74"/>
                  </a:lnTo>
                  <a:lnTo>
                    <a:pt x="8" y="87"/>
                  </a:lnTo>
                  <a:lnTo>
                    <a:pt x="17" y="98"/>
                  </a:lnTo>
                  <a:lnTo>
                    <a:pt x="30" y="105"/>
                  </a:lnTo>
                  <a:lnTo>
                    <a:pt x="45" y="108"/>
                  </a:lnTo>
                  <a:lnTo>
                    <a:pt x="59" y="107"/>
                  </a:lnTo>
                  <a:lnTo>
                    <a:pt x="68" y="104"/>
                  </a:lnTo>
                  <a:lnTo>
                    <a:pt x="72" y="101"/>
                  </a:lnTo>
                  <a:lnTo>
                    <a:pt x="83" y="90"/>
                  </a:lnTo>
                  <a:lnTo>
                    <a:pt x="89" y="80"/>
                  </a:lnTo>
                  <a:lnTo>
                    <a:pt x="90" y="72"/>
                  </a:lnTo>
                  <a:lnTo>
                    <a:pt x="74" y="7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1531" y="1203"/>
              <a:ext cx="31" cy="67"/>
            </a:xfrm>
            <a:custGeom>
              <a:avLst/>
              <a:gdLst/>
              <a:ahLst/>
              <a:cxnLst>
                <a:cxn ang="0">
                  <a:pos x="16" y="105"/>
                </a:cxn>
                <a:cxn ang="0">
                  <a:pos x="0" y="105"/>
                </a:cxn>
                <a:cxn ang="0">
                  <a:pos x="0" y="3"/>
                </a:cxn>
                <a:cxn ang="0">
                  <a:pos x="16" y="3"/>
                </a:cxn>
                <a:cxn ang="0">
                  <a:pos x="16" y="20"/>
                </a:cxn>
                <a:cxn ang="0">
                  <a:pos x="16" y="20"/>
                </a:cxn>
                <a:cxn ang="0">
                  <a:pos x="24" y="9"/>
                </a:cxn>
                <a:cxn ang="0">
                  <a:pos x="33" y="3"/>
                </a:cxn>
                <a:cxn ang="0">
                  <a:pos x="45" y="0"/>
                </a:cxn>
                <a:cxn ang="0">
                  <a:pos x="48" y="0"/>
                </a:cxn>
                <a:cxn ang="0">
                  <a:pos x="49" y="2"/>
                </a:cxn>
                <a:cxn ang="0">
                  <a:pos x="49" y="18"/>
                </a:cxn>
                <a:cxn ang="0">
                  <a:pos x="43" y="18"/>
                </a:cxn>
                <a:cxn ang="0">
                  <a:pos x="31" y="21"/>
                </a:cxn>
                <a:cxn ang="0">
                  <a:pos x="24" y="27"/>
                </a:cxn>
                <a:cxn ang="0">
                  <a:pos x="19" y="35"/>
                </a:cxn>
                <a:cxn ang="0">
                  <a:pos x="16" y="45"/>
                </a:cxn>
                <a:cxn ang="0">
                  <a:pos x="16" y="105"/>
                </a:cxn>
              </a:cxnLst>
              <a:rect l="0" t="0" r="r" b="b"/>
              <a:pathLst>
                <a:path w="49" h="105">
                  <a:moveTo>
                    <a:pt x="16" y="105"/>
                  </a:moveTo>
                  <a:lnTo>
                    <a:pt x="0" y="105"/>
                  </a:lnTo>
                  <a:lnTo>
                    <a:pt x="0" y="3"/>
                  </a:lnTo>
                  <a:lnTo>
                    <a:pt x="16" y="3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24" y="9"/>
                  </a:lnTo>
                  <a:lnTo>
                    <a:pt x="33" y="3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49" y="2"/>
                  </a:lnTo>
                  <a:lnTo>
                    <a:pt x="49" y="18"/>
                  </a:lnTo>
                  <a:lnTo>
                    <a:pt x="43" y="18"/>
                  </a:lnTo>
                  <a:lnTo>
                    <a:pt x="31" y="21"/>
                  </a:lnTo>
                  <a:lnTo>
                    <a:pt x="24" y="27"/>
                  </a:lnTo>
                  <a:lnTo>
                    <a:pt x="19" y="35"/>
                  </a:lnTo>
                  <a:lnTo>
                    <a:pt x="16" y="45"/>
                  </a:lnTo>
                  <a:lnTo>
                    <a:pt x="16" y="10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1576" y="1203"/>
              <a:ext cx="53" cy="67"/>
            </a:xfrm>
            <a:custGeom>
              <a:avLst/>
              <a:gdLst/>
              <a:ahLst/>
              <a:cxnLst>
                <a:cxn ang="0">
                  <a:pos x="83" y="105"/>
                </a:cxn>
                <a:cxn ang="0">
                  <a:pos x="66" y="105"/>
                </a:cxn>
                <a:cxn ang="0">
                  <a:pos x="66" y="42"/>
                </a:cxn>
                <a:cxn ang="0">
                  <a:pos x="65" y="30"/>
                </a:cxn>
                <a:cxn ang="0">
                  <a:pos x="62" y="23"/>
                </a:cxn>
                <a:cxn ang="0">
                  <a:pos x="54" y="18"/>
                </a:cxn>
                <a:cxn ang="0">
                  <a:pos x="44" y="15"/>
                </a:cxn>
                <a:cxn ang="0">
                  <a:pos x="38" y="17"/>
                </a:cxn>
                <a:cxn ang="0">
                  <a:pos x="30" y="20"/>
                </a:cxn>
                <a:cxn ang="0">
                  <a:pos x="24" y="26"/>
                </a:cxn>
                <a:cxn ang="0">
                  <a:pos x="20" y="36"/>
                </a:cxn>
                <a:cxn ang="0">
                  <a:pos x="18" y="50"/>
                </a:cxn>
                <a:cxn ang="0">
                  <a:pos x="18" y="105"/>
                </a:cxn>
                <a:cxn ang="0">
                  <a:pos x="0" y="105"/>
                </a:cxn>
                <a:cxn ang="0">
                  <a:pos x="0" y="3"/>
                </a:cxn>
                <a:cxn ang="0">
                  <a:pos x="17" y="3"/>
                </a:cxn>
                <a:cxn ang="0">
                  <a:pos x="17" y="18"/>
                </a:cxn>
                <a:cxn ang="0">
                  <a:pos x="17" y="18"/>
                </a:cxn>
                <a:cxn ang="0">
                  <a:pos x="21" y="12"/>
                </a:cxn>
                <a:cxn ang="0">
                  <a:pos x="27" y="8"/>
                </a:cxn>
                <a:cxn ang="0">
                  <a:pos x="36" y="3"/>
                </a:cxn>
                <a:cxn ang="0">
                  <a:pos x="48" y="0"/>
                </a:cxn>
                <a:cxn ang="0">
                  <a:pos x="57" y="2"/>
                </a:cxn>
                <a:cxn ang="0">
                  <a:pos x="66" y="5"/>
                </a:cxn>
                <a:cxn ang="0">
                  <a:pos x="75" y="11"/>
                </a:cxn>
                <a:cxn ang="0">
                  <a:pos x="81" y="21"/>
                </a:cxn>
                <a:cxn ang="0">
                  <a:pos x="83" y="36"/>
                </a:cxn>
                <a:cxn ang="0">
                  <a:pos x="83" y="105"/>
                </a:cxn>
              </a:cxnLst>
              <a:rect l="0" t="0" r="r" b="b"/>
              <a:pathLst>
                <a:path w="83" h="105">
                  <a:moveTo>
                    <a:pt x="83" y="105"/>
                  </a:moveTo>
                  <a:lnTo>
                    <a:pt x="66" y="105"/>
                  </a:lnTo>
                  <a:lnTo>
                    <a:pt x="66" y="42"/>
                  </a:lnTo>
                  <a:lnTo>
                    <a:pt x="65" y="30"/>
                  </a:lnTo>
                  <a:lnTo>
                    <a:pt x="62" y="23"/>
                  </a:lnTo>
                  <a:lnTo>
                    <a:pt x="54" y="18"/>
                  </a:lnTo>
                  <a:lnTo>
                    <a:pt x="44" y="15"/>
                  </a:lnTo>
                  <a:lnTo>
                    <a:pt x="38" y="17"/>
                  </a:lnTo>
                  <a:lnTo>
                    <a:pt x="30" y="20"/>
                  </a:lnTo>
                  <a:lnTo>
                    <a:pt x="24" y="26"/>
                  </a:lnTo>
                  <a:lnTo>
                    <a:pt x="20" y="36"/>
                  </a:lnTo>
                  <a:lnTo>
                    <a:pt x="18" y="50"/>
                  </a:lnTo>
                  <a:lnTo>
                    <a:pt x="18" y="105"/>
                  </a:lnTo>
                  <a:lnTo>
                    <a:pt x="0" y="105"/>
                  </a:lnTo>
                  <a:lnTo>
                    <a:pt x="0" y="3"/>
                  </a:lnTo>
                  <a:lnTo>
                    <a:pt x="17" y="3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21" y="12"/>
                  </a:lnTo>
                  <a:lnTo>
                    <a:pt x="27" y="8"/>
                  </a:lnTo>
                  <a:lnTo>
                    <a:pt x="36" y="3"/>
                  </a:lnTo>
                  <a:lnTo>
                    <a:pt x="48" y="0"/>
                  </a:lnTo>
                  <a:lnTo>
                    <a:pt x="57" y="2"/>
                  </a:lnTo>
                  <a:lnTo>
                    <a:pt x="66" y="5"/>
                  </a:lnTo>
                  <a:lnTo>
                    <a:pt x="75" y="11"/>
                  </a:lnTo>
                  <a:lnTo>
                    <a:pt x="81" y="21"/>
                  </a:lnTo>
                  <a:lnTo>
                    <a:pt x="83" y="36"/>
                  </a:lnTo>
                  <a:lnTo>
                    <a:pt x="83" y="10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1644" y="1203"/>
              <a:ext cx="62" cy="69"/>
            </a:xfrm>
            <a:custGeom>
              <a:avLst/>
              <a:gdLst/>
              <a:ahLst/>
              <a:cxnLst>
                <a:cxn ang="0">
                  <a:pos x="64" y="80"/>
                </a:cxn>
                <a:cxn ang="0">
                  <a:pos x="48" y="92"/>
                </a:cxn>
                <a:cxn ang="0">
                  <a:pos x="30" y="93"/>
                </a:cxn>
                <a:cxn ang="0">
                  <a:pos x="21" y="89"/>
                </a:cxn>
                <a:cxn ang="0">
                  <a:pos x="18" y="81"/>
                </a:cxn>
                <a:cxn ang="0">
                  <a:pos x="18" y="71"/>
                </a:cxn>
                <a:cxn ang="0">
                  <a:pos x="22" y="65"/>
                </a:cxn>
                <a:cxn ang="0">
                  <a:pos x="31" y="60"/>
                </a:cxn>
                <a:cxn ang="0">
                  <a:pos x="39" y="59"/>
                </a:cxn>
                <a:cxn ang="0">
                  <a:pos x="63" y="56"/>
                </a:cxn>
                <a:cxn ang="0">
                  <a:pos x="67" y="69"/>
                </a:cxn>
                <a:cxn ang="0">
                  <a:pos x="21" y="32"/>
                </a:cxn>
                <a:cxn ang="0">
                  <a:pos x="22" y="24"/>
                </a:cxn>
                <a:cxn ang="0">
                  <a:pos x="28" y="18"/>
                </a:cxn>
                <a:cxn ang="0">
                  <a:pos x="37" y="15"/>
                </a:cxn>
                <a:cxn ang="0">
                  <a:pos x="51" y="15"/>
                </a:cxn>
                <a:cxn ang="0">
                  <a:pos x="61" y="18"/>
                </a:cxn>
                <a:cxn ang="0">
                  <a:pos x="67" y="26"/>
                </a:cxn>
                <a:cxn ang="0">
                  <a:pos x="67" y="36"/>
                </a:cxn>
                <a:cxn ang="0">
                  <a:pos x="64" y="41"/>
                </a:cxn>
                <a:cxn ang="0">
                  <a:pos x="60" y="42"/>
                </a:cxn>
                <a:cxn ang="0">
                  <a:pos x="30" y="47"/>
                </a:cxn>
                <a:cxn ang="0">
                  <a:pos x="7" y="57"/>
                </a:cxn>
                <a:cxn ang="0">
                  <a:pos x="0" y="72"/>
                </a:cxn>
                <a:cxn ang="0">
                  <a:pos x="1" y="90"/>
                </a:cxn>
                <a:cxn ang="0">
                  <a:pos x="18" y="105"/>
                </a:cxn>
                <a:cxn ang="0">
                  <a:pos x="45" y="107"/>
                </a:cxn>
                <a:cxn ang="0">
                  <a:pos x="63" y="96"/>
                </a:cxn>
                <a:cxn ang="0">
                  <a:pos x="69" y="95"/>
                </a:cxn>
                <a:cxn ang="0">
                  <a:pos x="70" y="101"/>
                </a:cxn>
                <a:cxn ang="0">
                  <a:pos x="76" y="105"/>
                </a:cxn>
                <a:cxn ang="0">
                  <a:pos x="85" y="107"/>
                </a:cxn>
                <a:cxn ang="0">
                  <a:pos x="93" y="105"/>
                </a:cxn>
                <a:cxn ang="0">
                  <a:pos x="96" y="92"/>
                </a:cxn>
                <a:cxn ang="0">
                  <a:pos x="90" y="93"/>
                </a:cxn>
                <a:cxn ang="0">
                  <a:pos x="85" y="92"/>
                </a:cxn>
                <a:cxn ang="0">
                  <a:pos x="84" y="87"/>
                </a:cxn>
                <a:cxn ang="0">
                  <a:pos x="82" y="18"/>
                </a:cxn>
                <a:cxn ang="0">
                  <a:pos x="69" y="5"/>
                </a:cxn>
                <a:cxn ang="0">
                  <a:pos x="52" y="0"/>
                </a:cxn>
                <a:cxn ang="0">
                  <a:pos x="30" y="2"/>
                </a:cxn>
                <a:cxn ang="0">
                  <a:pos x="7" y="18"/>
                </a:cxn>
                <a:cxn ang="0">
                  <a:pos x="21" y="35"/>
                </a:cxn>
              </a:cxnLst>
              <a:rect l="0" t="0" r="r" b="b"/>
              <a:pathLst>
                <a:path w="96" h="108">
                  <a:moveTo>
                    <a:pt x="67" y="69"/>
                  </a:moveTo>
                  <a:lnTo>
                    <a:pt x="64" y="80"/>
                  </a:lnTo>
                  <a:lnTo>
                    <a:pt x="57" y="87"/>
                  </a:lnTo>
                  <a:lnTo>
                    <a:pt x="48" y="92"/>
                  </a:lnTo>
                  <a:lnTo>
                    <a:pt x="36" y="93"/>
                  </a:lnTo>
                  <a:lnTo>
                    <a:pt x="30" y="93"/>
                  </a:lnTo>
                  <a:lnTo>
                    <a:pt x="25" y="92"/>
                  </a:lnTo>
                  <a:lnTo>
                    <a:pt x="21" y="89"/>
                  </a:lnTo>
                  <a:lnTo>
                    <a:pt x="19" y="86"/>
                  </a:lnTo>
                  <a:lnTo>
                    <a:pt x="18" y="81"/>
                  </a:lnTo>
                  <a:lnTo>
                    <a:pt x="18" y="75"/>
                  </a:lnTo>
                  <a:lnTo>
                    <a:pt x="18" y="71"/>
                  </a:lnTo>
                  <a:lnTo>
                    <a:pt x="19" y="68"/>
                  </a:lnTo>
                  <a:lnTo>
                    <a:pt x="22" y="65"/>
                  </a:lnTo>
                  <a:lnTo>
                    <a:pt x="27" y="62"/>
                  </a:lnTo>
                  <a:lnTo>
                    <a:pt x="31" y="60"/>
                  </a:lnTo>
                  <a:lnTo>
                    <a:pt x="34" y="60"/>
                  </a:lnTo>
                  <a:lnTo>
                    <a:pt x="39" y="59"/>
                  </a:lnTo>
                  <a:lnTo>
                    <a:pt x="55" y="57"/>
                  </a:lnTo>
                  <a:lnTo>
                    <a:pt x="63" y="56"/>
                  </a:lnTo>
                  <a:lnTo>
                    <a:pt x="67" y="53"/>
                  </a:lnTo>
                  <a:lnTo>
                    <a:pt x="67" y="69"/>
                  </a:lnTo>
                  <a:close/>
                  <a:moveTo>
                    <a:pt x="21" y="35"/>
                  </a:moveTo>
                  <a:lnTo>
                    <a:pt x="21" y="32"/>
                  </a:lnTo>
                  <a:lnTo>
                    <a:pt x="22" y="27"/>
                  </a:lnTo>
                  <a:lnTo>
                    <a:pt x="22" y="24"/>
                  </a:lnTo>
                  <a:lnTo>
                    <a:pt x="25" y="21"/>
                  </a:lnTo>
                  <a:lnTo>
                    <a:pt x="28" y="18"/>
                  </a:lnTo>
                  <a:lnTo>
                    <a:pt x="31" y="17"/>
                  </a:lnTo>
                  <a:lnTo>
                    <a:pt x="37" y="15"/>
                  </a:lnTo>
                  <a:lnTo>
                    <a:pt x="43" y="15"/>
                  </a:lnTo>
                  <a:lnTo>
                    <a:pt x="51" y="15"/>
                  </a:lnTo>
                  <a:lnTo>
                    <a:pt x="57" y="17"/>
                  </a:lnTo>
                  <a:lnTo>
                    <a:pt x="61" y="18"/>
                  </a:lnTo>
                  <a:lnTo>
                    <a:pt x="64" y="23"/>
                  </a:lnTo>
                  <a:lnTo>
                    <a:pt x="67" y="26"/>
                  </a:lnTo>
                  <a:lnTo>
                    <a:pt x="67" y="32"/>
                  </a:lnTo>
                  <a:lnTo>
                    <a:pt x="67" y="36"/>
                  </a:lnTo>
                  <a:lnTo>
                    <a:pt x="66" y="39"/>
                  </a:lnTo>
                  <a:lnTo>
                    <a:pt x="64" y="41"/>
                  </a:lnTo>
                  <a:lnTo>
                    <a:pt x="63" y="42"/>
                  </a:lnTo>
                  <a:lnTo>
                    <a:pt x="60" y="42"/>
                  </a:lnTo>
                  <a:lnTo>
                    <a:pt x="58" y="44"/>
                  </a:lnTo>
                  <a:lnTo>
                    <a:pt x="30" y="47"/>
                  </a:lnTo>
                  <a:lnTo>
                    <a:pt x="16" y="50"/>
                  </a:lnTo>
                  <a:lnTo>
                    <a:pt x="7" y="57"/>
                  </a:lnTo>
                  <a:lnTo>
                    <a:pt x="3" y="65"/>
                  </a:lnTo>
                  <a:lnTo>
                    <a:pt x="0" y="72"/>
                  </a:lnTo>
                  <a:lnTo>
                    <a:pt x="0" y="78"/>
                  </a:lnTo>
                  <a:lnTo>
                    <a:pt x="1" y="90"/>
                  </a:lnTo>
                  <a:lnTo>
                    <a:pt x="9" y="99"/>
                  </a:lnTo>
                  <a:lnTo>
                    <a:pt x="18" y="105"/>
                  </a:lnTo>
                  <a:lnTo>
                    <a:pt x="31" y="108"/>
                  </a:lnTo>
                  <a:lnTo>
                    <a:pt x="45" y="107"/>
                  </a:lnTo>
                  <a:lnTo>
                    <a:pt x="54" y="102"/>
                  </a:lnTo>
                  <a:lnTo>
                    <a:pt x="63" y="96"/>
                  </a:lnTo>
                  <a:lnTo>
                    <a:pt x="67" y="92"/>
                  </a:lnTo>
                  <a:lnTo>
                    <a:pt x="69" y="95"/>
                  </a:lnTo>
                  <a:lnTo>
                    <a:pt x="69" y="98"/>
                  </a:lnTo>
                  <a:lnTo>
                    <a:pt x="70" y="101"/>
                  </a:lnTo>
                  <a:lnTo>
                    <a:pt x="72" y="104"/>
                  </a:lnTo>
                  <a:lnTo>
                    <a:pt x="76" y="105"/>
                  </a:lnTo>
                  <a:lnTo>
                    <a:pt x="81" y="107"/>
                  </a:lnTo>
                  <a:lnTo>
                    <a:pt x="85" y="107"/>
                  </a:lnTo>
                  <a:lnTo>
                    <a:pt x="90" y="107"/>
                  </a:lnTo>
                  <a:lnTo>
                    <a:pt x="93" y="105"/>
                  </a:lnTo>
                  <a:lnTo>
                    <a:pt x="96" y="105"/>
                  </a:lnTo>
                  <a:lnTo>
                    <a:pt x="96" y="92"/>
                  </a:lnTo>
                  <a:lnTo>
                    <a:pt x="93" y="93"/>
                  </a:lnTo>
                  <a:lnTo>
                    <a:pt x="90" y="93"/>
                  </a:lnTo>
                  <a:lnTo>
                    <a:pt x="87" y="93"/>
                  </a:lnTo>
                  <a:lnTo>
                    <a:pt x="85" y="92"/>
                  </a:lnTo>
                  <a:lnTo>
                    <a:pt x="84" y="90"/>
                  </a:lnTo>
                  <a:lnTo>
                    <a:pt x="84" y="87"/>
                  </a:lnTo>
                  <a:lnTo>
                    <a:pt x="84" y="29"/>
                  </a:lnTo>
                  <a:lnTo>
                    <a:pt x="82" y="18"/>
                  </a:lnTo>
                  <a:lnTo>
                    <a:pt x="76" y="11"/>
                  </a:lnTo>
                  <a:lnTo>
                    <a:pt x="69" y="5"/>
                  </a:lnTo>
                  <a:lnTo>
                    <a:pt x="60" y="2"/>
                  </a:lnTo>
                  <a:lnTo>
                    <a:pt x="52" y="0"/>
                  </a:lnTo>
                  <a:lnTo>
                    <a:pt x="46" y="0"/>
                  </a:lnTo>
                  <a:lnTo>
                    <a:pt x="30" y="2"/>
                  </a:lnTo>
                  <a:lnTo>
                    <a:pt x="16" y="8"/>
                  </a:lnTo>
                  <a:lnTo>
                    <a:pt x="7" y="18"/>
                  </a:lnTo>
                  <a:lnTo>
                    <a:pt x="4" y="35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1712" y="1186"/>
              <a:ext cx="31" cy="85"/>
            </a:xfrm>
            <a:custGeom>
              <a:avLst/>
              <a:gdLst/>
              <a:ahLst/>
              <a:cxnLst>
                <a:cxn ang="0">
                  <a:pos x="32" y="43"/>
                </a:cxn>
                <a:cxn ang="0">
                  <a:pos x="32" y="108"/>
                </a:cxn>
                <a:cxn ang="0">
                  <a:pos x="32" y="112"/>
                </a:cxn>
                <a:cxn ang="0">
                  <a:pos x="33" y="114"/>
                </a:cxn>
                <a:cxn ang="0">
                  <a:pos x="35" y="115"/>
                </a:cxn>
                <a:cxn ang="0">
                  <a:pos x="38" y="117"/>
                </a:cxn>
                <a:cxn ang="0">
                  <a:pos x="39" y="117"/>
                </a:cxn>
                <a:cxn ang="0">
                  <a:pos x="42" y="117"/>
                </a:cxn>
                <a:cxn ang="0">
                  <a:pos x="48" y="117"/>
                </a:cxn>
                <a:cxn ang="0">
                  <a:pos x="48" y="130"/>
                </a:cxn>
                <a:cxn ang="0">
                  <a:pos x="42" y="130"/>
                </a:cxn>
                <a:cxn ang="0">
                  <a:pos x="38" y="130"/>
                </a:cxn>
                <a:cxn ang="0">
                  <a:pos x="35" y="132"/>
                </a:cxn>
                <a:cxn ang="0">
                  <a:pos x="29" y="130"/>
                </a:cxn>
                <a:cxn ang="0">
                  <a:pos x="23" y="129"/>
                </a:cxn>
                <a:cxn ang="0">
                  <a:pos x="20" y="126"/>
                </a:cxn>
                <a:cxn ang="0">
                  <a:pos x="17" y="123"/>
                </a:cxn>
                <a:cxn ang="0">
                  <a:pos x="15" y="120"/>
                </a:cxn>
                <a:cxn ang="0">
                  <a:pos x="15" y="114"/>
                </a:cxn>
                <a:cxn ang="0">
                  <a:pos x="14" y="109"/>
                </a:cxn>
                <a:cxn ang="0">
                  <a:pos x="14" y="43"/>
                </a:cxn>
                <a:cxn ang="0">
                  <a:pos x="0" y="43"/>
                </a:cxn>
                <a:cxn ang="0">
                  <a:pos x="0" y="28"/>
                </a:cxn>
                <a:cxn ang="0">
                  <a:pos x="14" y="28"/>
                </a:cxn>
                <a:cxn ang="0">
                  <a:pos x="14" y="0"/>
                </a:cxn>
                <a:cxn ang="0">
                  <a:pos x="32" y="0"/>
                </a:cxn>
                <a:cxn ang="0">
                  <a:pos x="32" y="28"/>
                </a:cxn>
                <a:cxn ang="0">
                  <a:pos x="48" y="28"/>
                </a:cxn>
                <a:cxn ang="0">
                  <a:pos x="48" y="43"/>
                </a:cxn>
                <a:cxn ang="0">
                  <a:pos x="32" y="43"/>
                </a:cxn>
              </a:cxnLst>
              <a:rect l="0" t="0" r="r" b="b"/>
              <a:pathLst>
                <a:path w="48" h="132">
                  <a:moveTo>
                    <a:pt x="32" y="43"/>
                  </a:moveTo>
                  <a:lnTo>
                    <a:pt x="32" y="108"/>
                  </a:lnTo>
                  <a:lnTo>
                    <a:pt x="32" y="112"/>
                  </a:lnTo>
                  <a:lnTo>
                    <a:pt x="33" y="114"/>
                  </a:lnTo>
                  <a:lnTo>
                    <a:pt x="35" y="115"/>
                  </a:lnTo>
                  <a:lnTo>
                    <a:pt x="38" y="117"/>
                  </a:lnTo>
                  <a:lnTo>
                    <a:pt x="39" y="117"/>
                  </a:lnTo>
                  <a:lnTo>
                    <a:pt x="42" y="117"/>
                  </a:lnTo>
                  <a:lnTo>
                    <a:pt x="48" y="117"/>
                  </a:lnTo>
                  <a:lnTo>
                    <a:pt x="48" y="130"/>
                  </a:lnTo>
                  <a:lnTo>
                    <a:pt x="42" y="130"/>
                  </a:lnTo>
                  <a:lnTo>
                    <a:pt x="38" y="130"/>
                  </a:lnTo>
                  <a:lnTo>
                    <a:pt x="35" y="132"/>
                  </a:lnTo>
                  <a:lnTo>
                    <a:pt x="29" y="130"/>
                  </a:lnTo>
                  <a:lnTo>
                    <a:pt x="23" y="129"/>
                  </a:lnTo>
                  <a:lnTo>
                    <a:pt x="20" y="126"/>
                  </a:lnTo>
                  <a:lnTo>
                    <a:pt x="17" y="123"/>
                  </a:lnTo>
                  <a:lnTo>
                    <a:pt x="15" y="120"/>
                  </a:lnTo>
                  <a:lnTo>
                    <a:pt x="15" y="114"/>
                  </a:lnTo>
                  <a:lnTo>
                    <a:pt x="14" y="109"/>
                  </a:lnTo>
                  <a:lnTo>
                    <a:pt x="14" y="43"/>
                  </a:lnTo>
                  <a:lnTo>
                    <a:pt x="0" y="43"/>
                  </a:lnTo>
                  <a:lnTo>
                    <a:pt x="0" y="28"/>
                  </a:lnTo>
                  <a:lnTo>
                    <a:pt x="14" y="28"/>
                  </a:lnTo>
                  <a:lnTo>
                    <a:pt x="14" y="0"/>
                  </a:lnTo>
                  <a:lnTo>
                    <a:pt x="32" y="0"/>
                  </a:lnTo>
                  <a:lnTo>
                    <a:pt x="32" y="28"/>
                  </a:lnTo>
                  <a:lnTo>
                    <a:pt x="48" y="28"/>
                  </a:lnTo>
                  <a:lnTo>
                    <a:pt x="48" y="43"/>
                  </a:lnTo>
                  <a:lnTo>
                    <a:pt x="32" y="4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1757" y="1181"/>
              <a:ext cx="11" cy="89"/>
            </a:xfrm>
            <a:custGeom>
              <a:avLst/>
              <a:gdLst/>
              <a:ahLst/>
              <a:cxnLst>
                <a:cxn ang="0">
                  <a:pos x="17" y="139"/>
                </a:cxn>
                <a:cxn ang="0">
                  <a:pos x="0" y="139"/>
                </a:cxn>
                <a:cxn ang="0">
                  <a:pos x="0" y="37"/>
                </a:cxn>
                <a:cxn ang="0">
                  <a:pos x="17" y="37"/>
                </a:cxn>
                <a:cxn ang="0">
                  <a:pos x="17" y="13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17" y="19"/>
                </a:cxn>
                <a:cxn ang="0">
                  <a:pos x="0" y="19"/>
                </a:cxn>
              </a:cxnLst>
              <a:rect l="0" t="0" r="r" b="b"/>
              <a:pathLst>
                <a:path w="17" h="139">
                  <a:moveTo>
                    <a:pt x="17" y="139"/>
                  </a:moveTo>
                  <a:lnTo>
                    <a:pt x="0" y="139"/>
                  </a:lnTo>
                  <a:lnTo>
                    <a:pt x="0" y="37"/>
                  </a:lnTo>
                  <a:lnTo>
                    <a:pt x="17" y="37"/>
                  </a:lnTo>
                  <a:lnTo>
                    <a:pt x="17" y="139"/>
                  </a:lnTo>
                  <a:close/>
                  <a:moveTo>
                    <a:pt x="0" y="19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19" name="Freeform 19"/>
            <p:cNvSpPr>
              <a:spLocks noEditPoints="1"/>
            </p:cNvSpPr>
            <p:nvPr/>
          </p:nvSpPr>
          <p:spPr bwMode="auto">
            <a:xfrm>
              <a:off x="1783" y="1203"/>
              <a:ext cx="60" cy="68"/>
            </a:xfrm>
            <a:custGeom>
              <a:avLst/>
              <a:gdLst/>
              <a:ahLst/>
              <a:cxnLst>
                <a:cxn ang="0">
                  <a:pos x="16" y="54"/>
                </a:cxn>
                <a:cxn ang="0">
                  <a:pos x="18" y="45"/>
                </a:cxn>
                <a:cxn ang="0">
                  <a:pos x="21" y="35"/>
                </a:cxn>
                <a:cxn ang="0">
                  <a:pos x="25" y="26"/>
                </a:cxn>
                <a:cxn ang="0">
                  <a:pos x="34" y="18"/>
                </a:cxn>
                <a:cxn ang="0">
                  <a:pos x="46" y="15"/>
                </a:cxn>
                <a:cxn ang="0">
                  <a:pos x="58" y="18"/>
                </a:cxn>
                <a:cxn ang="0">
                  <a:pos x="67" y="26"/>
                </a:cxn>
                <a:cxn ang="0">
                  <a:pos x="72" y="35"/>
                </a:cxn>
                <a:cxn ang="0">
                  <a:pos x="75" y="45"/>
                </a:cxn>
                <a:cxn ang="0">
                  <a:pos x="76" y="54"/>
                </a:cxn>
                <a:cxn ang="0">
                  <a:pos x="75" y="63"/>
                </a:cxn>
                <a:cxn ang="0">
                  <a:pos x="72" y="74"/>
                </a:cxn>
                <a:cxn ang="0">
                  <a:pos x="67" y="83"/>
                </a:cxn>
                <a:cxn ang="0">
                  <a:pos x="58" y="90"/>
                </a:cxn>
                <a:cxn ang="0">
                  <a:pos x="46" y="93"/>
                </a:cxn>
                <a:cxn ang="0">
                  <a:pos x="34" y="90"/>
                </a:cxn>
                <a:cxn ang="0">
                  <a:pos x="25" y="83"/>
                </a:cxn>
                <a:cxn ang="0">
                  <a:pos x="21" y="74"/>
                </a:cxn>
                <a:cxn ang="0">
                  <a:pos x="18" y="63"/>
                </a:cxn>
                <a:cxn ang="0">
                  <a:pos x="16" y="54"/>
                </a:cxn>
                <a:cxn ang="0">
                  <a:pos x="0" y="54"/>
                </a:cxn>
                <a:cxn ang="0">
                  <a:pos x="1" y="69"/>
                </a:cxn>
                <a:cxn ang="0">
                  <a:pos x="6" y="84"/>
                </a:cxn>
                <a:cxn ang="0">
                  <a:pos x="16" y="96"/>
                </a:cxn>
                <a:cxn ang="0">
                  <a:pos x="28" y="104"/>
                </a:cxn>
                <a:cxn ang="0">
                  <a:pos x="46" y="107"/>
                </a:cxn>
                <a:cxn ang="0">
                  <a:pos x="64" y="104"/>
                </a:cxn>
                <a:cxn ang="0">
                  <a:pos x="76" y="96"/>
                </a:cxn>
                <a:cxn ang="0">
                  <a:pos x="87" y="84"/>
                </a:cxn>
                <a:cxn ang="0">
                  <a:pos x="91" y="69"/>
                </a:cxn>
                <a:cxn ang="0">
                  <a:pos x="93" y="54"/>
                </a:cxn>
                <a:cxn ang="0">
                  <a:pos x="91" y="38"/>
                </a:cxn>
                <a:cxn ang="0">
                  <a:pos x="87" y="24"/>
                </a:cxn>
                <a:cxn ang="0">
                  <a:pos x="76" y="12"/>
                </a:cxn>
                <a:cxn ang="0">
                  <a:pos x="64" y="3"/>
                </a:cxn>
                <a:cxn ang="0">
                  <a:pos x="46" y="0"/>
                </a:cxn>
                <a:cxn ang="0">
                  <a:pos x="28" y="3"/>
                </a:cxn>
                <a:cxn ang="0">
                  <a:pos x="16" y="12"/>
                </a:cxn>
                <a:cxn ang="0">
                  <a:pos x="6" y="24"/>
                </a:cxn>
                <a:cxn ang="0">
                  <a:pos x="1" y="38"/>
                </a:cxn>
                <a:cxn ang="0">
                  <a:pos x="0" y="54"/>
                </a:cxn>
              </a:cxnLst>
              <a:rect l="0" t="0" r="r" b="b"/>
              <a:pathLst>
                <a:path w="93" h="107">
                  <a:moveTo>
                    <a:pt x="16" y="54"/>
                  </a:moveTo>
                  <a:lnTo>
                    <a:pt x="18" y="45"/>
                  </a:lnTo>
                  <a:lnTo>
                    <a:pt x="21" y="35"/>
                  </a:lnTo>
                  <a:lnTo>
                    <a:pt x="25" y="26"/>
                  </a:lnTo>
                  <a:lnTo>
                    <a:pt x="34" y="18"/>
                  </a:lnTo>
                  <a:lnTo>
                    <a:pt x="46" y="15"/>
                  </a:lnTo>
                  <a:lnTo>
                    <a:pt x="58" y="18"/>
                  </a:lnTo>
                  <a:lnTo>
                    <a:pt x="67" y="26"/>
                  </a:lnTo>
                  <a:lnTo>
                    <a:pt x="72" y="35"/>
                  </a:lnTo>
                  <a:lnTo>
                    <a:pt x="75" y="45"/>
                  </a:lnTo>
                  <a:lnTo>
                    <a:pt x="76" y="54"/>
                  </a:lnTo>
                  <a:lnTo>
                    <a:pt x="75" y="63"/>
                  </a:lnTo>
                  <a:lnTo>
                    <a:pt x="72" y="74"/>
                  </a:lnTo>
                  <a:lnTo>
                    <a:pt x="67" y="83"/>
                  </a:lnTo>
                  <a:lnTo>
                    <a:pt x="58" y="90"/>
                  </a:lnTo>
                  <a:lnTo>
                    <a:pt x="46" y="93"/>
                  </a:lnTo>
                  <a:lnTo>
                    <a:pt x="34" y="90"/>
                  </a:lnTo>
                  <a:lnTo>
                    <a:pt x="25" y="83"/>
                  </a:lnTo>
                  <a:lnTo>
                    <a:pt x="21" y="74"/>
                  </a:lnTo>
                  <a:lnTo>
                    <a:pt x="18" y="63"/>
                  </a:lnTo>
                  <a:lnTo>
                    <a:pt x="16" y="54"/>
                  </a:lnTo>
                  <a:close/>
                  <a:moveTo>
                    <a:pt x="0" y="54"/>
                  </a:moveTo>
                  <a:lnTo>
                    <a:pt x="1" y="69"/>
                  </a:lnTo>
                  <a:lnTo>
                    <a:pt x="6" y="84"/>
                  </a:lnTo>
                  <a:lnTo>
                    <a:pt x="16" y="96"/>
                  </a:lnTo>
                  <a:lnTo>
                    <a:pt x="28" y="104"/>
                  </a:lnTo>
                  <a:lnTo>
                    <a:pt x="46" y="107"/>
                  </a:lnTo>
                  <a:lnTo>
                    <a:pt x="64" y="104"/>
                  </a:lnTo>
                  <a:lnTo>
                    <a:pt x="76" y="96"/>
                  </a:lnTo>
                  <a:lnTo>
                    <a:pt x="87" y="84"/>
                  </a:lnTo>
                  <a:lnTo>
                    <a:pt x="91" y="69"/>
                  </a:lnTo>
                  <a:lnTo>
                    <a:pt x="93" y="54"/>
                  </a:lnTo>
                  <a:lnTo>
                    <a:pt x="91" y="38"/>
                  </a:lnTo>
                  <a:lnTo>
                    <a:pt x="87" y="24"/>
                  </a:lnTo>
                  <a:lnTo>
                    <a:pt x="76" y="12"/>
                  </a:lnTo>
                  <a:lnTo>
                    <a:pt x="64" y="3"/>
                  </a:lnTo>
                  <a:lnTo>
                    <a:pt x="46" y="0"/>
                  </a:lnTo>
                  <a:lnTo>
                    <a:pt x="28" y="3"/>
                  </a:lnTo>
                  <a:lnTo>
                    <a:pt x="16" y="12"/>
                  </a:lnTo>
                  <a:lnTo>
                    <a:pt x="6" y="24"/>
                  </a:lnTo>
                  <a:lnTo>
                    <a:pt x="1" y="3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1858" y="1203"/>
              <a:ext cx="53" cy="67"/>
            </a:xfrm>
            <a:custGeom>
              <a:avLst/>
              <a:gdLst/>
              <a:ahLst/>
              <a:cxnLst>
                <a:cxn ang="0">
                  <a:pos x="82" y="105"/>
                </a:cxn>
                <a:cxn ang="0">
                  <a:pos x="64" y="105"/>
                </a:cxn>
                <a:cxn ang="0">
                  <a:pos x="64" y="42"/>
                </a:cxn>
                <a:cxn ang="0">
                  <a:pos x="64" y="30"/>
                </a:cxn>
                <a:cxn ang="0">
                  <a:pos x="60" y="23"/>
                </a:cxn>
                <a:cxn ang="0">
                  <a:pos x="54" y="18"/>
                </a:cxn>
                <a:cxn ang="0">
                  <a:pos x="43" y="15"/>
                </a:cxn>
                <a:cxn ang="0">
                  <a:pos x="37" y="17"/>
                </a:cxn>
                <a:cxn ang="0">
                  <a:pos x="30" y="20"/>
                </a:cxn>
                <a:cxn ang="0">
                  <a:pos x="24" y="26"/>
                </a:cxn>
                <a:cxn ang="0">
                  <a:pos x="18" y="36"/>
                </a:cxn>
                <a:cxn ang="0">
                  <a:pos x="16" y="50"/>
                </a:cxn>
                <a:cxn ang="0">
                  <a:pos x="16" y="105"/>
                </a:cxn>
                <a:cxn ang="0">
                  <a:pos x="0" y="105"/>
                </a:cxn>
                <a:cxn ang="0">
                  <a:pos x="0" y="3"/>
                </a:cxn>
                <a:cxn ang="0">
                  <a:pos x="16" y="3"/>
                </a:cxn>
                <a:cxn ang="0">
                  <a:pos x="16" y="18"/>
                </a:cxn>
                <a:cxn ang="0">
                  <a:pos x="16" y="18"/>
                </a:cxn>
                <a:cxn ang="0">
                  <a:pos x="19" y="12"/>
                </a:cxn>
                <a:cxn ang="0">
                  <a:pos x="27" y="8"/>
                </a:cxn>
                <a:cxn ang="0">
                  <a:pos x="34" y="3"/>
                </a:cxn>
                <a:cxn ang="0">
                  <a:pos x="46" y="0"/>
                </a:cxn>
                <a:cxn ang="0">
                  <a:pos x="57" y="2"/>
                </a:cxn>
                <a:cxn ang="0">
                  <a:pos x="66" y="5"/>
                </a:cxn>
                <a:cxn ang="0">
                  <a:pos x="73" y="11"/>
                </a:cxn>
                <a:cxn ang="0">
                  <a:pos x="79" y="21"/>
                </a:cxn>
                <a:cxn ang="0">
                  <a:pos x="82" y="36"/>
                </a:cxn>
                <a:cxn ang="0">
                  <a:pos x="82" y="105"/>
                </a:cxn>
              </a:cxnLst>
              <a:rect l="0" t="0" r="r" b="b"/>
              <a:pathLst>
                <a:path w="82" h="105">
                  <a:moveTo>
                    <a:pt x="82" y="105"/>
                  </a:moveTo>
                  <a:lnTo>
                    <a:pt x="64" y="105"/>
                  </a:lnTo>
                  <a:lnTo>
                    <a:pt x="64" y="42"/>
                  </a:lnTo>
                  <a:lnTo>
                    <a:pt x="64" y="30"/>
                  </a:lnTo>
                  <a:lnTo>
                    <a:pt x="60" y="23"/>
                  </a:lnTo>
                  <a:lnTo>
                    <a:pt x="54" y="18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4" y="26"/>
                  </a:lnTo>
                  <a:lnTo>
                    <a:pt x="18" y="36"/>
                  </a:lnTo>
                  <a:lnTo>
                    <a:pt x="16" y="50"/>
                  </a:lnTo>
                  <a:lnTo>
                    <a:pt x="16" y="105"/>
                  </a:lnTo>
                  <a:lnTo>
                    <a:pt x="0" y="105"/>
                  </a:lnTo>
                  <a:lnTo>
                    <a:pt x="0" y="3"/>
                  </a:lnTo>
                  <a:lnTo>
                    <a:pt x="16" y="3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9" y="12"/>
                  </a:lnTo>
                  <a:lnTo>
                    <a:pt x="27" y="8"/>
                  </a:lnTo>
                  <a:lnTo>
                    <a:pt x="34" y="3"/>
                  </a:lnTo>
                  <a:lnTo>
                    <a:pt x="46" y="0"/>
                  </a:lnTo>
                  <a:lnTo>
                    <a:pt x="57" y="2"/>
                  </a:lnTo>
                  <a:lnTo>
                    <a:pt x="66" y="5"/>
                  </a:lnTo>
                  <a:lnTo>
                    <a:pt x="73" y="11"/>
                  </a:lnTo>
                  <a:lnTo>
                    <a:pt x="79" y="21"/>
                  </a:lnTo>
                  <a:lnTo>
                    <a:pt x="82" y="36"/>
                  </a:lnTo>
                  <a:lnTo>
                    <a:pt x="82" y="10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1926" y="1203"/>
              <a:ext cx="61" cy="69"/>
            </a:xfrm>
            <a:custGeom>
              <a:avLst/>
              <a:gdLst/>
              <a:ahLst/>
              <a:cxnLst>
                <a:cxn ang="0">
                  <a:pos x="66" y="80"/>
                </a:cxn>
                <a:cxn ang="0">
                  <a:pos x="48" y="92"/>
                </a:cxn>
                <a:cxn ang="0">
                  <a:pos x="31" y="93"/>
                </a:cxn>
                <a:cxn ang="0">
                  <a:pos x="22" y="89"/>
                </a:cxn>
                <a:cxn ang="0">
                  <a:pos x="18" y="81"/>
                </a:cxn>
                <a:cxn ang="0">
                  <a:pos x="19" y="71"/>
                </a:cxn>
                <a:cxn ang="0">
                  <a:pos x="24" y="65"/>
                </a:cxn>
                <a:cxn ang="0">
                  <a:pos x="31" y="60"/>
                </a:cxn>
                <a:cxn ang="0">
                  <a:pos x="40" y="59"/>
                </a:cxn>
                <a:cxn ang="0">
                  <a:pos x="61" y="56"/>
                </a:cxn>
                <a:cxn ang="0">
                  <a:pos x="67" y="53"/>
                </a:cxn>
                <a:cxn ang="0">
                  <a:pos x="21" y="35"/>
                </a:cxn>
                <a:cxn ang="0">
                  <a:pos x="22" y="27"/>
                </a:cxn>
                <a:cxn ang="0">
                  <a:pos x="25" y="21"/>
                </a:cxn>
                <a:cxn ang="0">
                  <a:pos x="33" y="17"/>
                </a:cxn>
                <a:cxn ang="0">
                  <a:pos x="45" y="15"/>
                </a:cxn>
                <a:cxn ang="0">
                  <a:pos x="58" y="17"/>
                </a:cxn>
                <a:cxn ang="0">
                  <a:pos x="66" y="23"/>
                </a:cxn>
                <a:cxn ang="0">
                  <a:pos x="69" y="32"/>
                </a:cxn>
                <a:cxn ang="0">
                  <a:pos x="67" y="39"/>
                </a:cxn>
                <a:cxn ang="0">
                  <a:pos x="63" y="42"/>
                </a:cxn>
                <a:cxn ang="0">
                  <a:pos x="60" y="44"/>
                </a:cxn>
                <a:cxn ang="0">
                  <a:pos x="18" y="50"/>
                </a:cxn>
                <a:cxn ang="0">
                  <a:pos x="3" y="65"/>
                </a:cxn>
                <a:cxn ang="0">
                  <a:pos x="0" y="78"/>
                </a:cxn>
                <a:cxn ang="0">
                  <a:pos x="9" y="99"/>
                </a:cxn>
                <a:cxn ang="0">
                  <a:pos x="33" y="108"/>
                </a:cxn>
                <a:cxn ang="0">
                  <a:pos x="55" y="102"/>
                </a:cxn>
                <a:cxn ang="0">
                  <a:pos x="69" y="92"/>
                </a:cxn>
                <a:cxn ang="0">
                  <a:pos x="70" y="98"/>
                </a:cxn>
                <a:cxn ang="0">
                  <a:pos x="73" y="104"/>
                </a:cxn>
                <a:cxn ang="0">
                  <a:pos x="81" y="107"/>
                </a:cxn>
                <a:cxn ang="0">
                  <a:pos x="90" y="107"/>
                </a:cxn>
                <a:cxn ang="0">
                  <a:pos x="96" y="105"/>
                </a:cxn>
                <a:cxn ang="0">
                  <a:pos x="93" y="93"/>
                </a:cxn>
                <a:cxn ang="0">
                  <a:pos x="88" y="93"/>
                </a:cxn>
                <a:cxn ang="0">
                  <a:pos x="85" y="90"/>
                </a:cxn>
                <a:cxn ang="0">
                  <a:pos x="85" y="29"/>
                </a:cxn>
                <a:cxn ang="0">
                  <a:pos x="76" y="11"/>
                </a:cxn>
                <a:cxn ang="0">
                  <a:pos x="61" y="2"/>
                </a:cxn>
                <a:cxn ang="0">
                  <a:pos x="48" y="0"/>
                </a:cxn>
                <a:cxn ang="0">
                  <a:pos x="18" y="8"/>
                </a:cxn>
                <a:cxn ang="0">
                  <a:pos x="6" y="35"/>
                </a:cxn>
              </a:cxnLst>
              <a:rect l="0" t="0" r="r" b="b"/>
              <a:pathLst>
                <a:path w="96" h="108">
                  <a:moveTo>
                    <a:pt x="67" y="69"/>
                  </a:moveTo>
                  <a:lnTo>
                    <a:pt x="66" y="80"/>
                  </a:lnTo>
                  <a:lnTo>
                    <a:pt x="58" y="87"/>
                  </a:lnTo>
                  <a:lnTo>
                    <a:pt x="48" y="92"/>
                  </a:lnTo>
                  <a:lnTo>
                    <a:pt x="36" y="93"/>
                  </a:lnTo>
                  <a:lnTo>
                    <a:pt x="31" y="93"/>
                  </a:lnTo>
                  <a:lnTo>
                    <a:pt x="25" y="92"/>
                  </a:lnTo>
                  <a:lnTo>
                    <a:pt x="22" y="89"/>
                  </a:lnTo>
                  <a:lnTo>
                    <a:pt x="19" y="86"/>
                  </a:lnTo>
                  <a:lnTo>
                    <a:pt x="18" y="81"/>
                  </a:lnTo>
                  <a:lnTo>
                    <a:pt x="18" y="75"/>
                  </a:lnTo>
                  <a:lnTo>
                    <a:pt x="19" y="71"/>
                  </a:lnTo>
                  <a:lnTo>
                    <a:pt x="21" y="68"/>
                  </a:lnTo>
                  <a:lnTo>
                    <a:pt x="24" y="65"/>
                  </a:lnTo>
                  <a:lnTo>
                    <a:pt x="28" y="62"/>
                  </a:lnTo>
                  <a:lnTo>
                    <a:pt x="31" y="60"/>
                  </a:lnTo>
                  <a:lnTo>
                    <a:pt x="36" y="60"/>
                  </a:lnTo>
                  <a:lnTo>
                    <a:pt x="40" y="59"/>
                  </a:lnTo>
                  <a:lnTo>
                    <a:pt x="52" y="57"/>
                  </a:lnTo>
                  <a:lnTo>
                    <a:pt x="61" y="56"/>
                  </a:lnTo>
                  <a:lnTo>
                    <a:pt x="66" y="54"/>
                  </a:lnTo>
                  <a:lnTo>
                    <a:pt x="67" y="53"/>
                  </a:lnTo>
                  <a:lnTo>
                    <a:pt x="67" y="69"/>
                  </a:lnTo>
                  <a:close/>
                  <a:moveTo>
                    <a:pt x="21" y="35"/>
                  </a:moveTo>
                  <a:lnTo>
                    <a:pt x="22" y="32"/>
                  </a:lnTo>
                  <a:lnTo>
                    <a:pt x="22" y="27"/>
                  </a:lnTo>
                  <a:lnTo>
                    <a:pt x="24" y="24"/>
                  </a:lnTo>
                  <a:lnTo>
                    <a:pt x="25" y="21"/>
                  </a:lnTo>
                  <a:lnTo>
                    <a:pt x="28" y="18"/>
                  </a:lnTo>
                  <a:lnTo>
                    <a:pt x="33" y="17"/>
                  </a:lnTo>
                  <a:lnTo>
                    <a:pt x="37" y="15"/>
                  </a:lnTo>
                  <a:lnTo>
                    <a:pt x="45" y="15"/>
                  </a:lnTo>
                  <a:lnTo>
                    <a:pt x="52" y="15"/>
                  </a:lnTo>
                  <a:lnTo>
                    <a:pt x="58" y="17"/>
                  </a:lnTo>
                  <a:lnTo>
                    <a:pt x="63" y="18"/>
                  </a:lnTo>
                  <a:lnTo>
                    <a:pt x="66" y="23"/>
                  </a:lnTo>
                  <a:lnTo>
                    <a:pt x="67" y="26"/>
                  </a:lnTo>
                  <a:lnTo>
                    <a:pt x="69" y="32"/>
                  </a:lnTo>
                  <a:lnTo>
                    <a:pt x="67" y="36"/>
                  </a:lnTo>
                  <a:lnTo>
                    <a:pt x="67" y="39"/>
                  </a:lnTo>
                  <a:lnTo>
                    <a:pt x="66" y="41"/>
                  </a:lnTo>
                  <a:lnTo>
                    <a:pt x="63" y="42"/>
                  </a:lnTo>
                  <a:lnTo>
                    <a:pt x="61" y="42"/>
                  </a:lnTo>
                  <a:lnTo>
                    <a:pt x="60" y="44"/>
                  </a:lnTo>
                  <a:lnTo>
                    <a:pt x="31" y="47"/>
                  </a:lnTo>
                  <a:lnTo>
                    <a:pt x="18" y="50"/>
                  </a:lnTo>
                  <a:lnTo>
                    <a:pt x="9" y="57"/>
                  </a:lnTo>
                  <a:lnTo>
                    <a:pt x="3" y="65"/>
                  </a:lnTo>
                  <a:lnTo>
                    <a:pt x="1" y="72"/>
                  </a:lnTo>
                  <a:lnTo>
                    <a:pt x="0" y="78"/>
                  </a:lnTo>
                  <a:lnTo>
                    <a:pt x="3" y="90"/>
                  </a:lnTo>
                  <a:lnTo>
                    <a:pt x="9" y="99"/>
                  </a:lnTo>
                  <a:lnTo>
                    <a:pt x="19" y="105"/>
                  </a:lnTo>
                  <a:lnTo>
                    <a:pt x="33" y="108"/>
                  </a:lnTo>
                  <a:lnTo>
                    <a:pt x="45" y="107"/>
                  </a:lnTo>
                  <a:lnTo>
                    <a:pt x="55" y="102"/>
                  </a:lnTo>
                  <a:lnTo>
                    <a:pt x="63" y="96"/>
                  </a:lnTo>
                  <a:lnTo>
                    <a:pt x="69" y="92"/>
                  </a:lnTo>
                  <a:lnTo>
                    <a:pt x="69" y="95"/>
                  </a:lnTo>
                  <a:lnTo>
                    <a:pt x="70" y="98"/>
                  </a:lnTo>
                  <a:lnTo>
                    <a:pt x="72" y="101"/>
                  </a:lnTo>
                  <a:lnTo>
                    <a:pt x="73" y="104"/>
                  </a:lnTo>
                  <a:lnTo>
                    <a:pt x="76" y="105"/>
                  </a:lnTo>
                  <a:lnTo>
                    <a:pt x="81" y="107"/>
                  </a:lnTo>
                  <a:lnTo>
                    <a:pt x="87" y="107"/>
                  </a:lnTo>
                  <a:lnTo>
                    <a:pt x="90" y="107"/>
                  </a:lnTo>
                  <a:lnTo>
                    <a:pt x="93" y="105"/>
                  </a:lnTo>
                  <a:lnTo>
                    <a:pt x="96" y="105"/>
                  </a:lnTo>
                  <a:lnTo>
                    <a:pt x="96" y="92"/>
                  </a:lnTo>
                  <a:lnTo>
                    <a:pt x="93" y="93"/>
                  </a:lnTo>
                  <a:lnTo>
                    <a:pt x="90" y="93"/>
                  </a:lnTo>
                  <a:lnTo>
                    <a:pt x="88" y="93"/>
                  </a:lnTo>
                  <a:lnTo>
                    <a:pt x="87" y="92"/>
                  </a:lnTo>
                  <a:lnTo>
                    <a:pt x="85" y="90"/>
                  </a:lnTo>
                  <a:lnTo>
                    <a:pt x="85" y="87"/>
                  </a:lnTo>
                  <a:lnTo>
                    <a:pt x="85" y="29"/>
                  </a:lnTo>
                  <a:lnTo>
                    <a:pt x="82" y="18"/>
                  </a:lnTo>
                  <a:lnTo>
                    <a:pt x="76" y="11"/>
                  </a:lnTo>
                  <a:lnTo>
                    <a:pt x="69" y="5"/>
                  </a:lnTo>
                  <a:lnTo>
                    <a:pt x="61" y="2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30" y="2"/>
                  </a:lnTo>
                  <a:lnTo>
                    <a:pt x="18" y="8"/>
                  </a:lnTo>
                  <a:lnTo>
                    <a:pt x="9" y="18"/>
                  </a:lnTo>
                  <a:lnTo>
                    <a:pt x="6" y="35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2002" y="1181"/>
              <a:ext cx="11" cy="89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2071" y="1181"/>
              <a:ext cx="62" cy="89"/>
            </a:xfrm>
            <a:custGeom>
              <a:avLst/>
              <a:gdLst/>
              <a:ahLst/>
              <a:cxnLst>
                <a:cxn ang="0">
                  <a:pos x="18" y="139"/>
                </a:cxn>
                <a:cxn ang="0">
                  <a:pos x="0" y="139"/>
                </a:cxn>
                <a:cxn ang="0">
                  <a:pos x="0" y="0"/>
                </a:cxn>
                <a:cxn ang="0">
                  <a:pos x="96" y="0"/>
                </a:cxn>
                <a:cxn ang="0">
                  <a:pos x="96" y="16"/>
                </a:cxn>
                <a:cxn ang="0">
                  <a:pos x="18" y="16"/>
                </a:cxn>
                <a:cxn ang="0">
                  <a:pos x="18" y="58"/>
                </a:cxn>
                <a:cxn ang="0">
                  <a:pos x="87" y="58"/>
                </a:cxn>
                <a:cxn ang="0">
                  <a:pos x="87" y="76"/>
                </a:cxn>
                <a:cxn ang="0">
                  <a:pos x="18" y="76"/>
                </a:cxn>
                <a:cxn ang="0">
                  <a:pos x="18" y="139"/>
                </a:cxn>
              </a:cxnLst>
              <a:rect l="0" t="0" r="r" b="b"/>
              <a:pathLst>
                <a:path w="96" h="139">
                  <a:moveTo>
                    <a:pt x="18" y="139"/>
                  </a:moveTo>
                  <a:lnTo>
                    <a:pt x="0" y="139"/>
                  </a:lnTo>
                  <a:lnTo>
                    <a:pt x="0" y="0"/>
                  </a:lnTo>
                  <a:lnTo>
                    <a:pt x="96" y="0"/>
                  </a:lnTo>
                  <a:lnTo>
                    <a:pt x="96" y="16"/>
                  </a:lnTo>
                  <a:lnTo>
                    <a:pt x="18" y="16"/>
                  </a:lnTo>
                  <a:lnTo>
                    <a:pt x="18" y="58"/>
                  </a:lnTo>
                  <a:lnTo>
                    <a:pt x="87" y="58"/>
                  </a:lnTo>
                  <a:lnTo>
                    <a:pt x="87" y="76"/>
                  </a:lnTo>
                  <a:lnTo>
                    <a:pt x="18" y="76"/>
                  </a:lnTo>
                  <a:lnTo>
                    <a:pt x="18" y="13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24" name="Freeform 24"/>
            <p:cNvSpPr>
              <a:spLocks noEditPoints="1"/>
            </p:cNvSpPr>
            <p:nvPr/>
          </p:nvSpPr>
          <p:spPr bwMode="auto">
            <a:xfrm>
              <a:off x="2140" y="1203"/>
              <a:ext cx="60" cy="69"/>
            </a:xfrm>
            <a:custGeom>
              <a:avLst/>
              <a:gdLst/>
              <a:ahLst/>
              <a:cxnLst>
                <a:cxn ang="0">
                  <a:pos x="19" y="47"/>
                </a:cxn>
                <a:cxn ang="0">
                  <a:pos x="22" y="32"/>
                </a:cxn>
                <a:cxn ang="0">
                  <a:pos x="33" y="20"/>
                </a:cxn>
                <a:cxn ang="0">
                  <a:pos x="46" y="15"/>
                </a:cxn>
                <a:cxn ang="0">
                  <a:pos x="60" y="18"/>
                </a:cxn>
                <a:cxn ang="0">
                  <a:pos x="69" y="26"/>
                </a:cxn>
                <a:cxn ang="0">
                  <a:pos x="73" y="35"/>
                </a:cxn>
                <a:cxn ang="0">
                  <a:pos x="75" y="47"/>
                </a:cxn>
                <a:cxn ang="0">
                  <a:pos x="19" y="47"/>
                </a:cxn>
                <a:cxn ang="0">
                  <a:pos x="75" y="72"/>
                </a:cxn>
                <a:cxn ang="0">
                  <a:pos x="72" y="80"/>
                </a:cxn>
                <a:cxn ang="0">
                  <a:pos x="67" y="86"/>
                </a:cxn>
                <a:cxn ang="0">
                  <a:pos x="58" y="90"/>
                </a:cxn>
                <a:cxn ang="0">
                  <a:pos x="48" y="93"/>
                </a:cxn>
                <a:cxn ang="0">
                  <a:pos x="36" y="90"/>
                </a:cxn>
                <a:cxn ang="0">
                  <a:pos x="27" y="84"/>
                </a:cxn>
                <a:cxn ang="0">
                  <a:pos x="21" y="74"/>
                </a:cxn>
                <a:cxn ang="0">
                  <a:pos x="19" y="60"/>
                </a:cxn>
                <a:cxn ang="0">
                  <a:pos x="93" y="60"/>
                </a:cxn>
                <a:cxn ang="0">
                  <a:pos x="91" y="39"/>
                </a:cxn>
                <a:cxn ang="0">
                  <a:pos x="85" y="23"/>
                </a:cxn>
                <a:cxn ang="0">
                  <a:pos x="76" y="11"/>
                </a:cxn>
                <a:cxn ang="0">
                  <a:pos x="64" y="3"/>
                </a:cxn>
                <a:cxn ang="0">
                  <a:pos x="49" y="0"/>
                </a:cxn>
                <a:cxn ang="0">
                  <a:pos x="31" y="3"/>
                </a:cxn>
                <a:cxn ang="0">
                  <a:pos x="18" y="11"/>
                </a:cxn>
                <a:cxn ang="0">
                  <a:pos x="7" y="24"/>
                </a:cxn>
                <a:cxn ang="0">
                  <a:pos x="3" y="39"/>
                </a:cxn>
                <a:cxn ang="0">
                  <a:pos x="0" y="57"/>
                </a:cxn>
                <a:cxn ang="0">
                  <a:pos x="3" y="74"/>
                </a:cxn>
                <a:cxn ang="0">
                  <a:pos x="9" y="87"/>
                </a:cxn>
                <a:cxn ang="0">
                  <a:pos x="18" y="98"/>
                </a:cxn>
                <a:cxn ang="0">
                  <a:pos x="30" y="105"/>
                </a:cxn>
                <a:cxn ang="0">
                  <a:pos x="46" y="108"/>
                </a:cxn>
                <a:cxn ang="0">
                  <a:pos x="60" y="107"/>
                </a:cxn>
                <a:cxn ang="0">
                  <a:pos x="67" y="104"/>
                </a:cxn>
                <a:cxn ang="0">
                  <a:pos x="73" y="101"/>
                </a:cxn>
                <a:cxn ang="0">
                  <a:pos x="84" y="90"/>
                </a:cxn>
                <a:cxn ang="0">
                  <a:pos x="90" y="80"/>
                </a:cxn>
                <a:cxn ang="0">
                  <a:pos x="91" y="72"/>
                </a:cxn>
                <a:cxn ang="0">
                  <a:pos x="75" y="72"/>
                </a:cxn>
              </a:cxnLst>
              <a:rect l="0" t="0" r="r" b="b"/>
              <a:pathLst>
                <a:path w="93" h="108">
                  <a:moveTo>
                    <a:pt x="19" y="47"/>
                  </a:moveTo>
                  <a:lnTo>
                    <a:pt x="22" y="32"/>
                  </a:lnTo>
                  <a:lnTo>
                    <a:pt x="33" y="20"/>
                  </a:lnTo>
                  <a:lnTo>
                    <a:pt x="46" y="15"/>
                  </a:lnTo>
                  <a:lnTo>
                    <a:pt x="60" y="18"/>
                  </a:lnTo>
                  <a:lnTo>
                    <a:pt x="69" y="26"/>
                  </a:lnTo>
                  <a:lnTo>
                    <a:pt x="73" y="35"/>
                  </a:lnTo>
                  <a:lnTo>
                    <a:pt x="75" y="47"/>
                  </a:lnTo>
                  <a:lnTo>
                    <a:pt x="19" y="47"/>
                  </a:lnTo>
                  <a:close/>
                  <a:moveTo>
                    <a:pt x="75" y="72"/>
                  </a:moveTo>
                  <a:lnTo>
                    <a:pt x="72" y="80"/>
                  </a:lnTo>
                  <a:lnTo>
                    <a:pt x="67" y="86"/>
                  </a:lnTo>
                  <a:lnTo>
                    <a:pt x="58" y="90"/>
                  </a:lnTo>
                  <a:lnTo>
                    <a:pt x="48" y="93"/>
                  </a:lnTo>
                  <a:lnTo>
                    <a:pt x="36" y="90"/>
                  </a:lnTo>
                  <a:lnTo>
                    <a:pt x="27" y="84"/>
                  </a:lnTo>
                  <a:lnTo>
                    <a:pt x="21" y="74"/>
                  </a:lnTo>
                  <a:lnTo>
                    <a:pt x="19" y="60"/>
                  </a:lnTo>
                  <a:lnTo>
                    <a:pt x="93" y="60"/>
                  </a:lnTo>
                  <a:lnTo>
                    <a:pt x="91" y="39"/>
                  </a:lnTo>
                  <a:lnTo>
                    <a:pt x="85" y="23"/>
                  </a:lnTo>
                  <a:lnTo>
                    <a:pt x="76" y="11"/>
                  </a:lnTo>
                  <a:lnTo>
                    <a:pt x="64" y="3"/>
                  </a:lnTo>
                  <a:lnTo>
                    <a:pt x="49" y="0"/>
                  </a:lnTo>
                  <a:lnTo>
                    <a:pt x="31" y="3"/>
                  </a:lnTo>
                  <a:lnTo>
                    <a:pt x="18" y="11"/>
                  </a:lnTo>
                  <a:lnTo>
                    <a:pt x="7" y="24"/>
                  </a:lnTo>
                  <a:lnTo>
                    <a:pt x="3" y="39"/>
                  </a:lnTo>
                  <a:lnTo>
                    <a:pt x="0" y="57"/>
                  </a:lnTo>
                  <a:lnTo>
                    <a:pt x="3" y="74"/>
                  </a:lnTo>
                  <a:lnTo>
                    <a:pt x="9" y="87"/>
                  </a:lnTo>
                  <a:lnTo>
                    <a:pt x="18" y="98"/>
                  </a:lnTo>
                  <a:lnTo>
                    <a:pt x="30" y="105"/>
                  </a:lnTo>
                  <a:lnTo>
                    <a:pt x="46" y="108"/>
                  </a:lnTo>
                  <a:lnTo>
                    <a:pt x="60" y="107"/>
                  </a:lnTo>
                  <a:lnTo>
                    <a:pt x="67" y="104"/>
                  </a:lnTo>
                  <a:lnTo>
                    <a:pt x="73" y="101"/>
                  </a:lnTo>
                  <a:lnTo>
                    <a:pt x="84" y="90"/>
                  </a:lnTo>
                  <a:lnTo>
                    <a:pt x="90" y="80"/>
                  </a:lnTo>
                  <a:lnTo>
                    <a:pt x="91" y="72"/>
                  </a:lnTo>
                  <a:lnTo>
                    <a:pt x="75" y="7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25" name="Freeform 25"/>
            <p:cNvSpPr>
              <a:spLocks noEditPoints="1"/>
            </p:cNvSpPr>
            <p:nvPr/>
          </p:nvSpPr>
          <p:spPr bwMode="auto">
            <a:xfrm>
              <a:off x="2211" y="1181"/>
              <a:ext cx="58" cy="91"/>
            </a:xfrm>
            <a:custGeom>
              <a:avLst/>
              <a:gdLst/>
              <a:ahLst/>
              <a:cxnLst>
                <a:cxn ang="0">
                  <a:pos x="18" y="88"/>
                </a:cxn>
                <a:cxn ang="0">
                  <a:pos x="18" y="79"/>
                </a:cxn>
                <a:cxn ang="0">
                  <a:pos x="19" y="69"/>
                </a:cxn>
                <a:cxn ang="0">
                  <a:pos x="24" y="60"/>
                </a:cxn>
                <a:cxn ang="0">
                  <a:pos x="33" y="52"/>
                </a:cxn>
                <a:cxn ang="0">
                  <a:pos x="45" y="49"/>
                </a:cxn>
                <a:cxn ang="0">
                  <a:pos x="58" y="52"/>
                </a:cxn>
                <a:cxn ang="0">
                  <a:pos x="66" y="60"/>
                </a:cxn>
                <a:cxn ang="0">
                  <a:pos x="70" y="70"/>
                </a:cxn>
                <a:cxn ang="0">
                  <a:pos x="72" y="82"/>
                </a:cxn>
                <a:cxn ang="0">
                  <a:pos x="73" y="93"/>
                </a:cxn>
                <a:cxn ang="0">
                  <a:pos x="70" y="106"/>
                </a:cxn>
                <a:cxn ang="0">
                  <a:pos x="66" y="117"/>
                </a:cxn>
                <a:cxn ang="0">
                  <a:pos x="60" y="123"/>
                </a:cxn>
                <a:cxn ang="0">
                  <a:pos x="52" y="126"/>
                </a:cxn>
                <a:cxn ang="0">
                  <a:pos x="45" y="127"/>
                </a:cxn>
                <a:cxn ang="0">
                  <a:pos x="33" y="124"/>
                </a:cxn>
                <a:cxn ang="0">
                  <a:pos x="24" y="115"/>
                </a:cxn>
                <a:cxn ang="0">
                  <a:pos x="19" y="103"/>
                </a:cxn>
                <a:cxn ang="0">
                  <a:pos x="18" y="88"/>
                </a:cxn>
                <a:cxn ang="0">
                  <a:pos x="90" y="0"/>
                </a:cxn>
                <a:cxn ang="0">
                  <a:pos x="73" y="0"/>
                </a:cxn>
                <a:cxn ang="0">
                  <a:pos x="73" y="52"/>
                </a:cxn>
                <a:cxn ang="0">
                  <a:pos x="72" y="52"/>
                </a:cxn>
                <a:cxn ang="0">
                  <a:pos x="69" y="46"/>
                </a:cxn>
                <a:cxn ang="0">
                  <a:pos x="63" y="42"/>
                </a:cxn>
                <a:cxn ang="0">
                  <a:pos x="54" y="36"/>
                </a:cxn>
                <a:cxn ang="0">
                  <a:pos x="42" y="34"/>
                </a:cxn>
                <a:cxn ang="0">
                  <a:pos x="27" y="37"/>
                </a:cxn>
                <a:cxn ang="0">
                  <a:pos x="16" y="45"/>
                </a:cxn>
                <a:cxn ang="0">
                  <a:pos x="7" y="55"/>
                </a:cxn>
                <a:cxn ang="0">
                  <a:pos x="1" y="69"/>
                </a:cxn>
                <a:cxn ang="0">
                  <a:pos x="0" y="85"/>
                </a:cxn>
                <a:cxn ang="0">
                  <a:pos x="1" y="97"/>
                </a:cxn>
                <a:cxn ang="0">
                  <a:pos x="4" y="111"/>
                </a:cxn>
                <a:cxn ang="0">
                  <a:pos x="9" y="123"/>
                </a:cxn>
                <a:cxn ang="0">
                  <a:pos x="18" y="132"/>
                </a:cxn>
                <a:cxn ang="0">
                  <a:pos x="30" y="139"/>
                </a:cxn>
                <a:cxn ang="0">
                  <a:pos x="45" y="142"/>
                </a:cxn>
                <a:cxn ang="0">
                  <a:pos x="55" y="141"/>
                </a:cxn>
                <a:cxn ang="0">
                  <a:pos x="64" y="135"/>
                </a:cxn>
                <a:cxn ang="0">
                  <a:pos x="73" y="124"/>
                </a:cxn>
                <a:cxn ang="0">
                  <a:pos x="73" y="124"/>
                </a:cxn>
                <a:cxn ang="0">
                  <a:pos x="73" y="139"/>
                </a:cxn>
                <a:cxn ang="0">
                  <a:pos x="90" y="139"/>
                </a:cxn>
                <a:cxn ang="0">
                  <a:pos x="90" y="0"/>
                </a:cxn>
              </a:cxnLst>
              <a:rect l="0" t="0" r="r" b="b"/>
              <a:pathLst>
                <a:path w="90" h="142">
                  <a:moveTo>
                    <a:pt x="18" y="88"/>
                  </a:moveTo>
                  <a:lnTo>
                    <a:pt x="18" y="79"/>
                  </a:lnTo>
                  <a:lnTo>
                    <a:pt x="19" y="69"/>
                  </a:lnTo>
                  <a:lnTo>
                    <a:pt x="24" y="60"/>
                  </a:lnTo>
                  <a:lnTo>
                    <a:pt x="33" y="52"/>
                  </a:lnTo>
                  <a:lnTo>
                    <a:pt x="45" y="49"/>
                  </a:lnTo>
                  <a:lnTo>
                    <a:pt x="58" y="52"/>
                  </a:lnTo>
                  <a:lnTo>
                    <a:pt x="66" y="60"/>
                  </a:lnTo>
                  <a:lnTo>
                    <a:pt x="70" y="70"/>
                  </a:lnTo>
                  <a:lnTo>
                    <a:pt x="72" y="82"/>
                  </a:lnTo>
                  <a:lnTo>
                    <a:pt x="73" y="93"/>
                  </a:lnTo>
                  <a:lnTo>
                    <a:pt x="70" y="106"/>
                  </a:lnTo>
                  <a:lnTo>
                    <a:pt x="66" y="117"/>
                  </a:lnTo>
                  <a:lnTo>
                    <a:pt x="60" y="123"/>
                  </a:lnTo>
                  <a:lnTo>
                    <a:pt x="52" y="126"/>
                  </a:lnTo>
                  <a:lnTo>
                    <a:pt x="45" y="127"/>
                  </a:lnTo>
                  <a:lnTo>
                    <a:pt x="33" y="124"/>
                  </a:lnTo>
                  <a:lnTo>
                    <a:pt x="24" y="115"/>
                  </a:lnTo>
                  <a:lnTo>
                    <a:pt x="19" y="103"/>
                  </a:lnTo>
                  <a:lnTo>
                    <a:pt x="18" y="88"/>
                  </a:lnTo>
                  <a:close/>
                  <a:moveTo>
                    <a:pt x="90" y="0"/>
                  </a:moveTo>
                  <a:lnTo>
                    <a:pt x="73" y="0"/>
                  </a:lnTo>
                  <a:lnTo>
                    <a:pt x="73" y="52"/>
                  </a:lnTo>
                  <a:lnTo>
                    <a:pt x="72" y="52"/>
                  </a:lnTo>
                  <a:lnTo>
                    <a:pt x="69" y="46"/>
                  </a:lnTo>
                  <a:lnTo>
                    <a:pt x="63" y="42"/>
                  </a:lnTo>
                  <a:lnTo>
                    <a:pt x="54" y="36"/>
                  </a:lnTo>
                  <a:lnTo>
                    <a:pt x="42" y="34"/>
                  </a:lnTo>
                  <a:lnTo>
                    <a:pt x="27" y="37"/>
                  </a:lnTo>
                  <a:lnTo>
                    <a:pt x="16" y="45"/>
                  </a:lnTo>
                  <a:lnTo>
                    <a:pt x="7" y="55"/>
                  </a:lnTo>
                  <a:lnTo>
                    <a:pt x="1" y="69"/>
                  </a:lnTo>
                  <a:lnTo>
                    <a:pt x="0" y="85"/>
                  </a:lnTo>
                  <a:lnTo>
                    <a:pt x="1" y="97"/>
                  </a:lnTo>
                  <a:lnTo>
                    <a:pt x="4" y="111"/>
                  </a:lnTo>
                  <a:lnTo>
                    <a:pt x="9" y="123"/>
                  </a:lnTo>
                  <a:lnTo>
                    <a:pt x="18" y="132"/>
                  </a:lnTo>
                  <a:lnTo>
                    <a:pt x="30" y="139"/>
                  </a:lnTo>
                  <a:lnTo>
                    <a:pt x="45" y="142"/>
                  </a:lnTo>
                  <a:lnTo>
                    <a:pt x="55" y="141"/>
                  </a:lnTo>
                  <a:lnTo>
                    <a:pt x="64" y="135"/>
                  </a:lnTo>
                  <a:lnTo>
                    <a:pt x="73" y="124"/>
                  </a:lnTo>
                  <a:lnTo>
                    <a:pt x="73" y="124"/>
                  </a:lnTo>
                  <a:lnTo>
                    <a:pt x="73" y="139"/>
                  </a:lnTo>
                  <a:lnTo>
                    <a:pt x="90" y="13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26" name="Freeform 26"/>
            <p:cNvSpPr>
              <a:spLocks noEditPoints="1"/>
            </p:cNvSpPr>
            <p:nvPr/>
          </p:nvSpPr>
          <p:spPr bwMode="auto">
            <a:xfrm>
              <a:off x="2283" y="1203"/>
              <a:ext cx="60" cy="69"/>
            </a:xfrm>
            <a:custGeom>
              <a:avLst/>
              <a:gdLst/>
              <a:ahLst/>
              <a:cxnLst>
                <a:cxn ang="0">
                  <a:pos x="18" y="47"/>
                </a:cxn>
                <a:cxn ang="0">
                  <a:pos x="23" y="32"/>
                </a:cxn>
                <a:cxn ang="0">
                  <a:pos x="32" y="20"/>
                </a:cxn>
                <a:cxn ang="0">
                  <a:pos x="47" y="15"/>
                </a:cxn>
                <a:cxn ang="0">
                  <a:pos x="60" y="18"/>
                </a:cxn>
                <a:cxn ang="0">
                  <a:pos x="68" y="26"/>
                </a:cxn>
                <a:cxn ang="0">
                  <a:pos x="72" y="35"/>
                </a:cxn>
                <a:cxn ang="0">
                  <a:pos x="75" y="47"/>
                </a:cxn>
                <a:cxn ang="0">
                  <a:pos x="18" y="47"/>
                </a:cxn>
                <a:cxn ang="0">
                  <a:pos x="74" y="72"/>
                </a:cxn>
                <a:cxn ang="0">
                  <a:pos x="72" y="80"/>
                </a:cxn>
                <a:cxn ang="0">
                  <a:pos x="66" y="86"/>
                </a:cxn>
                <a:cxn ang="0">
                  <a:pos x="59" y="90"/>
                </a:cxn>
                <a:cxn ang="0">
                  <a:pos x="48" y="93"/>
                </a:cxn>
                <a:cxn ang="0">
                  <a:pos x="35" y="90"/>
                </a:cxn>
                <a:cxn ang="0">
                  <a:pos x="26" y="84"/>
                </a:cxn>
                <a:cxn ang="0">
                  <a:pos x="20" y="74"/>
                </a:cxn>
                <a:cxn ang="0">
                  <a:pos x="18" y="60"/>
                </a:cxn>
                <a:cxn ang="0">
                  <a:pos x="93" y="60"/>
                </a:cxn>
                <a:cxn ang="0">
                  <a:pos x="90" y="39"/>
                </a:cxn>
                <a:cxn ang="0">
                  <a:pos x="86" y="23"/>
                </a:cxn>
                <a:cxn ang="0">
                  <a:pos x="77" y="11"/>
                </a:cxn>
                <a:cxn ang="0">
                  <a:pos x="65" y="3"/>
                </a:cxn>
                <a:cxn ang="0">
                  <a:pos x="48" y="0"/>
                </a:cxn>
                <a:cxn ang="0">
                  <a:pos x="32" y="3"/>
                </a:cxn>
                <a:cxn ang="0">
                  <a:pos x="17" y="11"/>
                </a:cxn>
                <a:cxn ang="0">
                  <a:pos x="8" y="24"/>
                </a:cxn>
                <a:cxn ang="0">
                  <a:pos x="2" y="39"/>
                </a:cxn>
                <a:cxn ang="0">
                  <a:pos x="0" y="57"/>
                </a:cxn>
                <a:cxn ang="0">
                  <a:pos x="2" y="74"/>
                </a:cxn>
                <a:cxn ang="0">
                  <a:pos x="8" y="87"/>
                </a:cxn>
                <a:cxn ang="0">
                  <a:pos x="17" y="98"/>
                </a:cxn>
                <a:cxn ang="0">
                  <a:pos x="30" y="105"/>
                </a:cxn>
                <a:cxn ang="0">
                  <a:pos x="45" y="108"/>
                </a:cxn>
                <a:cxn ang="0">
                  <a:pos x="59" y="107"/>
                </a:cxn>
                <a:cxn ang="0">
                  <a:pos x="68" y="104"/>
                </a:cxn>
                <a:cxn ang="0">
                  <a:pos x="74" y="101"/>
                </a:cxn>
                <a:cxn ang="0">
                  <a:pos x="83" y="90"/>
                </a:cxn>
                <a:cxn ang="0">
                  <a:pos x="89" y="80"/>
                </a:cxn>
                <a:cxn ang="0">
                  <a:pos x="92" y="72"/>
                </a:cxn>
                <a:cxn ang="0">
                  <a:pos x="74" y="72"/>
                </a:cxn>
              </a:cxnLst>
              <a:rect l="0" t="0" r="r" b="b"/>
              <a:pathLst>
                <a:path w="93" h="108">
                  <a:moveTo>
                    <a:pt x="18" y="47"/>
                  </a:moveTo>
                  <a:lnTo>
                    <a:pt x="23" y="32"/>
                  </a:lnTo>
                  <a:lnTo>
                    <a:pt x="32" y="20"/>
                  </a:lnTo>
                  <a:lnTo>
                    <a:pt x="47" y="15"/>
                  </a:lnTo>
                  <a:lnTo>
                    <a:pt x="60" y="18"/>
                  </a:lnTo>
                  <a:lnTo>
                    <a:pt x="68" y="26"/>
                  </a:lnTo>
                  <a:lnTo>
                    <a:pt x="72" y="35"/>
                  </a:lnTo>
                  <a:lnTo>
                    <a:pt x="75" y="47"/>
                  </a:lnTo>
                  <a:lnTo>
                    <a:pt x="18" y="47"/>
                  </a:lnTo>
                  <a:close/>
                  <a:moveTo>
                    <a:pt x="74" y="72"/>
                  </a:moveTo>
                  <a:lnTo>
                    <a:pt x="72" y="80"/>
                  </a:lnTo>
                  <a:lnTo>
                    <a:pt x="66" y="86"/>
                  </a:lnTo>
                  <a:lnTo>
                    <a:pt x="59" y="90"/>
                  </a:lnTo>
                  <a:lnTo>
                    <a:pt x="48" y="93"/>
                  </a:lnTo>
                  <a:lnTo>
                    <a:pt x="35" y="90"/>
                  </a:lnTo>
                  <a:lnTo>
                    <a:pt x="26" y="84"/>
                  </a:lnTo>
                  <a:lnTo>
                    <a:pt x="20" y="74"/>
                  </a:lnTo>
                  <a:lnTo>
                    <a:pt x="18" y="60"/>
                  </a:lnTo>
                  <a:lnTo>
                    <a:pt x="93" y="60"/>
                  </a:lnTo>
                  <a:lnTo>
                    <a:pt x="90" y="39"/>
                  </a:lnTo>
                  <a:lnTo>
                    <a:pt x="86" y="23"/>
                  </a:lnTo>
                  <a:lnTo>
                    <a:pt x="77" y="11"/>
                  </a:lnTo>
                  <a:lnTo>
                    <a:pt x="65" y="3"/>
                  </a:lnTo>
                  <a:lnTo>
                    <a:pt x="48" y="0"/>
                  </a:lnTo>
                  <a:lnTo>
                    <a:pt x="32" y="3"/>
                  </a:lnTo>
                  <a:lnTo>
                    <a:pt x="17" y="11"/>
                  </a:lnTo>
                  <a:lnTo>
                    <a:pt x="8" y="24"/>
                  </a:lnTo>
                  <a:lnTo>
                    <a:pt x="2" y="39"/>
                  </a:lnTo>
                  <a:lnTo>
                    <a:pt x="0" y="57"/>
                  </a:lnTo>
                  <a:lnTo>
                    <a:pt x="2" y="74"/>
                  </a:lnTo>
                  <a:lnTo>
                    <a:pt x="8" y="87"/>
                  </a:lnTo>
                  <a:lnTo>
                    <a:pt x="17" y="98"/>
                  </a:lnTo>
                  <a:lnTo>
                    <a:pt x="30" y="105"/>
                  </a:lnTo>
                  <a:lnTo>
                    <a:pt x="45" y="108"/>
                  </a:lnTo>
                  <a:lnTo>
                    <a:pt x="59" y="107"/>
                  </a:lnTo>
                  <a:lnTo>
                    <a:pt x="68" y="104"/>
                  </a:lnTo>
                  <a:lnTo>
                    <a:pt x="74" y="101"/>
                  </a:lnTo>
                  <a:lnTo>
                    <a:pt x="83" y="90"/>
                  </a:lnTo>
                  <a:lnTo>
                    <a:pt x="89" y="80"/>
                  </a:lnTo>
                  <a:lnTo>
                    <a:pt x="92" y="72"/>
                  </a:lnTo>
                  <a:lnTo>
                    <a:pt x="74" y="7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2360" y="1203"/>
              <a:ext cx="31" cy="67"/>
            </a:xfrm>
            <a:custGeom>
              <a:avLst/>
              <a:gdLst/>
              <a:ahLst/>
              <a:cxnLst>
                <a:cxn ang="0">
                  <a:pos x="18" y="105"/>
                </a:cxn>
                <a:cxn ang="0">
                  <a:pos x="0" y="105"/>
                </a:cxn>
                <a:cxn ang="0">
                  <a:pos x="0" y="3"/>
                </a:cxn>
                <a:cxn ang="0">
                  <a:pos x="16" y="3"/>
                </a:cxn>
                <a:cxn ang="0">
                  <a:pos x="16" y="20"/>
                </a:cxn>
                <a:cxn ang="0">
                  <a:pos x="16" y="20"/>
                </a:cxn>
                <a:cxn ang="0">
                  <a:pos x="24" y="9"/>
                </a:cxn>
                <a:cxn ang="0">
                  <a:pos x="33" y="3"/>
                </a:cxn>
                <a:cxn ang="0">
                  <a:pos x="45" y="0"/>
                </a:cxn>
                <a:cxn ang="0">
                  <a:pos x="48" y="0"/>
                </a:cxn>
                <a:cxn ang="0">
                  <a:pos x="49" y="2"/>
                </a:cxn>
                <a:cxn ang="0">
                  <a:pos x="49" y="18"/>
                </a:cxn>
                <a:cxn ang="0">
                  <a:pos x="43" y="18"/>
                </a:cxn>
                <a:cxn ang="0">
                  <a:pos x="33" y="21"/>
                </a:cxn>
                <a:cxn ang="0">
                  <a:pos x="24" y="27"/>
                </a:cxn>
                <a:cxn ang="0">
                  <a:pos x="19" y="35"/>
                </a:cxn>
                <a:cxn ang="0">
                  <a:pos x="18" y="45"/>
                </a:cxn>
                <a:cxn ang="0">
                  <a:pos x="18" y="105"/>
                </a:cxn>
              </a:cxnLst>
              <a:rect l="0" t="0" r="r" b="b"/>
              <a:pathLst>
                <a:path w="49" h="105">
                  <a:moveTo>
                    <a:pt x="18" y="105"/>
                  </a:moveTo>
                  <a:lnTo>
                    <a:pt x="0" y="105"/>
                  </a:lnTo>
                  <a:lnTo>
                    <a:pt x="0" y="3"/>
                  </a:lnTo>
                  <a:lnTo>
                    <a:pt x="16" y="3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24" y="9"/>
                  </a:lnTo>
                  <a:lnTo>
                    <a:pt x="33" y="3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49" y="2"/>
                  </a:lnTo>
                  <a:lnTo>
                    <a:pt x="49" y="18"/>
                  </a:lnTo>
                  <a:lnTo>
                    <a:pt x="43" y="18"/>
                  </a:lnTo>
                  <a:lnTo>
                    <a:pt x="33" y="21"/>
                  </a:lnTo>
                  <a:lnTo>
                    <a:pt x="24" y="27"/>
                  </a:lnTo>
                  <a:lnTo>
                    <a:pt x="19" y="35"/>
                  </a:lnTo>
                  <a:lnTo>
                    <a:pt x="18" y="45"/>
                  </a:lnTo>
                  <a:lnTo>
                    <a:pt x="18" y="10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28" name="Freeform 28"/>
            <p:cNvSpPr>
              <a:spLocks noEditPoints="1"/>
            </p:cNvSpPr>
            <p:nvPr/>
          </p:nvSpPr>
          <p:spPr bwMode="auto">
            <a:xfrm>
              <a:off x="2397" y="1203"/>
              <a:ext cx="61" cy="69"/>
            </a:xfrm>
            <a:custGeom>
              <a:avLst/>
              <a:gdLst/>
              <a:ahLst/>
              <a:cxnLst>
                <a:cxn ang="0">
                  <a:pos x="65" y="80"/>
                </a:cxn>
                <a:cxn ang="0">
                  <a:pos x="48" y="92"/>
                </a:cxn>
                <a:cxn ang="0">
                  <a:pos x="30" y="93"/>
                </a:cxn>
                <a:cxn ang="0">
                  <a:pos x="23" y="89"/>
                </a:cxn>
                <a:cxn ang="0">
                  <a:pos x="18" y="81"/>
                </a:cxn>
                <a:cxn ang="0">
                  <a:pos x="18" y="71"/>
                </a:cxn>
                <a:cxn ang="0">
                  <a:pos x="24" y="65"/>
                </a:cxn>
                <a:cxn ang="0">
                  <a:pos x="32" y="60"/>
                </a:cxn>
                <a:cxn ang="0">
                  <a:pos x="39" y="59"/>
                </a:cxn>
                <a:cxn ang="0">
                  <a:pos x="60" y="56"/>
                </a:cxn>
                <a:cxn ang="0">
                  <a:pos x="68" y="53"/>
                </a:cxn>
                <a:cxn ang="0">
                  <a:pos x="21" y="35"/>
                </a:cxn>
                <a:cxn ang="0">
                  <a:pos x="23" y="27"/>
                </a:cxn>
                <a:cxn ang="0">
                  <a:pos x="26" y="21"/>
                </a:cxn>
                <a:cxn ang="0">
                  <a:pos x="33" y="17"/>
                </a:cxn>
                <a:cxn ang="0">
                  <a:pos x="44" y="15"/>
                </a:cxn>
                <a:cxn ang="0">
                  <a:pos x="57" y="17"/>
                </a:cxn>
                <a:cxn ang="0">
                  <a:pos x="66" y="23"/>
                </a:cxn>
                <a:cxn ang="0">
                  <a:pos x="68" y="32"/>
                </a:cxn>
                <a:cxn ang="0">
                  <a:pos x="66" y="39"/>
                </a:cxn>
                <a:cxn ang="0">
                  <a:pos x="63" y="42"/>
                </a:cxn>
                <a:cxn ang="0">
                  <a:pos x="59" y="44"/>
                </a:cxn>
                <a:cxn ang="0">
                  <a:pos x="17" y="50"/>
                </a:cxn>
                <a:cxn ang="0">
                  <a:pos x="3" y="65"/>
                </a:cxn>
                <a:cxn ang="0">
                  <a:pos x="0" y="78"/>
                </a:cxn>
                <a:cxn ang="0">
                  <a:pos x="9" y="99"/>
                </a:cxn>
                <a:cxn ang="0">
                  <a:pos x="32" y="108"/>
                </a:cxn>
                <a:cxn ang="0">
                  <a:pos x="56" y="102"/>
                </a:cxn>
                <a:cxn ang="0">
                  <a:pos x="69" y="92"/>
                </a:cxn>
                <a:cxn ang="0">
                  <a:pos x="69" y="98"/>
                </a:cxn>
                <a:cxn ang="0">
                  <a:pos x="74" y="104"/>
                </a:cxn>
                <a:cxn ang="0">
                  <a:pos x="81" y="107"/>
                </a:cxn>
                <a:cxn ang="0">
                  <a:pos x="90" y="107"/>
                </a:cxn>
                <a:cxn ang="0">
                  <a:pos x="96" y="105"/>
                </a:cxn>
                <a:cxn ang="0">
                  <a:pos x="93" y="93"/>
                </a:cxn>
                <a:cxn ang="0">
                  <a:pos x="89" y="93"/>
                </a:cxn>
                <a:cxn ang="0">
                  <a:pos x="86" y="90"/>
                </a:cxn>
                <a:cxn ang="0">
                  <a:pos x="84" y="29"/>
                </a:cxn>
                <a:cxn ang="0">
                  <a:pos x="77" y="11"/>
                </a:cxn>
                <a:cxn ang="0">
                  <a:pos x="60" y="2"/>
                </a:cxn>
                <a:cxn ang="0">
                  <a:pos x="47" y="0"/>
                </a:cxn>
                <a:cxn ang="0">
                  <a:pos x="17" y="8"/>
                </a:cxn>
                <a:cxn ang="0">
                  <a:pos x="6" y="35"/>
                </a:cxn>
              </a:cxnLst>
              <a:rect l="0" t="0" r="r" b="b"/>
              <a:pathLst>
                <a:path w="96" h="108">
                  <a:moveTo>
                    <a:pt x="68" y="69"/>
                  </a:moveTo>
                  <a:lnTo>
                    <a:pt x="65" y="80"/>
                  </a:lnTo>
                  <a:lnTo>
                    <a:pt x="59" y="87"/>
                  </a:lnTo>
                  <a:lnTo>
                    <a:pt x="48" y="92"/>
                  </a:lnTo>
                  <a:lnTo>
                    <a:pt x="36" y="93"/>
                  </a:lnTo>
                  <a:lnTo>
                    <a:pt x="30" y="93"/>
                  </a:lnTo>
                  <a:lnTo>
                    <a:pt x="26" y="92"/>
                  </a:lnTo>
                  <a:lnTo>
                    <a:pt x="23" y="89"/>
                  </a:lnTo>
                  <a:lnTo>
                    <a:pt x="20" y="86"/>
                  </a:lnTo>
                  <a:lnTo>
                    <a:pt x="18" y="81"/>
                  </a:lnTo>
                  <a:lnTo>
                    <a:pt x="18" y="75"/>
                  </a:lnTo>
                  <a:lnTo>
                    <a:pt x="18" y="71"/>
                  </a:lnTo>
                  <a:lnTo>
                    <a:pt x="21" y="68"/>
                  </a:lnTo>
                  <a:lnTo>
                    <a:pt x="24" y="65"/>
                  </a:lnTo>
                  <a:lnTo>
                    <a:pt x="27" y="62"/>
                  </a:lnTo>
                  <a:lnTo>
                    <a:pt x="32" y="60"/>
                  </a:lnTo>
                  <a:lnTo>
                    <a:pt x="36" y="60"/>
                  </a:lnTo>
                  <a:lnTo>
                    <a:pt x="39" y="59"/>
                  </a:lnTo>
                  <a:lnTo>
                    <a:pt x="53" y="57"/>
                  </a:lnTo>
                  <a:lnTo>
                    <a:pt x="60" y="56"/>
                  </a:lnTo>
                  <a:lnTo>
                    <a:pt x="65" y="54"/>
                  </a:lnTo>
                  <a:lnTo>
                    <a:pt x="68" y="53"/>
                  </a:lnTo>
                  <a:lnTo>
                    <a:pt x="68" y="69"/>
                  </a:lnTo>
                  <a:close/>
                  <a:moveTo>
                    <a:pt x="21" y="35"/>
                  </a:moveTo>
                  <a:lnTo>
                    <a:pt x="21" y="32"/>
                  </a:lnTo>
                  <a:lnTo>
                    <a:pt x="23" y="27"/>
                  </a:lnTo>
                  <a:lnTo>
                    <a:pt x="24" y="24"/>
                  </a:lnTo>
                  <a:lnTo>
                    <a:pt x="26" y="21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8" y="15"/>
                  </a:lnTo>
                  <a:lnTo>
                    <a:pt x="44" y="15"/>
                  </a:lnTo>
                  <a:lnTo>
                    <a:pt x="51" y="15"/>
                  </a:lnTo>
                  <a:lnTo>
                    <a:pt x="57" y="17"/>
                  </a:lnTo>
                  <a:lnTo>
                    <a:pt x="62" y="18"/>
                  </a:lnTo>
                  <a:lnTo>
                    <a:pt x="66" y="23"/>
                  </a:lnTo>
                  <a:lnTo>
                    <a:pt x="68" y="26"/>
                  </a:lnTo>
                  <a:lnTo>
                    <a:pt x="68" y="32"/>
                  </a:lnTo>
                  <a:lnTo>
                    <a:pt x="68" y="36"/>
                  </a:lnTo>
                  <a:lnTo>
                    <a:pt x="66" y="39"/>
                  </a:lnTo>
                  <a:lnTo>
                    <a:pt x="65" y="41"/>
                  </a:lnTo>
                  <a:lnTo>
                    <a:pt x="63" y="42"/>
                  </a:lnTo>
                  <a:lnTo>
                    <a:pt x="62" y="42"/>
                  </a:lnTo>
                  <a:lnTo>
                    <a:pt x="59" y="44"/>
                  </a:lnTo>
                  <a:lnTo>
                    <a:pt x="32" y="47"/>
                  </a:lnTo>
                  <a:lnTo>
                    <a:pt x="17" y="50"/>
                  </a:lnTo>
                  <a:lnTo>
                    <a:pt x="8" y="57"/>
                  </a:lnTo>
                  <a:lnTo>
                    <a:pt x="3" y="65"/>
                  </a:lnTo>
                  <a:lnTo>
                    <a:pt x="0" y="72"/>
                  </a:lnTo>
                  <a:lnTo>
                    <a:pt x="0" y="78"/>
                  </a:lnTo>
                  <a:lnTo>
                    <a:pt x="3" y="90"/>
                  </a:lnTo>
                  <a:lnTo>
                    <a:pt x="9" y="99"/>
                  </a:lnTo>
                  <a:lnTo>
                    <a:pt x="20" y="105"/>
                  </a:lnTo>
                  <a:lnTo>
                    <a:pt x="32" y="108"/>
                  </a:lnTo>
                  <a:lnTo>
                    <a:pt x="45" y="107"/>
                  </a:lnTo>
                  <a:lnTo>
                    <a:pt x="56" y="102"/>
                  </a:lnTo>
                  <a:lnTo>
                    <a:pt x="63" y="96"/>
                  </a:lnTo>
                  <a:lnTo>
                    <a:pt x="69" y="92"/>
                  </a:lnTo>
                  <a:lnTo>
                    <a:pt x="69" y="95"/>
                  </a:lnTo>
                  <a:lnTo>
                    <a:pt x="69" y="98"/>
                  </a:lnTo>
                  <a:lnTo>
                    <a:pt x="71" y="101"/>
                  </a:lnTo>
                  <a:lnTo>
                    <a:pt x="74" y="104"/>
                  </a:lnTo>
                  <a:lnTo>
                    <a:pt x="77" y="105"/>
                  </a:lnTo>
                  <a:lnTo>
                    <a:pt x="81" y="107"/>
                  </a:lnTo>
                  <a:lnTo>
                    <a:pt x="87" y="107"/>
                  </a:lnTo>
                  <a:lnTo>
                    <a:pt x="90" y="107"/>
                  </a:lnTo>
                  <a:lnTo>
                    <a:pt x="93" y="105"/>
                  </a:lnTo>
                  <a:lnTo>
                    <a:pt x="96" y="105"/>
                  </a:lnTo>
                  <a:lnTo>
                    <a:pt x="96" y="92"/>
                  </a:lnTo>
                  <a:lnTo>
                    <a:pt x="93" y="93"/>
                  </a:lnTo>
                  <a:lnTo>
                    <a:pt x="90" y="93"/>
                  </a:lnTo>
                  <a:lnTo>
                    <a:pt x="89" y="93"/>
                  </a:lnTo>
                  <a:lnTo>
                    <a:pt x="86" y="92"/>
                  </a:lnTo>
                  <a:lnTo>
                    <a:pt x="86" y="90"/>
                  </a:lnTo>
                  <a:lnTo>
                    <a:pt x="84" y="87"/>
                  </a:lnTo>
                  <a:lnTo>
                    <a:pt x="84" y="29"/>
                  </a:lnTo>
                  <a:lnTo>
                    <a:pt x="83" y="18"/>
                  </a:lnTo>
                  <a:lnTo>
                    <a:pt x="77" y="11"/>
                  </a:lnTo>
                  <a:lnTo>
                    <a:pt x="69" y="5"/>
                  </a:lnTo>
                  <a:lnTo>
                    <a:pt x="60" y="2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30" y="2"/>
                  </a:lnTo>
                  <a:lnTo>
                    <a:pt x="17" y="8"/>
                  </a:lnTo>
                  <a:lnTo>
                    <a:pt x="9" y="18"/>
                  </a:lnTo>
                  <a:lnTo>
                    <a:pt x="6" y="35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2466" y="1186"/>
              <a:ext cx="30" cy="85"/>
            </a:xfrm>
            <a:custGeom>
              <a:avLst/>
              <a:gdLst/>
              <a:ahLst/>
              <a:cxnLst>
                <a:cxn ang="0">
                  <a:pos x="30" y="43"/>
                </a:cxn>
                <a:cxn ang="0">
                  <a:pos x="30" y="108"/>
                </a:cxn>
                <a:cxn ang="0">
                  <a:pos x="32" y="112"/>
                </a:cxn>
                <a:cxn ang="0">
                  <a:pos x="32" y="114"/>
                </a:cxn>
                <a:cxn ang="0">
                  <a:pos x="35" y="115"/>
                </a:cxn>
                <a:cxn ang="0">
                  <a:pos x="36" y="117"/>
                </a:cxn>
                <a:cxn ang="0">
                  <a:pos x="39" y="117"/>
                </a:cxn>
                <a:cxn ang="0">
                  <a:pos x="41" y="117"/>
                </a:cxn>
                <a:cxn ang="0">
                  <a:pos x="47" y="117"/>
                </a:cxn>
                <a:cxn ang="0">
                  <a:pos x="47" y="130"/>
                </a:cxn>
                <a:cxn ang="0">
                  <a:pos x="41" y="130"/>
                </a:cxn>
                <a:cxn ang="0">
                  <a:pos x="36" y="130"/>
                </a:cxn>
                <a:cxn ang="0">
                  <a:pos x="33" y="132"/>
                </a:cxn>
                <a:cxn ang="0">
                  <a:pos x="27" y="130"/>
                </a:cxn>
                <a:cxn ang="0">
                  <a:pos x="23" y="129"/>
                </a:cxn>
                <a:cxn ang="0">
                  <a:pos x="18" y="126"/>
                </a:cxn>
                <a:cxn ang="0">
                  <a:pos x="17" y="123"/>
                </a:cxn>
                <a:cxn ang="0">
                  <a:pos x="15" y="120"/>
                </a:cxn>
                <a:cxn ang="0">
                  <a:pos x="14" y="114"/>
                </a:cxn>
                <a:cxn ang="0">
                  <a:pos x="14" y="109"/>
                </a:cxn>
                <a:cxn ang="0">
                  <a:pos x="14" y="43"/>
                </a:cxn>
                <a:cxn ang="0">
                  <a:pos x="0" y="43"/>
                </a:cxn>
                <a:cxn ang="0">
                  <a:pos x="0" y="28"/>
                </a:cxn>
                <a:cxn ang="0">
                  <a:pos x="14" y="28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30" y="28"/>
                </a:cxn>
                <a:cxn ang="0">
                  <a:pos x="47" y="28"/>
                </a:cxn>
                <a:cxn ang="0">
                  <a:pos x="47" y="43"/>
                </a:cxn>
                <a:cxn ang="0">
                  <a:pos x="30" y="43"/>
                </a:cxn>
              </a:cxnLst>
              <a:rect l="0" t="0" r="r" b="b"/>
              <a:pathLst>
                <a:path w="47" h="132">
                  <a:moveTo>
                    <a:pt x="30" y="43"/>
                  </a:moveTo>
                  <a:lnTo>
                    <a:pt x="30" y="108"/>
                  </a:lnTo>
                  <a:lnTo>
                    <a:pt x="32" y="112"/>
                  </a:lnTo>
                  <a:lnTo>
                    <a:pt x="32" y="114"/>
                  </a:lnTo>
                  <a:lnTo>
                    <a:pt x="35" y="115"/>
                  </a:lnTo>
                  <a:lnTo>
                    <a:pt x="36" y="117"/>
                  </a:lnTo>
                  <a:lnTo>
                    <a:pt x="39" y="117"/>
                  </a:lnTo>
                  <a:lnTo>
                    <a:pt x="41" y="117"/>
                  </a:lnTo>
                  <a:lnTo>
                    <a:pt x="47" y="117"/>
                  </a:lnTo>
                  <a:lnTo>
                    <a:pt x="47" y="130"/>
                  </a:lnTo>
                  <a:lnTo>
                    <a:pt x="41" y="130"/>
                  </a:lnTo>
                  <a:lnTo>
                    <a:pt x="36" y="130"/>
                  </a:lnTo>
                  <a:lnTo>
                    <a:pt x="33" y="132"/>
                  </a:lnTo>
                  <a:lnTo>
                    <a:pt x="27" y="130"/>
                  </a:lnTo>
                  <a:lnTo>
                    <a:pt x="23" y="129"/>
                  </a:lnTo>
                  <a:lnTo>
                    <a:pt x="18" y="126"/>
                  </a:lnTo>
                  <a:lnTo>
                    <a:pt x="17" y="123"/>
                  </a:lnTo>
                  <a:lnTo>
                    <a:pt x="15" y="120"/>
                  </a:lnTo>
                  <a:lnTo>
                    <a:pt x="14" y="114"/>
                  </a:lnTo>
                  <a:lnTo>
                    <a:pt x="14" y="109"/>
                  </a:lnTo>
                  <a:lnTo>
                    <a:pt x="14" y="43"/>
                  </a:lnTo>
                  <a:lnTo>
                    <a:pt x="0" y="43"/>
                  </a:lnTo>
                  <a:lnTo>
                    <a:pt x="0" y="28"/>
                  </a:lnTo>
                  <a:lnTo>
                    <a:pt x="14" y="28"/>
                  </a:lnTo>
                  <a:lnTo>
                    <a:pt x="14" y="0"/>
                  </a:lnTo>
                  <a:lnTo>
                    <a:pt x="30" y="0"/>
                  </a:lnTo>
                  <a:lnTo>
                    <a:pt x="30" y="28"/>
                  </a:lnTo>
                  <a:lnTo>
                    <a:pt x="47" y="28"/>
                  </a:lnTo>
                  <a:lnTo>
                    <a:pt x="47" y="43"/>
                  </a:lnTo>
                  <a:lnTo>
                    <a:pt x="30" y="4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30" name="Freeform 30"/>
            <p:cNvSpPr>
              <a:spLocks noEditPoints="1"/>
            </p:cNvSpPr>
            <p:nvPr/>
          </p:nvSpPr>
          <p:spPr bwMode="auto">
            <a:xfrm>
              <a:off x="2510" y="1181"/>
              <a:ext cx="10" cy="89"/>
            </a:xfrm>
            <a:custGeom>
              <a:avLst/>
              <a:gdLst/>
              <a:ahLst/>
              <a:cxnLst>
                <a:cxn ang="0">
                  <a:pos x="16" y="139"/>
                </a:cxn>
                <a:cxn ang="0">
                  <a:pos x="0" y="139"/>
                </a:cxn>
                <a:cxn ang="0">
                  <a:pos x="0" y="37"/>
                </a:cxn>
                <a:cxn ang="0">
                  <a:pos x="16" y="37"/>
                </a:cxn>
                <a:cxn ang="0">
                  <a:pos x="16" y="13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19"/>
                </a:cxn>
                <a:cxn ang="0">
                  <a:pos x="0" y="19"/>
                </a:cxn>
              </a:cxnLst>
              <a:rect l="0" t="0" r="r" b="b"/>
              <a:pathLst>
                <a:path w="16" h="139">
                  <a:moveTo>
                    <a:pt x="16" y="139"/>
                  </a:moveTo>
                  <a:lnTo>
                    <a:pt x="0" y="139"/>
                  </a:lnTo>
                  <a:lnTo>
                    <a:pt x="0" y="37"/>
                  </a:lnTo>
                  <a:lnTo>
                    <a:pt x="16" y="37"/>
                  </a:lnTo>
                  <a:lnTo>
                    <a:pt x="16" y="139"/>
                  </a:lnTo>
                  <a:close/>
                  <a:moveTo>
                    <a:pt x="0" y="19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31" name="Freeform 31"/>
            <p:cNvSpPr>
              <a:spLocks noEditPoints="1"/>
            </p:cNvSpPr>
            <p:nvPr/>
          </p:nvSpPr>
          <p:spPr bwMode="auto">
            <a:xfrm>
              <a:off x="2536" y="1203"/>
              <a:ext cx="61" cy="68"/>
            </a:xfrm>
            <a:custGeom>
              <a:avLst/>
              <a:gdLst/>
              <a:ahLst/>
              <a:cxnLst>
                <a:cxn ang="0">
                  <a:pos x="18" y="54"/>
                </a:cxn>
                <a:cxn ang="0">
                  <a:pos x="18" y="45"/>
                </a:cxn>
                <a:cxn ang="0">
                  <a:pos x="21" y="35"/>
                </a:cxn>
                <a:cxn ang="0">
                  <a:pos x="26" y="26"/>
                </a:cxn>
                <a:cxn ang="0">
                  <a:pos x="35" y="18"/>
                </a:cxn>
                <a:cxn ang="0">
                  <a:pos x="47" y="15"/>
                </a:cxn>
                <a:cxn ang="0">
                  <a:pos x="60" y="18"/>
                </a:cxn>
                <a:cxn ang="0">
                  <a:pos x="68" y="26"/>
                </a:cxn>
                <a:cxn ang="0">
                  <a:pos x="74" y="35"/>
                </a:cxn>
                <a:cxn ang="0">
                  <a:pos x="77" y="45"/>
                </a:cxn>
                <a:cxn ang="0">
                  <a:pos x="77" y="54"/>
                </a:cxn>
                <a:cxn ang="0">
                  <a:pos x="77" y="63"/>
                </a:cxn>
                <a:cxn ang="0">
                  <a:pos x="74" y="74"/>
                </a:cxn>
                <a:cxn ang="0">
                  <a:pos x="68" y="83"/>
                </a:cxn>
                <a:cxn ang="0">
                  <a:pos x="60" y="90"/>
                </a:cxn>
                <a:cxn ang="0">
                  <a:pos x="47" y="93"/>
                </a:cxn>
                <a:cxn ang="0">
                  <a:pos x="35" y="90"/>
                </a:cxn>
                <a:cxn ang="0">
                  <a:pos x="26" y="83"/>
                </a:cxn>
                <a:cxn ang="0">
                  <a:pos x="21" y="74"/>
                </a:cxn>
                <a:cxn ang="0">
                  <a:pos x="18" y="63"/>
                </a:cxn>
                <a:cxn ang="0">
                  <a:pos x="18" y="54"/>
                </a:cxn>
                <a:cxn ang="0">
                  <a:pos x="0" y="54"/>
                </a:cxn>
                <a:cxn ang="0">
                  <a:pos x="2" y="69"/>
                </a:cxn>
                <a:cxn ang="0">
                  <a:pos x="8" y="84"/>
                </a:cxn>
                <a:cxn ang="0">
                  <a:pos x="17" y="96"/>
                </a:cxn>
                <a:cxn ang="0">
                  <a:pos x="30" y="104"/>
                </a:cxn>
                <a:cxn ang="0">
                  <a:pos x="47" y="107"/>
                </a:cxn>
                <a:cxn ang="0">
                  <a:pos x="65" y="104"/>
                </a:cxn>
                <a:cxn ang="0">
                  <a:pos x="78" y="96"/>
                </a:cxn>
                <a:cxn ang="0">
                  <a:pos x="87" y="84"/>
                </a:cxn>
                <a:cxn ang="0">
                  <a:pos x="93" y="69"/>
                </a:cxn>
                <a:cxn ang="0">
                  <a:pos x="95" y="54"/>
                </a:cxn>
                <a:cxn ang="0">
                  <a:pos x="93" y="38"/>
                </a:cxn>
                <a:cxn ang="0">
                  <a:pos x="87" y="24"/>
                </a:cxn>
                <a:cxn ang="0">
                  <a:pos x="78" y="12"/>
                </a:cxn>
                <a:cxn ang="0">
                  <a:pos x="65" y="3"/>
                </a:cxn>
                <a:cxn ang="0">
                  <a:pos x="47" y="0"/>
                </a:cxn>
                <a:cxn ang="0">
                  <a:pos x="30" y="3"/>
                </a:cxn>
                <a:cxn ang="0">
                  <a:pos x="17" y="12"/>
                </a:cxn>
                <a:cxn ang="0">
                  <a:pos x="8" y="24"/>
                </a:cxn>
                <a:cxn ang="0">
                  <a:pos x="2" y="38"/>
                </a:cxn>
                <a:cxn ang="0">
                  <a:pos x="0" y="54"/>
                </a:cxn>
              </a:cxnLst>
              <a:rect l="0" t="0" r="r" b="b"/>
              <a:pathLst>
                <a:path w="95" h="107">
                  <a:moveTo>
                    <a:pt x="18" y="54"/>
                  </a:moveTo>
                  <a:lnTo>
                    <a:pt x="18" y="45"/>
                  </a:lnTo>
                  <a:lnTo>
                    <a:pt x="21" y="35"/>
                  </a:lnTo>
                  <a:lnTo>
                    <a:pt x="26" y="26"/>
                  </a:lnTo>
                  <a:lnTo>
                    <a:pt x="35" y="18"/>
                  </a:lnTo>
                  <a:lnTo>
                    <a:pt x="47" y="15"/>
                  </a:lnTo>
                  <a:lnTo>
                    <a:pt x="60" y="18"/>
                  </a:lnTo>
                  <a:lnTo>
                    <a:pt x="68" y="26"/>
                  </a:lnTo>
                  <a:lnTo>
                    <a:pt x="74" y="35"/>
                  </a:lnTo>
                  <a:lnTo>
                    <a:pt x="77" y="45"/>
                  </a:lnTo>
                  <a:lnTo>
                    <a:pt x="77" y="54"/>
                  </a:lnTo>
                  <a:lnTo>
                    <a:pt x="77" y="63"/>
                  </a:lnTo>
                  <a:lnTo>
                    <a:pt x="74" y="74"/>
                  </a:lnTo>
                  <a:lnTo>
                    <a:pt x="68" y="83"/>
                  </a:lnTo>
                  <a:lnTo>
                    <a:pt x="60" y="90"/>
                  </a:lnTo>
                  <a:lnTo>
                    <a:pt x="47" y="93"/>
                  </a:lnTo>
                  <a:lnTo>
                    <a:pt x="35" y="90"/>
                  </a:lnTo>
                  <a:lnTo>
                    <a:pt x="26" y="83"/>
                  </a:lnTo>
                  <a:lnTo>
                    <a:pt x="21" y="74"/>
                  </a:lnTo>
                  <a:lnTo>
                    <a:pt x="18" y="63"/>
                  </a:lnTo>
                  <a:lnTo>
                    <a:pt x="18" y="54"/>
                  </a:lnTo>
                  <a:close/>
                  <a:moveTo>
                    <a:pt x="0" y="54"/>
                  </a:moveTo>
                  <a:lnTo>
                    <a:pt x="2" y="69"/>
                  </a:lnTo>
                  <a:lnTo>
                    <a:pt x="8" y="84"/>
                  </a:lnTo>
                  <a:lnTo>
                    <a:pt x="17" y="96"/>
                  </a:lnTo>
                  <a:lnTo>
                    <a:pt x="30" y="104"/>
                  </a:lnTo>
                  <a:lnTo>
                    <a:pt x="47" y="107"/>
                  </a:lnTo>
                  <a:lnTo>
                    <a:pt x="65" y="104"/>
                  </a:lnTo>
                  <a:lnTo>
                    <a:pt x="78" y="96"/>
                  </a:lnTo>
                  <a:lnTo>
                    <a:pt x="87" y="84"/>
                  </a:lnTo>
                  <a:lnTo>
                    <a:pt x="93" y="69"/>
                  </a:lnTo>
                  <a:lnTo>
                    <a:pt x="95" y="54"/>
                  </a:lnTo>
                  <a:lnTo>
                    <a:pt x="93" y="38"/>
                  </a:lnTo>
                  <a:lnTo>
                    <a:pt x="87" y="24"/>
                  </a:lnTo>
                  <a:lnTo>
                    <a:pt x="78" y="12"/>
                  </a:lnTo>
                  <a:lnTo>
                    <a:pt x="65" y="3"/>
                  </a:lnTo>
                  <a:lnTo>
                    <a:pt x="47" y="0"/>
                  </a:lnTo>
                  <a:lnTo>
                    <a:pt x="30" y="3"/>
                  </a:lnTo>
                  <a:lnTo>
                    <a:pt x="17" y="12"/>
                  </a:lnTo>
                  <a:lnTo>
                    <a:pt x="8" y="24"/>
                  </a:lnTo>
                  <a:lnTo>
                    <a:pt x="2" y="3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2611" y="1203"/>
              <a:ext cx="53" cy="67"/>
            </a:xfrm>
            <a:custGeom>
              <a:avLst/>
              <a:gdLst/>
              <a:ahLst/>
              <a:cxnLst>
                <a:cxn ang="0">
                  <a:pos x="83" y="105"/>
                </a:cxn>
                <a:cxn ang="0">
                  <a:pos x="66" y="105"/>
                </a:cxn>
                <a:cxn ang="0">
                  <a:pos x="66" y="42"/>
                </a:cxn>
                <a:cxn ang="0">
                  <a:pos x="65" y="30"/>
                </a:cxn>
                <a:cxn ang="0">
                  <a:pos x="62" y="23"/>
                </a:cxn>
                <a:cxn ang="0">
                  <a:pos x="54" y="18"/>
                </a:cxn>
                <a:cxn ang="0">
                  <a:pos x="44" y="15"/>
                </a:cxn>
                <a:cxn ang="0">
                  <a:pos x="38" y="17"/>
                </a:cxn>
                <a:cxn ang="0">
                  <a:pos x="30" y="20"/>
                </a:cxn>
                <a:cxn ang="0">
                  <a:pos x="24" y="26"/>
                </a:cxn>
                <a:cxn ang="0">
                  <a:pos x="20" y="36"/>
                </a:cxn>
                <a:cxn ang="0">
                  <a:pos x="18" y="50"/>
                </a:cxn>
                <a:cxn ang="0">
                  <a:pos x="18" y="105"/>
                </a:cxn>
                <a:cxn ang="0">
                  <a:pos x="0" y="105"/>
                </a:cxn>
                <a:cxn ang="0">
                  <a:pos x="0" y="3"/>
                </a:cxn>
                <a:cxn ang="0">
                  <a:pos x="17" y="3"/>
                </a:cxn>
                <a:cxn ang="0">
                  <a:pos x="17" y="18"/>
                </a:cxn>
                <a:cxn ang="0">
                  <a:pos x="17" y="18"/>
                </a:cxn>
                <a:cxn ang="0">
                  <a:pos x="21" y="12"/>
                </a:cxn>
                <a:cxn ang="0">
                  <a:pos x="27" y="8"/>
                </a:cxn>
                <a:cxn ang="0">
                  <a:pos x="36" y="3"/>
                </a:cxn>
                <a:cxn ang="0">
                  <a:pos x="48" y="0"/>
                </a:cxn>
                <a:cxn ang="0">
                  <a:pos x="57" y="2"/>
                </a:cxn>
                <a:cxn ang="0">
                  <a:pos x="66" y="5"/>
                </a:cxn>
                <a:cxn ang="0">
                  <a:pos x="75" y="11"/>
                </a:cxn>
                <a:cxn ang="0">
                  <a:pos x="81" y="21"/>
                </a:cxn>
                <a:cxn ang="0">
                  <a:pos x="83" y="36"/>
                </a:cxn>
                <a:cxn ang="0">
                  <a:pos x="83" y="105"/>
                </a:cxn>
              </a:cxnLst>
              <a:rect l="0" t="0" r="r" b="b"/>
              <a:pathLst>
                <a:path w="83" h="105">
                  <a:moveTo>
                    <a:pt x="83" y="105"/>
                  </a:moveTo>
                  <a:lnTo>
                    <a:pt x="66" y="105"/>
                  </a:lnTo>
                  <a:lnTo>
                    <a:pt x="66" y="42"/>
                  </a:lnTo>
                  <a:lnTo>
                    <a:pt x="65" y="30"/>
                  </a:lnTo>
                  <a:lnTo>
                    <a:pt x="62" y="23"/>
                  </a:lnTo>
                  <a:lnTo>
                    <a:pt x="54" y="18"/>
                  </a:lnTo>
                  <a:lnTo>
                    <a:pt x="44" y="15"/>
                  </a:lnTo>
                  <a:lnTo>
                    <a:pt x="38" y="17"/>
                  </a:lnTo>
                  <a:lnTo>
                    <a:pt x="30" y="20"/>
                  </a:lnTo>
                  <a:lnTo>
                    <a:pt x="24" y="26"/>
                  </a:lnTo>
                  <a:lnTo>
                    <a:pt x="20" y="36"/>
                  </a:lnTo>
                  <a:lnTo>
                    <a:pt x="18" y="50"/>
                  </a:lnTo>
                  <a:lnTo>
                    <a:pt x="18" y="105"/>
                  </a:lnTo>
                  <a:lnTo>
                    <a:pt x="0" y="105"/>
                  </a:lnTo>
                  <a:lnTo>
                    <a:pt x="0" y="3"/>
                  </a:lnTo>
                  <a:lnTo>
                    <a:pt x="17" y="3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21" y="12"/>
                  </a:lnTo>
                  <a:lnTo>
                    <a:pt x="27" y="8"/>
                  </a:lnTo>
                  <a:lnTo>
                    <a:pt x="36" y="3"/>
                  </a:lnTo>
                  <a:lnTo>
                    <a:pt x="48" y="0"/>
                  </a:lnTo>
                  <a:lnTo>
                    <a:pt x="57" y="2"/>
                  </a:lnTo>
                  <a:lnTo>
                    <a:pt x="66" y="5"/>
                  </a:lnTo>
                  <a:lnTo>
                    <a:pt x="75" y="11"/>
                  </a:lnTo>
                  <a:lnTo>
                    <a:pt x="81" y="21"/>
                  </a:lnTo>
                  <a:lnTo>
                    <a:pt x="83" y="36"/>
                  </a:lnTo>
                  <a:lnTo>
                    <a:pt x="83" y="10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33" name="Freeform 33"/>
            <p:cNvSpPr>
              <a:spLocks noEditPoints="1"/>
            </p:cNvSpPr>
            <p:nvPr/>
          </p:nvSpPr>
          <p:spPr bwMode="auto">
            <a:xfrm>
              <a:off x="1308" y="1349"/>
              <a:ext cx="61" cy="69"/>
            </a:xfrm>
            <a:custGeom>
              <a:avLst/>
              <a:gdLst/>
              <a:ahLst/>
              <a:cxnLst>
                <a:cxn ang="0">
                  <a:pos x="18" y="54"/>
                </a:cxn>
                <a:cxn ang="0">
                  <a:pos x="18" y="45"/>
                </a:cxn>
                <a:cxn ang="0">
                  <a:pos x="21" y="35"/>
                </a:cxn>
                <a:cxn ang="0">
                  <a:pos x="26" y="26"/>
                </a:cxn>
                <a:cxn ang="0">
                  <a:pos x="35" y="18"/>
                </a:cxn>
                <a:cxn ang="0">
                  <a:pos x="47" y="15"/>
                </a:cxn>
                <a:cxn ang="0">
                  <a:pos x="60" y="18"/>
                </a:cxn>
                <a:cxn ang="0">
                  <a:pos x="68" y="26"/>
                </a:cxn>
                <a:cxn ang="0">
                  <a:pos x="74" y="35"/>
                </a:cxn>
                <a:cxn ang="0">
                  <a:pos x="77" y="45"/>
                </a:cxn>
                <a:cxn ang="0">
                  <a:pos x="77" y="54"/>
                </a:cxn>
                <a:cxn ang="0">
                  <a:pos x="77" y="63"/>
                </a:cxn>
                <a:cxn ang="0">
                  <a:pos x="74" y="74"/>
                </a:cxn>
                <a:cxn ang="0">
                  <a:pos x="68" y="83"/>
                </a:cxn>
                <a:cxn ang="0">
                  <a:pos x="60" y="90"/>
                </a:cxn>
                <a:cxn ang="0">
                  <a:pos x="47" y="93"/>
                </a:cxn>
                <a:cxn ang="0">
                  <a:pos x="35" y="90"/>
                </a:cxn>
                <a:cxn ang="0">
                  <a:pos x="26" y="83"/>
                </a:cxn>
                <a:cxn ang="0">
                  <a:pos x="21" y="74"/>
                </a:cxn>
                <a:cxn ang="0">
                  <a:pos x="18" y="63"/>
                </a:cxn>
                <a:cxn ang="0">
                  <a:pos x="18" y="54"/>
                </a:cxn>
                <a:cxn ang="0">
                  <a:pos x="0" y="54"/>
                </a:cxn>
                <a:cxn ang="0">
                  <a:pos x="2" y="69"/>
                </a:cxn>
                <a:cxn ang="0">
                  <a:pos x="8" y="84"/>
                </a:cxn>
                <a:cxn ang="0">
                  <a:pos x="17" y="96"/>
                </a:cxn>
                <a:cxn ang="0">
                  <a:pos x="30" y="104"/>
                </a:cxn>
                <a:cxn ang="0">
                  <a:pos x="47" y="107"/>
                </a:cxn>
                <a:cxn ang="0">
                  <a:pos x="65" y="104"/>
                </a:cxn>
                <a:cxn ang="0">
                  <a:pos x="78" y="96"/>
                </a:cxn>
                <a:cxn ang="0">
                  <a:pos x="87" y="84"/>
                </a:cxn>
                <a:cxn ang="0">
                  <a:pos x="93" y="69"/>
                </a:cxn>
                <a:cxn ang="0">
                  <a:pos x="95" y="54"/>
                </a:cxn>
                <a:cxn ang="0">
                  <a:pos x="93" y="38"/>
                </a:cxn>
                <a:cxn ang="0">
                  <a:pos x="87" y="24"/>
                </a:cxn>
                <a:cxn ang="0">
                  <a:pos x="78" y="12"/>
                </a:cxn>
                <a:cxn ang="0">
                  <a:pos x="65" y="3"/>
                </a:cxn>
                <a:cxn ang="0">
                  <a:pos x="47" y="0"/>
                </a:cxn>
                <a:cxn ang="0">
                  <a:pos x="30" y="3"/>
                </a:cxn>
                <a:cxn ang="0">
                  <a:pos x="17" y="12"/>
                </a:cxn>
                <a:cxn ang="0">
                  <a:pos x="8" y="24"/>
                </a:cxn>
                <a:cxn ang="0">
                  <a:pos x="2" y="38"/>
                </a:cxn>
                <a:cxn ang="0">
                  <a:pos x="0" y="54"/>
                </a:cxn>
              </a:cxnLst>
              <a:rect l="0" t="0" r="r" b="b"/>
              <a:pathLst>
                <a:path w="95" h="107">
                  <a:moveTo>
                    <a:pt x="18" y="54"/>
                  </a:moveTo>
                  <a:lnTo>
                    <a:pt x="18" y="45"/>
                  </a:lnTo>
                  <a:lnTo>
                    <a:pt x="21" y="35"/>
                  </a:lnTo>
                  <a:lnTo>
                    <a:pt x="26" y="26"/>
                  </a:lnTo>
                  <a:lnTo>
                    <a:pt x="35" y="18"/>
                  </a:lnTo>
                  <a:lnTo>
                    <a:pt x="47" y="15"/>
                  </a:lnTo>
                  <a:lnTo>
                    <a:pt x="60" y="18"/>
                  </a:lnTo>
                  <a:lnTo>
                    <a:pt x="68" y="26"/>
                  </a:lnTo>
                  <a:lnTo>
                    <a:pt x="74" y="35"/>
                  </a:lnTo>
                  <a:lnTo>
                    <a:pt x="77" y="45"/>
                  </a:lnTo>
                  <a:lnTo>
                    <a:pt x="77" y="54"/>
                  </a:lnTo>
                  <a:lnTo>
                    <a:pt x="77" y="63"/>
                  </a:lnTo>
                  <a:lnTo>
                    <a:pt x="74" y="74"/>
                  </a:lnTo>
                  <a:lnTo>
                    <a:pt x="68" y="83"/>
                  </a:lnTo>
                  <a:lnTo>
                    <a:pt x="60" y="90"/>
                  </a:lnTo>
                  <a:lnTo>
                    <a:pt x="47" y="93"/>
                  </a:lnTo>
                  <a:lnTo>
                    <a:pt x="35" y="90"/>
                  </a:lnTo>
                  <a:lnTo>
                    <a:pt x="26" y="83"/>
                  </a:lnTo>
                  <a:lnTo>
                    <a:pt x="21" y="74"/>
                  </a:lnTo>
                  <a:lnTo>
                    <a:pt x="18" y="63"/>
                  </a:lnTo>
                  <a:lnTo>
                    <a:pt x="18" y="54"/>
                  </a:lnTo>
                  <a:close/>
                  <a:moveTo>
                    <a:pt x="0" y="54"/>
                  </a:moveTo>
                  <a:lnTo>
                    <a:pt x="2" y="69"/>
                  </a:lnTo>
                  <a:lnTo>
                    <a:pt x="8" y="84"/>
                  </a:lnTo>
                  <a:lnTo>
                    <a:pt x="17" y="96"/>
                  </a:lnTo>
                  <a:lnTo>
                    <a:pt x="30" y="104"/>
                  </a:lnTo>
                  <a:lnTo>
                    <a:pt x="47" y="107"/>
                  </a:lnTo>
                  <a:lnTo>
                    <a:pt x="65" y="104"/>
                  </a:lnTo>
                  <a:lnTo>
                    <a:pt x="78" y="96"/>
                  </a:lnTo>
                  <a:lnTo>
                    <a:pt x="87" y="84"/>
                  </a:lnTo>
                  <a:lnTo>
                    <a:pt x="93" y="69"/>
                  </a:lnTo>
                  <a:lnTo>
                    <a:pt x="95" y="54"/>
                  </a:lnTo>
                  <a:lnTo>
                    <a:pt x="93" y="38"/>
                  </a:lnTo>
                  <a:lnTo>
                    <a:pt x="87" y="24"/>
                  </a:lnTo>
                  <a:lnTo>
                    <a:pt x="78" y="12"/>
                  </a:lnTo>
                  <a:lnTo>
                    <a:pt x="65" y="3"/>
                  </a:lnTo>
                  <a:lnTo>
                    <a:pt x="47" y="0"/>
                  </a:lnTo>
                  <a:lnTo>
                    <a:pt x="30" y="3"/>
                  </a:lnTo>
                  <a:lnTo>
                    <a:pt x="17" y="12"/>
                  </a:lnTo>
                  <a:lnTo>
                    <a:pt x="8" y="24"/>
                  </a:lnTo>
                  <a:lnTo>
                    <a:pt x="2" y="3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1377" y="1326"/>
              <a:ext cx="31" cy="91"/>
            </a:xfrm>
            <a:custGeom>
              <a:avLst/>
              <a:gdLst/>
              <a:ahLst/>
              <a:cxnLst>
                <a:cxn ang="0">
                  <a:pos x="30" y="54"/>
                </a:cxn>
                <a:cxn ang="0">
                  <a:pos x="30" y="141"/>
                </a:cxn>
                <a:cxn ang="0">
                  <a:pos x="14" y="141"/>
                </a:cxn>
                <a:cxn ang="0">
                  <a:pos x="14" y="54"/>
                </a:cxn>
                <a:cxn ang="0">
                  <a:pos x="0" y="54"/>
                </a:cxn>
                <a:cxn ang="0">
                  <a:pos x="0" y="39"/>
                </a:cxn>
                <a:cxn ang="0">
                  <a:pos x="14" y="39"/>
                </a:cxn>
                <a:cxn ang="0">
                  <a:pos x="14" y="23"/>
                </a:cxn>
                <a:cxn ang="0">
                  <a:pos x="15" y="12"/>
                </a:cxn>
                <a:cxn ang="0">
                  <a:pos x="21" y="5"/>
                </a:cxn>
                <a:cxn ang="0">
                  <a:pos x="29" y="2"/>
                </a:cxn>
                <a:cxn ang="0">
                  <a:pos x="39" y="0"/>
                </a:cxn>
                <a:cxn ang="0">
                  <a:pos x="44" y="0"/>
                </a:cxn>
                <a:cxn ang="0">
                  <a:pos x="48" y="0"/>
                </a:cxn>
                <a:cxn ang="0">
                  <a:pos x="48" y="15"/>
                </a:cxn>
                <a:cxn ang="0">
                  <a:pos x="44" y="15"/>
                </a:cxn>
                <a:cxn ang="0">
                  <a:pos x="41" y="15"/>
                </a:cxn>
                <a:cxn ang="0">
                  <a:pos x="36" y="15"/>
                </a:cxn>
                <a:cxn ang="0">
                  <a:pos x="33" y="17"/>
                </a:cxn>
                <a:cxn ang="0">
                  <a:pos x="32" y="20"/>
                </a:cxn>
                <a:cxn ang="0">
                  <a:pos x="30" y="23"/>
                </a:cxn>
                <a:cxn ang="0">
                  <a:pos x="30" y="27"/>
                </a:cxn>
                <a:cxn ang="0">
                  <a:pos x="30" y="39"/>
                </a:cxn>
                <a:cxn ang="0">
                  <a:pos x="48" y="39"/>
                </a:cxn>
                <a:cxn ang="0">
                  <a:pos x="48" y="54"/>
                </a:cxn>
                <a:cxn ang="0">
                  <a:pos x="30" y="54"/>
                </a:cxn>
              </a:cxnLst>
              <a:rect l="0" t="0" r="r" b="b"/>
              <a:pathLst>
                <a:path w="48" h="141">
                  <a:moveTo>
                    <a:pt x="30" y="54"/>
                  </a:moveTo>
                  <a:lnTo>
                    <a:pt x="30" y="141"/>
                  </a:lnTo>
                  <a:lnTo>
                    <a:pt x="14" y="141"/>
                  </a:lnTo>
                  <a:lnTo>
                    <a:pt x="14" y="54"/>
                  </a:lnTo>
                  <a:lnTo>
                    <a:pt x="0" y="54"/>
                  </a:lnTo>
                  <a:lnTo>
                    <a:pt x="0" y="39"/>
                  </a:lnTo>
                  <a:lnTo>
                    <a:pt x="14" y="39"/>
                  </a:lnTo>
                  <a:lnTo>
                    <a:pt x="14" y="23"/>
                  </a:lnTo>
                  <a:lnTo>
                    <a:pt x="15" y="12"/>
                  </a:lnTo>
                  <a:lnTo>
                    <a:pt x="21" y="5"/>
                  </a:lnTo>
                  <a:lnTo>
                    <a:pt x="29" y="2"/>
                  </a:lnTo>
                  <a:lnTo>
                    <a:pt x="39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48" y="15"/>
                  </a:lnTo>
                  <a:lnTo>
                    <a:pt x="44" y="15"/>
                  </a:lnTo>
                  <a:lnTo>
                    <a:pt x="41" y="15"/>
                  </a:lnTo>
                  <a:lnTo>
                    <a:pt x="36" y="15"/>
                  </a:lnTo>
                  <a:lnTo>
                    <a:pt x="33" y="17"/>
                  </a:lnTo>
                  <a:lnTo>
                    <a:pt x="32" y="20"/>
                  </a:lnTo>
                  <a:lnTo>
                    <a:pt x="30" y="23"/>
                  </a:lnTo>
                  <a:lnTo>
                    <a:pt x="30" y="27"/>
                  </a:lnTo>
                  <a:lnTo>
                    <a:pt x="30" y="39"/>
                  </a:lnTo>
                  <a:lnTo>
                    <a:pt x="48" y="39"/>
                  </a:lnTo>
                  <a:lnTo>
                    <a:pt x="48" y="54"/>
                  </a:lnTo>
                  <a:lnTo>
                    <a:pt x="30" y="5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35" name="Freeform 35"/>
            <p:cNvSpPr>
              <a:spLocks noEditPoints="1"/>
            </p:cNvSpPr>
            <p:nvPr/>
          </p:nvSpPr>
          <p:spPr bwMode="auto">
            <a:xfrm>
              <a:off x="1460" y="1327"/>
              <a:ext cx="74" cy="90"/>
            </a:xfrm>
            <a:custGeom>
              <a:avLst/>
              <a:gdLst/>
              <a:ahLst/>
              <a:cxnLst>
                <a:cxn ang="0">
                  <a:pos x="20" y="16"/>
                </a:cxn>
                <a:cxn ang="0">
                  <a:pos x="66" y="16"/>
                </a:cxn>
                <a:cxn ang="0">
                  <a:pos x="72" y="16"/>
                </a:cxn>
                <a:cxn ang="0">
                  <a:pos x="78" y="18"/>
                </a:cxn>
                <a:cxn ang="0">
                  <a:pos x="84" y="22"/>
                </a:cxn>
                <a:cxn ang="0">
                  <a:pos x="89" y="28"/>
                </a:cxn>
                <a:cxn ang="0">
                  <a:pos x="90" y="39"/>
                </a:cxn>
                <a:cxn ang="0">
                  <a:pos x="89" y="51"/>
                </a:cxn>
                <a:cxn ang="0">
                  <a:pos x="81" y="58"/>
                </a:cxn>
                <a:cxn ang="0">
                  <a:pos x="72" y="63"/>
                </a:cxn>
                <a:cxn ang="0">
                  <a:pos x="63" y="63"/>
                </a:cxn>
                <a:cxn ang="0">
                  <a:pos x="20" y="63"/>
                </a:cxn>
                <a:cxn ang="0">
                  <a:pos x="20" y="16"/>
                </a:cxn>
                <a:cxn ang="0">
                  <a:pos x="20" y="79"/>
                </a:cxn>
                <a:cxn ang="0">
                  <a:pos x="65" y="79"/>
                </a:cxn>
                <a:cxn ang="0">
                  <a:pos x="75" y="81"/>
                </a:cxn>
                <a:cxn ang="0">
                  <a:pos x="83" y="85"/>
                </a:cxn>
                <a:cxn ang="0">
                  <a:pos x="87" y="90"/>
                </a:cxn>
                <a:cxn ang="0">
                  <a:pos x="89" y="97"/>
                </a:cxn>
                <a:cxn ang="0">
                  <a:pos x="89" y="103"/>
                </a:cxn>
                <a:cxn ang="0">
                  <a:pos x="90" y="114"/>
                </a:cxn>
                <a:cxn ang="0">
                  <a:pos x="90" y="127"/>
                </a:cxn>
                <a:cxn ang="0">
                  <a:pos x="93" y="139"/>
                </a:cxn>
                <a:cxn ang="0">
                  <a:pos x="116" y="139"/>
                </a:cxn>
                <a:cxn ang="0">
                  <a:pos x="116" y="136"/>
                </a:cxn>
                <a:cxn ang="0">
                  <a:pos x="113" y="133"/>
                </a:cxn>
                <a:cxn ang="0">
                  <a:pos x="110" y="130"/>
                </a:cxn>
                <a:cxn ang="0">
                  <a:pos x="110" y="127"/>
                </a:cxn>
                <a:cxn ang="0">
                  <a:pos x="108" y="121"/>
                </a:cxn>
                <a:cxn ang="0">
                  <a:pos x="108" y="97"/>
                </a:cxn>
                <a:cxn ang="0">
                  <a:pos x="105" y="85"/>
                </a:cxn>
                <a:cxn ang="0">
                  <a:pos x="102" y="78"/>
                </a:cxn>
                <a:cxn ang="0">
                  <a:pos x="96" y="73"/>
                </a:cxn>
                <a:cxn ang="0">
                  <a:pos x="90" y="70"/>
                </a:cxn>
                <a:cxn ang="0">
                  <a:pos x="98" y="66"/>
                </a:cxn>
                <a:cxn ang="0">
                  <a:pos x="104" y="60"/>
                </a:cxn>
                <a:cxn ang="0">
                  <a:pos x="108" y="51"/>
                </a:cxn>
                <a:cxn ang="0">
                  <a:pos x="110" y="37"/>
                </a:cxn>
                <a:cxn ang="0">
                  <a:pos x="108" y="22"/>
                </a:cxn>
                <a:cxn ang="0">
                  <a:pos x="101" y="12"/>
                </a:cxn>
                <a:cxn ang="0">
                  <a:pos x="90" y="4"/>
                </a:cxn>
                <a:cxn ang="0">
                  <a:pos x="78" y="1"/>
                </a:cxn>
                <a:cxn ang="0">
                  <a:pos x="65" y="0"/>
                </a:cxn>
                <a:cxn ang="0">
                  <a:pos x="0" y="0"/>
                </a:cxn>
                <a:cxn ang="0">
                  <a:pos x="0" y="139"/>
                </a:cxn>
                <a:cxn ang="0">
                  <a:pos x="20" y="139"/>
                </a:cxn>
                <a:cxn ang="0">
                  <a:pos x="20" y="79"/>
                </a:cxn>
              </a:cxnLst>
              <a:rect l="0" t="0" r="r" b="b"/>
              <a:pathLst>
                <a:path w="116" h="139">
                  <a:moveTo>
                    <a:pt x="20" y="16"/>
                  </a:moveTo>
                  <a:lnTo>
                    <a:pt x="66" y="16"/>
                  </a:lnTo>
                  <a:lnTo>
                    <a:pt x="72" y="16"/>
                  </a:lnTo>
                  <a:lnTo>
                    <a:pt x="78" y="18"/>
                  </a:lnTo>
                  <a:lnTo>
                    <a:pt x="84" y="22"/>
                  </a:lnTo>
                  <a:lnTo>
                    <a:pt x="89" y="28"/>
                  </a:lnTo>
                  <a:lnTo>
                    <a:pt x="90" y="39"/>
                  </a:lnTo>
                  <a:lnTo>
                    <a:pt x="89" y="51"/>
                  </a:lnTo>
                  <a:lnTo>
                    <a:pt x="81" y="58"/>
                  </a:lnTo>
                  <a:lnTo>
                    <a:pt x="72" y="63"/>
                  </a:lnTo>
                  <a:lnTo>
                    <a:pt x="63" y="63"/>
                  </a:lnTo>
                  <a:lnTo>
                    <a:pt x="20" y="63"/>
                  </a:lnTo>
                  <a:lnTo>
                    <a:pt x="20" y="16"/>
                  </a:lnTo>
                  <a:close/>
                  <a:moveTo>
                    <a:pt x="20" y="79"/>
                  </a:moveTo>
                  <a:lnTo>
                    <a:pt x="65" y="79"/>
                  </a:lnTo>
                  <a:lnTo>
                    <a:pt x="75" y="81"/>
                  </a:lnTo>
                  <a:lnTo>
                    <a:pt x="83" y="85"/>
                  </a:lnTo>
                  <a:lnTo>
                    <a:pt x="87" y="90"/>
                  </a:lnTo>
                  <a:lnTo>
                    <a:pt x="89" y="97"/>
                  </a:lnTo>
                  <a:lnTo>
                    <a:pt x="89" y="103"/>
                  </a:lnTo>
                  <a:lnTo>
                    <a:pt x="90" y="114"/>
                  </a:lnTo>
                  <a:lnTo>
                    <a:pt x="90" y="127"/>
                  </a:lnTo>
                  <a:lnTo>
                    <a:pt x="93" y="139"/>
                  </a:lnTo>
                  <a:lnTo>
                    <a:pt x="116" y="139"/>
                  </a:lnTo>
                  <a:lnTo>
                    <a:pt x="116" y="136"/>
                  </a:lnTo>
                  <a:lnTo>
                    <a:pt x="113" y="133"/>
                  </a:lnTo>
                  <a:lnTo>
                    <a:pt x="110" y="130"/>
                  </a:lnTo>
                  <a:lnTo>
                    <a:pt x="110" y="127"/>
                  </a:lnTo>
                  <a:lnTo>
                    <a:pt x="108" y="121"/>
                  </a:lnTo>
                  <a:lnTo>
                    <a:pt x="108" y="97"/>
                  </a:lnTo>
                  <a:lnTo>
                    <a:pt x="105" y="85"/>
                  </a:lnTo>
                  <a:lnTo>
                    <a:pt x="102" y="78"/>
                  </a:lnTo>
                  <a:lnTo>
                    <a:pt x="96" y="73"/>
                  </a:lnTo>
                  <a:lnTo>
                    <a:pt x="90" y="70"/>
                  </a:lnTo>
                  <a:lnTo>
                    <a:pt x="98" y="66"/>
                  </a:lnTo>
                  <a:lnTo>
                    <a:pt x="104" y="60"/>
                  </a:lnTo>
                  <a:lnTo>
                    <a:pt x="108" y="51"/>
                  </a:lnTo>
                  <a:lnTo>
                    <a:pt x="110" y="37"/>
                  </a:lnTo>
                  <a:lnTo>
                    <a:pt x="108" y="22"/>
                  </a:lnTo>
                  <a:lnTo>
                    <a:pt x="101" y="12"/>
                  </a:lnTo>
                  <a:lnTo>
                    <a:pt x="90" y="4"/>
                  </a:lnTo>
                  <a:lnTo>
                    <a:pt x="78" y="1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139"/>
                  </a:lnTo>
                  <a:lnTo>
                    <a:pt x="20" y="139"/>
                  </a:lnTo>
                  <a:lnTo>
                    <a:pt x="20" y="7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36" name="Freeform 36"/>
            <p:cNvSpPr>
              <a:spLocks noEditPoints="1"/>
            </p:cNvSpPr>
            <p:nvPr/>
          </p:nvSpPr>
          <p:spPr bwMode="auto">
            <a:xfrm>
              <a:off x="1547" y="1349"/>
              <a:ext cx="59" cy="70"/>
            </a:xfrm>
            <a:custGeom>
              <a:avLst/>
              <a:gdLst/>
              <a:ahLst/>
              <a:cxnLst>
                <a:cxn ang="0">
                  <a:pos x="18" y="47"/>
                </a:cxn>
                <a:cxn ang="0">
                  <a:pos x="21" y="32"/>
                </a:cxn>
                <a:cxn ang="0">
                  <a:pos x="32" y="20"/>
                </a:cxn>
                <a:cxn ang="0">
                  <a:pos x="45" y="15"/>
                </a:cxn>
                <a:cxn ang="0">
                  <a:pos x="59" y="18"/>
                </a:cxn>
                <a:cxn ang="0">
                  <a:pos x="68" y="26"/>
                </a:cxn>
                <a:cxn ang="0">
                  <a:pos x="72" y="35"/>
                </a:cxn>
                <a:cxn ang="0">
                  <a:pos x="74" y="47"/>
                </a:cxn>
                <a:cxn ang="0">
                  <a:pos x="18" y="47"/>
                </a:cxn>
                <a:cxn ang="0">
                  <a:pos x="74" y="72"/>
                </a:cxn>
                <a:cxn ang="0">
                  <a:pos x="71" y="80"/>
                </a:cxn>
                <a:cxn ang="0">
                  <a:pos x="66" y="86"/>
                </a:cxn>
                <a:cxn ang="0">
                  <a:pos x="59" y="90"/>
                </a:cxn>
                <a:cxn ang="0">
                  <a:pos x="47" y="93"/>
                </a:cxn>
                <a:cxn ang="0">
                  <a:pos x="35" y="90"/>
                </a:cxn>
                <a:cxn ang="0">
                  <a:pos x="26" y="84"/>
                </a:cxn>
                <a:cxn ang="0">
                  <a:pos x="20" y="74"/>
                </a:cxn>
                <a:cxn ang="0">
                  <a:pos x="18" y="60"/>
                </a:cxn>
                <a:cxn ang="0">
                  <a:pos x="92" y="60"/>
                </a:cxn>
                <a:cxn ang="0">
                  <a:pos x="90" y="39"/>
                </a:cxn>
                <a:cxn ang="0">
                  <a:pos x="84" y="23"/>
                </a:cxn>
                <a:cxn ang="0">
                  <a:pos x="77" y="11"/>
                </a:cxn>
                <a:cxn ang="0">
                  <a:pos x="65" y="3"/>
                </a:cxn>
                <a:cxn ang="0">
                  <a:pos x="48" y="0"/>
                </a:cxn>
                <a:cxn ang="0">
                  <a:pos x="30" y="3"/>
                </a:cxn>
                <a:cxn ang="0">
                  <a:pos x="17" y="11"/>
                </a:cxn>
                <a:cxn ang="0">
                  <a:pos x="8" y="24"/>
                </a:cxn>
                <a:cxn ang="0">
                  <a:pos x="2" y="39"/>
                </a:cxn>
                <a:cxn ang="0">
                  <a:pos x="0" y="57"/>
                </a:cxn>
                <a:cxn ang="0">
                  <a:pos x="2" y="74"/>
                </a:cxn>
                <a:cxn ang="0">
                  <a:pos x="8" y="87"/>
                </a:cxn>
                <a:cxn ang="0">
                  <a:pos x="17" y="98"/>
                </a:cxn>
                <a:cxn ang="0">
                  <a:pos x="29" y="105"/>
                </a:cxn>
                <a:cxn ang="0">
                  <a:pos x="45" y="108"/>
                </a:cxn>
                <a:cxn ang="0">
                  <a:pos x="59" y="107"/>
                </a:cxn>
                <a:cxn ang="0">
                  <a:pos x="66" y="104"/>
                </a:cxn>
                <a:cxn ang="0">
                  <a:pos x="72" y="101"/>
                </a:cxn>
                <a:cxn ang="0">
                  <a:pos x="83" y="90"/>
                </a:cxn>
                <a:cxn ang="0">
                  <a:pos x="89" y="80"/>
                </a:cxn>
                <a:cxn ang="0">
                  <a:pos x="90" y="72"/>
                </a:cxn>
                <a:cxn ang="0">
                  <a:pos x="74" y="72"/>
                </a:cxn>
              </a:cxnLst>
              <a:rect l="0" t="0" r="r" b="b"/>
              <a:pathLst>
                <a:path w="92" h="108">
                  <a:moveTo>
                    <a:pt x="18" y="47"/>
                  </a:moveTo>
                  <a:lnTo>
                    <a:pt x="21" y="32"/>
                  </a:lnTo>
                  <a:lnTo>
                    <a:pt x="32" y="20"/>
                  </a:lnTo>
                  <a:lnTo>
                    <a:pt x="45" y="15"/>
                  </a:lnTo>
                  <a:lnTo>
                    <a:pt x="59" y="18"/>
                  </a:lnTo>
                  <a:lnTo>
                    <a:pt x="68" y="26"/>
                  </a:lnTo>
                  <a:lnTo>
                    <a:pt x="72" y="35"/>
                  </a:lnTo>
                  <a:lnTo>
                    <a:pt x="74" y="47"/>
                  </a:lnTo>
                  <a:lnTo>
                    <a:pt x="18" y="47"/>
                  </a:lnTo>
                  <a:close/>
                  <a:moveTo>
                    <a:pt x="74" y="72"/>
                  </a:moveTo>
                  <a:lnTo>
                    <a:pt x="71" y="80"/>
                  </a:lnTo>
                  <a:lnTo>
                    <a:pt x="66" y="86"/>
                  </a:lnTo>
                  <a:lnTo>
                    <a:pt x="59" y="90"/>
                  </a:lnTo>
                  <a:lnTo>
                    <a:pt x="47" y="93"/>
                  </a:lnTo>
                  <a:lnTo>
                    <a:pt x="35" y="90"/>
                  </a:lnTo>
                  <a:lnTo>
                    <a:pt x="26" y="84"/>
                  </a:lnTo>
                  <a:lnTo>
                    <a:pt x="20" y="74"/>
                  </a:lnTo>
                  <a:lnTo>
                    <a:pt x="18" y="60"/>
                  </a:lnTo>
                  <a:lnTo>
                    <a:pt x="92" y="60"/>
                  </a:lnTo>
                  <a:lnTo>
                    <a:pt x="90" y="39"/>
                  </a:lnTo>
                  <a:lnTo>
                    <a:pt x="84" y="23"/>
                  </a:lnTo>
                  <a:lnTo>
                    <a:pt x="77" y="11"/>
                  </a:lnTo>
                  <a:lnTo>
                    <a:pt x="65" y="3"/>
                  </a:lnTo>
                  <a:lnTo>
                    <a:pt x="48" y="0"/>
                  </a:lnTo>
                  <a:lnTo>
                    <a:pt x="30" y="3"/>
                  </a:lnTo>
                  <a:lnTo>
                    <a:pt x="17" y="11"/>
                  </a:lnTo>
                  <a:lnTo>
                    <a:pt x="8" y="24"/>
                  </a:lnTo>
                  <a:lnTo>
                    <a:pt x="2" y="39"/>
                  </a:lnTo>
                  <a:lnTo>
                    <a:pt x="0" y="57"/>
                  </a:lnTo>
                  <a:lnTo>
                    <a:pt x="2" y="74"/>
                  </a:lnTo>
                  <a:lnTo>
                    <a:pt x="8" y="87"/>
                  </a:lnTo>
                  <a:lnTo>
                    <a:pt x="17" y="98"/>
                  </a:lnTo>
                  <a:lnTo>
                    <a:pt x="29" y="105"/>
                  </a:lnTo>
                  <a:lnTo>
                    <a:pt x="45" y="108"/>
                  </a:lnTo>
                  <a:lnTo>
                    <a:pt x="59" y="107"/>
                  </a:lnTo>
                  <a:lnTo>
                    <a:pt x="66" y="104"/>
                  </a:lnTo>
                  <a:lnTo>
                    <a:pt x="72" y="101"/>
                  </a:lnTo>
                  <a:lnTo>
                    <a:pt x="83" y="90"/>
                  </a:lnTo>
                  <a:lnTo>
                    <a:pt x="89" y="80"/>
                  </a:lnTo>
                  <a:lnTo>
                    <a:pt x="90" y="72"/>
                  </a:lnTo>
                  <a:lnTo>
                    <a:pt x="74" y="7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37" name="Freeform 37"/>
            <p:cNvSpPr>
              <a:spLocks noEditPoints="1"/>
            </p:cNvSpPr>
            <p:nvPr/>
          </p:nvSpPr>
          <p:spPr bwMode="auto">
            <a:xfrm>
              <a:off x="1617" y="1327"/>
              <a:ext cx="58" cy="92"/>
            </a:xfrm>
            <a:custGeom>
              <a:avLst/>
              <a:gdLst/>
              <a:ahLst/>
              <a:cxnLst>
                <a:cxn ang="0">
                  <a:pos x="18" y="88"/>
                </a:cxn>
                <a:cxn ang="0">
                  <a:pos x="18" y="79"/>
                </a:cxn>
                <a:cxn ang="0">
                  <a:pos x="19" y="69"/>
                </a:cxn>
                <a:cxn ang="0">
                  <a:pos x="24" y="60"/>
                </a:cxn>
                <a:cxn ang="0">
                  <a:pos x="33" y="52"/>
                </a:cxn>
                <a:cxn ang="0">
                  <a:pos x="45" y="49"/>
                </a:cxn>
                <a:cxn ang="0">
                  <a:pos x="58" y="52"/>
                </a:cxn>
                <a:cxn ang="0">
                  <a:pos x="66" y="60"/>
                </a:cxn>
                <a:cxn ang="0">
                  <a:pos x="70" y="70"/>
                </a:cxn>
                <a:cxn ang="0">
                  <a:pos x="72" y="82"/>
                </a:cxn>
                <a:cxn ang="0">
                  <a:pos x="73" y="93"/>
                </a:cxn>
                <a:cxn ang="0">
                  <a:pos x="70" y="106"/>
                </a:cxn>
                <a:cxn ang="0">
                  <a:pos x="66" y="117"/>
                </a:cxn>
                <a:cxn ang="0">
                  <a:pos x="60" y="123"/>
                </a:cxn>
                <a:cxn ang="0">
                  <a:pos x="52" y="126"/>
                </a:cxn>
                <a:cxn ang="0">
                  <a:pos x="45" y="127"/>
                </a:cxn>
                <a:cxn ang="0">
                  <a:pos x="33" y="124"/>
                </a:cxn>
                <a:cxn ang="0">
                  <a:pos x="24" y="115"/>
                </a:cxn>
                <a:cxn ang="0">
                  <a:pos x="19" y="103"/>
                </a:cxn>
                <a:cxn ang="0">
                  <a:pos x="18" y="88"/>
                </a:cxn>
                <a:cxn ang="0">
                  <a:pos x="90" y="0"/>
                </a:cxn>
                <a:cxn ang="0">
                  <a:pos x="73" y="0"/>
                </a:cxn>
                <a:cxn ang="0">
                  <a:pos x="73" y="52"/>
                </a:cxn>
                <a:cxn ang="0">
                  <a:pos x="73" y="52"/>
                </a:cxn>
                <a:cxn ang="0">
                  <a:pos x="69" y="46"/>
                </a:cxn>
                <a:cxn ang="0">
                  <a:pos x="63" y="42"/>
                </a:cxn>
                <a:cxn ang="0">
                  <a:pos x="54" y="36"/>
                </a:cxn>
                <a:cxn ang="0">
                  <a:pos x="42" y="34"/>
                </a:cxn>
                <a:cxn ang="0">
                  <a:pos x="28" y="37"/>
                </a:cxn>
                <a:cxn ang="0">
                  <a:pos x="16" y="45"/>
                </a:cxn>
                <a:cxn ang="0">
                  <a:pos x="7" y="55"/>
                </a:cxn>
                <a:cxn ang="0">
                  <a:pos x="1" y="69"/>
                </a:cxn>
                <a:cxn ang="0">
                  <a:pos x="0" y="85"/>
                </a:cxn>
                <a:cxn ang="0">
                  <a:pos x="1" y="97"/>
                </a:cxn>
                <a:cxn ang="0">
                  <a:pos x="4" y="111"/>
                </a:cxn>
                <a:cxn ang="0">
                  <a:pos x="10" y="123"/>
                </a:cxn>
                <a:cxn ang="0">
                  <a:pos x="18" y="132"/>
                </a:cxn>
                <a:cxn ang="0">
                  <a:pos x="30" y="139"/>
                </a:cxn>
                <a:cxn ang="0">
                  <a:pos x="45" y="142"/>
                </a:cxn>
                <a:cxn ang="0">
                  <a:pos x="55" y="141"/>
                </a:cxn>
                <a:cxn ang="0">
                  <a:pos x="64" y="135"/>
                </a:cxn>
                <a:cxn ang="0">
                  <a:pos x="73" y="124"/>
                </a:cxn>
                <a:cxn ang="0">
                  <a:pos x="73" y="124"/>
                </a:cxn>
                <a:cxn ang="0">
                  <a:pos x="73" y="139"/>
                </a:cxn>
                <a:cxn ang="0">
                  <a:pos x="90" y="139"/>
                </a:cxn>
                <a:cxn ang="0">
                  <a:pos x="90" y="0"/>
                </a:cxn>
              </a:cxnLst>
              <a:rect l="0" t="0" r="r" b="b"/>
              <a:pathLst>
                <a:path w="90" h="142">
                  <a:moveTo>
                    <a:pt x="18" y="88"/>
                  </a:moveTo>
                  <a:lnTo>
                    <a:pt x="18" y="79"/>
                  </a:lnTo>
                  <a:lnTo>
                    <a:pt x="19" y="69"/>
                  </a:lnTo>
                  <a:lnTo>
                    <a:pt x="24" y="60"/>
                  </a:lnTo>
                  <a:lnTo>
                    <a:pt x="33" y="52"/>
                  </a:lnTo>
                  <a:lnTo>
                    <a:pt x="45" y="49"/>
                  </a:lnTo>
                  <a:lnTo>
                    <a:pt x="58" y="52"/>
                  </a:lnTo>
                  <a:lnTo>
                    <a:pt x="66" y="60"/>
                  </a:lnTo>
                  <a:lnTo>
                    <a:pt x="70" y="70"/>
                  </a:lnTo>
                  <a:lnTo>
                    <a:pt x="72" y="82"/>
                  </a:lnTo>
                  <a:lnTo>
                    <a:pt x="73" y="93"/>
                  </a:lnTo>
                  <a:lnTo>
                    <a:pt x="70" y="106"/>
                  </a:lnTo>
                  <a:lnTo>
                    <a:pt x="66" y="117"/>
                  </a:lnTo>
                  <a:lnTo>
                    <a:pt x="60" y="123"/>
                  </a:lnTo>
                  <a:lnTo>
                    <a:pt x="52" y="126"/>
                  </a:lnTo>
                  <a:lnTo>
                    <a:pt x="45" y="127"/>
                  </a:lnTo>
                  <a:lnTo>
                    <a:pt x="33" y="124"/>
                  </a:lnTo>
                  <a:lnTo>
                    <a:pt x="24" y="115"/>
                  </a:lnTo>
                  <a:lnTo>
                    <a:pt x="19" y="103"/>
                  </a:lnTo>
                  <a:lnTo>
                    <a:pt x="18" y="88"/>
                  </a:lnTo>
                  <a:close/>
                  <a:moveTo>
                    <a:pt x="90" y="0"/>
                  </a:moveTo>
                  <a:lnTo>
                    <a:pt x="73" y="0"/>
                  </a:lnTo>
                  <a:lnTo>
                    <a:pt x="73" y="52"/>
                  </a:lnTo>
                  <a:lnTo>
                    <a:pt x="73" y="52"/>
                  </a:lnTo>
                  <a:lnTo>
                    <a:pt x="69" y="46"/>
                  </a:lnTo>
                  <a:lnTo>
                    <a:pt x="63" y="42"/>
                  </a:lnTo>
                  <a:lnTo>
                    <a:pt x="54" y="36"/>
                  </a:lnTo>
                  <a:lnTo>
                    <a:pt x="42" y="34"/>
                  </a:lnTo>
                  <a:lnTo>
                    <a:pt x="28" y="37"/>
                  </a:lnTo>
                  <a:lnTo>
                    <a:pt x="16" y="45"/>
                  </a:lnTo>
                  <a:lnTo>
                    <a:pt x="7" y="55"/>
                  </a:lnTo>
                  <a:lnTo>
                    <a:pt x="1" y="69"/>
                  </a:lnTo>
                  <a:lnTo>
                    <a:pt x="0" y="85"/>
                  </a:lnTo>
                  <a:lnTo>
                    <a:pt x="1" y="97"/>
                  </a:lnTo>
                  <a:lnTo>
                    <a:pt x="4" y="111"/>
                  </a:lnTo>
                  <a:lnTo>
                    <a:pt x="10" y="123"/>
                  </a:lnTo>
                  <a:lnTo>
                    <a:pt x="18" y="132"/>
                  </a:lnTo>
                  <a:lnTo>
                    <a:pt x="30" y="139"/>
                  </a:lnTo>
                  <a:lnTo>
                    <a:pt x="45" y="142"/>
                  </a:lnTo>
                  <a:lnTo>
                    <a:pt x="55" y="141"/>
                  </a:lnTo>
                  <a:lnTo>
                    <a:pt x="64" y="135"/>
                  </a:lnTo>
                  <a:lnTo>
                    <a:pt x="73" y="124"/>
                  </a:lnTo>
                  <a:lnTo>
                    <a:pt x="73" y="124"/>
                  </a:lnTo>
                  <a:lnTo>
                    <a:pt x="73" y="139"/>
                  </a:lnTo>
                  <a:lnTo>
                    <a:pt x="90" y="13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1727" y="1325"/>
              <a:ext cx="79" cy="94"/>
            </a:xfrm>
            <a:custGeom>
              <a:avLst/>
              <a:gdLst/>
              <a:ahLst/>
              <a:cxnLst>
                <a:cxn ang="0">
                  <a:pos x="103" y="45"/>
                </a:cxn>
                <a:cxn ang="0">
                  <a:pos x="99" y="33"/>
                </a:cxn>
                <a:cxn ang="0">
                  <a:pos x="91" y="24"/>
                </a:cxn>
                <a:cxn ang="0">
                  <a:pos x="82" y="19"/>
                </a:cxn>
                <a:cxn ang="0">
                  <a:pos x="73" y="16"/>
                </a:cxn>
                <a:cxn ang="0">
                  <a:pos x="64" y="16"/>
                </a:cxn>
                <a:cxn ang="0">
                  <a:pos x="51" y="18"/>
                </a:cxn>
                <a:cxn ang="0">
                  <a:pos x="39" y="25"/>
                </a:cxn>
                <a:cxn ang="0">
                  <a:pos x="28" y="36"/>
                </a:cxn>
                <a:cxn ang="0">
                  <a:pos x="22" y="51"/>
                </a:cxn>
                <a:cxn ang="0">
                  <a:pos x="19" y="70"/>
                </a:cxn>
                <a:cxn ang="0">
                  <a:pos x="21" y="90"/>
                </a:cxn>
                <a:cxn ang="0">
                  <a:pos x="25" y="105"/>
                </a:cxn>
                <a:cxn ang="0">
                  <a:pos x="34" y="118"/>
                </a:cxn>
                <a:cxn ang="0">
                  <a:pos x="48" y="126"/>
                </a:cxn>
                <a:cxn ang="0">
                  <a:pos x="66" y="129"/>
                </a:cxn>
                <a:cxn ang="0">
                  <a:pos x="73" y="127"/>
                </a:cxn>
                <a:cxn ang="0">
                  <a:pos x="82" y="124"/>
                </a:cxn>
                <a:cxn ang="0">
                  <a:pos x="91" y="118"/>
                </a:cxn>
                <a:cxn ang="0">
                  <a:pos x="100" y="108"/>
                </a:cxn>
                <a:cxn ang="0">
                  <a:pos x="105" y="91"/>
                </a:cxn>
                <a:cxn ang="0">
                  <a:pos x="123" y="91"/>
                </a:cxn>
                <a:cxn ang="0">
                  <a:pos x="118" y="111"/>
                </a:cxn>
                <a:cxn ang="0">
                  <a:pos x="109" y="124"/>
                </a:cxn>
                <a:cxn ang="0">
                  <a:pos x="99" y="135"/>
                </a:cxn>
                <a:cxn ang="0">
                  <a:pos x="88" y="141"/>
                </a:cxn>
                <a:cxn ang="0">
                  <a:pos x="78" y="144"/>
                </a:cxn>
                <a:cxn ang="0">
                  <a:pos x="69" y="145"/>
                </a:cxn>
                <a:cxn ang="0">
                  <a:pos x="63" y="145"/>
                </a:cxn>
                <a:cxn ang="0">
                  <a:pos x="48" y="144"/>
                </a:cxn>
                <a:cxn ang="0">
                  <a:pos x="33" y="138"/>
                </a:cxn>
                <a:cxn ang="0">
                  <a:pos x="19" y="129"/>
                </a:cxn>
                <a:cxn ang="0">
                  <a:pos x="9" y="114"/>
                </a:cxn>
                <a:cxn ang="0">
                  <a:pos x="3" y="96"/>
                </a:cxn>
                <a:cxn ang="0">
                  <a:pos x="0" y="72"/>
                </a:cxn>
                <a:cxn ang="0">
                  <a:pos x="3" y="48"/>
                </a:cxn>
                <a:cxn ang="0">
                  <a:pos x="12" y="28"/>
                </a:cxn>
                <a:cxn ang="0">
                  <a:pos x="25" y="12"/>
                </a:cxn>
                <a:cxn ang="0">
                  <a:pos x="43" y="3"/>
                </a:cxn>
                <a:cxn ang="0">
                  <a:pos x="64" y="0"/>
                </a:cxn>
                <a:cxn ang="0">
                  <a:pos x="84" y="1"/>
                </a:cxn>
                <a:cxn ang="0">
                  <a:pos x="100" y="9"/>
                </a:cxn>
                <a:cxn ang="0">
                  <a:pos x="111" y="19"/>
                </a:cxn>
                <a:cxn ang="0">
                  <a:pos x="118" y="31"/>
                </a:cxn>
                <a:cxn ang="0">
                  <a:pos x="123" y="45"/>
                </a:cxn>
                <a:cxn ang="0">
                  <a:pos x="103" y="45"/>
                </a:cxn>
              </a:cxnLst>
              <a:rect l="0" t="0" r="r" b="b"/>
              <a:pathLst>
                <a:path w="123" h="145">
                  <a:moveTo>
                    <a:pt x="103" y="45"/>
                  </a:moveTo>
                  <a:lnTo>
                    <a:pt x="99" y="33"/>
                  </a:lnTo>
                  <a:lnTo>
                    <a:pt x="91" y="24"/>
                  </a:lnTo>
                  <a:lnTo>
                    <a:pt x="82" y="19"/>
                  </a:lnTo>
                  <a:lnTo>
                    <a:pt x="73" y="16"/>
                  </a:lnTo>
                  <a:lnTo>
                    <a:pt x="64" y="16"/>
                  </a:lnTo>
                  <a:lnTo>
                    <a:pt x="51" y="18"/>
                  </a:lnTo>
                  <a:lnTo>
                    <a:pt x="39" y="25"/>
                  </a:lnTo>
                  <a:lnTo>
                    <a:pt x="28" y="36"/>
                  </a:lnTo>
                  <a:lnTo>
                    <a:pt x="22" y="51"/>
                  </a:lnTo>
                  <a:lnTo>
                    <a:pt x="19" y="70"/>
                  </a:lnTo>
                  <a:lnTo>
                    <a:pt x="21" y="90"/>
                  </a:lnTo>
                  <a:lnTo>
                    <a:pt x="25" y="105"/>
                  </a:lnTo>
                  <a:lnTo>
                    <a:pt x="34" y="118"/>
                  </a:lnTo>
                  <a:lnTo>
                    <a:pt x="48" y="126"/>
                  </a:lnTo>
                  <a:lnTo>
                    <a:pt x="66" y="129"/>
                  </a:lnTo>
                  <a:lnTo>
                    <a:pt x="73" y="127"/>
                  </a:lnTo>
                  <a:lnTo>
                    <a:pt x="82" y="124"/>
                  </a:lnTo>
                  <a:lnTo>
                    <a:pt x="91" y="118"/>
                  </a:lnTo>
                  <a:lnTo>
                    <a:pt x="100" y="108"/>
                  </a:lnTo>
                  <a:lnTo>
                    <a:pt x="105" y="91"/>
                  </a:lnTo>
                  <a:lnTo>
                    <a:pt x="123" y="91"/>
                  </a:lnTo>
                  <a:lnTo>
                    <a:pt x="118" y="111"/>
                  </a:lnTo>
                  <a:lnTo>
                    <a:pt x="109" y="124"/>
                  </a:lnTo>
                  <a:lnTo>
                    <a:pt x="99" y="135"/>
                  </a:lnTo>
                  <a:lnTo>
                    <a:pt x="88" y="141"/>
                  </a:lnTo>
                  <a:lnTo>
                    <a:pt x="78" y="144"/>
                  </a:lnTo>
                  <a:lnTo>
                    <a:pt x="69" y="145"/>
                  </a:lnTo>
                  <a:lnTo>
                    <a:pt x="63" y="145"/>
                  </a:lnTo>
                  <a:lnTo>
                    <a:pt x="48" y="144"/>
                  </a:lnTo>
                  <a:lnTo>
                    <a:pt x="33" y="138"/>
                  </a:lnTo>
                  <a:lnTo>
                    <a:pt x="19" y="129"/>
                  </a:lnTo>
                  <a:lnTo>
                    <a:pt x="9" y="114"/>
                  </a:lnTo>
                  <a:lnTo>
                    <a:pt x="3" y="96"/>
                  </a:lnTo>
                  <a:lnTo>
                    <a:pt x="0" y="72"/>
                  </a:lnTo>
                  <a:lnTo>
                    <a:pt x="3" y="48"/>
                  </a:lnTo>
                  <a:lnTo>
                    <a:pt x="12" y="28"/>
                  </a:lnTo>
                  <a:lnTo>
                    <a:pt x="25" y="12"/>
                  </a:lnTo>
                  <a:lnTo>
                    <a:pt x="43" y="3"/>
                  </a:lnTo>
                  <a:lnTo>
                    <a:pt x="64" y="0"/>
                  </a:lnTo>
                  <a:lnTo>
                    <a:pt x="84" y="1"/>
                  </a:lnTo>
                  <a:lnTo>
                    <a:pt x="100" y="9"/>
                  </a:lnTo>
                  <a:lnTo>
                    <a:pt x="111" y="19"/>
                  </a:lnTo>
                  <a:lnTo>
                    <a:pt x="118" y="31"/>
                  </a:lnTo>
                  <a:lnTo>
                    <a:pt x="123" y="45"/>
                  </a:lnTo>
                  <a:lnTo>
                    <a:pt x="103" y="4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1824" y="1349"/>
              <a:ext cx="31" cy="68"/>
            </a:xfrm>
            <a:custGeom>
              <a:avLst/>
              <a:gdLst/>
              <a:ahLst/>
              <a:cxnLst>
                <a:cxn ang="0">
                  <a:pos x="18" y="105"/>
                </a:cxn>
                <a:cxn ang="0">
                  <a:pos x="0" y="105"/>
                </a:cxn>
                <a:cxn ang="0">
                  <a:pos x="0" y="3"/>
                </a:cxn>
                <a:cxn ang="0">
                  <a:pos x="16" y="3"/>
                </a:cxn>
                <a:cxn ang="0">
                  <a:pos x="16" y="20"/>
                </a:cxn>
                <a:cxn ang="0">
                  <a:pos x="16" y="20"/>
                </a:cxn>
                <a:cxn ang="0">
                  <a:pos x="24" y="9"/>
                </a:cxn>
                <a:cxn ang="0">
                  <a:pos x="33" y="3"/>
                </a:cxn>
                <a:cxn ang="0">
                  <a:pos x="45" y="0"/>
                </a:cxn>
                <a:cxn ang="0">
                  <a:pos x="48" y="0"/>
                </a:cxn>
                <a:cxn ang="0">
                  <a:pos x="49" y="2"/>
                </a:cxn>
                <a:cxn ang="0">
                  <a:pos x="49" y="18"/>
                </a:cxn>
                <a:cxn ang="0">
                  <a:pos x="43" y="18"/>
                </a:cxn>
                <a:cxn ang="0">
                  <a:pos x="33" y="21"/>
                </a:cxn>
                <a:cxn ang="0">
                  <a:pos x="24" y="27"/>
                </a:cxn>
                <a:cxn ang="0">
                  <a:pos x="19" y="35"/>
                </a:cxn>
                <a:cxn ang="0">
                  <a:pos x="18" y="45"/>
                </a:cxn>
                <a:cxn ang="0">
                  <a:pos x="18" y="105"/>
                </a:cxn>
              </a:cxnLst>
              <a:rect l="0" t="0" r="r" b="b"/>
              <a:pathLst>
                <a:path w="49" h="105">
                  <a:moveTo>
                    <a:pt x="18" y="105"/>
                  </a:moveTo>
                  <a:lnTo>
                    <a:pt x="0" y="105"/>
                  </a:lnTo>
                  <a:lnTo>
                    <a:pt x="0" y="3"/>
                  </a:lnTo>
                  <a:lnTo>
                    <a:pt x="16" y="3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24" y="9"/>
                  </a:lnTo>
                  <a:lnTo>
                    <a:pt x="33" y="3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49" y="2"/>
                  </a:lnTo>
                  <a:lnTo>
                    <a:pt x="49" y="18"/>
                  </a:lnTo>
                  <a:lnTo>
                    <a:pt x="43" y="18"/>
                  </a:lnTo>
                  <a:lnTo>
                    <a:pt x="33" y="21"/>
                  </a:lnTo>
                  <a:lnTo>
                    <a:pt x="24" y="27"/>
                  </a:lnTo>
                  <a:lnTo>
                    <a:pt x="19" y="35"/>
                  </a:lnTo>
                  <a:lnTo>
                    <a:pt x="18" y="45"/>
                  </a:lnTo>
                  <a:lnTo>
                    <a:pt x="18" y="10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0" name="Freeform 40"/>
            <p:cNvSpPr>
              <a:spLocks noEditPoints="1"/>
            </p:cNvSpPr>
            <p:nvPr/>
          </p:nvSpPr>
          <p:spPr bwMode="auto">
            <a:xfrm>
              <a:off x="1862" y="1349"/>
              <a:ext cx="61" cy="69"/>
            </a:xfrm>
            <a:custGeom>
              <a:avLst/>
              <a:gdLst/>
              <a:ahLst/>
              <a:cxnLst>
                <a:cxn ang="0">
                  <a:pos x="18" y="54"/>
                </a:cxn>
                <a:cxn ang="0">
                  <a:pos x="19" y="45"/>
                </a:cxn>
                <a:cxn ang="0">
                  <a:pos x="21" y="35"/>
                </a:cxn>
                <a:cxn ang="0">
                  <a:pos x="27" y="26"/>
                </a:cxn>
                <a:cxn ang="0">
                  <a:pos x="34" y="18"/>
                </a:cxn>
                <a:cxn ang="0">
                  <a:pos x="48" y="15"/>
                </a:cxn>
                <a:cxn ang="0">
                  <a:pos x="60" y="18"/>
                </a:cxn>
                <a:cxn ang="0">
                  <a:pos x="69" y="26"/>
                </a:cxn>
                <a:cxn ang="0">
                  <a:pos x="73" y="35"/>
                </a:cxn>
                <a:cxn ang="0">
                  <a:pos x="76" y="45"/>
                </a:cxn>
                <a:cxn ang="0">
                  <a:pos x="76" y="54"/>
                </a:cxn>
                <a:cxn ang="0">
                  <a:pos x="76" y="63"/>
                </a:cxn>
                <a:cxn ang="0">
                  <a:pos x="73" y="74"/>
                </a:cxn>
                <a:cxn ang="0">
                  <a:pos x="69" y="83"/>
                </a:cxn>
                <a:cxn ang="0">
                  <a:pos x="60" y="90"/>
                </a:cxn>
                <a:cxn ang="0">
                  <a:pos x="48" y="93"/>
                </a:cxn>
                <a:cxn ang="0">
                  <a:pos x="34" y="90"/>
                </a:cxn>
                <a:cxn ang="0">
                  <a:pos x="27" y="83"/>
                </a:cxn>
                <a:cxn ang="0">
                  <a:pos x="21" y="74"/>
                </a:cxn>
                <a:cxn ang="0">
                  <a:pos x="19" y="63"/>
                </a:cxn>
                <a:cxn ang="0">
                  <a:pos x="18" y="54"/>
                </a:cxn>
                <a:cxn ang="0">
                  <a:pos x="0" y="54"/>
                </a:cxn>
                <a:cxn ang="0">
                  <a:pos x="3" y="69"/>
                </a:cxn>
                <a:cxn ang="0">
                  <a:pos x="7" y="84"/>
                </a:cxn>
                <a:cxn ang="0">
                  <a:pos x="16" y="96"/>
                </a:cxn>
                <a:cxn ang="0">
                  <a:pos x="30" y="104"/>
                </a:cxn>
                <a:cxn ang="0">
                  <a:pos x="48" y="107"/>
                </a:cxn>
                <a:cxn ang="0">
                  <a:pos x="64" y="104"/>
                </a:cxn>
                <a:cxn ang="0">
                  <a:pos x="78" y="96"/>
                </a:cxn>
                <a:cxn ang="0">
                  <a:pos x="87" y="84"/>
                </a:cxn>
                <a:cxn ang="0">
                  <a:pos x="93" y="69"/>
                </a:cxn>
                <a:cxn ang="0">
                  <a:pos x="94" y="54"/>
                </a:cxn>
                <a:cxn ang="0">
                  <a:pos x="93" y="38"/>
                </a:cxn>
                <a:cxn ang="0">
                  <a:pos x="87" y="24"/>
                </a:cxn>
                <a:cxn ang="0">
                  <a:pos x="78" y="12"/>
                </a:cxn>
                <a:cxn ang="0">
                  <a:pos x="64" y="3"/>
                </a:cxn>
                <a:cxn ang="0">
                  <a:pos x="48" y="0"/>
                </a:cxn>
                <a:cxn ang="0">
                  <a:pos x="30" y="3"/>
                </a:cxn>
                <a:cxn ang="0">
                  <a:pos x="16" y="12"/>
                </a:cxn>
                <a:cxn ang="0">
                  <a:pos x="7" y="24"/>
                </a:cxn>
                <a:cxn ang="0">
                  <a:pos x="3" y="38"/>
                </a:cxn>
                <a:cxn ang="0">
                  <a:pos x="0" y="54"/>
                </a:cxn>
              </a:cxnLst>
              <a:rect l="0" t="0" r="r" b="b"/>
              <a:pathLst>
                <a:path w="94" h="107">
                  <a:moveTo>
                    <a:pt x="18" y="54"/>
                  </a:moveTo>
                  <a:lnTo>
                    <a:pt x="19" y="45"/>
                  </a:lnTo>
                  <a:lnTo>
                    <a:pt x="21" y="35"/>
                  </a:lnTo>
                  <a:lnTo>
                    <a:pt x="27" y="26"/>
                  </a:lnTo>
                  <a:lnTo>
                    <a:pt x="34" y="18"/>
                  </a:lnTo>
                  <a:lnTo>
                    <a:pt x="48" y="15"/>
                  </a:lnTo>
                  <a:lnTo>
                    <a:pt x="60" y="18"/>
                  </a:lnTo>
                  <a:lnTo>
                    <a:pt x="69" y="26"/>
                  </a:lnTo>
                  <a:lnTo>
                    <a:pt x="73" y="35"/>
                  </a:lnTo>
                  <a:lnTo>
                    <a:pt x="76" y="45"/>
                  </a:lnTo>
                  <a:lnTo>
                    <a:pt x="76" y="54"/>
                  </a:lnTo>
                  <a:lnTo>
                    <a:pt x="76" y="63"/>
                  </a:lnTo>
                  <a:lnTo>
                    <a:pt x="73" y="74"/>
                  </a:lnTo>
                  <a:lnTo>
                    <a:pt x="69" y="83"/>
                  </a:lnTo>
                  <a:lnTo>
                    <a:pt x="60" y="90"/>
                  </a:lnTo>
                  <a:lnTo>
                    <a:pt x="48" y="93"/>
                  </a:lnTo>
                  <a:lnTo>
                    <a:pt x="34" y="90"/>
                  </a:lnTo>
                  <a:lnTo>
                    <a:pt x="27" y="83"/>
                  </a:lnTo>
                  <a:lnTo>
                    <a:pt x="21" y="74"/>
                  </a:lnTo>
                  <a:lnTo>
                    <a:pt x="19" y="63"/>
                  </a:lnTo>
                  <a:lnTo>
                    <a:pt x="18" y="54"/>
                  </a:lnTo>
                  <a:close/>
                  <a:moveTo>
                    <a:pt x="0" y="54"/>
                  </a:moveTo>
                  <a:lnTo>
                    <a:pt x="3" y="69"/>
                  </a:lnTo>
                  <a:lnTo>
                    <a:pt x="7" y="84"/>
                  </a:lnTo>
                  <a:lnTo>
                    <a:pt x="16" y="96"/>
                  </a:lnTo>
                  <a:lnTo>
                    <a:pt x="30" y="104"/>
                  </a:lnTo>
                  <a:lnTo>
                    <a:pt x="48" y="107"/>
                  </a:lnTo>
                  <a:lnTo>
                    <a:pt x="64" y="104"/>
                  </a:lnTo>
                  <a:lnTo>
                    <a:pt x="78" y="96"/>
                  </a:lnTo>
                  <a:lnTo>
                    <a:pt x="87" y="84"/>
                  </a:lnTo>
                  <a:lnTo>
                    <a:pt x="93" y="69"/>
                  </a:lnTo>
                  <a:lnTo>
                    <a:pt x="94" y="54"/>
                  </a:lnTo>
                  <a:lnTo>
                    <a:pt x="93" y="38"/>
                  </a:lnTo>
                  <a:lnTo>
                    <a:pt x="87" y="24"/>
                  </a:lnTo>
                  <a:lnTo>
                    <a:pt x="78" y="12"/>
                  </a:lnTo>
                  <a:lnTo>
                    <a:pt x="64" y="3"/>
                  </a:lnTo>
                  <a:lnTo>
                    <a:pt x="48" y="0"/>
                  </a:lnTo>
                  <a:lnTo>
                    <a:pt x="30" y="3"/>
                  </a:lnTo>
                  <a:lnTo>
                    <a:pt x="16" y="12"/>
                  </a:lnTo>
                  <a:lnTo>
                    <a:pt x="7" y="24"/>
                  </a:lnTo>
                  <a:lnTo>
                    <a:pt x="3" y="3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1934" y="1349"/>
              <a:ext cx="53" cy="70"/>
            </a:xfrm>
            <a:custGeom>
              <a:avLst/>
              <a:gdLst/>
              <a:ahLst/>
              <a:cxnLst>
                <a:cxn ang="0">
                  <a:pos x="64" y="30"/>
                </a:cxn>
                <a:cxn ang="0">
                  <a:pos x="63" y="24"/>
                </a:cxn>
                <a:cxn ang="0">
                  <a:pos x="57" y="20"/>
                </a:cxn>
                <a:cxn ang="0">
                  <a:pos x="48" y="15"/>
                </a:cxn>
                <a:cxn ang="0">
                  <a:pos x="37" y="15"/>
                </a:cxn>
                <a:cxn ang="0">
                  <a:pos x="31" y="17"/>
                </a:cxn>
                <a:cxn ang="0">
                  <a:pos x="25" y="20"/>
                </a:cxn>
                <a:cxn ang="0">
                  <a:pos x="21" y="26"/>
                </a:cxn>
                <a:cxn ang="0">
                  <a:pos x="21" y="33"/>
                </a:cxn>
                <a:cxn ang="0">
                  <a:pos x="27" y="39"/>
                </a:cxn>
                <a:cxn ang="0">
                  <a:pos x="39" y="44"/>
                </a:cxn>
                <a:cxn ang="0">
                  <a:pos x="72" y="54"/>
                </a:cxn>
                <a:cxn ang="0">
                  <a:pos x="84" y="74"/>
                </a:cxn>
                <a:cxn ang="0">
                  <a:pos x="72" y="99"/>
                </a:cxn>
                <a:cxn ang="0">
                  <a:pos x="43" y="108"/>
                </a:cxn>
                <a:cxn ang="0">
                  <a:pos x="15" y="101"/>
                </a:cxn>
                <a:cxn ang="0">
                  <a:pos x="3" y="87"/>
                </a:cxn>
                <a:cxn ang="0">
                  <a:pos x="0" y="72"/>
                </a:cxn>
                <a:cxn ang="0">
                  <a:pos x="18" y="77"/>
                </a:cxn>
                <a:cxn ang="0">
                  <a:pos x="24" y="87"/>
                </a:cxn>
                <a:cxn ang="0">
                  <a:pos x="43" y="93"/>
                </a:cxn>
                <a:cxn ang="0">
                  <a:pos x="55" y="92"/>
                </a:cxn>
                <a:cxn ang="0">
                  <a:pos x="63" y="86"/>
                </a:cxn>
                <a:cxn ang="0">
                  <a:pos x="67" y="77"/>
                </a:cxn>
                <a:cxn ang="0">
                  <a:pos x="64" y="69"/>
                </a:cxn>
                <a:cxn ang="0">
                  <a:pos x="54" y="65"/>
                </a:cxn>
                <a:cxn ang="0">
                  <a:pos x="27" y="57"/>
                </a:cxn>
                <a:cxn ang="0">
                  <a:pos x="6" y="45"/>
                </a:cxn>
                <a:cxn ang="0">
                  <a:pos x="7" y="18"/>
                </a:cxn>
                <a:cxn ang="0">
                  <a:pos x="27" y="3"/>
                </a:cxn>
                <a:cxn ang="0">
                  <a:pos x="57" y="3"/>
                </a:cxn>
                <a:cxn ang="0">
                  <a:pos x="75" y="15"/>
                </a:cxn>
                <a:cxn ang="0">
                  <a:pos x="81" y="29"/>
                </a:cxn>
                <a:cxn ang="0">
                  <a:pos x="64" y="32"/>
                </a:cxn>
              </a:cxnLst>
              <a:rect l="0" t="0" r="r" b="b"/>
              <a:pathLst>
                <a:path w="84" h="108">
                  <a:moveTo>
                    <a:pt x="64" y="32"/>
                  </a:moveTo>
                  <a:lnTo>
                    <a:pt x="64" y="30"/>
                  </a:lnTo>
                  <a:lnTo>
                    <a:pt x="63" y="27"/>
                  </a:lnTo>
                  <a:lnTo>
                    <a:pt x="63" y="24"/>
                  </a:lnTo>
                  <a:lnTo>
                    <a:pt x="60" y="21"/>
                  </a:lnTo>
                  <a:lnTo>
                    <a:pt x="57" y="20"/>
                  </a:lnTo>
                  <a:lnTo>
                    <a:pt x="52" y="17"/>
                  </a:lnTo>
                  <a:lnTo>
                    <a:pt x="48" y="15"/>
                  </a:lnTo>
                  <a:lnTo>
                    <a:pt x="40" y="15"/>
                  </a:lnTo>
                  <a:lnTo>
                    <a:pt x="37" y="15"/>
                  </a:lnTo>
                  <a:lnTo>
                    <a:pt x="34" y="15"/>
                  </a:lnTo>
                  <a:lnTo>
                    <a:pt x="31" y="17"/>
                  </a:lnTo>
                  <a:lnTo>
                    <a:pt x="28" y="18"/>
                  </a:lnTo>
                  <a:lnTo>
                    <a:pt x="25" y="20"/>
                  </a:lnTo>
                  <a:lnTo>
                    <a:pt x="22" y="23"/>
                  </a:lnTo>
                  <a:lnTo>
                    <a:pt x="21" y="26"/>
                  </a:lnTo>
                  <a:lnTo>
                    <a:pt x="19" y="30"/>
                  </a:lnTo>
                  <a:lnTo>
                    <a:pt x="21" y="33"/>
                  </a:lnTo>
                  <a:lnTo>
                    <a:pt x="22" y="38"/>
                  </a:lnTo>
                  <a:lnTo>
                    <a:pt x="27" y="39"/>
                  </a:lnTo>
                  <a:lnTo>
                    <a:pt x="31" y="41"/>
                  </a:lnTo>
                  <a:lnTo>
                    <a:pt x="39" y="44"/>
                  </a:lnTo>
                  <a:lnTo>
                    <a:pt x="55" y="47"/>
                  </a:lnTo>
                  <a:lnTo>
                    <a:pt x="72" y="54"/>
                  </a:lnTo>
                  <a:lnTo>
                    <a:pt x="81" y="62"/>
                  </a:lnTo>
                  <a:lnTo>
                    <a:pt x="84" y="74"/>
                  </a:lnTo>
                  <a:lnTo>
                    <a:pt x="81" y="89"/>
                  </a:lnTo>
                  <a:lnTo>
                    <a:pt x="72" y="99"/>
                  </a:lnTo>
                  <a:lnTo>
                    <a:pt x="60" y="105"/>
                  </a:lnTo>
                  <a:lnTo>
                    <a:pt x="43" y="108"/>
                  </a:lnTo>
                  <a:lnTo>
                    <a:pt x="27" y="105"/>
                  </a:lnTo>
                  <a:lnTo>
                    <a:pt x="15" y="101"/>
                  </a:lnTo>
                  <a:lnTo>
                    <a:pt x="7" y="95"/>
                  </a:lnTo>
                  <a:lnTo>
                    <a:pt x="3" y="87"/>
                  </a:lnTo>
                  <a:lnTo>
                    <a:pt x="1" y="80"/>
                  </a:lnTo>
                  <a:lnTo>
                    <a:pt x="0" y="72"/>
                  </a:lnTo>
                  <a:lnTo>
                    <a:pt x="16" y="72"/>
                  </a:lnTo>
                  <a:lnTo>
                    <a:pt x="18" y="77"/>
                  </a:lnTo>
                  <a:lnTo>
                    <a:pt x="19" y="83"/>
                  </a:lnTo>
                  <a:lnTo>
                    <a:pt x="24" y="87"/>
                  </a:lnTo>
                  <a:lnTo>
                    <a:pt x="31" y="92"/>
                  </a:lnTo>
                  <a:lnTo>
                    <a:pt x="43" y="93"/>
                  </a:lnTo>
                  <a:lnTo>
                    <a:pt x="49" y="93"/>
                  </a:lnTo>
                  <a:lnTo>
                    <a:pt x="55" y="92"/>
                  </a:lnTo>
                  <a:lnTo>
                    <a:pt x="60" y="89"/>
                  </a:lnTo>
                  <a:lnTo>
                    <a:pt x="63" y="86"/>
                  </a:lnTo>
                  <a:lnTo>
                    <a:pt x="66" y="81"/>
                  </a:lnTo>
                  <a:lnTo>
                    <a:pt x="67" y="77"/>
                  </a:lnTo>
                  <a:lnTo>
                    <a:pt x="66" y="72"/>
                  </a:lnTo>
                  <a:lnTo>
                    <a:pt x="64" y="69"/>
                  </a:lnTo>
                  <a:lnTo>
                    <a:pt x="60" y="66"/>
                  </a:lnTo>
                  <a:lnTo>
                    <a:pt x="54" y="65"/>
                  </a:lnTo>
                  <a:lnTo>
                    <a:pt x="46" y="62"/>
                  </a:lnTo>
                  <a:lnTo>
                    <a:pt x="27" y="57"/>
                  </a:lnTo>
                  <a:lnTo>
                    <a:pt x="15" y="53"/>
                  </a:lnTo>
                  <a:lnTo>
                    <a:pt x="6" y="45"/>
                  </a:lnTo>
                  <a:lnTo>
                    <a:pt x="3" y="33"/>
                  </a:lnTo>
                  <a:lnTo>
                    <a:pt x="7" y="18"/>
                  </a:lnTo>
                  <a:lnTo>
                    <a:pt x="15" y="8"/>
                  </a:lnTo>
                  <a:lnTo>
                    <a:pt x="27" y="3"/>
                  </a:lnTo>
                  <a:lnTo>
                    <a:pt x="42" y="0"/>
                  </a:lnTo>
                  <a:lnTo>
                    <a:pt x="57" y="3"/>
                  </a:lnTo>
                  <a:lnTo>
                    <a:pt x="67" y="8"/>
                  </a:lnTo>
                  <a:lnTo>
                    <a:pt x="75" y="15"/>
                  </a:lnTo>
                  <a:lnTo>
                    <a:pt x="78" y="21"/>
                  </a:lnTo>
                  <a:lnTo>
                    <a:pt x="81" y="29"/>
                  </a:lnTo>
                  <a:lnTo>
                    <a:pt x="81" y="32"/>
                  </a:lnTo>
                  <a:lnTo>
                    <a:pt x="64" y="3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1998" y="1349"/>
              <a:ext cx="54" cy="70"/>
            </a:xfrm>
            <a:custGeom>
              <a:avLst/>
              <a:gdLst/>
              <a:ahLst/>
              <a:cxnLst>
                <a:cxn ang="0">
                  <a:pos x="65" y="30"/>
                </a:cxn>
                <a:cxn ang="0">
                  <a:pos x="63" y="24"/>
                </a:cxn>
                <a:cxn ang="0">
                  <a:pos x="57" y="20"/>
                </a:cxn>
                <a:cxn ang="0">
                  <a:pos x="48" y="15"/>
                </a:cxn>
                <a:cxn ang="0">
                  <a:pos x="38" y="15"/>
                </a:cxn>
                <a:cxn ang="0">
                  <a:pos x="32" y="17"/>
                </a:cxn>
                <a:cxn ang="0">
                  <a:pos x="26" y="20"/>
                </a:cxn>
                <a:cxn ang="0">
                  <a:pos x="21" y="26"/>
                </a:cxn>
                <a:cxn ang="0">
                  <a:pos x="21" y="33"/>
                </a:cxn>
                <a:cxn ang="0">
                  <a:pos x="27" y="39"/>
                </a:cxn>
                <a:cxn ang="0">
                  <a:pos x="39" y="44"/>
                </a:cxn>
                <a:cxn ang="0">
                  <a:pos x="72" y="54"/>
                </a:cxn>
                <a:cxn ang="0">
                  <a:pos x="84" y="74"/>
                </a:cxn>
                <a:cxn ang="0">
                  <a:pos x="72" y="99"/>
                </a:cxn>
                <a:cxn ang="0">
                  <a:pos x="44" y="108"/>
                </a:cxn>
                <a:cxn ang="0">
                  <a:pos x="15" y="101"/>
                </a:cxn>
                <a:cxn ang="0">
                  <a:pos x="3" y="87"/>
                </a:cxn>
                <a:cxn ang="0">
                  <a:pos x="0" y="72"/>
                </a:cxn>
                <a:cxn ang="0">
                  <a:pos x="18" y="77"/>
                </a:cxn>
                <a:cxn ang="0">
                  <a:pos x="24" y="87"/>
                </a:cxn>
                <a:cxn ang="0">
                  <a:pos x="44" y="93"/>
                </a:cxn>
                <a:cxn ang="0">
                  <a:pos x="56" y="92"/>
                </a:cxn>
                <a:cxn ang="0">
                  <a:pos x="65" y="86"/>
                </a:cxn>
                <a:cxn ang="0">
                  <a:pos x="68" y="77"/>
                </a:cxn>
                <a:cxn ang="0">
                  <a:pos x="65" y="69"/>
                </a:cxn>
                <a:cxn ang="0">
                  <a:pos x="54" y="65"/>
                </a:cxn>
                <a:cxn ang="0">
                  <a:pos x="27" y="57"/>
                </a:cxn>
                <a:cxn ang="0">
                  <a:pos x="8" y="45"/>
                </a:cxn>
                <a:cxn ang="0">
                  <a:pos x="8" y="18"/>
                </a:cxn>
                <a:cxn ang="0">
                  <a:pos x="29" y="3"/>
                </a:cxn>
                <a:cxn ang="0">
                  <a:pos x="57" y="3"/>
                </a:cxn>
                <a:cxn ang="0">
                  <a:pos x="75" y="15"/>
                </a:cxn>
                <a:cxn ang="0">
                  <a:pos x="81" y="29"/>
                </a:cxn>
                <a:cxn ang="0">
                  <a:pos x="65" y="32"/>
                </a:cxn>
              </a:cxnLst>
              <a:rect l="0" t="0" r="r" b="b"/>
              <a:pathLst>
                <a:path w="84" h="108">
                  <a:moveTo>
                    <a:pt x="65" y="32"/>
                  </a:moveTo>
                  <a:lnTo>
                    <a:pt x="65" y="30"/>
                  </a:lnTo>
                  <a:lnTo>
                    <a:pt x="63" y="27"/>
                  </a:lnTo>
                  <a:lnTo>
                    <a:pt x="63" y="24"/>
                  </a:lnTo>
                  <a:lnTo>
                    <a:pt x="60" y="21"/>
                  </a:lnTo>
                  <a:lnTo>
                    <a:pt x="57" y="20"/>
                  </a:lnTo>
                  <a:lnTo>
                    <a:pt x="53" y="17"/>
                  </a:lnTo>
                  <a:lnTo>
                    <a:pt x="48" y="15"/>
                  </a:lnTo>
                  <a:lnTo>
                    <a:pt x="41" y="15"/>
                  </a:lnTo>
                  <a:lnTo>
                    <a:pt x="38" y="15"/>
                  </a:lnTo>
                  <a:lnTo>
                    <a:pt x="35" y="15"/>
                  </a:lnTo>
                  <a:lnTo>
                    <a:pt x="32" y="17"/>
                  </a:lnTo>
                  <a:lnTo>
                    <a:pt x="29" y="18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1" y="26"/>
                  </a:lnTo>
                  <a:lnTo>
                    <a:pt x="21" y="30"/>
                  </a:lnTo>
                  <a:lnTo>
                    <a:pt x="21" y="33"/>
                  </a:lnTo>
                  <a:lnTo>
                    <a:pt x="23" y="38"/>
                  </a:lnTo>
                  <a:lnTo>
                    <a:pt x="27" y="39"/>
                  </a:lnTo>
                  <a:lnTo>
                    <a:pt x="32" y="41"/>
                  </a:lnTo>
                  <a:lnTo>
                    <a:pt x="39" y="44"/>
                  </a:lnTo>
                  <a:lnTo>
                    <a:pt x="56" y="47"/>
                  </a:lnTo>
                  <a:lnTo>
                    <a:pt x="72" y="54"/>
                  </a:lnTo>
                  <a:lnTo>
                    <a:pt x="81" y="62"/>
                  </a:lnTo>
                  <a:lnTo>
                    <a:pt x="84" y="74"/>
                  </a:lnTo>
                  <a:lnTo>
                    <a:pt x="81" y="89"/>
                  </a:lnTo>
                  <a:lnTo>
                    <a:pt x="72" y="99"/>
                  </a:lnTo>
                  <a:lnTo>
                    <a:pt x="60" y="105"/>
                  </a:lnTo>
                  <a:lnTo>
                    <a:pt x="44" y="108"/>
                  </a:lnTo>
                  <a:lnTo>
                    <a:pt x="27" y="105"/>
                  </a:lnTo>
                  <a:lnTo>
                    <a:pt x="15" y="101"/>
                  </a:lnTo>
                  <a:lnTo>
                    <a:pt x="8" y="95"/>
                  </a:lnTo>
                  <a:lnTo>
                    <a:pt x="3" y="87"/>
                  </a:lnTo>
                  <a:lnTo>
                    <a:pt x="2" y="80"/>
                  </a:lnTo>
                  <a:lnTo>
                    <a:pt x="0" y="72"/>
                  </a:lnTo>
                  <a:lnTo>
                    <a:pt x="17" y="72"/>
                  </a:lnTo>
                  <a:lnTo>
                    <a:pt x="18" y="77"/>
                  </a:lnTo>
                  <a:lnTo>
                    <a:pt x="20" y="83"/>
                  </a:lnTo>
                  <a:lnTo>
                    <a:pt x="24" y="87"/>
                  </a:lnTo>
                  <a:lnTo>
                    <a:pt x="32" y="92"/>
                  </a:lnTo>
                  <a:lnTo>
                    <a:pt x="44" y="93"/>
                  </a:lnTo>
                  <a:lnTo>
                    <a:pt x="50" y="93"/>
                  </a:lnTo>
                  <a:lnTo>
                    <a:pt x="56" y="92"/>
                  </a:lnTo>
                  <a:lnTo>
                    <a:pt x="60" y="89"/>
                  </a:lnTo>
                  <a:lnTo>
                    <a:pt x="65" y="86"/>
                  </a:lnTo>
                  <a:lnTo>
                    <a:pt x="66" y="81"/>
                  </a:lnTo>
                  <a:lnTo>
                    <a:pt x="68" y="77"/>
                  </a:lnTo>
                  <a:lnTo>
                    <a:pt x="66" y="72"/>
                  </a:lnTo>
                  <a:lnTo>
                    <a:pt x="65" y="69"/>
                  </a:lnTo>
                  <a:lnTo>
                    <a:pt x="60" y="66"/>
                  </a:lnTo>
                  <a:lnTo>
                    <a:pt x="54" y="65"/>
                  </a:lnTo>
                  <a:lnTo>
                    <a:pt x="47" y="62"/>
                  </a:lnTo>
                  <a:lnTo>
                    <a:pt x="27" y="57"/>
                  </a:lnTo>
                  <a:lnTo>
                    <a:pt x="15" y="53"/>
                  </a:lnTo>
                  <a:lnTo>
                    <a:pt x="8" y="45"/>
                  </a:lnTo>
                  <a:lnTo>
                    <a:pt x="5" y="33"/>
                  </a:lnTo>
                  <a:lnTo>
                    <a:pt x="8" y="18"/>
                  </a:lnTo>
                  <a:lnTo>
                    <a:pt x="15" y="8"/>
                  </a:lnTo>
                  <a:lnTo>
                    <a:pt x="29" y="3"/>
                  </a:lnTo>
                  <a:lnTo>
                    <a:pt x="42" y="0"/>
                  </a:lnTo>
                  <a:lnTo>
                    <a:pt x="57" y="3"/>
                  </a:lnTo>
                  <a:lnTo>
                    <a:pt x="69" y="8"/>
                  </a:lnTo>
                  <a:lnTo>
                    <a:pt x="75" y="15"/>
                  </a:lnTo>
                  <a:lnTo>
                    <a:pt x="80" y="21"/>
                  </a:lnTo>
                  <a:lnTo>
                    <a:pt x="81" y="29"/>
                  </a:lnTo>
                  <a:lnTo>
                    <a:pt x="81" y="32"/>
                  </a:lnTo>
                  <a:lnTo>
                    <a:pt x="65" y="3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3" name="Freeform 43"/>
            <p:cNvSpPr>
              <a:spLocks noEditPoints="1"/>
            </p:cNvSpPr>
            <p:nvPr/>
          </p:nvSpPr>
          <p:spPr bwMode="auto">
            <a:xfrm>
              <a:off x="2100" y="1349"/>
              <a:ext cx="62" cy="70"/>
            </a:xfrm>
            <a:custGeom>
              <a:avLst/>
              <a:gdLst/>
              <a:ahLst/>
              <a:cxnLst>
                <a:cxn ang="0">
                  <a:pos x="66" y="80"/>
                </a:cxn>
                <a:cxn ang="0">
                  <a:pos x="48" y="92"/>
                </a:cxn>
                <a:cxn ang="0">
                  <a:pos x="32" y="93"/>
                </a:cxn>
                <a:cxn ang="0">
                  <a:pos x="23" y="89"/>
                </a:cxn>
                <a:cxn ang="0">
                  <a:pos x="18" y="81"/>
                </a:cxn>
                <a:cxn ang="0">
                  <a:pos x="20" y="71"/>
                </a:cxn>
                <a:cxn ang="0">
                  <a:pos x="24" y="65"/>
                </a:cxn>
                <a:cxn ang="0">
                  <a:pos x="32" y="60"/>
                </a:cxn>
                <a:cxn ang="0">
                  <a:pos x="41" y="59"/>
                </a:cxn>
                <a:cxn ang="0">
                  <a:pos x="65" y="56"/>
                </a:cxn>
                <a:cxn ang="0">
                  <a:pos x="68" y="69"/>
                </a:cxn>
                <a:cxn ang="0">
                  <a:pos x="23" y="32"/>
                </a:cxn>
                <a:cxn ang="0">
                  <a:pos x="24" y="24"/>
                </a:cxn>
                <a:cxn ang="0">
                  <a:pos x="29" y="18"/>
                </a:cxn>
                <a:cxn ang="0">
                  <a:pos x="38" y="15"/>
                </a:cxn>
                <a:cxn ang="0">
                  <a:pos x="53" y="15"/>
                </a:cxn>
                <a:cxn ang="0">
                  <a:pos x="63" y="18"/>
                </a:cxn>
                <a:cxn ang="0">
                  <a:pos x="68" y="26"/>
                </a:cxn>
                <a:cxn ang="0">
                  <a:pos x="68" y="36"/>
                </a:cxn>
                <a:cxn ang="0">
                  <a:pos x="66" y="41"/>
                </a:cxn>
                <a:cxn ang="0">
                  <a:pos x="62" y="42"/>
                </a:cxn>
                <a:cxn ang="0">
                  <a:pos x="32" y="47"/>
                </a:cxn>
                <a:cxn ang="0">
                  <a:pos x="9" y="57"/>
                </a:cxn>
                <a:cxn ang="0">
                  <a:pos x="2" y="72"/>
                </a:cxn>
                <a:cxn ang="0">
                  <a:pos x="3" y="90"/>
                </a:cxn>
                <a:cxn ang="0">
                  <a:pos x="20" y="105"/>
                </a:cxn>
                <a:cxn ang="0">
                  <a:pos x="45" y="107"/>
                </a:cxn>
                <a:cxn ang="0">
                  <a:pos x="63" y="96"/>
                </a:cxn>
                <a:cxn ang="0">
                  <a:pos x="69" y="95"/>
                </a:cxn>
                <a:cxn ang="0">
                  <a:pos x="72" y="101"/>
                </a:cxn>
                <a:cxn ang="0">
                  <a:pos x="77" y="105"/>
                </a:cxn>
                <a:cxn ang="0">
                  <a:pos x="87" y="107"/>
                </a:cxn>
                <a:cxn ang="0">
                  <a:pos x="93" y="105"/>
                </a:cxn>
                <a:cxn ang="0">
                  <a:pos x="96" y="92"/>
                </a:cxn>
                <a:cxn ang="0">
                  <a:pos x="90" y="93"/>
                </a:cxn>
                <a:cxn ang="0">
                  <a:pos x="87" y="92"/>
                </a:cxn>
                <a:cxn ang="0">
                  <a:pos x="86" y="87"/>
                </a:cxn>
                <a:cxn ang="0">
                  <a:pos x="83" y="18"/>
                </a:cxn>
                <a:cxn ang="0">
                  <a:pos x="69" y="5"/>
                </a:cxn>
                <a:cxn ang="0">
                  <a:pos x="53" y="0"/>
                </a:cxn>
                <a:cxn ang="0">
                  <a:pos x="30" y="2"/>
                </a:cxn>
                <a:cxn ang="0">
                  <a:pos x="9" y="18"/>
                </a:cxn>
                <a:cxn ang="0">
                  <a:pos x="21" y="35"/>
                </a:cxn>
              </a:cxnLst>
              <a:rect l="0" t="0" r="r" b="b"/>
              <a:pathLst>
                <a:path w="96" h="108">
                  <a:moveTo>
                    <a:pt x="68" y="69"/>
                  </a:moveTo>
                  <a:lnTo>
                    <a:pt x="66" y="80"/>
                  </a:lnTo>
                  <a:lnTo>
                    <a:pt x="59" y="87"/>
                  </a:lnTo>
                  <a:lnTo>
                    <a:pt x="48" y="92"/>
                  </a:lnTo>
                  <a:lnTo>
                    <a:pt x="36" y="93"/>
                  </a:lnTo>
                  <a:lnTo>
                    <a:pt x="32" y="93"/>
                  </a:lnTo>
                  <a:lnTo>
                    <a:pt x="26" y="92"/>
                  </a:lnTo>
                  <a:lnTo>
                    <a:pt x="23" y="89"/>
                  </a:lnTo>
                  <a:lnTo>
                    <a:pt x="20" y="86"/>
                  </a:lnTo>
                  <a:lnTo>
                    <a:pt x="18" y="81"/>
                  </a:lnTo>
                  <a:lnTo>
                    <a:pt x="18" y="75"/>
                  </a:lnTo>
                  <a:lnTo>
                    <a:pt x="20" y="71"/>
                  </a:lnTo>
                  <a:lnTo>
                    <a:pt x="21" y="68"/>
                  </a:lnTo>
                  <a:lnTo>
                    <a:pt x="24" y="65"/>
                  </a:lnTo>
                  <a:lnTo>
                    <a:pt x="29" y="62"/>
                  </a:lnTo>
                  <a:lnTo>
                    <a:pt x="32" y="60"/>
                  </a:lnTo>
                  <a:lnTo>
                    <a:pt x="36" y="60"/>
                  </a:lnTo>
                  <a:lnTo>
                    <a:pt x="41" y="59"/>
                  </a:lnTo>
                  <a:lnTo>
                    <a:pt x="56" y="57"/>
                  </a:lnTo>
                  <a:lnTo>
                    <a:pt x="65" y="56"/>
                  </a:lnTo>
                  <a:lnTo>
                    <a:pt x="68" y="53"/>
                  </a:lnTo>
                  <a:lnTo>
                    <a:pt x="68" y="69"/>
                  </a:lnTo>
                  <a:close/>
                  <a:moveTo>
                    <a:pt x="21" y="35"/>
                  </a:moveTo>
                  <a:lnTo>
                    <a:pt x="23" y="32"/>
                  </a:lnTo>
                  <a:lnTo>
                    <a:pt x="23" y="27"/>
                  </a:lnTo>
                  <a:lnTo>
                    <a:pt x="24" y="24"/>
                  </a:lnTo>
                  <a:lnTo>
                    <a:pt x="26" y="21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8" y="15"/>
                  </a:lnTo>
                  <a:lnTo>
                    <a:pt x="45" y="15"/>
                  </a:lnTo>
                  <a:lnTo>
                    <a:pt x="53" y="15"/>
                  </a:lnTo>
                  <a:lnTo>
                    <a:pt x="59" y="17"/>
                  </a:lnTo>
                  <a:lnTo>
                    <a:pt x="63" y="18"/>
                  </a:lnTo>
                  <a:lnTo>
                    <a:pt x="66" y="23"/>
                  </a:lnTo>
                  <a:lnTo>
                    <a:pt x="68" y="26"/>
                  </a:lnTo>
                  <a:lnTo>
                    <a:pt x="69" y="32"/>
                  </a:lnTo>
                  <a:lnTo>
                    <a:pt x="68" y="36"/>
                  </a:lnTo>
                  <a:lnTo>
                    <a:pt x="68" y="39"/>
                  </a:lnTo>
                  <a:lnTo>
                    <a:pt x="66" y="41"/>
                  </a:lnTo>
                  <a:lnTo>
                    <a:pt x="63" y="42"/>
                  </a:lnTo>
                  <a:lnTo>
                    <a:pt x="62" y="42"/>
                  </a:lnTo>
                  <a:lnTo>
                    <a:pt x="60" y="44"/>
                  </a:lnTo>
                  <a:lnTo>
                    <a:pt x="32" y="47"/>
                  </a:lnTo>
                  <a:lnTo>
                    <a:pt x="18" y="50"/>
                  </a:lnTo>
                  <a:lnTo>
                    <a:pt x="9" y="57"/>
                  </a:lnTo>
                  <a:lnTo>
                    <a:pt x="3" y="65"/>
                  </a:lnTo>
                  <a:lnTo>
                    <a:pt x="2" y="72"/>
                  </a:lnTo>
                  <a:lnTo>
                    <a:pt x="0" y="78"/>
                  </a:lnTo>
                  <a:lnTo>
                    <a:pt x="3" y="90"/>
                  </a:lnTo>
                  <a:lnTo>
                    <a:pt x="9" y="99"/>
                  </a:lnTo>
                  <a:lnTo>
                    <a:pt x="20" y="105"/>
                  </a:lnTo>
                  <a:lnTo>
                    <a:pt x="33" y="108"/>
                  </a:lnTo>
                  <a:lnTo>
                    <a:pt x="45" y="107"/>
                  </a:lnTo>
                  <a:lnTo>
                    <a:pt x="56" y="102"/>
                  </a:lnTo>
                  <a:lnTo>
                    <a:pt x="63" y="96"/>
                  </a:lnTo>
                  <a:lnTo>
                    <a:pt x="69" y="92"/>
                  </a:lnTo>
                  <a:lnTo>
                    <a:pt x="69" y="95"/>
                  </a:lnTo>
                  <a:lnTo>
                    <a:pt x="71" y="98"/>
                  </a:lnTo>
                  <a:lnTo>
                    <a:pt x="72" y="101"/>
                  </a:lnTo>
                  <a:lnTo>
                    <a:pt x="74" y="104"/>
                  </a:lnTo>
                  <a:lnTo>
                    <a:pt x="77" y="105"/>
                  </a:lnTo>
                  <a:lnTo>
                    <a:pt x="81" y="107"/>
                  </a:lnTo>
                  <a:lnTo>
                    <a:pt x="87" y="107"/>
                  </a:lnTo>
                  <a:lnTo>
                    <a:pt x="90" y="107"/>
                  </a:lnTo>
                  <a:lnTo>
                    <a:pt x="93" y="105"/>
                  </a:lnTo>
                  <a:lnTo>
                    <a:pt x="96" y="105"/>
                  </a:lnTo>
                  <a:lnTo>
                    <a:pt x="96" y="92"/>
                  </a:lnTo>
                  <a:lnTo>
                    <a:pt x="93" y="93"/>
                  </a:lnTo>
                  <a:lnTo>
                    <a:pt x="90" y="93"/>
                  </a:lnTo>
                  <a:lnTo>
                    <a:pt x="89" y="93"/>
                  </a:lnTo>
                  <a:lnTo>
                    <a:pt x="87" y="92"/>
                  </a:lnTo>
                  <a:lnTo>
                    <a:pt x="86" y="90"/>
                  </a:lnTo>
                  <a:lnTo>
                    <a:pt x="86" y="87"/>
                  </a:lnTo>
                  <a:lnTo>
                    <a:pt x="86" y="29"/>
                  </a:lnTo>
                  <a:lnTo>
                    <a:pt x="83" y="18"/>
                  </a:lnTo>
                  <a:lnTo>
                    <a:pt x="77" y="11"/>
                  </a:lnTo>
                  <a:lnTo>
                    <a:pt x="69" y="5"/>
                  </a:lnTo>
                  <a:lnTo>
                    <a:pt x="62" y="2"/>
                  </a:lnTo>
                  <a:lnTo>
                    <a:pt x="53" y="0"/>
                  </a:lnTo>
                  <a:lnTo>
                    <a:pt x="48" y="0"/>
                  </a:lnTo>
                  <a:lnTo>
                    <a:pt x="30" y="2"/>
                  </a:lnTo>
                  <a:lnTo>
                    <a:pt x="18" y="8"/>
                  </a:lnTo>
                  <a:lnTo>
                    <a:pt x="9" y="18"/>
                  </a:lnTo>
                  <a:lnTo>
                    <a:pt x="6" y="35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2175" y="1349"/>
              <a:ext cx="53" cy="68"/>
            </a:xfrm>
            <a:custGeom>
              <a:avLst/>
              <a:gdLst/>
              <a:ahLst/>
              <a:cxnLst>
                <a:cxn ang="0">
                  <a:pos x="83" y="105"/>
                </a:cxn>
                <a:cxn ang="0">
                  <a:pos x="66" y="105"/>
                </a:cxn>
                <a:cxn ang="0">
                  <a:pos x="66" y="42"/>
                </a:cxn>
                <a:cxn ang="0">
                  <a:pos x="65" y="30"/>
                </a:cxn>
                <a:cxn ang="0">
                  <a:pos x="62" y="23"/>
                </a:cxn>
                <a:cxn ang="0">
                  <a:pos x="56" y="18"/>
                </a:cxn>
                <a:cxn ang="0">
                  <a:pos x="45" y="15"/>
                </a:cxn>
                <a:cxn ang="0">
                  <a:pos x="38" y="17"/>
                </a:cxn>
                <a:cxn ang="0">
                  <a:pos x="32" y="20"/>
                </a:cxn>
                <a:cxn ang="0">
                  <a:pos x="24" y="26"/>
                </a:cxn>
                <a:cxn ang="0">
                  <a:pos x="20" y="36"/>
                </a:cxn>
                <a:cxn ang="0">
                  <a:pos x="18" y="50"/>
                </a:cxn>
                <a:cxn ang="0">
                  <a:pos x="18" y="105"/>
                </a:cxn>
                <a:cxn ang="0">
                  <a:pos x="0" y="105"/>
                </a:cxn>
                <a:cxn ang="0">
                  <a:pos x="0" y="3"/>
                </a:cxn>
                <a:cxn ang="0">
                  <a:pos x="17" y="3"/>
                </a:cxn>
                <a:cxn ang="0">
                  <a:pos x="17" y="18"/>
                </a:cxn>
                <a:cxn ang="0">
                  <a:pos x="17" y="18"/>
                </a:cxn>
                <a:cxn ang="0">
                  <a:pos x="21" y="12"/>
                </a:cxn>
                <a:cxn ang="0">
                  <a:pos x="27" y="8"/>
                </a:cxn>
                <a:cxn ang="0">
                  <a:pos x="36" y="3"/>
                </a:cxn>
                <a:cxn ang="0">
                  <a:pos x="48" y="0"/>
                </a:cxn>
                <a:cxn ang="0">
                  <a:pos x="57" y="2"/>
                </a:cxn>
                <a:cxn ang="0">
                  <a:pos x="68" y="5"/>
                </a:cxn>
                <a:cxn ang="0">
                  <a:pos x="75" y="11"/>
                </a:cxn>
                <a:cxn ang="0">
                  <a:pos x="81" y="21"/>
                </a:cxn>
                <a:cxn ang="0">
                  <a:pos x="83" y="36"/>
                </a:cxn>
                <a:cxn ang="0">
                  <a:pos x="83" y="105"/>
                </a:cxn>
              </a:cxnLst>
              <a:rect l="0" t="0" r="r" b="b"/>
              <a:pathLst>
                <a:path w="83" h="105">
                  <a:moveTo>
                    <a:pt x="83" y="105"/>
                  </a:moveTo>
                  <a:lnTo>
                    <a:pt x="66" y="105"/>
                  </a:lnTo>
                  <a:lnTo>
                    <a:pt x="66" y="42"/>
                  </a:lnTo>
                  <a:lnTo>
                    <a:pt x="65" y="30"/>
                  </a:lnTo>
                  <a:lnTo>
                    <a:pt x="62" y="23"/>
                  </a:lnTo>
                  <a:lnTo>
                    <a:pt x="56" y="18"/>
                  </a:lnTo>
                  <a:lnTo>
                    <a:pt x="45" y="15"/>
                  </a:lnTo>
                  <a:lnTo>
                    <a:pt x="38" y="17"/>
                  </a:lnTo>
                  <a:lnTo>
                    <a:pt x="32" y="20"/>
                  </a:lnTo>
                  <a:lnTo>
                    <a:pt x="24" y="26"/>
                  </a:lnTo>
                  <a:lnTo>
                    <a:pt x="20" y="36"/>
                  </a:lnTo>
                  <a:lnTo>
                    <a:pt x="18" y="50"/>
                  </a:lnTo>
                  <a:lnTo>
                    <a:pt x="18" y="105"/>
                  </a:lnTo>
                  <a:lnTo>
                    <a:pt x="0" y="105"/>
                  </a:lnTo>
                  <a:lnTo>
                    <a:pt x="0" y="3"/>
                  </a:lnTo>
                  <a:lnTo>
                    <a:pt x="17" y="3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21" y="12"/>
                  </a:lnTo>
                  <a:lnTo>
                    <a:pt x="27" y="8"/>
                  </a:lnTo>
                  <a:lnTo>
                    <a:pt x="36" y="3"/>
                  </a:lnTo>
                  <a:lnTo>
                    <a:pt x="48" y="0"/>
                  </a:lnTo>
                  <a:lnTo>
                    <a:pt x="57" y="2"/>
                  </a:lnTo>
                  <a:lnTo>
                    <a:pt x="68" y="5"/>
                  </a:lnTo>
                  <a:lnTo>
                    <a:pt x="75" y="11"/>
                  </a:lnTo>
                  <a:lnTo>
                    <a:pt x="81" y="21"/>
                  </a:lnTo>
                  <a:lnTo>
                    <a:pt x="83" y="36"/>
                  </a:lnTo>
                  <a:lnTo>
                    <a:pt x="83" y="10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5" name="Freeform 45"/>
            <p:cNvSpPr>
              <a:spLocks noEditPoints="1"/>
            </p:cNvSpPr>
            <p:nvPr/>
          </p:nvSpPr>
          <p:spPr bwMode="auto">
            <a:xfrm>
              <a:off x="2244" y="1327"/>
              <a:ext cx="58" cy="92"/>
            </a:xfrm>
            <a:custGeom>
              <a:avLst/>
              <a:gdLst/>
              <a:ahLst/>
              <a:cxnLst>
                <a:cxn ang="0">
                  <a:pos x="18" y="88"/>
                </a:cxn>
                <a:cxn ang="0">
                  <a:pos x="18" y="79"/>
                </a:cxn>
                <a:cxn ang="0">
                  <a:pos x="19" y="69"/>
                </a:cxn>
                <a:cxn ang="0">
                  <a:pos x="24" y="60"/>
                </a:cxn>
                <a:cxn ang="0">
                  <a:pos x="31" y="52"/>
                </a:cxn>
                <a:cxn ang="0">
                  <a:pos x="45" y="49"/>
                </a:cxn>
                <a:cxn ang="0">
                  <a:pos x="57" y="52"/>
                </a:cxn>
                <a:cxn ang="0">
                  <a:pos x="66" y="60"/>
                </a:cxn>
                <a:cxn ang="0">
                  <a:pos x="70" y="70"/>
                </a:cxn>
                <a:cxn ang="0">
                  <a:pos x="72" y="82"/>
                </a:cxn>
                <a:cxn ang="0">
                  <a:pos x="72" y="93"/>
                </a:cxn>
                <a:cxn ang="0">
                  <a:pos x="70" y="106"/>
                </a:cxn>
                <a:cxn ang="0">
                  <a:pos x="66" y="117"/>
                </a:cxn>
                <a:cxn ang="0">
                  <a:pos x="58" y="123"/>
                </a:cxn>
                <a:cxn ang="0">
                  <a:pos x="52" y="126"/>
                </a:cxn>
                <a:cxn ang="0">
                  <a:pos x="45" y="127"/>
                </a:cxn>
                <a:cxn ang="0">
                  <a:pos x="33" y="124"/>
                </a:cxn>
                <a:cxn ang="0">
                  <a:pos x="24" y="115"/>
                </a:cxn>
                <a:cxn ang="0">
                  <a:pos x="19" y="103"/>
                </a:cxn>
                <a:cxn ang="0">
                  <a:pos x="18" y="88"/>
                </a:cxn>
                <a:cxn ang="0">
                  <a:pos x="90" y="0"/>
                </a:cxn>
                <a:cxn ang="0">
                  <a:pos x="72" y="0"/>
                </a:cxn>
                <a:cxn ang="0">
                  <a:pos x="72" y="52"/>
                </a:cxn>
                <a:cxn ang="0">
                  <a:pos x="72" y="52"/>
                </a:cxn>
                <a:cxn ang="0">
                  <a:pos x="69" y="46"/>
                </a:cxn>
                <a:cxn ang="0">
                  <a:pos x="63" y="42"/>
                </a:cxn>
                <a:cxn ang="0">
                  <a:pos x="54" y="36"/>
                </a:cxn>
                <a:cxn ang="0">
                  <a:pos x="42" y="34"/>
                </a:cxn>
                <a:cxn ang="0">
                  <a:pos x="27" y="37"/>
                </a:cxn>
                <a:cxn ang="0">
                  <a:pos x="15" y="45"/>
                </a:cxn>
                <a:cxn ang="0">
                  <a:pos x="7" y="55"/>
                </a:cxn>
                <a:cxn ang="0">
                  <a:pos x="1" y="69"/>
                </a:cxn>
                <a:cxn ang="0">
                  <a:pos x="0" y="85"/>
                </a:cxn>
                <a:cxn ang="0">
                  <a:pos x="1" y="97"/>
                </a:cxn>
                <a:cxn ang="0">
                  <a:pos x="4" y="111"/>
                </a:cxn>
                <a:cxn ang="0">
                  <a:pos x="9" y="123"/>
                </a:cxn>
                <a:cxn ang="0">
                  <a:pos x="18" y="132"/>
                </a:cxn>
                <a:cxn ang="0">
                  <a:pos x="28" y="139"/>
                </a:cxn>
                <a:cxn ang="0">
                  <a:pos x="45" y="142"/>
                </a:cxn>
                <a:cxn ang="0">
                  <a:pos x="54" y="141"/>
                </a:cxn>
                <a:cxn ang="0">
                  <a:pos x="64" y="135"/>
                </a:cxn>
                <a:cxn ang="0">
                  <a:pos x="73" y="124"/>
                </a:cxn>
                <a:cxn ang="0">
                  <a:pos x="73" y="124"/>
                </a:cxn>
                <a:cxn ang="0">
                  <a:pos x="73" y="139"/>
                </a:cxn>
                <a:cxn ang="0">
                  <a:pos x="90" y="139"/>
                </a:cxn>
                <a:cxn ang="0">
                  <a:pos x="90" y="0"/>
                </a:cxn>
              </a:cxnLst>
              <a:rect l="0" t="0" r="r" b="b"/>
              <a:pathLst>
                <a:path w="90" h="142">
                  <a:moveTo>
                    <a:pt x="18" y="88"/>
                  </a:moveTo>
                  <a:lnTo>
                    <a:pt x="18" y="79"/>
                  </a:lnTo>
                  <a:lnTo>
                    <a:pt x="19" y="69"/>
                  </a:lnTo>
                  <a:lnTo>
                    <a:pt x="24" y="60"/>
                  </a:lnTo>
                  <a:lnTo>
                    <a:pt x="31" y="52"/>
                  </a:lnTo>
                  <a:lnTo>
                    <a:pt x="45" y="49"/>
                  </a:lnTo>
                  <a:lnTo>
                    <a:pt x="57" y="52"/>
                  </a:lnTo>
                  <a:lnTo>
                    <a:pt x="66" y="60"/>
                  </a:lnTo>
                  <a:lnTo>
                    <a:pt x="70" y="70"/>
                  </a:lnTo>
                  <a:lnTo>
                    <a:pt x="72" y="82"/>
                  </a:lnTo>
                  <a:lnTo>
                    <a:pt x="72" y="93"/>
                  </a:lnTo>
                  <a:lnTo>
                    <a:pt x="70" y="106"/>
                  </a:lnTo>
                  <a:lnTo>
                    <a:pt x="66" y="117"/>
                  </a:lnTo>
                  <a:lnTo>
                    <a:pt x="58" y="123"/>
                  </a:lnTo>
                  <a:lnTo>
                    <a:pt x="52" y="126"/>
                  </a:lnTo>
                  <a:lnTo>
                    <a:pt x="45" y="127"/>
                  </a:lnTo>
                  <a:lnTo>
                    <a:pt x="33" y="124"/>
                  </a:lnTo>
                  <a:lnTo>
                    <a:pt x="24" y="115"/>
                  </a:lnTo>
                  <a:lnTo>
                    <a:pt x="19" y="103"/>
                  </a:lnTo>
                  <a:lnTo>
                    <a:pt x="18" y="88"/>
                  </a:lnTo>
                  <a:close/>
                  <a:moveTo>
                    <a:pt x="90" y="0"/>
                  </a:moveTo>
                  <a:lnTo>
                    <a:pt x="72" y="0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69" y="46"/>
                  </a:lnTo>
                  <a:lnTo>
                    <a:pt x="63" y="42"/>
                  </a:lnTo>
                  <a:lnTo>
                    <a:pt x="54" y="36"/>
                  </a:lnTo>
                  <a:lnTo>
                    <a:pt x="42" y="34"/>
                  </a:lnTo>
                  <a:lnTo>
                    <a:pt x="27" y="37"/>
                  </a:lnTo>
                  <a:lnTo>
                    <a:pt x="15" y="45"/>
                  </a:lnTo>
                  <a:lnTo>
                    <a:pt x="7" y="55"/>
                  </a:lnTo>
                  <a:lnTo>
                    <a:pt x="1" y="69"/>
                  </a:lnTo>
                  <a:lnTo>
                    <a:pt x="0" y="85"/>
                  </a:lnTo>
                  <a:lnTo>
                    <a:pt x="1" y="97"/>
                  </a:lnTo>
                  <a:lnTo>
                    <a:pt x="4" y="111"/>
                  </a:lnTo>
                  <a:lnTo>
                    <a:pt x="9" y="123"/>
                  </a:lnTo>
                  <a:lnTo>
                    <a:pt x="18" y="132"/>
                  </a:lnTo>
                  <a:lnTo>
                    <a:pt x="28" y="139"/>
                  </a:lnTo>
                  <a:lnTo>
                    <a:pt x="45" y="142"/>
                  </a:lnTo>
                  <a:lnTo>
                    <a:pt x="54" y="141"/>
                  </a:lnTo>
                  <a:lnTo>
                    <a:pt x="64" y="135"/>
                  </a:lnTo>
                  <a:lnTo>
                    <a:pt x="73" y="124"/>
                  </a:lnTo>
                  <a:lnTo>
                    <a:pt x="73" y="124"/>
                  </a:lnTo>
                  <a:lnTo>
                    <a:pt x="73" y="139"/>
                  </a:lnTo>
                  <a:lnTo>
                    <a:pt x="90" y="13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6" name="Freeform 46"/>
            <p:cNvSpPr>
              <a:spLocks noEditPoints="1"/>
            </p:cNvSpPr>
            <p:nvPr/>
          </p:nvSpPr>
          <p:spPr bwMode="auto">
            <a:xfrm>
              <a:off x="2360" y="1327"/>
              <a:ext cx="73" cy="90"/>
            </a:xfrm>
            <a:custGeom>
              <a:avLst/>
              <a:gdLst/>
              <a:ahLst/>
              <a:cxnLst>
                <a:cxn ang="0">
                  <a:pos x="18" y="16"/>
                </a:cxn>
                <a:cxn ang="0">
                  <a:pos x="64" y="16"/>
                </a:cxn>
                <a:cxn ang="0">
                  <a:pos x="70" y="16"/>
                </a:cxn>
                <a:cxn ang="0">
                  <a:pos x="78" y="18"/>
                </a:cxn>
                <a:cxn ang="0">
                  <a:pos x="84" y="22"/>
                </a:cxn>
                <a:cxn ang="0">
                  <a:pos x="88" y="28"/>
                </a:cxn>
                <a:cxn ang="0">
                  <a:pos x="90" y="39"/>
                </a:cxn>
                <a:cxn ang="0">
                  <a:pos x="87" y="51"/>
                </a:cxn>
                <a:cxn ang="0">
                  <a:pos x="81" y="58"/>
                </a:cxn>
                <a:cxn ang="0">
                  <a:pos x="72" y="63"/>
                </a:cxn>
                <a:cxn ang="0">
                  <a:pos x="61" y="63"/>
                </a:cxn>
                <a:cxn ang="0">
                  <a:pos x="18" y="63"/>
                </a:cxn>
                <a:cxn ang="0">
                  <a:pos x="18" y="16"/>
                </a:cxn>
                <a:cxn ang="0">
                  <a:pos x="18" y="79"/>
                </a:cxn>
                <a:cxn ang="0">
                  <a:pos x="63" y="79"/>
                </a:cxn>
                <a:cxn ang="0">
                  <a:pos x="75" y="81"/>
                </a:cxn>
                <a:cxn ang="0">
                  <a:pos x="82" y="85"/>
                </a:cxn>
                <a:cxn ang="0">
                  <a:pos x="85" y="90"/>
                </a:cxn>
                <a:cxn ang="0">
                  <a:pos x="88" y="97"/>
                </a:cxn>
                <a:cxn ang="0">
                  <a:pos x="88" y="103"/>
                </a:cxn>
                <a:cxn ang="0">
                  <a:pos x="88" y="114"/>
                </a:cxn>
                <a:cxn ang="0">
                  <a:pos x="90" y="127"/>
                </a:cxn>
                <a:cxn ang="0">
                  <a:pos x="91" y="139"/>
                </a:cxn>
                <a:cxn ang="0">
                  <a:pos x="114" y="139"/>
                </a:cxn>
                <a:cxn ang="0">
                  <a:pos x="114" y="136"/>
                </a:cxn>
                <a:cxn ang="0">
                  <a:pos x="111" y="133"/>
                </a:cxn>
                <a:cxn ang="0">
                  <a:pos x="109" y="130"/>
                </a:cxn>
                <a:cxn ang="0">
                  <a:pos x="108" y="127"/>
                </a:cxn>
                <a:cxn ang="0">
                  <a:pos x="108" y="121"/>
                </a:cxn>
                <a:cxn ang="0">
                  <a:pos x="106" y="97"/>
                </a:cxn>
                <a:cxn ang="0">
                  <a:pos x="105" y="85"/>
                </a:cxn>
                <a:cxn ang="0">
                  <a:pos x="100" y="78"/>
                </a:cxn>
                <a:cxn ang="0">
                  <a:pos x="96" y="73"/>
                </a:cxn>
                <a:cxn ang="0">
                  <a:pos x="90" y="70"/>
                </a:cxn>
                <a:cxn ang="0">
                  <a:pos x="96" y="66"/>
                </a:cxn>
                <a:cxn ang="0">
                  <a:pos x="103" y="60"/>
                </a:cxn>
                <a:cxn ang="0">
                  <a:pos x="108" y="51"/>
                </a:cxn>
                <a:cxn ang="0">
                  <a:pos x="109" y="37"/>
                </a:cxn>
                <a:cxn ang="0">
                  <a:pos x="106" y="22"/>
                </a:cxn>
                <a:cxn ang="0">
                  <a:pos x="100" y="12"/>
                </a:cxn>
                <a:cxn ang="0">
                  <a:pos x="90" y="4"/>
                </a:cxn>
                <a:cxn ang="0">
                  <a:pos x="76" y="1"/>
                </a:cxn>
                <a:cxn ang="0">
                  <a:pos x="63" y="0"/>
                </a:cxn>
                <a:cxn ang="0">
                  <a:pos x="0" y="0"/>
                </a:cxn>
                <a:cxn ang="0">
                  <a:pos x="0" y="139"/>
                </a:cxn>
                <a:cxn ang="0">
                  <a:pos x="18" y="139"/>
                </a:cxn>
                <a:cxn ang="0">
                  <a:pos x="18" y="79"/>
                </a:cxn>
              </a:cxnLst>
              <a:rect l="0" t="0" r="r" b="b"/>
              <a:pathLst>
                <a:path w="114" h="139">
                  <a:moveTo>
                    <a:pt x="18" y="16"/>
                  </a:moveTo>
                  <a:lnTo>
                    <a:pt x="64" y="16"/>
                  </a:lnTo>
                  <a:lnTo>
                    <a:pt x="70" y="16"/>
                  </a:lnTo>
                  <a:lnTo>
                    <a:pt x="78" y="18"/>
                  </a:lnTo>
                  <a:lnTo>
                    <a:pt x="84" y="22"/>
                  </a:lnTo>
                  <a:lnTo>
                    <a:pt x="88" y="28"/>
                  </a:lnTo>
                  <a:lnTo>
                    <a:pt x="90" y="39"/>
                  </a:lnTo>
                  <a:lnTo>
                    <a:pt x="87" y="51"/>
                  </a:lnTo>
                  <a:lnTo>
                    <a:pt x="81" y="58"/>
                  </a:lnTo>
                  <a:lnTo>
                    <a:pt x="72" y="63"/>
                  </a:lnTo>
                  <a:lnTo>
                    <a:pt x="61" y="63"/>
                  </a:lnTo>
                  <a:lnTo>
                    <a:pt x="18" y="63"/>
                  </a:lnTo>
                  <a:lnTo>
                    <a:pt x="18" y="16"/>
                  </a:lnTo>
                  <a:close/>
                  <a:moveTo>
                    <a:pt x="18" y="79"/>
                  </a:moveTo>
                  <a:lnTo>
                    <a:pt x="63" y="79"/>
                  </a:lnTo>
                  <a:lnTo>
                    <a:pt x="75" y="81"/>
                  </a:lnTo>
                  <a:lnTo>
                    <a:pt x="82" y="85"/>
                  </a:lnTo>
                  <a:lnTo>
                    <a:pt x="85" y="90"/>
                  </a:lnTo>
                  <a:lnTo>
                    <a:pt x="88" y="97"/>
                  </a:lnTo>
                  <a:lnTo>
                    <a:pt x="88" y="103"/>
                  </a:lnTo>
                  <a:lnTo>
                    <a:pt x="88" y="114"/>
                  </a:lnTo>
                  <a:lnTo>
                    <a:pt x="90" y="127"/>
                  </a:lnTo>
                  <a:lnTo>
                    <a:pt x="91" y="139"/>
                  </a:lnTo>
                  <a:lnTo>
                    <a:pt x="114" y="139"/>
                  </a:lnTo>
                  <a:lnTo>
                    <a:pt x="114" y="136"/>
                  </a:lnTo>
                  <a:lnTo>
                    <a:pt x="111" y="133"/>
                  </a:lnTo>
                  <a:lnTo>
                    <a:pt x="109" y="130"/>
                  </a:lnTo>
                  <a:lnTo>
                    <a:pt x="108" y="127"/>
                  </a:lnTo>
                  <a:lnTo>
                    <a:pt x="108" y="121"/>
                  </a:lnTo>
                  <a:lnTo>
                    <a:pt x="106" y="97"/>
                  </a:lnTo>
                  <a:lnTo>
                    <a:pt x="105" y="85"/>
                  </a:lnTo>
                  <a:lnTo>
                    <a:pt x="100" y="78"/>
                  </a:lnTo>
                  <a:lnTo>
                    <a:pt x="96" y="73"/>
                  </a:lnTo>
                  <a:lnTo>
                    <a:pt x="90" y="70"/>
                  </a:lnTo>
                  <a:lnTo>
                    <a:pt x="96" y="66"/>
                  </a:lnTo>
                  <a:lnTo>
                    <a:pt x="103" y="60"/>
                  </a:lnTo>
                  <a:lnTo>
                    <a:pt x="108" y="51"/>
                  </a:lnTo>
                  <a:lnTo>
                    <a:pt x="109" y="37"/>
                  </a:lnTo>
                  <a:lnTo>
                    <a:pt x="106" y="22"/>
                  </a:lnTo>
                  <a:lnTo>
                    <a:pt x="100" y="12"/>
                  </a:lnTo>
                  <a:lnTo>
                    <a:pt x="90" y="4"/>
                  </a:lnTo>
                  <a:lnTo>
                    <a:pt x="76" y="1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39"/>
                  </a:lnTo>
                  <a:lnTo>
                    <a:pt x="18" y="139"/>
                  </a:lnTo>
                  <a:lnTo>
                    <a:pt x="18" y="7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7" name="Freeform 47"/>
            <p:cNvSpPr>
              <a:spLocks noEditPoints="1"/>
            </p:cNvSpPr>
            <p:nvPr/>
          </p:nvSpPr>
          <p:spPr bwMode="auto">
            <a:xfrm>
              <a:off x="2445" y="1349"/>
              <a:ext cx="60" cy="70"/>
            </a:xfrm>
            <a:custGeom>
              <a:avLst/>
              <a:gdLst/>
              <a:ahLst/>
              <a:cxnLst>
                <a:cxn ang="0">
                  <a:pos x="18" y="47"/>
                </a:cxn>
                <a:cxn ang="0">
                  <a:pos x="23" y="32"/>
                </a:cxn>
                <a:cxn ang="0">
                  <a:pos x="32" y="20"/>
                </a:cxn>
                <a:cxn ang="0">
                  <a:pos x="47" y="15"/>
                </a:cxn>
                <a:cxn ang="0">
                  <a:pos x="60" y="18"/>
                </a:cxn>
                <a:cxn ang="0">
                  <a:pos x="68" y="26"/>
                </a:cxn>
                <a:cxn ang="0">
                  <a:pos x="72" y="35"/>
                </a:cxn>
                <a:cxn ang="0">
                  <a:pos x="75" y="47"/>
                </a:cxn>
                <a:cxn ang="0">
                  <a:pos x="18" y="47"/>
                </a:cxn>
                <a:cxn ang="0">
                  <a:pos x="74" y="72"/>
                </a:cxn>
                <a:cxn ang="0">
                  <a:pos x="72" y="80"/>
                </a:cxn>
                <a:cxn ang="0">
                  <a:pos x="66" y="86"/>
                </a:cxn>
                <a:cxn ang="0">
                  <a:pos x="59" y="90"/>
                </a:cxn>
                <a:cxn ang="0">
                  <a:pos x="48" y="93"/>
                </a:cxn>
                <a:cxn ang="0">
                  <a:pos x="35" y="90"/>
                </a:cxn>
                <a:cxn ang="0">
                  <a:pos x="26" y="84"/>
                </a:cxn>
                <a:cxn ang="0">
                  <a:pos x="20" y="74"/>
                </a:cxn>
                <a:cxn ang="0">
                  <a:pos x="18" y="60"/>
                </a:cxn>
                <a:cxn ang="0">
                  <a:pos x="93" y="60"/>
                </a:cxn>
                <a:cxn ang="0">
                  <a:pos x="90" y="39"/>
                </a:cxn>
                <a:cxn ang="0">
                  <a:pos x="86" y="23"/>
                </a:cxn>
                <a:cxn ang="0">
                  <a:pos x="77" y="11"/>
                </a:cxn>
                <a:cxn ang="0">
                  <a:pos x="65" y="3"/>
                </a:cxn>
                <a:cxn ang="0">
                  <a:pos x="48" y="0"/>
                </a:cxn>
                <a:cxn ang="0">
                  <a:pos x="32" y="3"/>
                </a:cxn>
                <a:cxn ang="0">
                  <a:pos x="17" y="11"/>
                </a:cxn>
                <a:cxn ang="0">
                  <a:pos x="8" y="24"/>
                </a:cxn>
                <a:cxn ang="0">
                  <a:pos x="2" y="39"/>
                </a:cxn>
                <a:cxn ang="0">
                  <a:pos x="0" y="57"/>
                </a:cxn>
                <a:cxn ang="0">
                  <a:pos x="2" y="74"/>
                </a:cxn>
                <a:cxn ang="0">
                  <a:pos x="8" y="87"/>
                </a:cxn>
                <a:cxn ang="0">
                  <a:pos x="17" y="98"/>
                </a:cxn>
                <a:cxn ang="0">
                  <a:pos x="30" y="105"/>
                </a:cxn>
                <a:cxn ang="0">
                  <a:pos x="45" y="108"/>
                </a:cxn>
                <a:cxn ang="0">
                  <a:pos x="59" y="107"/>
                </a:cxn>
                <a:cxn ang="0">
                  <a:pos x="68" y="104"/>
                </a:cxn>
                <a:cxn ang="0">
                  <a:pos x="74" y="101"/>
                </a:cxn>
                <a:cxn ang="0">
                  <a:pos x="83" y="90"/>
                </a:cxn>
                <a:cxn ang="0">
                  <a:pos x="89" y="80"/>
                </a:cxn>
                <a:cxn ang="0">
                  <a:pos x="92" y="72"/>
                </a:cxn>
                <a:cxn ang="0">
                  <a:pos x="74" y="72"/>
                </a:cxn>
              </a:cxnLst>
              <a:rect l="0" t="0" r="r" b="b"/>
              <a:pathLst>
                <a:path w="93" h="108">
                  <a:moveTo>
                    <a:pt x="18" y="47"/>
                  </a:moveTo>
                  <a:lnTo>
                    <a:pt x="23" y="32"/>
                  </a:lnTo>
                  <a:lnTo>
                    <a:pt x="32" y="20"/>
                  </a:lnTo>
                  <a:lnTo>
                    <a:pt x="47" y="15"/>
                  </a:lnTo>
                  <a:lnTo>
                    <a:pt x="60" y="18"/>
                  </a:lnTo>
                  <a:lnTo>
                    <a:pt x="68" y="26"/>
                  </a:lnTo>
                  <a:lnTo>
                    <a:pt x="72" y="35"/>
                  </a:lnTo>
                  <a:lnTo>
                    <a:pt x="75" y="47"/>
                  </a:lnTo>
                  <a:lnTo>
                    <a:pt x="18" y="47"/>
                  </a:lnTo>
                  <a:close/>
                  <a:moveTo>
                    <a:pt x="74" y="72"/>
                  </a:moveTo>
                  <a:lnTo>
                    <a:pt x="72" y="80"/>
                  </a:lnTo>
                  <a:lnTo>
                    <a:pt x="66" y="86"/>
                  </a:lnTo>
                  <a:lnTo>
                    <a:pt x="59" y="90"/>
                  </a:lnTo>
                  <a:lnTo>
                    <a:pt x="48" y="93"/>
                  </a:lnTo>
                  <a:lnTo>
                    <a:pt x="35" y="90"/>
                  </a:lnTo>
                  <a:lnTo>
                    <a:pt x="26" y="84"/>
                  </a:lnTo>
                  <a:lnTo>
                    <a:pt x="20" y="74"/>
                  </a:lnTo>
                  <a:lnTo>
                    <a:pt x="18" y="60"/>
                  </a:lnTo>
                  <a:lnTo>
                    <a:pt x="93" y="60"/>
                  </a:lnTo>
                  <a:lnTo>
                    <a:pt x="90" y="39"/>
                  </a:lnTo>
                  <a:lnTo>
                    <a:pt x="86" y="23"/>
                  </a:lnTo>
                  <a:lnTo>
                    <a:pt x="77" y="11"/>
                  </a:lnTo>
                  <a:lnTo>
                    <a:pt x="65" y="3"/>
                  </a:lnTo>
                  <a:lnTo>
                    <a:pt x="48" y="0"/>
                  </a:lnTo>
                  <a:lnTo>
                    <a:pt x="32" y="3"/>
                  </a:lnTo>
                  <a:lnTo>
                    <a:pt x="17" y="11"/>
                  </a:lnTo>
                  <a:lnTo>
                    <a:pt x="8" y="24"/>
                  </a:lnTo>
                  <a:lnTo>
                    <a:pt x="2" y="39"/>
                  </a:lnTo>
                  <a:lnTo>
                    <a:pt x="0" y="57"/>
                  </a:lnTo>
                  <a:lnTo>
                    <a:pt x="2" y="74"/>
                  </a:lnTo>
                  <a:lnTo>
                    <a:pt x="8" y="87"/>
                  </a:lnTo>
                  <a:lnTo>
                    <a:pt x="17" y="98"/>
                  </a:lnTo>
                  <a:lnTo>
                    <a:pt x="30" y="105"/>
                  </a:lnTo>
                  <a:lnTo>
                    <a:pt x="45" y="108"/>
                  </a:lnTo>
                  <a:lnTo>
                    <a:pt x="59" y="107"/>
                  </a:lnTo>
                  <a:lnTo>
                    <a:pt x="68" y="104"/>
                  </a:lnTo>
                  <a:lnTo>
                    <a:pt x="74" y="101"/>
                  </a:lnTo>
                  <a:lnTo>
                    <a:pt x="83" y="90"/>
                  </a:lnTo>
                  <a:lnTo>
                    <a:pt x="89" y="80"/>
                  </a:lnTo>
                  <a:lnTo>
                    <a:pt x="92" y="72"/>
                  </a:lnTo>
                  <a:lnTo>
                    <a:pt x="74" y="7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8" name="Freeform 48"/>
            <p:cNvSpPr>
              <a:spLocks noEditPoints="1"/>
            </p:cNvSpPr>
            <p:nvPr/>
          </p:nvSpPr>
          <p:spPr bwMode="auto">
            <a:xfrm>
              <a:off x="2516" y="1327"/>
              <a:ext cx="58" cy="92"/>
            </a:xfrm>
            <a:custGeom>
              <a:avLst/>
              <a:gdLst/>
              <a:ahLst/>
              <a:cxnLst>
                <a:cxn ang="0">
                  <a:pos x="18" y="88"/>
                </a:cxn>
                <a:cxn ang="0">
                  <a:pos x="18" y="79"/>
                </a:cxn>
                <a:cxn ang="0">
                  <a:pos x="20" y="69"/>
                </a:cxn>
                <a:cxn ang="0">
                  <a:pos x="24" y="60"/>
                </a:cxn>
                <a:cxn ang="0">
                  <a:pos x="32" y="52"/>
                </a:cxn>
                <a:cxn ang="0">
                  <a:pos x="45" y="49"/>
                </a:cxn>
                <a:cxn ang="0">
                  <a:pos x="57" y="52"/>
                </a:cxn>
                <a:cxn ang="0">
                  <a:pos x="65" y="60"/>
                </a:cxn>
                <a:cxn ang="0">
                  <a:pos x="69" y="70"/>
                </a:cxn>
                <a:cxn ang="0">
                  <a:pos x="72" y="82"/>
                </a:cxn>
                <a:cxn ang="0">
                  <a:pos x="72" y="93"/>
                </a:cxn>
                <a:cxn ang="0">
                  <a:pos x="71" y="106"/>
                </a:cxn>
                <a:cxn ang="0">
                  <a:pos x="66" y="117"/>
                </a:cxn>
                <a:cxn ang="0">
                  <a:pos x="59" y="123"/>
                </a:cxn>
                <a:cxn ang="0">
                  <a:pos x="51" y="126"/>
                </a:cxn>
                <a:cxn ang="0">
                  <a:pos x="45" y="127"/>
                </a:cxn>
                <a:cxn ang="0">
                  <a:pos x="33" y="124"/>
                </a:cxn>
                <a:cxn ang="0">
                  <a:pos x="24" y="115"/>
                </a:cxn>
                <a:cxn ang="0">
                  <a:pos x="20" y="103"/>
                </a:cxn>
                <a:cxn ang="0">
                  <a:pos x="18" y="88"/>
                </a:cxn>
                <a:cxn ang="0">
                  <a:pos x="90" y="0"/>
                </a:cxn>
                <a:cxn ang="0">
                  <a:pos x="72" y="0"/>
                </a:cxn>
                <a:cxn ang="0">
                  <a:pos x="72" y="52"/>
                </a:cxn>
                <a:cxn ang="0">
                  <a:pos x="72" y="52"/>
                </a:cxn>
                <a:cxn ang="0">
                  <a:pos x="68" y="46"/>
                </a:cxn>
                <a:cxn ang="0">
                  <a:pos x="63" y="42"/>
                </a:cxn>
                <a:cxn ang="0">
                  <a:pos x="54" y="36"/>
                </a:cxn>
                <a:cxn ang="0">
                  <a:pos x="42" y="34"/>
                </a:cxn>
                <a:cxn ang="0">
                  <a:pos x="27" y="37"/>
                </a:cxn>
                <a:cxn ang="0">
                  <a:pos x="15" y="45"/>
                </a:cxn>
                <a:cxn ang="0">
                  <a:pos x="8" y="55"/>
                </a:cxn>
                <a:cxn ang="0">
                  <a:pos x="2" y="69"/>
                </a:cxn>
                <a:cxn ang="0">
                  <a:pos x="0" y="85"/>
                </a:cxn>
                <a:cxn ang="0">
                  <a:pos x="0" y="97"/>
                </a:cxn>
                <a:cxn ang="0">
                  <a:pos x="3" y="111"/>
                </a:cxn>
                <a:cxn ang="0">
                  <a:pos x="9" y="123"/>
                </a:cxn>
                <a:cxn ang="0">
                  <a:pos x="18" y="132"/>
                </a:cxn>
                <a:cxn ang="0">
                  <a:pos x="29" y="139"/>
                </a:cxn>
                <a:cxn ang="0">
                  <a:pos x="44" y="142"/>
                </a:cxn>
                <a:cxn ang="0">
                  <a:pos x="54" y="141"/>
                </a:cxn>
                <a:cxn ang="0">
                  <a:pos x="65" y="135"/>
                </a:cxn>
                <a:cxn ang="0">
                  <a:pos x="74" y="124"/>
                </a:cxn>
                <a:cxn ang="0">
                  <a:pos x="74" y="124"/>
                </a:cxn>
                <a:cxn ang="0">
                  <a:pos x="74" y="139"/>
                </a:cxn>
                <a:cxn ang="0">
                  <a:pos x="90" y="139"/>
                </a:cxn>
                <a:cxn ang="0">
                  <a:pos x="90" y="0"/>
                </a:cxn>
              </a:cxnLst>
              <a:rect l="0" t="0" r="r" b="b"/>
              <a:pathLst>
                <a:path w="90" h="142">
                  <a:moveTo>
                    <a:pt x="18" y="88"/>
                  </a:moveTo>
                  <a:lnTo>
                    <a:pt x="18" y="79"/>
                  </a:lnTo>
                  <a:lnTo>
                    <a:pt x="20" y="69"/>
                  </a:lnTo>
                  <a:lnTo>
                    <a:pt x="24" y="60"/>
                  </a:lnTo>
                  <a:lnTo>
                    <a:pt x="32" y="52"/>
                  </a:lnTo>
                  <a:lnTo>
                    <a:pt x="45" y="49"/>
                  </a:lnTo>
                  <a:lnTo>
                    <a:pt x="57" y="52"/>
                  </a:lnTo>
                  <a:lnTo>
                    <a:pt x="65" y="60"/>
                  </a:lnTo>
                  <a:lnTo>
                    <a:pt x="69" y="70"/>
                  </a:lnTo>
                  <a:lnTo>
                    <a:pt x="72" y="82"/>
                  </a:lnTo>
                  <a:lnTo>
                    <a:pt x="72" y="93"/>
                  </a:lnTo>
                  <a:lnTo>
                    <a:pt x="71" y="106"/>
                  </a:lnTo>
                  <a:lnTo>
                    <a:pt x="66" y="117"/>
                  </a:lnTo>
                  <a:lnTo>
                    <a:pt x="59" y="123"/>
                  </a:lnTo>
                  <a:lnTo>
                    <a:pt x="51" y="126"/>
                  </a:lnTo>
                  <a:lnTo>
                    <a:pt x="45" y="127"/>
                  </a:lnTo>
                  <a:lnTo>
                    <a:pt x="33" y="124"/>
                  </a:lnTo>
                  <a:lnTo>
                    <a:pt x="24" y="115"/>
                  </a:lnTo>
                  <a:lnTo>
                    <a:pt x="20" y="103"/>
                  </a:lnTo>
                  <a:lnTo>
                    <a:pt x="18" y="88"/>
                  </a:lnTo>
                  <a:close/>
                  <a:moveTo>
                    <a:pt x="90" y="0"/>
                  </a:moveTo>
                  <a:lnTo>
                    <a:pt x="72" y="0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68" y="46"/>
                  </a:lnTo>
                  <a:lnTo>
                    <a:pt x="63" y="42"/>
                  </a:lnTo>
                  <a:lnTo>
                    <a:pt x="54" y="36"/>
                  </a:lnTo>
                  <a:lnTo>
                    <a:pt x="42" y="34"/>
                  </a:lnTo>
                  <a:lnTo>
                    <a:pt x="27" y="37"/>
                  </a:lnTo>
                  <a:lnTo>
                    <a:pt x="15" y="45"/>
                  </a:lnTo>
                  <a:lnTo>
                    <a:pt x="8" y="55"/>
                  </a:lnTo>
                  <a:lnTo>
                    <a:pt x="2" y="69"/>
                  </a:lnTo>
                  <a:lnTo>
                    <a:pt x="0" y="85"/>
                  </a:lnTo>
                  <a:lnTo>
                    <a:pt x="0" y="97"/>
                  </a:lnTo>
                  <a:lnTo>
                    <a:pt x="3" y="111"/>
                  </a:lnTo>
                  <a:lnTo>
                    <a:pt x="9" y="123"/>
                  </a:lnTo>
                  <a:lnTo>
                    <a:pt x="18" y="132"/>
                  </a:lnTo>
                  <a:lnTo>
                    <a:pt x="29" y="139"/>
                  </a:lnTo>
                  <a:lnTo>
                    <a:pt x="44" y="142"/>
                  </a:lnTo>
                  <a:lnTo>
                    <a:pt x="54" y="141"/>
                  </a:lnTo>
                  <a:lnTo>
                    <a:pt x="65" y="135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74" y="139"/>
                  </a:lnTo>
                  <a:lnTo>
                    <a:pt x="90" y="13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2626" y="1325"/>
              <a:ext cx="79" cy="94"/>
            </a:xfrm>
            <a:custGeom>
              <a:avLst/>
              <a:gdLst/>
              <a:ahLst/>
              <a:cxnLst>
                <a:cxn ang="0">
                  <a:pos x="104" y="45"/>
                </a:cxn>
                <a:cxn ang="0">
                  <a:pos x="99" y="33"/>
                </a:cxn>
                <a:cxn ang="0">
                  <a:pos x="92" y="24"/>
                </a:cxn>
                <a:cxn ang="0">
                  <a:pos x="83" y="19"/>
                </a:cxn>
                <a:cxn ang="0">
                  <a:pos x="74" y="16"/>
                </a:cxn>
                <a:cxn ang="0">
                  <a:pos x="65" y="16"/>
                </a:cxn>
                <a:cxn ang="0">
                  <a:pos x="50" y="18"/>
                </a:cxn>
                <a:cxn ang="0">
                  <a:pos x="38" y="25"/>
                </a:cxn>
                <a:cxn ang="0">
                  <a:pos x="27" y="36"/>
                </a:cxn>
                <a:cxn ang="0">
                  <a:pos x="21" y="51"/>
                </a:cxn>
                <a:cxn ang="0">
                  <a:pos x="20" y="70"/>
                </a:cxn>
                <a:cxn ang="0">
                  <a:pos x="21" y="90"/>
                </a:cxn>
                <a:cxn ang="0">
                  <a:pos x="26" y="105"/>
                </a:cxn>
                <a:cxn ang="0">
                  <a:pos x="35" y="118"/>
                </a:cxn>
                <a:cxn ang="0">
                  <a:pos x="47" y="126"/>
                </a:cxn>
                <a:cxn ang="0">
                  <a:pos x="65" y="129"/>
                </a:cxn>
                <a:cxn ang="0">
                  <a:pos x="74" y="127"/>
                </a:cxn>
                <a:cxn ang="0">
                  <a:pos x="83" y="124"/>
                </a:cxn>
                <a:cxn ang="0">
                  <a:pos x="92" y="118"/>
                </a:cxn>
                <a:cxn ang="0">
                  <a:pos x="99" y="108"/>
                </a:cxn>
                <a:cxn ang="0">
                  <a:pos x="105" y="91"/>
                </a:cxn>
                <a:cxn ang="0">
                  <a:pos x="123" y="91"/>
                </a:cxn>
                <a:cxn ang="0">
                  <a:pos x="117" y="111"/>
                </a:cxn>
                <a:cxn ang="0">
                  <a:pos x="110" y="124"/>
                </a:cxn>
                <a:cxn ang="0">
                  <a:pos x="99" y="135"/>
                </a:cxn>
                <a:cxn ang="0">
                  <a:pos x="89" y="141"/>
                </a:cxn>
                <a:cxn ang="0">
                  <a:pos x="78" y="144"/>
                </a:cxn>
                <a:cxn ang="0">
                  <a:pos x="69" y="145"/>
                </a:cxn>
                <a:cxn ang="0">
                  <a:pos x="62" y="145"/>
                </a:cxn>
                <a:cxn ang="0">
                  <a:pos x="47" y="144"/>
                </a:cxn>
                <a:cxn ang="0">
                  <a:pos x="32" y="138"/>
                </a:cxn>
                <a:cxn ang="0">
                  <a:pos x="20" y="129"/>
                </a:cxn>
                <a:cxn ang="0">
                  <a:pos x="9" y="114"/>
                </a:cxn>
                <a:cxn ang="0">
                  <a:pos x="2" y="96"/>
                </a:cxn>
                <a:cxn ang="0">
                  <a:pos x="0" y="72"/>
                </a:cxn>
                <a:cxn ang="0">
                  <a:pos x="3" y="48"/>
                </a:cxn>
                <a:cxn ang="0">
                  <a:pos x="11" y="28"/>
                </a:cxn>
                <a:cxn ang="0">
                  <a:pos x="24" y="12"/>
                </a:cxn>
                <a:cxn ang="0">
                  <a:pos x="42" y="3"/>
                </a:cxn>
                <a:cxn ang="0">
                  <a:pos x="65" y="0"/>
                </a:cxn>
                <a:cxn ang="0">
                  <a:pos x="84" y="1"/>
                </a:cxn>
                <a:cxn ang="0">
                  <a:pos x="99" y="9"/>
                </a:cxn>
                <a:cxn ang="0">
                  <a:pos x="111" y="19"/>
                </a:cxn>
                <a:cxn ang="0">
                  <a:pos x="119" y="31"/>
                </a:cxn>
                <a:cxn ang="0">
                  <a:pos x="122" y="45"/>
                </a:cxn>
                <a:cxn ang="0">
                  <a:pos x="104" y="45"/>
                </a:cxn>
              </a:cxnLst>
              <a:rect l="0" t="0" r="r" b="b"/>
              <a:pathLst>
                <a:path w="123" h="145">
                  <a:moveTo>
                    <a:pt x="104" y="45"/>
                  </a:moveTo>
                  <a:lnTo>
                    <a:pt x="99" y="33"/>
                  </a:lnTo>
                  <a:lnTo>
                    <a:pt x="92" y="24"/>
                  </a:lnTo>
                  <a:lnTo>
                    <a:pt x="83" y="19"/>
                  </a:lnTo>
                  <a:lnTo>
                    <a:pt x="74" y="16"/>
                  </a:lnTo>
                  <a:lnTo>
                    <a:pt x="65" y="16"/>
                  </a:lnTo>
                  <a:lnTo>
                    <a:pt x="50" y="18"/>
                  </a:lnTo>
                  <a:lnTo>
                    <a:pt x="38" y="25"/>
                  </a:lnTo>
                  <a:lnTo>
                    <a:pt x="27" y="36"/>
                  </a:lnTo>
                  <a:lnTo>
                    <a:pt x="21" y="51"/>
                  </a:lnTo>
                  <a:lnTo>
                    <a:pt x="20" y="70"/>
                  </a:lnTo>
                  <a:lnTo>
                    <a:pt x="21" y="90"/>
                  </a:lnTo>
                  <a:lnTo>
                    <a:pt x="26" y="105"/>
                  </a:lnTo>
                  <a:lnTo>
                    <a:pt x="35" y="118"/>
                  </a:lnTo>
                  <a:lnTo>
                    <a:pt x="47" y="126"/>
                  </a:lnTo>
                  <a:lnTo>
                    <a:pt x="65" y="129"/>
                  </a:lnTo>
                  <a:lnTo>
                    <a:pt x="74" y="127"/>
                  </a:lnTo>
                  <a:lnTo>
                    <a:pt x="83" y="124"/>
                  </a:lnTo>
                  <a:lnTo>
                    <a:pt x="92" y="118"/>
                  </a:lnTo>
                  <a:lnTo>
                    <a:pt x="99" y="108"/>
                  </a:lnTo>
                  <a:lnTo>
                    <a:pt x="105" y="91"/>
                  </a:lnTo>
                  <a:lnTo>
                    <a:pt x="123" y="91"/>
                  </a:lnTo>
                  <a:lnTo>
                    <a:pt x="117" y="111"/>
                  </a:lnTo>
                  <a:lnTo>
                    <a:pt x="110" y="124"/>
                  </a:lnTo>
                  <a:lnTo>
                    <a:pt x="99" y="135"/>
                  </a:lnTo>
                  <a:lnTo>
                    <a:pt x="89" y="141"/>
                  </a:lnTo>
                  <a:lnTo>
                    <a:pt x="78" y="144"/>
                  </a:lnTo>
                  <a:lnTo>
                    <a:pt x="69" y="145"/>
                  </a:lnTo>
                  <a:lnTo>
                    <a:pt x="62" y="145"/>
                  </a:lnTo>
                  <a:lnTo>
                    <a:pt x="47" y="144"/>
                  </a:lnTo>
                  <a:lnTo>
                    <a:pt x="32" y="138"/>
                  </a:lnTo>
                  <a:lnTo>
                    <a:pt x="20" y="129"/>
                  </a:lnTo>
                  <a:lnTo>
                    <a:pt x="9" y="114"/>
                  </a:lnTo>
                  <a:lnTo>
                    <a:pt x="2" y="96"/>
                  </a:lnTo>
                  <a:lnTo>
                    <a:pt x="0" y="72"/>
                  </a:lnTo>
                  <a:lnTo>
                    <a:pt x="3" y="48"/>
                  </a:lnTo>
                  <a:lnTo>
                    <a:pt x="11" y="28"/>
                  </a:lnTo>
                  <a:lnTo>
                    <a:pt x="24" y="12"/>
                  </a:lnTo>
                  <a:lnTo>
                    <a:pt x="42" y="3"/>
                  </a:lnTo>
                  <a:lnTo>
                    <a:pt x="65" y="0"/>
                  </a:lnTo>
                  <a:lnTo>
                    <a:pt x="84" y="1"/>
                  </a:lnTo>
                  <a:lnTo>
                    <a:pt x="99" y="9"/>
                  </a:lnTo>
                  <a:lnTo>
                    <a:pt x="111" y="19"/>
                  </a:lnTo>
                  <a:lnTo>
                    <a:pt x="119" y="31"/>
                  </a:lnTo>
                  <a:lnTo>
                    <a:pt x="122" y="45"/>
                  </a:lnTo>
                  <a:lnTo>
                    <a:pt x="104" y="4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2723" y="1349"/>
              <a:ext cx="32" cy="68"/>
            </a:xfrm>
            <a:custGeom>
              <a:avLst/>
              <a:gdLst/>
              <a:ahLst/>
              <a:cxnLst>
                <a:cxn ang="0">
                  <a:pos x="17" y="105"/>
                </a:cxn>
                <a:cxn ang="0">
                  <a:pos x="0" y="105"/>
                </a:cxn>
                <a:cxn ang="0">
                  <a:pos x="0" y="3"/>
                </a:cxn>
                <a:cxn ang="0">
                  <a:pos x="15" y="3"/>
                </a:cxn>
                <a:cxn ang="0">
                  <a:pos x="15" y="20"/>
                </a:cxn>
                <a:cxn ang="0">
                  <a:pos x="17" y="20"/>
                </a:cxn>
                <a:cxn ang="0">
                  <a:pos x="24" y="9"/>
                </a:cxn>
                <a:cxn ang="0">
                  <a:pos x="33" y="3"/>
                </a:cxn>
                <a:cxn ang="0">
                  <a:pos x="45" y="0"/>
                </a:cxn>
                <a:cxn ang="0">
                  <a:pos x="47" y="0"/>
                </a:cxn>
                <a:cxn ang="0">
                  <a:pos x="50" y="2"/>
                </a:cxn>
                <a:cxn ang="0">
                  <a:pos x="50" y="18"/>
                </a:cxn>
                <a:cxn ang="0">
                  <a:pos x="42" y="18"/>
                </a:cxn>
                <a:cxn ang="0">
                  <a:pos x="32" y="21"/>
                </a:cxn>
                <a:cxn ang="0">
                  <a:pos x="24" y="27"/>
                </a:cxn>
                <a:cxn ang="0">
                  <a:pos x="18" y="35"/>
                </a:cxn>
                <a:cxn ang="0">
                  <a:pos x="17" y="45"/>
                </a:cxn>
                <a:cxn ang="0">
                  <a:pos x="17" y="105"/>
                </a:cxn>
              </a:cxnLst>
              <a:rect l="0" t="0" r="r" b="b"/>
              <a:pathLst>
                <a:path w="50" h="105">
                  <a:moveTo>
                    <a:pt x="17" y="105"/>
                  </a:moveTo>
                  <a:lnTo>
                    <a:pt x="0" y="105"/>
                  </a:lnTo>
                  <a:lnTo>
                    <a:pt x="0" y="3"/>
                  </a:lnTo>
                  <a:lnTo>
                    <a:pt x="15" y="3"/>
                  </a:lnTo>
                  <a:lnTo>
                    <a:pt x="15" y="20"/>
                  </a:lnTo>
                  <a:lnTo>
                    <a:pt x="17" y="20"/>
                  </a:lnTo>
                  <a:lnTo>
                    <a:pt x="24" y="9"/>
                  </a:lnTo>
                  <a:lnTo>
                    <a:pt x="33" y="3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50" y="2"/>
                  </a:lnTo>
                  <a:lnTo>
                    <a:pt x="50" y="18"/>
                  </a:lnTo>
                  <a:lnTo>
                    <a:pt x="42" y="18"/>
                  </a:lnTo>
                  <a:lnTo>
                    <a:pt x="32" y="21"/>
                  </a:lnTo>
                  <a:lnTo>
                    <a:pt x="24" y="27"/>
                  </a:lnTo>
                  <a:lnTo>
                    <a:pt x="18" y="35"/>
                  </a:lnTo>
                  <a:lnTo>
                    <a:pt x="17" y="45"/>
                  </a:lnTo>
                  <a:lnTo>
                    <a:pt x="17" y="10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51" name="Freeform 51"/>
            <p:cNvSpPr>
              <a:spLocks noEditPoints="1"/>
            </p:cNvSpPr>
            <p:nvPr/>
          </p:nvSpPr>
          <p:spPr bwMode="auto">
            <a:xfrm>
              <a:off x="2761" y="1349"/>
              <a:ext cx="60" cy="70"/>
            </a:xfrm>
            <a:custGeom>
              <a:avLst/>
              <a:gdLst/>
              <a:ahLst/>
              <a:cxnLst>
                <a:cxn ang="0">
                  <a:pos x="20" y="47"/>
                </a:cxn>
                <a:cxn ang="0">
                  <a:pos x="23" y="32"/>
                </a:cxn>
                <a:cxn ang="0">
                  <a:pos x="33" y="20"/>
                </a:cxn>
                <a:cxn ang="0">
                  <a:pos x="47" y="15"/>
                </a:cxn>
                <a:cxn ang="0">
                  <a:pos x="60" y="18"/>
                </a:cxn>
                <a:cxn ang="0">
                  <a:pos x="69" y="26"/>
                </a:cxn>
                <a:cxn ang="0">
                  <a:pos x="74" y="35"/>
                </a:cxn>
                <a:cxn ang="0">
                  <a:pos x="75" y="47"/>
                </a:cxn>
                <a:cxn ang="0">
                  <a:pos x="20" y="47"/>
                </a:cxn>
                <a:cxn ang="0">
                  <a:pos x="75" y="72"/>
                </a:cxn>
                <a:cxn ang="0">
                  <a:pos x="72" y="80"/>
                </a:cxn>
                <a:cxn ang="0">
                  <a:pos x="68" y="86"/>
                </a:cxn>
                <a:cxn ang="0">
                  <a:pos x="59" y="90"/>
                </a:cxn>
                <a:cxn ang="0">
                  <a:pos x="48" y="93"/>
                </a:cxn>
                <a:cxn ang="0">
                  <a:pos x="36" y="90"/>
                </a:cxn>
                <a:cxn ang="0">
                  <a:pos x="27" y="84"/>
                </a:cxn>
                <a:cxn ang="0">
                  <a:pos x="21" y="74"/>
                </a:cxn>
                <a:cxn ang="0">
                  <a:pos x="20" y="60"/>
                </a:cxn>
                <a:cxn ang="0">
                  <a:pos x="93" y="60"/>
                </a:cxn>
                <a:cxn ang="0">
                  <a:pos x="92" y="39"/>
                </a:cxn>
                <a:cxn ang="0">
                  <a:pos x="86" y="23"/>
                </a:cxn>
                <a:cxn ang="0">
                  <a:pos x="77" y="11"/>
                </a:cxn>
                <a:cxn ang="0">
                  <a:pos x="65" y="3"/>
                </a:cxn>
                <a:cxn ang="0">
                  <a:pos x="50" y="0"/>
                </a:cxn>
                <a:cxn ang="0">
                  <a:pos x="32" y="3"/>
                </a:cxn>
                <a:cxn ang="0">
                  <a:pos x="18" y="11"/>
                </a:cxn>
                <a:cxn ang="0">
                  <a:pos x="8" y="24"/>
                </a:cxn>
                <a:cxn ang="0">
                  <a:pos x="3" y="39"/>
                </a:cxn>
                <a:cxn ang="0">
                  <a:pos x="0" y="57"/>
                </a:cxn>
                <a:cxn ang="0">
                  <a:pos x="3" y="74"/>
                </a:cxn>
                <a:cxn ang="0">
                  <a:pos x="9" y="87"/>
                </a:cxn>
                <a:cxn ang="0">
                  <a:pos x="18" y="98"/>
                </a:cxn>
                <a:cxn ang="0">
                  <a:pos x="30" y="105"/>
                </a:cxn>
                <a:cxn ang="0">
                  <a:pos x="47" y="108"/>
                </a:cxn>
                <a:cxn ang="0">
                  <a:pos x="60" y="107"/>
                </a:cxn>
                <a:cxn ang="0">
                  <a:pos x="68" y="104"/>
                </a:cxn>
                <a:cxn ang="0">
                  <a:pos x="74" y="101"/>
                </a:cxn>
                <a:cxn ang="0">
                  <a:pos x="84" y="90"/>
                </a:cxn>
                <a:cxn ang="0">
                  <a:pos x="90" y="80"/>
                </a:cxn>
                <a:cxn ang="0">
                  <a:pos x="92" y="72"/>
                </a:cxn>
                <a:cxn ang="0">
                  <a:pos x="75" y="72"/>
                </a:cxn>
              </a:cxnLst>
              <a:rect l="0" t="0" r="r" b="b"/>
              <a:pathLst>
                <a:path w="93" h="108">
                  <a:moveTo>
                    <a:pt x="20" y="47"/>
                  </a:moveTo>
                  <a:lnTo>
                    <a:pt x="23" y="32"/>
                  </a:lnTo>
                  <a:lnTo>
                    <a:pt x="33" y="20"/>
                  </a:lnTo>
                  <a:lnTo>
                    <a:pt x="47" y="15"/>
                  </a:lnTo>
                  <a:lnTo>
                    <a:pt x="60" y="18"/>
                  </a:lnTo>
                  <a:lnTo>
                    <a:pt x="69" y="26"/>
                  </a:lnTo>
                  <a:lnTo>
                    <a:pt x="74" y="35"/>
                  </a:lnTo>
                  <a:lnTo>
                    <a:pt x="75" y="47"/>
                  </a:lnTo>
                  <a:lnTo>
                    <a:pt x="20" y="47"/>
                  </a:lnTo>
                  <a:close/>
                  <a:moveTo>
                    <a:pt x="75" y="72"/>
                  </a:moveTo>
                  <a:lnTo>
                    <a:pt x="72" y="80"/>
                  </a:lnTo>
                  <a:lnTo>
                    <a:pt x="68" y="86"/>
                  </a:lnTo>
                  <a:lnTo>
                    <a:pt x="59" y="90"/>
                  </a:lnTo>
                  <a:lnTo>
                    <a:pt x="48" y="93"/>
                  </a:lnTo>
                  <a:lnTo>
                    <a:pt x="36" y="90"/>
                  </a:lnTo>
                  <a:lnTo>
                    <a:pt x="27" y="84"/>
                  </a:lnTo>
                  <a:lnTo>
                    <a:pt x="21" y="74"/>
                  </a:lnTo>
                  <a:lnTo>
                    <a:pt x="20" y="60"/>
                  </a:lnTo>
                  <a:lnTo>
                    <a:pt x="93" y="60"/>
                  </a:lnTo>
                  <a:lnTo>
                    <a:pt x="92" y="39"/>
                  </a:lnTo>
                  <a:lnTo>
                    <a:pt x="86" y="23"/>
                  </a:lnTo>
                  <a:lnTo>
                    <a:pt x="77" y="11"/>
                  </a:lnTo>
                  <a:lnTo>
                    <a:pt x="65" y="3"/>
                  </a:lnTo>
                  <a:lnTo>
                    <a:pt x="50" y="0"/>
                  </a:lnTo>
                  <a:lnTo>
                    <a:pt x="32" y="3"/>
                  </a:lnTo>
                  <a:lnTo>
                    <a:pt x="18" y="11"/>
                  </a:lnTo>
                  <a:lnTo>
                    <a:pt x="8" y="24"/>
                  </a:lnTo>
                  <a:lnTo>
                    <a:pt x="3" y="39"/>
                  </a:lnTo>
                  <a:lnTo>
                    <a:pt x="0" y="57"/>
                  </a:lnTo>
                  <a:lnTo>
                    <a:pt x="3" y="74"/>
                  </a:lnTo>
                  <a:lnTo>
                    <a:pt x="9" y="87"/>
                  </a:lnTo>
                  <a:lnTo>
                    <a:pt x="18" y="98"/>
                  </a:lnTo>
                  <a:lnTo>
                    <a:pt x="30" y="105"/>
                  </a:lnTo>
                  <a:lnTo>
                    <a:pt x="47" y="108"/>
                  </a:lnTo>
                  <a:lnTo>
                    <a:pt x="60" y="107"/>
                  </a:lnTo>
                  <a:lnTo>
                    <a:pt x="68" y="104"/>
                  </a:lnTo>
                  <a:lnTo>
                    <a:pt x="74" y="101"/>
                  </a:lnTo>
                  <a:lnTo>
                    <a:pt x="84" y="90"/>
                  </a:lnTo>
                  <a:lnTo>
                    <a:pt x="90" y="80"/>
                  </a:lnTo>
                  <a:lnTo>
                    <a:pt x="92" y="72"/>
                  </a:lnTo>
                  <a:lnTo>
                    <a:pt x="75" y="7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2832" y="1349"/>
              <a:ext cx="54" cy="70"/>
            </a:xfrm>
            <a:custGeom>
              <a:avLst/>
              <a:gdLst/>
              <a:ahLst/>
              <a:cxnLst>
                <a:cxn ang="0">
                  <a:pos x="63" y="27"/>
                </a:cxn>
                <a:cxn ang="0">
                  <a:pos x="53" y="17"/>
                </a:cxn>
                <a:cxn ang="0">
                  <a:pos x="38" y="15"/>
                </a:cxn>
                <a:cxn ang="0">
                  <a:pos x="32" y="17"/>
                </a:cxn>
                <a:cxn ang="0">
                  <a:pos x="24" y="20"/>
                </a:cxn>
                <a:cxn ang="0">
                  <a:pos x="20" y="26"/>
                </a:cxn>
                <a:cxn ang="0">
                  <a:pos x="20" y="33"/>
                </a:cxn>
                <a:cxn ang="0">
                  <a:pos x="26" y="39"/>
                </a:cxn>
                <a:cxn ang="0">
                  <a:pos x="38" y="44"/>
                </a:cxn>
                <a:cxn ang="0">
                  <a:pos x="72" y="54"/>
                </a:cxn>
                <a:cxn ang="0">
                  <a:pos x="83" y="74"/>
                </a:cxn>
                <a:cxn ang="0">
                  <a:pos x="72" y="99"/>
                </a:cxn>
                <a:cxn ang="0">
                  <a:pos x="44" y="108"/>
                </a:cxn>
                <a:cxn ang="0">
                  <a:pos x="14" y="101"/>
                </a:cxn>
                <a:cxn ang="0">
                  <a:pos x="3" y="87"/>
                </a:cxn>
                <a:cxn ang="0">
                  <a:pos x="0" y="72"/>
                </a:cxn>
                <a:cxn ang="0">
                  <a:pos x="17" y="77"/>
                </a:cxn>
                <a:cxn ang="0">
                  <a:pos x="24" y="87"/>
                </a:cxn>
                <a:cxn ang="0">
                  <a:pos x="44" y="93"/>
                </a:cxn>
                <a:cxn ang="0">
                  <a:pos x="54" y="92"/>
                </a:cxn>
                <a:cxn ang="0">
                  <a:pos x="63" y="86"/>
                </a:cxn>
                <a:cxn ang="0">
                  <a:pos x="66" y="77"/>
                </a:cxn>
                <a:cxn ang="0">
                  <a:pos x="63" y="69"/>
                </a:cxn>
                <a:cxn ang="0">
                  <a:pos x="54" y="65"/>
                </a:cxn>
                <a:cxn ang="0">
                  <a:pos x="27" y="57"/>
                </a:cxn>
                <a:cxn ang="0">
                  <a:pos x="6" y="45"/>
                </a:cxn>
                <a:cxn ang="0">
                  <a:pos x="6" y="18"/>
                </a:cxn>
                <a:cxn ang="0">
                  <a:pos x="27" y="3"/>
                </a:cxn>
                <a:cxn ang="0">
                  <a:pos x="57" y="3"/>
                </a:cxn>
                <a:cxn ang="0">
                  <a:pos x="74" y="15"/>
                </a:cxn>
                <a:cxn ang="0">
                  <a:pos x="80" y="29"/>
                </a:cxn>
                <a:cxn ang="0">
                  <a:pos x="63" y="32"/>
                </a:cxn>
              </a:cxnLst>
              <a:rect l="0" t="0" r="r" b="b"/>
              <a:pathLst>
                <a:path w="83" h="108">
                  <a:moveTo>
                    <a:pt x="63" y="32"/>
                  </a:moveTo>
                  <a:lnTo>
                    <a:pt x="63" y="27"/>
                  </a:lnTo>
                  <a:lnTo>
                    <a:pt x="60" y="21"/>
                  </a:lnTo>
                  <a:lnTo>
                    <a:pt x="53" y="17"/>
                  </a:lnTo>
                  <a:lnTo>
                    <a:pt x="39" y="15"/>
                  </a:lnTo>
                  <a:lnTo>
                    <a:pt x="38" y="15"/>
                  </a:lnTo>
                  <a:lnTo>
                    <a:pt x="35" y="15"/>
                  </a:lnTo>
                  <a:lnTo>
                    <a:pt x="32" y="17"/>
                  </a:lnTo>
                  <a:lnTo>
                    <a:pt x="27" y="18"/>
                  </a:lnTo>
                  <a:lnTo>
                    <a:pt x="24" y="20"/>
                  </a:lnTo>
                  <a:lnTo>
                    <a:pt x="23" y="23"/>
                  </a:lnTo>
                  <a:lnTo>
                    <a:pt x="20" y="26"/>
                  </a:lnTo>
                  <a:lnTo>
                    <a:pt x="20" y="30"/>
                  </a:lnTo>
                  <a:lnTo>
                    <a:pt x="20" y="33"/>
                  </a:lnTo>
                  <a:lnTo>
                    <a:pt x="23" y="38"/>
                  </a:lnTo>
                  <a:lnTo>
                    <a:pt x="26" y="39"/>
                  </a:lnTo>
                  <a:lnTo>
                    <a:pt x="32" y="41"/>
                  </a:lnTo>
                  <a:lnTo>
                    <a:pt x="38" y="44"/>
                  </a:lnTo>
                  <a:lnTo>
                    <a:pt x="56" y="47"/>
                  </a:lnTo>
                  <a:lnTo>
                    <a:pt x="72" y="54"/>
                  </a:lnTo>
                  <a:lnTo>
                    <a:pt x="81" y="62"/>
                  </a:lnTo>
                  <a:lnTo>
                    <a:pt x="83" y="74"/>
                  </a:lnTo>
                  <a:lnTo>
                    <a:pt x="80" y="89"/>
                  </a:lnTo>
                  <a:lnTo>
                    <a:pt x="72" y="99"/>
                  </a:lnTo>
                  <a:lnTo>
                    <a:pt x="59" y="105"/>
                  </a:lnTo>
                  <a:lnTo>
                    <a:pt x="44" y="108"/>
                  </a:lnTo>
                  <a:lnTo>
                    <a:pt x="26" y="105"/>
                  </a:lnTo>
                  <a:lnTo>
                    <a:pt x="14" y="101"/>
                  </a:lnTo>
                  <a:lnTo>
                    <a:pt x="6" y="95"/>
                  </a:lnTo>
                  <a:lnTo>
                    <a:pt x="3" y="87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17" y="72"/>
                  </a:lnTo>
                  <a:lnTo>
                    <a:pt x="17" y="77"/>
                  </a:lnTo>
                  <a:lnTo>
                    <a:pt x="20" y="83"/>
                  </a:lnTo>
                  <a:lnTo>
                    <a:pt x="24" y="87"/>
                  </a:lnTo>
                  <a:lnTo>
                    <a:pt x="32" y="92"/>
                  </a:lnTo>
                  <a:lnTo>
                    <a:pt x="44" y="93"/>
                  </a:lnTo>
                  <a:lnTo>
                    <a:pt x="50" y="93"/>
                  </a:lnTo>
                  <a:lnTo>
                    <a:pt x="54" y="92"/>
                  </a:lnTo>
                  <a:lnTo>
                    <a:pt x="59" y="89"/>
                  </a:lnTo>
                  <a:lnTo>
                    <a:pt x="63" y="86"/>
                  </a:lnTo>
                  <a:lnTo>
                    <a:pt x="66" y="81"/>
                  </a:lnTo>
                  <a:lnTo>
                    <a:pt x="66" y="77"/>
                  </a:lnTo>
                  <a:lnTo>
                    <a:pt x="66" y="72"/>
                  </a:lnTo>
                  <a:lnTo>
                    <a:pt x="63" y="69"/>
                  </a:lnTo>
                  <a:lnTo>
                    <a:pt x="60" y="66"/>
                  </a:lnTo>
                  <a:lnTo>
                    <a:pt x="54" y="65"/>
                  </a:lnTo>
                  <a:lnTo>
                    <a:pt x="47" y="62"/>
                  </a:lnTo>
                  <a:lnTo>
                    <a:pt x="27" y="57"/>
                  </a:lnTo>
                  <a:lnTo>
                    <a:pt x="14" y="53"/>
                  </a:lnTo>
                  <a:lnTo>
                    <a:pt x="6" y="45"/>
                  </a:lnTo>
                  <a:lnTo>
                    <a:pt x="3" y="33"/>
                  </a:lnTo>
                  <a:lnTo>
                    <a:pt x="6" y="18"/>
                  </a:lnTo>
                  <a:lnTo>
                    <a:pt x="15" y="8"/>
                  </a:lnTo>
                  <a:lnTo>
                    <a:pt x="27" y="3"/>
                  </a:lnTo>
                  <a:lnTo>
                    <a:pt x="41" y="0"/>
                  </a:lnTo>
                  <a:lnTo>
                    <a:pt x="57" y="3"/>
                  </a:lnTo>
                  <a:lnTo>
                    <a:pt x="68" y="8"/>
                  </a:lnTo>
                  <a:lnTo>
                    <a:pt x="74" y="15"/>
                  </a:lnTo>
                  <a:lnTo>
                    <a:pt x="78" y="21"/>
                  </a:lnTo>
                  <a:lnTo>
                    <a:pt x="80" y="29"/>
                  </a:lnTo>
                  <a:lnTo>
                    <a:pt x="80" y="32"/>
                  </a:lnTo>
                  <a:lnTo>
                    <a:pt x="63" y="3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2897" y="1349"/>
              <a:ext cx="55" cy="70"/>
            </a:xfrm>
            <a:custGeom>
              <a:avLst/>
              <a:gdLst/>
              <a:ahLst/>
              <a:cxnLst>
                <a:cxn ang="0">
                  <a:pos x="69" y="38"/>
                </a:cxn>
                <a:cxn ang="0">
                  <a:pos x="66" y="26"/>
                </a:cxn>
                <a:cxn ang="0">
                  <a:pos x="57" y="18"/>
                </a:cxn>
                <a:cxn ang="0">
                  <a:pos x="45" y="15"/>
                </a:cxn>
                <a:cxn ang="0">
                  <a:pos x="34" y="18"/>
                </a:cxn>
                <a:cxn ang="0">
                  <a:pos x="27" y="24"/>
                </a:cxn>
                <a:cxn ang="0">
                  <a:pos x="21" y="33"/>
                </a:cxn>
                <a:cxn ang="0">
                  <a:pos x="18" y="44"/>
                </a:cxn>
                <a:cxn ang="0">
                  <a:pos x="18" y="54"/>
                </a:cxn>
                <a:cxn ang="0">
                  <a:pos x="18" y="65"/>
                </a:cxn>
                <a:cxn ang="0">
                  <a:pos x="21" y="75"/>
                </a:cxn>
                <a:cxn ang="0">
                  <a:pos x="25" y="84"/>
                </a:cxn>
                <a:cxn ang="0">
                  <a:pos x="33" y="90"/>
                </a:cxn>
                <a:cxn ang="0">
                  <a:pos x="45" y="93"/>
                </a:cxn>
                <a:cxn ang="0">
                  <a:pos x="55" y="90"/>
                </a:cxn>
                <a:cxn ang="0">
                  <a:pos x="64" y="83"/>
                </a:cxn>
                <a:cxn ang="0">
                  <a:pos x="69" y="69"/>
                </a:cxn>
                <a:cxn ang="0">
                  <a:pos x="85" y="69"/>
                </a:cxn>
                <a:cxn ang="0">
                  <a:pos x="84" y="80"/>
                </a:cxn>
                <a:cxn ang="0">
                  <a:pos x="79" y="89"/>
                </a:cxn>
                <a:cxn ang="0">
                  <a:pos x="72" y="99"/>
                </a:cxn>
                <a:cxn ang="0">
                  <a:pos x="60" y="105"/>
                </a:cxn>
                <a:cxn ang="0">
                  <a:pos x="45" y="108"/>
                </a:cxn>
                <a:cxn ang="0">
                  <a:pos x="28" y="105"/>
                </a:cxn>
                <a:cxn ang="0">
                  <a:pos x="16" y="98"/>
                </a:cxn>
                <a:cxn ang="0">
                  <a:pos x="7" y="87"/>
                </a:cxn>
                <a:cxn ang="0">
                  <a:pos x="1" y="74"/>
                </a:cxn>
                <a:cxn ang="0">
                  <a:pos x="0" y="57"/>
                </a:cxn>
                <a:cxn ang="0">
                  <a:pos x="1" y="39"/>
                </a:cxn>
                <a:cxn ang="0">
                  <a:pos x="7" y="24"/>
                </a:cxn>
                <a:cxn ang="0">
                  <a:pos x="16" y="11"/>
                </a:cxn>
                <a:cxn ang="0">
                  <a:pos x="30" y="3"/>
                </a:cxn>
                <a:cxn ang="0">
                  <a:pos x="48" y="0"/>
                </a:cxn>
                <a:cxn ang="0">
                  <a:pos x="61" y="3"/>
                </a:cxn>
                <a:cxn ang="0">
                  <a:pos x="72" y="9"/>
                </a:cxn>
                <a:cxn ang="0">
                  <a:pos x="79" y="17"/>
                </a:cxn>
                <a:cxn ang="0">
                  <a:pos x="84" y="27"/>
                </a:cxn>
                <a:cxn ang="0">
                  <a:pos x="85" y="38"/>
                </a:cxn>
                <a:cxn ang="0">
                  <a:pos x="69" y="38"/>
                </a:cxn>
              </a:cxnLst>
              <a:rect l="0" t="0" r="r" b="b"/>
              <a:pathLst>
                <a:path w="85" h="108">
                  <a:moveTo>
                    <a:pt x="69" y="38"/>
                  </a:moveTo>
                  <a:lnTo>
                    <a:pt x="66" y="26"/>
                  </a:lnTo>
                  <a:lnTo>
                    <a:pt x="57" y="18"/>
                  </a:lnTo>
                  <a:lnTo>
                    <a:pt x="45" y="15"/>
                  </a:lnTo>
                  <a:lnTo>
                    <a:pt x="34" y="18"/>
                  </a:lnTo>
                  <a:lnTo>
                    <a:pt x="27" y="24"/>
                  </a:lnTo>
                  <a:lnTo>
                    <a:pt x="21" y="33"/>
                  </a:lnTo>
                  <a:lnTo>
                    <a:pt x="18" y="44"/>
                  </a:lnTo>
                  <a:lnTo>
                    <a:pt x="18" y="54"/>
                  </a:lnTo>
                  <a:lnTo>
                    <a:pt x="18" y="65"/>
                  </a:lnTo>
                  <a:lnTo>
                    <a:pt x="21" y="75"/>
                  </a:lnTo>
                  <a:lnTo>
                    <a:pt x="25" y="84"/>
                  </a:lnTo>
                  <a:lnTo>
                    <a:pt x="33" y="90"/>
                  </a:lnTo>
                  <a:lnTo>
                    <a:pt x="45" y="93"/>
                  </a:lnTo>
                  <a:lnTo>
                    <a:pt x="55" y="90"/>
                  </a:lnTo>
                  <a:lnTo>
                    <a:pt x="64" y="83"/>
                  </a:lnTo>
                  <a:lnTo>
                    <a:pt x="69" y="69"/>
                  </a:lnTo>
                  <a:lnTo>
                    <a:pt x="85" y="69"/>
                  </a:lnTo>
                  <a:lnTo>
                    <a:pt x="84" y="80"/>
                  </a:lnTo>
                  <a:lnTo>
                    <a:pt x="79" y="89"/>
                  </a:lnTo>
                  <a:lnTo>
                    <a:pt x="72" y="99"/>
                  </a:lnTo>
                  <a:lnTo>
                    <a:pt x="60" y="105"/>
                  </a:lnTo>
                  <a:lnTo>
                    <a:pt x="45" y="108"/>
                  </a:lnTo>
                  <a:lnTo>
                    <a:pt x="28" y="105"/>
                  </a:lnTo>
                  <a:lnTo>
                    <a:pt x="16" y="98"/>
                  </a:lnTo>
                  <a:lnTo>
                    <a:pt x="7" y="87"/>
                  </a:lnTo>
                  <a:lnTo>
                    <a:pt x="1" y="74"/>
                  </a:lnTo>
                  <a:lnTo>
                    <a:pt x="0" y="57"/>
                  </a:lnTo>
                  <a:lnTo>
                    <a:pt x="1" y="39"/>
                  </a:lnTo>
                  <a:lnTo>
                    <a:pt x="7" y="24"/>
                  </a:lnTo>
                  <a:lnTo>
                    <a:pt x="16" y="11"/>
                  </a:lnTo>
                  <a:lnTo>
                    <a:pt x="30" y="3"/>
                  </a:lnTo>
                  <a:lnTo>
                    <a:pt x="48" y="0"/>
                  </a:lnTo>
                  <a:lnTo>
                    <a:pt x="61" y="3"/>
                  </a:lnTo>
                  <a:lnTo>
                    <a:pt x="72" y="9"/>
                  </a:lnTo>
                  <a:lnTo>
                    <a:pt x="79" y="17"/>
                  </a:lnTo>
                  <a:lnTo>
                    <a:pt x="84" y="27"/>
                  </a:lnTo>
                  <a:lnTo>
                    <a:pt x="85" y="38"/>
                  </a:lnTo>
                  <a:lnTo>
                    <a:pt x="69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54" name="Freeform 54"/>
            <p:cNvSpPr>
              <a:spLocks noEditPoints="1"/>
            </p:cNvSpPr>
            <p:nvPr/>
          </p:nvSpPr>
          <p:spPr bwMode="auto">
            <a:xfrm>
              <a:off x="2963" y="1349"/>
              <a:ext cx="58" cy="70"/>
            </a:xfrm>
            <a:custGeom>
              <a:avLst/>
              <a:gdLst/>
              <a:ahLst/>
              <a:cxnLst>
                <a:cxn ang="0">
                  <a:pos x="18" y="47"/>
                </a:cxn>
                <a:cxn ang="0">
                  <a:pos x="22" y="32"/>
                </a:cxn>
                <a:cxn ang="0">
                  <a:pos x="31" y="20"/>
                </a:cxn>
                <a:cxn ang="0">
                  <a:pos x="46" y="15"/>
                </a:cxn>
                <a:cxn ang="0">
                  <a:pos x="58" y="18"/>
                </a:cxn>
                <a:cxn ang="0">
                  <a:pos x="67" y="26"/>
                </a:cxn>
                <a:cxn ang="0">
                  <a:pos x="72" y="35"/>
                </a:cxn>
                <a:cxn ang="0">
                  <a:pos x="75" y="47"/>
                </a:cxn>
                <a:cxn ang="0">
                  <a:pos x="18" y="47"/>
                </a:cxn>
                <a:cxn ang="0">
                  <a:pos x="73" y="72"/>
                </a:cxn>
                <a:cxn ang="0">
                  <a:pos x="72" y="80"/>
                </a:cxn>
                <a:cxn ang="0">
                  <a:pos x="66" y="86"/>
                </a:cxn>
                <a:cxn ang="0">
                  <a:pos x="58" y="90"/>
                </a:cxn>
                <a:cxn ang="0">
                  <a:pos x="48" y="93"/>
                </a:cxn>
                <a:cxn ang="0">
                  <a:pos x="34" y="90"/>
                </a:cxn>
                <a:cxn ang="0">
                  <a:pos x="25" y="84"/>
                </a:cxn>
                <a:cxn ang="0">
                  <a:pos x="19" y="74"/>
                </a:cxn>
                <a:cxn ang="0">
                  <a:pos x="18" y="60"/>
                </a:cxn>
                <a:cxn ang="0">
                  <a:pos x="91" y="60"/>
                </a:cxn>
                <a:cxn ang="0">
                  <a:pos x="90" y="39"/>
                </a:cxn>
                <a:cxn ang="0">
                  <a:pos x="85" y="23"/>
                </a:cxn>
                <a:cxn ang="0">
                  <a:pos x="76" y="11"/>
                </a:cxn>
                <a:cxn ang="0">
                  <a:pos x="64" y="3"/>
                </a:cxn>
                <a:cxn ang="0">
                  <a:pos x="48" y="0"/>
                </a:cxn>
                <a:cxn ang="0">
                  <a:pos x="30" y="3"/>
                </a:cxn>
                <a:cxn ang="0">
                  <a:pos x="16" y="11"/>
                </a:cxn>
                <a:cxn ang="0">
                  <a:pos x="7" y="24"/>
                </a:cxn>
                <a:cxn ang="0">
                  <a:pos x="1" y="39"/>
                </a:cxn>
                <a:cxn ang="0">
                  <a:pos x="0" y="57"/>
                </a:cxn>
                <a:cxn ang="0">
                  <a:pos x="1" y="74"/>
                </a:cxn>
                <a:cxn ang="0">
                  <a:pos x="7" y="87"/>
                </a:cxn>
                <a:cxn ang="0">
                  <a:pos x="16" y="98"/>
                </a:cxn>
                <a:cxn ang="0">
                  <a:pos x="30" y="105"/>
                </a:cxn>
                <a:cxn ang="0">
                  <a:pos x="45" y="108"/>
                </a:cxn>
                <a:cxn ang="0">
                  <a:pos x="58" y="107"/>
                </a:cxn>
                <a:cxn ang="0">
                  <a:pos x="67" y="104"/>
                </a:cxn>
                <a:cxn ang="0">
                  <a:pos x="72" y="101"/>
                </a:cxn>
                <a:cxn ang="0">
                  <a:pos x="82" y="90"/>
                </a:cxn>
                <a:cxn ang="0">
                  <a:pos x="88" y="80"/>
                </a:cxn>
                <a:cxn ang="0">
                  <a:pos x="90" y="72"/>
                </a:cxn>
                <a:cxn ang="0">
                  <a:pos x="73" y="72"/>
                </a:cxn>
              </a:cxnLst>
              <a:rect l="0" t="0" r="r" b="b"/>
              <a:pathLst>
                <a:path w="91" h="108">
                  <a:moveTo>
                    <a:pt x="18" y="47"/>
                  </a:moveTo>
                  <a:lnTo>
                    <a:pt x="22" y="32"/>
                  </a:lnTo>
                  <a:lnTo>
                    <a:pt x="31" y="20"/>
                  </a:lnTo>
                  <a:lnTo>
                    <a:pt x="46" y="15"/>
                  </a:lnTo>
                  <a:lnTo>
                    <a:pt x="58" y="18"/>
                  </a:lnTo>
                  <a:lnTo>
                    <a:pt x="67" y="26"/>
                  </a:lnTo>
                  <a:lnTo>
                    <a:pt x="72" y="35"/>
                  </a:lnTo>
                  <a:lnTo>
                    <a:pt x="75" y="47"/>
                  </a:lnTo>
                  <a:lnTo>
                    <a:pt x="18" y="47"/>
                  </a:lnTo>
                  <a:close/>
                  <a:moveTo>
                    <a:pt x="73" y="72"/>
                  </a:moveTo>
                  <a:lnTo>
                    <a:pt x="72" y="80"/>
                  </a:lnTo>
                  <a:lnTo>
                    <a:pt x="66" y="86"/>
                  </a:lnTo>
                  <a:lnTo>
                    <a:pt x="58" y="90"/>
                  </a:lnTo>
                  <a:lnTo>
                    <a:pt x="48" y="93"/>
                  </a:lnTo>
                  <a:lnTo>
                    <a:pt x="34" y="90"/>
                  </a:lnTo>
                  <a:lnTo>
                    <a:pt x="25" y="84"/>
                  </a:lnTo>
                  <a:lnTo>
                    <a:pt x="19" y="74"/>
                  </a:lnTo>
                  <a:lnTo>
                    <a:pt x="18" y="60"/>
                  </a:lnTo>
                  <a:lnTo>
                    <a:pt x="91" y="60"/>
                  </a:lnTo>
                  <a:lnTo>
                    <a:pt x="90" y="39"/>
                  </a:lnTo>
                  <a:lnTo>
                    <a:pt x="85" y="23"/>
                  </a:lnTo>
                  <a:lnTo>
                    <a:pt x="76" y="11"/>
                  </a:lnTo>
                  <a:lnTo>
                    <a:pt x="64" y="3"/>
                  </a:lnTo>
                  <a:lnTo>
                    <a:pt x="48" y="0"/>
                  </a:lnTo>
                  <a:lnTo>
                    <a:pt x="30" y="3"/>
                  </a:lnTo>
                  <a:lnTo>
                    <a:pt x="16" y="11"/>
                  </a:lnTo>
                  <a:lnTo>
                    <a:pt x="7" y="24"/>
                  </a:lnTo>
                  <a:lnTo>
                    <a:pt x="1" y="39"/>
                  </a:lnTo>
                  <a:lnTo>
                    <a:pt x="0" y="57"/>
                  </a:lnTo>
                  <a:lnTo>
                    <a:pt x="1" y="74"/>
                  </a:lnTo>
                  <a:lnTo>
                    <a:pt x="7" y="87"/>
                  </a:lnTo>
                  <a:lnTo>
                    <a:pt x="16" y="98"/>
                  </a:lnTo>
                  <a:lnTo>
                    <a:pt x="30" y="105"/>
                  </a:lnTo>
                  <a:lnTo>
                    <a:pt x="45" y="108"/>
                  </a:lnTo>
                  <a:lnTo>
                    <a:pt x="58" y="107"/>
                  </a:lnTo>
                  <a:lnTo>
                    <a:pt x="67" y="104"/>
                  </a:lnTo>
                  <a:lnTo>
                    <a:pt x="72" y="101"/>
                  </a:lnTo>
                  <a:lnTo>
                    <a:pt x="82" y="90"/>
                  </a:lnTo>
                  <a:lnTo>
                    <a:pt x="88" y="80"/>
                  </a:lnTo>
                  <a:lnTo>
                    <a:pt x="90" y="72"/>
                  </a:lnTo>
                  <a:lnTo>
                    <a:pt x="73" y="7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3038" y="1349"/>
              <a:ext cx="52" cy="68"/>
            </a:xfrm>
            <a:custGeom>
              <a:avLst/>
              <a:gdLst/>
              <a:ahLst/>
              <a:cxnLst>
                <a:cxn ang="0">
                  <a:pos x="81" y="105"/>
                </a:cxn>
                <a:cxn ang="0">
                  <a:pos x="64" y="105"/>
                </a:cxn>
                <a:cxn ang="0">
                  <a:pos x="64" y="42"/>
                </a:cxn>
                <a:cxn ang="0">
                  <a:pos x="63" y="30"/>
                </a:cxn>
                <a:cxn ang="0">
                  <a:pos x="60" y="23"/>
                </a:cxn>
                <a:cxn ang="0">
                  <a:pos x="54" y="18"/>
                </a:cxn>
                <a:cxn ang="0">
                  <a:pos x="43" y="15"/>
                </a:cxn>
                <a:cxn ang="0">
                  <a:pos x="36" y="17"/>
                </a:cxn>
                <a:cxn ang="0">
                  <a:pos x="30" y="20"/>
                </a:cxn>
                <a:cxn ang="0">
                  <a:pos x="22" y="26"/>
                </a:cxn>
                <a:cxn ang="0">
                  <a:pos x="18" y="36"/>
                </a:cxn>
                <a:cxn ang="0">
                  <a:pos x="16" y="50"/>
                </a:cxn>
                <a:cxn ang="0">
                  <a:pos x="16" y="105"/>
                </a:cxn>
                <a:cxn ang="0">
                  <a:pos x="0" y="105"/>
                </a:cxn>
                <a:cxn ang="0">
                  <a:pos x="0" y="3"/>
                </a:cxn>
                <a:cxn ang="0">
                  <a:pos x="15" y="3"/>
                </a:cxn>
                <a:cxn ang="0">
                  <a:pos x="15" y="18"/>
                </a:cxn>
                <a:cxn ang="0">
                  <a:pos x="15" y="18"/>
                </a:cxn>
                <a:cxn ang="0">
                  <a:pos x="19" y="12"/>
                </a:cxn>
                <a:cxn ang="0">
                  <a:pos x="25" y="8"/>
                </a:cxn>
                <a:cxn ang="0">
                  <a:pos x="34" y="3"/>
                </a:cxn>
                <a:cxn ang="0">
                  <a:pos x="46" y="0"/>
                </a:cxn>
                <a:cxn ang="0">
                  <a:pos x="55" y="2"/>
                </a:cxn>
                <a:cxn ang="0">
                  <a:pos x="66" y="5"/>
                </a:cxn>
                <a:cxn ang="0">
                  <a:pos x="73" y="11"/>
                </a:cxn>
                <a:cxn ang="0">
                  <a:pos x="79" y="21"/>
                </a:cxn>
                <a:cxn ang="0">
                  <a:pos x="81" y="36"/>
                </a:cxn>
                <a:cxn ang="0">
                  <a:pos x="81" y="105"/>
                </a:cxn>
              </a:cxnLst>
              <a:rect l="0" t="0" r="r" b="b"/>
              <a:pathLst>
                <a:path w="81" h="105">
                  <a:moveTo>
                    <a:pt x="81" y="105"/>
                  </a:moveTo>
                  <a:lnTo>
                    <a:pt x="64" y="105"/>
                  </a:lnTo>
                  <a:lnTo>
                    <a:pt x="64" y="42"/>
                  </a:lnTo>
                  <a:lnTo>
                    <a:pt x="63" y="30"/>
                  </a:lnTo>
                  <a:lnTo>
                    <a:pt x="60" y="23"/>
                  </a:lnTo>
                  <a:lnTo>
                    <a:pt x="54" y="18"/>
                  </a:lnTo>
                  <a:lnTo>
                    <a:pt x="43" y="15"/>
                  </a:lnTo>
                  <a:lnTo>
                    <a:pt x="36" y="17"/>
                  </a:lnTo>
                  <a:lnTo>
                    <a:pt x="30" y="20"/>
                  </a:lnTo>
                  <a:lnTo>
                    <a:pt x="22" y="26"/>
                  </a:lnTo>
                  <a:lnTo>
                    <a:pt x="18" y="36"/>
                  </a:lnTo>
                  <a:lnTo>
                    <a:pt x="16" y="50"/>
                  </a:lnTo>
                  <a:lnTo>
                    <a:pt x="16" y="105"/>
                  </a:lnTo>
                  <a:lnTo>
                    <a:pt x="0" y="105"/>
                  </a:lnTo>
                  <a:lnTo>
                    <a:pt x="0" y="3"/>
                  </a:lnTo>
                  <a:lnTo>
                    <a:pt x="15" y="3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9" y="12"/>
                  </a:lnTo>
                  <a:lnTo>
                    <a:pt x="25" y="8"/>
                  </a:lnTo>
                  <a:lnTo>
                    <a:pt x="34" y="3"/>
                  </a:lnTo>
                  <a:lnTo>
                    <a:pt x="46" y="0"/>
                  </a:lnTo>
                  <a:lnTo>
                    <a:pt x="55" y="2"/>
                  </a:lnTo>
                  <a:lnTo>
                    <a:pt x="66" y="5"/>
                  </a:lnTo>
                  <a:lnTo>
                    <a:pt x="73" y="11"/>
                  </a:lnTo>
                  <a:lnTo>
                    <a:pt x="79" y="21"/>
                  </a:lnTo>
                  <a:lnTo>
                    <a:pt x="81" y="36"/>
                  </a:lnTo>
                  <a:lnTo>
                    <a:pt x="81" y="10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3102" y="1333"/>
              <a:ext cx="31" cy="85"/>
            </a:xfrm>
            <a:custGeom>
              <a:avLst/>
              <a:gdLst/>
              <a:ahLst/>
              <a:cxnLst>
                <a:cxn ang="0">
                  <a:pos x="32" y="43"/>
                </a:cxn>
                <a:cxn ang="0">
                  <a:pos x="32" y="108"/>
                </a:cxn>
                <a:cxn ang="0">
                  <a:pos x="32" y="112"/>
                </a:cxn>
                <a:cxn ang="0">
                  <a:pos x="33" y="114"/>
                </a:cxn>
                <a:cxn ang="0">
                  <a:pos x="35" y="115"/>
                </a:cxn>
                <a:cxn ang="0">
                  <a:pos x="38" y="117"/>
                </a:cxn>
                <a:cxn ang="0">
                  <a:pos x="39" y="117"/>
                </a:cxn>
                <a:cxn ang="0">
                  <a:pos x="42" y="117"/>
                </a:cxn>
                <a:cxn ang="0">
                  <a:pos x="48" y="117"/>
                </a:cxn>
                <a:cxn ang="0">
                  <a:pos x="48" y="130"/>
                </a:cxn>
                <a:cxn ang="0">
                  <a:pos x="42" y="130"/>
                </a:cxn>
                <a:cxn ang="0">
                  <a:pos x="38" y="130"/>
                </a:cxn>
                <a:cxn ang="0">
                  <a:pos x="35" y="132"/>
                </a:cxn>
                <a:cxn ang="0">
                  <a:pos x="29" y="130"/>
                </a:cxn>
                <a:cxn ang="0">
                  <a:pos x="23" y="129"/>
                </a:cxn>
                <a:cxn ang="0">
                  <a:pos x="20" y="126"/>
                </a:cxn>
                <a:cxn ang="0">
                  <a:pos x="17" y="123"/>
                </a:cxn>
                <a:cxn ang="0">
                  <a:pos x="15" y="120"/>
                </a:cxn>
                <a:cxn ang="0">
                  <a:pos x="15" y="114"/>
                </a:cxn>
                <a:cxn ang="0">
                  <a:pos x="14" y="109"/>
                </a:cxn>
                <a:cxn ang="0">
                  <a:pos x="14" y="43"/>
                </a:cxn>
                <a:cxn ang="0">
                  <a:pos x="0" y="43"/>
                </a:cxn>
                <a:cxn ang="0">
                  <a:pos x="0" y="28"/>
                </a:cxn>
                <a:cxn ang="0">
                  <a:pos x="14" y="28"/>
                </a:cxn>
                <a:cxn ang="0">
                  <a:pos x="14" y="0"/>
                </a:cxn>
                <a:cxn ang="0">
                  <a:pos x="32" y="0"/>
                </a:cxn>
                <a:cxn ang="0">
                  <a:pos x="32" y="28"/>
                </a:cxn>
                <a:cxn ang="0">
                  <a:pos x="48" y="28"/>
                </a:cxn>
                <a:cxn ang="0">
                  <a:pos x="48" y="43"/>
                </a:cxn>
                <a:cxn ang="0">
                  <a:pos x="32" y="43"/>
                </a:cxn>
              </a:cxnLst>
              <a:rect l="0" t="0" r="r" b="b"/>
              <a:pathLst>
                <a:path w="48" h="132">
                  <a:moveTo>
                    <a:pt x="32" y="43"/>
                  </a:moveTo>
                  <a:lnTo>
                    <a:pt x="32" y="108"/>
                  </a:lnTo>
                  <a:lnTo>
                    <a:pt x="32" y="112"/>
                  </a:lnTo>
                  <a:lnTo>
                    <a:pt x="33" y="114"/>
                  </a:lnTo>
                  <a:lnTo>
                    <a:pt x="35" y="115"/>
                  </a:lnTo>
                  <a:lnTo>
                    <a:pt x="38" y="117"/>
                  </a:lnTo>
                  <a:lnTo>
                    <a:pt x="39" y="117"/>
                  </a:lnTo>
                  <a:lnTo>
                    <a:pt x="42" y="117"/>
                  </a:lnTo>
                  <a:lnTo>
                    <a:pt x="48" y="117"/>
                  </a:lnTo>
                  <a:lnTo>
                    <a:pt x="48" y="130"/>
                  </a:lnTo>
                  <a:lnTo>
                    <a:pt x="42" y="130"/>
                  </a:lnTo>
                  <a:lnTo>
                    <a:pt x="38" y="130"/>
                  </a:lnTo>
                  <a:lnTo>
                    <a:pt x="35" y="132"/>
                  </a:lnTo>
                  <a:lnTo>
                    <a:pt x="29" y="130"/>
                  </a:lnTo>
                  <a:lnTo>
                    <a:pt x="23" y="129"/>
                  </a:lnTo>
                  <a:lnTo>
                    <a:pt x="20" y="126"/>
                  </a:lnTo>
                  <a:lnTo>
                    <a:pt x="17" y="123"/>
                  </a:lnTo>
                  <a:lnTo>
                    <a:pt x="15" y="120"/>
                  </a:lnTo>
                  <a:lnTo>
                    <a:pt x="15" y="114"/>
                  </a:lnTo>
                  <a:lnTo>
                    <a:pt x="14" y="109"/>
                  </a:lnTo>
                  <a:lnTo>
                    <a:pt x="14" y="43"/>
                  </a:lnTo>
                  <a:lnTo>
                    <a:pt x="0" y="43"/>
                  </a:lnTo>
                  <a:lnTo>
                    <a:pt x="0" y="28"/>
                  </a:lnTo>
                  <a:lnTo>
                    <a:pt x="14" y="28"/>
                  </a:lnTo>
                  <a:lnTo>
                    <a:pt x="14" y="0"/>
                  </a:lnTo>
                  <a:lnTo>
                    <a:pt x="32" y="0"/>
                  </a:lnTo>
                  <a:lnTo>
                    <a:pt x="32" y="28"/>
                  </a:lnTo>
                  <a:lnTo>
                    <a:pt x="48" y="28"/>
                  </a:lnTo>
                  <a:lnTo>
                    <a:pt x="48" y="43"/>
                  </a:lnTo>
                  <a:lnTo>
                    <a:pt x="32" y="4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3181" y="1325"/>
              <a:ext cx="71" cy="94"/>
            </a:xfrm>
            <a:custGeom>
              <a:avLst/>
              <a:gdLst/>
              <a:ahLst/>
              <a:cxnLst>
                <a:cxn ang="0">
                  <a:pos x="86" y="30"/>
                </a:cxn>
                <a:cxn ang="0">
                  <a:pos x="66" y="16"/>
                </a:cxn>
                <a:cxn ang="0">
                  <a:pos x="47" y="16"/>
                </a:cxn>
                <a:cxn ang="0">
                  <a:pos x="30" y="22"/>
                </a:cxn>
                <a:cxn ang="0">
                  <a:pos x="23" y="40"/>
                </a:cxn>
                <a:cxn ang="0">
                  <a:pos x="26" y="49"/>
                </a:cxn>
                <a:cxn ang="0">
                  <a:pos x="32" y="54"/>
                </a:cxn>
                <a:cxn ang="0">
                  <a:pos x="39" y="57"/>
                </a:cxn>
                <a:cxn ang="0">
                  <a:pos x="92" y="70"/>
                </a:cxn>
                <a:cxn ang="0">
                  <a:pos x="108" y="88"/>
                </a:cxn>
                <a:cxn ang="0">
                  <a:pos x="108" y="118"/>
                </a:cxn>
                <a:cxn ang="0">
                  <a:pos x="92" y="136"/>
                </a:cxn>
                <a:cxn ang="0">
                  <a:pos x="68" y="145"/>
                </a:cxn>
                <a:cxn ang="0">
                  <a:pos x="39" y="144"/>
                </a:cxn>
                <a:cxn ang="0">
                  <a:pos x="20" y="136"/>
                </a:cxn>
                <a:cxn ang="0">
                  <a:pos x="5" y="121"/>
                </a:cxn>
                <a:cxn ang="0">
                  <a:pos x="0" y="97"/>
                </a:cxn>
                <a:cxn ang="0">
                  <a:pos x="20" y="109"/>
                </a:cxn>
                <a:cxn ang="0">
                  <a:pos x="35" y="126"/>
                </a:cxn>
                <a:cxn ang="0">
                  <a:pos x="56" y="129"/>
                </a:cxn>
                <a:cxn ang="0">
                  <a:pos x="74" y="127"/>
                </a:cxn>
                <a:cxn ang="0">
                  <a:pos x="90" y="117"/>
                </a:cxn>
                <a:cxn ang="0">
                  <a:pos x="89" y="94"/>
                </a:cxn>
                <a:cxn ang="0">
                  <a:pos x="62" y="81"/>
                </a:cxn>
                <a:cxn ang="0">
                  <a:pos x="27" y="73"/>
                </a:cxn>
                <a:cxn ang="0">
                  <a:pos x="12" y="63"/>
                </a:cxn>
                <a:cxn ang="0">
                  <a:pos x="5" y="42"/>
                </a:cxn>
                <a:cxn ang="0">
                  <a:pos x="12" y="18"/>
                </a:cxn>
                <a:cxn ang="0">
                  <a:pos x="35" y="1"/>
                </a:cxn>
                <a:cxn ang="0">
                  <a:pos x="71" y="1"/>
                </a:cxn>
                <a:cxn ang="0">
                  <a:pos x="93" y="12"/>
                </a:cxn>
                <a:cxn ang="0">
                  <a:pos x="104" y="28"/>
                </a:cxn>
                <a:cxn ang="0">
                  <a:pos x="107" y="43"/>
                </a:cxn>
              </a:cxnLst>
              <a:rect l="0" t="0" r="r" b="b"/>
              <a:pathLst>
                <a:path w="110" h="145">
                  <a:moveTo>
                    <a:pt x="89" y="43"/>
                  </a:moveTo>
                  <a:lnTo>
                    <a:pt x="86" y="30"/>
                  </a:lnTo>
                  <a:lnTo>
                    <a:pt x="77" y="21"/>
                  </a:lnTo>
                  <a:lnTo>
                    <a:pt x="66" y="16"/>
                  </a:lnTo>
                  <a:lnTo>
                    <a:pt x="54" y="15"/>
                  </a:lnTo>
                  <a:lnTo>
                    <a:pt x="47" y="16"/>
                  </a:lnTo>
                  <a:lnTo>
                    <a:pt x="38" y="18"/>
                  </a:lnTo>
                  <a:lnTo>
                    <a:pt x="30" y="22"/>
                  </a:lnTo>
                  <a:lnTo>
                    <a:pt x="24" y="28"/>
                  </a:lnTo>
                  <a:lnTo>
                    <a:pt x="23" y="40"/>
                  </a:lnTo>
                  <a:lnTo>
                    <a:pt x="23" y="45"/>
                  </a:lnTo>
                  <a:lnTo>
                    <a:pt x="26" y="49"/>
                  </a:lnTo>
                  <a:lnTo>
                    <a:pt x="27" y="52"/>
                  </a:lnTo>
                  <a:lnTo>
                    <a:pt x="32" y="54"/>
                  </a:lnTo>
                  <a:lnTo>
                    <a:pt x="35" y="57"/>
                  </a:lnTo>
                  <a:lnTo>
                    <a:pt x="39" y="57"/>
                  </a:lnTo>
                  <a:lnTo>
                    <a:pt x="78" y="66"/>
                  </a:lnTo>
                  <a:lnTo>
                    <a:pt x="92" y="70"/>
                  </a:lnTo>
                  <a:lnTo>
                    <a:pt x="101" y="78"/>
                  </a:lnTo>
                  <a:lnTo>
                    <a:pt x="108" y="88"/>
                  </a:lnTo>
                  <a:lnTo>
                    <a:pt x="110" y="103"/>
                  </a:lnTo>
                  <a:lnTo>
                    <a:pt x="108" y="118"/>
                  </a:lnTo>
                  <a:lnTo>
                    <a:pt x="101" y="129"/>
                  </a:lnTo>
                  <a:lnTo>
                    <a:pt x="92" y="136"/>
                  </a:lnTo>
                  <a:lnTo>
                    <a:pt x="81" y="142"/>
                  </a:lnTo>
                  <a:lnTo>
                    <a:pt x="68" y="145"/>
                  </a:lnTo>
                  <a:lnTo>
                    <a:pt x="56" y="145"/>
                  </a:lnTo>
                  <a:lnTo>
                    <a:pt x="39" y="144"/>
                  </a:lnTo>
                  <a:lnTo>
                    <a:pt x="27" y="141"/>
                  </a:lnTo>
                  <a:lnTo>
                    <a:pt x="20" y="136"/>
                  </a:lnTo>
                  <a:lnTo>
                    <a:pt x="14" y="132"/>
                  </a:lnTo>
                  <a:lnTo>
                    <a:pt x="5" y="121"/>
                  </a:lnTo>
                  <a:lnTo>
                    <a:pt x="0" y="109"/>
                  </a:lnTo>
                  <a:lnTo>
                    <a:pt x="0" y="97"/>
                  </a:lnTo>
                  <a:lnTo>
                    <a:pt x="17" y="97"/>
                  </a:lnTo>
                  <a:lnTo>
                    <a:pt x="20" y="109"/>
                  </a:lnTo>
                  <a:lnTo>
                    <a:pt x="26" y="120"/>
                  </a:lnTo>
                  <a:lnTo>
                    <a:pt x="35" y="126"/>
                  </a:lnTo>
                  <a:lnTo>
                    <a:pt x="45" y="129"/>
                  </a:lnTo>
                  <a:lnTo>
                    <a:pt x="56" y="129"/>
                  </a:lnTo>
                  <a:lnTo>
                    <a:pt x="65" y="129"/>
                  </a:lnTo>
                  <a:lnTo>
                    <a:pt x="74" y="127"/>
                  </a:lnTo>
                  <a:lnTo>
                    <a:pt x="83" y="123"/>
                  </a:lnTo>
                  <a:lnTo>
                    <a:pt x="90" y="117"/>
                  </a:lnTo>
                  <a:lnTo>
                    <a:pt x="92" y="106"/>
                  </a:lnTo>
                  <a:lnTo>
                    <a:pt x="89" y="94"/>
                  </a:lnTo>
                  <a:lnTo>
                    <a:pt x="80" y="87"/>
                  </a:lnTo>
                  <a:lnTo>
                    <a:pt x="62" y="81"/>
                  </a:lnTo>
                  <a:lnTo>
                    <a:pt x="35" y="75"/>
                  </a:lnTo>
                  <a:lnTo>
                    <a:pt x="27" y="73"/>
                  </a:lnTo>
                  <a:lnTo>
                    <a:pt x="20" y="69"/>
                  </a:lnTo>
                  <a:lnTo>
                    <a:pt x="12" y="63"/>
                  </a:lnTo>
                  <a:lnTo>
                    <a:pt x="6" y="55"/>
                  </a:lnTo>
                  <a:lnTo>
                    <a:pt x="5" y="42"/>
                  </a:lnTo>
                  <a:lnTo>
                    <a:pt x="6" y="30"/>
                  </a:lnTo>
                  <a:lnTo>
                    <a:pt x="12" y="18"/>
                  </a:lnTo>
                  <a:lnTo>
                    <a:pt x="21" y="7"/>
                  </a:lnTo>
                  <a:lnTo>
                    <a:pt x="35" y="1"/>
                  </a:lnTo>
                  <a:lnTo>
                    <a:pt x="53" y="0"/>
                  </a:lnTo>
                  <a:lnTo>
                    <a:pt x="71" y="1"/>
                  </a:lnTo>
                  <a:lnTo>
                    <a:pt x="84" y="6"/>
                  </a:lnTo>
                  <a:lnTo>
                    <a:pt x="93" y="12"/>
                  </a:lnTo>
                  <a:lnTo>
                    <a:pt x="101" y="19"/>
                  </a:lnTo>
                  <a:lnTo>
                    <a:pt x="104" y="28"/>
                  </a:lnTo>
                  <a:lnTo>
                    <a:pt x="105" y="36"/>
                  </a:lnTo>
                  <a:lnTo>
                    <a:pt x="107" y="43"/>
                  </a:lnTo>
                  <a:lnTo>
                    <a:pt x="89" y="4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58" name="Freeform 58"/>
            <p:cNvSpPr>
              <a:spLocks noEditPoints="1"/>
            </p:cNvSpPr>
            <p:nvPr/>
          </p:nvSpPr>
          <p:spPr bwMode="auto">
            <a:xfrm>
              <a:off x="3265" y="1349"/>
              <a:ext cx="60" cy="69"/>
            </a:xfrm>
            <a:custGeom>
              <a:avLst/>
              <a:gdLst/>
              <a:ahLst/>
              <a:cxnLst>
                <a:cxn ang="0">
                  <a:pos x="16" y="54"/>
                </a:cxn>
                <a:cxn ang="0">
                  <a:pos x="18" y="45"/>
                </a:cxn>
                <a:cxn ang="0">
                  <a:pos x="19" y="35"/>
                </a:cxn>
                <a:cxn ang="0">
                  <a:pos x="25" y="26"/>
                </a:cxn>
                <a:cxn ang="0">
                  <a:pos x="34" y="18"/>
                </a:cxn>
                <a:cxn ang="0">
                  <a:pos x="46" y="15"/>
                </a:cxn>
                <a:cxn ang="0">
                  <a:pos x="58" y="18"/>
                </a:cxn>
                <a:cxn ang="0">
                  <a:pos x="67" y="26"/>
                </a:cxn>
                <a:cxn ang="0">
                  <a:pos x="72" y="35"/>
                </a:cxn>
                <a:cxn ang="0">
                  <a:pos x="75" y="45"/>
                </a:cxn>
                <a:cxn ang="0">
                  <a:pos x="75" y="54"/>
                </a:cxn>
                <a:cxn ang="0">
                  <a:pos x="75" y="63"/>
                </a:cxn>
                <a:cxn ang="0">
                  <a:pos x="72" y="74"/>
                </a:cxn>
                <a:cxn ang="0">
                  <a:pos x="67" y="83"/>
                </a:cxn>
                <a:cxn ang="0">
                  <a:pos x="58" y="90"/>
                </a:cxn>
                <a:cxn ang="0">
                  <a:pos x="46" y="93"/>
                </a:cxn>
                <a:cxn ang="0">
                  <a:pos x="34" y="90"/>
                </a:cxn>
                <a:cxn ang="0">
                  <a:pos x="25" y="83"/>
                </a:cxn>
                <a:cxn ang="0">
                  <a:pos x="19" y="74"/>
                </a:cxn>
                <a:cxn ang="0">
                  <a:pos x="18" y="63"/>
                </a:cxn>
                <a:cxn ang="0">
                  <a:pos x="16" y="54"/>
                </a:cxn>
                <a:cxn ang="0">
                  <a:pos x="0" y="54"/>
                </a:cxn>
                <a:cxn ang="0">
                  <a:pos x="1" y="69"/>
                </a:cxn>
                <a:cxn ang="0">
                  <a:pos x="6" y="84"/>
                </a:cxn>
                <a:cxn ang="0">
                  <a:pos x="16" y="96"/>
                </a:cxn>
                <a:cxn ang="0">
                  <a:pos x="28" y="104"/>
                </a:cxn>
                <a:cxn ang="0">
                  <a:pos x="46" y="107"/>
                </a:cxn>
                <a:cxn ang="0">
                  <a:pos x="63" y="104"/>
                </a:cxn>
                <a:cxn ang="0">
                  <a:pos x="76" y="96"/>
                </a:cxn>
                <a:cxn ang="0">
                  <a:pos x="85" y="84"/>
                </a:cxn>
                <a:cxn ang="0">
                  <a:pos x="91" y="69"/>
                </a:cxn>
                <a:cxn ang="0">
                  <a:pos x="93" y="54"/>
                </a:cxn>
                <a:cxn ang="0">
                  <a:pos x="91" y="38"/>
                </a:cxn>
                <a:cxn ang="0">
                  <a:pos x="85" y="24"/>
                </a:cxn>
                <a:cxn ang="0">
                  <a:pos x="76" y="12"/>
                </a:cxn>
                <a:cxn ang="0">
                  <a:pos x="63" y="3"/>
                </a:cxn>
                <a:cxn ang="0">
                  <a:pos x="46" y="0"/>
                </a:cxn>
                <a:cxn ang="0">
                  <a:pos x="28" y="3"/>
                </a:cxn>
                <a:cxn ang="0">
                  <a:pos x="16" y="12"/>
                </a:cxn>
                <a:cxn ang="0">
                  <a:pos x="6" y="24"/>
                </a:cxn>
                <a:cxn ang="0">
                  <a:pos x="1" y="38"/>
                </a:cxn>
                <a:cxn ang="0">
                  <a:pos x="0" y="54"/>
                </a:cxn>
              </a:cxnLst>
              <a:rect l="0" t="0" r="r" b="b"/>
              <a:pathLst>
                <a:path w="93" h="107">
                  <a:moveTo>
                    <a:pt x="16" y="54"/>
                  </a:moveTo>
                  <a:lnTo>
                    <a:pt x="18" y="45"/>
                  </a:lnTo>
                  <a:lnTo>
                    <a:pt x="19" y="35"/>
                  </a:lnTo>
                  <a:lnTo>
                    <a:pt x="25" y="26"/>
                  </a:lnTo>
                  <a:lnTo>
                    <a:pt x="34" y="18"/>
                  </a:lnTo>
                  <a:lnTo>
                    <a:pt x="46" y="15"/>
                  </a:lnTo>
                  <a:lnTo>
                    <a:pt x="58" y="18"/>
                  </a:lnTo>
                  <a:lnTo>
                    <a:pt x="67" y="26"/>
                  </a:lnTo>
                  <a:lnTo>
                    <a:pt x="72" y="35"/>
                  </a:lnTo>
                  <a:lnTo>
                    <a:pt x="75" y="45"/>
                  </a:lnTo>
                  <a:lnTo>
                    <a:pt x="75" y="54"/>
                  </a:lnTo>
                  <a:lnTo>
                    <a:pt x="75" y="63"/>
                  </a:lnTo>
                  <a:lnTo>
                    <a:pt x="72" y="74"/>
                  </a:lnTo>
                  <a:lnTo>
                    <a:pt x="67" y="83"/>
                  </a:lnTo>
                  <a:lnTo>
                    <a:pt x="58" y="90"/>
                  </a:lnTo>
                  <a:lnTo>
                    <a:pt x="46" y="93"/>
                  </a:lnTo>
                  <a:lnTo>
                    <a:pt x="34" y="90"/>
                  </a:lnTo>
                  <a:lnTo>
                    <a:pt x="25" y="83"/>
                  </a:lnTo>
                  <a:lnTo>
                    <a:pt x="19" y="74"/>
                  </a:lnTo>
                  <a:lnTo>
                    <a:pt x="18" y="63"/>
                  </a:lnTo>
                  <a:lnTo>
                    <a:pt x="16" y="54"/>
                  </a:lnTo>
                  <a:close/>
                  <a:moveTo>
                    <a:pt x="0" y="54"/>
                  </a:moveTo>
                  <a:lnTo>
                    <a:pt x="1" y="69"/>
                  </a:lnTo>
                  <a:lnTo>
                    <a:pt x="6" y="84"/>
                  </a:lnTo>
                  <a:lnTo>
                    <a:pt x="16" y="96"/>
                  </a:lnTo>
                  <a:lnTo>
                    <a:pt x="28" y="104"/>
                  </a:lnTo>
                  <a:lnTo>
                    <a:pt x="46" y="107"/>
                  </a:lnTo>
                  <a:lnTo>
                    <a:pt x="63" y="104"/>
                  </a:lnTo>
                  <a:lnTo>
                    <a:pt x="76" y="96"/>
                  </a:lnTo>
                  <a:lnTo>
                    <a:pt x="85" y="84"/>
                  </a:lnTo>
                  <a:lnTo>
                    <a:pt x="91" y="69"/>
                  </a:lnTo>
                  <a:lnTo>
                    <a:pt x="93" y="54"/>
                  </a:lnTo>
                  <a:lnTo>
                    <a:pt x="91" y="38"/>
                  </a:lnTo>
                  <a:lnTo>
                    <a:pt x="85" y="24"/>
                  </a:lnTo>
                  <a:lnTo>
                    <a:pt x="76" y="12"/>
                  </a:lnTo>
                  <a:lnTo>
                    <a:pt x="63" y="3"/>
                  </a:lnTo>
                  <a:lnTo>
                    <a:pt x="46" y="0"/>
                  </a:lnTo>
                  <a:lnTo>
                    <a:pt x="28" y="3"/>
                  </a:lnTo>
                  <a:lnTo>
                    <a:pt x="16" y="12"/>
                  </a:lnTo>
                  <a:lnTo>
                    <a:pt x="6" y="24"/>
                  </a:lnTo>
                  <a:lnTo>
                    <a:pt x="1" y="3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3336" y="1349"/>
              <a:ext cx="55" cy="70"/>
            </a:xfrm>
            <a:custGeom>
              <a:avLst/>
              <a:gdLst/>
              <a:ahLst/>
              <a:cxnLst>
                <a:cxn ang="0">
                  <a:pos x="71" y="38"/>
                </a:cxn>
                <a:cxn ang="0">
                  <a:pos x="69" y="32"/>
                </a:cxn>
                <a:cxn ang="0">
                  <a:pos x="66" y="26"/>
                </a:cxn>
                <a:cxn ang="0">
                  <a:pos x="63" y="21"/>
                </a:cxn>
                <a:cxn ang="0">
                  <a:pos x="59" y="18"/>
                </a:cxn>
                <a:cxn ang="0">
                  <a:pos x="53" y="17"/>
                </a:cxn>
                <a:cxn ang="0">
                  <a:pos x="47" y="15"/>
                </a:cxn>
                <a:cxn ang="0">
                  <a:pos x="36" y="18"/>
                </a:cxn>
                <a:cxn ang="0">
                  <a:pos x="27" y="24"/>
                </a:cxn>
                <a:cxn ang="0">
                  <a:pos x="23" y="33"/>
                </a:cxn>
                <a:cxn ang="0">
                  <a:pos x="20" y="44"/>
                </a:cxn>
                <a:cxn ang="0">
                  <a:pos x="18" y="54"/>
                </a:cxn>
                <a:cxn ang="0">
                  <a:pos x="20" y="65"/>
                </a:cxn>
                <a:cxn ang="0">
                  <a:pos x="21" y="75"/>
                </a:cxn>
                <a:cxn ang="0">
                  <a:pos x="27" y="84"/>
                </a:cxn>
                <a:cxn ang="0">
                  <a:pos x="35" y="90"/>
                </a:cxn>
                <a:cxn ang="0">
                  <a:pos x="47" y="93"/>
                </a:cxn>
                <a:cxn ang="0">
                  <a:pos x="57" y="90"/>
                </a:cxn>
                <a:cxn ang="0">
                  <a:pos x="66" y="83"/>
                </a:cxn>
                <a:cxn ang="0">
                  <a:pos x="71" y="69"/>
                </a:cxn>
                <a:cxn ang="0">
                  <a:pos x="87" y="69"/>
                </a:cxn>
                <a:cxn ang="0">
                  <a:pos x="84" y="80"/>
                </a:cxn>
                <a:cxn ang="0">
                  <a:pos x="80" y="89"/>
                </a:cxn>
                <a:cxn ang="0">
                  <a:pos x="72" y="99"/>
                </a:cxn>
                <a:cxn ang="0">
                  <a:pos x="62" y="105"/>
                </a:cxn>
                <a:cxn ang="0">
                  <a:pos x="45" y="108"/>
                </a:cxn>
                <a:cxn ang="0">
                  <a:pos x="30" y="105"/>
                </a:cxn>
                <a:cxn ang="0">
                  <a:pos x="18" y="98"/>
                </a:cxn>
                <a:cxn ang="0">
                  <a:pos x="8" y="87"/>
                </a:cxn>
                <a:cxn ang="0">
                  <a:pos x="2" y="74"/>
                </a:cxn>
                <a:cxn ang="0">
                  <a:pos x="0" y="57"/>
                </a:cxn>
                <a:cxn ang="0">
                  <a:pos x="2" y="39"/>
                </a:cxn>
                <a:cxn ang="0">
                  <a:pos x="8" y="24"/>
                </a:cxn>
                <a:cxn ang="0">
                  <a:pos x="18" y="11"/>
                </a:cxn>
                <a:cxn ang="0">
                  <a:pos x="32" y="3"/>
                </a:cxn>
                <a:cxn ang="0">
                  <a:pos x="50" y="0"/>
                </a:cxn>
                <a:cxn ang="0">
                  <a:pos x="63" y="3"/>
                </a:cxn>
                <a:cxn ang="0">
                  <a:pos x="74" y="9"/>
                </a:cxn>
                <a:cxn ang="0">
                  <a:pos x="81" y="17"/>
                </a:cxn>
                <a:cxn ang="0">
                  <a:pos x="86" y="27"/>
                </a:cxn>
                <a:cxn ang="0">
                  <a:pos x="87" y="38"/>
                </a:cxn>
                <a:cxn ang="0">
                  <a:pos x="71" y="38"/>
                </a:cxn>
              </a:cxnLst>
              <a:rect l="0" t="0" r="r" b="b"/>
              <a:pathLst>
                <a:path w="87" h="108">
                  <a:moveTo>
                    <a:pt x="71" y="38"/>
                  </a:moveTo>
                  <a:lnTo>
                    <a:pt x="69" y="32"/>
                  </a:lnTo>
                  <a:lnTo>
                    <a:pt x="66" y="26"/>
                  </a:lnTo>
                  <a:lnTo>
                    <a:pt x="63" y="21"/>
                  </a:lnTo>
                  <a:lnTo>
                    <a:pt x="59" y="18"/>
                  </a:lnTo>
                  <a:lnTo>
                    <a:pt x="53" y="17"/>
                  </a:lnTo>
                  <a:lnTo>
                    <a:pt x="47" y="15"/>
                  </a:lnTo>
                  <a:lnTo>
                    <a:pt x="36" y="18"/>
                  </a:lnTo>
                  <a:lnTo>
                    <a:pt x="27" y="24"/>
                  </a:lnTo>
                  <a:lnTo>
                    <a:pt x="23" y="33"/>
                  </a:lnTo>
                  <a:lnTo>
                    <a:pt x="20" y="44"/>
                  </a:lnTo>
                  <a:lnTo>
                    <a:pt x="18" y="54"/>
                  </a:lnTo>
                  <a:lnTo>
                    <a:pt x="20" y="65"/>
                  </a:lnTo>
                  <a:lnTo>
                    <a:pt x="21" y="75"/>
                  </a:lnTo>
                  <a:lnTo>
                    <a:pt x="27" y="84"/>
                  </a:lnTo>
                  <a:lnTo>
                    <a:pt x="35" y="90"/>
                  </a:lnTo>
                  <a:lnTo>
                    <a:pt x="47" y="93"/>
                  </a:lnTo>
                  <a:lnTo>
                    <a:pt x="57" y="90"/>
                  </a:lnTo>
                  <a:lnTo>
                    <a:pt x="66" y="83"/>
                  </a:lnTo>
                  <a:lnTo>
                    <a:pt x="71" y="69"/>
                  </a:lnTo>
                  <a:lnTo>
                    <a:pt x="87" y="69"/>
                  </a:lnTo>
                  <a:lnTo>
                    <a:pt x="84" y="80"/>
                  </a:lnTo>
                  <a:lnTo>
                    <a:pt x="80" y="89"/>
                  </a:lnTo>
                  <a:lnTo>
                    <a:pt x="72" y="99"/>
                  </a:lnTo>
                  <a:lnTo>
                    <a:pt x="62" y="105"/>
                  </a:lnTo>
                  <a:lnTo>
                    <a:pt x="45" y="108"/>
                  </a:lnTo>
                  <a:lnTo>
                    <a:pt x="30" y="105"/>
                  </a:lnTo>
                  <a:lnTo>
                    <a:pt x="18" y="98"/>
                  </a:lnTo>
                  <a:lnTo>
                    <a:pt x="8" y="87"/>
                  </a:lnTo>
                  <a:lnTo>
                    <a:pt x="2" y="74"/>
                  </a:lnTo>
                  <a:lnTo>
                    <a:pt x="0" y="57"/>
                  </a:lnTo>
                  <a:lnTo>
                    <a:pt x="2" y="39"/>
                  </a:lnTo>
                  <a:lnTo>
                    <a:pt x="8" y="24"/>
                  </a:lnTo>
                  <a:lnTo>
                    <a:pt x="18" y="11"/>
                  </a:lnTo>
                  <a:lnTo>
                    <a:pt x="32" y="3"/>
                  </a:lnTo>
                  <a:lnTo>
                    <a:pt x="50" y="0"/>
                  </a:lnTo>
                  <a:lnTo>
                    <a:pt x="63" y="3"/>
                  </a:lnTo>
                  <a:lnTo>
                    <a:pt x="74" y="9"/>
                  </a:lnTo>
                  <a:lnTo>
                    <a:pt x="81" y="17"/>
                  </a:lnTo>
                  <a:lnTo>
                    <a:pt x="86" y="27"/>
                  </a:lnTo>
                  <a:lnTo>
                    <a:pt x="87" y="38"/>
                  </a:lnTo>
                  <a:lnTo>
                    <a:pt x="71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60" name="Freeform 60"/>
            <p:cNvSpPr>
              <a:spLocks noEditPoints="1"/>
            </p:cNvSpPr>
            <p:nvPr/>
          </p:nvSpPr>
          <p:spPr bwMode="auto">
            <a:xfrm>
              <a:off x="3405" y="1327"/>
              <a:ext cx="11" cy="90"/>
            </a:xfrm>
            <a:custGeom>
              <a:avLst/>
              <a:gdLst/>
              <a:ahLst/>
              <a:cxnLst>
                <a:cxn ang="0">
                  <a:pos x="17" y="139"/>
                </a:cxn>
                <a:cxn ang="0">
                  <a:pos x="0" y="139"/>
                </a:cxn>
                <a:cxn ang="0">
                  <a:pos x="0" y="37"/>
                </a:cxn>
                <a:cxn ang="0">
                  <a:pos x="17" y="37"/>
                </a:cxn>
                <a:cxn ang="0">
                  <a:pos x="17" y="13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17" y="19"/>
                </a:cxn>
                <a:cxn ang="0">
                  <a:pos x="0" y="19"/>
                </a:cxn>
              </a:cxnLst>
              <a:rect l="0" t="0" r="r" b="b"/>
              <a:pathLst>
                <a:path w="17" h="139">
                  <a:moveTo>
                    <a:pt x="17" y="139"/>
                  </a:moveTo>
                  <a:lnTo>
                    <a:pt x="0" y="139"/>
                  </a:lnTo>
                  <a:lnTo>
                    <a:pt x="0" y="37"/>
                  </a:lnTo>
                  <a:lnTo>
                    <a:pt x="17" y="37"/>
                  </a:lnTo>
                  <a:lnTo>
                    <a:pt x="17" y="139"/>
                  </a:lnTo>
                  <a:close/>
                  <a:moveTo>
                    <a:pt x="0" y="19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61" name="Freeform 61"/>
            <p:cNvSpPr>
              <a:spLocks noEditPoints="1"/>
            </p:cNvSpPr>
            <p:nvPr/>
          </p:nvSpPr>
          <p:spPr bwMode="auto">
            <a:xfrm>
              <a:off x="3432" y="1349"/>
              <a:ext cx="59" cy="70"/>
            </a:xfrm>
            <a:custGeom>
              <a:avLst/>
              <a:gdLst/>
              <a:ahLst/>
              <a:cxnLst>
                <a:cxn ang="0">
                  <a:pos x="18" y="47"/>
                </a:cxn>
                <a:cxn ang="0">
                  <a:pos x="21" y="32"/>
                </a:cxn>
                <a:cxn ang="0">
                  <a:pos x="32" y="20"/>
                </a:cxn>
                <a:cxn ang="0">
                  <a:pos x="47" y="15"/>
                </a:cxn>
                <a:cxn ang="0">
                  <a:pos x="59" y="18"/>
                </a:cxn>
                <a:cxn ang="0">
                  <a:pos x="68" y="26"/>
                </a:cxn>
                <a:cxn ang="0">
                  <a:pos x="72" y="35"/>
                </a:cxn>
                <a:cxn ang="0">
                  <a:pos x="74" y="47"/>
                </a:cxn>
                <a:cxn ang="0">
                  <a:pos x="18" y="47"/>
                </a:cxn>
                <a:cxn ang="0">
                  <a:pos x="74" y="72"/>
                </a:cxn>
                <a:cxn ang="0">
                  <a:pos x="72" y="80"/>
                </a:cxn>
                <a:cxn ang="0">
                  <a:pos x="66" y="86"/>
                </a:cxn>
                <a:cxn ang="0">
                  <a:pos x="59" y="90"/>
                </a:cxn>
                <a:cxn ang="0">
                  <a:pos x="48" y="93"/>
                </a:cxn>
                <a:cxn ang="0">
                  <a:pos x="35" y="90"/>
                </a:cxn>
                <a:cxn ang="0">
                  <a:pos x="26" y="84"/>
                </a:cxn>
                <a:cxn ang="0">
                  <a:pos x="20" y="74"/>
                </a:cxn>
                <a:cxn ang="0">
                  <a:pos x="18" y="60"/>
                </a:cxn>
                <a:cxn ang="0">
                  <a:pos x="92" y="60"/>
                </a:cxn>
                <a:cxn ang="0">
                  <a:pos x="90" y="39"/>
                </a:cxn>
                <a:cxn ang="0">
                  <a:pos x="86" y="23"/>
                </a:cxn>
                <a:cxn ang="0">
                  <a:pos x="77" y="11"/>
                </a:cxn>
                <a:cxn ang="0">
                  <a:pos x="65" y="3"/>
                </a:cxn>
                <a:cxn ang="0">
                  <a:pos x="48" y="0"/>
                </a:cxn>
                <a:cxn ang="0">
                  <a:pos x="30" y="3"/>
                </a:cxn>
                <a:cxn ang="0">
                  <a:pos x="17" y="11"/>
                </a:cxn>
                <a:cxn ang="0">
                  <a:pos x="8" y="24"/>
                </a:cxn>
                <a:cxn ang="0">
                  <a:pos x="2" y="39"/>
                </a:cxn>
                <a:cxn ang="0">
                  <a:pos x="0" y="57"/>
                </a:cxn>
                <a:cxn ang="0">
                  <a:pos x="2" y="74"/>
                </a:cxn>
                <a:cxn ang="0">
                  <a:pos x="8" y="87"/>
                </a:cxn>
                <a:cxn ang="0">
                  <a:pos x="17" y="98"/>
                </a:cxn>
                <a:cxn ang="0">
                  <a:pos x="30" y="105"/>
                </a:cxn>
                <a:cxn ang="0">
                  <a:pos x="45" y="108"/>
                </a:cxn>
                <a:cxn ang="0">
                  <a:pos x="59" y="107"/>
                </a:cxn>
                <a:cxn ang="0">
                  <a:pos x="68" y="104"/>
                </a:cxn>
                <a:cxn ang="0">
                  <a:pos x="72" y="101"/>
                </a:cxn>
                <a:cxn ang="0">
                  <a:pos x="83" y="90"/>
                </a:cxn>
                <a:cxn ang="0">
                  <a:pos x="89" y="80"/>
                </a:cxn>
                <a:cxn ang="0">
                  <a:pos x="90" y="72"/>
                </a:cxn>
                <a:cxn ang="0">
                  <a:pos x="74" y="72"/>
                </a:cxn>
              </a:cxnLst>
              <a:rect l="0" t="0" r="r" b="b"/>
              <a:pathLst>
                <a:path w="92" h="108">
                  <a:moveTo>
                    <a:pt x="18" y="47"/>
                  </a:moveTo>
                  <a:lnTo>
                    <a:pt x="21" y="32"/>
                  </a:lnTo>
                  <a:lnTo>
                    <a:pt x="32" y="20"/>
                  </a:lnTo>
                  <a:lnTo>
                    <a:pt x="47" y="15"/>
                  </a:lnTo>
                  <a:lnTo>
                    <a:pt x="59" y="18"/>
                  </a:lnTo>
                  <a:lnTo>
                    <a:pt x="68" y="26"/>
                  </a:lnTo>
                  <a:lnTo>
                    <a:pt x="72" y="35"/>
                  </a:lnTo>
                  <a:lnTo>
                    <a:pt x="74" y="47"/>
                  </a:lnTo>
                  <a:lnTo>
                    <a:pt x="18" y="47"/>
                  </a:lnTo>
                  <a:close/>
                  <a:moveTo>
                    <a:pt x="74" y="72"/>
                  </a:moveTo>
                  <a:lnTo>
                    <a:pt x="72" y="80"/>
                  </a:lnTo>
                  <a:lnTo>
                    <a:pt x="66" y="86"/>
                  </a:lnTo>
                  <a:lnTo>
                    <a:pt x="59" y="90"/>
                  </a:lnTo>
                  <a:lnTo>
                    <a:pt x="48" y="93"/>
                  </a:lnTo>
                  <a:lnTo>
                    <a:pt x="35" y="90"/>
                  </a:lnTo>
                  <a:lnTo>
                    <a:pt x="26" y="84"/>
                  </a:lnTo>
                  <a:lnTo>
                    <a:pt x="20" y="74"/>
                  </a:lnTo>
                  <a:lnTo>
                    <a:pt x="18" y="60"/>
                  </a:lnTo>
                  <a:lnTo>
                    <a:pt x="92" y="60"/>
                  </a:lnTo>
                  <a:lnTo>
                    <a:pt x="90" y="39"/>
                  </a:lnTo>
                  <a:lnTo>
                    <a:pt x="86" y="23"/>
                  </a:lnTo>
                  <a:lnTo>
                    <a:pt x="77" y="11"/>
                  </a:lnTo>
                  <a:lnTo>
                    <a:pt x="65" y="3"/>
                  </a:lnTo>
                  <a:lnTo>
                    <a:pt x="48" y="0"/>
                  </a:lnTo>
                  <a:lnTo>
                    <a:pt x="30" y="3"/>
                  </a:lnTo>
                  <a:lnTo>
                    <a:pt x="17" y="11"/>
                  </a:lnTo>
                  <a:lnTo>
                    <a:pt x="8" y="24"/>
                  </a:lnTo>
                  <a:lnTo>
                    <a:pt x="2" y="39"/>
                  </a:lnTo>
                  <a:lnTo>
                    <a:pt x="0" y="57"/>
                  </a:lnTo>
                  <a:lnTo>
                    <a:pt x="2" y="74"/>
                  </a:lnTo>
                  <a:lnTo>
                    <a:pt x="8" y="87"/>
                  </a:lnTo>
                  <a:lnTo>
                    <a:pt x="17" y="98"/>
                  </a:lnTo>
                  <a:lnTo>
                    <a:pt x="30" y="105"/>
                  </a:lnTo>
                  <a:lnTo>
                    <a:pt x="45" y="108"/>
                  </a:lnTo>
                  <a:lnTo>
                    <a:pt x="59" y="107"/>
                  </a:lnTo>
                  <a:lnTo>
                    <a:pt x="68" y="104"/>
                  </a:lnTo>
                  <a:lnTo>
                    <a:pt x="72" y="101"/>
                  </a:lnTo>
                  <a:lnTo>
                    <a:pt x="83" y="90"/>
                  </a:lnTo>
                  <a:lnTo>
                    <a:pt x="89" y="80"/>
                  </a:lnTo>
                  <a:lnTo>
                    <a:pt x="90" y="72"/>
                  </a:lnTo>
                  <a:lnTo>
                    <a:pt x="74" y="7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3501" y="1333"/>
              <a:ext cx="29" cy="85"/>
            </a:xfrm>
            <a:custGeom>
              <a:avLst/>
              <a:gdLst/>
              <a:ahLst/>
              <a:cxnLst>
                <a:cxn ang="0">
                  <a:pos x="30" y="43"/>
                </a:cxn>
                <a:cxn ang="0">
                  <a:pos x="30" y="108"/>
                </a:cxn>
                <a:cxn ang="0">
                  <a:pos x="31" y="112"/>
                </a:cxn>
                <a:cxn ang="0">
                  <a:pos x="33" y="114"/>
                </a:cxn>
                <a:cxn ang="0">
                  <a:pos x="34" y="115"/>
                </a:cxn>
                <a:cxn ang="0">
                  <a:pos x="36" y="117"/>
                </a:cxn>
                <a:cxn ang="0">
                  <a:pos x="39" y="117"/>
                </a:cxn>
                <a:cxn ang="0">
                  <a:pos x="40" y="117"/>
                </a:cxn>
                <a:cxn ang="0">
                  <a:pos x="46" y="117"/>
                </a:cxn>
                <a:cxn ang="0">
                  <a:pos x="46" y="130"/>
                </a:cxn>
                <a:cxn ang="0">
                  <a:pos x="40" y="130"/>
                </a:cxn>
                <a:cxn ang="0">
                  <a:pos x="36" y="130"/>
                </a:cxn>
                <a:cxn ang="0">
                  <a:pos x="34" y="132"/>
                </a:cxn>
                <a:cxn ang="0">
                  <a:pos x="27" y="130"/>
                </a:cxn>
                <a:cxn ang="0">
                  <a:pos x="22" y="129"/>
                </a:cxn>
                <a:cxn ang="0">
                  <a:pos x="18" y="126"/>
                </a:cxn>
                <a:cxn ang="0">
                  <a:pos x="16" y="123"/>
                </a:cxn>
                <a:cxn ang="0">
                  <a:pos x="15" y="120"/>
                </a:cxn>
                <a:cxn ang="0">
                  <a:pos x="13" y="114"/>
                </a:cxn>
                <a:cxn ang="0">
                  <a:pos x="13" y="109"/>
                </a:cxn>
                <a:cxn ang="0">
                  <a:pos x="13" y="43"/>
                </a:cxn>
                <a:cxn ang="0">
                  <a:pos x="0" y="43"/>
                </a:cxn>
                <a:cxn ang="0">
                  <a:pos x="0" y="28"/>
                </a:cxn>
                <a:cxn ang="0">
                  <a:pos x="13" y="28"/>
                </a:cxn>
                <a:cxn ang="0">
                  <a:pos x="13" y="0"/>
                </a:cxn>
                <a:cxn ang="0">
                  <a:pos x="30" y="0"/>
                </a:cxn>
                <a:cxn ang="0">
                  <a:pos x="30" y="28"/>
                </a:cxn>
                <a:cxn ang="0">
                  <a:pos x="46" y="28"/>
                </a:cxn>
                <a:cxn ang="0">
                  <a:pos x="46" y="43"/>
                </a:cxn>
                <a:cxn ang="0">
                  <a:pos x="30" y="43"/>
                </a:cxn>
              </a:cxnLst>
              <a:rect l="0" t="0" r="r" b="b"/>
              <a:pathLst>
                <a:path w="46" h="132">
                  <a:moveTo>
                    <a:pt x="30" y="43"/>
                  </a:moveTo>
                  <a:lnTo>
                    <a:pt x="30" y="108"/>
                  </a:lnTo>
                  <a:lnTo>
                    <a:pt x="31" y="112"/>
                  </a:lnTo>
                  <a:lnTo>
                    <a:pt x="33" y="114"/>
                  </a:lnTo>
                  <a:lnTo>
                    <a:pt x="34" y="115"/>
                  </a:lnTo>
                  <a:lnTo>
                    <a:pt x="36" y="117"/>
                  </a:lnTo>
                  <a:lnTo>
                    <a:pt x="39" y="117"/>
                  </a:lnTo>
                  <a:lnTo>
                    <a:pt x="40" y="117"/>
                  </a:lnTo>
                  <a:lnTo>
                    <a:pt x="46" y="117"/>
                  </a:lnTo>
                  <a:lnTo>
                    <a:pt x="46" y="130"/>
                  </a:lnTo>
                  <a:lnTo>
                    <a:pt x="40" y="130"/>
                  </a:lnTo>
                  <a:lnTo>
                    <a:pt x="36" y="130"/>
                  </a:lnTo>
                  <a:lnTo>
                    <a:pt x="34" y="132"/>
                  </a:lnTo>
                  <a:lnTo>
                    <a:pt x="27" y="130"/>
                  </a:lnTo>
                  <a:lnTo>
                    <a:pt x="22" y="129"/>
                  </a:lnTo>
                  <a:lnTo>
                    <a:pt x="18" y="126"/>
                  </a:lnTo>
                  <a:lnTo>
                    <a:pt x="16" y="123"/>
                  </a:lnTo>
                  <a:lnTo>
                    <a:pt x="15" y="120"/>
                  </a:lnTo>
                  <a:lnTo>
                    <a:pt x="13" y="114"/>
                  </a:lnTo>
                  <a:lnTo>
                    <a:pt x="13" y="109"/>
                  </a:lnTo>
                  <a:lnTo>
                    <a:pt x="13" y="43"/>
                  </a:lnTo>
                  <a:lnTo>
                    <a:pt x="0" y="43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0"/>
                  </a:lnTo>
                  <a:lnTo>
                    <a:pt x="30" y="0"/>
                  </a:lnTo>
                  <a:lnTo>
                    <a:pt x="30" y="28"/>
                  </a:lnTo>
                  <a:lnTo>
                    <a:pt x="46" y="28"/>
                  </a:lnTo>
                  <a:lnTo>
                    <a:pt x="46" y="43"/>
                  </a:lnTo>
                  <a:lnTo>
                    <a:pt x="30" y="4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63" name="Freeform 63"/>
            <p:cNvSpPr>
              <a:spLocks noEditPoints="1"/>
            </p:cNvSpPr>
            <p:nvPr/>
          </p:nvSpPr>
          <p:spPr bwMode="auto">
            <a:xfrm>
              <a:off x="3544" y="1327"/>
              <a:ext cx="11" cy="90"/>
            </a:xfrm>
            <a:custGeom>
              <a:avLst/>
              <a:gdLst/>
              <a:ahLst/>
              <a:cxnLst>
                <a:cxn ang="0">
                  <a:pos x="17" y="139"/>
                </a:cxn>
                <a:cxn ang="0">
                  <a:pos x="0" y="139"/>
                </a:cxn>
                <a:cxn ang="0">
                  <a:pos x="0" y="37"/>
                </a:cxn>
                <a:cxn ang="0">
                  <a:pos x="17" y="37"/>
                </a:cxn>
                <a:cxn ang="0">
                  <a:pos x="17" y="13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17" y="19"/>
                </a:cxn>
                <a:cxn ang="0">
                  <a:pos x="0" y="19"/>
                </a:cxn>
              </a:cxnLst>
              <a:rect l="0" t="0" r="r" b="b"/>
              <a:pathLst>
                <a:path w="17" h="139">
                  <a:moveTo>
                    <a:pt x="17" y="139"/>
                  </a:moveTo>
                  <a:lnTo>
                    <a:pt x="0" y="139"/>
                  </a:lnTo>
                  <a:lnTo>
                    <a:pt x="0" y="37"/>
                  </a:lnTo>
                  <a:lnTo>
                    <a:pt x="17" y="37"/>
                  </a:lnTo>
                  <a:lnTo>
                    <a:pt x="17" y="139"/>
                  </a:lnTo>
                  <a:close/>
                  <a:moveTo>
                    <a:pt x="0" y="19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64" name="Freeform 64"/>
            <p:cNvSpPr>
              <a:spLocks noEditPoints="1"/>
            </p:cNvSpPr>
            <p:nvPr/>
          </p:nvSpPr>
          <p:spPr bwMode="auto">
            <a:xfrm>
              <a:off x="3571" y="1349"/>
              <a:ext cx="59" cy="70"/>
            </a:xfrm>
            <a:custGeom>
              <a:avLst/>
              <a:gdLst/>
              <a:ahLst/>
              <a:cxnLst>
                <a:cxn ang="0">
                  <a:pos x="18" y="47"/>
                </a:cxn>
                <a:cxn ang="0">
                  <a:pos x="21" y="32"/>
                </a:cxn>
                <a:cxn ang="0">
                  <a:pos x="32" y="20"/>
                </a:cxn>
                <a:cxn ang="0">
                  <a:pos x="47" y="15"/>
                </a:cxn>
                <a:cxn ang="0">
                  <a:pos x="59" y="18"/>
                </a:cxn>
                <a:cxn ang="0">
                  <a:pos x="68" y="26"/>
                </a:cxn>
                <a:cxn ang="0">
                  <a:pos x="72" y="35"/>
                </a:cxn>
                <a:cxn ang="0">
                  <a:pos x="74" y="47"/>
                </a:cxn>
                <a:cxn ang="0">
                  <a:pos x="18" y="47"/>
                </a:cxn>
                <a:cxn ang="0">
                  <a:pos x="74" y="72"/>
                </a:cxn>
                <a:cxn ang="0">
                  <a:pos x="72" y="80"/>
                </a:cxn>
                <a:cxn ang="0">
                  <a:pos x="66" y="86"/>
                </a:cxn>
                <a:cxn ang="0">
                  <a:pos x="59" y="90"/>
                </a:cxn>
                <a:cxn ang="0">
                  <a:pos x="48" y="93"/>
                </a:cxn>
                <a:cxn ang="0">
                  <a:pos x="35" y="90"/>
                </a:cxn>
                <a:cxn ang="0">
                  <a:pos x="26" y="84"/>
                </a:cxn>
                <a:cxn ang="0">
                  <a:pos x="20" y="74"/>
                </a:cxn>
                <a:cxn ang="0">
                  <a:pos x="18" y="60"/>
                </a:cxn>
                <a:cxn ang="0">
                  <a:pos x="92" y="60"/>
                </a:cxn>
                <a:cxn ang="0">
                  <a:pos x="90" y="39"/>
                </a:cxn>
                <a:cxn ang="0">
                  <a:pos x="86" y="23"/>
                </a:cxn>
                <a:cxn ang="0">
                  <a:pos x="77" y="11"/>
                </a:cxn>
                <a:cxn ang="0">
                  <a:pos x="65" y="3"/>
                </a:cxn>
                <a:cxn ang="0">
                  <a:pos x="48" y="0"/>
                </a:cxn>
                <a:cxn ang="0">
                  <a:pos x="30" y="3"/>
                </a:cxn>
                <a:cxn ang="0">
                  <a:pos x="17" y="11"/>
                </a:cxn>
                <a:cxn ang="0">
                  <a:pos x="8" y="24"/>
                </a:cxn>
                <a:cxn ang="0">
                  <a:pos x="2" y="39"/>
                </a:cxn>
                <a:cxn ang="0">
                  <a:pos x="0" y="57"/>
                </a:cxn>
                <a:cxn ang="0">
                  <a:pos x="2" y="74"/>
                </a:cxn>
                <a:cxn ang="0">
                  <a:pos x="8" y="87"/>
                </a:cxn>
                <a:cxn ang="0">
                  <a:pos x="17" y="98"/>
                </a:cxn>
                <a:cxn ang="0">
                  <a:pos x="30" y="105"/>
                </a:cxn>
                <a:cxn ang="0">
                  <a:pos x="45" y="108"/>
                </a:cxn>
                <a:cxn ang="0">
                  <a:pos x="59" y="107"/>
                </a:cxn>
                <a:cxn ang="0">
                  <a:pos x="68" y="104"/>
                </a:cxn>
                <a:cxn ang="0">
                  <a:pos x="72" y="101"/>
                </a:cxn>
                <a:cxn ang="0">
                  <a:pos x="83" y="90"/>
                </a:cxn>
                <a:cxn ang="0">
                  <a:pos x="89" y="80"/>
                </a:cxn>
                <a:cxn ang="0">
                  <a:pos x="90" y="72"/>
                </a:cxn>
                <a:cxn ang="0">
                  <a:pos x="74" y="72"/>
                </a:cxn>
              </a:cxnLst>
              <a:rect l="0" t="0" r="r" b="b"/>
              <a:pathLst>
                <a:path w="92" h="108">
                  <a:moveTo>
                    <a:pt x="18" y="47"/>
                  </a:moveTo>
                  <a:lnTo>
                    <a:pt x="21" y="32"/>
                  </a:lnTo>
                  <a:lnTo>
                    <a:pt x="32" y="20"/>
                  </a:lnTo>
                  <a:lnTo>
                    <a:pt x="47" y="15"/>
                  </a:lnTo>
                  <a:lnTo>
                    <a:pt x="59" y="18"/>
                  </a:lnTo>
                  <a:lnTo>
                    <a:pt x="68" y="26"/>
                  </a:lnTo>
                  <a:lnTo>
                    <a:pt x="72" y="35"/>
                  </a:lnTo>
                  <a:lnTo>
                    <a:pt x="74" y="47"/>
                  </a:lnTo>
                  <a:lnTo>
                    <a:pt x="18" y="47"/>
                  </a:lnTo>
                  <a:close/>
                  <a:moveTo>
                    <a:pt x="74" y="72"/>
                  </a:moveTo>
                  <a:lnTo>
                    <a:pt x="72" y="80"/>
                  </a:lnTo>
                  <a:lnTo>
                    <a:pt x="66" y="86"/>
                  </a:lnTo>
                  <a:lnTo>
                    <a:pt x="59" y="90"/>
                  </a:lnTo>
                  <a:lnTo>
                    <a:pt x="48" y="93"/>
                  </a:lnTo>
                  <a:lnTo>
                    <a:pt x="35" y="90"/>
                  </a:lnTo>
                  <a:lnTo>
                    <a:pt x="26" y="84"/>
                  </a:lnTo>
                  <a:lnTo>
                    <a:pt x="20" y="74"/>
                  </a:lnTo>
                  <a:lnTo>
                    <a:pt x="18" y="60"/>
                  </a:lnTo>
                  <a:lnTo>
                    <a:pt x="92" y="60"/>
                  </a:lnTo>
                  <a:lnTo>
                    <a:pt x="90" y="39"/>
                  </a:lnTo>
                  <a:lnTo>
                    <a:pt x="86" y="23"/>
                  </a:lnTo>
                  <a:lnTo>
                    <a:pt x="77" y="11"/>
                  </a:lnTo>
                  <a:lnTo>
                    <a:pt x="65" y="3"/>
                  </a:lnTo>
                  <a:lnTo>
                    <a:pt x="48" y="0"/>
                  </a:lnTo>
                  <a:lnTo>
                    <a:pt x="30" y="3"/>
                  </a:lnTo>
                  <a:lnTo>
                    <a:pt x="17" y="11"/>
                  </a:lnTo>
                  <a:lnTo>
                    <a:pt x="8" y="24"/>
                  </a:lnTo>
                  <a:lnTo>
                    <a:pt x="2" y="39"/>
                  </a:lnTo>
                  <a:lnTo>
                    <a:pt x="0" y="57"/>
                  </a:lnTo>
                  <a:lnTo>
                    <a:pt x="2" y="74"/>
                  </a:lnTo>
                  <a:lnTo>
                    <a:pt x="8" y="87"/>
                  </a:lnTo>
                  <a:lnTo>
                    <a:pt x="17" y="98"/>
                  </a:lnTo>
                  <a:lnTo>
                    <a:pt x="30" y="105"/>
                  </a:lnTo>
                  <a:lnTo>
                    <a:pt x="45" y="108"/>
                  </a:lnTo>
                  <a:lnTo>
                    <a:pt x="59" y="107"/>
                  </a:lnTo>
                  <a:lnTo>
                    <a:pt x="68" y="104"/>
                  </a:lnTo>
                  <a:lnTo>
                    <a:pt x="72" y="101"/>
                  </a:lnTo>
                  <a:lnTo>
                    <a:pt x="83" y="90"/>
                  </a:lnTo>
                  <a:lnTo>
                    <a:pt x="89" y="80"/>
                  </a:lnTo>
                  <a:lnTo>
                    <a:pt x="90" y="72"/>
                  </a:lnTo>
                  <a:lnTo>
                    <a:pt x="74" y="7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3641" y="1349"/>
              <a:ext cx="54" cy="70"/>
            </a:xfrm>
            <a:custGeom>
              <a:avLst/>
              <a:gdLst/>
              <a:ahLst/>
              <a:cxnLst>
                <a:cxn ang="0">
                  <a:pos x="64" y="30"/>
                </a:cxn>
                <a:cxn ang="0">
                  <a:pos x="61" y="24"/>
                </a:cxn>
                <a:cxn ang="0">
                  <a:pos x="57" y="20"/>
                </a:cxn>
                <a:cxn ang="0">
                  <a:pos x="46" y="15"/>
                </a:cxn>
                <a:cxn ang="0">
                  <a:pos x="37" y="15"/>
                </a:cxn>
                <a:cxn ang="0">
                  <a:pos x="31" y="17"/>
                </a:cxn>
                <a:cxn ang="0">
                  <a:pos x="25" y="20"/>
                </a:cxn>
                <a:cxn ang="0">
                  <a:pos x="21" y="26"/>
                </a:cxn>
                <a:cxn ang="0">
                  <a:pos x="21" y="33"/>
                </a:cxn>
                <a:cxn ang="0">
                  <a:pos x="25" y="39"/>
                </a:cxn>
                <a:cxn ang="0">
                  <a:pos x="37" y="44"/>
                </a:cxn>
                <a:cxn ang="0">
                  <a:pos x="72" y="54"/>
                </a:cxn>
                <a:cxn ang="0">
                  <a:pos x="84" y="74"/>
                </a:cxn>
                <a:cxn ang="0">
                  <a:pos x="72" y="99"/>
                </a:cxn>
                <a:cxn ang="0">
                  <a:pos x="43" y="108"/>
                </a:cxn>
                <a:cxn ang="0">
                  <a:pos x="15" y="101"/>
                </a:cxn>
                <a:cxn ang="0">
                  <a:pos x="3" y="87"/>
                </a:cxn>
                <a:cxn ang="0">
                  <a:pos x="0" y="72"/>
                </a:cxn>
                <a:cxn ang="0">
                  <a:pos x="18" y="77"/>
                </a:cxn>
                <a:cxn ang="0">
                  <a:pos x="24" y="87"/>
                </a:cxn>
                <a:cxn ang="0">
                  <a:pos x="43" y="93"/>
                </a:cxn>
                <a:cxn ang="0">
                  <a:pos x="55" y="92"/>
                </a:cxn>
                <a:cxn ang="0">
                  <a:pos x="63" y="86"/>
                </a:cxn>
                <a:cxn ang="0">
                  <a:pos x="66" y="77"/>
                </a:cxn>
                <a:cxn ang="0">
                  <a:pos x="64" y="69"/>
                </a:cxn>
                <a:cxn ang="0">
                  <a:pos x="54" y="65"/>
                </a:cxn>
                <a:cxn ang="0">
                  <a:pos x="27" y="57"/>
                </a:cxn>
                <a:cxn ang="0">
                  <a:pos x="6" y="45"/>
                </a:cxn>
                <a:cxn ang="0">
                  <a:pos x="6" y="18"/>
                </a:cxn>
                <a:cxn ang="0">
                  <a:pos x="27" y="3"/>
                </a:cxn>
                <a:cxn ang="0">
                  <a:pos x="57" y="3"/>
                </a:cxn>
                <a:cxn ang="0">
                  <a:pos x="75" y="15"/>
                </a:cxn>
                <a:cxn ang="0">
                  <a:pos x="79" y="29"/>
                </a:cxn>
                <a:cxn ang="0">
                  <a:pos x="64" y="32"/>
                </a:cxn>
              </a:cxnLst>
              <a:rect l="0" t="0" r="r" b="b"/>
              <a:pathLst>
                <a:path w="84" h="108">
                  <a:moveTo>
                    <a:pt x="64" y="32"/>
                  </a:moveTo>
                  <a:lnTo>
                    <a:pt x="64" y="30"/>
                  </a:lnTo>
                  <a:lnTo>
                    <a:pt x="63" y="27"/>
                  </a:lnTo>
                  <a:lnTo>
                    <a:pt x="61" y="24"/>
                  </a:lnTo>
                  <a:lnTo>
                    <a:pt x="60" y="21"/>
                  </a:lnTo>
                  <a:lnTo>
                    <a:pt x="57" y="20"/>
                  </a:lnTo>
                  <a:lnTo>
                    <a:pt x="52" y="17"/>
                  </a:lnTo>
                  <a:lnTo>
                    <a:pt x="46" y="15"/>
                  </a:lnTo>
                  <a:lnTo>
                    <a:pt x="40" y="15"/>
                  </a:lnTo>
                  <a:lnTo>
                    <a:pt x="37" y="15"/>
                  </a:lnTo>
                  <a:lnTo>
                    <a:pt x="34" y="15"/>
                  </a:lnTo>
                  <a:lnTo>
                    <a:pt x="31" y="17"/>
                  </a:lnTo>
                  <a:lnTo>
                    <a:pt x="28" y="18"/>
                  </a:lnTo>
                  <a:lnTo>
                    <a:pt x="25" y="20"/>
                  </a:lnTo>
                  <a:lnTo>
                    <a:pt x="22" y="23"/>
                  </a:lnTo>
                  <a:lnTo>
                    <a:pt x="21" y="26"/>
                  </a:lnTo>
                  <a:lnTo>
                    <a:pt x="19" y="30"/>
                  </a:lnTo>
                  <a:lnTo>
                    <a:pt x="21" y="33"/>
                  </a:lnTo>
                  <a:lnTo>
                    <a:pt x="22" y="38"/>
                  </a:lnTo>
                  <a:lnTo>
                    <a:pt x="25" y="39"/>
                  </a:lnTo>
                  <a:lnTo>
                    <a:pt x="31" y="41"/>
                  </a:lnTo>
                  <a:lnTo>
                    <a:pt x="37" y="44"/>
                  </a:lnTo>
                  <a:lnTo>
                    <a:pt x="55" y="47"/>
                  </a:lnTo>
                  <a:lnTo>
                    <a:pt x="72" y="54"/>
                  </a:lnTo>
                  <a:lnTo>
                    <a:pt x="81" y="62"/>
                  </a:lnTo>
                  <a:lnTo>
                    <a:pt x="84" y="74"/>
                  </a:lnTo>
                  <a:lnTo>
                    <a:pt x="81" y="89"/>
                  </a:lnTo>
                  <a:lnTo>
                    <a:pt x="72" y="99"/>
                  </a:lnTo>
                  <a:lnTo>
                    <a:pt x="60" y="105"/>
                  </a:lnTo>
                  <a:lnTo>
                    <a:pt x="43" y="108"/>
                  </a:lnTo>
                  <a:lnTo>
                    <a:pt x="27" y="105"/>
                  </a:lnTo>
                  <a:lnTo>
                    <a:pt x="15" y="101"/>
                  </a:lnTo>
                  <a:lnTo>
                    <a:pt x="7" y="95"/>
                  </a:lnTo>
                  <a:lnTo>
                    <a:pt x="3" y="87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16" y="72"/>
                  </a:lnTo>
                  <a:lnTo>
                    <a:pt x="18" y="77"/>
                  </a:lnTo>
                  <a:lnTo>
                    <a:pt x="19" y="83"/>
                  </a:lnTo>
                  <a:lnTo>
                    <a:pt x="24" y="87"/>
                  </a:lnTo>
                  <a:lnTo>
                    <a:pt x="31" y="92"/>
                  </a:lnTo>
                  <a:lnTo>
                    <a:pt x="43" y="93"/>
                  </a:lnTo>
                  <a:lnTo>
                    <a:pt x="49" y="93"/>
                  </a:lnTo>
                  <a:lnTo>
                    <a:pt x="55" y="92"/>
                  </a:lnTo>
                  <a:lnTo>
                    <a:pt x="60" y="89"/>
                  </a:lnTo>
                  <a:lnTo>
                    <a:pt x="63" y="86"/>
                  </a:lnTo>
                  <a:lnTo>
                    <a:pt x="66" y="81"/>
                  </a:lnTo>
                  <a:lnTo>
                    <a:pt x="66" y="77"/>
                  </a:lnTo>
                  <a:lnTo>
                    <a:pt x="66" y="72"/>
                  </a:lnTo>
                  <a:lnTo>
                    <a:pt x="64" y="69"/>
                  </a:lnTo>
                  <a:lnTo>
                    <a:pt x="60" y="66"/>
                  </a:lnTo>
                  <a:lnTo>
                    <a:pt x="54" y="65"/>
                  </a:lnTo>
                  <a:lnTo>
                    <a:pt x="46" y="62"/>
                  </a:lnTo>
                  <a:lnTo>
                    <a:pt x="27" y="57"/>
                  </a:lnTo>
                  <a:lnTo>
                    <a:pt x="15" y="53"/>
                  </a:lnTo>
                  <a:lnTo>
                    <a:pt x="6" y="45"/>
                  </a:lnTo>
                  <a:lnTo>
                    <a:pt x="3" y="33"/>
                  </a:lnTo>
                  <a:lnTo>
                    <a:pt x="6" y="18"/>
                  </a:lnTo>
                  <a:lnTo>
                    <a:pt x="15" y="8"/>
                  </a:lnTo>
                  <a:lnTo>
                    <a:pt x="27" y="3"/>
                  </a:lnTo>
                  <a:lnTo>
                    <a:pt x="42" y="0"/>
                  </a:lnTo>
                  <a:lnTo>
                    <a:pt x="57" y="3"/>
                  </a:lnTo>
                  <a:lnTo>
                    <a:pt x="67" y="8"/>
                  </a:lnTo>
                  <a:lnTo>
                    <a:pt x="75" y="15"/>
                  </a:lnTo>
                  <a:lnTo>
                    <a:pt x="78" y="21"/>
                  </a:lnTo>
                  <a:lnTo>
                    <a:pt x="79" y="29"/>
                  </a:lnTo>
                  <a:lnTo>
                    <a:pt x="81" y="32"/>
                  </a:lnTo>
                  <a:lnTo>
                    <a:pt x="64" y="3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340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340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2338"/>
            <a:ext cx="3960813" cy="3916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0413" y="2192338"/>
            <a:ext cx="3962400" cy="3916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92338"/>
            <a:ext cx="8075613" cy="39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784225"/>
          </a:xfrm>
          <a:prstGeom prst="rect">
            <a:avLst/>
          </a:prstGeom>
          <a:solidFill>
            <a:srgbClr val="E00034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352" tIns="39676" rIns="79352" bIns="39676" anchor="ctr"/>
          <a:lstStyle/>
          <a:p>
            <a:pPr algn="ctr" defTabSz="793750">
              <a:defRPr/>
            </a:pPr>
            <a:endParaRPr lang="en-GB" sz="3100">
              <a:latin typeface="Arial" charset="0"/>
              <a:cs typeface="Arial" charset="0"/>
            </a:endParaRPr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161925" y="114300"/>
            <a:ext cx="4608513" cy="434975"/>
            <a:chOff x="793" y="1162"/>
            <a:chExt cx="2903" cy="274"/>
          </a:xfrm>
        </p:grpSpPr>
        <p:sp>
          <p:nvSpPr>
            <p:cNvPr id="4101" name="AutoShape 5"/>
            <p:cNvSpPr>
              <a:spLocks noChangeAspect="1" noChangeArrowheads="1" noTextEdit="1"/>
            </p:cNvSpPr>
            <p:nvPr/>
          </p:nvSpPr>
          <p:spPr bwMode="auto">
            <a:xfrm>
              <a:off x="793" y="1162"/>
              <a:ext cx="2903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793" y="1163"/>
              <a:ext cx="474" cy="27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auto">
            <a:xfrm>
              <a:off x="852" y="1212"/>
              <a:ext cx="176" cy="177"/>
            </a:xfrm>
            <a:custGeom>
              <a:avLst/>
              <a:gdLst/>
              <a:ahLst/>
              <a:cxnLst>
                <a:cxn ang="0">
                  <a:pos x="96" y="179"/>
                </a:cxn>
                <a:cxn ang="0">
                  <a:pos x="0" y="179"/>
                </a:cxn>
                <a:cxn ang="0">
                  <a:pos x="0" y="96"/>
                </a:cxn>
                <a:cxn ang="0">
                  <a:pos x="96" y="96"/>
                </a:cxn>
                <a:cxn ang="0">
                  <a:pos x="96" y="96"/>
                </a:cxn>
                <a:cxn ang="0">
                  <a:pos x="96" y="0"/>
                </a:cxn>
                <a:cxn ang="0">
                  <a:pos x="178" y="0"/>
                </a:cxn>
                <a:cxn ang="0">
                  <a:pos x="178" y="96"/>
                </a:cxn>
                <a:cxn ang="0">
                  <a:pos x="178" y="96"/>
                </a:cxn>
                <a:cxn ang="0">
                  <a:pos x="274" y="96"/>
                </a:cxn>
                <a:cxn ang="0">
                  <a:pos x="274" y="179"/>
                </a:cxn>
                <a:cxn ang="0">
                  <a:pos x="178" y="179"/>
                </a:cxn>
                <a:cxn ang="0">
                  <a:pos x="178" y="179"/>
                </a:cxn>
                <a:cxn ang="0">
                  <a:pos x="178" y="275"/>
                </a:cxn>
                <a:cxn ang="0">
                  <a:pos x="96" y="275"/>
                </a:cxn>
                <a:cxn ang="0">
                  <a:pos x="96" y="179"/>
                </a:cxn>
                <a:cxn ang="0">
                  <a:pos x="96" y="179"/>
                </a:cxn>
              </a:cxnLst>
              <a:rect l="0" t="0" r="r" b="b"/>
              <a:pathLst>
                <a:path w="274" h="275">
                  <a:moveTo>
                    <a:pt x="96" y="179"/>
                  </a:moveTo>
                  <a:lnTo>
                    <a:pt x="0" y="179"/>
                  </a:lnTo>
                  <a:lnTo>
                    <a:pt x="0" y="96"/>
                  </a:lnTo>
                  <a:lnTo>
                    <a:pt x="96" y="96"/>
                  </a:lnTo>
                  <a:lnTo>
                    <a:pt x="96" y="96"/>
                  </a:lnTo>
                  <a:lnTo>
                    <a:pt x="96" y="0"/>
                  </a:lnTo>
                  <a:lnTo>
                    <a:pt x="178" y="0"/>
                  </a:lnTo>
                  <a:lnTo>
                    <a:pt x="178" y="96"/>
                  </a:lnTo>
                  <a:lnTo>
                    <a:pt x="178" y="96"/>
                  </a:lnTo>
                  <a:lnTo>
                    <a:pt x="274" y="96"/>
                  </a:lnTo>
                  <a:lnTo>
                    <a:pt x="274" y="179"/>
                  </a:lnTo>
                  <a:lnTo>
                    <a:pt x="178" y="179"/>
                  </a:lnTo>
                  <a:lnTo>
                    <a:pt x="178" y="179"/>
                  </a:lnTo>
                  <a:lnTo>
                    <a:pt x="178" y="275"/>
                  </a:lnTo>
                  <a:lnTo>
                    <a:pt x="96" y="275"/>
                  </a:lnTo>
                  <a:lnTo>
                    <a:pt x="96" y="179"/>
                  </a:lnTo>
                  <a:lnTo>
                    <a:pt x="96" y="179"/>
                  </a:lnTo>
                  <a:close/>
                </a:path>
              </a:pathLst>
            </a:custGeom>
            <a:solidFill>
              <a:srgbClr val="E00034"/>
            </a:solidFill>
            <a:ln w="0">
              <a:solidFill>
                <a:srgbClr val="E000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auto">
            <a:xfrm>
              <a:off x="1066" y="1210"/>
              <a:ext cx="145" cy="179"/>
            </a:xfrm>
            <a:custGeom>
              <a:avLst/>
              <a:gdLst/>
              <a:ahLst/>
              <a:cxnLst>
                <a:cxn ang="0">
                  <a:pos x="69" y="138"/>
                </a:cxn>
                <a:cxn ang="0">
                  <a:pos x="72" y="108"/>
                </a:cxn>
                <a:cxn ang="0">
                  <a:pos x="84" y="80"/>
                </a:cxn>
                <a:cxn ang="0">
                  <a:pos x="102" y="57"/>
                </a:cxn>
                <a:cxn ang="0">
                  <a:pos x="126" y="39"/>
                </a:cxn>
                <a:cxn ang="0">
                  <a:pos x="153" y="27"/>
                </a:cxn>
                <a:cxn ang="0">
                  <a:pos x="184" y="23"/>
                </a:cxn>
                <a:cxn ang="0">
                  <a:pos x="205" y="24"/>
                </a:cxn>
                <a:cxn ang="0">
                  <a:pos x="225" y="30"/>
                </a:cxn>
                <a:cxn ang="0">
                  <a:pos x="199" y="14"/>
                </a:cxn>
                <a:cxn ang="0">
                  <a:pos x="169" y="3"/>
                </a:cxn>
                <a:cxn ang="0">
                  <a:pos x="138" y="0"/>
                </a:cxn>
                <a:cxn ang="0">
                  <a:pos x="106" y="3"/>
                </a:cxn>
                <a:cxn ang="0">
                  <a:pos x="78" y="14"/>
                </a:cxn>
                <a:cxn ang="0">
                  <a:pos x="51" y="30"/>
                </a:cxn>
                <a:cxn ang="0">
                  <a:pos x="30" y="53"/>
                </a:cxn>
                <a:cxn ang="0">
                  <a:pos x="13" y="78"/>
                </a:cxn>
                <a:cxn ang="0">
                  <a:pos x="3" y="107"/>
                </a:cxn>
                <a:cxn ang="0">
                  <a:pos x="0" y="140"/>
                </a:cxn>
                <a:cxn ang="0">
                  <a:pos x="3" y="171"/>
                </a:cxn>
                <a:cxn ang="0">
                  <a:pos x="13" y="200"/>
                </a:cxn>
                <a:cxn ang="0">
                  <a:pos x="30" y="227"/>
                </a:cxn>
                <a:cxn ang="0">
                  <a:pos x="51" y="248"/>
                </a:cxn>
                <a:cxn ang="0">
                  <a:pos x="78" y="264"/>
                </a:cxn>
                <a:cxn ang="0">
                  <a:pos x="106" y="275"/>
                </a:cxn>
                <a:cxn ang="0">
                  <a:pos x="138" y="278"/>
                </a:cxn>
                <a:cxn ang="0">
                  <a:pos x="171" y="275"/>
                </a:cxn>
                <a:cxn ang="0">
                  <a:pos x="201" y="263"/>
                </a:cxn>
                <a:cxn ang="0">
                  <a:pos x="226" y="246"/>
                </a:cxn>
                <a:cxn ang="0">
                  <a:pos x="207" y="252"/>
                </a:cxn>
                <a:cxn ang="0">
                  <a:pos x="184" y="254"/>
                </a:cxn>
                <a:cxn ang="0">
                  <a:pos x="153" y="251"/>
                </a:cxn>
                <a:cxn ang="0">
                  <a:pos x="126" y="239"/>
                </a:cxn>
                <a:cxn ang="0">
                  <a:pos x="102" y="221"/>
                </a:cxn>
                <a:cxn ang="0">
                  <a:pos x="84" y="197"/>
                </a:cxn>
                <a:cxn ang="0">
                  <a:pos x="72" y="170"/>
                </a:cxn>
                <a:cxn ang="0">
                  <a:pos x="69" y="138"/>
                </a:cxn>
              </a:cxnLst>
              <a:rect l="0" t="0" r="r" b="b"/>
              <a:pathLst>
                <a:path w="226" h="278">
                  <a:moveTo>
                    <a:pt x="69" y="138"/>
                  </a:moveTo>
                  <a:lnTo>
                    <a:pt x="72" y="108"/>
                  </a:lnTo>
                  <a:lnTo>
                    <a:pt x="84" y="80"/>
                  </a:lnTo>
                  <a:lnTo>
                    <a:pt x="102" y="57"/>
                  </a:lnTo>
                  <a:lnTo>
                    <a:pt x="126" y="39"/>
                  </a:lnTo>
                  <a:lnTo>
                    <a:pt x="153" y="27"/>
                  </a:lnTo>
                  <a:lnTo>
                    <a:pt x="184" y="23"/>
                  </a:lnTo>
                  <a:lnTo>
                    <a:pt x="205" y="24"/>
                  </a:lnTo>
                  <a:lnTo>
                    <a:pt x="225" y="30"/>
                  </a:lnTo>
                  <a:lnTo>
                    <a:pt x="199" y="14"/>
                  </a:lnTo>
                  <a:lnTo>
                    <a:pt x="169" y="3"/>
                  </a:lnTo>
                  <a:lnTo>
                    <a:pt x="138" y="0"/>
                  </a:lnTo>
                  <a:lnTo>
                    <a:pt x="106" y="3"/>
                  </a:lnTo>
                  <a:lnTo>
                    <a:pt x="78" y="14"/>
                  </a:lnTo>
                  <a:lnTo>
                    <a:pt x="51" y="30"/>
                  </a:lnTo>
                  <a:lnTo>
                    <a:pt x="30" y="53"/>
                  </a:lnTo>
                  <a:lnTo>
                    <a:pt x="13" y="78"/>
                  </a:lnTo>
                  <a:lnTo>
                    <a:pt x="3" y="107"/>
                  </a:lnTo>
                  <a:lnTo>
                    <a:pt x="0" y="140"/>
                  </a:lnTo>
                  <a:lnTo>
                    <a:pt x="3" y="171"/>
                  </a:lnTo>
                  <a:lnTo>
                    <a:pt x="13" y="200"/>
                  </a:lnTo>
                  <a:lnTo>
                    <a:pt x="30" y="227"/>
                  </a:lnTo>
                  <a:lnTo>
                    <a:pt x="51" y="248"/>
                  </a:lnTo>
                  <a:lnTo>
                    <a:pt x="78" y="264"/>
                  </a:lnTo>
                  <a:lnTo>
                    <a:pt x="106" y="275"/>
                  </a:lnTo>
                  <a:lnTo>
                    <a:pt x="138" y="278"/>
                  </a:lnTo>
                  <a:lnTo>
                    <a:pt x="171" y="275"/>
                  </a:lnTo>
                  <a:lnTo>
                    <a:pt x="201" y="263"/>
                  </a:lnTo>
                  <a:lnTo>
                    <a:pt x="226" y="246"/>
                  </a:lnTo>
                  <a:lnTo>
                    <a:pt x="207" y="252"/>
                  </a:lnTo>
                  <a:lnTo>
                    <a:pt x="184" y="254"/>
                  </a:lnTo>
                  <a:lnTo>
                    <a:pt x="153" y="251"/>
                  </a:lnTo>
                  <a:lnTo>
                    <a:pt x="126" y="239"/>
                  </a:lnTo>
                  <a:lnTo>
                    <a:pt x="102" y="221"/>
                  </a:lnTo>
                  <a:lnTo>
                    <a:pt x="84" y="197"/>
                  </a:lnTo>
                  <a:lnTo>
                    <a:pt x="72" y="170"/>
                  </a:lnTo>
                  <a:lnTo>
                    <a:pt x="69" y="138"/>
                  </a:lnTo>
                  <a:close/>
                </a:path>
              </a:pathLst>
            </a:custGeom>
            <a:solidFill>
              <a:srgbClr val="E00034"/>
            </a:solidFill>
            <a:ln w="0">
              <a:solidFill>
                <a:srgbClr val="E000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814" y="1183"/>
              <a:ext cx="434" cy="234"/>
            </a:xfrm>
            <a:prstGeom prst="rect">
              <a:avLst/>
            </a:prstGeom>
            <a:noFill/>
            <a:ln w="12700">
              <a:solidFill>
                <a:srgbClr val="E0003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1315" y="1181"/>
              <a:ext cx="12" cy="89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auto">
            <a:xfrm>
              <a:off x="1348" y="1203"/>
              <a:ext cx="53" cy="67"/>
            </a:xfrm>
            <a:custGeom>
              <a:avLst/>
              <a:gdLst/>
              <a:ahLst/>
              <a:cxnLst>
                <a:cxn ang="0">
                  <a:pos x="83" y="105"/>
                </a:cxn>
                <a:cxn ang="0">
                  <a:pos x="66" y="105"/>
                </a:cxn>
                <a:cxn ang="0">
                  <a:pos x="66" y="42"/>
                </a:cxn>
                <a:cxn ang="0">
                  <a:pos x="65" y="30"/>
                </a:cxn>
                <a:cxn ang="0">
                  <a:pos x="62" y="23"/>
                </a:cxn>
                <a:cxn ang="0">
                  <a:pos x="54" y="18"/>
                </a:cxn>
                <a:cxn ang="0">
                  <a:pos x="44" y="15"/>
                </a:cxn>
                <a:cxn ang="0">
                  <a:pos x="38" y="17"/>
                </a:cxn>
                <a:cxn ang="0">
                  <a:pos x="30" y="20"/>
                </a:cxn>
                <a:cxn ang="0">
                  <a:pos x="24" y="26"/>
                </a:cxn>
                <a:cxn ang="0">
                  <a:pos x="20" y="36"/>
                </a:cxn>
                <a:cxn ang="0">
                  <a:pos x="18" y="50"/>
                </a:cxn>
                <a:cxn ang="0">
                  <a:pos x="18" y="105"/>
                </a:cxn>
                <a:cxn ang="0">
                  <a:pos x="0" y="105"/>
                </a:cxn>
                <a:cxn ang="0">
                  <a:pos x="0" y="3"/>
                </a:cxn>
                <a:cxn ang="0">
                  <a:pos x="17" y="3"/>
                </a:cxn>
                <a:cxn ang="0">
                  <a:pos x="17" y="18"/>
                </a:cxn>
                <a:cxn ang="0">
                  <a:pos x="17" y="18"/>
                </a:cxn>
                <a:cxn ang="0">
                  <a:pos x="21" y="12"/>
                </a:cxn>
                <a:cxn ang="0">
                  <a:pos x="27" y="8"/>
                </a:cxn>
                <a:cxn ang="0">
                  <a:pos x="36" y="3"/>
                </a:cxn>
                <a:cxn ang="0">
                  <a:pos x="48" y="0"/>
                </a:cxn>
                <a:cxn ang="0">
                  <a:pos x="57" y="2"/>
                </a:cxn>
                <a:cxn ang="0">
                  <a:pos x="68" y="5"/>
                </a:cxn>
                <a:cxn ang="0">
                  <a:pos x="75" y="11"/>
                </a:cxn>
                <a:cxn ang="0">
                  <a:pos x="81" y="21"/>
                </a:cxn>
                <a:cxn ang="0">
                  <a:pos x="83" y="36"/>
                </a:cxn>
                <a:cxn ang="0">
                  <a:pos x="83" y="105"/>
                </a:cxn>
              </a:cxnLst>
              <a:rect l="0" t="0" r="r" b="b"/>
              <a:pathLst>
                <a:path w="83" h="105">
                  <a:moveTo>
                    <a:pt x="83" y="105"/>
                  </a:moveTo>
                  <a:lnTo>
                    <a:pt x="66" y="105"/>
                  </a:lnTo>
                  <a:lnTo>
                    <a:pt x="66" y="42"/>
                  </a:lnTo>
                  <a:lnTo>
                    <a:pt x="65" y="30"/>
                  </a:lnTo>
                  <a:lnTo>
                    <a:pt x="62" y="23"/>
                  </a:lnTo>
                  <a:lnTo>
                    <a:pt x="54" y="18"/>
                  </a:lnTo>
                  <a:lnTo>
                    <a:pt x="44" y="15"/>
                  </a:lnTo>
                  <a:lnTo>
                    <a:pt x="38" y="17"/>
                  </a:lnTo>
                  <a:lnTo>
                    <a:pt x="30" y="20"/>
                  </a:lnTo>
                  <a:lnTo>
                    <a:pt x="24" y="26"/>
                  </a:lnTo>
                  <a:lnTo>
                    <a:pt x="20" y="36"/>
                  </a:lnTo>
                  <a:lnTo>
                    <a:pt x="18" y="50"/>
                  </a:lnTo>
                  <a:lnTo>
                    <a:pt x="18" y="105"/>
                  </a:lnTo>
                  <a:lnTo>
                    <a:pt x="0" y="105"/>
                  </a:lnTo>
                  <a:lnTo>
                    <a:pt x="0" y="3"/>
                  </a:lnTo>
                  <a:lnTo>
                    <a:pt x="17" y="3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21" y="12"/>
                  </a:lnTo>
                  <a:lnTo>
                    <a:pt x="27" y="8"/>
                  </a:lnTo>
                  <a:lnTo>
                    <a:pt x="36" y="3"/>
                  </a:lnTo>
                  <a:lnTo>
                    <a:pt x="48" y="0"/>
                  </a:lnTo>
                  <a:lnTo>
                    <a:pt x="57" y="2"/>
                  </a:lnTo>
                  <a:lnTo>
                    <a:pt x="68" y="5"/>
                  </a:lnTo>
                  <a:lnTo>
                    <a:pt x="75" y="11"/>
                  </a:lnTo>
                  <a:lnTo>
                    <a:pt x="81" y="21"/>
                  </a:lnTo>
                  <a:lnTo>
                    <a:pt x="83" y="36"/>
                  </a:lnTo>
                  <a:lnTo>
                    <a:pt x="83" y="10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auto">
            <a:xfrm>
              <a:off x="1414" y="1186"/>
              <a:ext cx="30" cy="85"/>
            </a:xfrm>
            <a:custGeom>
              <a:avLst/>
              <a:gdLst/>
              <a:ahLst/>
              <a:cxnLst>
                <a:cxn ang="0">
                  <a:pos x="32" y="43"/>
                </a:cxn>
                <a:cxn ang="0">
                  <a:pos x="32" y="108"/>
                </a:cxn>
                <a:cxn ang="0">
                  <a:pos x="32" y="112"/>
                </a:cxn>
                <a:cxn ang="0">
                  <a:pos x="33" y="114"/>
                </a:cxn>
                <a:cxn ang="0">
                  <a:pos x="35" y="115"/>
                </a:cxn>
                <a:cxn ang="0">
                  <a:pos x="38" y="117"/>
                </a:cxn>
                <a:cxn ang="0">
                  <a:pos x="39" y="117"/>
                </a:cxn>
                <a:cxn ang="0">
                  <a:pos x="41" y="117"/>
                </a:cxn>
                <a:cxn ang="0">
                  <a:pos x="47" y="117"/>
                </a:cxn>
                <a:cxn ang="0">
                  <a:pos x="47" y="130"/>
                </a:cxn>
                <a:cxn ang="0">
                  <a:pos x="42" y="130"/>
                </a:cxn>
                <a:cxn ang="0">
                  <a:pos x="38" y="130"/>
                </a:cxn>
                <a:cxn ang="0">
                  <a:pos x="35" y="132"/>
                </a:cxn>
                <a:cxn ang="0">
                  <a:pos x="29" y="130"/>
                </a:cxn>
                <a:cxn ang="0">
                  <a:pos x="23" y="129"/>
                </a:cxn>
                <a:cxn ang="0">
                  <a:pos x="20" y="126"/>
                </a:cxn>
                <a:cxn ang="0">
                  <a:pos x="17" y="123"/>
                </a:cxn>
                <a:cxn ang="0">
                  <a:pos x="15" y="120"/>
                </a:cxn>
                <a:cxn ang="0">
                  <a:pos x="14" y="114"/>
                </a:cxn>
                <a:cxn ang="0">
                  <a:pos x="14" y="109"/>
                </a:cxn>
                <a:cxn ang="0">
                  <a:pos x="14" y="43"/>
                </a:cxn>
                <a:cxn ang="0">
                  <a:pos x="0" y="43"/>
                </a:cxn>
                <a:cxn ang="0">
                  <a:pos x="0" y="28"/>
                </a:cxn>
                <a:cxn ang="0">
                  <a:pos x="14" y="28"/>
                </a:cxn>
                <a:cxn ang="0">
                  <a:pos x="14" y="0"/>
                </a:cxn>
                <a:cxn ang="0">
                  <a:pos x="32" y="0"/>
                </a:cxn>
                <a:cxn ang="0">
                  <a:pos x="32" y="28"/>
                </a:cxn>
                <a:cxn ang="0">
                  <a:pos x="47" y="28"/>
                </a:cxn>
                <a:cxn ang="0">
                  <a:pos x="47" y="43"/>
                </a:cxn>
                <a:cxn ang="0">
                  <a:pos x="32" y="43"/>
                </a:cxn>
              </a:cxnLst>
              <a:rect l="0" t="0" r="r" b="b"/>
              <a:pathLst>
                <a:path w="47" h="132">
                  <a:moveTo>
                    <a:pt x="32" y="43"/>
                  </a:moveTo>
                  <a:lnTo>
                    <a:pt x="32" y="108"/>
                  </a:lnTo>
                  <a:lnTo>
                    <a:pt x="32" y="112"/>
                  </a:lnTo>
                  <a:lnTo>
                    <a:pt x="33" y="114"/>
                  </a:lnTo>
                  <a:lnTo>
                    <a:pt x="35" y="115"/>
                  </a:lnTo>
                  <a:lnTo>
                    <a:pt x="38" y="117"/>
                  </a:lnTo>
                  <a:lnTo>
                    <a:pt x="39" y="117"/>
                  </a:lnTo>
                  <a:lnTo>
                    <a:pt x="41" y="117"/>
                  </a:lnTo>
                  <a:lnTo>
                    <a:pt x="47" y="117"/>
                  </a:lnTo>
                  <a:lnTo>
                    <a:pt x="47" y="130"/>
                  </a:lnTo>
                  <a:lnTo>
                    <a:pt x="42" y="130"/>
                  </a:lnTo>
                  <a:lnTo>
                    <a:pt x="38" y="130"/>
                  </a:lnTo>
                  <a:lnTo>
                    <a:pt x="35" y="132"/>
                  </a:lnTo>
                  <a:lnTo>
                    <a:pt x="29" y="130"/>
                  </a:lnTo>
                  <a:lnTo>
                    <a:pt x="23" y="129"/>
                  </a:lnTo>
                  <a:lnTo>
                    <a:pt x="20" y="126"/>
                  </a:lnTo>
                  <a:lnTo>
                    <a:pt x="17" y="123"/>
                  </a:lnTo>
                  <a:lnTo>
                    <a:pt x="15" y="120"/>
                  </a:lnTo>
                  <a:lnTo>
                    <a:pt x="14" y="114"/>
                  </a:lnTo>
                  <a:lnTo>
                    <a:pt x="14" y="109"/>
                  </a:lnTo>
                  <a:lnTo>
                    <a:pt x="14" y="43"/>
                  </a:lnTo>
                  <a:lnTo>
                    <a:pt x="0" y="43"/>
                  </a:lnTo>
                  <a:lnTo>
                    <a:pt x="0" y="28"/>
                  </a:lnTo>
                  <a:lnTo>
                    <a:pt x="14" y="28"/>
                  </a:lnTo>
                  <a:lnTo>
                    <a:pt x="14" y="0"/>
                  </a:lnTo>
                  <a:lnTo>
                    <a:pt x="32" y="0"/>
                  </a:lnTo>
                  <a:lnTo>
                    <a:pt x="32" y="28"/>
                  </a:lnTo>
                  <a:lnTo>
                    <a:pt x="47" y="28"/>
                  </a:lnTo>
                  <a:lnTo>
                    <a:pt x="47" y="43"/>
                  </a:lnTo>
                  <a:lnTo>
                    <a:pt x="32" y="4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109" name="Freeform 13"/>
            <p:cNvSpPr>
              <a:spLocks noEditPoints="1"/>
            </p:cNvSpPr>
            <p:nvPr/>
          </p:nvSpPr>
          <p:spPr bwMode="auto">
            <a:xfrm>
              <a:off x="1454" y="1203"/>
              <a:ext cx="59" cy="69"/>
            </a:xfrm>
            <a:custGeom>
              <a:avLst/>
              <a:gdLst/>
              <a:ahLst/>
              <a:cxnLst>
                <a:cxn ang="0">
                  <a:pos x="18" y="47"/>
                </a:cxn>
                <a:cxn ang="0">
                  <a:pos x="23" y="32"/>
                </a:cxn>
                <a:cxn ang="0">
                  <a:pos x="32" y="20"/>
                </a:cxn>
                <a:cxn ang="0">
                  <a:pos x="47" y="15"/>
                </a:cxn>
                <a:cxn ang="0">
                  <a:pos x="59" y="18"/>
                </a:cxn>
                <a:cxn ang="0">
                  <a:pos x="68" y="26"/>
                </a:cxn>
                <a:cxn ang="0">
                  <a:pos x="72" y="35"/>
                </a:cxn>
                <a:cxn ang="0">
                  <a:pos x="75" y="47"/>
                </a:cxn>
                <a:cxn ang="0">
                  <a:pos x="18" y="47"/>
                </a:cxn>
                <a:cxn ang="0">
                  <a:pos x="74" y="72"/>
                </a:cxn>
                <a:cxn ang="0">
                  <a:pos x="72" y="80"/>
                </a:cxn>
                <a:cxn ang="0">
                  <a:pos x="66" y="86"/>
                </a:cxn>
                <a:cxn ang="0">
                  <a:pos x="59" y="90"/>
                </a:cxn>
                <a:cxn ang="0">
                  <a:pos x="48" y="93"/>
                </a:cxn>
                <a:cxn ang="0">
                  <a:pos x="35" y="90"/>
                </a:cxn>
                <a:cxn ang="0">
                  <a:pos x="26" y="84"/>
                </a:cxn>
                <a:cxn ang="0">
                  <a:pos x="20" y="74"/>
                </a:cxn>
                <a:cxn ang="0">
                  <a:pos x="18" y="60"/>
                </a:cxn>
                <a:cxn ang="0">
                  <a:pos x="92" y="60"/>
                </a:cxn>
                <a:cxn ang="0">
                  <a:pos x="90" y="39"/>
                </a:cxn>
                <a:cxn ang="0">
                  <a:pos x="86" y="23"/>
                </a:cxn>
                <a:cxn ang="0">
                  <a:pos x="77" y="11"/>
                </a:cxn>
                <a:cxn ang="0">
                  <a:pos x="65" y="3"/>
                </a:cxn>
                <a:cxn ang="0">
                  <a:pos x="48" y="0"/>
                </a:cxn>
                <a:cxn ang="0">
                  <a:pos x="30" y="3"/>
                </a:cxn>
                <a:cxn ang="0">
                  <a:pos x="17" y="11"/>
                </a:cxn>
                <a:cxn ang="0">
                  <a:pos x="8" y="24"/>
                </a:cxn>
                <a:cxn ang="0">
                  <a:pos x="2" y="39"/>
                </a:cxn>
                <a:cxn ang="0">
                  <a:pos x="0" y="57"/>
                </a:cxn>
                <a:cxn ang="0">
                  <a:pos x="2" y="74"/>
                </a:cxn>
                <a:cxn ang="0">
                  <a:pos x="8" y="87"/>
                </a:cxn>
                <a:cxn ang="0">
                  <a:pos x="17" y="98"/>
                </a:cxn>
                <a:cxn ang="0">
                  <a:pos x="30" y="105"/>
                </a:cxn>
                <a:cxn ang="0">
                  <a:pos x="45" y="108"/>
                </a:cxn>
                <a:cxn ang="0">
                  <a:pos x="59" y="107"/>
                </a:cxn>
                <a:cxn ang="0">
                  <a:pos x="68" y="104"/>
                </a:cxn>
                <a:cxn ang="0">
                  <a:pos x="72" y="101"/>
                </a:cxn>
                <a:cxn ang="0">
                  <a:pos x="83" y="90"/>
                </a:cxn>
                <a:cxn ang="0">
                  <a:pos x="89" y="80"/>
                </a:cxn>
                <a:cxn ang="0">
                  <a:pos x="90" y="72"/>
                </a:cxn>
                <a:cxn ang="0">
                  <a:pos x="74" y="72"/>
                </a:cxn>
              </a:cxnLst>
              <a:rect l="0" t="0" r="r" b="b"/>
              <a:pathLst>
                <a:path w="92" h="108">
                  <a:moveTo>
                    <a:pt x="18" y="47"/>
                  </a:moveTo>
                  <a:lnTo>
                    <a:pt x="23" y="32"/>
                  </a:lnTo>
                  <a:lnTo>
                    <a:pt x="32" y="20"/>
                  </a:lnTo>
                  <a:lnTo>
                    <a:pt x="47" y="15"/>
                  </a:lnTo>
                  <a:lnTo>
                    <a:pt x="59" y="18"/>
                  </a:lnTo>
                  <a:lnTo>
                    <a:pt x="68" y="26"/>
                  </a:lnTo>
                  <a:lnTo>
                    <a:pt x="72" y="35"/>
                  </a:lnTo>
                  <a:lnTo>
                    <a:pt x="75" y="47"/>
                  </a:lnTo>
                  <a:lnTo>
                    <a:pt x="18" y="47"/>
                  </a:lnTo>
                  <a:close/>
                  <a:moveTo>
                    <a:pt x="74" y="72"/>
                  </a:moveTo>
                  <a:lnTo>
                    <a:pt x="72" y="80"/>
                  </a:lnTo>
                  <a:lnTo>
                    <a:pt x="66" y="86"/>
                  </a:lnTo>
                  <a:lnTo>
                    <a:pt x="59" y="90"/>
                  </a:lnTo>
                  <a:lnTo>
                    <a:pt x="48" y="93"/>
                  </a:lnTo>
                  <a:lnTo>
                    <a:pt x="35" y="90"/>
                  </a:lnTo>
                  <a:lnTo>
                    <a:pt x="26" y="84"/>
                  </a:lnTo>
                  <a:lnTo>
                    <a:pt x="20" y="74"/>
                  </a:lnTo>
                  <a:lnTo>
                    <a:pt x="18" y="60"/>
                  </a:lnTo>
                  <a:lnTo>
                    <a:pt x="92" y="60"/>
                  </a:lnTo>
                  <a:lnTo>
                    <a:pt x="90" y="39"/>
                  </a:lnTo>
                  <a:lnTo>
                    <a:pt x="86" y="23"/>
                  </a:lnTo>
                  <a:lnTo>
                    <a:pt x="77" y="11"/>
                  </a:lnTo>
                  <a:lnTo>
                    <a:pt x="65" y="3"/>
                  </a:lnTo>
                  <a:lnTo>
                    <a:pt x="48" y="0"/>
                  </a:lnTo>
                  <a:lnTo>
                    <a:pt x="30" y="3"/>
                  </a:lnTo>
                  <a:lnTo>
                    <a:pt x="17" y="11"/>
                  </a:lnTo>
                  <a:lnTo>
                    <a:pt x="8" y="24"/>
                  </a:lnTo>
                  <a:lnTo>
                    <a:pt x="2" y="39"/>
                  </a:lnTo>
                  <a:lnTo>
                    <a:pt x="0" y="57"/>
                  </a:lnTo>
                  <a:lnTo>
                    <a:pt x="2" y="74"/>
                  </a:lnTo>
                  <a:lnTo>
                    <a:pt x="8" y="87"/>
                  </a:lnTo>
                  <a:lnTo>
                    <a:pt x="17" y="98"/>
                  </a:lnTo>
                  <a:lnTo>
                    <a:pt x="30" y="105"/>
                  </a:lnTo>
                  <a:lnTo>
                    <a:pt x="45" y="108"/>
                  </a:lnTo>
                  <a:lnTo>
                    <a:pt x="59" y="107"/>
                  </a:lnTo>
                  <a:lnTo>
                    <a:pt x="68" y="104"/>
                  </a:lnTo>
                  <a:lnTo>
                    <a:pt x="72" y="101"/>
                  </a:lnTo>
                  <a:lnTo>
                    <a:pt x="83" y="90"/>
                  </a:lnTo>
                  <a:lnTo>
                    <a:pt x="89" y="80"/>
                  </a:lnTo>
                  <a:lnTo>
                    <a:pt x="90" y="72"/>
                  </a:lnTo>
                  <a:lnTo>
                    <a:pt x="74" y="7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auto">
            <a:xfrm>
              <a:off x="1531" y="1203"/>
              <a:ext cx="31" cy="67"/>
            </a:xfrm>
            <a:custGeom>
              <a:avLst/>
              <a:gdLst/>
              <a:ahLst/>
              <a:cxnLst>
                <a:cxn ang="0">
                  <a:pos x="16" y="105"/>
                </a:cxn>
                <a:cxn ang="0">
                  <a:pos x="0" y="105"/>
                </a:cxn>
                <a:cxn ang="0">
                  <a:pos x="0" y="3"/>
                </a:cxn>
                <a:cxn ang="0">
                  <a:pos x="16" y="3"/>
                </a:cxn>
                <a:cxn ang="0">
                  <a:pos x="16" y="20"/>
                </a:cxn>
                <a:cxn ang="0">
                  <a:pos x="16" y="20"/>
                </a:cxn>
                <a:cxn ang="0">
                  <a:pos x="24" y="9"/>
                </a:cxn>
                <a:cxn ang="0">
                  <a:pos x="33" y="3"/>
                </a:cxn>
                <a:cxn ang="0">
                  <a:pos x="45" y="0"/>
                </a:cxn>
                <a:cxn ang="0">
                  <a:pos x="48" y="0"/>
                </a:cxn>
                <a:cxn ang="0">
                  <a:pos x="49" y="2"/>
                </a:cxn>
                <a:cxn ang="0">
                  <a:pos x="49" y="18"/>
                </a:cxn>
                <a:cxn ang="0">
                  <a:pos x="43" y="18"/>
                </a:cxn>
                <a:cxn ang="0">
                  <a:pos x="31" y="21"/>
                </a:cxn>
                <a:cxn ang="0">
                  <a:pos x="24" y="27"/>
                </a:cxn>
                <a:cxn ang="0">
                  <a:pos x="19" y="35"/>
                </a:cxn>
                <a:cxn ang="0">
                  <a:pos x="16" y="45"/>
                </a:cxn>
                <a:cxn ang="0">
                  <a:pos x="16" y="105"/>
                </a:cxn>
              </a:cxnLst>
              <a:rect l="0" t="0" r="r" b="b"/>
              <a:pathLst>
                <a:path w="49" h="105">
                  <a:moveTo>
                    <a:pt x="16" y="105"/>
                  </a:moveTo>
                  <a:lnTo>
                    <a:pt x="0" y="105"/>
                  </a:lnTo>
                  <a:lnTo>
                    <a:pt x="0" y="3"/>
                  </a:lnTo>
                  <a:lnTo>
                    <a:pt x="16" y="3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24" y="9"/>
                  </a:lnTo>
                  <a:lnTo>
                    <a:pt x="33" y="3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49" y="2"/>
                  </a:lnTo>
                  <a:lnTo>
                    <a:pt x="49" y="18"/>
                  </a:lnTo>
                  <a:lnTo>
                    <a:pt x="43" y="18"/>
                  </a:lnTo>
                  <a:lnTo>
                    <a:pt x="31" y="21"/>
                  </a:lnTo>
                  <a:lnTo>
                    <a:pt x="24" y="27"/>
                  </a:lnTo>
                  <a:lnTo>
                    <a:pt x="19" y="35"/>
                  </a:lnTo>
                  <a:lnTo>
                    <a:pt x="16" y="45"/>
                  </a:lnTo>
                  <a:lnTo>
                    <a:pt x="16" y="10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auto">
            <a:xfrm>
              <a:off x="1576" y="1203"/>
              <a:ext cx="53" cy="67"/>
            </a:xfrm>
            <a:custGeom>
              <a:avLst/>
              <a:gdLst/>
              <a:ahLst/>
              <a:cxnLst>
                <a:cxn ang="0">
                  <a:pos x="83" y="105"/>
                </a:cxn>
                <a:cxn ang="0">
                  <a:pos x="66" y="105"/>
                </a:cxn>
                <a:cxn ang="0">
                  <a:pos x="66" y="42"/>
                </a:cxn>
                <a:cxn ang="0">
                  <a:pos x="65" y="30"/>
                </a:cxn>
                <a:cxn ang="0">
                  <a:pos x="62" y="23"/>
                </a:cxn>
                <a:cxn ang="0">
                  <a:pos x="54" y="18"/>
                </a:cxn>
                <a:cxn ang="0">
                  <a:pos x="44" y="15"/>
                </a:cxn>
                <a:cxn ang="0">
                  <a:pos x="38" y="17"/>
                </a:cxn>
                <a:cxn ang="0">
                  <a:pos x="30" y="20"/>
                </a:cxn>
                <a:cxn ang="0">
                  <a:pos x="24" y="26"/>
                </a:cxn>
                <a:cxn ang="0">
                  <a:pos x="20" y="36"/>
                </a:cxn>
                <a:cxn ang="0">
                  <a:pos x="18" y="50"/>
                </a:cxn>
                <a:cxn ang="0">
                  <a:pos x="18" y="105"/>
                </a:cxn>
                <a:cxn ang="0">
                  <a:pos x="0" y="105"/>
                </a:cxn>
                <a:cxn ang="0">
                  <a:pos x="0" y="3"/>
                </a:cxn>
                <a:cxn ang="0">
                  <a:pos x="17" y="3"/>
                </a:cxn>
                <a:cxn ang="0">
                  <a:pos x="17" y="18"/>
                </a:cxn>
                <a:cxn ang="0">
                  <a:pos x="17" y="18"/>
                </a:cxn>
                <a:cxn ang="0">
                  <a:pos x="21" y="12"/>
                </a:cxn>
                <a:cxn ang="0">
                  <a:pos x="27" y="8"/>
                </a:cxn>
                <a:cxn ang="0">
                  <a:pos x="36" y="3"/>
                </a:cxn>
                <a:cxn ang="0">
                  <a:pos x="48" y="0"/>
                </a:cxn>
                <a:cxn ang="0">
                  <a:pos x="57" y="2"/>
                </a:cxn>
                <a:cxn ang="0">
                  <a:pos x="66" y="5"/>
                </a:cxn>
                <a:cxn ang="0">
                  <a:pos x="75" y="11"/>
                </a:cxn>
                <a:cxn ang="0">
                  <a:pos x="81" y="21"/>
                </a:cxn>
                <a:cxn ang="0">
                  <a:pos x="83" y="36"/>
                </a:cxn>
                <a:cxn ang="0">
                  <a:pos x="83" y="105"/>
                </a:cxn>
              </a:cxnLst>
              <a:rect l="0" t="0" r="r" b="b"/>
              <a:pathLst>
                <a:path w="83" h="105">
                  <a:moveTo>
                    <a:pt x="83" y="105"/>
                  </a:moveTo>
                  <a:lnTo>
                    <a:pt x="66" y="105"/>
                  </a:lnTo>
                  <a:lnTo>
                    <a:pt x="66" y="42"/>
                  </a:lnTo>
                  <a:lnTo>
                    <a:pt x="65" y="30"/>
                  </a:lnTo>
                  <a:lnTo>
                    <a:pt x="62" y="23"/>
                  </a:lnTo>
                  <a:lnTo>
                    <a:pt x="54" y="18"/>
                  </a:lnTo>
                  <a:lnTo>
                    <a:pt x="44" y="15"/>
                  </a:lnTo>
                  <a:lnTo>
                    <a:pt x="38" y="17"/>
                  </a:lnTo>
                  <a:lnTo>
                    <a:pt x="30" y="20"/>
                  </a:lnTo>
                  <a:lnTo>
                    <a:pt x="24" y="26"/>
                  </a:lnTo>
                  <a:lnTo>
                    <a:pt x="20" y="36"/>
                  </a:lnTo>
                  <a:lnTo>
                    <a:pt x="18" y="50"/>
                  </a:lnTo>
                  <a:lnTo>
                    <a:pt x="18" y="105"/>
                  </a:lnTo>
                  <a:lnTo>
                    <a:pt x="0" y="105"/>
                  </a:lnTo>
                  <a:lnTo>
                    <a:pt x="0" y="3"/>
                  </a:lnTo>
                  <a:lnTo>
                    <a:pt x="17" y="3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21" y="12"/>
                  </a:lnTo>
                  <a:lnTo>
                    <a:pt x="27" y="8"/>
                  </a:lnTo>
                  <a:lnTo>
                    <a:pt x="36" y="3"/>
                  </a:lnTo>
                  <a:lnTo>
                    <a:pt x="48" y="0"/>
                  </a:lnTo>
                  <a:lnTo>
                    <a:pt x="57" y="2"/>
                  </a:lnTo>
                  <a:lnTo>
                    <a:pt x="66" y="5"/>
                  </a:lnTo>
                  <a:lnTo>
                    <a:pt x="75" y="11"/>
                  </a:lnTo>
                  <a:lnTo>
                    <a:pt x="81" y="21"/>
                  </a:lnTo>
                  <a:lnTo>
                    <a:pt x="83" y="36"/>
                  </a:lnTo>
                  <a:lnTo>
                    <a:pt x="83" y="10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112" name="Freeform 16"/>
            <p:cNvSpPr>
              <a:spLocks noEditPoints="1"/>
            </p:cNvSpPr>
            <p:nvPr/>
          </p:nvSpPr>
          <p:spPr bwMode="auto">
            <a:xfrm>
              <a:off x="1644" y="1203"/>
              <a:ext cx="62" cy="69"/>
            </a:xfrm>
            <a:custGeom>
              <a:avLst/>
              <a:gdLst/>
              <a:ahLst/>
              <a:cxnLst>
                <a:cxn ang="0">
                  <a:pos x="64" y="80"/>
                </a:cxn>
                <a:cxn ang="0">
                  <a:pos x="48" y="92"/>
                </a:cxn>
                <a:cxn ang="0">
                  <a:pos x="30" y="93"/>
                </a:cxn>
                <a:cxn ang="0">
                  <a:pos x="21" y="89"/>
                </a:cxn>
                <a:cxn ang="0">
                  <a:pos x="18" y="81"/>
                </a:cxn>
                <a:cxn ang="0">
                  <a:pos x="18" y="71"/>
                </a:cxn>
                <a:cxn ang="0">
                  <a:pos x="22" y="65"/>
                </a:cxn>
                <a:cxn ang="0">
                  <a:pos x="31" y="60"/>
                </a:cxn>
                <a:cxn ang="0">
                  <a:pos x="39" y="59"/>
                </a:cxn>
                <a:cxn ang="0">
                  <a:pos x="63" y="56"/>
                </a:cxn>
                <a:cxn ang="0">
                  <a:pos x="67" y="69"/>
                </a:cxn>
                <a:cxn ang="0">
                  <a:pos x="21" y="32"/>
                </a:cxn>
                <a:cxn ang="0">
                  <a:pos x="22" y="24"/>
                </a:cxn>
                <a:cxn ang="0">
                  <a:pos x="28" y="18"/>
                </a:cxn>
                <a:cxn ang="0">
                  <a:pos x="37" y="15"/>
                </a:cxn>
                <a:cxn ang="0">
                  <a:pos x="51" y="15"/>
                </a:cxn>
                <a:cxn ang="0">
                  <a:pos x="61" y="18"/>
                </a:cxn>
                <a:cxn ang="0">
                  <a:pos x="67" y="26"/>
                </a:cxn>
                <a:cxn ang="0">
                  <a:pos x="67" y="36"/>
                </a:cxn>
                <a:cxn ang="0">
                  <a:pos x="64" y="41"/>
                </a:cxn>
                <a:cxn ang="0">
                  <a:pos x="60" y="42"/>
                </a:cxn>
                <a:cxn ang="0">
                  <a:pos x="30" y="47"/>
                </a:cxn>
                <a:cxn ang="0">
                  <a:pos x="7" y="57"/>
                </a:cxn>
                <a:cxn ang="0">
                  <a:pos x="0" y="72"/>
                </a:cxn>
                <a:cxn ang="0">
                  <a:pos x="1" y="90"/>
                </a:cxn>
                <a:cxn ang="0">
                  <a:pos x="18" y="105"/>
                </a:cxn>
                <a:cxn ang="0">
                  <a:pos x="45" y="107"/>
                </a:cxn>
                <a:cxn ang="0">
                  <a:pos x="63" y="96"/>
                </a:cxn>
                <a:cxn ang="0">
                  <a:pos x="69" y="95"/>
                </a:cxn>
                <a:cxn ang="0">
                  <a:pos x="70" y="101"/>
                </a:cxn>
                <a:cxn ang="0">
                  <a:pos x="76" y="105"/>
                </a:cxn>
                <a:cxn ang="0">
                  <a:pos x="85" y="107"/>
                </a:cxn>
                <a:cxn ang="0">
                  <a:pos x="93" y="105"/>
                </a:cxn>
                <a:cxn ang="0">
                  <a:pos x="96" y="92"/>
                </a:cxn>
                <a:cxn ang="0">
                  <a:pos x="90" y="93"/>
                </a:cxn>
                <a:cxn ang="0">
                  <a:pos x="85" y="92"/>
                </a:cxn>
                <a:cxn ang="0">
                  <a:pos x="84" y="87"/>
                </a:cxn>
                <a:cxn ang="0">
                  <a:pos x="82" y="18"/>
                </a:cxn>
                <a:cxn ang="0">
                  <a:pos x="69" y="5"/>
                </a:cxn>
                <a:cxn ang="0">
                  <a:pos x="52" y="0"/>
                </a:cxn>
                <a:cxn ang="0">
                  <a:pos x="30" y="2"/>
                </a:cxn>
                <a:cxn ang="0">
                  <a:pos x="7" y="18"/>
                </a:cxn>
                <a:cxn ang="0">
                  <a:pos x="21" y="35"/>
                </a:cxn>
              </a:cxnLst>
              <a:rect l="0" t="0" r="r" b="b"/>
              <a:pathLst>
                <a:path w="96" h="108">
                  <a:moveTo>
                    <a:pt x="67" y="69"/>
                  </a:moveTo>
                  <a:lnTo>
                    <a:pt x="64" y="80"/>
                  </a:lnTo>
                  <a:lnTo>
                    <a:pt x="57" y="87"/>
                  </a:lnTo>
                  <a:lnTo>
                    <a:pt x="48" y="92"/>
                  </a:lnTo>
                  <a:lnTo>
                    <a:pt x="36" y="93"/>
                  </a:lnTo>
                  <a:lnTo>
                    <a:pt x="30" y="93"/>
                  </a:lnTo>
                  <a:lnTo>
                    <a:pt x="25" y="92"/>
                  </a:lnTo>
                  <a:lnTo>
                    <a:pt x="21" y="89"/>
                  </a:lnTo>
                  <a:lnTo>
                    <a:pt x="19" y="86"/>
                  </a:lnTo>
                  <a:lnTo>
                    <a:pt x="18" y="81"/>
                  </a:lnTo>
                  <a:lnTo>
                    <a:pt x="18" y="75"/>
                  </a:lnTo>
                  <a:lnTo>
                    <a:pt x="18" y="71"/>
                  </a:lnTo>
                  <a:lnTo>
                    <a:pt x="19" y="68"/>
                  </a:lnTo>
                  <a:lnTo>
                    <a:pt x="22" y="65"/>
                  </a:lnTo>
                  <a:lnTo>
                    <a:pt x="27" y="62"/>
                  </a:lnTo>
                  <a:lnTo>
                    <a:pt x="31" y="60"/>
                  </a:lnTo>
                  <a:lnTo>
                    <a:pt x="34" y="60"/>
                  </a:lnTo>
                  <a:lnTo>
                    <a:pt x="39" y="59"/>
                  </a:lnTo>
                  <a:lnTo>
                    <a:pt x="55" y="57"/>
                  </a:lnTo>
                  <a:lnTo>
                    <a:pt x="63" y="56"/>
                  </a:lnTo>
                  <a:lnTo>
                    <a:pt x="67" y="53"/>
                  </a:lnTo>
                  <a:lnTo>
                    <a:pt x="67" y="69"/>
                  </a:lnTo>
                  <a:close/>
                  <a:moveTo>
                    <a:pt x="21" y="35"/>
                  </a:moveTo>
                  <a:lnTo>
                    <a:pt x="21" y="32"/>
                  </a:lnTo>
                  <a:lnTo>
                    <a:pt x="22" y="27"/>
                  </a:lnTo>
                  <a:lnTo>
                    <a:pt x="22" y="24"/>
                  </a:lnTo>
                  <a:lnTo>
                    <a:pt x="25" y="21"/>
                  </a:lnTo>
                  <a:lnTo>
                    <a:pt x="28" y="18"/>
                  </a:lnTo>
                  <a:lnTo>
                    <a:pt x="31" y="17"/>
                  </a:lnTo>
                  <a:lnTo>
                    <a:pt x="37" y="15"/>
                  </a:lnTo>
                  <a:lnTo>
                    <a:pt x="43" y="15"/>
                  </a:lnTo>
                  <a:lnTo>
                    <a:pt x="51" y="15"/>
                  </a:lnTo>
                  <a:lnTo>
                    <a:pt x="57" y="17"/>
                  </a:lnTo>
                  <a:lnTo>
                    <a:pt x="61" y="18"/>
                  </a:lnTo>
                  <a:lnTo>
                    <a:pt x="64" y="23"/>
                  </a:lnTo>
                  <a:lnTo>
                    <a:pt x="67" y="26"/>
                  </a:lnTo>
                  <a:lnTo>
                    <a:pt x="67" y="32"/>
                  </a:lnTo>
                  <a:lnTo>
                    <a:pt x="67" y="36"/>
                  </a:lnTo>
                  <a:lnTo>
                    <a:pt x="66" y="39"/>
                  </a:lnTo>
                  <a:lnTo>
                    <a:pt x="64" y="41"/>
                  </a:lnTo>
                  <a:lnTo>
                    <a:pt x="63" y="42"/>
                  </a:lnTo>
                  <a:lnTo>
                    <a:pt x="60" y="42"/>
                  </a:lnTo>
                  <a:lnTo>
                    <a:pt x="58" y="44"/>
                  </a:lnTo>
                  <a:lnTo>
                    <a:pt x="30" y="47"/>
                  </a:lnTo>
                  <a:lnTo>
                    <a:pt x="16" y="50"/>
                  </a:lnTo>
                  <a:lnTo>
                    <a:pt x="7" y="57"/>
                  </a:lnTo>
                  <a:lnTo>
                    <a:pt x="3" y="65"/>
                  </a:lnTo>
                  <a:lnTo>
                    <a:pt x="0" y="72"/>
                  </a:lnTo>
                  <a:lnTo>
                    <a:pt x="0" y="78"/>
                  </a:lnTo>
                  <a:lnTo>
                    <a:pt x="1" y="90"/>
                  </a:lnTo>
                  <a:lnTo>
                    <a:pt x="9" y="99"/>
                  </a:lnTo>
                  <a:lnTo>
                    <a:pt x="18" y="105"/>
                  </a:lnTo>
                  <a:lnTo>
                    <a:pt x="31" y="108"/>
                  </a:lnTo>
                  <a:lnTo>
                    <a:pt x="45" y="107"/>
                  </a:lnTo>
                  <a:lnTo>
                    <a:pt x="54" y="102"/>
                  </a:lnTo>
                  <a:lnTo>
                    <a:pt x="63" y="96"/>
                  </a:lnTo>
                  <a:lnTo>
                    <a:pt x="67" y="92"/>
                  </a:lnTo>
                  <a:lnTo>
                    <a:pt x="69" y="95"/>
                  </a:lnTo>
                  <a:lnTo>
                    <a:pt x="69" y="98"/>
                  </a:lnTo>
                  <a:lnTo>
                    <a:pt x="70" y="101"/>
                  </a:lnTo>
                  <a:lnTo>
                    <a:pt x="72" y="104"/>
                  </a:lnTo>
                  <a:lnTo>
                    <a:pt x="76" y="105"/>
                  </a:lnTo>
                  <a:lnTo>
                    <a:pt x="81" y="107"/>
                  </a:lnTo>
                  <a:lnTo>
                    <a:pt x="85" y="107"/>
                  </a:lnTo>
                  <a:lnTo>
                    <a:pt x="90" y="107"/>
                  </a:lnTo>
                  <a:lnTo>
                    <a:pt x="93" y="105"/>
                  </a:lnTo>
                  <a:lnTo>
                    <a:pt x="96" y="105"/>
                  </a:lnTo>
                  <a:lnTo>
                    <a:pt x="96" y="92"/>
                  </a:lnTo>
                  <a:lnTo>
                    <a:pt x="93" y="93"/>
                  </a:lnTo>
                  <a:lnTo>
                    <a:pt x="90" y="93"/>
                  </a:lnTo>
                  <a:lnTo>
                    <a:pt x="87" y="93"/>
                  </a:lnTo>
                  <a:lnTo>
                    <a:pt x="85" y="92"/>
                  </a:lnTo>
                  <a:lnTo>
                    <a:pt x="84" y="90"/>
                  </a:lnTo>
                  <a:lnTo>
                    <a:pt x="84" y="87"/>
                  </a:lnTo>
                  <a:lnTo>
                    <a:pt x="84" y="29"/>
                  </a:lnTo>
                  <a:lnTo>
                    <a:pt x="82" y="18"/>
                  </a:lnTo>
                  <a:lnTo>
                    <a:pt x="76" y="11"/>
                  </a:lnTo>
                  <a:lnTo>
                    <a:pt x="69" y="5"/>
                  </a:lnTo>
                  <a:lnTo>
                    <a:pt x="60" y="2"/>
                  </a:lnTo>
                  <a:lnTo>
                    <a:pt x="52" y="0"/>
                  </a:lnTo>
                  <a:lnTo>
                    <a:pt x="46" y="0"/>
                  </a:lnTo>
                  <a:lnTo>
                    <a:pt x="30" y="2"/>
                  </a:lnTo>
                  <a:lnTo>
                    <a:pt x="16" y="8"/>
                  </a:lnTo>
                  <a:lnTo>
                    <a:pt x="7" y="18"/>
                  </a:lnTo>
                  <a:lnTo>
                    <a:pt x="4" y="35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1712" y="1186"/>
              <a:ext cx="31" cy="85"/>
            </a:xfrm>
            <a:custGeom>
              <a:avLst/>
              <a:gdLst/>
              <a:ahLst/>
              <a:cxnLst>
                <a:cxn ang="0">
                  <a:pos x="32" y="43"/>
                </a:cxn>
                <a:cxn ang="0">
                  <a:pos x="32" y="108"/>
                </a:cxn>
                <a:cxn ang="0">
                  <a:pos x="32" y="112"/>
                </a:cxn>
                <a:cxn ang="0">
                  <a:pos x="33" y="114"/>
                </a:cxn>
                <a:cxn ang="0">
                  <a:pos x="35" y="115"/>
                </a:cxn>
                <a:cxn ang="0">
                  <a:pos x="38" y="117"/>
                </a:cxn>
                <a:cxn ang="0">
                  <a:pos x="39" y="117"/>
                </a:cxn>
                <a:cxn ang="0">
                  <a:pos x="42" y="117"/>
                </a:cxn>
                <a:cxn ang="0">
                  <a:pos x="48" y="117"/>
                </a:cxn>
                <a:cxn ang="0">
                  <a:pos x="48" y="130"/>
                </a:cxn>
                <a:cxn ang="0">
                  <a:pos x="42" y="130"/>
                </a:cxn>
                <a:cxn ang="0">
                  <a:pos x="38" y="130"/>
                </a:cxn>
                <a:cxn ang="0">
                  <a:pos x="35" y="132"/>
                </a:cxn>
                <a:cxn ang="0">
                  <a:pos x="29" y="130"/>
                </a:cxn>
                <a:cxn ang="0">
                  <a:pos x="23" y="129"/>
                </a:cxn>
                <a:cxn ang="0">
                  <a:pos x="20" y="126"/>
                </a:cxn>
                <a:cxn ang="0">
                  <a:pos x="17" y="123"/>
                </a:cxn>
                <a:cxn ang="0">
                  <a:pos x="15" y="120"/>
                </a:cxn>
                <a:cxn ang="0">
                  <a:pos x="15" y="114"/>
                </a:cxn>
                <a:cxn ang="0">
                  <a:pos x="14" y="109"/>
                </a:cxn>
                <a:cxn ang="0">
                  <a:pos x="14" y="43"/>
                </a:cxn>
                <a:cxn ang="0">
                  <a:pos x="0" y="43"/>
                </a:cxn>
                <a:cxn ang="0">
                  <a:pos x="0" y="28"/>
                </a:cxn>
                <a:cxn ang="0">
                  <a:pos x="14" y="28"/>
                </a:cxn>
                <a:cxn ang="0">
                  <a:pos x="14" y="0"/>
                </a:cxn>
                <a:cxn ang="0">
                  <a:pos x="32" y="0"/>
                </a:cxn>
                <a:cxn ang="0">
                  <a:pos x="32" y="28"/>
                </a:cxn>
                <a:cxn ang="0">
                  <a:pos x="48" y="28"/>
                </a:cxn>
                <a:cxn ang="0">
                  <a:pos x="48" y="43"/>
                </a:cxn>
                <a:cxn ang="0">
                  <a:pos x="32" y="43"/>
                </a:cxn>
              </a:cxnLst>
              <a:rect l="0" t="0" r="r" b="b"/>
              <a:pathLst>
                <a:path w="48" h="132">
                  <a:moveTo>
                    <a:pt x="32" y="43"/>
                  </a:moveTo>
                  <a:lnTo>
                    <a:pt x="32" y="108"/>
                  </a:lnTo>
                  <a:lnTo>
                    <a:pt x="32" y="112"/>
                  </a:lnTo>
                  <a:lnTo>
                    <a:pt x="33" y="114"/>
                  </a:lnTo>
                  <a:lnTo>
                    <a:pt x="35" y="115"/>
                  </a:lnTo>
                  <a:lnTo>
                    <a:pt x="38" y="117"/>
                  </a:lnTo>
                  <a:lnTo>
                    <a:pt x="39" y="117"/>
                  </a:lnTo>
                  <a:lnTo>
                    <a:pt x="42" y="117"/>
                  </a:lnTo>
                  <a:lnTo>
                    <a:pt x="48" y="117"/>
                  </a:lnTo>
                  <a:lnTo>
                    <a:pt x="48" y="130"/>
                  </a:lnTo>
                  <a:lnTo>
                    <a:pt x="42" y="130"/>
                  </a:lnTo>
                  <a:lnTo>
                    <a:pt x="38" y="130"/>
                  </a:lnTo>
                  <a:lnTo>
                    <a:pt x="35" y="132"/>
                  </a:lnTo>
                  <a:lnTo>
                    <a:pt x="29" y="130"/>
                  </a:lnTo>
                  <a:lnTo>
                    <a:pt x="23" y="129"/>
                  </a:lnTo>
                  <a:lnTo>
                    <a:pt x="20" y="126"/>
                  </a:lnTo>
                  <a:lnTo>
                    <a:pt x="17" y="123"/>
                  </a:lnTo>
                  <a:lnTo>
                    <a:pt x="15" y="120"/>
                  </a:lnTo>
                  <a:lnTo>
                    <a:pt x="15" y="114"/>
                  </a:lnTo>
                  <a:lnTo>
                    <a:pt x="14" y="109"/>
                  </a:lnTo>
                  <a:lnTo>
                    <a:pt x="14" y="43"/>
                  </a:lnTo>
                  <a:lnTo>
                    <a:pt x="0" y="43"/>
                  </a:lnTo>
                  <a:lnTo>
                    <a:pt x="0" y="28"/>
                  </a:lnTo>
                  <a:lnTo>
                    <a:pt x="14" y="28"/>
                  </a:lnTo>
                  <a:lnTo>
                    <a:pt x="14" y="0"/>
                  </a:lnTo>
                  <a:lnTo>
                    <a:pt x="32" y="0"/>
                  </a:lnTo>
                  <a:lnTo>
                    <a:pt x="32" y="28"/>
                  </a:lnTo>
                  <a:lnTo>
                    <a:pt x="48" y="28"/>
                  </a:lnTo>
                  <a:lnTo>
                    <a:pt x="48" y="43"/>
                  </a:lnTo>
                  <a:lnTo>
                    <a:pt x="32" y="4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114" name="Freeform 18"/>
            <p:cNvSpPr>
              <a:spLocks noEditPoints="1"/>
            </p:cNvSpPr>
            <p:nvPr/>
          </p:nvSpPr>
          <p:spPr bwMode="auto">
            <a:xfrm>
              <a:off x="1757" y="1181"/>
              <a:ext cx="11" cy="89"/>
            </a:xfrm>
            <a:custGeom>
              <a:avLst/>
              <a:gdLst/>
              <a:ahLst/>
              <a:cxnLst>
                <a:cxn ang="0">
                  <a:pos x="17" y="139"/>
                </a:cxn>
                <a:cxn ang="0">
                  <a:pos x="0" y="139"/>
                </a:cxn>
                <a:cxn ang="0">
                  <a:pos x="0" y="37"/>
                </a:cxn>
                <a:cxn ang="0">
                  <a:pos x="17" y="37"/>
                </a:cxn>
                <a:cxn ang="0">
                  <a:pos x="17" y="13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17" y="19"/>
                </a:cxn>
                <a:cxn ang="0">
                  <a:pos x="0" y="19"/>
                </a:cxn>
              </a:cxnLst>
              <a:rect l="0" t="0" r="r" b="b"/>
              <a:pathLst>
                <a:path w="17" h="139">
                  <a:moveTo>
                    <a:pt x="17" y="139"/>
                  </a:moveTo>
                  <a:lnTo>
                    <a:pt x="0" y="139"/>
                  </a:lnTo>
                  <a:lnTo>
                    <a:pt x="0" y="37"/>
                  </a:lnTo>
                  <a:lnTo>
                    <a:pt x="17" y="37"/>
                  </a:lnTo>
                  <a:lnTo>
                    <a:pt x="17" y="139"/>
                  </a:lnTo>
                  <a:close/>
                  <a:moveTo>
                    <a:pt x="0" y="19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115" name="Freeform 19"/>
            <p:cNvSpPr>
              <a:spLocks noEditPoints="1"/>
            </p:cNvSpPr>
            <p:nvPr/>
          </p:nvSpPr>
          <p:spPr bwMode="auto">
            <a:xfrm>
              <a:off x="1783" y="1203"/>
              <a:ext cx="60" cy="68"/>
            </a:xfrm>
            <a:custGeom>
              <a:avLst/>
              <a:gdLst/>
              <a:ahLst/>
              <a:cxnLst>
                <a:cxn ang="0">
                  <a:pos x="16" y="54"/>
                </a:cxn>
                <a:cxn ang="0">
                  <a:pos x="18" y="45"/>
                </a:cxn>
                <a:cxn ang="0">
                  <a:pos x="21" y="35"/>
                </a:cxn>
                <a:cxn ang="0">
                  <a:pos x="25" y="26"/>
                </a:cxn>
                <a:cxn ang="0">
                  <a:pos x="34" y="18"/>
                </a:cxn>
                <a:cxn ang="0">
                  <a:pos x="46" y="15"/>
                </a:cxn>
                <a:cxn ang="0">
                  <a:pos x="58" y="18"/>
                </a:cxn>
                <a:cxn ang="0">
                  <a:pos x="67" y="26"/>
                </a:cxn>
                <a:cxn ang="0">
                  <a:pos x="72" y="35"/>
                </a:cxn>
                <a:cxn ang="0">
                  <a:pos x="75" y="45"/>
                </a:cxn>
                <a:cxn ang="0">
                  <a:pos x="76" y="54"/>
                </a:cxn>
                <a:cxn ang="0">
                  <a:pos x="75" y="63"/>
                </a:cxn>
                <a:cxn ang="0">
                  <a:pos x="72" y="74"/>
                </a:cxn>
                <a:cxn ang="0">
                  <a:pos x="67" y="83"/>
                </a:cxn>
                <a:cxn ang="0">
                  <a:pos x="58" y="90"/>
                </a:cxn>
                <a:cxn ang="0">
                  <a:pos x="46" y="93"/>
                </a:cxn>
                <a:cxn ang="0">
                  <a:pos x="34" y="90"/>
                </a:cxn>
                <a:cxn ang="0">
                  <a:pos x="25" y="83"/>
                </a:cxn>
                <a:cxn ang="0">
                  <a:pos x="21" y="74"/>
                </a:cxn>
                <a:cxn ang="0">
                  <a:pos x="18" y="63"/>
                </a:cxn>
                <a:cxn ang="0">
                  <a:pos x="16" y="54"/>
                </a:cxn>
                <a:cxn ang="0">
                  <a:pos x="0" y="54"/>
                </a:cxn>
                <a:cxn ang="0">
                  <a:pos x="1" y="69"/>
                </a:cxn>
                <a:cxn ang="0">
                  <a:pos x="6" y="84"/>
                </a:cxn>
                <a:cxn ang="0">
                  <a:pos x="16" y="96"/>
                </a:cxn>
                <a:cxn ang="0">
                  <a:pos x="28" y="104"/>
                </a:cxn>
                <a:cxn ang="0">
                  <a:pos x="46" y="107"/>
                </a:cxn>
                <a:cxn ang="0">
                  <a:pos x="64" y="104"/>
                </a:cxn>
                <a:cxn ang="0">
                  <a:pos x="76" y="96"/>
                </a:cxn>
                <a:cxn ang="0">
                  <a:pos x="87" y="84"/>
                </a:cxn>
                <a:cxn ang="0">
                  <a:pos x="91" y="69"/>
                </a:cxn>
                <a:cxn ang="0">
                  <a:pos x="93" y="54"/>
                </a:cxn>
                <a:cxn ang="0">
                  <a:pos x="91" y="38"/>
                </a:cxn>
                <a:cxn ang="0">
                  <a:pos x="87" y="24"/>
                </a:cxn>
                <a:cxn ang="0">
                  <a:pos x="76" y="12"/>
                </a:cxn>
                <a:cxn ang="0">
                  <a:pos x="64" y="3"/>
                </a:cxn>
                <a:cxn ang="0">
                  <a:pos x="46" y="0"/>
                </a:cxn>
                <a:cxn ang="0">
                  <a:pos x="28" y="3"/>
                </a:cxn>
                <a:cxn ang="0">
                  <a:pos x="16" y="12"/>
                </a:cxn>
                <a:cxn ang="0">
                  <a:pos x="6" y="24"/>
                </a:cxn>
                <a:cxn ang="0">
                  <a:pos x="1" y="38"/>
                </a:cxn>
                <a:cxn ang="0">
                  <a:pos x="0" y="54"/>
                </a:cxn>
              </a:cxnLst>
              <a:rect l="0" t="0" r="r" b="b"/>
              <a:pathLst>
                <a:path w="93" h="107">
                  <a:moveTo>
                    <a:pt x="16" y="54"/>
                  </a:moveTo>
                  <a:lnTo>
                    <a:pt x="18" y="45"/>
                  </a:lnTo>
                  <a:lnTo>
                    <a:pt x="21" y="35"/>
                  </a:lnTo>
                  <a:lnTo>
                    <a:pt x="25" y="26"/>
                  </a:lnTo>
                  <a:lnTo>
                    <a:pt x="34" y="18"/>
                  </a:lnTo>
                  <a:lnTo>
                    <a:pt x="46" y="15"/>
                  </a:lnTo>
                  <a:lnTo>
                    <a:pt x="58" y="18"/>
                  </a:lnTo>
                  <a:lnTo>
                    <a:pt x="67" y="26"/>
                  </a:lnTo>
                  <a:lnTo>
                    <a:pt x="72" y="35"/>
                  </a:lnTo>
                  <a:lnTo>
                    <a:pt x="75" y="45"/>
                  </a:lnTo>
                  <a:lnTo>
                    <a:pt x="76" y="54"/>
                  </a:lnTo>
                  <a:lnTo>
                    <a:pt x="75" y="63"/>
                  </a:lnTo>
                  <a:lnTo>
                    <a:pt x="72" y="74"/>
                  </a:lnTo>
                  <a:lnTo>
                    <a:pt x="67" y="83"/>
                  </a:lnTo>
                  <a:lnTo>
                    <a:pt x="58" y="90"/>
                  </a:lnTo>
                  <a:lnTo>
                    <a:pt x="46" y="93"/>
                  </a:lnTo>
                  <a:lnTo>
                    <a:pt x="34" y="90"/>
                  </a:lnTo>
                  <a:lnTo>
                    <a:pt x="25" y="83"/>
                  </a:lnTo>
                  <a:lnTo>
                    <a:pt x="21" y="74"/>
                  </a:lnTo>
                  <a:lnTo>
                    <a:pt x="18" y="63"/>
                  </a:lnTo>
                  <a:lnTo>
                    <a:pt x="16" y="54"/>
                  </a:lnTo>
                  <a:close/>
                  <a:moveTo>
                    <a:pt x="0" y="54"/>
                  </a:moveTo>
                  <a:lnTo>
                    <a:pt x="1" y="69"/>
                  </a:lnTo>
                  <a:lnTo>
                    <a:pt x="6" y="84"/>
                  </a:lnTo>
                  <a:lnTo>
                    <a:pt x="16" y="96"/>
                  </a:lnTo>
                  <a:lnTo>
                    <a:pt x="28" y="104"/>
                  </a:lnTo>
                  <a:lnTo>
                    <a:pt x="46" y="107"/>
                  </a:lnTo>
                  <a:lnTo>
                    <a:pt x="64" y="104"/>
                  </a:lnTo>
                  <a:lnTo>
                    <a:pt x="76" y="96"/>
                  </a:lnTo>
                  <a:lnTo>
                    <a:pt x="87" y="84"/>
                  </a:lnTo>
                  <a:lnTo>
                    <a:pt x="91" y="69"/>
                  </a:lnTo>
                  <a:lnTo>
                    <a:pt x="93" y="54"/>
                  </a:lnTo>
                  <a:lnTo>
                    <a:pt x="91" y="38"/>
                  </a:lnTo>
                  <a:lnTo>
                    <a:pt x="87" y="24"/>
                  </a:lnTo>
                  <a:lnTo>
                    <a:pt x="76" y="12"/>
                  </a:lnTo>
                  <a:lnTo>
                    <a:pt x="64" y="3"/>
                  </a:lnTo>
                  <a:lnTo>
                    <a:pt x="46" y="0"/>
                  </a:lnTo>
                  <a:lnTo>
                    <a:pt x="28" y="3"/>
                  </a:lnTo>
                  <a:lnTo>
                    <a:pt x="16" y="12"/>
                  </a:lnTo>
                  <a:lnTo>
                    <a:pt x="6" y="24"/>
                  </a:lnTo>
                  <a:lnTo>
                    <a:pt x="1" y="3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1858" y="1203"/>
              <a:ext cx="53" cy="67"/>
            </a:xfrm>
            <a:custGeom>
              <a:avLst/>
              <a:gdLst/>
              <a:ahLst/>
              <a:cxnLst>
                <a:cxn ang="0">
                  <a:pos x="82" y="105"/>
                </a:cxn>
                <a:cxn ang="0">
                  <a:pos x="64" y="105"/>
                </a:cxn>
                <a:cxn ang="0">
                  <a:pos x="64" y="42"/>
                </a:cxn>
                <a:cxn ang="0">
                  <a:pos x="64" y="30"/>
                </a:cxn>
                <a:cxn ang="0">
                  <a:pos x="60" y="23"/>
                </a:cxn>
                <a:cxn ang="0">
                  <a:pos x="54" y="18"/>
                </a:cxn>
                <a:cxn ang="0">
                  <a:pos x="43" y="15"/>
                </a:cxn>
                <a:cxn ang="0">
                  <a:pos x="37" y="17"/>
                </a:cxn>
                <a:cxn ang="0">
                  <a:pos x="30" y="20"/>
                </a:cxn>
                <a:cxn ang="0">
                  <a:pos x="24" y="26"/>
                </a:cxn>
                <a:cxn ang="0">
                  <a:pos x="18" y="36"/>
                </a:cxn>
                <a:cxn ang="0">
                  <a:pos x="16" y="50"/>
                </a:cxn>
                <a:cxn ang="0">
                  <a:pos x="16" y="105"/>
                </a:cxn>
                <a:cxn ang="0">
                  <a:pos x="0" y="105"/>
                </a:cxn>
                <a:cxn ang="0">
                  <a:pos x="0" y="3"/>
                </a:cxn>
                <a:cxn ang="0">
                  <a:pos x="16" y="3"/>
                </a:cxn>
                <a:cxn ang="0">
                  <a:pos x="16" y="18"/>
                </a:cxn>
                <a:cxn ang="0">
                  <a:pos x="16" y="18"/>
                </a:cxn>
                <a:cxn ang="0">
                  <a:pos x="19" y="12"/>
                </a:cxn>
                <a:cxn ang="0">
                  <a:pos x="27" y="8"/>
                </a:cxn>
                <a:cxn ang="0">
                  <a:pos x="34" y="3"/>
                </a:cxn>
                <a:cxn ang="0">
                  <a:pos x="46" y="0"/>
                </a:cxn>
                <a:cxn ang="0">
                  <a:pos x="57" y="2"/>
                </a:cxn>
                <a:cxn ang="0">
                  <a:pos x="66" y="5"/>
                </a:cxn>
                <a:cxn ang="0">
                  <a:pos x="73" y="11"/>
                </a:cxn>
                <a:cxn ang="0">
                  <a:pos x="79" y="21"/>
                </a:cxn>
                <a:cxn ang="0">
                  <a:pos x="82" y="36"/>
                </a:cxn>
                <a:cxn ang="0">
                  <a:pos x="82" y="105"/>
                </a:cxn>
              </a:cxnLst>
              <a:rect l="0" t="0" r="r" b="b"/>
              <a:pathLst>
                <a:path w="82" h="105">
                  <a:moveTo>
                    <a:pt x="82" y="105"/>
                  </a:moveTo>
                  <a:lnTo>
                    <a:pt x="64" y="105"/>
                  </a:lnTo>
                  <a:lnTo>
                    <a:pt x="64" y="42"/>
                  </a:lnTo>
                  <a:lnTo>
                    <a:pt x="64" y="30"/>
                  </a:lnTo>
                  <a:lnTo>
                    <a:pt x="60" y="23"/>
                  </a:lnTo>
                  <a:lnTo>
                    <a:pt x="54" y="18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4" y="26"/>
                  </a:lnTo>
                  <a:lnTo>
                    <a:pt x="18" y="36"/>
                  </a:lnTo>
                  <a:lnTo>
                    <a:pt x="16" y="50"/>
                  </a:lnTo>
                  <a:lnTo>
                    <a:pt x="16" y="105"/>
                  </a:lnTo>
                  <a:lnTo>
                    <a:pt x="0" y="105"/>
                  </a:lnTo>
                  <a:lnTo>
                    <a:pt x="0" y="3"/>
                  </a:lnTo>
                  <a:lnTo>
                    <a:pt x="16" y="3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9" y="12"/>
                  </a:lnTo>
                  <a:lnTo>
                    <a:pt x="27" y="8"/>
                  </a:lnTo>
                  <a:lnTo>
                    <a:pt x="34" y="3"/>
                  </a:lnTo>
                  <a:lnTo>
                    <a:pt x="46" y="0"/>
                  </a:lnTo>
                  <a:lnTo>
                    <a:pt x="57" y="2"/>
                  </a:lnTo>
                  <a:lnTo>
                    <a:pt x="66" y="5"/>
                  </a:lnTo>
                  <a:lnTo>
                    <a:pt x="73" y="11"/>
                  </a:lnTo>
                  <a:lnTo>
                    <a:pt x="79" y="21"/>
                  </a:lnTo>
                  <a:lnTo>
                    <a:pt x="82" y="36"/>
                  </a:lnTo>
                  <a:lnTo>
                    <a:pt x="82" y="10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117" name="Freeform 21"/>
            <p:cNvSpPr>
              <a:spLocks noEditPoints="1"/>
            </p:cNvSpPr>
            <p:nvPr/>
          </p:nvSpPr>
          <p:spPr bwMode="auto">
            <a:xfrm>
              <a:off x="1926" y="1203"/>
              <a:ext cx="61" cy="69"/>
            </a:xfrm>
            <a:custGeom>
              <a:avLst/>
              <a:gdLst/>
              <a:ahLst/>
              <a:cxnLst>
                <a:cxn ang="0">
                  <a:pos x="66" y="80"/>
                </a:cxn>
                <a:cxn ang="0">
                  <a:pos x="48" y="92"/>
                </a:cxn>
                <a:cxn ang="0">
                  <a:pos x="31" y="93"/>
                </a:cxn>
                <a:cxn ang="0">
                  <a:pos x="22" y="89"/>
                </a:cxn>
                <a:cxn ang="0">
                  <a:pos x="18" y="81"/>
                </a:cxn>
                <a:cxn ang="0">
                  <a:pos x="19" y="71"/>
                </a:cxn>
                <a:cxn ang="0">
                  <a:pos x="24" y="65"/>
                </a:cxn>
                <a:cxn ang="0">
                  <a:pos x="31" y="60"/>
                </a:cxn>
                <a:cxn ang="0">
                  <a:pos x="40" y="59"/>
                </a:cxn>
                <a:cxn ang="0">
                  <a:pos x="61" y="56"/>
                </a:cxn>
                <a:cxn ang="0">
                  <a:pos x="67" y="53"/>
                </a:cxn>
                <a:cxn ang="0">
                  <a:pos x="21" y="35"/>
                </a:cxn>
                <a:cxn ang="0">
                  <a:pos x="22" y="27"/>
                </a:cxn>
                <a:cxn ang="0">
                  <a:pos x="25" y="21"/>
                </a:cxn>
                <a:cxn ang="0">
                  <a:pos x="33" y="17"/>
                </a:cxn>
                <a:cxn ang="0">
                  <a:pos x="45" y="15"/>
                </a:cxn>
                <a:cxn ang="0">
                  <a:pos x="58" y="17"/>
                </a:cxn>
                <a:cxn ang="0">
                  <a:pos x="66" y="23"/>
                </a:cxn>
                <a:cxn ang="0">
                  <a:pos x="69" y="32"/>
                </a:cxn>
                <a:cxn ang="0">
                  <a:pos x="67" y="39"/>
                </a:cxn>
                <a:cxn ang="0">
                  <a:pos x="63" y="42"/>
                </a:cxn>
                <a:cxn ang="0">
                  <a:pos x="60" y="44"/>
                </a:cxn>
                <a:cxn ang="0">
                  <a:pos x="18" y="50"/>
                </a:cxn>
                <a:cxn ang="0">
                  <a:pos x="3" y="65"/>
                </a:cxn>
                <a:cxn ang="0">
                  <a:pos x="0" y="78"/>
                </a:cxn>
                <a:cxn ang="0">
                  <a:pos x="9" y="99"/>
                </a:cxn>
                <a:cxn ang="0">
                  <a:pos x="33" y="108"/>
                </a:cxn>
                <a:cxn ang="0">
                  <a:pos x="55" y="102"/>
                </a:cxn>
                <a:cxn ang="0">
                  <a:pos x="69" y="92"/>
                </a:cxn>
                <a:cxn ang="0">
                  <a:pos x="70" y="98"/>
                </a:cxn>
                <a:cxn ang="0">
                  <a:pos x="73" y="104"/>
                </a:cxn>
                <a:cxn ang="0">
                  <a:pos x="81" y="107"/>
                </a:cxn>
                <a:cxn ang="0">
                  <a:pos x="90" y="107"/>
                </a:cxn>
                <a:cxn ang="0">
                  <a:pos x="96" y="105"/>
                </a:cxn>
                <a:cxn ang="0">
                  <a:pos x="93" y="93"/>
                </a:cxn>
                <a:cxn ang="0">
                  <a:pos x="88" y="93"/>
                </a:cxn>
                <a:cxn ang="0">
                  <a:pos x="85" y="90"/>
                </a:cxn>
                <a:cxn ang="0">
                  <a:pos x="85" y="29"/>
                </a:cxn>
                <a:cxn ang="0">
                  <a:pos x="76" y="11"/>
                </a:cxn>
                <a:cxn ang="0">
                  <a:pos x="61" y="2"/>
                </a:cxn>
                <a:cxn ang="0">
                  <a:pos x="48" y="0"/>
                </a:cxn>
                <a:cxn ang="0">
                  <a:pos x="18" y="8"/>
                </a:cxn>
                <a:cxn ang="0">
                  <a:pos x="6" y="35"/>
                </a:cxn>
              </a:cxnLst>
              <a:rect l="0" t="0" r="r" b="b"/>
              <a:pathLst>
                <a:path w="96" h="108">
                  <a:moveTo>
                    <a:pt x="67" y="69"/>
                  </a:moveTo>
                  <a:lnTo>
                    <a:pt x="66" y="80"/>
                  </a:lnTo>
                  <a:lnTo>
                    <a:pt x="58" y="87"/>
                  </a:lnTo>
                  <a:lnTo>
                    <a:pt x="48" y="92"/>
                  </a:lnTo>
                  <a:lnTo>
                    <a:pt x="36" y="93"/>
                  </a:lnTo>
                  <a:lnTo>
                    <a:pt x="31" y="93"/>
                  </a:lnTo>
                  <a:lnTo>
                    <a:pt x="25" y="92"/>
                  </a:lnTo>
                  <a:lnTo>
                    <a:pt x="22" y="89"/>
                  </a:lnTo>
                  <a:lnTo>
                    <a:pt x="19" y="86"/>
                  </a:lnTo>
                  <a:lnTo>
                    <a:pt x="18" y="81"/>
                  </a:lnTo>
                  <a:lnTo>
                    <a:pt x="18" y="75"/>
                  </a:lnTo>
                  <a:lnTo>
                    <a:pt x="19" y="71"/>
                  </a:lnTo>
                  <a:lnTo>
                    <a:pt x="21" y="68"/>
                  </a:lnTo>
                  <a:lnTo>
                    <a:pt x="24" y="65"/>
                  </a:lnTo>
                  <a:lnTo>
                    <a:pt x="28" y="62"/>
                  </a:lnTo>
                  <a:lnTo>
                    <a:pt x="31" y="60"/>
                  </a:lnTo>
                  <a:lnTo>
                    <a:pt x="36" y="60"/>
                  </a:lnTo>
                  <a:lnTo>
                    <a:pt x="40" y="59"/>
                  </a:lnTo>
                  <a:lnTo>
                    <a:pt x="52" y="57"/>
                  </a:lnTo>
                  <a:lnTo>
                    <a:pt x="61" y="56"/>
                  </a:lnTo>
                  <a:lnTo>
                    <a:pt x="66" y="54"/>
                  </a:lnTo>
                  <a:lnTo>
                    <a:pt x="67" y="53"/>
                  </a:lnTo>
                  <a:lnTo>
                    <a:pt x="67" y="69"/>
                  </a:lnTo>
                  <a:close/>
                  <a:moveTo>
                    <a:pt x="21" y="35"/>
                  </a:moveTo>
                  <a:lnTo>
                    <a:pt x="22" y="32"/>
                  </a:lnTo>
                  <a:lnTo>
                    <a:pt x="22" y="27"/>
                  </a:lnTo>
                  <a:lnTo>
                    <a:pt x="24" y="24"/>
                  </a:lnTo>
                  <a:lnTo>
                    <a:pt x="25" y="21"/>
                  </a:lnTo>
                  <a:lnTo>
                    <a:pt x="28" y="18"/>
                  </a:lnTo>
                  <a:lnTo>
                    <a:pt x="33" y="17"/>
                  </a:lnTo>
                  <a:lnTo>
                    <a:pt x="37" y="15"/>
                  </a:lnTo>
                  <a:lnTo>
                    <a:pt x="45" y="15"/>
                  </a:lnTo>
                  <a:lnTo>
                    <a:pt x="52" y="15"/>
                  </a:lnTo>
                  <a:lnTo>
                    <a:pt x="58" y="17"/>
                  </a:lnTo>
                  <a:lnTo>
                    <a:pt x="63" y="18"/>
                  </a:lnTo>
                  <a:lnTo>
                    <a:pt x="66" y="23"/>
                  </a:lnTo>
                  <a:lnTo>
                    <a:pt x="67" y="26"/>
                  </a:lnTo>
                  <a:lnTo>
                    <a:pt x="69" y="32"/>
                  </a:lnTo>
                  <a:lnTo>
                    <a:pt x="67" y="36"/>
                  </a:lnTo>
                  <a:lnTo>
                    <a:pt x="67" y="39"/>
                  </a:lnTo>
                  <a:lnTo>
                    <a:pt x="66" y="41"/>
                  </a:lnTo>
                  <a:lnTo>
                    <a:pt x="63" y="42"/>
                  </a:lnTo>
                  <a:lnTo>
                    <a:pt x="61" y="42"/>
                  </a:lnTo>
                  <a:lnTo>
                    <a:pt x="60" y="44"/>
                  </a:lnTo>
                  <a:lnTo>
                    <a:pt x="31" y="47"/>
                  </a:lnTo>
                  <a:lnTo>
                    <a:pt x="18" y="50"/>
                  </a:lnTo>
                  <a:lnTo>
                    <a:pt x="9" y="57"/>
                  </a:lnTo>
                  <a:lnTo>
                    <a:pt x="3" y="65"/>
                  </a:lnTo>
                  <a:lnTo>
                    <a:pt x="1" y="72"/>
                  </a:lnTo>
                  <a:lnTo>
                    <a:pt x="0" y="78"/>
                  </a:lnTo>
                  <a:lnTo>
                    <a:pt x="3" y="90"/>
                  </a:lnTo>
                  <a:lnTo>
                    <a:pt x="9" y="99"/>
                  </a:lnTo>
                  <a:lnTo>
                    <a:pt x="19" y="105"/>
                  </a:lnTo>
                  <a:lnTo>
                    <a:pt x="33" y="108"/>
                  </a:lnTo>
                  <a:lnTo>
                    <a:pt x="45" y="107"/>
                  </a:lnTo>
                  <a:lnTo>
                    <a:pt x="55" y="102"/>
                  </a:lnTo>
                  <a:lnTo>
                    <a:pt x="63" y="96"/>
                  </a:lnTo>
                  <a:lnTo>
                    <a:pt x="69" y="92"/>
                  </a:lnTo>
                  <a:lnTo>
                    <a:pt x="69" y="95"/>
                  </a:lnTo>
                  <a:lnTo>
                    <a:pt x="70" y="98"/>
                  </a:lnTo>
                  <a:lnTo>
                    <a:pt x="72" y="101"/>
                  </a:lnTo>
                  <a:lnTo>
                    <a:pt x="73" y="104"/>
                  </a:lnTo>
                  <a:lnTo>
                    <a:pt x="76" y="105"/>
                  </a:lnTo>
                  <a:lnTo>
                    <a:pt x="81" y="107"/>
                  </a:lnTo>
                  <a:lnTo>
                    <a:pt x="87" y="107"/>
                  </a:lnTo>
                  <a:lnTo>
                    <a:pt x="90" y="107"/>
                  </a:lnTo>
                  <a:lnTo>
                    <a:pt x="93" y="105"/>
                  </a:lnTo>
                  <a:lnTo>
                    <a:pt x="96" y="105"/>
                  </a:lnTo>
                  <a:lnTo>
                    <a:pt x="96" y="92"/>
                  </a:lnTo>
                  <a:lnTo>
                    <a:pt x="93" y="93"/>
                  </a:lnTo>
                  <a:lnTo>
                    <a:pt x="90" y="93"/>
                  </a:lnTo>
                  <a:lnTo>
                    <a:pt x="88" y="93"/>
                  </a:lnTo>
                  <a:lnTo>
                    <a:pt x="87" y="92"/>
                  </a:lnTo>
                  <a:lnTo>
                    <a:pt x="85" y="90"/>
                  </a:lnTo>
                  <a:lnTo>
                    <a:pt x="85" y="87"/>
                  </a:lnTo>
                  <a:lnTo>
                    <a:pt x="85" y="29"/>
                  </a:lnTo>
                  <a:lnTo>
                    <a:pt x="82" y="18"/>
                  </a:lnTo>
                  <a:lnTo>
                    <a:pt x="76" y="11"/>
                  </a:lnTo>
                  <a:lnTo>
                    <a:pt x="69" y="5"/>
                  </a:lnTo>
                  <a:lnTo>
                    <a:pt x="61" y="2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30" y="2"/>
                  </a:lnTo>
                  <a:lnTo>
                    <a:pt x="18" y="8"/>
                  </a:lnTo>
                  <a:lnTo>
                    <a:pt x="9" y="18"/>
                  </a:lnTo>
                  <a:lnTo>
                    <a:pt x="6" y="35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118" name="Rectangle 22"/>
            <p:cNvSpPr>
              <a:spLocks noChangeArrowheads="1"/>
            </p:cNvSpPr>
            <p:nvPr/>
          </p:nvSpPr>
          <p:spPr bwMode="auto">
            <a:xfrm>
              <a:off x="2002" y="1181"/>
              <a:ext cx="11" cy="89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auto">
            <a:xfrm>
              <a:off x="2071" y="1181"/>
              <a:ext cx="62" cy="89"/>
            </a:xfrm>
            <a:custGeom>
              <a:avLst/>
              <a:gdLst/>
              <a:ahLst/>
              <a:cxnLst>
                <a:cxn ang="0">
                  <a:pos x="18" y="139"/>
                </a:cxn>
                <a:cxn ang="0">
                  <a:pos x="0" y="139"/>
                </a:cxn>
                <a:cxn ang="0">
                  <a:pos x="0" y="0"/>
                </a:cxn>
                <a:cxn ang="0">
                  <a:pos x="96" y="0"/>
                </a:cxn>
                <a:cxn ang="0">
                  <a:pos x="96" y="16"/>
                </a:cxn>
                <a:cxn ang="0">
                  <a:pos x="18" y="16"/>
                </a:cxn>
                <a:cxn ang="0">
                  <a:pos x="18" y="58"/>
                </a:cxn>
                <a:cxn ang="0">
                  <a:pos x="87" y="58"/>
                </a:cxn>
                <a:cxn ang="0">
                  <a:pos x="87" y="76"/>
                </a:cxn>
                <a:cxn ang="0">
                  <a:pos x="18" y="76"/>
                </a:cxn>
                <a:cxn ang="0">
                  <a:pos x="18" y="139"/>
                </a:cxn>
              </a:cxnLst>
              <a:rect l="0" t="0" r="r" b="b"/>
              <a:pathLst>
                <a:path w="96" h="139">
                  <a:moveTo>
                    <a:pt x="18" y="139"/>
                  </a:moveTo>
                  <a:lnTo>
                    <a:pt x="0" y="139"/>
                  </a:lnTo>
                  <a:lnTo>
                    <a:pt x="0" y="0"/>
                  </a:lnTo>
                  <a:lnTo>
                    <a:pt x="96" y="0"/>
                  </a:lnTo>
                  <a:lnTo>
                    <a:pt x="96" y="16"/>
                  </a:lnTo>
                  <a:lnTo>
                    <a:pt x="18" y="16"/>
                  </a:lnTo>
                  <a:lnTo>
                    <a:pt x="18" y="58"/>
                  </a:lnTo>
                  <a:lnTo>
                    <a:pt x="87" y="58"/>
                  </a:lnTo>
                  <a:lnTo>
                    <a:pt x="87" y="76"/>
                  </a:lnTo>
                  <a:lnTo>
                    <a:pt x="18" y="76"/>
                  </a:lnTo>
                  <a:lnTo>
                    <a:pt x="18" y="13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120" name="Freeform 24"/>
            <p:cNvSpPr>
              <a:spLocks noEditPoints="1"/>
            </p:cNvSpPr>
            <p:nvPr/>
          </p:nvSpPr>
          <p:spPr bwMode="auto">
            <a:xfrm>
              <a:off x="2140" y="1203"/>
              <a:ext cx="60" cy="69"/>
            </a:xfrm>
            <a:custGeom>
              <a:avLst/>
              <a:gdLst/>
              <a:ahLst/>
              <a:cxnLst>
                <a:cxn ang="0">
                  <a:pos x="19" y="47"/>
                </a:cxn>
                <a:cxn ang="0">
                  <a:pos x="22" y="32"/>
                </a:cxn>
                <a:cxn ang="0">
                  <a:pos x="33" y="20"/>
                </a:cxn>
                <a:cxn ang="0">
                  <a:pos x="46" y="15"/>
                </a:cxn>
                <a:cxn ang="0">
                  <a:pos x="60" y="18"/>
                </a:cxn>
                <a:cxn ang="0">
                  <a:pos x="69" y="26"/>
                </a:cxn>
                <a:cxn ang="0">
                  <a:pos x="73" y="35"/>
                </a:cxn>
                <a:cxn ang="0">
                  <a:pos x="75" y="47"/>
                </a:cxn>
                <a:cxn ang="0">
                  <a:pos x="19" y="47"/>
                </a:cxn>
                <a:cxn ang="0">
                  <a:pos x="75" y="72"/>
                </a:cxn>
                <a:cxn ang="0">
                  <a:pos x="72" y="80"/>
                </a:cxn>
                <a:cxn ang="0">
                  <a:pos x="67" y="86"/>
                </a:cxn>
                <a:cxn ang="0">
                  <a:pos x="58" y="90"/>
                </a:cxn>
                <a:cxn ang="0">
                  <a:pos x="48" y="93"/>
                </a:cxn>
                <a:cxn ang="0">
                  <a:pos x="36" y="90"/>
                </a:cxn>
                <a:cxn ang="0">
                  <a:pos x="27" y="84"/>
                </a:cxn>
                <a:cxn ang="0">
                  <a:pos x="21" y="74"/>
                </a:cxn>
                <a:cxn ang="0">
                  <a:pos x="19" y="60"/>
                </a:cxn>
                <a:cxn ang="0">
                  <a:pos x="93" y="60"/>
                </a:cxn>
                <a:cxn ang="0">
                  <a:pos x="91" y="39"/>
                </a:cxn>
                <a:cxn ang="0">
                  <a:pos x="85" y="23"/>
                </a:cxn>
                <a:cxn ang="0">
                  <a:pos x="76" y="11"/>
                </a:cxn>
                <a:cxn ang="0">
                  <a:pos x="64" y="3"/>
                </a:cxn>
                <a:cxn ang="0">
                  <a:pos x="49" y="0"/>
                </a:cxn>
                <a:cxn ang="0">
                  <a:pos x="31" y="3"/>
                </a:cxn>
                <a:cxn ang="0">
                  <a:pos x="18" y="11"/>
                </a:cxn>
                <a:cxn ang="0">
                  <a:pos x="7" y="24"/>
                </a:cxn>
                <a:cxn ang="0">
                  <a:pos x="3" y="39"/>
                </a:cxn>
                <a:cxn ang="0">
                  <a:pos x="0" y="57"/>
                </a:cxn>
                <a:cxn ang="0">
                  <a:pos x="3" y="74"/>
                </a:cxn>
                <a:cxn ang="0">
                  <a:pos x="9" y="87"/>
                </a:cxn>
                <a:cxn ang="0">
                  <a:pos x="18" y="98"/>
                </a:cxn>
                <a:cxn ang="0">
                  <a:pos x="30" y="105"/>
                </a:cxn>
                <a:cxn ang="0">
                  <a:pos x="46" y="108"/>
                </a:cxn>
                <a:cxn ang="0">
                  <a:pos x="60" y="107"/>
                </a:cxn>
                <a:cxn ang="0">
                  <a:pos x="67" y="104"/>
                </a:cxn>
                <a:cxn ang="0">
                  <a:pos x="73" y="101"/>
                </a:cxn>
                <a:cxn ang="0">
                  <a:pos x="84" y="90"/>
                </a:cxn>
                <a:cxn ang="0">
                  <a:pos x="90" y="80"/>
                </a:cxn>
                <a:cxn ang="0">
                  <a:pos x="91" y="72"/>
                </a:cxn>
                <a:cxn ang="0">
                  <a:pos x="75" y="72"/>
                </a:cxn>
              </a:cxnLst>
              <a:rect l="0" t="0" r="r" b="b"/>
              <a:pathLst>
                <a:path w="93" h="108">
                  <a:moveTo>
                    <a:pt x="19" y="47"/>
                  </a:moveTo>
                  <a:lnTo>
                    <a:pt x="22" y="32"/>
                  </a:lnTo>
                  <a:lnTo>
                    <a:pt x="33" y="20"/>
                  </a:lnTo>
                  <a:lnTo>
                    <a:pt x="46" y="15"/>
                  </a:lnTo>
                  <a:lnTo>
                    <a:pt x="60" y="18"/>
                  </a:lnTo>
                  <a:lnTo>
                    <a:pt x="69" y="26"/>
                  </a:lnTo>
                  <a:lnTo>
                    <a:pt x="73" y="35"/>
                  </a:lnTo>
                  <a:lnTo>
                    <a:pt x="75" y="47"/>
                  </a:lnTo>
                  <a:lnTo>
                    <a:pt x="19" y="47"/>
                  </a:lnTo>
                  <a:close/>
                  <a:moveTo>
                    <a:pt x="75" y="72"/>
                  </a:moveTo>
                  <a:lnTo>
                    <a:pt x="72" y="80"/>
                  </a:lnTo>
                  <a:lnTo>
                    <a:pt x="67" y="86"/>
                  </a:lnTo>
                  <a:lnTo>
                    <a:pt x="58" y="90"/>
                  </a:lnTo>
                  <a:lnTo>
                    <a:pt x="48" y="93"/>
                  </a:lnTo>
                  <a:lnTo>
                    <a:pt x="36" y="90"/>
                  </a:lnTo>
                  <a:lnTo>
                    <a:pt x="27" y="84"/>
                  </a:lnTo>
                  <a:lnTo>
                    <a:pt x="21" y="74"/>
                  </a:lnTo>
                  <a:lnTo>
                    <a:pt x="19" y="60"/>
                  </a:lnTo>
                  <a:lnTo>
                    <a:pt x="93" y="60"/>
                  </a:lnTo>
                  <a:lnTo>
                    <a:pt x="91" y="39"/>
                  </a:lnTo>
                  <a:lnTo>
                    <a:pt x="85" y="23"/>
                  </a:lnTo>
                  <a:lnTo>
                    <a:pt x="76" y="11"/>
                  </a:lnTo>
                  <a:lnTo>
                    <a:pt x="64" y="3"/>
                  </a:lnTo>
                  <a:lnTo>
                    <a:pt x="49" y="0"/>
                  </a:lnTo>
                  <a:lnTo>
                    <a:pt x="31" y="3"/>
                  </a:lnTo>
                  <a:lnTo>
                    <a:pt x="18" y="11"/>
                  </a:lnTo>
                  <a:lnTo>
                    <a:pt x="7" y="24"/>
                  </a:lnTo>
                  <a:lnTo>
                    <a:pt x="3" y="39"/>
                  </a:lnTo>
                  <a:lnTo>
                    <a:pt x="0" y="57"/>
                  </a:lnTo>
                  <a:lnTo>
                    <a:pt x="3" y="74"/>
                  </a:lnTo>
                  <a:lnTo>
                    <a:pt x="9" y="87"/>
                  </a:lnTo>
                  <a:lnTo>
                    <a:pt x="18" y="98"/>
                  </a:lnTo>
                  <a:lnTo>
                    <a:pt x="30" y="105"/>
                  </a:lnTo>
                  <a:lnTo>
                    <a:pt x="46" y="108"/>
                  </a:lnTo>
                  <a:lnTo>
                    <a:pt x="60" y="107"/>
                  </a:lnTo>
                  <a:lnTo>
                    <a:pt x="67" y="104"/>
                  </a:lnTo>
                  <a:lnTo>
                    <a:pt x="73" y="101"/>
                  </a:lnTo>
                  <a:lnTo>
                    <a:pt x="84" y="90"/>
                  </a:lnTo>
                  <a:lnTo>
                    <a:pt x="90" y="80"/>
                  </a:lnTo>
                  <a:lnTo>
                    <a:pt x="91" y="72"/>
                  </a:lnTo>
                  <a:lnTo>
                    <a:pt x="75" y="7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121" name="Freeform 25"/>
            <p:cNvSpPr>
              <a:spLocks noEditPoints="1"/>
            </p:cNvSpPr>
            <p:nvPr/>
          </p:nvSpPr>
          <p:spPr bwMode="auto">
            <a:xfrm>
              <a:off x="2211" y="1181"/>
              <a:ext cx="58" cy="91"/>
            </a:xfrm>
            <a:custGeom>
              <a:avLst/>
              <a:gdLst/>
              <a:ahLst/>
              <a:cxnLst>
                <a:cxn ang="0">
                  <a:pos x="18" y="88"/>
                </a:cxn>
                <a:cxn ang="0">
                  <a:pos x="18" y="79"/>
                </a:cxn>
                <a:cxn ang="0">
                  <a:pos x="19" y="69"/>
                </a:cxn>
                <a:cxn ang="0">
                  <a:pos x="24" y="60"/>
                </a:cxn>
                <a:cxn ang="0">
                  <a:pos x="33" y="52"/>
                </a:cxn>
                <a:cxn ang="0">
                  <a:pos x="45" y="49"/>
                </a:cxn>
                <a:cxn ang="0">
                  <a:pos x="58" y="52"/>
                </a:cxn>
                <a:cxn ang="0">
                  <a:pos x="66" y="60"/>
                </a:cxn>
                <a:cxn ang="0">
                  <a:pos x="70" y="70"/>
                </a:cxn>
                <a:cxn ang="0">
                  <a:pos x="72" y="82"/>
                </a:cxn>
                <a:cxn ang="0">
                  <a:pos x="73" y="93"/>
                </a:cxn>
                <a:cxn ang="0">
                  <a:pos x="70" y="106"/>
                </a:cxn>
                <a:cxn ang="0">
                  <a:pos x="66" y="117"/>
                </a:cxn>
                <a:cxn ang="0">
                  <a:pos x="60" y="123"/>
                </a:cxn>
                <a:cxn ang="0">
                  <a:pos x="52" y="126"/>
                </a:cxn>
                <a:cxn ang="0">
                  <a:pos x="45" y="127"/>
                </a:cxn>
                <a:cxn ang="0">
                  <a:pos x="33" y="124"/>
                </a:cxn>
                <a:cxn ang="0">
                  <a:pos x="24" y="115"/>
                </a:cxn>
                <a:cxn ang="0">
                  <a:pos x="19" y="103"/>
                </a:cxn>
                <a:cxn ang="0">
                  <a:pos x="18" y="88"/>
                </a:cxn>
                <a:cxn ang="0">
                  <a:pos x="90" y="0"/>
                </a:cxn>
                <a:cxn ang="0">
                  <a:pos x="73" y="0"/>
                </a:cxn>
                <a:cxn ang="0">
                  <a:pos x="73" y="52"/>
                </a:cxn>
                <a:cxn ang="0">
                  <a:pos x="72" y="52"/>
                </a:cxn>
                <a:cxn ang="0">
                  <a:pos x="69" y="46"/>
                </a:cxn>
                <a:cxn ang="0">
                  <a:pos x="63" y="42"/>
                </a:cxn>
                <a:cxn ang="0">
                  <a:pos x="54" y="36"/>
                </a:cxn>
                <a:cxn ang="0">
                  <a:pos x="42" y="34"/>
                </a:cxn>
                <a:cxn ang="0">
                  <a:pos x="27" y="37"/>
                </a:cxn>
                <a:cxn ang="0">
                  <a:pos x="16" y="45"/>
                </a:cxn>
                <a:cxn ang="0">
                  <a:pos x="7" y="55"/>
                </a:cxn>
                <a:cxn ang="0">
                  <a:pos x="1" y="69"/>
                </a:cxn>
                <a:cxn ang="0">
                  <a:pos x="0" y="85"/>
                </a:cxn>
                <a:cxn ang="0">
                  <a:pos x="1" y="97"/>
                </a:cxn>
                <a:cxn ang="0">
                  <a:pos x="4" y="111"/>
                </a:cxn>
                <a:cxn ang="0">
                  <a:pos x="9" y="123"/>
                </a:cxn>
                <a:cxn ang="0">
                  <a:pos x="18" y="132"/>
                </a:cxn>
                <a:cxn ang="0">
                  <a:pos x="30" y="139"/>
                </a:cxn>
                <a:cxn ang="0">
                  <a:pos x="45" y="142"/>
                </a:cxn>
                <a:cxn ang="0">
                  <a:pos x="55" y="141"/>
                </a:cxn>
                <a:cxn ang="0">
                  <a:pos x="64" y="135"/>
                </a:cxn>
                <a:cxn ang="0">
                  <a:pos x="73" y="124"/>
                </a:cxn>
                <a:cxn ang="0">
                  <a:pos x="73" y="124"/>
                </a:cxn>
                <a:cxn ang="0">
                  <a:pos x="73" y="139"/>
                </a:cxn>
                <a:cxn ang="0">
                  <a:pos x="90" y="139"/>
                </a:cxn>
                <a:cxn ang="0">
                  <a:pos x="90" y="0"/>
                </a:cxn>
              </a:cxnLst>
              <a:rect l="0" t="0" r="r" b="b"/>
              <a:pathLst>
                <a:path w="90" h="142">
                  <a:moveTo>
                    <a:pt x="18" y="88"/>
                  </a:moveTo>
                  <a:lnTo>
                    <a:pt x="18" y="79"/>
                  </a:lnTo>
                  <a:lnTo>
                    <a:pt x="19" y="69"/>
                  </a:lnTo>
                  <a:lnTo>
                    <a:pt x="24" y="60"/>
                  </a:lnTo>
                  <a:lnTo>
                    <a:pt x="33" y="52"/>
                  </a:lnTo>
                  <a:lnTo>
                    <a:pt x="45" y="49"/>
                  </a:lnTo>
                  <a:lnTo>
                    <a:pt x="58" y="52"/>
                  </a:lnTo>
                  <a:lnTo>
                    <a:pt x="66" y="60"/>
                  </a:lnTo>
                  <a:lnTo>
                    <a:pt x="70" y="70"/>
                  </a:lnTo>
                  <a:lnTo>
                    <a:pt x="72" y="82"/>
                  </a:lnTo>
                  <a:lnTo>
                    <a:pt x="73" y="93"/>
                  </a:lnTo>
                  <a:lnTo>
                    <a:pt x="70" y="106"/>
                  </a:lnTo>
                  <a:lnTo>
                    <a:pt x="66" y="117"/>
                  </a:lnTo>
                  <a:lnTo>
                    <a:pt x="60" y="123"/>
                  </a:lnTo>
                  <a:lnTo>
                    <a:pt x="52" y="126"/>
                  </a:lnTo>
                  <a:lnTo>
                    <a:pt x="45" y="127"/>
                  </a:lnTo>
                  <a:lnTo>
                    <a:pt x="33" y="124"/>
                  </a:lnTo>
                  <a:lnTo>
                    <a:pt x="24" y="115"/>
                  </a:lnTo>
                  <a:lnTo>
                    <a:pt x="19" y="103"/>
                  </a:lnTo>
                  <a:lnTo>
                    <a:pt x="18" y="88"/>
                  </a:lnTo>
                  <a:close/>
                  <a:moveTo>
                    <a:pt x="90" y="0"/>
                  </a:moveTo>
                  <a:lnTo>
                    <a:pt x="73" y="0"/>
                  </a:lnTo>
                  <a:lnTo>
                    <a:pt x="73" y="52"/>
                  </a:lnTo>
                  <a:lnTo>
                    <a:pt x="72" y="52"/>
                  </a:lnTo>
                  <a:lnTo>
                    <a:pt x="69" y="46"/>
                  </a:lnTo>
                  <a:lnTo>
                    <a:pt x="63" y="42"/>
                  </a:lnTo>
                  <a:lnTo>
                    <a:pt x="54" y="36"/>
                  </a:lnTo>
                  <a:lnTo>
                    <a:pt x="42" y="34"/>
                  </a:lnTo>
                  <a:lnTo>
                    <a:pt x="27" y="37"/>
                  </a:lnTo>
                  <a:lnTo>
                    <a:pt x="16" y="45"/>
                  </a:lnTo>
                  <a:lnTo>
                    <a:pt x="7" y="55"/>
                  </a:lnTo>
                  <a:lnTo>
                    <a:pt x="1" y="69"/>
                  </a:lnTo>
                  <a:lnTo>
                    <a:pt x="0" y="85"/>
                  </a:lnTo>
                  <a:lnTo>
                    <a:pt x="1" y="97"/>
                  </a:lnTo>
                  <a:lnTo>
                    <a:pt x="4" y="111"/>
                  </a:lnTo>
                  <a:lnTo>
                    <a:pt x="9" y="123"/>
                  </a:lnTo>
                  <a:lnTo>
                    <a:pt x="18" y="132"/>
                  </a:lnTo>
                  <a:lnTo>
                    <a:pt x="30" y="139"/>
                  </a:lnTo>
                  <a:lnTo>
                    <a:pt x="45" y="142"/>
                  </a:lnTo>
                  <a:lnTo>
                    <a:pt x="55" y="141"/>
                  </a:lnTo>
                  <a:lnTo>
                    <a:pt x="64" y="135"/>
                  </a:lnTo>
                  <a:lnTo>
                    <a:pt x="73" y="124"/>
                  </a:lnTo>
                  <a:lnTo>
                    <a:pt x="73" y="124"/>
                  </a:lnTo>
                  <a:lnTo>
                    <a:pt x="73" y="139"/>
                  </a:lnTo>
                  <a:lnTo>
                    <a:pt x="90" y="13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122" name="Freeform 26"/>
            <p:cNvSpPr>
              <a:spLocks noEditPoints="1"/>
            </p:cNvSpPr>
            <p:nvPr/>
          </p:nvSpPr>
          <p:spPr bwMode="auto">
            <a:xfrm>
              <a:off x="2283" y="1203"/>
              <a:ext cx="60" cy="69"/>
            </a:xfrm>
            <a:custGeom>
              <a:avLst/>
              <a:gdLst/>
              <a:ahLst/>
              <a:cxnLst>
                <a:cxn ang="0">
                  <a:pos x="18" y="47"/>
                </a:cxn>
                <a:cxn ang="0">
                  <a:pos x="23" y="32"/>
                </a:cxn>
                <a:cxn ang="0">
                  <a:pos x="32" y="20"/>
                </a:cxn>
                <a:cxn ang="0">
                  <a:pos x="47" y="15"/>
                </a:cxn>
                <a:cxn ang="0">
                  <a:pos x="60" y="18"/>
                </a:cxn>
                <a:cxn ang="0">
                  <a:pos x="68" y="26"/>
                </a:cxn>
                <a:cxn ang="0">
                  <a:pos x="72" y="35"/>
                </a:cxn>
                <a:cxn ang="0">
                  <a:pos x="75" y="47"/>
                </a:cxn>
                <a:cxn ang="0">
                  <a:pos x="18" y="47"/>
                </a:cxn>
                <a:cxn ang="0">
                  <a:pos x="74" y="72"/>
                </a:cxn>
                <a:cxn ang="0">
                  <a:pos x="72" y="80"/>
                </a:cxn>
                <a:cxn ang="0">
                  <a:pos x="66" y="86"/>
                </a:cxn>
                <a:cxn ang="0">
                  <a:pos x="59" y="90"/>
                </a:cxn>
                <a:cxn ang="0">
                  <a:pos x="48" y="93"/>
                </a:cxn>
                <a:cxn ang="0">
                  <a:pos x="35" y="90"/>
                </a:cxn>
                <a:cxn ang="0">
                  <a:pos x="26" y="84"/>
                </a:cxn>
                <a:cxn ang="0">
                  <a:pos x="20" y="74"/>
                </a:cxn>
                <a:cxn ang="0">
                  <a:pos x="18" y="60"/>
                </a:cxn>
                <a:cxn ang="0">
                  <a:pos x="93" y="60"/>
                </a:cxn>
                <a:cxn ang="0">
                  <a:pos x="90" y="39"/>
                </a:cxn>
                <a:cxn ang="0">
                  <a:pos x="86" y="23"/>
                </a:cxn>
                <a:cxn ang="0">
                  <a:pos x="77" y="11"/>
                </a:cxn>
                <a:cxn ang="0">
                  <a:pos x="65" y="3"/>
                </a:cxn>
                <a:cxn ang="0">
                  <a:pos x="48" y="0"/>
                </a:cxn>
                <a:cxn ang="0">
                  <a:pos x="32" y="3"/>
                </a:cxn>
                <a:cxn ang="0">
                  <a:pos x="17" y="11"/>
                </a:cxn>
                <a:cxn ang="0">
                  <a:pos x="8" y="24"/>
                </a:cxn>
                <a:cxn ang="0">
                  <a:pos x="2" y="39"/>
                </a:cxn>
                <a:cxn ang="0">
                  <a:pos x="0" y="57"/>
                </a:cxn>
                <a:cxn ang="0">
                  <a:pos x="2" y="74"/>
                </a:cxn>
                <a:cxn ang="0">
                  <a:pos x="8" y="87"/>
                </a:cxn>
                <a:cxn ang="0">
                  <a:pos x="17" y="98"/>
                </a:cxn>
                <a:cxn ang="0">
                  <a:pos x="30" y="105"/>
                </a:cxn>
                <a:cxn ang="0">
                  <a:pos x="45" y="108"/>
                </a:cxn>
                <a:cxn ang="0">
                  <a:pos x="59" y="107"/>
                </a:cxn>
                <a:cxn ang="0">
                  <a:pos x="68" y="104"/>
                </a:cxn>
                <a:cxn ang="0">
                  <a:pos x="74" y="101"/>
                </a:cxn>
                <a:cxn ang="0">
                  <a:pos x="83" y="90"/>
                </a:cxn>
                <a:cxn ang="0">
                  <a:pos x="89" y="80"/>
                </a:cxn>
                <a:cxn ang="0">
                  <a:pos x="92" y="72"/>
                </a:cxn>
                <a:cxn ang="0">
                  <a:pos x="74" y="72"/>
                </a:cxn>
              </a:cxnLst>
              <a:rect l="0" t="0" r="r" b="b"/>
              <a:pathLst>
                <a:path w="93" h="108">
                  <a:moveTo>
                    <a:pt x="18" y="47"/>
                  </a:moveTo>
                  <a:lnTo>
                    <a:pt x="23" y="32"/>
                  </a:lnTo>
                  <a:lnTo>
                    <a:pt x="32" y="20"/>
                  </a:lnTo>
                  <a:lnTo>
                    <a:pt x="47" y="15"/>
                  </a:lnTo>
                  <a:lnTo>
                    <a:pt x="60" y="18"/>
                  </a:lnTo>
                  <a:lnTo>
                    <a:pt x="68" y="26"/>
                  </a:lnTo>
                  <a:lnTo>
                    <a:pt x="72" y="35"/>
                  </a:lnTo>
                  <a:lnTo>
                    <a:pt x="75" y="47"/>
                  </a:lnTo>
                  <a:lnTo>
                    <a:pt x="18" y="47"/>
                  </a:lnTo>
                  <a:close/>
                  <a:moveTo>
                    <a:pt x="74" y="72"/>
                  </a:moveTo>
                  <a:lnTo>
                    <a:pt x="72" y="80"/>
                  </a:lnTo>
                  <a:lnTo>
                    <a:pt x="66" y="86"/>
                  </a:lnTo>
                  <a:lnTo>
                    <a:pt x="59" y="90"/>
                  </a:lnTo>
                  <a:lnTo>
                    <a:pt x="48" y="93"/>
                  </a:lnTo>
                  <a:lnTo>
                    <a:pt x="35" y="90"/>
                  </a:lnTo>
                  <a:lnTo>
                    <a:pt x="26" y="84"/>
                  </a:lnTo>
                  <a:lnTo>
                    <a:pt x="20" y="74"/>
                  </a:lnTo>
                  <a:lnTo>
                    <a:pt x="18" y="60"/>
                  </a:lnTo>
                  <a:lnTo>
                    <a:pt x="93" y="60"/>
                  </a:lnTo>
                  <a:lnTo>
                    <a:pt x="90" y="39"/>
                  </a:lnTo>
                  <a:lnTo>
                    <a:pt x="86" y="23"/>
                  </a:lnTo>
                  <a:lnTo>
                    <a:pt x="77" y="11"/>
                  </a:lnTo>
                  <a:lnTo>
                    <a:pt x="65" y="3"/>
                  </a:lnTo>
                  <a:lnTo>
                    <a:pt x="48" y="0"/>
                  </a:lnTo>
                  <a:lnTo>
                    <a:pt x="32" y="3"/>
                  </a:lnTo>
                  <a:lnTo>
                    <a:pt x="17" y="11"/>
                  </a:lnTo>
                  <a:lnTo>
                    <a:pt x="8" y="24"/>
                  </a:lnTo>
                  <a:lnTo>
                    <a:pt x="2" y="39"/>
                  </a:lnTo>
                  <a:lnTo>
                    <a:pt x="0" y="57"/>
                  </a:lnTo>
                  <a:lnTo>
                    <a:pt x="2" y="74"/>
                  </a:lnTo>
                  <a:lnTo>
                    <a:pt x="8" y="87"/>
                  </a:lnTo>
                  <a:lnTo>
                    <a:pt x="17" y="98"/>
                  </a:lnTo>
                  <a:lnTo>
                    <a:pt x="30" y="105"/>
                  </a:lnTo>
                  <a:lnTo>
                    <a:pt x="45" y="108"/>
                  </a:lnTo>
                  <a:lnTo>
                    <a:pt x="59" y="107"/>
                  </a:lnTo>
                  <a:lnTo>
                    <a:pt x="68" y="104"/>
                  </a:lnTo>
                  <a:lnTo>
                    <a:pt x="74" y="101"/>
                  </a:lnTo>
                  <a:lnTo>
                    <a:pt x="83" y="90"/>
                  </a:lnTo>
                  <a:lnTo>
                    <a:pt x="89" y="80"/>
                  </a:lnTo>
                  <a:lnTo>
                    <a:pt x="92" y="72"/>
                  </a:lnTo>
                  <a:lnTo>
                    <a:pt x="74" y="7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auto">
            <a:xfrm>
              <a:off x="2360" y="1203"/>
              <a:ext cx="31" cy="67"/>
            </a:xfrm>
            <a:custGeom>
              <a:avLst/>
              <a:gdLst/>
              <a:ahLst/>
              <a:cxnLst>
                <a:cxn ang="0">
                  <a:pos x="18" y="105"/>
                </a:cxn>
                <a:cxn ang="0">
                  <a:pos x="0" y="105"/>
                </a:cxn>
                <a:cxn ang="0">
                  <a:pos x="0" y="3"/>
                </a:cxn>
                <a:cxn ang="0">
                  <a:pos x="16" y="3"/>
                </a:cxn>
                <a:cxn ang="0">
                  <a:pos x="16" y="20"/>
                </a:cxn>
                <a:cxn ang="0">
                  <a:pos x="16" y="20"/>
                </a:cxn>
                <a:cxn ang="0">
                  <a:pos x="24" y="9"/>
                </a:cxn>
                <a:cxn ang="0">
                  <a:pos x="33" y="3"/>
                </a:cxn>
                <a:cxn ang="0">
                  <a:pos x="45" y="0"/>
                </a:cxn>
                <a:cxn ang="0">
                  <a:pos x="48" y="0"/>
                </a:cxn>
                <a:cxn ang="0">
                  <a:pos x="49" y="2"/>
                </a:cxn>
                <a:cxn ang="0">
                  <a:pos x="49" y="18"/>
                </a:cxn>
                <a:cxn ang="0">
                  <a:pos x="43" y="18"/>
                </a:cxn>
                <a:cxn ang="0">
                  <a:pos x="33" y="21"/>
                </a:cxn>
                <a:cxn ang="0">
                  <a:pos x="24" y="27"/>
                </a:cxn>
                <a:cxn ang="0">
                  <a:pos x="19" y="35"/>
                </a:cxn>
                <a:cxn ang="0">
                  <a:pos x="18" y="45"/>
                </a:cxn>
                <a:cxn ang="0">
                  <a:pos x="18" y="105"/>
                </a:cxn>
              </a:cxnLst>
              <a:rect l="0" t="0" r="r" b="b"/>
              <a:pathLst>
                <a:path w="49" h="105">
                  <a:moveTo>
                    <a:pt x="18" y="105"/>
                  </a:moveTo>
                  <a:lnTo>
                    <a:pt x="0" y="105"/>
                  </a:lnTo>
                  <a:lnTo>
                    <a:pt x="0" y="3"/>
                  </a:lnTo>
                  <a:lnTo>
                    <a:pt x="16" y="3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24" y="9"/>
                  </a:lnTo>
                  <a:lnTo>
                    <a:pt x="33" y="3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49" y="2"/>
                  </a:lnTo>
                  <a:lnTo>
                    <a:pt x="49" y="18"/>
                  </a:lnTo>
                  <a:lnTo>
                    <a:pt x="43" y="18"/>
                  </a:lnTo>
                  <a:lnTo>
                    <a:pt x="33" y="21"/>
                  </a:lnTo>
                  <a:lnTo>
                    <a:pt x="24" y="27"/>
                  </a:lnTo>
                  <a:lnTo>
                    <a:pt x="19" y="35"/>
                  </a:lnTo>
                  <a:lnTo>
                    <a:pt x="18" y="45"/>
                  </a:lnTo>
                  <a:lnTo>
                    <a:pt x="18" y="10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124" name="Freeform 28"/>
            <p:cNvSpPr>
              <a:spLocks noEditPoints="1"/>
            </p:cNvSpPr>
            <p:nvPr/>
          </p:nvSpPr>
          <p:spPr bwMode="auto">
            <a:xfrm>
              <a:off x="2397" y="1203"/>
              <a:ext cx="61" cy="69"/>
            </a:xfrm>
            <a:custGeom>
              <a:avLst/>
              <a:gdLst/>
              <a:ahLst/>
              <a:cxnLst>
                <a:cxn ang="0">
                  <a:pos x="65" y="80"/>
                </a:cxn>
                <a:cxn ang="0">
                  <a:pos x="48" y="92"/>
                </a:cxn>
                <a:cxn ang="0">
                  <a:pos x="30" y="93"/>
                </a:cxn>
                <a:cxn ang="0">
                  <a:pos x="23" y="89"/>
                </a:cxn>
                <a:cxn ang="0">
                  <a:pos x="18" y="81"/>
                </a:cxn>
                <a:cxn ang="0">
                  <a:pos x="18" y="71"/>
                </a:cxn>
                <a:cxn ang="0">
                  <a:pos x="24" y="65"/>
                </a:cxn>
                <a:cxn ang="0">
                  <a:pos x="32" y="60"/>
                </a:cxn>
                <a:cxn ang="0">
                  <a:pos x="39" y="59"/>
                </a:cxn>
                <a:cxn ang="0">
                  <a:pos x="60" y="56"/>
                </a:cxn>
                <a:cxn ang="0">
                  <a:pos x="68" y="53"/>
                </a:cxn>
                <a:cxn ang="0">
                  <a:pos x="21" y="35"/>
                </a:cxn>
                <a:cxn ang="0">
                  <a:pos x="23" y="27"/>
                </a:cxn>
                <a:cxn ang="0">
                  <a:pos x="26" y="21"/>
                </a:cxn>
                <a:cxn ang="0">
                  <a:pos x="33" y="17"/>
                </a:cxn>
                <a:cxn ang="0">
                  <a:pos x="44" y="15"/>
                </a:cxn>
                <a:cxn ang="0">
                  <a:pos x="57" y="17"/>
                </a:cxn>
                <a:cxn ang="0">
                  <a:pos x="66" y="23"/>
                </a:cxn>
                <a:cxn ang="0">
                  <a:pos x="68" y="32"/>
                </a:cxn>
                <a:cxn ang="0">
                  <a:pos x="66" y="39"/>
                </a:cxn>
                <a:cxn ang="0">
                  <a:pos x="63" y="42"/>
                </a:cxn>
                <a:cxn ang="0">
                  <a:pos x="59" y="44"/>
                </a:cxn>
                <a:cxn ang="0">
                  <a:pos x="17" y="50"/>
                </a:cxn>
                <a:cxn ang="0">
                  <a:pos x="3" y="65"/>
                </a:cxn>
                <a:cxn ang="0">
                  <a:pos x="0" y="78"/>
                </a:cxn>
                <a:cxn ang="0">
                  <a:pos x="9" y="99"/>
                </a:cxn>
                <a:cxn ang="0">
                  <a:pos x="32" y="108"/>
                </a:cxn>
                <a:cxn ang="0">
                  <a:pos x="56" y="102"/>
                </a:cxn>
                <a:cxn ang="0">
                  <a:pos x="69" y="92"/>
                </a:cxn>
                <a:cxn ang="0">
                  <a:pos x="69" y="98"/>
                </a:cxn>
                <a:cxn ang="0">
                  <a:pos x="74" y="104"/>
                </a:cxn>
                <a:cxn ang="0">
                  <a:pos x="81" y="107"/>
                </a:cxn>
                <a:cxn ang="0">
                  <a:pos x="90" y="107"/>
                </a:cxn>
                <a:cxn ang="0">
                  <a:pos x="96" y="105"/>
                </a:cxn>
                <a:cxn ang="0">
                  <a:pos x="93" y="93"/>
                </a:cxn>
                <a:cxn ang="0">
                  <a:pos x="89" y="93"/>
                </a:cxn>
                <a:cxn ang="0">
                  <a:pos x="86" y="90"/>
                </a:cxn>
                <a:cxn ang="0">
                  <a:pos x="84" y="29"/>
                </a:cxn>
                <a:cxn ang="0">
                  <a:pos x="77" y="11"/>
                </a:cxn>
                <a:cxn ang="0">
                  <a:pos x="60" y="2"/>
                </a:cxn>
                <a:cxn ang="0">
                  <a:pos x="47" y="0"/>
                </a:cxn>
                <a:cxn ang="0">
                  <a:pos x="17" y="8"/>
                </a:cxn>
                <a:cxn ang="0">
                  <a:pos x="6" y="35"/>
                </a:cxn>
              </a:cxnLst>
              <a:rect l="0" t="0" r="r" b="b"/>
              <a:pathLst>
                <a:path w="96" h="108">
                  <a:moveTo>
                    <a:pt x="68" y="69"/>
                  </a:moveTo>
                  <a:lnTo>
                    <a:pt x="65" y="80"/>
                  </a:lnTo>
                  <a:lnTo>
                    <a:pt x="59" y="87"/>
                  </a:lnTo>
                  <a:lnTo>
                    <a:pt x="48" y="92"/>
                  </a:lnTo>
                  <a:lnTo>
                    <a:pt x="36" y="93"/>
                  </a:lnTo>
                  <a:lnTo>
                    <a:pt x="30" y="93"/>
                  </a:lnTo>
                  <a:lnTo>
                    <a:pt x="26" y="92"/>
                  </a:lnTo>
                  <a:lnTo>
                    <a:pt x="23" y="89"/>
                  </a:lnTo>
                  <a:lnTo>
                    <a:pt x="20" y="86"/>
                  </a:lnTo>
                  <a:lnTo>
                    <a:pt x="18" y="81"/>
                  </a:lnTo>
                  <a:lnTo>
                    <a:pt x="18" y="75"/>
                  </a:lnTo>
                  <a:lnTo>
                    <a:pt x="18" y="71"/>
                  </a:lnTo>
                  <a:lnTo>
                    <a:pt x="21" y="68"/>
                  </a:lnTo>
                  <a:lnTo>
                    <a:pt x="24" y="65"/>
                  </a:lnTo>
                  <a:lnTo>
                    <a:pt x="27" y="62"/>
                  </a:lnTo>
                  <a:lnTo>
                    <a:pt x="32" y="60"/>
                  </a:lnTo>
                  <a:lnTo>
                    <a:pt x="36" y="60"/>
                  </a:lnTo>
                  <a:lnTo>
                    <a:pt x="39" y="59"/>
                  </a:lnTo>
                  <a:lnTo>
                    <a:pt x="53" y="57"/>
                  </a:lnTo>
                  <a:lnTo>
                    <a:pt x="60" y="56"/>
                  </a:lnTo>
                  <a:lnTo>
                    <a:pt x="65" y="54"/>
                  </a:lnTo>
                  <a:lnTo>
                    <a:pt x="68" y="53"/>
                  </a:lnTo>
                  <a:lnTo>
                    <a:pt x="68" y="69"/>
                  </a:lnTo>
                  <a:close/>
                  <a:moveTo>
                    <a:pt x="21" y="35"/>
                  </a:moveTo>
                  <a:lnTo>
                    <a:pt x="21" y="32"/>
                  </a:lnTo>
                  <a:lnTo>
                    <a:pt x="23" y="27"/>
                  </a:lnTo>
                  <a:lnTo>
                    <a:pt x="24" y="24"/>
                  </a:lnTo>
                  <a:lnTo>
                    <a:pt x="26" y="21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8" y="15"/>
                  </a:lnTo>
                  <a:lnTo>
                    <a:pt x="44" y="15"/>
                  </a:lnTo>
                  <a:lnTo>
                    <a:pt x="51" y="15"/>
                  </a:lnTo>
                  <a:lnTo>
                    <a:pt x="57" y="17"/>
                  </a:lnTo>
                  <a:lnTo>
                    <a:pt x="62" y="18"/>
                  </a:lnTo>
                  <a:lnTo>
                    <a:pt x="66" y="23"/>
                  </a:lnTo>
                  <a:lnTo>
                    <a:pt x="68" y="26"/>
                  </a:lnTo>
                  <a:lnTo>
                    <a:pt x="68" y="32"/>
                  </a:lnTo>
                  <a:lnTo>
                    <a:pt x="68" y="36"/>
                  </a:lnTo>
                  <a:lnTo>
                    <a:pt x="66" y="39"/>
                  </a:lnTo>
                  <a:lnTo>
                    <a:pt x="65" y="41"/>
                  </a:lnTo>
                  <a:lnTo>
                    <a:pt x="63" y="42"/>
                  </a:lnTo>
                  <a:lnTo>
                    <a:pt x="62" y="42"/>
                  </a:lnTo>
                  <a:lnTo>
                    <a:pt x="59" y="44"/>
                  </a:lnTo>
                  <a:lnTo>
                    <a:pt x="32" y="47"/>
                  </a:lnTo>
                  <a:lnTo>
                    <a:pt x="17" y="50"/>
                  </a:lnTo>
                  <a:lnTo>
                    <a:pt x="8" y="57"/>
                  </a:lnTo>
                  <a:lnTo>
                    <a:pt x="3" y="65"/>
                  </a:lnTo>
                  <a:lnTo>
                    <a:pt x="0" y="72"/>
                  </a:lnTo>
                  <a:lnTo>
                    <a:pt x="0" y="78"/>
                  </a:lnTo>
                  <a:lnTo>
                    <a:pt x="3" y="90"/>
                  </a:lnTo>
                  <a:lnTo>
                    <a:pt x="9" y="99"/>
                  </a:lnTo>
                  <a:lnTo>
                    <a:pt x="20" y="105"/>
                  </a:lnTo>
                  <a:lnTo>
                    <a:pt x="32" y="108"/>
                  </a:lnTo>
                  <a:lnTo>
                    <a:pt x="45" y="107"/>
                  </a:lnTo>
                  <a:lnTo>
                    <a:pt x="56" y="102"/>
                  </a:lnTo>
                  <a:lnTo>
                    <a:pt x="63" y="96"/>
                  </a:lnTo>
                  <a:lnTo>
                    <a:pt x="69" y="92"/>
                  </a:lnTo>
                  <a:lnTo>
                    <a:pt x="69" y="95"/>
                  </a:lnTo>
                  <a:lnTo>
                    <a:pt x="69" y="98"/>
                  </a:lnTo>
                  <a:lnTo>
                    <a:pt x="71" y="101"/>
                  </a:lnTo>
                  <a:lnTo>
                    <a:pt x="74" y="104"/>
                  </a:lnTo>
                  <a:lnTo>
                    <a:pt x="77" y="105"/>
                  </a:lnTo>
                  <a:lnTo>
                    <a:pt x="81" y="107"/>
                  </a:lnTo>
                  <a:lnTo>
                    <a:pt x="87" y="107"/>
                  </a:lnTo>
                  <a:lnTo>
                    <a:pt x="90" y="107"/>
                  </a:lnTo>
                  <a:lnTo>
                    <a:pt x="93" y="105"/>
                  </a:lnTo>
                  <a:lnTo>
                    <a:pt x="96" y="105"/>
                  </a:lnTo>
                  <a:lnTo>
                    <a:pt x="96" y="92"/>
                  </a:lnTo>
                  <a:lnTo>
                    <a:pt x="93" y="93"/>
                  </a:lnTo>
                  <a:lnTo>
                    <a:pt x="90" y="93"/>
                  </a:lnTo>
                  <a:lnTo>
                    <a:pt x="89" y="93"/>
                  </a:lnTo>
                  <a:lnTo>
                    <a:pt x="86" y="92"/>
                  </a:lnTo>
                  <a:lnTo>
                    <a:pt x="86" y="90"/>
                  </a:lnTo>
                  <a:lnTo>
                    <a:pt x="84" y="87"/>
                  </a:lnTo>
                  <a:lnTo>
                    <a:pt x="84" y="29"/>
                  </a:lnTo>
                  <a:lnTo>
                    <a:pt x="83" y="18"/>
                  </a:lnTo>
                  <a:lnTo>
                    <a:pt x="77" y="11"/>
                  </a:lnTo>
                  <a:lnTo>
                    <a:pt x="69" y="5"/>
                  </a:lnTo>
                  <a:lnTo>
                    <a:pt x="60" y="2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30" y="2"/>
                  </a:lnTo>
                  <a:lnTo>
                    <a:pt x="17" y="8"/>
                  </a:lnTo>
                  <a:lnTo>
                    <a:pt x="9" y="18"/>
                  </a:lnTo>
                  <a:lnTo>
                    <a:pt x="6" y="35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auto">
            <a:xfrm>
              <a:off x="2466" y="1186"/>
              <a:ext cx="30" cy="85"/>
            </a:xfrm>
            <a:custGeom>
              <a:avLst/>
              <a:gdLst/>
              <a:ahLst/>
              <a:cxnLst>
                <a:cxn ang="0">
                  <a:pos x="30" y="43"/>
                </a:cxn>
                <a:cxn ang="0">
                  <a:pos x="30" y="108"/>
                </a:cxn>
                <a:cxn ang="0">
                  <a:pos x="32" y="112"/>
                </a:cxn>
                <a:cxn ang="0">
                  <a:pos x="32" y="114"/>
                </a:cxn>
                <a:cxn ang="0">
                  <a:pos x="35" y="115"/>
                </a:cxn>
                <a:cxn ang="0">
                  <a:pos x="36" y="117"/>
                </a:cxn>
                <a:cxn ang="0">
                  <a:pos x="39" y="117"/>
                </a:cxn>
                <a:cxn ang="0">
                  <a:pos x="41" y="117"/>
                </a:cxn>
                <a:cxn ang="0">
                  <a:pos x="47" y="117"/>
                </a:cxn>
                <a:cxn ang="0">
                  <a:pos x="47" y="130"/>
                </a:cxn>
                <a:cxn ang="0">
                  <a:pos x="41" y="130"/>
                </a:cxn>
                <a:cxn ang="0">
                  <a:pos x="36" y="130"/>
                </a:cxn>
                <a:cxn ang="0">
                  <a:pos x="33" y="132"/>
                </a:cxn>
                <a:cxn ang="0">
                  <a:pos x="27" y="130"/>
                </a:cxn>
                <a:cxn ang="0">
                  <a:pos x="23" y="129"/>
                </a:cxn>
                <a:cxn ang="0">
                  <a:pos x="18" y="126"/>
                </a:cxn>
                <a:cxn ang="0">
                  <a:pos x="17" y="123"/>
                </a:cxn>
                <a:cxn ang="0">
                  <a:pos x="15" y="120"/>
                </a:cxn>
                <a:cxn ang="0">
                  <a:pos x="14" y="114"/>
                </a:cxn>
                <a:cxn ang="0">
                  <a:pos x="14" y="109"/>
                </a:cxn>
                <a:cxn ang="0">
                  <a:pos x="14" y="43"/>
                </a:cxn>
                <a:cxn ang="0">
                  <a:pos x="0" y="43"/>
                </a:cxn>
                <a:cxn ang="0">
                  <a:pos x="0" y="28"/>
                </a:cxn>
                <a:cxn ang="0">
                  <a:pos x="14" y="28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30" y="28"/>
                </a:cxn>
                <a:cxn ang="0">
                  <a:pos x="47" y="28"/>
                </a:cxn>
                <a:cxn ang="0">
                  <a:pos x="47" y="43"/>
                </a:cxn>
                <a:cxn ang="0">
                  <a:pos x="30" y="43"/>
                </a:cxn>
              </a:cxnLst>
              <a:rect l="0" t="0" r="r" b="b"/>
              <a:pathLst>
                <a:path w="47" h="132">
                  <a:moveTo>
                    <a:pt x="30" y="43"/>
                  </a:moveTo>
                  <a:lnTo>
                    <a:pt x="30" y="108"/>
                  </a:lnTo>
                  <a:lnTo>
                    <a:pt x="32" y="112"/>
                  </a:lnTo>
                  <a:lnTo>
                    <a:pt x="32" y="114"/>
                  </a:lnTo>
                  <a:lnTo>
                    <a:pt x="35" y="115"/>
                  </a:lnTo>
                  <a:lnTo>
                    <a:pt x="36" y="117"/>
                  </a:lnTo>
                  <a:lnTo>
                    <a:pt x="39" y="117"/>
                  </a:lnTo>
                  <a:lnTo>
                    <a:pt x="41" y="117"/>
                  </a:lnTo>
                  <a:lnTo>
                    <a:pt x="47" y="117"/>
                  </a:lnTo>
                  <a:lnTo>
                    <a:pt x="47" y="130"/>
                  </a:lnTo>
                  <a:lnTo>
                    <a:pt x="41" y="130"/>
                  </a:lnTo>
                  <a:lnTo>
                    <a:pt x="36" y="130"/>
                  </a:lnTo>
                  <a:lnTo>
                    <a:pt x="33" y="132"/>
                  </a:lnTo>
                  <a:lnTo>
                    <a:pt x="27" y="130"/>
                  </a:lnTo>
                  <a:lnTo>
                    <a:pt x="23" y="129"/>
                  </a:lnTo>
                  <a:lnTo>
                    <a:pt x="18" y="126"/>
                  </a:lnTo>
                  <a:lnTo>
                    <a:pt x="17" y="123"/>
                  </a:lnTo>
                  <a:lnTo>
                    <a:pt x="15" y="120"/>
                  </a:lnTo>
                  <a:lnTo>
                    <a:pt x="14" y="114"/>
                  </a:lnTo>
                  <a:lnTo>
                    <a:pt x="14" y="109"/>
                  </a:lnTo>
                  <a:lnTo>
                    <a:pt x="14" y="43"/>
                  </a:lnTo>
                  <a:lnTo>
                    <a:pt x="0" y="43"/>
                  </a:lnTo>
                  <a:lnTo>
                    <a:pt x="0" y="28"/>
                  </a:lnTo>
                  <a:lnTo>
                    <a:pt x="14" y="28"/>
                  </a:lnTo>
                  <a:lnTo>
                    <a:pt x="14" y="0"/>
                  </a:lnTo>
                  <a:lnTo>
                    <a:pt x="30" y="0"/>
                  </a:lnTo>
                  <a:lnTo>
                    <a:pt x="30" y="28"/>
                  </a:lnTo>
                  <a:lnTo>
                    <a:pt x="47" y="28"/>
                  </a:lnTo>
                  <a:lnTo>
                    <a:pt x="47" y="43"/>
                  </a:lnTo>
                  <a:lnTo>
                    <a:pt x="30" y="4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126" name="Freeform 30"/>
            <p:cNvSpPr>
              <a:spLocks noEditPoints="1"/>
            </p:cNvSpPr>
            <p:nvPr/>
          </p:nvSpPr>
          <p:spPr bwMode="auto">
            <a:xfrm>
              <a:off x="2510" y="1181"/>
              <a:ext cx="10" cy="89"/>
            </a:xfrm>
            <a:custGeom>
              <a:avLst/>
              <a:gdLst/>
              <a:ahLst/>
              <a:cxnLst>
                <a:cxn ang="0">
                  <a:pos x="16" y="139"/>
                </a:cxn>
                <a:cxn ang="0">
                  <a:pos x="0" y="139"/>
                </a:cxn>
                <a:cxn ang="0">
                  <a:pos x="0" y="37"/>
                </a:cxn>
                <a:cxn ang="0">
                  <a:pos x="16" y="37"/>
                </a:cxn>
                <a:cxn ang="0">
                  <a:pos x="16" y="13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19"/>
                </a:cxn>
                <a:cxn ang="0">
                  <a:pos x="0" y="19"/>
                </a:cxn>
              </a:cxnLst>
              <a:rect l="0" t="0" r="r" b="b"/>
              <a:pathLst>
                <a:path w="16" h="139">
                  <a:moveTo>
                    <a:pt x="16" y="139"/>
                  </a:moveTo>
                  <a:lnTo>
                    <a:pt x="0" y="139"/>
                  </a:lnTo>
                  <a:lnTo>
                    <a:pt x="0" y="37"/>
                  </a:lnTo>
                  <a:lnTo>
                    <a:pt x="16" y="37"/>
                  </a:lnTo>
                  <a:lnTo>
                    <a:pt x="16" y="139"/>
                  </a:lnTo>
                  <a:close/>
                  <a:moveTo>
                    <a:pt x="0" y="19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127" name="Freeform 31"/>
            <p:cNvSpPr>
              <a:spLocks noEditPoints="1"/>
            </p:cNvSpPr>
            <p:nvPr/>
          </p:nvSpPr>
          <p:spPr bwMode="auto">
            <a:xfrm>
              <a:off x="2536" y="1203"/>
              <a:ext cx="61" cy="68"/>
            </a:xfrm>
            <a:custGeom>
              <a:avLst/>
              <a:gdLst/>
              <a:ahLst/>
              <a:cxnLst>
                <a:cxn ang="0">
                  <a:pos x="18" y="54"/>
                </a:cxn>
                <a:cxn ang="0">
                  <a:pos x="18" y="45"/>
                </a:cxn>
                <a:cxn ang="0">
                  <a:pos x="21" y="35"/>
                </a:cxn>
                <a:cxn ang="0">
                  <a:pos x="26" y="26"/>
                </a:cxn>
                <a:cxn ang="0">
                  <a:pos x="35" y="18"/>
                </a:cxn>
                <a:cxn ang="0">
                  <a:pos x="47" y="15"/>
                </a:cxn>
                <a:cxn ang="0">
                  <a:pos x="60" y="18"/>
                </a:cxn>
                <a:cxn ang="0">
                  <a:pos x="68" y="26"/>
                </a:cxn>
                <a:cxn ang="0">
                  <a:pos x="74" y="35"/>
                </a:cxn>
                <a:cxn ang="0">
                  <a:pos x="77" y="45"/>
                </a:cxn>
                <a:cxn ang="0">
                  <a:pos x="77" y="54"/>
                </a:cxn>
                <a:cxn ang="0">
                  <a:pos x="77" y="63"/>
                </a:cxn>
                <a:cxn ang="0">
                  <a:pos x="74" y="74"/>
                </a:cxn>
                <a:cxn ang="0">
                  <a:pos x="68" y="83"/>
                </a:cxn>
                <a:cxn ang="0">
                  <a:pos x="60" y="90"/>
                </a:cxn>
                <a:cxn ang="0">
                  <a:pos x="47" y="93"/>
                </a:cxn>
                <a:cxn ang="0">
                  <a:pos x="35" y="90"/>
                </a:cxn>
                <a:cxn ang="0">
                  <a:pos x="26" y="83"/>
                </a:cxn>
                <a:cxn ang="0">
                  <a:pos x="21" y="74"/>
                </a:cxn>
                <a:cxn ang="0">
                  <a:pos x="18" y="63"/>
                </a:cxn>
                <a:cxn ang="0">
                  <a:pos x="18" y="54"/>
                </a:cxn>
                <a:cxn ang="0">
                  <a:pos x="0" y="54"/>
                </a:cxn>
                <a:cxn ang="0">
                  <a:pos x="2" y="69"/>
                </a:cxn>
                <a:cxn ang="0">
                  <a:pos x="8" y="84"/>
                </a:cxn>
                <a:cxn ang="0">
                  <a:pos x="17" y="96"/>
                </a:cxn>
                <a:cxn ang="0">
                  <a:pos x="30" y="104"/>
                </a:cxn>
                <a:cxn ang="0">
                  <a:pos x="47" y="107"/>
                </a:cxn>
                <a:cxn ang="0">
                  <a:pos x="65" y="104"/>
                </a:cxn>
                <a:cxn ang="0">
                  <a:pos x="78" y="96"/>
                </a:cxn>
                <a:cxn ang="0">
                  <a:pos x="87" y="84"/>
                </a:cxn>
                <a:cxn ang="0">
                  <a:pos x="93" y="69"/>
                </a:cxn>
                <a:cxn ang="0">
                  <a:pos x="95" y="54"/>
                </a:cxn>
                <a:cxn ang="0">
                  <a:pos x="93" y="38"/>
                </a:cxn>
                <a:cxn ang="0">
                  <a:pos x="87" y="24"/>
                </a:cxn>
                <a:cxn ang="0">
                  <a:pos x="78" y="12"/>
                </a:cxn>
                <a:cxn ang="0">
                  <a:pos x="65" y="3"/>
                </a:cxn>
                <a:cxn ang="0">
                  <a:pos x="47" y="0"/>
                </a:cxn>
                <a:cxn ang="0">
                  <a:pos x="30" y="3"/>
                </a:cxn>
                <a:cxn ang="0">
                  <a:pos x="17" y="12"/>
                </a:cxn>
                <a:cxn ang="0">
                  <a:pos x="8" y="24"/>
                </a:cxn>
                <a:cxn ang="0">
                  <a:pos x="2" y="38"/>
                </a:cxn>
                <a:cxn ang="0">
                  <a:pos x="0" y="54"/>
                </a:cxn>
              </a:cxnLst>
              <a:rect l="0" t="0" r="r" b="b"/>
              <a:pathLst>
                <a:path w="95" h="107">
                  <a:moveTo>
                    <a:pt x="18" y="54"/>
                  </a:moveTo>
                  <a:lnTo>
                    <a:pt x="18" y="45"/>
                  </a:lnTo>
                  <a:lnTo>
                    <a:pt x="21" y="35"/>
                  </a:lnTo>
                  <a:lnTo>
                    <a:pt x="26" y="26"/>
                  </a:lnTo>
                  <a:lnTo>
                    <a:pt x="35" y="18"/>
                  </a:lnTo>
                  <a:lnTo>
                    <a:pt x="47" y="15"/>
                  </a:lnTo>
                  <a:lnTo>
                    <a:pt x="60" y="18"/>
                  </a:lnTo>
                  <a:lnTo>
                    <a:pt x="68" y="26"/>
                  </a:lnTo>
                  <a:lnTo>
                    <a:pt x="74" y="35"/>
                  </a:lnTo>
                  <a:lnTo>
                    <a:pt x="77" y="45"/>
                  </a:lnTo>
                  <a:lnTo>
                    <a:pt x="77" y="54"/>
                  </a:lnTo>
                  <a:lnTo>
                    <a:pt x="77" y="63"/>
                  </a:lnTo>
                  <a:lnTo>
                    <a:pt x="74" y="74"/>
                  </a:lnTo>
                  <a:lnTo>
                    <a:pt x="68" y="83"/>
                  </a:lnTo>
                  <a:lnTo>
                    <a:pt x="60" y="90"/>
                  </a:lnTo>
                  <a:lnTo>
                    <a:pt x="47" y="93"/>
                  </a:lnTo>
                  <a:lnTo>
                    <a:pt x="35" y="90"/>
                  </a:lnTo>
                  <a:lnTo>
                    <a:pt x="26" y="83"/>
                  </a:lnTo>
                  <a:lnTo>
                    <a:pt x="21" y="74"/>
                  </a:lnTo>
                  <a:lnTo>
                    <a:pt x="18" y="63"/>
                  </a:lnTo>
                  <a:lnTo>
                    <a:pt x="18" y="54"/>
                  </a:lnTo>
                  <a:close/>
                  <a:moveTo>
                    <a:pt x="0" y="54"/>
                  </a:moveTo>
                  <a:lnTo>
                    <a:pt x="2" y="69"/>
                  </a:lnTo>
                  <a:lnTo>
                    <a:pt x="8" y="84"/>
                  </a:lnTo>
                  <a:lnTo>
                    <a:pt x="17" y="96"/>
                  </a:lnTo>
                  <a:lnTo>
                    <a:pt x="30" y="104"/>
                  </a:lnTo>
                  <a:lnTo>
                    <a:pt x="47" y="107"/>
                  </a:lnTo>
                  <a:lnTo>
                    <a:pt x="65" y="104"/>
                  </a:lnTo>
                  <a:lnTo>
                    <a:pt x="78" y="96"/>
                  </a:lnTo>
                  <a:lnTo>
                    <a:pt x="87" y="84"/>
                  </a:lnTo>
                  <a:lnTo>
                    <a:pt x="93" y="69"/>
                  </a:lnTo>
                  <a:lnTo>
                    <a:pt x="95" y="54"/>
                  </a:lnTo>
                  <a:lnTo>
                    <a:pt x="93" y="38"/>
                  </a:lnTo>
                  <a:lnTo>
                    <a:pt x="87" y="24"/>
                  </a:lnTo>
                  <a:lnTo>
                    <a:pt x="78" y="12"/>
                  </a:lnTo>
                  <a:lnTo>
                    <a:pt x="65" y="3"/>
                  </a:lnTo>
                  <a:lnTo>
                    <a:pt x="47" y="0"/>
                  </a:lnTo>
                  <a:lnTo>
                    <a:pt x="30" y="3"/>
                  </a:lnTo>
                  <a:lnTo>
                    <a:pt x="17" y="12"/>
                  </a:lnTo>
                  <a:lnTo>
                    <a:pt x="8" y="24"/>
                  </a:lnTo>
                  <a:lnTo>
                    <a:pt x="2" y="3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auto">
            <a:xfrm>
              <a:off x="2611" y="1203"/>
              <a:ext cx="53" cy="67"/>
            </a:xfrm>
            <a:custGeom>
              <a:avLst/>
              <a:gdLst/>
              <a:ahLst/>
              <a:cxnLst>
                <a:cxn ang="0">
                  <a:pos x="83" y="105"/>
                </a:cxn>
                <a:cxn ang="0">
                  <a:pos x="66" y="105"/>
                </a:cxn>
                <a:cxn ang="0">
                  <a:pos x="66" y="42"/>
                </a:cxn>
                <a:cxn ang="0">
                  <a:pos x="65" y="30"/>
                </a:cxn>
                <a:cxn ang="0">
                  <a:pos x="62" y="23"/>
                </a:cxn>
                <a:cxn ang="0">
                  <a:pos x="54" y="18"/>
                </a:cxn>
                <a:cxn ang="0">
                  <a:pos x="44" y="15"/>
                </a:cxn>
                <a:cxn ang="0">
                  <a:pos x="38" y="17"/>
                </a:cxn>
                <a:cxn ang="0">
                  <a:pos x="30" y="20"/>
                </a:cxn>
                <a:cxn ang="0">
                  <a:pos x="24" y="26"/>
                </a:cxn>
                <a:cxn ang="0">
                  <a:pos x="20" y="36"/>
                </a:cxn>
                <a:cxn ang="0">
                  <a:pos x="18" y="50"/>
                </a:cxn>
                <a:cxn ang="0">
                  <a:pos x="18" y="105"/>
                </a:cxn>
                <a:cxn ang="0">
                  <a:pos x="0" y="105"/>
                </a:cxn>
                <a:cxn ang="0">
                  <a:pos x="0" y="3"/>
                </a:cxn>
                <a:cxn ang="0">
                  <a:pos x="17" y="3"/>
                </a:cxn>
                <a:cxn ang="0">
                  <a:pos x="17" y="18"/>
                </a:cxn>
                <a:cxn ang="0">
                  <a:pos x="17" y="18"/>
                </a:cxn>
                <a:cxn ang="0">
                  <a:pos x="21" y="12"/>
                </a:cxn>
                <a:cxn ang="0">
                  <a:pos x="27" y="8"/>
                </a:cxn>
                <a:cxn ang="0">
                  <a:pos x="36" y="3"/>
                </a:cxn>
                <a:cxn ang="0">
                  <a:pos x="48" y="0"/>
                </a:cxn>
                <a:cxn ang="0">
                  <a:pos x="57" y="2"/>
                </a:cxn>
                <a:cxn ang="0">
                  <a:pos x="66" y="5"/>
                </a:cxn>
                <a:cxn ang="0">
                  <a:pos x="75" y="11"/>
                </a:cxn>
                <a:cxn ang="0">
                  <a:pos x="81" y="21"/>
                </a:cxn>
                <a:cxn ang="0">
                  <a:pos x="83" y="36"/>
                </a:cxn>
                <a:cxn ang="0">
                  <a:pos x="83" y="105"/>
                </a:cxn>
              </a:cxnLst>
              <a:rect l="0" t="0" r="r" b="b"/>
              <a:pathLst>
                <a:path w="83" h="105">
                  <a:moveTo>
                    <a:pt x="83" y="105"/>
                  </a:moveTo>
                  <a:lnTo>
                    <a:pt x="66" y="105"/>
                  </a:lnTo>
                  <a:lnTo>
                    <a:pt x="66" y="42"/>
                  </a:lnTo>
                  <a:lnTo>
                    <a:pt x="65" y="30"/>
                  </a:lnTo>
                  <a:lnTo>
                    <a:pt x="62" y="23"/>
                  </a:lnTo>
                  <a:lnTo>
                    <a:pt x="54" y="18"/>
                  </a:lnTo>
                  <a:lnTo>
                    <a:pt x="44" y="15"/>
                  </a:lnTo>
                  <a:lnTo>
                    <a:pt x="38" y="17"/>
                  </a:lnTo>
                  <a:lnTo>
                    <a:pt x="30" y="20"/>
                  </a:lnTo>
                  <a:lnTo>
                    <a:pt x="24" y="26"/>
                  </a:lnTo>
                  <a:lnTo>
                    <a:pt x="20" y="36"/>
                  </a:lnTo>
                  <a:lnTo>
                    <a:pt x="18" y="50"/>
                  </a:lnTo>
                  <a:lnTo>
                    <a:pt x="18" y="105"/>
                  </a:lnTo>
                  <a:lnTo>
                    <a:pt x="0" y="105"/>
                  </a:lnTo>
                  <a:lnTo>
                    <a:pt x="0" y="3"/>
                  </a:lnTo>
                  <a:lnTo>
                    <a:pt x="17" y="3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21" y="12"/>
                  </a:lnTo>
                  <a:lnTo>
                    <a:pt x="27" y="8"/>
                  </a:lnTo>
                  <a:lnTo>
                    <a:pt x="36" y="3"/>
                  </a:lnTo>
                  <a:lnTo>
                    <a:pt x="48" y="0"/>
                  </a:lnTo>
                  <a:lnTo>
                    <a:pt x="57" y="2"/>
                  </a:lnTo>
                  <a:lnTo>
                    <a:pt x="66" y="5"/>
                  </a:lnTo>
                  <a:lnTo>
                    <a:pt x="75" y="11"/>
                  </a:lnTo>
                  <a:lnTo>
                    <a:pt x="81" y="21"/>
                  </a:lnTo>
                  <a:lnTo>
                    <a:pt x="83" y="36"/>
                  </a:lnTo>
                  <a:lnTo>
                    <a:pt x="83" y="10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129" name="Freeform 33"/>
            <p:cNvSpPr>
              <a:spLocks noEditPoints="1"/>
            </p:cNvSpPr>
            <p:nvPr/>
          </p:nvSpPr>
          <p:spPr bwMode="auto">
            <a:xfrm>
              <a:off x="1308" y="1349"/>
              <a:ext cx="61" cy="69"/>
            </a:xfrm>
            <a:custGeom>
              <a:avLst/>
              <a:gdLst/>
              <a:ahLst/>
              <a:cxnLst>
                <a:cxn ang="0">
                  <a:pos x="18" y="54"/>
                </a:cxn>
                <a:cxn ang="0">
                  <a:pos x="18" y="45"/>
                </a:cxn>
                <a:cxn ang="0">
                  <a:pos x="21" y="35"/>
                </a:cxn>
                <a:cxn ang="0">
                  <a:pos x="26" y="26"/>
                </a:cxn>
                <a:cxn ang="0">
                  <a:pos x="35" y="18"/>
                </a:cxn>
                <a:cxn ang="0">
                  <a:pos x="47" y="15"/>
                </a:cxn>
                <a:cxn ang="0">
                  <a:pos x="60" y="18"/>
                </a:cxn>
                <a:cxn ang="0">
                  <a:pos x="68" y="26"/>
                </a:cxn>
                <a:cxn ang="0">
                  <a:pos x="74" y="35"/>
                </a:cxn>
                <a:cxn ang="0">
                  <a:pos x="77" y="45"/>
                </a:cxn>
                <a:cxn ang="0">
                  <a:pos x="77" y="54"/>
                </a:cxn>
                <a:cxn ang="0">
                  <a:pos x="77" y="63"/>
                </a:cxn>
                <a:cxn ang="0">
                  <a:pos x="74" y="74"/>
                </a:cxn>
                <a:cxn ang="0">
                  <a:pos x="68" y="83"/>
                </a:cxn>
                <a:cxn ang="0">
                  <a:pos x="60" y="90"/>
                </a:cxn>
                <a:cxn ang="0">
                  <a:pos x="47" y="93"/>
                </a:cxn>
                <a:cxn ang="0">
                  <a:pos x="35" y="90"/>
                </a:cxn>
                <a:cxn ang="0">
                  <a:pos x="26" y="83"/>
                </a:cxn>
                <a:cxn ang="0">
                  <a:pos x="21" y="74"/>
                </a:cxn>
                <a:cxn ang="0">
                  <a:pos x="18" y="63"/>
                </a:cxn>
                <a:cxn ang="0">
                  <a:pos x="18" y="54"/>
                </a:cxn>
                <a:cxn ang="0">
                  <a:pos x="0" y="54"/>
                </a:cxn>
                <a:cxn ang="0">
                  <a:pos x="2" y="69"/>
                </a:cxn>
                <a:cxn ang="0">
                  <a:pos x="8" y="84"/>
                </a:cxn>
                <a:cxn ang="0">
                  <a:pos x="17" y="96"/>
                </a:cxn>
                <a:cxn ang="0">
                  <a:pos x="30" y="104"/>
                </a:cxn>
                <a:cxn ang="0">
                  <a:pos x="47" y="107"/>
                </a:cxn>
                <a:cxn ang="0">
                  <a:pos x="65" y="104"/>
                </a:cxn>
                <a:cxn ang="0">
                  <a:pos x="78" y="96"/>
                </a:cxn>
                <a:cxn ang="0">
                  <a:pos x="87" y="84"/>
                </a:cxn>
                <a:cxn ang="0">
                  <a:pos x="93" y="69"/>
                </a:cxn>
                <a:cxn ang="0">
                  <a:pos x="95" y="54"/>
                </a:cxn>
                <a:cxn ang="0">
                  <a:pos x="93" y="38"/>
                </a:cxn>
                <a:cxn ang="0">
                  <a:pos x="87" y="24"/>
                </a:cxn>
                <a:cxn ang="0">
                  <a:pos x="78" y="12"/>
                </a:cxn>
                <a:cxn ang="0">
                  <a:pos x="65" y="3"/>
                </a:cxn>
                <a:cxn ang="0">
                  <a:pos x="47" y="0"/>
                </a:cxn>
                <a:cxn ang="0">
                  <a:pos x="30" y="3"/>
                </a:cxn>
                <a:cxn ang="0">
                  <a:pos x="17" y="12"/>
                </a:cxn>
                <a:cxn ang="0">
                  <a:pos x="8" y="24"/>
                </a:cxn>
                <a:cxn ang="0">
                  <a:pos x="2" y="38"/>
                </a:cxn>
                <a:cxn ang="0">
                  <a:pos x="0" y="54"/>
                </a:cxn>
              </a:cxnLst>
              <a:rect l="0" t="0" r="r" b="b"/>
              <a:pathLst>
                <a:path w="95" h="107">
                  <a:moveTo>
                    <a:pt x="18" y="54"/>
                  </a:moveTo>
                  <a:lnTo>
                    <a:pt x="18" y="45"/>
                  </a:lnTo>
                  <a:lnTo>
                    <a:pt x="21" y="35"/>
                  </a:lnTo>
                  <a:lnTo>
                    <a:pt x="26" y="26"/>
                  </a:lnTo>
                  <a:lnTo>
                    <a:pt x="35" y="18"/>
                  </a:lnTo>
                  <a:lnTo>
                    <a:pt x="47" y="15"/>
                  </a:lnTo>
                  <a:lnTo>
                    <a:pt x="60" y="18"/>
                  </a:lnTo>
                  <a:lnTo>
                    <a:pt x="68" y="26"/>
                  </a:lnTo>
                  <a:lnTo>
                    <a:pt x="74" y="35"/>
                  </a:lnTo>
                  <a:lnTo>
                    <a:pt x="77" y="45"/>
                  </a:lnTo>
                  <a:lnTo>
                    <a:pt x="77" y="54"/>
                  </a:lnTo>
                  <a:lnTo>
                    <a:pt x="77" y="63"/>
                  </a:lnTo>
                  <a:lnTo>
                    <a:pt x="74" y="74"/>
                  </a:lnTo>
                  <a:lnTo>
                    <a:pt x="68" y="83"/>
                  </a:lnTo>
                  <a:lnTo>
                    <a:pt x="60" y="90"/>
                  </a:lnTo>
                  <a:lnTo>
                    <a:pt x="47" y="93"/>
                  </a:lnTo>
                  <a:lnTo>
                    <a:pt x="35" y="90"/>
                  </a:lnTo>
                  <a:lnTo>
                    <a:pt x="26" y="83"/>
                  </a:lnTo>
                  <a:lnTo>
                    <a:pt x="21" y="74"/>
                  </a:lnTo>
                  <a:lnTo>
                    <a:pt x="18" y="63"/>
                  </a:lnTo>
                  <a:lnTo>
                    <a:pt x="18" y="54"/>
                  </a:lnTo>
                  <a:close/>
                  <a:moveTo>
                    <a:pt x="0" y="54"/>
                  </a:moveTo>
                  <a:lnTo>
                    <a:pt x="2" y="69"/>
                  </a:lnTo>
                  <a:lnTo>
                    <a:pt x="8" y="84"/>
                  </a:lnTo>
                  <a:lnTo>
                    <a:pt x="17" y="96"/>
                  </a:lnTo>
                  <a:lnTo>
                    <a:pt x="30" y="104"/>
                  </a:lnTo>
                  <a:lnTo>
                    <a:pt x="47" y="107"/>
                  </a:lnTo>
                  <a:lnTo>
                    <a:pt x="65" y="104"/>
                  </a:lnTo>
                  <a:lnTo>
                    <a:pt x="78" y="96"/>
                  </a:lnTo>
                  <a:lnTo>
                    <a:pt x="87" y="84"/>
                  </a:lnTo>
                  <a:lnTo>
                    <a:pt x="93" y="69"/>
                  </a:lnTo>
                  <a:lnTo>
                    <a:pt x="95" y="54"/>
                  </a:lnTo>
                  <a:lnTo>
                    <a:pt x="93" y="38"/>
                  </a:lnTo>
                  <a:lnTo>
                    <a:pt x="87" y="24"/>
                  </a:lnTo>
                  <a:lnTo>
                    <a:pt x="78" y="12"/>
                  </a:lnTo>
                  <a:lnTo>
                    <a:pt x="65" y="3"/>
                  </a:lnTo>
                  <a:lnTo>
                    <a:pt x="47" y="0"/>
                  </a:lnTo>
                  <a:lnTo>
                    <a:pt x="30" y="3"/>
                  </a:lnTo>
                  <a:lnTo>
                    <a:pt x="17" y="12"/>
                  </a:lnTo>
                  <a:lnTo>
                    <a:pt x="8" y="24"/>
                  </a:lnTo>
                  <a:lnTo>
                    <a:pt x="2" y="3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auto">
            <a:xfrm>
              <a:off x="1377" y="1326"/>
              <a:ext cx="31" cy="91"/>
            </a:xfrm>
            <a:custGeom>
              <a:avLst/>
              <a:gdLst/>
              <a:ahLst/>
              <a:cxnLst>
                <a:cxn ang="0">
                  <a:pos x="30" y="54"/>
                </a:cxn>
                <a:cxn ang="0">
                  <a:pos x="30" y="141"/>
                </a:cxn>
                <a:cxn ang="0">
                  <a:pos x="14" y="141"/>
                </a:cxn>
                <a:cxn ang="0">
                  <a:pos x="14" y="54"/>
                </a:cxn>
                <a:cxn ang="0">
                  <a:pos x="0" y="54"/>
                </a:cxn>
                <a:cxn ang="0">
                  <a:pos x="0" y="39"/>
                </a:cxn>
                <a:cxn ang="0">
                  <a:pos x="14" y="39"/>
                </a:cxn>
                <a:cxn ang="0">
                  <a:pos x="14" y="23"/>
                </a:cxn>
                <a:cxn ang="0">
                  <a:pos x="15" y="12"/>
                </a:cxn>
                <a:cxn ang="0">
                  <a:pos x="21" y="5"/>
                </a:cxn>
                <a:cxn ang="0">
                  <a:pos x="29" y="2"/>
                </a:cxn>
                <a:cxn ang="0">
                  <a:pos x="39" y="0"/>
                </a:cxn>
                <a:cxn ang="0">
                  <a:pos x="44" y="0"/>
                </a:cxn>
                <a:cxn ang="0">
                  <a:pos x="48" y="0"/>
                </a:cxn>
                <a:cxn ang="0">
                  <a:pos x="48" y="15"/>
                </a:cxn>
                <a:cxn ang="0">
                  <a:pos x="44" y="15"/>
                </a:cxn>
                <a:cxn ang="0">
                  <a:pos x="41" y="15"/>
                </a:cxn>
                <a:cxn ang="0">
                  <a:pos x="36" y="15"/>
                </a:cxn>
                <a:cxn ang="0">
                  <a:pos x="33" y="17"/>
                </a:cxn>
                <a:cxn ang="0">
                  <a:pos x="32" y="20"/>
                </a:cxn>
                <a:cxn ang="0">
                  <a:pos x="30" y="23"/>
                </a:cxn>
                <a:cxn ang="0">
                  <a:pos x="30" y="27"/>
                </a:cxn>
                <a:cxn ang="0">
                  <a:pos x="30" y="39"/>
                </a:cxn>
                <a:cxn ang="0">
                  <a:pos x="48" y="39"/>
                </a:cxn>
                <a:cxn ang="0">
                  <a:pos x="48" y="54"/>
                </a:cxn>
                <a:cxn ang="0">
                  <a:pos x="30" y="54"/>
                </a:cxn>
              </a:cxnLst>
              <a:rect l="0" t="0" r="r" b="b"/>
              <a:pathLst>
                <a:path w="48" h="141">
                  <a:moveTo>
                    <a:pt x="30" y="54"/>
                  </a:moveTo>
                  <a:lnTo>
                    <a:pt x="30" y="141"/>
                  </a:lnTo>
                  <a:lnTo>
                    <a:pt x="14" y="141"/>
                  </a:lnTo>
                  <a:lnTo>
                    <a:pt x="14" y="54"/>
                  </a:lnTo>
                  <a:lnTo>
                    <a:pt x="0" y="54"/>
                  </a:lnTo>
                  <a:lnTo>
                    <a:pt x="0" y="39"/>
                  </a:lnTo>
                  <a:lnTo>
                    <a:pt x="14" y="39"/>
                  </a:lnTo>
                  <a:lnTo>
                    <a:pt x="14" y="23"/>
                  </a:lnTo>
                  <a:lnTo>
                    <a:pt x="15" y="12"/>
                  </a:lnTo>
                  <a:lnTo>
                    <a:pt x="21" y="5"/>
                  </a:lnTo>
                  <a:lnTo>
                    <a:pt x="29" y="2"/>
                  </a:lnTo>
                  <a:lnTo>
                    <a:pt x="39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48" y="15"/>
                  </a:lnTo>
                  <a:lnTo>
                    <a:pt x="44" y="15"/>
                  </a:lnTo>
                  <a:lnTo>
                    <a:pt x="41" y="15"/>
                  </a:lnTo>
                  <a:lnTo>
                    <a:pt x="36" y="15"/>
                  </a:lnTo>
                  <a:lnTo>
                    <a:pt x="33" y="17"/>
                  </a:lnTo>
                  <a:lnTo>
                    <a:pt x="32" y="20"/>
                  </a:lnTo>
                  <a:lnTo>
                    <a:pt x="30" y="23"/>
                  </a:lnTo>
                  <a:lnTo>
                    <a:pt x="30" y="27"/>
                  </a:lnTo>
                  <a:lnTo>
                    <a:pt x="30" y="39"/>
                  </a:lnTo>
                  <a:lnTo>
                    <a:pt x="48" y="39"/>
                  </a:lnTo>
                  <a:lnTo>
                    <a:pt x="48" y="54"/>
                  </a:lnTo>
                  <a:lnTo>
                    <a:pt x="30" y="5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131" name="Freeform 35"/>
            <p:cNvSpPr>
              <a:spLocks noEditPoints="1"/>
            </p:cNvSpPr>
            <p:nvPr/>
          </p:nvSpPr>
          <p:spPr bwMode="auto">
            <a:xfrm>
              <a:off x="1460" y="1327"/>
              <a:ext cx="74" cy="90"/>
            </a:xfrm>
            <a:custGeom>
              <a:avLst/>
              <a:gdLst/>
              <a:ahLst/>
              <a:cxnLst>
                <a:cxn ang="0">
                  <a:pos x="20" y="16"/>
                </a:cxn>
                <a:cxn ang="0">
                  <a:pos x="66" y="16"/>
                </a:cxn>
                <a:cxn ang="0">
                  <a:pos x="72" y="16"/>
                </a:cxn>
                <a:cxn ang="0">
                  <a:pos x="78" y="18"/>
                </a:cxn>
                <a:cxn ang="0">
                  <a:pos x="84" y="22"/>
                </a:cxn>
                <a:cxn ang="0">
                  <a:pos x="89" y="28"/>
                </a:cxn>
                <a:cxn ang="0">
                  <a:pos x="90" y="39"/>
                </a:cxn>
                <a:cxn ang="0">
                  <a:pos x="89" y="51"/>
                </a:cxn>
                <a:cxn ang="0">
                  <a:pos x="81" y="58"/>
                </a:cxn>
                <a:cxn ang="0">
                  <a:pos x="72" y="63"/>
                </a:cxn>
                <a:cxn ang="0">
                  <a:pos x="63" y="63"/>
                </a:cxn>
                <a:cxn ang="0">
                  <a:pos x="20" y="63"/>
                </a:cxn>
                <a:cxn ang="0">
                  <a:pos x="20" y="16"/>
                </a:cxn>
                <a:cxn ang="0">
                  <a:pos x="20" y="79"/>
                </a:cxn>
                <a:cxn ang="0">
                  <a:pos x="65" y="79"/>
                </a:cxn>
                <a:cxn ang="0">
                  <a:pos x="75" y="81"/>
                </a:cxn>
                <a:cxn ang="0">
                  <a:pos x="83" y="85"/>
                </a:cxn>
                <a:cxn ang="0">
                  <a:pos x="87" y="90"/>
                </a:cxn>
                <a:cxn ang="0">
                  <a:pos x="89" y="97"/>
                </a:cxn>
                <a:cxn ang="0">
                  <a:pos x="89" y="103"/>
                </a:cxn>
                <a:cxn ang="0">
                  <a:pos x="90" y="114"/>
                </a:cxn>
                <a:cxn ang="0">
                  <a:pos x="90" y="127"/>
                </a:cxn>
                <a:cxn ang="0">
                  <a:pos x="93" y="139"/>
                </a:cxn>
                <a:cxn ang="0">
                  <a:pos x="116" y="139"/>
                </a:cxn>
                <a:cxn ang="0">
                  <a:pos x="116" y="136"/>
                </a:cxn>
                <a:cxn ang="0">
                  <a:pos x="113" y="133"/>
                </a:cxn>
                <a:cxn ang="0">
                  <a:pos x="110" y="130"/>
                </a:cxn>
                <a:cxn ang="0">
                  <a:pos x="110" y="127"/>
                </a:cxn>
                <a:cxn ang="0">
                  <a:pos x="108" y="121"/>
                </a:cxn>
                <a:cxn ang="0">
                  <a:pos x="108" y="97"/>
                </a:cxn>
                <a:cxn ang="0">
                  <a:pos x="105" y="85"/>
                </a:cxn>
                <a:cxn ang="0">
                  <a:pos x="102" y="78"/>
                </a:cxn>
                <a:cxn ang="0">
                  <a:pos x="96" y="73"/>
                </a:cxn>
                <a:cxn ang="0">
                  <a:pos x="90" y="70"/>
                </a:cxn>
                <a:cxn ang="0">
                  <a:pos x="98" y="66"/>
                </a:cxn>
                <a:cxn ang="0">
                  <a:pos x="104" y="60"/>
                </a:cxn>
                <a:cxn ang="0">
                  <a:pos x="108" y="51"/>
                </a:cxn>
                <a:cxn ang="0">
                  <a:pos x="110" y="37"/>
                </a:cxn>
                <a:cxn ang="0">
                  <a:pos x="108" y="22"/>
                </a:cxn>
                <a:cxn ang="0">
                  <a:pos x="101" y="12"/>
                </a:cxn>
                <a:cxn ang="0">
                  <a:pos x="90" y="4"/>
                </a:cxn>
                <a:cxn ang="0">
                  <a:pos x="78" y="1"/>
                </a:cxn>
                <a:cxn ang="0">
                  <a:pos x="65" y="0"/>
                </a:cxn>
                <a:cxn ang="0">
                  <a:pos x="0" y="0"/>
                </a:cxn>
                <a:cxn ang="0">
                  <a:pos x="0" y="139"/>
                </a:cxn>
                <a:cxn ang="0">
                  <a:pos x="20" y="139"/>
                </a:cxn>
                <a:cxn ang="0">
                  <a:pos x="20" y="79"/>
                </a:cxn>
              </a:cxnLst>
              <a:rect l="0" t="0" r="r" b="b"/>
              <a:pathLst>
                <a:path w="116" h="139">
                  <a:moveTo>
                    <a:pt x="20" y="16"/>
                  </a:moveTo>
                  <a:lnTo>
                    <a:pt x="66" y="16"/>
                  </a:lnTo>
                  <a:lnTo>
                    <a:pt x="72" y="16"/>
                  </a:lnTo>
                  <a:lnTo>
                    <a:pt x="78" y="18"/>
                  </a:lnTo>
                  <a:lnTo>
                    <a:pt x="84" y="22"/>
                  </a:lnTo>
                  <a:lnTo>
                    <a:pt x="89" y="28"/>
                  </a:lnTo>
                  <a:lnTo>
                    <a:pt x="90" y="39"/>
                  </a:lnTo>
                  <a:lnTo>
                    <a:pt x="89" y="51"/>
                  </a:lnTo>
                  <a:lnTo>
                    <a:pt x="81" y="58"/>
                  </a:lnTo>
                  <a:lnTo>
                    <a:pt x="72" y="63"/>
                  </a:lnTo>
                  <a:lnTo>
                    <a:pt x="63" y="63"/>
                  </a:lnTo>
                  <a:lnTo>
                    <a:pt x="20" y="63"/>
                  </a:lnTo>
                  <a:lnTo>
                    <a:pt x="20" y="16"/>
                  </a:lnTo>
                  <a:close/>
                  <a:moveTo>
                    <a:pt x="20" y="79"/>
                  </a:moveTo>
                  <a:lnTo>
                    <a:pt x="65" y="79"/>
                  </a:lnTo>
                  <a:lnTo>
                    <a:pt x="75" y="81"/>
                  </a:lnTo>
                  <a:lnTo>
                    <a:pt x="83" y="85"/>
                  </a:lnTo>
                  <a:lnTo>
                    <a:pt x="87" y="90"/>
                  </a:lnTo>
                  <a:lnTo>
                    <a:pt x="89" y="97"/>
                  </a:lnTo>
                  <a:lnTo>
                    <a:pt x="89" y="103"/>
                  </a:lnTo>
                  <a:lnTo>
                    <a:pt x="90" y="114"/>
                  </a:lnTo>
                  <a:lnTo>
                    <a:pt x="90" y="127"/>
                  </a:lnTo>
                  <a:lnTo>
                    <a:pt x="93" y="139"/>
                  </a:lnTo>
                  <a:lnTo>
                    <a:pt x="116" y="139"/>
                  </a:lnTo>
                  <a:lnTo>
                    <a:pt x="116" y="136"/>
                  </a:lnTo>
                  <a:lnTo>
                    <a:pt x="113" y="133"/>
                  </a:lnTo>
                  <a:lnTo>
                    <a:pt x="110" y="130"/>
                  </a:lnTo>
                  <a:lnTo>
                    <a:pt x="110" y="127"/>
                  </a:lnTo>
                  <a:lnTo>
                    <a:pt x="108" y="121"/>
                  </a:lnTo>
                  <a:lnTo>
                    <a:pt x="108" y="97"/>
                  </a:lnTo>
                  <a:lnTo>
                    <a:pt x="105" y="85"/>
                  </a:lnTo>
                  <a:lnTo>
                    <a:pt x="102" y="78"/>
                  </a:lnTo>
                  <a:lnTo>
                    <a:pt x="96" y="73"/>
                  </a:lnTo>
                  <a:lnTo>
                    <a:pt x="90" y="70"/>
                  </a:lnTo>
                  <a:lnTo>
                    <a:pt x="98" y="66"/>
                  </a:lnTo>
                  <a:lnTo>
                    <a:pt x="104" y="60"/>
                  </a:lnTo>
                  <a:lnTo>
                    <a:pt x="108" y="51"/>
                  </a:lnTo>
                  <a:lnTo>
                    <a:pt x="110" y="37"/>
                  </a:lnTo>
                  <a:lnTo>
                    <a:pt x="108" y="22"/>
                  </a:lnTo>
                  <a:lnTo>
                    <a:pt x="101" y="12"/>
                  </a:lnTo>
                  <a:lnTo>
                    <a:pt x="90" y="4"/>
                  </a:lnTo>
                  <a:lnTo>
                    <a:pt x="78" y="1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139"/>
                  </a:lnTo>
                  <a:lnTo>
                    <a:pt x="20" y="139"/>
                  </a:lnTo>
                  <a:lnTo>
                    <a:pt x="20" y="7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132" name="Freeform 36"/>
            <p:cNvSpPr>
              <a:spLocks noEditPoints="1"/>
            </p:cNvSpPr>
            <p:nvPr/>
          </p:nvSpPr>
          <p:spPr bwMode="auto">
            <a:xfrm>
              <a:off x="1547" y="1349"/>
              <a:ext cx="59" cy="70"/>
            </a:xfrm>
            <a:custGeom>
              <a:avLst/>
              <a:gdLst/>
              <a:ahLst/>
              <a:cxnLst>
                <a:cxn ang="0">
                  <a:pos x="18" y="47"/>
                </a:cxn>
                <a:cxn ang="0">
                  <a:pos x="21" y="32"/>
                </a:cxn>
                <a:cxn ang="0">
                  <a:pos x="32" y="20"/>
                </a:cxn>
                <a:cxn ang="0">
                  <a:pos x="45" y="15"/>
                </a:cxn>
                <a:cxn ang="0">
                  <a:pos x="59" y="18"/>
                </a:cxn>
                <a:cxn ang="0">
                  <a:pos x="68" y="26"/>
                </a:cxn>
                <a:cxn ang="0">
                  <a:pos x="72" y="35"/>
                </a:cxn>
                <a:cxn ang="0">
                  <a:pos x="74" y="47"/>
                </a:cxn>
                <a:cxn ang="0">
                  <a:pos x="18" y="47"/>
                </a:cxn>
                <a:cxn ang="0">
                  <a:pos x="74" y="72"/>
                </a:cxn>
                <a:cxn ang="0">
                  <a:pos x="71" y="80"/>
                </a:cxn>
                <a:cxn ang="0">
                  <a:pos x="66" y="86"/>
                </a:cxn>
                <a:cxn ang="0">
                  <a:pos x="59" y="90"/>
                </a:cxn>
                <a:cxn ang="0">
                  <a:pos x="47" y="93"/>
                </a:cxn>
                <a:cxn ang="0">
                  <a:pos x="35" y="90"/>
                </a:cxn>
                <a:cxn ang="0">
                  <a:pos x="26" y="84"/>
                </a:cxn>
                <a:cxn ang="0">
                  <a:pos x="20" y="74"/>
                </a:cxn>
                <a:cxn ang="0">
                  <a:pos x="18" y="60"/>
                </a:cxn>
                <a:cxn ang="0">
                  <a:pos x="92" y="60"/>
                </a:cxn>
                <a:cxn ang="0">
                  <a:pos x="90" y="39"/>
                </a:cxn>
                <a:cxn ang="0">
                  <a:pos x="84" y="23"/>
                </a:cxn>
                <a:cxn ang="0">
                  <a:pos x="77" y="11"/>
                </a:cxn>
                <a:cxn ang="0">
                  <a:pos x="65" y="3"/>
                </a:cxn>
                <a:cxn ang="0">
                  <a:pos x="48" y="0"/>
                </a:cxn>
                <a:cxn ang="0">
                  <a:pos x="30" y="3"/>
                </a:cxn>
                <a:cxn ang="0">
                  <a:pos x="17" y="11"/>
                </a:cxn>
                <a:cxn ang="0">
                  <a:pos x="8" y="24"/>
                </a:cxn>
                <a:cxn ang="0">
                  <a:pos x="2" y="39"/>
                </a:cxn>
                <a:cxn ang="0">
                  <a:pos x="0" y="57"/>
                </a:cxn>
                <a:cxn ang="0">
                  <a:pos x="2" y="74"/>
                </a:cxn>
                <a:cxn ang="0">
                  <a:pos x="8" y="87"/>
                </a:cxn>
                <a:cxn ang="0">
                  <a:pos x="17" y="98"/>
                </a:cxn>
                <a:cxn ang="0">
                  <a:pos x="29" y="105"/>
                </a:cxn>
                <a:cxn ang="0">
                  <a:pos x="45" y="108"/>
                </a:cxn>
                <a:cxn ang="0">
                  <a:pos x="59" y="107"/>
                </a:cxn>
                <a:cxn ang="0">
                  <a:pos x="66" y="104"/>
                </a:cxn>
                <a:cxn ang="0">
                  <a:pos x="72" y="101"/>
                </a:cxn>
                <a:cxn ang="0">
                  <a:pos x="83" y="90"/>
                </a:cxn>
                <a:cxn ang="0">
                  <a:pos x="89" y="80"/>
                </a:cxn>
                <a:cxn ang="0">
                  <a:pos x="90" y="72"/>
                </a:cxn>
                <a:cxn ang="0">
                  <a:pos x="74" y="72"/>
                </a:cxn>
              </a:cxnLst>
              <a:rect l="0" t="0" r="r" b="b"/>
              <a:pathLst>
                <a:path w="92" h="108">
                  <a:moveTo>
                    <a:pt x="18" y="47"/>
                  </a:moveTo>
                  <a:lnTo>
                    <a:pt x="21" y="32"/>
                  </a:lnTo>
                  <a:lnTo>
                    <a:pt x="32" y="20"/>
                  </a:lnTo>
                  <a:lnTo>
                    <a:pt x="45" y="15"/>
                  </a:lnTo>
                  <a:lnTo>
                    <a:pt x="59" y="18"/>
                  </a:lnTo>
                  <a:lnTo>
                    <a:pt x="68" y="26"/>
                  </a:lnTo>
                  <a:lnTo>
                    <a:pt x="72" y="35"/>
                  </a:lnTo>
                  <a:lnTo>
                    <a:pt x="74" y="47"/>
                  </a:lnTo>
                  <a:lnTo>
                    <a:pt x="18" y="47"/>
                  </a:lnTo>
                  <a:close/>
                  <a:moveTo>
                    <a:pt x="74" y="72"/>
                  </a:moveTo>
                  <a:lnTo>
                    <a:pt x="71" y="80"/>
                  </a:lnTo>
                  <a:lnTo>
                    <a:pt x="66" y="86"/>
                  </a:lnTo>
                  <a:lnTo>
                    <a:pt x="59" y="90"/>
                  </a:lnTo>
                  <a:lnTo>
                    <a:pt x="47" y="93"/>
                  </a:lnTo>
                  <a:lnTo>
                    <a:pt x="35" y="90"/>
                  </a:lnTo>
                  <a:lnTo>
                    <a:pt x="26" y="84"/>
                  </a:lnTo>
                  <a:lnTo>
                    <a:pt x="20" y="74"/>
                  </a:lnTo>
                  <a:lnTo>
                    <a:pt x="18" y="60"/>
                  </a:lnTo>
                  <a:lnTo>
                    <a:pt x="92" y="60"/>
                  </a:lnTo>
                  <a:lnTo>
                    <a:pt x="90" y="39"/>
                  </a:lnTo>
                  <a:lnTo>
                    <a:pt x="84" y="23"/>
                  </a:lnTo>
                  <a:lnTo>
                    <a:pt x="77" y="11"/>
                  </a:lnTo>
                  <a:lnTo>
                    <a:pt x="65" y="3"/>
                  </a:lnTo>
                  <a:lnTo>
                    <a:pt x="48" y="0"/>
                  </a:lnTo>
                  <a:lnTo>
                    <a:pt x="30" y="3"/>
                  </a:lnTo>
                  <a:lnTo>
                    <a:pt x="17" y="11"/>
                  </a:lnTo>
                  <a:lnTo>
                    <a:pt x="8" y="24"/>
                  </a:lnTo>
                  <a:lnTo>
                    <a:pt x="2" y="39"/>
                  </a:lnTo>
                  <a:lnTo>
                    <a:pt x="0" y="57"/>
                  </a:lnTo>
                  <a:lnTo>
                    <a:pt x="2" y="74"/>
                  </a:lnTo>
                  <a:lnTo>
                    <a:pt x="8" y="87"/>
                  </a:lnTo>
                  <a:lnTo>
                    <a:pt x="17" y="98"/>
                  </a:lnTo>
                  <a:lnTo>
                    <a:pt x="29" y="105"/>
                  </a:lnTo>
                  <a:lnTo>
                    <a:pt x="45" y="108"/>
                  </a:lnTo>
                  <a:lnTo>
                    <a:pt x="59" y="107"/>
                  </a:lnTo>
                  <a:lnTo>
                    <a:pt x="66" y="104"/>
                  </a:lnTo>
                  <a:lnTo>
                    <a:pt x="72" y="101"/>
                  </a:lnTo>
                  <a:lnTo>
                    <a:pt x="83" y="90"/>
                  </a:lnTo>
                  <a:lnTo>
                    <a:pt x="89" y="80"/>
                  </a:lnTo>
                  <a:lnTo>
                    <a:pt x="90" y="72"/>
                  </a:lnTo>
                  <a:lnTo>
                    <a:pt x="74" y="7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133" name="Freeform 37"/>
            <p:cNvSpPr>
              <a:spLocks noEditPoints="1"/>
            </p:cNvSpPr>
            <p:nvPr/>
          </p:nvSpPr>
          <p:spPr bwMode="auto">
            <a:xfrm>
              <a:off x="1617" y="1327"/>
              <a:ext cx="58" cy="92"/>
            </a:xfrm>
            <a:custGeom>
              <a:avLst/>
              <a:gdLst/>
              <a:ahLst/>
              <a:cxnLst>
                <a:cxn ang="0">
                  <a:pos x="18" y="88"/>
                </a:cxn>
                <a:cxn ang="0">
                  <a:pos x="18" y="79"/>
                </a:cxn>
                <a:cxn ang="0">
                  <a:pos x="19" y="69"/>
                </a:cxn>
                <a:cxn ang="0">
                  <a:pos x="24" y="60"/>
                </a:cxn>
                <a:cxn ang="0">
                  <a:pos x="33" y="52"/>
                </a:cxn>
                <a:cxn ang="0">
                  <a:pos x="45" y="49"/>
                </a:cxn>
                <a:cxn ang="0">
                  <a:pos x="58" y="52"/>
                </a:cxn>
                <a:cxn ang="0">
                  <a:pos x="66" y="60"/>
                </a:cxn>
                <a:cxn ang="0">
                  <a:pos x="70" y="70"/>
                </a:cxn>
                <a:cxn ang="0">
                  <a:pos x="72" y="82"/>
                </a:cxn>
                <a:cxn ang="0">
                  <a:pos x="73" y="93"/>
                </a:cxn>
                <a:cxn ang="0">
                  <a:pos x="70" y="106"/>
                </a:cxn>
                <a:cxn ang="0">
                  <a:pos x="66" y="117"/>
                </a:cxn>
                <a:cxn ang="0">
                  <a:pos x="60" y="123"/>
                </a:cxn>
                <a:cxn ang="0">
                  <a:pos x="52" y="126"/>
                </a:cxn>
                <a:cxn ang="0">
                  <a:pos x="45" y="127"/>
                </a:cxn>
                <a:cxn ang="0">
                  <a:pos x="33" y="124"/>
                </a:cxn>
                <a:cxn ang="0">
                  <a:pos x="24" y="115"/>
                </a:cxn>
                <a:cxn ang="0">
                  <a:pos x="19" y="103"/>
                </a:cxn>
                <a:cxn ang="0">
                  <a:pos x="18" y="88"/>
                </a:cxn>
                <a:cxn ang="0">
                  <a:pos x="90" y="0"/>
                </a:cxn>
                <a:cxn ang="0">
                  <a:pos x="73" y="0"/>
                </a:cxn>
                <a:cxn ang="0">
                  <a:pos x="73" y="52"/>
                </a:cxn>
                <a:cxn ang="0">
                  <a:pos x="73" y="52"/>
                </a:cxn>
                <a:cxn ang="0">
                  <a:pos x="69" y="46"/>
                </a:cxn>
                <a:cxn ang="0">
                  <a:pos x="63" y="42"/>
                </a:cxn>
                <a:cxn ang="0">
                  <a:pos x="54" y="36"/>
                </a:cxn>
                <a:cxn ang="0">
                  <a:pos x="42" y="34"/>
                </a:cxn>
                <a:cxn ang="0">
                  <a:pos x="28" y="37"/>
                </a:cxn>
                <a:cxn ang="0">
                  <a:pos x="16" y="45"/>
                </a:cxn>
                <a:cxn ang="0">
                  <a:pos x="7" y="55"/>
                </a:cxn>
                <a:cxn ang="0">
                  <a:pos x="1" y="69"/>
                </a:cxn>
                <a:cxn ang="0">
                  <a:pos x="0" y="85"/>
                </a:cxn>
                <a:cxn ang="0">
                  <a:pos x="1" y="97"/>
                </a:cxn>
                <a:cxn ang="0">
                  <a:pos x="4" y="111"/>
                </a:cxn>
                <a:cxn ang="0">
                  <a:pos x="10" y="123"/>
                </a:cxn>
                <a:cxn ang="0">
                  <a:pos x="18" y="132"/>
                </a:cxn>
                <a:cxn ang="0">
                  <a:pos x="30" y="139"/>
                </a:cxn>
                <a:cxn ang="0">
                  <a:pos x="45" y="142"/>
                </a:cxn>
                <a:cxn ang="0">
                  <a:pos x="55" y="141"/>
                </a:cxn>
                <a:cxn ang="0">
                  <a:pos x="64" y="135"/>
                </a:cxn>
                <a:cxn ang="0">
                  <a:pos x="73" y="124"/>
                </a:cxn>
                <a:cxn ang="0">
                  <a:pos x="73" y="124"/>
                </a:cxn>
                <a:cxn ang="0">
                  <a:pos x="73" y="139"/>
                </a:cxn>
                <a:cxn ang="0">
                  <a:pos x="90" y="139"/>
                </a:cxn>
                <a:cxn ang="0">
                  <a:pos x="90" y="0"/>
                </a:cxn>
              </a:cxnLst>
              <a:rect l="0" t="0" r="r" b="b"/>
              <a:pathLst>
                <a:path w="90" h="142">
                  <a:moveTo>
                    <a:pt x="18" y="88"/>
                  </a:moveTo>
                  <a:lnTo>
                    <a:pt x="18" y="79"/>
                  </a:lnTo>
                  <a:lnTo>
                    <a:pt x="19" y="69"/>
                  </a:lnTo>
                  <a:lnTo>
                    <a:pt x="24" y="60"/>
                  </a:lnTo>
                  <a:lnTo>
                    <a:pt x="33" y="52"/>
                  </a:lnTo>
                  <a:lnTo>
                    <a:pt x="45" y="49"/>
                  </a:lnTo>
                  <a:lnTo>
                    <a:pt x="58" y="52"/>
                  </a:lnTo>
                  <a:lnTo>
                    <a:pt x="66" y="60"/>
                  </a:lnTo>
                  <a:lnTo>
                    <a:pt x="70" y="70"/>
                  </a:lnTo>
                  <a:lnTo>
                    <a:pt x="72" y="82"/>
                  </a:lnTo>
                  <a:lnTo>
                    <a:pt x="73" y="93"/>
                  </a:lnTo>
                  <a:lnTo>
                    <a:pt x="70" y="106"/>
                  </a:lnTo>
                  <a:lnTo>
                    <a:pt x="66" y="117"/>
                  </a:lnTo>
                  <a:lnTo>
                    <a:pt x="60" y="123"/>
                  </a:lnTo>
                  <a:lnTo>
                    <a:pt x="52" y="126"/>
                  </a:lnTo>
                  <a:lnTo>
                    <a:pt x="45" y="127"/>
                  </a:lnTo>
                  <a:lnTo>
                    <a:pt x="33" y="124"/>
                  </a:lnTo>
                  <a:lnTo>
                    <a:pt x="24" y="115"/>
                  </a:lnTo>
                  <a:lnTo>
                    <a:pt x="19" y="103"/>
                  </a:lnTo>
                  <a:lnTo>
                    <a:pt x="18" y="88"/>
                  </a:lnTo>
                  <a:close/>
                  <a:moveTo>
                    <a:pt x="90" y="0"/>
                  </a:moveTo>
                  <a:lnTo>
                    <a:pt x="73" y="0"/>
                  </a:lnTo>
                  <a:lnTo>
                    <a:pt x="73" y="52"/>
                  </a:lnTo>
                  <a:lnTo>
                    <a:pt x="73" y="52"/>
                  </a:lnTo>
                  <a:lnTo>
                    <a:pt x="69" y="46"/>
                  </a:lnTo>
                  <a:lnTo>
                    <a:pt x="63" y="42"/>
                  </a:lnTo>
                  <a:lnTo>
                    <a:pt x="54" y="36"/>
                  </a:lnTo>
                  <a:lnTo>
                    <a:pt x="42" y="34"/>
                  </a:lnTo>
                  <a:lnTo>
                    <a:pt x="28" y="37"/>
                  </a:lnTo>
                  <a:lnTo>
                    <a:pt x="16" y="45"/>
                  </a:lnTo>
                  <a:lnTo>
                    <a:pt x="7" y="55"/>
                  </a:lnTo>
                  <a:lnTo>
                    <a:pt x="1" y="69"/>
                  </a:lnTo>
                  <a:lnTo>
                    <a:pt x="0" y="85"/>
                  </a:lnTo>
                  <a:lnTo>
                    <a:pt x="1" y="97"/>
                  </a:lnTo>
                  <a:lnTo>
                    <a:pt x="4" y="111"/>
                  </a:lnTo>
                  <a:lnTo>
                    <a:pt x="10" y="123"/>
                  </a:lnTo>
                  <a:lnTo>
                    <a:pt x="18" y="132"/>
                  </a:lnTo>
                  <a:lnTo>
                    <a:pt x="30" y="139"/>
                  </a:lnTo>
                  <a:lnTo>
                    <a:pt x="45" y="142"/>
                  </a:lnTo>
                  <a:lnTo>
                    <a:pt x="55" y="141"/>
                  </a:lnTo>
                  <a:lnTo>
                    <a:pt x="64" y="135"/>
                  </a:lnTo>
                  <a:lnTo>
                    <a:pt x="73" y="124"/>
                  </a:lnTo>
                  <a:lnTo>
                    <a:pt x="73" y="124"/>
                  </a:lnTo>
                  <a:lnTo>
                    <a:pt x="73" y="139"/>
                  </a:lnTo>
                  <a:lnTo>
                    <a:pt x="90" y="13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auto">
            <a:xfrm>
              <a:off x="1727" y="1325"/>
              <a:ext cx="79" cy="94"/>
            </a:xfrm>
            <a:custGeom>
              <a:avLst/>
              <a:gdLst/>
              <a:ahLst/>
              <a:cxnLst>
                <a:cxn ang="0">
                  <a:pos x="103" y="45"/>
                </a:cxn>
                <a:cxn ang="0">
                  <a:pos x="99" y="33"/>
                </a:cxn>
                <a:cxn ang="0">
                  <a:pos x="91" y="24"/>
                </a:cxn>
                <a:cxn ang="0">
                  <a:pos x="82" y="19"/>
                </a:cxn>
                <a:cxn ang="0">
                  <a:pos x="73" y="16"/>
                </a:cxn>
                <a:cxn ang="0">
                  <a:pos x="64" y="16"/>
                </a:cxn>
                <a:cxn ang="0">
                  <a:pos x="51" y="18"/>
                </a:cxn>
                <a:cxn ang="0">
                  <a:pos x="39" y="25"/>
                </a:cxn>
                <a:cxn ang="0">
                  <a:pos x="28" y="36"/>
                </a:cxn>
                <a:cxn ang="0">
                  <a:pos x="22" y="51"/>
                </a:cxn>
                <a:cxn ang="0">
                  <a:pos x="19" y="70"/>
                </a:cxn>
                <a:cxn ang="0">
                  <a:pos x="21" y="90"/>
                </a:cxn>
                <a:cxn ang="0">
                  <a:pos x="25" y="105"/>
                </a:cxn>
                <a:cxn ang="0">
                  <a:pos x="34" y="118"/>
                </a:cxn>
                <a:cxn ang="0">
                  <a:pos x="48" y="126"/>
                </a:cxn>
                <a:cxn ang="0">
                  <a:pos x="66" y="129"/>
                </a:cxn>
                <a:cxn ang="0">
                  <a:pos x="73" y="127"/>
                </a:cxn>
                <a:cxn ang="0">
                  <a:pos x="82" y="124"/>
                </a:cxn>
                <a:cxn ang="0">
                  <a:pos x="91" y="118"/>
                </a:cxn>
                <a:cxn ang="0">
                  <a:pos x="100" y="108"/>
                </a:cxn>
                <a:cxn ang="0">
                  <a:pos x="105" y="91"/>
                </a:cxn>
                <a:cxn ang="0">
                  <a:pos x="123" y="91"/>
                </a:cxn>
                <a:cxn ang="0">
                  <a:pos x="118" y="111"/>
                </a:cxn>
                <a:cxn ang="0">
                  <a:pos x="109" y="124"/>
                </a:cxn>
                <a:cxn ang="0">
                  <a:pos x="99" y="135"/>
                </a:cxn>
                <a:cxn ang="0">
                  <a:pos x="88" y="141"/>
                </a:cxn>
                <a:cxn ang="0">
                  <a:pos x="78" y="144"/>
                </a:cxn>
                <a:cxn ang="0">
                  <a:pos x="69" y="145"/>
                </a:cxn>
                <a:cxn ang="0">
                  <a:pos x="63" y="145"/>
                </a:cxn>
                <a:cxn ang="0">
                  <a:pos x="48" y="144"/>
                </a:cxn>
                <a:cxn ang="0">
                  <a:pos x="33" y="138"/>
                </a:cxn>
                <a:cxn ang="0">
                  <a:pos x="19" y="129"/>
                </a:cxn>
                <a:cxn ang="0">
                  <a:pos x="9" y="114"/>
                </a:cxn>
                <a:cxn ang="0">
                  <a:pos x="3" y="96"/>
                </a:cxn>
                <a:cxn ang="0">
                  <a:pos x="0" y="72"/>
                </a:cxn>
                <a:cxn ang="0">
                  <a:pos x="3" y="48"/>
                </a:cxn>
                <a:cxn ang="0">
                  <a:pos x="12" y="28"/>
                </a:cxn>
                <a:cxn ang="0">
                  <a:pos x="25" y="12"/>
                </a:cxn>
                <a:cxn ang="0">
                  <a:pos x="43" y="3"/>
                </a:cxn>
                <a:cxn ang="0">
                  <a:pos x="64" y="0"/>
                </a:cxn>
                <a:cxn ang="0">
                  <a:pos x="84" y="1"/>
                </a:cxn>
                <a:cxn ang="0">
                  <a:pos x="100" y="9"/>
                </a:cxn>
                <a:cxn ang="0">
                  <a:pos x="111" y="19"/>
                </a:cxn>
                <a:cxn ang="0">
                  <a:pos x="118" y="31"/>
                </a:cxn>
                <a:cxn ang="0">
                  <a:pos x="123" y="45"/>
                </a:cxn>
                <a:cxn ang="0">
                  <a:pos x="103" y="45"/>
                </a:cxn>
              </a:cxnLst>
              <a:rect l="0" t="0" r="r" b="b"/>
              <a:pathLst>
                <a:path w="123" h="145">
                  <a:moveTo>
                    <a:pt x="103" y="45"/>
                  </a:moveTo>
                  <a:lnTo>
                    <a:pt x="99" y="33"/>
                  </a:lnTo>
                  <a:lnTo>
                    <a:pt x="91" y="24"/>
                  </a:lnTo>
                  <a:lnTo>
                    <a:pt x="82" y="19"/>
                  </a:lnTo>
                  <a:lnTo>
                    <a:pt x="73" y="16"/>
                  </a:lnTo>
                  <a:lnTo>
                    <a:pt x="64" y="16"/>
                  </a:lnTo>
                  <a:lnTo>
                    <a:pt x="51" y="18"/>
                  </a:lnTo>
                  <a:lnTo>
                    <a:pt x="39" y="25"/>
                  </a:lnTo>
                  <a:lnTo>
                    <a:pt x="28" y="36"/>
                  </a:lnTo>
                  <a:lnTo>
                    <a:pt x="22" y="51"/>
                  </a:lnTo>
                  <a:lnTo>
                    <a:pt x="19" y="70"/>
                  </a:lnTo>
                  <a:lnTo>
                    <a:pt x="21" y="90"/>
                  </a:lnTo>
                  <a:lnTo>
                    <a:pt x="25" y="105"/>
                  </a:lnTo>
                  <a:lnTo>
                    <a:pt x="34" y="118"/>
                  </a:lnTo>
                  <a:lnTo>
                    <a:pt x="48" y="126"/>
                  </a:lnTo>
                  <a:lnTo>
                    <a:pt x="66" y="129"/>
                  </a:lnTo>
                  <a:lnTo>
                    <a:pt x="73" y="127"/>
                  </a:lnTo>
                  <a:lnTo>
                    <a:pt x="82" y="124"/>
                  </a:lnTo>
                  <a:lnTo>
                    <a:pt x="91" y="118"/>
                  </a:lnTo>
                  <a:lnTo>
                    <a:pt x="100" y="108"/>
                  </a:lnTo>
                  <a:lnTo>
                    <a:pt x="105" y="91"/>
                  </a:lnTo>
                  <a:lnTo>
                    <a:pt x="123" y="91"/>
                  </a:lnTo>
                  <a:lnTo>
                    <a:pt x="118" y="111"/>
                  </a:lnTo>
                  <a:lnTo>
                    <a:pt x="109" y="124"/>
                  </a:lnTo>
                  <a:lnTo>
                    <a:pt x="99" y="135"/>
                  </a:lnTo>
                  <a:lnTo>
                    <a:pt x="88" y="141"/>
                  </a:lnTo>
                  <a:lnTo>
                    <a:pt x="78" y="144"/>
                  </a:lnTo>
                  <a:lnTo>
                    <a:pt x="69" y="145"/>
                  </a:lnTo>
                  <a:lnTo>
                    <a:pt x="63" y="145"/>
                  </a:lnTo>
                  <a:lnTo>
                    <a:pt x="48" y="144"/>
                  </a:lnTo>
                  <a:lnTo>
                    <a:pt x="33" y="138"/>
                  </a:lnTo>
                  <a:lnTo>
                    <a:pt x="19" y="129"/>
                  </a:lnTo>
                  <a:lnTo>
                    <a:pt x="9" y="114"/>
                  </a:lnTo>
                  <a:lnTo>
                    <a:pt x="3" y="96"/>
                  </a:lnTo>
                  <a:lnTo>
                    <a:pt x="0" y="72"/>
                  </a:lnTo>
                  <a:lnTo>
                    <a:pt x="3" y="48"/>
                  </a:lnTo>
                  <a:lnTo>
                    <a:pt x="12" y="28"/>
                  </a:lnTo>
                  <a:lnTo>
                    <a:pt x="25" y="12"/>
                  </a:lnTo>
                  <a:lnTo>
                    <a:pt x="43" y="3"/>
                  </a:lnTo>
                  <a:lnTo>
                    <a:pt x="64" y="0"/>
                  </a:lnTo>
                  <a:lnTo>
                    <a:pt x="84" y="1"/>
                  </a:lnTo>
                  <a:lnTo>
                    <a:pt x="100" y="9"/>
                  </a:lnTo>
                  <a:lnTo>
                    <a:pt x="111" y="19"/>
                  </a:lnTo>
                  <a:lnTo>
                    <a:pt x="118" y="31"/>
                  </a:lnTo>
                  <a:lnTo>
                    <a:pt x="123" y="45"/>
                  </a:lnTo>
                  <a:lnTo>
                    <a:pt x="103" y="4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135" name="Freeform 39"/>
            <p:cNvSpPr>
              <a:spLocks/>
            </p:cNvSpPr>
            <p:nvPr/>
          </p:nvSpPr>
          <p:spPr bwMode="auto">
            <a:xfrm>
              <a:off x="1824" y="1349"/>
              <a:ext cx="31" cy="68"/>
            </a:xfrm>
            <a:custGeom>
              <a:avLst/>
              <a:gdLst/>
              <a:ahLst/>
              <a:cxnLst>
                <a:cxn ang="0">
                  <a:pos x="18" y="105"/>
                </a:cxn>
                <a:cxn ang="0">
                  <a:pos x="0" y="105"/>
                </a:cxn>
                <a:cxn ang="0">
                  <a:pos x="0" y="3"/>
                </a:cxn>
                <a:cxn ang="0">
                  <a:pos x="16" y="3"/>
                </a:cxn>
                <a:cxn ang="0">
                  <a:pos x="16" y="20"/>
                </a:cxn>
                <a:cxn ang="0">
                  <a:pos x="16" y="20"/>
                </a:cxn>
                <a:cxn ang="0">
                  <a:pos x="24" y="9"/>
                </a:cxn>
                <a:cxn ang="0">
                  <a:pos x="33" y="3"/>
                </a:cxn>
                <a:cxn ang="0">
                  <a:pos x="45" y="0"/>
                </a:cxn>
                <a:cxn ang="0">
                  <a:pos x="48" y="0"/>
                </a:cxn>
                <a:cxn ang="0">
                  <a:pos x="49" y="2"/>
                </a:cxn>
                <a:cxn ang="0">
                  <a:pos x="49" y="18"/>
                </a:cxn>
                <a:cxn ang="0">
                  <a:pos x="43" y="18"/>
                </a:cxn>
                <a:cxn ang="0">
                  <a:pos x="33" y="21"/>
                </a:cxn>
                <a:cxn ang="0">
                  <a:pos x="24" y="27"/>
                </a:cxn>
                <a:cxn ang="0">
                  <a:pos x="19" y="35"/>
                </a:cxn>
                <a:cxn ang="0">
                  <a:pos x="18" y="45"/>
                </a:cxn>
                <a:cxn ang="0">
                  <a:pos x="18" y="105"/>
                </a:cxn>
              </a:cxnLst>
              <a:rect l="0" t="0" r="r" b="b"/>
              <a:pathLst>
                <a:path w="49" h="105">
                  <a:moveTo>
                    <a:pt x="18" y="105"/>
                  </a:moveTo>
                  <a:lnTo>
                    <a:pt x="0" y="105"/>
                  </a:lnTo>
                  <a:lnTo>
                    <a:pt x="0" y="3"/>
                  </a:lnTo>
                  <a:lnTo>
                    <a:pt x="16" y="3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24" y="9"/>
                  </a:lnTo>
                  <a:lnTo>
                    <a:pt x="33" y="3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49" y="2"/>
                  </a:lnTo>
                  <a:lnTo>
                    <a:pt x="49" y="18"/>
                  </a:lnTo>
                  <a:lnTo>
                    <a:pt x="43" y="18"/>
                  </a:lnTo>
                  <a:lnTo>
                    <a:pt x="33" y="21"/>
                  </a:lnTo>
                  <a:lnTo>
                    <a:pt x="24" y="27"/>
                  </a:lnTo>
                  <a:lnTo>
                    <a:pt x="19" y="35"/>
                  </a:lnTo>
                  <a:lnTo>
                    <a:pt x="18" y="45"/>
                  </a:lnTo>
                  <a:lnTo>
                    <a:pt x="18" y="10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136" name="Freeform 40"/>
            <p:cNvSpPr>
              <a:spLocks noEditPoints="1"/>
            </p:cNvSpPr>
            <p:nvPr/>
          </p:nvSpPr>
          <p:spPr bwMode="auto">
            <a:xfrm>
              <a:off x="1862" y="1349"/>
              <a:ext cx="61" cy="69"/>
            </a:xfrm>
            <a:custGeom>
              <a:avLst/>
              <a:gdLst/>
              <a:ahLst/>
              <a:cxnLst>
                <a:cxn ang="0">
                  <a:pos x="18" y="54"/>
                </a:cxn>
                <a:cxn ang="0">
                  <a:pos x="19" y="45"/>
                </a:cxn>
                <a:cxn ang="0">
                  <a:pos x="21" y="35"/>
                </a:cxn>
                <a:cxn ang="0">
                  <a:pos x="27" y="26"/>
                </a:cxn>
                <a:cxn ang="0">
                  <a:pos x="34" y="18"/>
                </a:cxn>
                <a:cxn ang="0">
                  <a:pos x="48" y="15"/>
                </a:cxn>
                <a:cxn ang="0">
                  <a:pos x="60" y="18"/>
                </a:cxn>
                <a:cxn ang="0">
                  <a:pos x="69" y="26"/>
                </a:cxn>
                <a:cxn ang="0">
                  <a:pos x="73" y="35"/>
                </a:cxn>
                <a:cxn ang="0">
                  <a:pos x="76" y="45"/>
                </a:cxn>
                <a:cxn ang="0">
                  <a:pos x="76" y="54"/>
                </a:cxn>
                <a:cxn ang="0">
                  <a:pos x="76" y="63"/>
                </a:cxn>
                <a:cxn ang="0">
                  <a:pos x="73" y="74"/>
                </a:cxn>
                <a:cxn ang="0">
                  <a:pos x="69" y="83"/>
                </a:cxn>
                <a:cxn ang="0">
                  <a:pos x="60" y="90"/>
                </a:cxn>
                <a:cxn ang="0">
                  <a:pos x="48" y="93"/>
                </a:cxn>
                <a:cxn ang="0">
                  <a:pos x="34" y="90"/>
                </a:cxn>
                <a:cxn ang="0">
                  <a:pos x="27" y="83"/>
                </a:cxn>
                <a:cxn ang="0">
                  <a:pos x="21" y="74"/>
                </a:cxn>
                <a:cxn ang="0">
                  <a:pos x="19" y="63"/>
                </a:cxn>
                <a:cxn ang="0">
                  <a:pos x="18" y="54"/>
                </a:cxn>
                <a:cxn ang="0">
                  <a:pos x="0" y="54"/>
                </a:cxn>
                <a:cxn ang="0">
                  <a:pos x="3" y="69"/>
                </a:cxn>
                <a:cxn ang="0">
                  <a:pos x="7" y="84"/>
                </a:cxn>
                <a:cxn ang="0">
                  <a:pos x="16" y="96"/>
                </a:cxn>
                <a:cxn ang="0">
                  <a:pos x="30" y="104"/>
                </a:cxn>
                <a:cxn ang="0">
                  <a:pos x="48" y="107"/>
                </a:cxn>
                <a:cxn ang="0">
                  <a:pos x="64" y="104"/>
                </a:cxn>
                <a:cxn ang="0">
                  <a:pos x="78" y="96"/>
                </a:cxn>
                <a:cxn ang="0">
                  <a:pos x="87" y="84"/>
                </a:cxn>
                <a:cxn ang="0">
                  <a:pos x="93" y="69"/>
                </a:cxn>
                <a:cxn ang="0">
                  <a:pos x="94" y="54"/>
                </a:cxn>
                <a:cxn ang="0">
                  <a:pos x="93" y="38"/>
                </a:cxn>
                <a:cxn ang="0">
                  <a:pos x="87" y="24"/>
                </a:cxn>
                <a:cxn ang="0">
                  <a:pos x="78" y="12"/>
                </a:cxn>
                <a:cxn ang="0">
                  <a:pos x="64" y="3"/>
                </a:cxn>
                <a:cxn ang="0">
                  <a:pos x="48" y="0"/>
                </a:cxn>
                <a:cxn ang="0">
                  <a:pos x="30" y="3"/>
                </a:cxn>
                <a:cxn ang="0">
                  <a:pos x="16" y="12"/>
                </a:cxn>
                <a:cxn ang="0">
                  <a:pos x="7" y="24"/>
                </a:cxn>
                <a:cxn ang="0">
                  <a:pos x="3" y="38"/>
                </a:cxn>
                <a:cxn ang="0">
                  <a:pos x="0" y="54"/>
                </a:cxn>
              </a:cxnLst>
              <a:rect l="0" t="0" r="r" b="b"/>
              <a:pathLst>
                <a:path w="94" h="107">
                  <a:moveTo>
                    <a:pt x="18" y="54"/>
                  </a:moveTo>
                  <a:lnTo>
                    <a:pt x="19" y="45"/>
                  </a:lnTo>
                  <a:lnTo>
                    <a:pt x="21" y="35"/>
                  </a:lnTo>
                  <a:lnTo>
                    <a:pt x="27" y="26"/>
                  </a:lnTo>
                  <a:lnTo>
                    <a:pt x="34" y="18"/>
                  </a:lnTo>
                  <a:lnTo>
                    <a:pt x="48" y="15"/>
                  </a:lnTo>
                  <a:lnTo>
                    <a:pt x="60" y="18"/>
                  </a:lnTo>
                  <a:lnTo>
                    <a:pt x="69" y="26"/>
                  </a:lnTo>
                  <a:lnTo>
                    <a:pt x="73" y="35"/>
                  </a:lnTo>
                  <a:lnTo>
                    <a:pt x="76" y="45"/>
                  </a:lnTo>
                  <a:lnTo>
                    <a:pt x="76" y="54"/>
                  </a:lnTo>
                  <a:lnTo>
                    <a:pt x="76" y="63"/>
                  </a:lnTo>
                  <a:lnTo>
                    <a:pt x="73" y="74"/>
                  </a:lnTo>
                  <a:lnTo>
                    <a:pt x="69" y="83"/>
                  </a:lnTo>
                  <a:lnTo>
                    <a:pt x="60" y="90"/>
                  </a:lnTo>
                  <a:lnTo>
                    <a:pt x="48" y="93"/>
                  </a:lnTo>
                  <a:lnTo>
                    <a:pt x="34" y="90"/>
                  </a:lnTo>
                  <a:lnTo>
                    <a:pt x="27" y="83"/>
                  </a:lnTo>
                  <a:lnTo>
                    <a:pt x="21" y="74"/>
                  </a:lnTo>
                  <a:lnTo>
                    <a:pt x="19" y="63"/>
                  </a:lnTo>
                  <a:lnTo>
                    <a:pt x="18" y="54"/>
                  </a:lnTo>
                  <a:close/>
                  <a:moveTo>
                    <a:pt x="0" y="54"/>
                  </a:moveTo>
                  <a:lnTo>
                    <a:pt x="3" y="69"/>
                  </a:lnTo>
                  <a:lnTo>
                    <a:pt x="7" y="84"/>
                  </a:lnTo>
                  <a:lnTo>
                    <a:pt x="16" y="96"/>
                  </a:lnTo>
                  <a:lnTo>
                    <a:pt x="30" y="104"/>
                  </a:lnTo>
                  <a:lnTo>
                    <a:pt x="48" y="107"/>
                  </a:lnTo>
                  <a:lnTo>
                    <a:pt x="64" y="104"/>
                  </a:lnTo>
                  <a:lnTo>
                    <a:pt x="78" y="96"/>
                  </a:lnTo>
                  <a:lnTo>
                    <a:pt x="87" y="84"/>
                  </a:lnTo>
                  <a:lnTo>
                    <a:pt x="93" y="69"/>
                  </a:lnTo>
                  <a:lnTo>
                    <a:pt x="94" y="54"/>
                  </a:lnTo>
                  <a:lnTo>
                    <a:pt x="93" y="38"/>
                  </a:lnTo>
                  <a:lnTo>
                    <a:pt x="87" y="24"/>
                  </a:lnTo>
                  <a:lnTo>
                    <a:pt x="78" y="12"/>
                  </a:lnTo>
                  <a:lnTo>
                    <a:pt x="64" y="3"/>
                  </a:lnTo>
                  <a:lnTo>
                    <a:pt x="48" y="0"/>
                  </a:lnTo>
                  <a:lnTo>
                    <a:pt x="30" y="3"/>
                  </a:lnTo>
                  <a:lnTo>
                    <a:pt x="16" y="12"/>
                  </a:lnTo>
                  <a:lnTo>
                    <a:pt x="7" y="24"/>
                  </a:lnTo>
                  <a:lnTo>
                    <a:pt x="3" y="3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auto">
            <a:xfrm>
              <a:off x="1934" y="1349"/>
              <a:ext cx="53" cy="70"/>
            </a:xfrm>
            <a:custGeom>
              <a:avLst/>
              <a:gdLst/>
              <a:ahLst/>
              <a:cxnLst>
                <a:cxn ang="0">
                  <a:pos x="64" y="30"/>
                </a:cxn>
                <a:cxn ang="0">
                  <a:pos x="63" y="24"/>
                </a:cxn>
                <a:cxn ang="0">
                  <a:pos x="57" y="20"/>
                </a:cxn>
                <a:cxn ang="0">
                  <a:pos x="48" y="15"/>
                </a:cxn>
                <a:cxn ang="0">
                  <a:pos x="37" y="15"/>
                </a:cxn>
                <a:cxn ang="0">
                  <a:pos x="31" y="17"/>
                </a:cxn>
                <a:cxn ang="0">
                  <a:pos x="25" y="20"/>
                </a:cxn>
                <a:cxn ang="0">
                  <a:pos x="21" y="26"/>
                </a:cxn>
                <a:cxn ang="0">
                  <a:pos x="21" y="33"/>
                </a:cxn>
                <a:cxn ang="0">
                  <a:pos x="27" y="39"/>
                </a:cxn>
                <a:cxn ang="0">
                  <a:pos x="39" y="44"/>
                </a:cxn>
                <a:cxn ang="0">
                  <a:pos x="72" y="54"/>
                </a:cxn>
                <a:cxn ang="0">
                  <a:pos x="84" y="74"/>
                </a:cxn>
                <a:cxn ang="0">
                  <a:pos x="72" y="99"/>
                </a:cxn>
                <a:cxn ang="0">
                  <a:pos x="43" y="108"/>
                </a:cxn>
                <a:cxn ang="0">
                  <a:pos x="15" y="101"/>
                </a:cxn>
                <a:cxn ang="0">
                  <a:pos x="3" y="87"/>
                </a:cxn>
                <a:cxn ang="0">
                  <a:pos x="0" y="72"/>
                </a:cxn>
                <a:cxn ang="0">
                  <a:pos x="18" y="77"/>
                </a:cxn>
                <a:cxn ang="0">
                  <a:pos x="24" y="87"/>
                </a:cxn>
                <a:cxn ang="0">
                  <a:pos x="43" y="93"/>
                </a:cxn>
                <a:cxn ang="0">
                  <a:pos x="55" y="92"/>
                </a:cxn>
                <a:cxn ang="0">
                  <a:pos x="63" y="86"/>
                </a:cxn>
                <a:cxn ang="0">
                  <a:pos x="67" y="77"/>
                </a:cxn>
                <a:cxn ang="0">
                  <a:pos x="64" y="69"/>
                </a:cxn>
                <a:cxn ang="0">
                  <a:pos x="54" y="65"/>
                </a:cxn>
                <a:cxn ang="0">
                  <a:pos x="27" y="57"/>
                </a:cxn>
                <a:cxn ang="0">
                  <a:pos x="6" y="45"/>
                </a:cxn>
                <a:cxn ang="0">
                  <a:pos x="7" y="18"/>
                </a:cxn>
                <a:cxn ang="0">
                  <a:pos x="27" y="3"/>
                </a:cxn>
                <a:cxn ang="0">
                  <a:pos x="57" y="3"/>
                </a:cxn>
                <a:cxn ang="0">
                  <a:pos x="75" y="15"/>
                </a:cxn>
                <a:cxn ang="0">
                  <a:pos x="81" y="29"/>
                </a:cxn>
                <a:cxn ang="0">
                  <a:pos x="64" y="32"/>
                </a:cxn>
              </a:cxnLst>
              <a:rect l="0" t="0" r="r" b="b"/>
              <a:pathLst>
                <a:path w="84" h="108">
                  <a:moveTo>
                    <a:pt x="64" y="32"/>
                  </a:moveTo>
                  <a:lnTo>
                    <a:pt x="64" y="30"/>
                  </a:lnTo>
                  <a:lnTo>
                    <a:pt x="63" y="27"/>
                  </a:lnTo>
                  <a:lnTo>
                    <a:pt x="63" y="24"/>
                  </a:lnTo>
                  <a:lnTo>
                    <a:pt x="60" y="21"/>
                  </a:lnTo>
                  <a:lnTo>
                    <a:pt x="57" y="20"/>
                  </a:lnTo>
                  <a:lnTo>
                    <a:pt x="52" y="17"/>
                  </a:lnTo>
                  <a:lnTo>
                    <a:pt x="48" y="15"/>
                  </a:lnTo>
                  <a:lnTo>
                    <a:pt x="40" y="15"/>
                  </a:lnTo>
                  <a:lnTo>
                    <a:pt x="37" y="15"/>
                  </a:lnTo>
                  <a:lnTo>
                    <a:pt x="34" y="15"/>
                  </a:lnTo>
                  <a:lnTo>
                    <a:pt x="31" y="17"/>
                  </a:lnTo>
                  <a:lnTo>
                    <a:pt x="28" y="18"/>
                  </a:lnTo>
                  <a:lnTo>
                    <a:pt x="25" y="20"/>
                  </a:lnTo>
                  <a:lnTo>
                    <a:pt x="22" y="23"/>
                  </a:lnTo>
                  <a:lnTo>
                    <a:pt x="21" y="26"/>
                  </a:lnTo>
                  <a:lnTo>
                    <a:pt x="19" y="30"/>
                  </a:lnTo>
                  <a:lnTo>
                    <a:pt x="21" y="33"/>
                  </a:lnTo>
                  <a:lnTo>
                    <a:pt x="22" y="38"/>
                  </a:lnTo>
                  <a:lnTo>
                    <a:pt x="27" y="39"/>
                  </a:lnTo>
                  <a:lnTo>
                    <a:pt x="31" y="41"/>
                  </a:lnTo>
                  <a:lnTo>
                    <a:pt x="39" y="44"/>
                  </a:lnTo>
                  <a:lnTo>
                    <a:pt x="55" y="47"/>
                  </a:lnTo>
                  <a:lnTo>
                    <a:pt x="72" y="54"/>
                  </a:lnTo>
                  <a:lnTo>
                    <a:pt x="81" y="62"/>
                  </a:lnTo>
                  <a:lnTo>
                    <a:pt x="84" y="74"/>
                  </a:lnTo>
                  <a:lnTo>
                    <a:pt x="81" y="89"/>
                  </a:lnTo>
                  <a:lnTo>
                    <a:pt x="72" y="99"/>
                  </a:lnTo>
                  <a:lnTo>
                    <a:pt x="60" y="105"/>
                  </a:lnTo>
                  <a:lnTo>
                    <a:pt x="43" y="108"/>
                  </a:lnTo>
                  <a:lnTo>
                    <a:pt x="27" y="105"/>
                  </a:lnTo>
                  <a:lnTo>
                    <a:pt x="15" y="101"/>
                  </a:lnTo>
                  <a:lnTo>
                    <a:pt x="7" y="95"/>
                  </a:lnTo>
                  <a:lnTo>
                    <a:pt x="3" y="87"/>
                  </a:lnTo>
                  <a:lnTo>
                    <a:pt x="1" y="80"/>
                  </a:lnTo>
                  <a:lnTo>
                    <a:pt x="0" y="72"/>
                  </a:lnTo>
                  <a:lnTo>
                    <a:pt x="16" y="72"/>
                  </a:lnTo>
                  <a:lnTo>
                    <a:pt x="18" y="77"/>
                  </a:lnTo>
                  <a:lnTo>
                    <a:pt x="19" y="83"/>
                  </a:lnTo>
                  <a:lnTo>
                    <a:pt x="24" y="87"/>
                  </a:lnTo>
                  <a:lnTo>
                    <a:pt x="31" y="92"/>
                  </a:lnTo>
                  <a:lnTo>
                    <a:pt x="43" y="93"/>
                  </a:lnTo>
                  <a:lnTo>
                    <a:pt x="49" y="93"/>
                  </a:lnTo>
                  <a:lnTo>
                    <a:pt x="55" y="92"/>
                  </a:lnTo>
                  <a:lnTo>
                    <a:pt x="60" y="89"/>
                  </a:lnTo>
                  <a:lnTo>
                    <a:pt x="63" y="86"/>
                  </a:lnTo>
                  <a:lnTo>
                    <a:pt x="66" y="81"/>
                  </a:lnTo>
                  <a:lnTo>
                    <a:pt x="67" y="77"/>
                  </a:lnTo>
                  <a:lnTo>
                    <a:pt x="66" y="72"/>
                  </a:lnTo>
                  <a:lnTo>
                    <a:pt x="64" y="69"/>
                  </a:lnTo>
                  <a:lnTo>
                    <a:pt x="60" y="66"/>
                  </a:lnTo>
                  <a:lnTo>
                    <a:pt x="54" y="65"/>
                  </a:lnTo>
                  <a:lnTo>
                    <a:pt x="46" y="62"/>
                  </a:lnTo>
                  <a:lnTo>
                    <a:pt x="27" y="57"/>
                  </a:lnTo>
                  <a:lnTo>
                    <a:pt x="15" y="53"/>
                  </a:lnTo>
                  <a:lnTo>
                    <a:pt x="6" y="45"/>
                  </a:lnTo>
                  <a:lnTo>
                    <a:pt x="3" y="33"/>
                  </a:lnTo>
                  <a:lnTo>
                    <a:pt x="7" y="18"/>
                  </a:lnTo>
                  <a:lnTo>
                    <a:pt x="15" y="8"/>
                  </a:lnTo>
                  <a:lnTo>
                    <a:pt x="27" y="3"/>
                  </a:lnTo>
                  <a:lnTo>
                    <a:pt x="42" y="0"/>
                  </a:lnTo>
                  <a:lnTo>
                    <a:pt x="57" y="3"/>
                  </a:lnTo>
                  <a:lnTo>
                    <a:pt x="67" y="8"/>
                  </a:lnTo>
                  <a:lnTo>
                    <a:pt x="75" y="15"/>
                  </a:lnTo>
                  <a:lnTo>
                    <a:pt x="78" y="21"/>
                  </a:lnTo>
                  <a:lnTo>
                    <a:pt x="81" y="29"/>
                  </a:lnTo>
                  <a:lnTo>
                    <a:pt x="81" y="32"/>
                  </a:lnTo>
                  <a:lnTo>
                    <a:pt x="64" y="3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auto">
            <a:xfrm>
              <a:off x="1998" y="1349"/>
              <a:ext cx="54" cy="70"/>
            </a:xfrm>
            <a:custGeom>
              <a:avLst/>
              <a:gdLst/>
              <a:ahLst/>
              <a:cxnLst>
                <a:cxn ang="0">
                  <a:pos x="65" y="30"/>
                </a:cxn>
                <a:cxn ang="0">
                  <a:pos x="63" y="24"/>
                </a:cxn>
                <a:cxn ang="0">
                  <a:pos x="57" y="20"/>
                </a:cxn>
                <a:cxn ang="0">
                  <a:pos x="48" y="15"/>
                </a:cxn>
                <a:cxn ang="0">
                  <a:pos x="38" y="15"/>
                </a:cxn>
                <a:cxn ang="0">
                  <a:pos x="32" y="17"/>
                </a:cxn>
                <a:cxn ang="0">
                  <a:pos x="26" y="20"/>
                </a:cxn>
                <a:cxn ang="0">
                  <a:pos x="21" y="26"/>
                </a:cxn>
                <a:cxn ang="0">
                  <a:pos x="21" y="33"/>
                </a:cxn>
                <a:cxn ang="0">
                  <a:pos x="27" y="39"/>
                </a:cxn>
                <a:cxn ang="0">
                  <a:pos x="39" y="44"/>
                </a:cxn>
                <a:cxn ang="0">
                  <a:pos x="72" y="54"/>
                </a:cxn>
                <a:cxn ang="0">
                  <a:pos x="84" y="74"/>
                </a:cxn>
                <a:cxn ang="0">
                  <a:pos x="72" y="99"/>
                </a:cxn>
                <a:cxn ang="0">
                  <a:pos x="44" y="108"/>
                </a:cxn>
                <a:cxn ang="0">
                  <a:pos x="15" y="101"/>
                </a:cxn>
                <a:cxn ang="0">
                  <a:pos x="3" y="87"/>
                </a:cxn>
                <a:cxn ang="0">
                  <a:pos x="0" y="72"/>
                </a:cxn>
                <a:cxn ang="0">
                  <a:pos x="18" y="77"/>
                </a:cxn>
                <a:cxn ang="0">
                  <a:pos x="24" y="87"/>
                </a:cxn>
                <a:cxn ang="0">
                  <a:pos x="44" y="93"/>
                </a:cxn>
                <a:cxn ang="0">
                  <a:pos x="56" y="92"/>
                </a:cxn>
                <a:cxn ang="0">
                  <a:pos x="65" y="86"/>
                </a:cxn>
                <a:cxn ang="0">
                  <a:pos x="68" y="77"/>
                </a:cxn>
                <a:cxn ang="0">
                  <a:pos x="65" y="69"/>
                </a:cxn>
                <a:cxn ang="0">
                  <a:pos x="54" y="65"/>
                </a:cxn>
                <a:cxn ang="0">
                  <a:pos x="27" y="57"/>
                </a:cxn>
                <a:cxn ang="0">
                  <a:pos x="8" y="45"/>
                </a:cxn>
                <a:cxn ang="0">
                  <a:pos x="8" y="18"/>
                </a:cxn>
                <a:cxn ang="0">
                  <a:pos x="29" y="3"/>
                </a:cxn>
                <a:cxn ang="0">
                  <a:pos x="57" y="3"/>
                </a:cxn>
                <a:cxn ang="0">
                  <a:pos x="75" y="15"/>
                </a:cxn>
                <a:cxn ang="0">
                  <a:pos x="81" y="29"/>
                </a:cxn>
                <a:cxn ang="0">
                  <a:pos x="65" y="32"/>
                </a:cxn>
              </a:cxnLst>
              <a:rect l="0" t="0" r="r" b="b"/>
              <a:pathLst>
                <a:path w="84" h="108">
                  <a:moveTo>
                    <a:pt x="65" y="32"/>
                  </a:moveTo>
                  <a:lnTo>
                    <a:pt x="65" y="30"/>
                  </a:lnTo>
                  <a:lnTo>
                    <a:pt x="63" y="27"/>
                  </a:lnTo>
                  <a:lnTo>
                    <a:pt x="63" y="24"/>
                  </a:lnTo>
                  <a:lnTo>
                    <a:pt x="60" y="21"/>
                  </a:lnTo>
                  <a:lnTo>
                    <a:pt x="57" y="20"/>
                  </a:lnTo>
                  <a:lnTo>
                    <a:pt x="53" y="17"/>
                  </a:lnTo>
                  <a:lnTo>
                    <a:pt x="48" y="15"/>
                  </a:lnTo>
                  <a:lnTo>
                    <a:pt x="41" y="15"/>
                  </a:lnTo>
                  <a:lnTo>
                    <a:pt x="38" y="15"/>
                  </a:lnTo>
                  <a:lnTo>
                    <a:pt x="35" y="15"/>
                  </a:lnTo>
                  <a:lnTo>
                    <a:pt x="32" y="17"/>
                  </a:lnTo>
                  <a:lnTo>
                    <a:pt x="29" y="18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1" y="26"/>
                  </a:lnTo>
                  <a:lnTo>
                    <a:pt x="21" y="30"/>
                  </a:lnTo>
                  <a:lnTo>
                    <a:pt x="21" y="33"/>
                  </a:lnTo>
                  <a:lnTo>
                    <a:pt x="23" y="38"/>
                  </a:lnTo>
                  <a:lnTo>
                    <a:pt x="27" y="39"/>
                  </a:lnTo>
                  <a:lnTo>
                    <a:pt x="32" y="41"/>
                  </a:lnTo>
                  <a:lnTo>
                    <a:pt x="39" y="44"/>
                  </a:lnTo>
                  <a:lnTo>
                    <a:pt x="56" y="47"/>
                  </a:lnTo>
                  <a:lnTo>
                    <a:pt x="72" y="54"/>
                  </a:lnTo>
                  <a:lnTo>
                    <a:pt x="81" y="62"/>
                  </a:lnTo>
                  <a:lnTo>
                    <a:pt x="84" y="74"/>
                  </a:lnTo>
                  <a:lnTo>
                    <a:pt x="81" y="89"/>
                  </a:lnTo>
                  <a:lnTo>
                    <a:pt x="72" y="99"/>
                  </a:lnTo>
                  <a:lnTo>
                    <a:pt x="60" y="105"/>
                  </a:lnTo>
                  <a:lnTo>
                    <a:pt x="44" y="108"/>
                  </a:lnTo>
                  <a:lnTo>
                    <a:pt x="27" y="105"/>
                  </a:lnTo>
                  <a:lnTo>
                    <a:pt x="15" y="101"/>
                  </a:lnTo>
                  <a:lnTo>
                    <a:pt x="8" y="95"/>
                  </a:lnTo>
                  <a:lnTo>
                    <a:pt x="3" y="87"/>
                  </a:lnTo>
                  <a:lnTo>
                    <a:pt x="2" y="80"/>
                  </a:lnTo>
                  <a:lnTo>
                    <a:pt x="0" y="72"/>
                  </a:lnTo>
                  <a:lnTo>
                    <a:pt x="17" y="72"/>
                  </a:lnTo>
                  <a:lnTo>
                    <a:pt x="18" y="77"/>
                  </a:lnTo>
                  <a:lnTo>
                    <a:pt x="20" y="83"/>
                  </a:lnTo>
                  <a:lnTo>
                    <a:pt x="24" y="87"/>
                  </a:lnTo>
                  <a:lnTo>
                    <a:pt x="32" y="92"/>
                  </a:lnTo>
                  <a:lnTo>
                    <a:pt x="44" y="93"/>
                  </a:lnTo>
                  <a:lnTo>
                    <a:pt x="50" y="93"/>
                  </a:lnTo>
                  <a:lnTo>
                    <a:pt x="56" y="92"/>
                  </a:lnTo>
                  <a:lnTo>
                    <a:pt x="60" y="89"/>
                  </a:lnTo>
                  <a:lnTo>
                    <a:pt x="65" y="86"/>
                  </a:lnTo>
                  <a:lnTo>
                    <a:pt x="66" y="81"/>
                  </a:lnTo>
                  <a:lnTo>
                    <a:pt x="68" y="77"/>
                  </a:lnTo>
                  <a:lnTo>
                    <a:pt x="66" y="72"/>
                  </a:lnTo>
                  <a:lnTo>
                    <a:pt x="65" y="69"/>
                  </a:lnTo>
                  <a:lnTo>
                    <a:pt x="60" y="66"/>
                  </a:lnTo>
                  <a:lnTo>
                    <a:pt x="54" y="65"/>
                  </a:lnTo>
                  <a:lnTo>
                    <a:pt x="47" y="62"/>
                  </a:lnTo>
                  <a:lnTo>
                    <a:pt x="27" y="57"/>
                  </a:lnTo>
                  <a:lnTo>
                    <a:pt x="15" y="53"/>
                  </a:lnTo>
                  <a:lnTo>
                    <a:pt x="8" y="45"/>
                  </a:lnTo>
                  <a:lnTo>
                    <a:pt x="5" y="33"/>
                  </a:lnTo>
                  <a:lnTo>
                    <a:pt x="8" y="18"/>
                  </a:lnTo>
                  <a:lnTo>
                    <a:pt x="15" y="8"/>
                  </a:lnTo>
                  <a:lnTo>
                    <a:pt x="29" y="3"/>
                  </a:lnTo>
                  <a:lnTo>
                    <a:pt x="42" y="0"/>
                  </a:lnTo>
                  <a:lnTo>
                    <a:pt x="57" y="3"/>
                  </a:lnTo>
                  <a:lnTo>
                    <a:pt x="69" y="8"/>
                  </a:lnTo>
                  <a:lnTo>
                    <a:pt x="75" y="15"/>
                  </a:lnTo>
                  <a:lnTo>
                    <a:pt x="80" y="21"/>
                  </a:lnTo>
                  <a:lnTo>
                    <a:pt x="81" y="29"/>
                  </a:lnTo>
                  <a:lnTo>
                    <a:pt x="81" y="32"/>
                  </a:lnTo>
                  <a:lnTo>
                    <a:pt x="65" y="3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139" name="Freeform 43"/>
            <p:cNvSpPr>
              <a:spLocks noEditPoints="1"/>
            </p:cNvSpPr>
            <p:nvPr/>
          </p:nvSpPr>
          <p:spPr bwMode="auto">
            <a:xfrm>
              <a:off x="2100" y="1349"/>
              <a:ext cx="62" cy="70"/>
            </a:xfrm>
            <a:custGeom>
              <a:avLst/>
              <a:gdLst/>
              <a:ahLst/>
              <a:cxnLst>
                <a:cxn ang="0">
                  <a:pos x="66" y="80"/>
                </a:cxn>
                <a:cxn ang="0">
                  <a:pos x="48" y="92"/>
                </a:cxn>
                <a:cxn ang="0">
                  <a:pos x="32" y="93"/>
                </a:cxn>
                <a:cxn ang="0">
                  <a:pos x="23" y="89"/>
                </a:cxn>
                <a:cxn ang="0">
                  <a:pos x="18" y="81"/>
                </a:cxn>
                <a:cxn ang="0">
                  <a:pos x="20" y="71"/>
                </a:cxn>
                <a:cxn ang="0">
                  <a:pos x="24" y="65"/>
                </a:cxn>
                <a:cxn ang="0">
                  <a:pos x="32" y="60"/>
                </a:cxn>
                <a:cxn ang="0">
                  <a:pos x="41" y="59"/>
                </a:cxn>
                <a:cxn ang="0">
                  <a:pos x="65" y="56"/>
                </a:cxn>
                <a:cxn ang="0">
                  <a:pos x="68" y="69"/>
                </a:cxn>
                <a:cxn ang="0">
                  <a:pos x="23" y="32"/>
                </a:cxn>
                <a:cxn ang="0">
                  <a:pos x="24" y="24"/>
                </a:cxn>
                <a:cxn ang="0">
                  <a:pos x="29" y="18"/>
                </a:cxn>
                <a:cxn ang="0">
                  <a:pos x="38" y="15"/>
                </a:cxn>
                <a:cxn ang="0">
                  <a:pos x="53" y="15"/>
                </a:cxn>
                <a:cxn ang="0">
                  <a:pos x="63" y="18"/>
                </a:cxn>
                <a:cxn ang="0">
                  <a:pos x="68" y="26"/>
                </a:cxn>
                <a:cxn ang="0">
                  <a:pos x="68" y="36"/>
                </a:cxn>
                <a:cxn ang="0">
                  <a:pos x="66" y="41"/>
                </a:cxn>
                <a:cxn ang="0">
                  <a:pos x="62" y="42"/>
                </a:cxn>
                <a:cxn ang="0">
                  <a:pos x="32" y="47"/>
                </a:cxn>
                <a:cxn ang="0">
                  <a:pos x="9" y="57"/>
                </a:cxn>
                <a:cxn ang="0">
                  <a:pos x="2" y="72"/>
                </a:cxn>
                <a:cxn ang="0">
                  <a:pos x="3" y="90"/>
                </a:cxn>
                <a:cxn ang="0">
                  <a:pos x="20" y="105"/>
                </a:cxn>
                <a:cxn ang="0">
                  <a:pos x="45" y="107"/>
                </a:cxn>
                <a:cxn ang="0">
                  <a:pos x="63" y="96"/>
                </a:cxn>
                <a:cxn ang="0">
                  <a:pos x="69" y="95"/>
                </a:cxn>
                <a:cxn ang="0">
                  <a:pos x="72" y="101"/>
                </a:cxn>
                <a:cxn ang="0">
                  <a:pos x="77" y="105"/>
                </a:cxn>
                <a:cxn ang="0">
                  <a:pos x="87" y="107"/>
                </a:cxn>
                <a:cxn ang="0">
                  <a:pos x="93" y="105"/>
                </a:cxn>
                <a:cxn ang="0">
                  <a:pos x="96" y="92"/>
                </a:cxn>
                <a:cxn ang="0">
                  <a:pos x="90" y="93"/>
                </a:cxn>
                <a:cxn ang="0">
                  <a:pos x="87" y="92"/>
                </a:cxn>
                <a:cxn ang="0">
                  <a:pos x="86" y="87"/>
                </a:cxn>
                <a:cxn ang="0">
                  <a:pos x="83" y="18"/>
                </a:cxn>
                <a:cxn ang="0">
                  <a:pos x="69" y="5"/>
                </a:cxn>
                <a:cxn ang="0">
                  <a:pos x="53" y="0"/>
                </a:cxn>
                <a:cxn ang="0">
                  <a:pos x="30" y="2"/>
                </a:cxn>
                <a:cxn ang="0">
                  <a:pos x="9" y="18"/>
                </a:cxn>
                <a:cxn ang="0">
                  <a:pos x="21" y="35"/>
                </a:cxn>
              </a:cxnLst>
              <a:rect l="0" t="0" r="r" b="b"/>
              <a:pathLst>
                <a:path w="96" h="108">
                  <a:moveTo>
                    <a:pt x="68" y="69"/>
                  </a:moveTo>
                  <a:lnTo>
                    <a:pt x="66" y="80"/>
                  </a:lnTo>
                  <a:lnTo>
                    <a:pt x="59" y="87"/>
                  </a:lnTo>
                  <a:lnTo>
                    <a:pt x="48" y="92"/>
                  </a:lnTo>
                  <a:lnTo>
                    <a:pt x="36" y="93"/>
                  </a:lnTo>
                  <a:lnTo>
                    <a:pt x="32" y="93"/>
                  </a:lnTo>
                  <a:lnTo>
                    <a:pt x="26" y="92"/>
                  </a:lnTo>
                  <a:lnTo>
                    <a:pt x="23" y="89"/>
                  </a:lnTo>
                  <a:lnTo>
                    <a:pt x="20" y="86"/>
                  </a:lnTo>
                  <a:lnTo>
                    <a:pt x="18" y="81"/>
                  </a:lnTo>
                  <a:lnTo>
                    <a:pt x="18" y="75"/>
                  </a:lnTo>
                  <a:lnTo>
                    <a:pt x="20" y="71"/>
                  </a:lnTo>
                  <a:lnTo>
                    <a:pt x="21" y="68"/>
                  </a:lnTo>
                  <a:lnTo>
                    <a:pt x="24" y="65"/>
                  </a:lnTo>
                  <a:lnTo>
                    <a:pt x="29" y="62"/>
                  </a:lnTo>
                  <a:lnTo>
                    <a:pt x="32" y="60"/>
                  </a:lnTo>
                  <a:lnTo>
                    <a:pt x="36" y="60"/>
                  </a:lnTo>
                  <a:lnTo>
                    <a:pt x="41" y="59"/>
                  </a:lnTo>
                  <a:lnTo>
                    <a:pt x="56" y="57"/>
                  </a:lnTo>
                  <a:lnTo>
                    <a:pt x="65" y="56"/>
                  </a:lnTo>
                  <a:lnTo>
                    <a:pt x="68" y="53"/>
                  </a:lnTo>
                  <a:lnTo>
                    <a:pt x="68" y="69"/>
                  </a:lnTo>
                  <a:close/>
                  <a:moveTo>
                    <a:pt x="21" y="35"/>
                  </a:moveTo>
                  <a:lnTo>
                    <a:pt x="23" y="32"/>
                  </a:lnTo>
                  <a:lnTo>
                    <a:pt x="23" y="27"/>
                  </a:lnTo>
                  <a:lnTo>
                    <a:pt x="24" y="24"/>
                  </a:lnTo>
                  <a:lnTo>
                    <a:pt x="26" y="21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8" y="15"/>
                  </a:lnTo>
                  <a:lnTo>
                    <a:pt x="45" y="15"/>
                  </a:lnTo>
                  <a:lnTo>
                    <a:pt x="53" y="15"/>
                  </a:lnTo>
                  <a:lnTo>
                    <a:pt x="59" y="17"/>
                  </a:lnTo>
                  <a:lnTo>
                    <a:pt x="63" y="18"/>
                  </a:lnTo>
                  <a:lnTo>
                    <a:pt x="66" y="23"/>
                  </a:lnTo>
                  <a:lnTo>
                    <a:pt x="68" y="26"/>
                  </a:lnTo>
                  <a:lnTo>
                    <a:pt x="69" y="32"/>
                  </a:lnTo>
                  <a:lnTo>
                    <a:pt x="68" y="36"/>
                  </a:lnTo>
                  <a:lnTo>
                    <a:pt x="68" y="39"/>
                  </a:lnTo>
                  <a:lnTo>
                    <a:pt x="66" y="41"/>
                  </a:lnTo>
                  <a:lnTo>
                    <a:pt x="63" y="42"/>
                  </a:lnTo>
                  <a:lnTo>
                    <a:pt x="62" y="42"/>
                  </a:lnTo>
                  <a:lnTo>
                    <a:pt x="60" y="44"/>
                  </a:lnTo>
                  <a:lnTo>
                    <a:pt x="32" y="47"/>
                  </a:lnTo>
                  <a:lnTo>
                    <a:pt x="18" y="50"/>
                  </a:lnTo>
                  <a:lnTo>
                    <a:pt x="9" y="57"/>
                  </a:lnTo>
                  <a:lnTo>
                    <a:pt x="3" y="65"/>
                  </a:lnTo>
                  <a:lnTo>
                    <a:pt x="2" y="72"/>
                  </a:lnTo>
                  <a:lnTo>
                    <a:pt x="0" y="78"/>
                  </a:lnTo>
                  <a:lnTo>
                    <a:pt x="3" y="90"/>
                  </a:lnTo>
                  <a:lnTo>
                    <a:pt x="9" y="99"/>
                  </a:lnTo>
                  <a:lnTo>
                    <a:pt x="20" y="105"/>
                  </a:lnTo>
                  <a:lnTo>
                    <a:pt x="33" y="108"/>
                  </a:lnTo>
                  <a:lnTo>
                    <a:pt x="45" y="107"/>
                  </a:lnTo>
                  <a:lnTo>
                    <a:pt x="56" y="102"/>
                  </a:lnTo>
                  <a:lnTo>
                    <a:pt x="63" y="96"/>
                  </a:lnTo>
                  <a:lnTo>
                    <a:pt x="69" y="92"/>
                  </a:lnTo>
                  <a:lnTo>
                    <a:pt x="69" y="95"/>
                  </a:lnTo>
                  <a:lnTo>
                    <a:pt x="71" y="98"/>
                  </a:lnTo>
                  <a:lnTo>
                    <a:pt x="72" y="101"/>
                  </a:lnTo>
                  <a:lnTo>
                    <a:pt x="74" y="104"/>
                  </a:lnTo>
                  <a:lnTo>
                    <a:pt x="77" y="105"/>
                  </a:lnTo>
                  <a:lnTo>
                    <a:pt x="81" y="107"/>
                  </a:lnTo>
                  <a:lnTo>
                    <a:pt x="87" y="107"/>
                  </a:lnTo>
                  <a:lnTo>
                    <a:pt x="90" y="107"/>
                  </a:lnTo>
                  <a:lnTo>
                    <a:pt x="93" y="105"/>
                  </a:lnTo>
                  <a:lnTo>
                    <a:pt x="96" y="105"/>
                  </a:lnTo>
                  <a:lnTo>
                    <a:pt x="96" y="92"/>
                  </a:lnTo>
                  <a:lnTo>
                    <a:pt x="93" y="93"/>
                  </a:lnTo>
                  <a:lnTo>
                    <a:pt x="90" y="93"/>
                  </a:lnTo>
                  <a:lnTo>
                    <a:pt x="89" y="93"/>
                  </a:lnTo>
                  <a:lnTo>
                    <a:pt x="87" y="92"/>
                  </a:lnTo>
                  <a:lnTo>
                    <a:pt x="86" y="90"/>
                  </a:lnTo>
                  <a:lnTo>
                    <a:pt x="86" y="87"/>
                  </a:lnTo>
                  <a:lnTo>
                    <a:pt x="86" y="29"/>
                  </a:lnTo>
                  <a:lnTo>
                    <a:pt x="83" y="18"/>
                  </a:lnTo>
                  <a:lnTo>
                    <a:pt x="77" y="11"/>
                  </a:lnTo>
                  <a:lnTo>
                    <a:pt x="69" y="5"/>
                  </a:lnTo>
                  <a:lnTo>
                    <a:pt x="62" y="2"/>
                  </a:lnTo>
                  <a:lnTo>
                    <a:pt x="53" y="0"/>
                  </a:lnTo>
                  <a:lnTo>
                    <a:pt x="48" y="0"/>
                  </a:lnTo>
                  <a:lnTo>
                    <a:pt x="30" y="2"/>
                  </a:lnTo>
                  <a:lnTo>
                    <a:pt x="18" y="8"/>
                  </a:lnTo>
                  <a:lnTo>
                    <a:pt x="9" y="18"/>
                  </a:lnTo>
                  <a:lnTo>
                    <a:pt x="6" y="35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140" name="Freeform 44"/>
            <p:cNvSpPr>
              <a:spLocks/>
            </p:cNvSpPr>
            <p:nvPr/>
          </p:nvSpPr>
          <p:spPr bwMode="auto">
            <a:xfrm>
              <a:off x="2175" y="1349"/>
              <a:ext cx="53" cy="68"/>
            </a:xfrm>
            <a:custGeom>
              <a:avLst/>
              <a:gdLst/>
              <a:ahLst/>
              <a:cxnLst>
                <a:cxn ang="0">
                  <a:pos x="83" y="105"/>
                </a:cxn>
                <a:cxn ang="0">
                  <a:pos x="66" y="105"/>
                </a:cxn>
                <a:cxn ang="0">
                  <a:pos x="66" y="42"/>
                </a:cxn>
                <a:cxn ang="0">
                  <a:pos x="65" y="30"/>
                </a:cxn>
                <a:cxn ang="0">
                  <a:pos x="62" y="23"/>
                </a:cxn>
                <a:cxn ang="0">
                  <a:pos x="56" y="18"/>
                </a:cxn>
                <a:cxn ang="0">
                  <a:pos x="45" y="15"/>
                </a:cxn>
                <a:cxn ang="0">
                  <a:pos x="38" y="17"/>
                </a:cxn>
                <a:cxn ang="0">
                  <a:pos x="32" y="20"/>
                </a:cxn>
                <a:cxn ang="0">
                  <a:pos x="24" y="26"/>
                </a:cxn>
                <a:cxn ang="0">
                  <a:pos x="20" y="36"/>
                </a:cxn>
                <a:cxn ang="0">
                  <a:pos x="18" y="50"/>
                </a:cxn>
                <a:cxn ang="0">
                  <a:pos x="18" y="105"/>
                </a:cxn>
                <a:cxn ang="0">
                  <a:pos x="0" y="105"/>
                </a:cxn>
                <a:cxn ang="0">
                  <a:pos x="0" y="3"/>
                </a:cxn>
                <a:cxn ang="0">
                  <a:pos x="17" y="3"/>
                </a:cxn>
                <a:cxn ang="0">
                  <a:pos x="17" y="18"/>
                </a:cxn>
                <a:cxn ang="0">
                  <a:pos x="17" y="18"/>
                </a:cxn>
                <a:cxn ang="0">
                  <a:pos x="21" y="12"/>
                </a:cxn>
                <a:cxn ang="0">
                  <a:pos x="27" y="8"/>
                </a:cxn>
                <a:cxn ang="0">
                  <a:pos x="36" y="3"/>
                </a:cxn>
                <a:cxn ang="0">
                  <a:pos x="48" y="0"/>
                </a:cxn>
                <a:cxn ang="0">
                  <a:pos x="57" y="2"/>
                </a:cxn>
                <a:cxn ang="0">
                  <a:pos x="68" y="5"/>
                </a:cxn>
                <a:cxn ang="0">
                  <a:pos x="75" y="11"/>
                </a:cxn>
                <a:cxn ang="0">
                  <a:pos x="81" y="21"/>
                </a:cxn>
                <a:cxn ang="0">
                  <a:pos x="83" y="36"/>
                </a:cxn>
                <a:cxn ang="0">
                  <a:pos x="83" y="105"/>
                </a:cxn>
              </a:cxnLst>
              <a:rect l="0" t="0" r="r" b="b"/>
              <a:pathLst>
                <a:path w="83" h="105">
                  <a:moveTo>
                    <a:pt x="83" y="105"/>
                  </a:moveTo>
                  <a:lnTo>
                    <a:pt x="66" y="105"/>
                  </a:lnTo>
                  <a:lnTo>
                    <a:pt x="66" y="42"/>
                  </a:lnTo>
                  <a:lnTo>
                    <a:pt x="65" y="30"/>
                  </a:lnTo>
                  <a:lnTo>
                    <a:pt x="62" y="23"/>
                  </a:lnTo>
                  <a:lnTo>
                    <a:pt x="56" y="18"/>
                  </a:lnTo>
                  <a:lnTo>
                    <a:pt x="45" y="15"/>
                  </a:lnTo>
                  <a:lnTo>
                    <a:pt x="38" y="17"/>
                  </a:lnTo>
                  <a:lnTo>
                    <a:pt x="32" y="20"/>
                  </a:lnTo>
                  <a:lnTo>
                    <a:pt x="24" y="26"/>
                  </a:lnTo>
                  <a:lnTo>
                    <a:pt x="20" y="36"/>
                  </a:lnTo>
                  <a:lnTo>
                    <a:pt x="18" y="50"/>
                  </a:lnTo>
                  <a:lnTo>
                    <a:pt x="18" y="105"/>
                  </a:lnTo>
                  <a:lnTo>
                    <a:pt x="0" y="105"/>
                  </a:lnTo>
                  <a:lnTo>
                    <a:pt x="0" y="3"/>
                  </a:lnTo>
                  <a:lnTo>
                    <a:pt x="17" y="3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21" y="12"/>
                  </a:lnTo>
                  <a:lnTo>
                    <a:pt x="27" y="8"/>
                  </a:lnTo>
                  <a:lnTo>
                    <a:pt x="36" y="3"/>
                  </a:lnTo>
                  <a:lnTo>
                    <a:pt x="48" y="0"/>
                  </a:lnTo>
                  <a:lnTo>
                    <a:pt x="57" y="2"/>
                  </a:lnTo>
                  <a:lnTo>
                    <a:pt x="68" y="5"/>
                  </a:lnTo>
                  <a:lnTo>
                    <a:pt x="75" y="11"/>
                  </a:lnTo>
                  <a:lnTo>
                    <a:pt x="81" y="21"/>
                  </a:lnTo>
                  <a:lnTo>
                    <a:pt x="83" y="36"/>
                  </a:lnTo>
                  <a:lnTo>
                    <a:pt x="83" y="10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141" name="Freeform 45"/>
            <p:cNvSpPr>
              <a:spLocks noEditPoints="1"/>
            </p:cNvSpPr>
            <p:nvPr/>
          </p:nvSpPr>
          <p:spPr bwMode="auto">
            <a:xfrm>
              <a:off x="2244" y="1327"/>
              <a:ext cx="58" cy="92"/>
            </a:xfrm>
            <a:custGeom>
              <a:avLst/>
              <a:gdLst/>
              <a:ahLst/>
              <a:cxnLst>
                <a:cxn ang="0">
                  <a:pos x="18" y="88"/>
                </a:cxn>
                <a:cxn ang="0">
                  <a:pos x="18" y="79"/>
                </a:cxn>
                <a:cxn ang="0">
                  <a:pos x="19" y="69"/>
                </a:cxn>
                <a:cxn ang="0">
                  <a:pos x="24" y="60"/>
                </a:cxn>
                <a:cxn ang="0">
                  <a:pos x="31" y="52"/>
                </a:cxn>
                <a:cxn ang="0">
                  <a:pos x="45" y="49"/>
                </a:cxn>
                <a:cxn ang="0">
                  <a:pos x="57" y="52"/>
                </a:cxn>
                <a:cxn ang="0">
                  <a:pos x="66" y="60"/>
                </a:cxn>
                <a:cxn ang="0">
                  <a:pos x="70" y="70"/>
                </a:cxn>
                <a:cxn ang="0">
                  <a:pos x="72" y="82"/>
                </a:cxn>
                <a:cxn ang="0">
                  <a:pos x="72" y="93"/>
                </a:cxn>
                <a:cxn ang="0">
                  <a:pos x="70" y="106"/>
                </a:cxn>
                <a:cxn ang="0">
                  <a:pos x="66" y="117"/>
                </a:cxn>
                <a:cxn ang="0">
                  <a:pos x="58" y="123"/>
                </a:cxn>
                <a:cxn ang="0">
                  <a:pos x="52" y="126"/>
                </a:cxn>
                <a:cxn ang="0">
                  <a:pos x="45" y="127"/>
                </a:cxn>
                <a:cxn ang="0">
                  <a:pos x="33" y="124"/>
                </a:cxn>
                <a:cxn ang="0">
                  <a:pos x="24" y="115"/>
                </a:cxn>
                <a:cxn ang="0">
                  <a:pos x="19" y="103"/>
                </a:cxn>
                <a:cxn ang="0">
                  <a:pos x="18" y="88"/>
                </a:cxn>
                <a:cxn ang="0">
                  <a:pos x="90" y="0"/>
                </a:cxn>
                <a:cxn ang="0">
                  <a:pos x="72" y="0"/>
                </a:cxn>
                <a:cxn ang="0">
                  <a:pos x="72" y="52"/>
                </a:cxn>
                <a:cxn ang="0">
                  <a:pos x="72" y="52"/>
                </a:cxn>
                <a:cxn ang="0">
                  <a:pos x="69" y="46"/>
                </a:cxn>
                <a:cxn ang="0">
                  <a:pos x="63" y="42"/>
                </a:cxn>
                <a:cxn ang="0">
                  <a:pos x="54" y="36"/>
                </a:cxn>
                <a:cxn ang="0">
                  <a:pos x="42" y="34"/>
                </a:cxn>
                <a:cxn ang="0">
                  <a:pos x="27" y="37"/>
                </a:cxn>
                <a:cxn ang="0">
                  <a:pos x="15" y="45"/>
                </a:cxn>
                <a:cxn ang="0">
                  <a:pos x="7" y="55"/>
                </a:cxn>
                <a:cxn ang="0">
                  <a:pos x="1" y="69"/>
                </a:cxn>
                <a:cxn ang="0">
                  <a:pos x="0" y="85"/>
                </a:cxn>
                <a:cxn ang="0">
                  <a:pos x="1" y="97"/>
                </a:cxn>
                <a:cxn ang="0">
                  <a:pos x="4" y="111"/>
                </a:cxn>
                <a:cxn ang="0">
                  <a:pos x="9" y="123"/>
                </a:cxn>
                <a:cxn ang="0">
                  <a:pos x="18" y="132"/>
                </a:cxn>
                <a:cxn ang="0">
                  <a:pos x="28" y="139"/>
                </a:cxn>
                <a:cxn ang="0">
                  <a:pos x="45" y="142"/>
                </a:cxn>
                <a:cxn ang="0">
                  <a:pos x="54" y="141"/>
                </a:cxn>
                <a:cxn ang="0">
                  <a:pos x="64" y="135"/>
                </a:cxn>
                <a:cxn ang="0">
                  <a:pos x="73" y="124"/>
                </a:cxn>
                <a:cxn ang="0">
                  <a:pos x="73" y="124"/>
                </a:cxn>
                <a:cxn ang="0">
                  <a:pos x="73" y="139"/>
                </a:cxn>
                <a:cxn ang="0">
                  <a:pos x="90" y="139"/>
                </a:cxn>
                <a:cxn ang="0">
                  <a:pos x="90" y="0"/>
                </a:cxn>
              </a:cxnLst>
              <a:rect l="0" t="0" r="r" b="b"/>
              <a:pathLst>
                <a:path w="90" h="142">
                  <a:moveTo>
                    <a:pt x="18" y="88"/>
                  </a:moveTo>
                  <a:lnTo>
                    <a:pt x="18" y="79"/>
                  </a:lnTo>
                  <a:lnTo>
                    <a:pt x="19" y="69"/>
                  </a:lnTo>
                  <a:lnTo>
                    <a:pt x="24" y="60"/>
                  </a:lnTo>
                  <a:lnTo>
                    <a:pt x="31" y="52"/>
                  </a:lnTo>
                  <a:lnTo>
                    <a:pt x="45" y="49"/>
                  </a:lnTo>
                  <a:lnTo>
                    <a:pt x="57" y="52"/>
                  </a:lnTo>
                  <a:lnTo>
                    <a:pt x="66" y="60"/>
                  </a:lnTo>
                  <a:lnTo>
                    <a:pt x="70" y="70"/>
                  </a:lnTo>
                  <a:lnTo>
                    <a:pt x="72" y="82"/>
                  </a:lnTo>
                  <a:lnTo>
                    <a:pt x="72" y="93"/>
                  </a:lnTo>
                  <a:lnTo>
                    <a:pt x="70" y="106"/>
                  </a:lnTo>
                  <a:lnTo>
                    <a:pt x="66" y="117"/>
                  </a:lnTo>
                  <a:lnTo>
                    <a:pt x="58" y="123"/>
                  </a:lnTo>
                  <a:lnTo>
                    <a:pt x="52" y="126"/>
                  </a:lnTo>
                  <a:lnTo>
                    <a:pt x="45" y="127"/>
                  </a:lnTo>
                  <a:lnTo>
                    <a:pt x="33" y="124"/>
                  </a:lnTo>
                  <a:lnTo>
                    <a:pt x="24" y="115"/>
                  </a:lnTo>
                  <a:lnTo>
                    <a:pt x="19" y="103"/>
                  </a:lnTo>
                  <a:lnTo>
                    <a:pt x="18" y="88"/>
                  </a:lnTo>
                  <a:close/>
                  <a:moveTo>
                    <a:pt x="90" y="0"/>
                  </a:moveTo>
                  <a:lnTo>
                    <a:pt x="72" y="0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69" y="46"/>
                  </a:lnTo>
                  <a:lnTo>
                    <a:pt x="63" y="42"/>
                  </a:lnTo>
                  <a:lnTo>
                    <a:pt x="54" y="36"/>
                  </a:lnTo>
                  <a:lnTo>
                    <a:pt x="42" y="34"/>
                  </a:lnTo>
                  <a:lnTo>
                    <a:pt x="27" y="37"/>
                  </a:lnTo>
                  <a:lnTo>
                    <a:pt x="15" y="45"/>
                  </a:lnTo>
                  <a:lnTo>
                    <a:pt x="7" y="55"/>
                  </a:lnTo>
                  <a:lnTo>
                    <a:pt x="1" y="69"/>
                  </a:lnTo>
                  <a:lnTo>
                    <a:pt x="0" y="85"/>
                  </a:lnTo>
                  <a:lnTo>
                    <a:pt x="1" y="97"/>
                  </a:lnTo>
                  <a:lnTo>
                    <a:pt x="4" y="111"/>
                  </a:lnTo>
                  <a:lnTo>
                    <a:pt x="9" y="123"/>
                  </a:lnTo>
                  <a:lnTo>
                    <a:pt x="18" y="132"/>
                  </a:lnTo>
                  <a:lnTo>
                    <a:pt x="28" y="139"/>
                  </a:lnTo>
                  <a:lnTo>
                    <a:pt x="45" y="142"/>
                  </a:lnTo>
                  <a:lnTo>
                    <a:pt x="54" y="141"/>
                  </a:lnTo>
                  <a:lnTo>
                    <a:pt x="64" y="135"/>
                  </a:lnTo>
                  <a:lnTo>
                    <a:pt x="73" y="124"/>
                  </a:lnTo>
                  <a:lnTo>
                    <a:pt x="73" y="124"/>
                  </a:lnTo>
                  <a:lnTo>
                    <a:pt x="73" y="139"/>
                  </a:lnTo>
                  <a:lnTo>
                    <a:pt x="90" y="13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142" name="Freeform 46"/>
            <p:cNvSpPr>
              <a:spLocks noEditPoints="1"/>
            </p:cNvSpPr>
            <p:nvPr/>
          </p:nvSpPr>
          <p:spPr bwMode="auto">
            <a:xfrm>
              <a:off x="2360" y="1327"/>
              <a:ext cx="73" cy="90"/>
            </a:xfrm>
            <a:custGeom>
              <a:avLst/>
              <a:gdLst/>
              <a:ahLst/>
              <a:cxnLst>
                <a:cxn ang="0">
                  <a:pos x="18" y="16"/>
                </a:cxn>
                <a:cxn ang="0">
                  <a:pos x="64" y="16"/>
                </a:cxn>
                <a:cxn ang="0">
                  <a:pos x="70" y="16"/>
                </a:cxn>
                <a:cxn ang="0">
                  <a:pos x="78" y="18"/>
                </a:cxn>
                <a:cxn ang="0">
                  <a:pos x="84" y="22"/>
                </a:cxn>
                <a:cxn ang="0">
                  <a:pos x="88" y="28"/>
                </a:cxn>
                <a:cxn ang="0">
                  <a:pos x="90" y="39"/>
                </a:cxn>
                <a:cxn ang="0">
                  <a:pos x="87" y="51"/>
                </a:cxn>
                <a:cxn ang="0">
                  <a:pos x="81" y="58"/>
                </a:cxn>
                <a:cxn ang="0">
                  <a:pos x="72" y="63"/>
                </a:cxn>
                <a:cxn ang="0">
                  <a:pos x="61" y="63"/>
                </a:cxn>
                <a:cxn ang="0">
                  <a:pos x="18" y="63"/>
                </a:cxn>
                <a:cxn ang="0">
                  <a:pos x="18" y="16"/>
                </a:cxn>
                <a:cxn ang="0">
                  <a:pos x="18" y="79"/>
                </a:cxn>
                <a:cxn ang="0">
                  <a:pos x="63" y="79"/>
                </a:cxn>
                <a:cxn ang="0">
                  <a:pos x="75" y="81"/>
                </a:cxn>
                <a:cxn ang="0">
                  <a:pos x="82" y="85"/>
                </a:cxn>
                <a:cxn ang="0">
                  <a:pos x="85" y="90"/>
                </a:cxn>
                <a:cxn ang="0">
                  <a:pos x="88" y="97"/>
                </a:cxn>
                <a:cxn ang="0">
                  <a:pos x="88" y="103"/>
                </a:cxn>
                <a:cxn ang="0">
                  <a:pos x="88" y="114"/>
                </a:cxn>
                <a:cxn ang="0">
                  <a:pos x="90" y="127"/>
                </a:cxn>
                <a:cxn ang="0">
                  <a:pos x="91" y="139"/>
                </a:cxn>
                <a:cxn ang="0">
                  <a:pos x="114" y="139"/>
                </a:cxn>
                <a:cxn ang="0">
                  <a:pos x="114" y="136"/>
                </a:cxn>
                <a:cxn ang="0">
                  <a:pos x="111" y="133"/>
                </a:cxn>
                <a:cxn ang="0">
                  <a:pos x="109" y="130"/>
                </a:cxn>
                <a:cxn ang="0">
                  <a:pos x="108" y="127"/>
                </a:cxn>
                <a:cxn ang="0">
                  <a:pos x="108" y="121"/>
                </a:cxn>
                <a:cxn ang="0">
                  <a:pos x="106" y="97"/>
                </a:cxn>
                <a:cxn ang="0">
                  <a:pos x="105" y="85"/>
                </a:cxn>
                <a:cxn ang="0">
                  <a:pos x="100" y="78"/>
                </a:cxn>
                <a:cxn ang="0">
                  <a:pos x="96" y="73"/>
                </a:cxn>
                <a:cxn ang="0">
                  <a:pos x="90" y="70"/>
                </a:cxn>
                <a:cxn ang="0">
                  <a:pos x="96" y="66"/>
                </a:cxn>
                <a:cxn ang="0">
                  <a:pos x="103" y="60"/>
                </a:cxn>
                <a:cxn ang="0">
                  <a:pos x="108" y="51"/>
                </a:cxn>
                <a:cxn ang="0">
                  <a:pos x="109" y="37"/>
                </a:cxn>
                <a:cxn ang="0">
                  <a:pos x="106" y="22"/>
                </a:cxn>
                <a:cxn ang="0">
                  <a:pos x="100" y="12"/>
                </a:cxn>
                <a:cxn ang="0">
                  <a:pos x="90" y="4"/>
                </a:cxn>
                <a:cxn ang="0">
                  <a:pos x="76" y="1"/>
                </a:cxn>
                <a:cxn ang="0">
                  <a:pos x="63" y="0"/>
                </a:cxn>
                <a:cxn ang="0">
                  <a:pos x="0" y="0"/>
                </a:cxn>
                <a:cxn ang="0">
                  <a:pos x="0" y="139"/>
                </a:cxn>
                <a:cxn ang="0">
                  <a:pos x="18" y="139"/>
                </a:cxn>
                <a:cxn ang="0">
                  <a:pos x="18" y="79"/>
                </a:cxn>
              </a:cxnLst>
              <a:rect l="0" t="0" r="r" b="b"/>
              <a:pathLst>
                <a:path w="114" h="139">
                  <a:moveTo>
                    <a:pt x="18" y="16"/>
                  </a:moveTo>
                  <a:lnTo>
                    <a:pt x="64" y="16"/>
                  </a:lnTo>
                  <a:lnTo>
                    <a:pt x="70" y="16"/>
                  </a:lnTo>
                  <a:lnTo>
                    <a:pt x="78" y="18"/>
                  </a:lnTo>
                  <a:lnTo>
                    <a:pt x="84" y="22"/>
                  </a:lnTo>
                  <a:lnTo>
                    <a:pt x="88" y="28"/>
                  </a:lnTo>
                  <a:lnTo>
                    <a:pt x="90" y="39"/>
                  </a:lnTo>
                  <a:lnTo>
                    <a:pt x="87" y="51"/>
                  </a:lnTo>
                  <a:lnTo>
                    <a:pt x="81" y="58"/>
                  </a:lnTo>
                  <a:lnTo>
                    <a:pt x="72" y="63"/>
                  </a:lnTo>
                  <a:lnTo>
                    <a:pt x="61" y="63"/>
                  </a:lnTo>
                  <a:lnTo>
                    <a:pt x="18" y="63"/>
                  </a:lnTo>
                  <a:lnTo>
                    <a:pt x="18" y="16"/>
                  </a:lnTo>
                  <a:close/>
                  <a:moveTo>
                    <a:pt x="18" y="79"/>
                  </a:moveTo>
                  <a:lnTo>
                    <a:pt x="63" y="79"/>
                  </a:lnTo>
                  <a:lnTo>
                    <a:pt x="75" y="81"/>
                  </a:lnTo>
                  <a:lnTo>
                    <a:pt x="82" y="85"/>
                  </a:lnTo>
                  <a:lnTo>
                    <a:pt x="85" y="90"/>
                  </a:lnTo>
                  <a:lnTo>
                    <a:pt x="88" y="97"/>
                  </a:lnTo>
                  <a:lnTo>
                    <a:pt x="88" y="103"/>
                  </a:lnTo>
                  <a:lnTo>
                    <a:pt x="88" y="114"/>
                  </a:lnTo>
                  <a:lnTo>
                    <a:pt x="90" y="127"/>
                  </a:lnTo>
                  <a:lnTo>
                    <a:pt x="91" y="139"/>
                  </a:lnTo>
                  <a:lnTo>
                    <a:pt x="114" y="139"/>
                  </a:lnTo>
                  <a:lnTo>
                    <a:pt x="114" y="136"/>
                  </a:lnTo>
                  <a:lnTo>
                    <a:pt x="111" y="133"/>
                  </a:lnTo>
                  <a:lnTo>
                    <a:pt x="109" y="130"/>
                  </a:lnTo>
                  <a:lnTo>
                    <a:pt x="108" y="127"/>
                  </a:lnTo>
                  <a:lnTo>
                    <a:pt x="108" y="121"/>
                  </a:lnTo>
                  <a:lnTo>
                    <a:pt x="106" y="97"/>
                  </a:lnTo>
                  <a:lnTo>
                    <a:pt x="105" y="85"/>
                  </a:lnTo>
                  <a:lnTo>
                    <a:pt x="100" y="78"/>
                  </a:lnTo>
                  <a:lnTo>
                    <a:pt x="96" y="73"/>
                  </a:lnTo>
                  <a:lnTo>
                    <a:pt x="90" y="70"/>
                  </a:lnTo>
                  <a:lnTo>
                    <a:pt x="96" y="66"/>
                  </a:lnTo>
                  <a:lnTo>
                    <a:pt x="103" y="60"/>
                  </a:lnTo>
                  <a:lnTo>
                    <a:pt x="108" y="51"/>
                  </a:lnTo>
                  <a:lnTo>
                    <a:pt x="109" y="37"/>
                  </a:lnTo>
                  <a:lnTo>
                    <a:pt x="106" y="22"/>
                  </a:lnTo>
                  <a:lnTo>
                    <a:pt x="100" y="12"/>
                  </a:lnTo>
                  <a:lnTo>
                    <a:pt x="90" y="4"/>
                  </a:lnTo>
                  <a:lnTo>
                    <a:pt x="76" y="1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39"/>
                  </a:lnTo>
                  <a:lnTo>
                    <a:pt x="18" y="139"/>
                  </a:lnTo>
                  <a:lnTo>
                    <a:pt x="18" y="7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143" name="Freeform 47"/>
            <p:cNvSpPr>
              <a:spLocks noEditPoints="1"/>
            </p:cNvSpPr>
            <p:nvPr/>
          </p:nvSpPr>
          <p:spPr bwMode="auto">
            <a:xfrm>
              <a:off x="2445" y="1349"/>
              <a:ext cx="60" cy="70"/>
            </a:xfrm>
            <a:custGeom>
              <a:avLst/>
              <a:gdLst/>
              <a:ahLst/>
              <a:cxnLst>
                <a:cxn ang="0">
                  <a:pos x="18" y="47"/>
                </a:cxn>
                <a:cxn ang="0">
                  <a:pos x="23" y="32"/>
                </a:cxn>
                <a:cxn ang="0">
                  <a:pos x="32" y="20"/>
                </a:cxn>
                <a:cxn ang="0">
                  <a:pos x="47" y="15"/>
                </a:cxn>
                <a:cxn ang="0">
                  <a:pos x="60" y="18"/>
                </a:cxn>
                <a:cxn ang="0">
                  <a:pos x="68" y="26"/>
                </a:cxn>
                <a:cxn ang="0">
                  <a:pos x="72" y="35"/>
                </a:cxn>
                <a:cxn ang="0">
                  <a:pos x="75" y="47"/>
                </a:cxn>
                <a:cxn ang="0">
                  <a:pos x="18" y="47"/>
                </a:cxn>
                <a:cxn ang="0">
                  <a:pos x="74" y="72"/>
                </a:cxn>
                <a:cxn ang="0">
                  <a:pos x="72" y="80"/>
                </a:cxn>
                <a:cxn ang="0">
                  <a:pos x="66" y="86"/>
                </a:cxn>
                <a:cxn ang="0">
                  <a:pos x="59" y="90"/>
                </a:cxn>
                <a:cxn ang="0">
                  <a:pos x="48" y="93"/>
                </a:cxn>
                <a:cxn ang="0">
                  <a:pos x="35" y="90"/>
                </a:cxn>
                <a:cxn ang="0">
                  <a:pos x="26" y="84"/>
                </a:cxn>
                <a:cxn ang="0">
                  <a:pos x="20" y="74"/>
                </a:cxn>
                <a:cxn ang="0">
                  <a:pos x="18" y="60"/>
                </a:cxn>
                <a:cxn ang="0">
                  <a:pos x="93" y="60"/>
                </a:cxn>
                <a:cxn ang="0">
                  <a:pos x="90" y="39"/>
                </a:cxn>
                <a:cxn ang="0">
                  <a:pos x="86" y="23"/>
                </a:cxn>
                <a:cxn ang="0">
                  <a:pos x="77" y="11"/>
                </a:cxn>
                <a:cxn ang="0">
                  <a:pos x="65" y="3"/>
                </a:cxn>
                <a:cxn ang="0">
                  <a:pos x="48" y="0"/>
                </a:cxn>
                <a:cxn ang="0">
                  <a:pos x="32" y="3"/>
                </a:cxn>
                <a:cxn ang="0">
                  <a:pos x="17" y="11"/>
                </a:cxn>
                <a:cxn ang="0">
                  <a:pos x="8" y="24"/>
                </a:cxn>
                <a:cxn ang="0">
                  <a:pos x="2" y="39"/>
                </a:cxn>
                <a:cxn ang="0">
                  <a:pos x="0" y="57"/>
                </a:cxn>
                <a:cxn ang="0">
                  <a:pos x="2" y="74"/>
                </a:cxn>
                <a:cxn ang="0">
                  <a:pos x="8" y="87"/>
                </a:cxn>
                <a:cxn ang="0">
                  <a:pos x="17" y="98"/>
                </a:cxn>
                <a:cxn ang="0">
                  <a:pos x="30" y="105"/>
                </a:cxn>
                <a:cxn ang="0">
                  <a:pos x="45" y="108"/>
                </a:cxn>
                <a:cxn ang="0">
                  <a:pos x="59" y="107"/>
                </a:cxn>
                <a:cxn ang="0">
                  <a:pos x="68" y="104"/>
                </a:cxn>
                <a:cxn ang="0">
                  <a:pos x="74" y="101"/>
                </a:cxn>
                <a:cxn ang="0">
                  <a:pos x="83" y="90"/>
                </a:cxn>
                <a:cxn ang="0">
                  <a:pos x="89" y="80"/>
                </a:cxn>
                <a:cxn ang="0">
                  <a:pos x="92" y="72"/>
                </a:cxn>
                <a:cxn ang="0">
                  <a:pos x="74" y="72"/>
                </a:cxn>
              </a:cxnLst>
              <a:rect l="0" t="0" r="r" b="b"/>
              <a:pathLst>
                <a:path w="93" h="108">
                  <a:moveTo>
                    <a:pt x="18" y="47"/>
                  </a:moveTo>
                  <a:lnTo>
                    <a:pt x="23" y="32"/>
                  </a:lnTo>
                  <a:lnTo>
                    <a:pt x="32" y="20"/>
                  </a:lnTo>
                  <a:lnTo>
                    <a:pt x="47" y="15"/>
                  </a:lnTo>
                  <a:lnTo>
                    <a:pt x="60" y="18"/>
                  </a:lnTo>
                  <a:lnTo>
                    <a:pt x="68" y="26"/>
                  </a:lnTo>
                  <a:lnTo>
                    <a:pt x="72" y="35"/>
                  </a:lnTo>
                  <a:lnTo>
                    <a:pt x="75" y="47"/>
                  </a:lnTo>
                  <a:lnTo>
                    <a:pt x="18" y="47"/>
                  </a:lnTo>
                  <a:close/>
                  <a:moveTo>
                    <a:pt x="74" y="72"/>
                  </a:moveTo>
                  <a:lnTo>
                    <a:pt x="72" y="80"/>
                  </a:lnTo>
                  <a:lnTo>
                    <a:pt x="66" y="86"/>
                  </a:lnTo>
                  <a:lnTo>
                    <a:pt x="59" y="90"/>
                  </a:lnTo>
                  <a:lnTo>
                    <a:pt x="48" y="93"/>
                  </a:lnTo>
                  <a:lnTo>
                    <a:pt x="35" y="90"/>
                  </a:lnTo>
                  <a:lnTo>
                    <a:pt x="26" y="84"/>
                  </a:lnTo>
                  <a:lnTo>
                    <a:pt x="20" y="74"/>
                  </a:lnTo>
                  <a:lnTo>
                    <a:pt x="18" y="60"/>
                  </a:lnTo>
                  <a:lnTo>
                    <a:pt x="93" y="60"/>
                  </a:lnTo>
                  <a:lnTo>
                    <a:pt x="90" y="39"/>
                  </a:lnTo>
                  <a:lnTo>
                    <a:pt x="86" y="23"/>
                  </a:lnTo>
                  <a:lnTo>
                    <a:pt x="77" y="11"/>
                  </a:lnTo>
                  <a:lnTo>
                    <a:pt x="65" y="3"/>
                  </a:lnTo>
                  <a:lnTo>
                    <a:pt x="48" y="0"/>
                  </a:lnTo>
                  <a:lnTo>
                    <a:pt x="32" y="3"/>
                  </a:lnTo>
                  <a:lnTo>
                    <a:pt x="17" y="11"/>
                  </a:lnTo>
                  <a:lnTo>
                    <a:pt x="8" y="24"/>
                  </a:lnTo>
                  <a:lnTo>
                    <a:pt x="2" y="39"/>
                  </a:lnTo>
                  <a:lnTo>
                    <a:pt x="0" y="57"/>
                  </a:lnTo>
                  <a:lnTo>
                    <a:pt x="2" y="74"/>
                  </a:lnTo>
                  <a:lnTo>
                    <a:pt x="8" y="87"/>
                  </a:lnTo>
                  <a:lnTo>
                    <a:pt x="17" y="98"/>
                  </a:lnTo>
                  <a:lnTo>
                    <a:pt x="30" y="105"/>
                  </a:lnTo>
                  <a:lnTo>
                    <a:pt x="45" y="108"/>
                  </a:lnTo>
                  <a:lnTo>
                    <a:pt x="59" y="107"/>
                  </a:lnTo>
                  <a:lnTo>
                    <a:pt x="68" y="104"/>
                  </a:lnTo>
                  <a:lnTo>
                    <a:pt x="74" y="101"/>
                  </a:lnTo>
                  <a:lnTo>
                    <a:pt x="83" y="90"/>
                  </a:lnTo>
                  <a:lnTo>
                    <a:pt x="89" y="80"/>
                  </a:lnTo>
                  <a:lnTo>
                    <a:pt x="92" y="72"/>
                  </a:lnTo>
                  <a:lnTo>
                    <a:pt x="74" y="7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144" name="Freeform 48"/>
            <p:cNvSpPr>
              <a:spLocks noEditPoints="1"/>
            </p:cNvSpPr>
            <p:nvPr/>
          </p:nvSpPr>
          <p:spPr bwMode="auto">
            <a:xfrm>
              <a:off x="2516" y="1327"/>
              <a:ext cx="58" cy="92"/>
            </a:xfrm>
            <a:custGeom>
              <a:avLst/>
              <a:gdLst/>
              <a:ahLst/>
              <a:cxnLst>
                <a:cxn ang="0">
                  <a:pos x="18" y="88"/>
                </a:cxn>
                <a:cxn ang="0">
                  <a:pos x="18" y="79"/>
                </a:cxn>
                <a:cxn ang="0">
                  <a:pos x="20" y="69"/>
                </a:cxn>
                <a:cxn ang="0">
                  <a:pos x="24" y="60"/>
                </a:cxn>
                <a:cxn ang="0">
                  <a:pos x="32" y="52"/>
                </a:cxn>
                <a:cxn ang="0">
                  <a:pos x="45" y="49"/>
                </a:cxn>
                <a:cxn ang="0">
                  <a:pos x="57" y="52"/>
                </a:cxn>
                <a:cxn ang="0">
                  <a:pos x="65" y="60"/>
                </a:cxn>
                <a:cxn ang="0">
                  <a:pos x="69" y="70"/>
                </a:cxn>
                <a:cxn ang="0">
                  <a:pos x="72" y="82"/>
                </a:cxn>
                <a:cxn ang="0">
                  <a:pos x="72" y="93"/>
                </a:cxn>
                <a:cxn ang="0">
                  <a:pos x="71" y="106"/>
                </a:cxn>
                <a:cxn ang="0">
                  <a:pos x="66" y="117"/>
                </a:cxn>
                <a:cxn ang="0">
                  <a:pos x="59" y="123"/>
                </a:cxn>
                <a:cxn ang="0">
                  <a:pos x="51" y="126"/>
                </a:cxn>
                <a:cxn ang="0">
                  <a:pos x="45" y="127"/>
                </a:cxn>
                <a:cxn ang="0">
                  <a:pos x="33" y="124"/>
                </a:cxn>
                <a:cxn ang="0">
                  <a:pos x="24" y="115"/>
                </a:cxn>
                <a:cxn ang="0">
                  <a:pos x="20" y="103"/>
                </a:cxn>
                <a:cxn ang="0">
                  <a:pos x="18" y="88"/>
                </a:cxn>
                <a:cxn ang="0">
                  <a:pos x="90" y="0"/>
                </a:cxn>
                <a:cxn ang="0">
                  <a:pos x="72" y="0"/>
                </a:cxn>
                <a:cxn ang="0">
                  <a:pos x="72" y="52"/>
                </a:cxn>
                <a:cxn ang="0">
                  <a:pos x="72" y="52"/>
                </a:cxn>
                <a:cxn ang="0">
                  <a:pos x="68" y="46"/>
                </a:cxn>
                <a:cxn ang="0">
                  <a:pos x="63" y="42"/>
                </a:cxn>
                <a:cxn ang="0">
                  <a:pos x="54" y="36"/>
                </a:cxn>
                <a:cxn ang="0">
                  <a:pos x="42" y="34"/>
                </a:cxn>
                <a:cxn ang="0">
                  <a:pos x="27" y="37"/>
                </a:cxn>
                <a:cxn ang="0">
                  <a:pos x="15" y="45"/>
                </a:cxn>
                <a:cxn ang="0">
                  <a:pos x="8" y="55"/>
                </a:cxn>
                <a:cxn ang="0">
                  <a:pos x="2" y="69"/>
                </a:cxn>
                <a:cxn ang="0">
                  <a:pos x="0" y="85"/>
                </a:cxn>
                <a:cxn ang="0">
                  <a:pos x="0" y="97"/>
                </a:cxn>
                <a:cxn ang="0">
                  <a:pos x="3" y="111"/>
                </a:cxn>
                <a:cxn ang="0">
                  <a:pos x="9" y="123"/>
                </a:cxn>
                <a:cxn ang="0">
                  <a:pos x="18" y="132"/>
                </a:cxn>
                <a:cxn ang="0">
                  <a:pos x="29" y="139"/>
                </a:cxn>
                <a:cxn ang="0">
                  <a:pos x="44" y="142"/>
                </a:cxn>
                <a:cxn ang="0">
                  <a:pos x="54" y="141"/>
                </a:cxn>
                <a:cxn ang="0">
                  <a:pos x="65" y="135"/>
                </a:cxn>
                <a:cxn ang="0">
                  <a:pos x="74" y="124"/>
                </a:cxn>
                <a:cxn ang="0">
                  <a:pos x="74" y="124"/>
                </a:cxn>
                <a:cxn ang="0">
                  <a:pos x="74" y="139"/>
                </a:cxn>
                <a:cxn ang="0">
                  <a:pos x="90" y="139"/>
                </a:cxn>
                <a:cxn ang="0">
                  <a:pos x="90" y="0"/>
                </a:cxn>
              </a:cxnLst>
              <a:rect l="0" t="0" r="r" b="b"/>
              <a:pathLst>
                <a:path w="90" h="142">
                  <a:moveTo>
                    <a:pt x="18" y="88"/>
                  </a:moveTo>
                  <a:lnTo>
                    <a:pt x="18" y="79"/>
                  </a:lnTo>
                  <a:lnTo>
                    <a:pt x="20" y="69"/>
                  </a:lnTo>
                  <a:lnTo>
                    <a:pt x="24" y="60"/>
                  </a:lnTo>
                  <a:lnTo>
                    <a:pt x="32" y="52"/>
                  </a:lnTo>
                  <a:lnTo>
                    <a:pt x="45" y="49"/>
                  </a:lnTo>
                  <a:lnTo>
                    <a:pt x="57" y="52"/>
                  </a:lnTo>
                  <a:lnTo>
                    <a:pt x="65" y="60"/>
                  </a:lnTo>
                  <a:lnTo>
                    <a:pt x="69" y="70"/>
                  </a:lnTo>
                  <a:lnTo>
                    <a:pt x="72" y="82"/>
                  </a:lnTo>
                  <a:lnTo>
                    <a:pt x="72" y="93"/>
                  </a:lnTo>
                  <a:lnTo>
                    <a:pt x="71" y="106"/>
                  </a:lnTo>
                  <a:lnTo>
                    <a:pt x="66" y="117"/>
                  </a:lnTo>
                  <a:lnTo>
                    <a:pt x="59" y="123"/>
                  </a:lnTo>
                  <a:lnTo>
                    <a:pt x="51" y="126"/>
                  </a:lnTo>
                  <a:lnTo>
                    <a:pt x="45" y="127"/>
                  </a:lnTo>
                  <a:lnTo>
                    <a:pt x="33" y="124"/>
                  </a:lnTo>
                  <a:lnTo>
                    <a:pt x="24" y="115"/>
                  </a:lnTo>
                  <a:lnTo>
                    <a:pt x="20" y="103"/>
                  </a:lnTo>
                  <a:lnTo>
                    <a:pt x="18" y="88"/>
                  </a:lnTo>
                  <a:close/>
                  <a:moveTo>
                    <a:pt x="90" y="0"/>
                  </a:moveTo>
                  <a:lnTo>
                    <a:pt x="72" y="0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68" y="46"/>
                  </a:lnTo>
                  <a:lnTo>
                    <a:pt x="63" y="42"/>
                  </a:lnTo>
                  <a:lnTo>
                    <a:pt x="54" y="36"/>
                  </a:lnTo>
                  <a:lnTo>
                    <a:pt x="42" y="34"/>
                  </a:lnTo>
                  <a:lnTo>
                    <a:pt x="27" y="37"/>
                  </a:lnTo>
                  <a:lnTo>
                    <a:pt x="15" y="45"/>
                  </a:lnTo>
                  <a:lnTo>
                    <a:pt x="8" y="55"/>
                  </a:lnTo>
                  <a:lnTo>
                    <a:pt x="2" y="69"/>
                  </a:lnTo>
                  <a:lnTo>
                    <a:pt x="0" y="85"/>
                  </a:lnTo>
                  <a:lnTo>
                    <a:pt x="0" y="97"/>
                  </a:lnTo>
                  <a:lnTo>
                    <a:pt x="3" y="111"/>
                  </a:lnTo>
                  <a:lnTo>
                    <a:pt x="9" y="123"/>
                  </a:lnTo>
                  <a:lnTo>
                    <a:pt x="18" y="132"/>
                  </a:lnTo>
                  <a:lnTo>
                    <a:pt x="29" y="139"/>
                  </a:lnTo>
                  <a:lnTo>
                    <a:pt x="44" y="142"/>
                  </a:lnTo>
                  <a:lnTo>
                    <a:pt x="54" y="141"/>
                  </a:lnTo>
                  <a:lnTo>
                    <a:pt x="65" y="135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74" y="139"/>
                  </a:lnTo>
                  <a:lnTo>
                    <a:pt x="90" y="13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145" name="Freeform 49"/>
            <p:cNvSpPr>
              <a:spLocks/>
            </p:cNvSpPr>
            <p:nvPr/>
          </p:nvSpPr>
          <p:spPr bwMode="auto">
            <a:xfrm>
              <a:off x="2626" y="1325"/>
              <a:ext cx="79" cy="94"/>
            </a:xfrm>
            <a:custGeom>
              <a:avLst/>
              <a:gdLst/>
              <a:ahLst/>
              <a:cxnLst>
                <a:cxn ang="0">
                  <a:pos x="104" y="45"/>
                </a:cxn>
                <a:cxn ang="0">
                  <a:pos x="99" y="33"/>
                </a:cxn>
                <a:cxn ang="0">
                  <a:pos x="92" y="24"/>
                </a:cxn>
                <a:cxn ang="0">
                  <a:pos x="83" y="19"/>
                </a:cxn>
                <a:cxn ang="0">
                  <a:pos x="74" y="16"/>
                </a:cxn>
                <a:cxn ang="0">
                  <a:pos x="65" y="16"/>
                </a:cxn>
                <a:cxn ang="0">
                  <a:pos x="50" y="18"/>
                </a:cxn>
                <a:cxn ang="0">
                  <a:pos x="38" y="25"/>
                </a:cxn>
                <a:cxn ang="0">
                  <a:pos x="27" y="36"/>
                </a:cxn>
                <a:cxn ang="0">
                  <a:pos x="21" y="51"/>
                </a:cxn>
                <a:cxn ang="0">
                  <a:pos x="20" y="70"/>
                </a:cxn>
                <a:cxn ang="0">
                  <a:pos x="21" y="90"/>
                </a:cxn>
                <a:cxn ang="0">
                  <a:pos x="26" y="105"/>
                </a:cxn>
                <a:cxn ang="0">
                  <a:pos x="35" y="118"/>
                </a:cxn>
                <a:cxn ang="0">
                  <a:pos x="47" y="126"/>
                </a:cxn>
                <a:cxn ang="0">
                  <a:pos x="65" y="129"/>
                </a:cxn>
                <a:cxn ang="0">
                  <a:pos x="74" y="127"/>
                </a:cxn>
                <a:cxn ang="0">
                  <a:pos x="83" y="124"/>
                </a:cxn>
                <a:cxn ang="0">
                  <a:pos x="92" y="118"/>
                </a:cxn>
                <a:cxn ang="0">
                  <a:pos x="99" y="108"/>
                </a:cxn>
                <a:cxn ang="0">
                  <a:pos x="105" y="91"/>
                </a:cxn>
                <a:cxn ang="0">
                  <a:pos x="123" y="91"/>
                </a:cxn>
                <a:cxn ang="0">
                  <a:pos x="117" y="111"/>
                </a:cxn>
                <a:cxn ang="0">
                  <a:pos x="110" y="124"/>
                </a:cxn>
                <a:cxn ang="0">
                  <a:pos x="99" y="135"/>
                </a:cxn>
                <a:cxn ang="0">
                  <a:pos x="89" y="141"/>
                </a:cxn>
                <a:cxn ang="0">
                  <a:pos x="78" y="144"/>
                </a:cxn>
                <a:cxn ang="0">
                  <a:pos x="69" y="145"/>
                </a:cxn>
                <a:cxn ang="0">
                  <a:pos x="62" y="145"/>
                </a:cxn>
                <a:cxn ang="0">
                  <a:pos x="47" y="144"/>
                </a:cxn>
                <a:cxn ang="0">
                  <a:pos x="32" y="138"/>
                </a:cxn>
                <a:cxn ang="0">
                  <a:pos x="20" y="129"/>
                </a:cxn>
                <a:cxn ang="0">
                  <a:pos x="9" y="114"/>
                </a:cxn>
                <a:cxn ang="0">
                  <a:pos x="2" y="96"/>
                </a:cxn>
                <a:cxn ang="0">
                  <a:pos x="0" y="72"/>
                </a:cxn>
                <a:cxn ang="0">
                  <a:pos x="3" y="48"/>
                </a:cxn>
                <a:cxn ang="0">
                  <a:pos x="11" y="28"/>
                </a:cxn>
                <a:cxn ang="0">
                  <a:pos x="24" y="12"/>
                </a:cxn>
                <a:cxn ang="0">
                  <a:pos x="42" y="3"/>
                </a:cxn>
                <a:cxn ang="0">
                  <a:pos x="65" y="0"/>
                </a:cxn>
                <a:cxn ang="0">
                  <a:pos x="84" y="1"/>
                </a:cxn>
                <a:cxn ang="0">
                  <a:pos x="99" y="9"/>
                </a:cxn>
                <a:cxn ang="0">
                  <a:pos x="111" y="19"/>
                </a:cxn>
                <a:cxn ang="0">
                  <a:pos x="119" y="31"/>
                </a:cxn>
                <a:cxn ang="0">
                  <a:pos x="122" y="45"/>
                </a:cxn>
                <a:cxn ang="0">
                  <a:pos x="104" y="45"/>
                </a:cxn>
              </a:cxnLst>
              <a:rect l="0" t="0" r="r" b="b"/>
              <a:pathLst>
                <a:path w="123" h="145">
                  <a:moveTo>
                    <a:pt x="104" y="45"/>
                  </a:moveTo>
                  <a:lnTo>
                    <a:pt x="99" y="33"/>
                  </a:lnTo>
                  <a:lnTo>
                    <a:pt x="92" y="24"/>
                  </a:lnTo>
                  <a:lnTo>
                    <a:pt x="83" y="19"/>
                  </a:lnTo>
                  <a:lnTo>
                    <a:pt x="74" y="16"/>
                  </a:lnTo>
                  <a:lnTo>
                    <a:pt x="65" y="16"/>
                  </a:lnTo>
                  <a:lnTo>
                    <a:pt x="50" y="18"/>
                  </a:lnTo>
                  <a:lnTo>
                    <a:pt x="38" y="25"/>
                  </a:lnTo>
                  <a:lnTo>
                    <a:pt x="27" y="36"/>
                  </a:lnTo>
                  <a:lnTo>
                    <a:pt x="21" y="51"/>
                  </a:lnTo>
                  <a:lnTo>
                    <a:pt x="20" y="70"/>
                  </a:lnTo>
                  <a:lnTo>
                    <a:pt x="21" y="90"/>
                  </a:lnTo>
                  <a:lnTo>
                    <a:pt x="26" y="105"/>
                  </a:lnTo>
                  <a:lnTo>
                    <a:pt x="35" y="118"/>
                  </a:lnTo>
                  <a:lnTo>
                    <a:pt x="47" y="126"/>
                  </a:lnTo>
                  <a:lnTo>
                    <a:pt x="65" y="129"/>
                  </a:lnTo>
                  <a:lnTo>
                    <a:pt x="74" y="127"/>
                  </a:lnTo>
                  <a:lnTo>
                    <a:pt x="83" y="124"/>
                  </a:lnTo>
                  <a:lnTo>
                    <a:pt x="92" y="118"/>
                  </a:lnTo>
                  <a:lnTo>
                    <a:pt x="99" y="108"/>
                  </a:lnTo>
                  <a:lnTo>
                    <a:pt x="105" y="91"/>
                  </a:lnTo>
                  <a:lnTo>
                    <a:pt x="123" y="91"/>
                  </a:lnTo>
                  <a:lnTo>
                    <a:pt x="117" y="111"/>
                  </a:lnTo>
                  <a:lnTo>
                    <a:pt x="110" y="124"/>
                  </a:lnTo>
                  <a:lnTo>
                    <a:pt x="99" y="135"/>
                  </a:lnTo>
                  <a:lnTo>
                    <a:pt x="89" y="141"/>
                  </a:lnTo>
                  <a:lnTo>
                    <a:pt x="78" y="144"/>
                  </a:lnTo>
                  <a:lnTo>
                    <a:pt x="69" y="145"/>
                  </a:lnTo>
                  <a:lnTo>
                    <a:pt x="62" y="145"/>
                  </a:lnTo>
                  <a:lnTo>
                    <a:pt x="47" y="144"/>
                  </a:lnTo>
                  <a:lnTo>
                    <a:pt x="32" y="138"/>
                  </a:lnTo>
                  <a:lnTo>
                    <a:pt x="20" y="129"/>
                  </a:lnTo>
                  <a:lnTo>
                    <a:pt x="9" y="114"/>
                  </a:lnTo>
                  <a:lnTo>
                    <a:pt x="2" y="96"/>
                  </a:lnTo>
                  <a:lnTo>
                    <a:pt x="0" y="72"/>
                  </a:lnTo>
                  <a:lnTo>
                    <a:pt x="3" y="48"/>
                  </a:lnTo>
                  <a:lnTo>
                    <a:pt x="11" y="28"/>
                  </a:lnTo>
                  <a:lnTo>
                    <a:pt x="24" y="12"/>
                  </a:lnTo>
                  <a:lnTo>
                    <a:pt x="42" y="3"/>
                  </a:lnTo>
                  <a:lnTo>
                    <a:pt x="65" y="0"/>
                  </a:lnTo>
                  <a:lnTo>
                    <a:pt x="84" y="1"/>
                  </a:lnTo>
                  <a:lnTo>
                    <a:pt x="99" y="9"/>
                  </a:lnTo>
                  <a:lnTo>
                    <a:pt x="111" y="19"/>
                  </a:lnTo>
                  <a:lnTo>
                    <a:pt x="119" y="31"/>
                  </a:lnTo>
                  <a:lnTo>
                    <a:pt x="122" y="45"/>
                  </a:lnTo>
                  <a:lnTo>
                    <a:pt x="104" y="4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146" name="Freeform 50"/>
            <p:cNvSpPr>
              <a:spLocks/>
            </p:cNvSpPr>
            <p:nvPr/>
          </p:nvSpPr>
          <p:spPr bwMode="auto">
            <a:xfrm>
              <a:off x="2723" y="1349"/>
              <a:ext cx="32" cy="68"/>
            </a:xfrm>
            <a:custGeom>
              <a:avLst/>
              <a:gdLst/>
              <a:ahLst/>
              <a:cxnLst>
                <a:cxn ang="0">
                  <a:pos x="17" y="105"/>
                </a:cxn>
                <a:cxn ang="0">
                  <a:pos x="0" y="105"/>
                </a:cxn>
                <a:cxn ang="0">
                  <a:pos x="0" y="3"/>
                </a:cxn>
                <a:cxn ang="0">
                  <a:pos x="15" y="3"/>
                </a:cxn>
                <a:cxn ang="0">
                  <a:pos x="15" y="20"/>
                </a:cxn>
                <a:cxn ang="0">
                  <a:pos x="17" y="20"/>
                </a:cxn>
                <a:cxn ang="0">
                  <a:pos x="24" y="9"/>
                </a:cxn>
                <a:cxn ang="0">
                  <a:pos x="33" y="3"/>
                </a:cxn>
                <a:cxn ang="0">
                  <a:pos x="45" y="0"/>
                </a:cxn>
                <a:cxn ang="0">
                  <a:pos x="47" y="0"/>
                </a:cxn>
                <a:cxn ang="0">
                  <a:pos x="50" y="2"/>
                </a:cxn>
                <a:cxn ang="0">
                  <a:pos x="50" y="18"/>
                </a:cxn>
                <a:cxn ang="0">
                  <a:pos x="42" y="18"/>
                </a:cxn>
                <a:cxn ang="0">
                  <a:pos x="32" y="21"/>
                </a:cxn>
                <a:cxn ang="0">
                  <a:pos x="24" y="27"/>
                </a:cxn>
                <a:cxn ang="0">
                  <a:pos x="18" y="35"/>
                </a:cxn>
                <a:cxn ang="0">
                  <a:pos x="17" y="45"/>
                </a:cxn>
                <a:cxn ang="0">
                  <a:pos x="17" y="105"/>
                </a:cxn>
              </a:cxnLst>
              <a:rect l="0" t="0" r="r" b="b"/>
              <a:pathLst>
                <a:path w="50" h="105">
                  <a:moveTo>
                    <a:pt x="17" y="105"/>
                  </a:moveTo>
                  <a:lnTo>
                    <a:pt x="0" y="105"/>
                  </a:lnTo>
                  <a:lnTo>
                    <a:pt x="0" y="3"/>
                  </a:lnTo>
                  <a:lnTo>
                    <a:pt x="15" y="3"/>
                  </a:lnTo>
                  <a:lnTo>
                    <a:pt x="15" y="20"/>
                  </a:lnTo>
                  <a:lnTo>
                    <a:pt x="17" y="20"/>
                  </a:lnTo>
                  <a:lnTo>
                    <a:pt x="24" y="9"/>
                  </a:lnTo>
                  <a:lnTo>
                    <a:pt x="33" y="3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50" y="2"/>
                  </a:lnTo>
                  <a:lnTo>
                    <a:pt x="50" y="18"/>
                  </a:lnTo>
                  <a:lnTo>
                    <a:pt x="42" y="18"/>
                  </a:lnTo>
                  <a:lnTo>
                    <a:pt x="32" y="21"/>
                  </a:lnTo>
                  <a:lnTo>
                    <a:pt x="24" y="27"/>
                  </a:lnTo>
                  <a:lnTo>
                    <a:pt x="18" y="35"/>
                  </a:lnTo>
                  <a:lnTo>
                    <a:pt x="17" y="45"/>
                  </a:lnTo>
                  <a:lnTo>
                    <a:pt x="17" y="10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147" name="Freeform 51"/>
            <p:cNvSpPr>
              <a:spLocks noEditPoints="1"/>
            </p:cNvSpPr>
            <p:nvPr/>
          </p:nvSpPr>
          <p:spPr bwMode="auto">
            <a:xfrm>
              <a:off x="2761" y="1349"/>
              <a:ext cx="60" cy="70"/>
            </a:xfrm>
            <a:custGeom>
              <a:avLst/>
              <a:gdLst/>
              <a:ahLst/>
              <a:cxnLst>
                <a:cxn ang="0">
                  <a:pos x="20" y="47"/>
                </a:cxn>
                <a:cxn ang="0">
                  <a:pos x="23" y="32"/>
                </a:cxn>
                <a:cxn ang="0">
                  <a:pos x="33" y="20"/>
                </a:cxn>
                <a:cxn ang="0">
                  <a:pos x="47" y="15"/>
                </a:cxn>
                <a:cxn ang="0">
                  <a:pos x="60" y="18"/>
                </a:cxn>
                <a:cxn ang="0">
                  <a:pos x="69" y="26"/>
                </a:cxn>
                <a:cxn ang="0">
                  <a:pos x="74" y="35"/>
                </a:cxn>
                <a:cxn ang="0">
                  <a:pos x="75" y="47"/>
                </a:cxn>
                <a:cxn ang="0">
                  <a:pos x="20" y="47"/>
                </a:cxn>
                <a:cxn ang="0">
                  <a:pos x="75" y="72"/>
                </a:cxn>
                <a:cxn ang="0">
                  <a:pos x="72" y="80"/>
                </a:cxn>
                <a:cxn ang="0">
                  <a:pos x="68" y="86"/>
                </a:cxn>
                <a:cxn ang="0">
                  <a:pos x="59" y="90"/>
                </a:cxn>
                <a:cxn ang="0">
                  <a:pos x="48" y="93"/>
                </a:cxn>
                <a:cxn ang="0">
                  <a:pos x="36" y="90"/>
                </a:cxn>
                <a:cxn ang="0">
                  <a:pos x="27" y="84"/>
                </a:cxn>
                <a:cxn ang="0">
                  <a:pos x="21" y="74"/>
                </a:cxn>
                <a:cxn ang="0">
                  <a:pos x="20" y="60"/>
                </a:cxn>
                <a:cxn ang="0">
                  <a:pos x="93" y="60"/>
                </a:cxn>
                <a:cxn ang="0">
                  <a:pos x="92" y="39"/>
                </a:cxn>
                <a:cxn ang="0">
                  <a:pos x="86" y="23"/>
                </a:cxn>
                <a:cxn ang="0">
                  <a:pos x="77" y="11"/>
                </a:cxn>
                <a:cxn ang="0">
                  <a:pos x="65" y="3"/>
                </a:cxn>
                <a:cxn ang="0">
                  <a:pos x="50" y="0"/>
                </a:cxn>
                <a:cxn ang="0">
                  <a:pos x="32" y="3"/>
                </a:cxn>
                <a:cxn ang="0">
                  <a:pos x="18" y="11"/>
                </a:cxn>
                <a:cxn ang="0">
                  <a:pos x="8" y="24"/>
                </a:cxn>
                <a:cxn ang="0">
                  <a:pos x="3" y="39"/>
                </a:cxn>
                <a:cxn ang="0">
                  <a:pos x="0" y="57"/>
                </a:cxn>
                <a:cxn ang="0">
                  <a:pos x="3" y="74"/>
                </a:cxn>
                <a:cxn ang="0">
                  <a:pos x="9" y="87"/>
                </a:cxn>
                <a:cxn ang="0">
                  <a:pos x="18" y="98"/>
                </a:cxn>
                <a:cxn ang="0">
                  <a:pos x="30" y="105"/>
                </a:cxn>
                <a:cxn ang="0">
                  <a:pos x="47" y="108"/>
                </a:cxn>
                <a:cxn ang="0">
                  <a:pos x="60" y="107"/>
                </a:cxn>
                <a:cxn ang="0">
                  <a:pos x="68" y="104"/>
                </a:cxn>
                <a:cxn ang="0">
                  <a:pos x="74" y="101"/>
                </a:cxn>
                <a:cxn ang="0">
                  <a:pos x="84" y="90"/>
                </a:cxn>
                <a:cxn ang="0">
                  <a:pos x="90" y="80"/>
                </a:cxn>
                <a:cxn ang="0">
                  <a:pos x="92" y="72"/>
                </a:cxn>
                <a:cxn ang="0">
                  <a:pos x="75" y="72"/>
                </a:cxn>
              </a:cxnLst>
              <a:rect l="0" t="0" r="r" b="b"/>
              <a:pathLst>
                <a:path w="93" h="108">
                  <a:moveTo>
                    <a:pt x="20" y="47"/>
                  </a:moveTo>
                  <a:lnTo>
                    <a:pt x="23" y="32"/>
                  </a:lnTo>
                  <a:lnTo>
                    <a:pt x="33" y="20"/>
                  </a:lnTo>
                  <a:lnTo>
                    <a:pt x="47" y="15"/>
                  </a:lnTo>
                  <a:lnTo>
                    <a:pt x="60" y="18"/>
                  </a:lnTo>
                  <a:lnTo>
                    <a:pt x="69" y="26"/>
                  </a:lnTo>
                  <a:lnTo>
                    <a:pt x="74" y="35"/>
                  </a:lnTo>
                  <a:lnTo>
                    <a:pt x="75" y="47"/>
                  </a:lnTo>
                  <a:lnTo>
                    <a:pt x="20" y="47"/>
                  </a:lnTo>
                  <a:close/>
                  <a:moveTo>
                    <a:pt x="75" y="72"/>
                  </a:moveTo>
                  <a:lnTo>
                    <a:pt x="72" y="80"/>
                  </a:lnTo>
                  <a:lnTo>
                    <a:pt x="68" y="86"/>
                  </a:lnTo>
                  <a:lnTo>
                    <a:pt x="59" y="90"/>
                  </a:lnTo>
                  <a:lnTo>
                    <a:pt x="48" y="93"/>
                  </a:lnTo>
                  <a:lnTo>
                    <a:pt x="36" y="90"/>
                  </a:lnTo>
                  <a:lnTo>
                    <a:pt x="27" y="84"/>
                  </a:lnTo>
                  <a:lnTo>
                    <a:pt x="21" y="74"/>
                  </a:lnTo>
                  <a:lnTo>
                    <a:pt x="20" y="60"/>
                  </a:lnTo>
                  <a:lnTo>
                    <a:pt x="93" y="60"/>
                  </a:lnTo>
                  <a:lnTo>
                    <a:pt x="92" y="39"/>
                  </a:lnTo>
                  <a:lnTo>
                    <a:pt x="86" y="23"/>
                  </a:lnTo>
                  <a:lnTo>
                    <a:pt x="77" y="11"/>
                  </a:lnTo>
                  <a:lnTo>
                    <a:pt x="65" y="3"/>
                  </a:lnTo>
                  <a:lnTo>
                    <a:pt x="50" y="0"/>
                  </a:lnTo>
                  <a:lnTo>
                    <a:pt x="32" y="3"/>
                  </a:lnTo>
                  <a:lnTo>
                    <a:pt x="18" y="11"/>
                  </a:lnTo>
                  <a:lnTo>
                    <a:pt x="8" y="24"/>
                  </a:lnTo>
                  <a:lnTo>
                    <a:pt x="3" y="39"/>
                  </a:lnTo>
                  <a:lnTo>
                    <a:pt x="0" y="57"/>
                  </a:lnTo>
                  <a:lnTo>
                    <a:pt x="3" y="74"/>
                  </a:lnTo>
                  <a:lnTo>
                    <a:pt x="9" y="87"/>
                  </a:lnTo>
                  <a:lnTo>
                    <a:pt x="18" y="98"/>
                  </a:lnTo>
                  <a:lnTo>
                    <a:pt x="30" y="105"/>
                  </a:lnTo>
                  <a:lnTo>
                    <a:pt x="47" y="108"/>
                  </a:lnTo>
                  <a:lnTo>
                    <a:pt x="60" y="107"/>
                  </a:lnTo>
                  <a:lnTo>
                    <a:pt x="68" y="104"/>
                  </a:lnTo>
                  <a:lnTo>
                    <a:pt x="74" y="101"/>
                  </a:lnTo>
                  <a:lnTo>
                    <a:pt x="84" y="90"/>
                  </a:lnTo>
                  <a:lnTo>
                    <a:pt x="90" y="80"/>
                  </a:lnTo>
                  <a:lnTo>
                    <a:pt x="92" y="72"/>
                  </a:lnTo>
                  <a:lnTo>
                    <a:pt x="75" y="7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auto">
            <a:xfrm>
              <a:off x="2832" y="1349"/>
              <a:ext cx="54" cy="70"/>
            </a:xfrm>
            <a:custGeom>
              <a:avLst/>
              <a:gdLst/>
              <a:ahLst/>
              <a:cxnLst>
                <a:cxn ang="0">
                  <a:pos x="63" y="27"/>
                </a:cxn>
                <a:cxn ang="0">
                  <a:pos x="53" y="17"/>
                </a:cxn>
                <a:cxn ang="0">
                  <a:pos x="38" y="15"/>
                </a:cxn>
                <a:cxn ang="0">
                  <a:pos x="32" y="17"/>
                </a:cxn>
                <a:cxn ang="0">
                  <a:pos x="24" y="20"/>
                </a:cxn>
                <a:cxn ang="0">
                  <a:pos x="20" y="26"/>
                </a:cxn>
                <a:cxn ang="0">
                  <a:pos x="20" y="33"/>
                </a:cxn>
                <a:cxn ang="0">
                  <a:pos x="26" y="39"/>
                </a:cxn>
                <a:cxn ang="0">
                  <a:pos x="38" y="44"/>
                </a:cxn>
                <a:cxn ang="0">
                  <a:pos x="72" y="54"/>
                </a:cxn>
                <a:cxn ang="0">
                  <a:pos x="83" y="74"/>
                </a:cxn>
                <a:cxn ang="0">
                  <a:pos x="72" y="99"/>
                </a:cxn>
                <a:cxn ang="0">
                  <a:pos x="44" y="108"/>
                </a:cxn>
                <a:cxn ang="0">
                  <a:pos x="14" y="101"/>
                </a:cxn>
                <a:cxn ang="0">
                  <a:pos x="3" y="87"/>
                </a:cxn>
                <a:cxn ang="0">
                  <a:pos x="0" y="72"/>
                </a:cxn>
                <a:cxn ang="0">
                  <a:pos x="17" y="77"/>
                </a:cxn>
                <a:cxn ang="0">
                  <a:pos x="24" y="87"/>
                </a:cxn>
                <a:cxn ang="0">
                  <a:pos x="44" y="93"/>
                </a:cxn>
                <a:cxn ang="0">
                  <a:pos x="54" y="92"/>
                </a:cxn>
                <a:cxn ang="0">
                  <a:pos x="63" y="86"/>
                </a:cxn>
                <a:cxn ang="0">
                  <a:pos x="66" y="77"/>
                </a:cxn>
                <a:cxn ang="0">
                  <a:pos x="63" y="69"/>
                </a:cxn>
                <a:cxn ang="0">
                  <a:pos x="54" y="65"/>
                </a:cxn>
                <a:cxn ang="0">
                  <a:pos x="27" y="57"/>
                </a:cxn>
                <a:cxn ang="0">
                  <a:pos x="6" y="45"/>
                </a:cxn>
                <a:cxn ang="0">
                  <a:pos x="6" y="18"/>
                </a:cxn>
                <a:cxn ang="0">
                  <a:pos x="27" y="3"/>
                </a:cxn>
                <a:cxn ang="0">
                  <a:pos x="57" y="3"/>
                </a:cxn>
                <a:cxn ang="0">
                  <a:pos x="74" y="15"/>
                </a:cxn>
                <a:cxn ang="0">
                  <a:pos x="80" y="29"/>
                </a:cxn>
                <a:cxn ang="0">
                  <a:pos x="63" y="32"/>
                </a:cxn>
              </a:cxnLst>
              <a:rect l="0" t="0" r="r" b="b"/>
              <a:pathLst>
                <a:path w="83" h="108">
                  <a:moveTo>
                    <a:pt x="63" y="32"/>
                  </a:moveTo>
                  <a:lnTo>
                    <a:pt x="63" y="27"/>
                  </a:lnTo>
                  <a:lnTo>
                    <a:pt x="60" y="21"/>
                  </a:lnTo>
                  <a:lnTo>
                    <a:pt x="53" y="17"/>
                  </a:lnTo>
                  <a:lnTo>
                    <a:pt x="39" y="15"/>
                  </a:lnTo>
                  <a:lnTo>
                    <a:pt x="38" y="15"/>
                  </a:lnTo>
                  <a:lnTo>
                    <a:pt x="35" y="15"/>
                  </a:lnTo>
                  <a:lnTo>
                    <a:pt x="32" y="17"/>
                  </a:lnTo>
                  <a:lnTo>
                    <a:pt x="27" y="18"/>
                  </a:lnTo>
                  <a:lnTo>
                    <a:pt x="24" y="20"/>
                  </a:lnTo>
                  <a:lnTo>
                    <a:pt x="23" y="23"/>
                  </a:lnTo>
                  <a:lnTo>
                    <a:pt x="20" y="26"/>
                  </a:lnTo>
                  <a:lnTo>
                    <a:pt x="20" y="30"/>
                  </a:lnTo>
                  <a:lnTo>
                    <a:pt x="20" y="33"/>
                  </a:lnTo>
                  <a:lnTo>
                    <a:pt x="23" y="38"/>
                  </a:lnTo>
                  <a:lnTo>
                    <a:pt x="26" y="39"/>
                  </a:lnTo>
                  <a:lnTo>
                    <a:pt x="32" y="41"/>
                  </a:lnTo>
                  <a:lnTo>
                    <a:pt x="38" y="44"/>
                  </a:lnTo>
                  <a:lnTo>
                    <a:pt x="56" y="47"/>
                  </a:lnTo>
                  <a:lnTo>
                    <a:pt x="72" y="54"/>
                  </a:lnTo>
                  <a:lnTo>
                    <a:pt x="81" y="62"/>
                  </a:lnTo>
                  <a:lnTo>
                    <a:pt x="83" y="74"/>
                  </a:lnTo>
                  <a:lnTo>
                    <a:pt x="80" y="89"/>
                  </a:lnTo>
                  <a:lnTo>
                    <a:pt x="72" y="99"/>
                  </a:lnTo>
                  <a:lnTo>
                    <a:pt x="59" y="105"/>
                  </a:lnTo>
                  <a:lnTo>
                    <a:pt x="44" y="108"/>
                  </a:lnTo>
                  <a:lnTo>
                    <a:pt x="26" y="105"/>
                  </a:lnTo>
                  <a:lnTo>
                    <a:pt x="14" y="101"/>
                  </a:lnTo>
                  <a:lnTo>
                    <a:pt x="6" y="95"/>
                  </a:lnTo>
                  <a:lnTo>
                    <a:pt x="3" y="87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17" y="72"/>
                  </a:lnTo>
                  <a:lnTo>
                    <a:pt x="17" y="77"/>
                  </a:lnTo>
                  <a:lnTo>
                    <a:pt x="20" y="83"/>
                  </a:lnTo>
                  <a:lnTo>
                    <a:pt x="24" y="87"/>
                  </a:lnTo>
                  <a:lnTo>
                    <a:pt x="32" y="92"/>
                  </a:lnTo>
                  <a:lnTo>
                    <a:pt x="44" y="93"/>
                  </a:lnTo>
                  <a:lnTo>
                    <a:pt x="50" y="93"/>
                  </a:lnTo>
                  <a:lnTo>
                    <a:pt x="54" y="92"/>
                  </a:lnTo>
                  <a:lnTo>
                    <a:pt x="59" y="89"/>
                  </a:lnTo>
                  <a:lnTo>
                    <a:pt x="63" y="86"/>
                  </a:lnTo>
                  <a:lnTo>
                    <a:pt x="66" y="81"/>
                  </a:lnTo>
                  <a:lnTo>
                    <a:pt x="66" y="77"/>
                  </a:lnTo>
                  <a:lnTo>
                    <a:pt x="66" y="72"/>
                  </a:lnTo>
                  <a:lnTo>
                    <a:pt x="63" y="69"/>
                  </a:lnTo>
                  <a:lnTo>
                    <a:pt x="60" y="66"/>
                  </a:lnTo>
                  <a:lnTo>
                    <a:pt x="54" y="65"/>
                  </a:lnTo>
                  <a:lnTo>
                    <a:pt x="47" y="62"/>
                  </a:lnTo>
                  <a:lnTo>
                    <a:pt x="27" y="57"/>
                  </a:lnTo>
                  <a:lnTo>
                    <a:pt x="14" y="53"/>
                  </a:lnTo>
                  <a:lnTo>
                    <a:pt x="6" y="45"/>
                  </a:lnTo>
                  <a:lnTo>
                    <a:pt x="3" y="33"/>
                  </a:lnTo>
                  <a:lnTo>
                    <a:pt x="6" y="18"/>
                  </a:lnTo>
                  <a:lnTo>
                    <a:pt x="15" y="8"/>
                  </a:lnTo>
                  <a:lnTo>
                    <a:pt x="27" y="3"/>
                  </a:lnTo>
                  <a:lnTo>
                    <a:pt x="41" y="0"/>
                  </a:lnTo>
                  <a:lnTo>
                    <a:pt x="57" y="3"/>
                  </a:lnTo>
                  <a:lnTo>
                    <a:pt x="68" y="8"/>
                  </a:lnTo>
                  <a:lnTo>
                    <a:pt x="74" y="15"/>
                  </a:lnTo>
                  <a:lnTo>
                    <a:pt x="78" y="21"/>
                  </a:lnTo>
                  <a:lnTo>
                    <a:pt x="80" y="29"/>
                  </a:lnTo>
                  <a:lnTo>
                    <a:pt x="80" y="32"/>
                  </a:lnTo>
                  <a:lnTo>
                    <a:pt x="63" y="3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149" name="Freeform 53"/>
            <p:cNvSpPr>
              <a:spLocks/>
            </p:cNvSpPr>
            <p:nvPr/>
          </p:nvSpPr>
          <p:spPr bwMode="auto">
            <a:xfrm>
              <a:off x="2897" y="1349"/>
              <a:ext cx="55" cy="70"/>
            </a:xfrm>
            <a:custGeom>
              <a:avLst/>
              <a:gdLst/>
              <a:ahLst/>
              <a:cxnLst>
                <a:cxn ang="0">
                  <a:pos x="69" y="38"/>
                </a:cxn>
                <a:cxn ang="0">
                  <a:pos x="66" y="26"/>
                </a:cxn>
                <a:cxn ang="0">
                  <a:pos x="57" y="18"/>
                </a:cxn>
                <a:cxn ang="0">
                  <a:pos x="45" y="15"/>
                </a:cxn>
                <a:cxn ang="0">
                  <a:pos x="34" y="18"/>
                </a:cxn>
                <a:cxn ang="0">
                  <a:pos x="27" y="24"/>
                </a:cxn>
                <a:cxn ang="0">
                  <a:pos x="21" y="33"/>
                </a:cxn>
                <a:cxn ang="0">
                  <a:pos x="18" y="44"/>
                </a:cxn>
                <a:cxn ang="0">
                  <a:pos x="18" y="54"/>
                </a:cxn>
                <a:cxn ang="0">
                  <a:pos x="18" y="65"/>
                </a:cxn>
                <a:cxn ang="0">
                  <a:pos x="21" y="75"/>
                </a:cxn>
                <a:cxn ang="0">
                  <a:pos x="25" y="84"/>
                </a:cxn>
                <a:cxn ang="0">
                  <a:pos x="33" y="90"/>
                </a:cxn>
                <a:cxn ang="0">
                  <a:pos x="45" y="93"/>
                </a:cxn>
                <a:cxn ang="0">
                  <a:pos x="55" y="90"/>
                </a:cxn>
                <a:cxn ang="0">
                  <a:pos x="64" y="83"/>
                </a:cxn>
                <a:cxn ang="0">
                  <a:pos x="69" y="69"/>
                </a:cxn>
                <a:cxn ang="0">
                  <a:pos x="85" y="69"/>
                </a:cxn>
                <a:cxn ang="0">
                  <a:pos x="84" y="80"/>
                </a:cxn>
                <a:cxn ang="0">
                  <a:pos x="79" y="89"/>
                </a:cxn>
                <a:cxn ang="0">
                  <a:pos x="72" y="99"/>
                </a:cxn>
                <a:cxn ang="0">
                  <a:pos x="60" y="105"/>
                </a:cxn>
                <a:cxn ang="0">
                  <a:pos x="45" y="108"/>
                </a:cxn>
                <a:cxn ang="0">
                  <a:pos x="28" y="105"/>
                </a:cxn>
                <a:cxn ang="0">
                  <a:pos x="16" y="98"/>
                </a:cxn>
                <a:cxn ang="0">
                  <a:pos x="7" y="87"/>
                </a:cxn>
                <a:cxn ang="0">
                  <a:pos x="1" y="74"/>
                </a:cxn>
                <a:cxn ang="0">
                  <a:pos x="0" y="57"/>
                </a:cxn>
                <a:cxn ang="0">
                  <a:pos x="1" y="39"/>
                </a:cxn>
                <a:cxn ang="0">
                  <a:pos x="7" y="24"/>
                </a:cxn>
                <a:cxn ang="0">
                  <a:pos x="16" y="11"/>
                </a:cxn>
                <a:cxn ang="0">
                  <a:pos x="30" y="3"/>
                </a:cxn>
                <a:cxn ang="0">
                  <a:pos x="48" y="0"/>
                </a:cxn>
                <a:cxn ang="0">
                  <a:pos x="61" y="3"/>
                </a:cxn>
                <a:cxn ang="0">
                  <a:pos x="72" y="9"/>
                </a:cxn>
                <a:cxn ang="0">
                  <a:pos x="79" y="17"/>
                </a:cxn>
                <a:cxn ang="0">
                  <a:pos x="84" y="27"/>
                </a:cxn>
                <a:cxn ang="0">
                  <a:pos x="85" y="38"/>
                </a:cxn>
                <a:cxn ang="0">
                  <a:pos x="69" y="38"/>
                </a:cxn>
              </a:cxnLst>
              <a:rect l="0" t="0" r="r" b="b"/>
              <a:pathLst>
                <a:path w="85" h="108">
                  <a:moveTo>
                    <a:pt x="69" y="38"/>
                  </a:moveTo>
                  <a:lnTo>
                    <a:pt x="66" y="26"/>
                  </a:lnTo>
                  <a:lnTo>
                    <a:pt x="57" y="18"/>
                  </a:lnTo>
                  <a:lnTo>
                    <a:pt x="45" y="15"/>
                  </a:lnTo>
                  <a:lnTo>
                    <a:pt x="34" y="18"/>
                  </a:lnTo>
                  <a:lnTo>
                    <a:pt x="27" y="24"/>
                  </a:lnTo>
                  <a:lnTo>
                    <a:pt x="21" y="33"/>
                  </a:lnTo>
                  <a:lnTo>
                    <a:pt x="18" y="44"/>
                  </a:lnTo>
                  <a:lnTo>
                    <a:pt x="18" y="54"/>
                  </a:lnTo>
                  <a:lnTo>
                    <a:pt x="18" y="65"/>
                  </a:lnTo>
                  <a:lnTo>
                    <a:pt x="21" y="75"/>
                  </a:lnTo>
                  <a:lnTo>
                    <a:pt x="25" y="84"/>
                  </a:lnTo>
                  <a:lnTo>
                    <a:pt x="33" y="90"/>
                  </a:lnTo>
                  <a:lnTo>
                    <a:pt x="45" y="93"/>
                  </a:lnTo>
                  <a:lnTo>
                    <a:pt x="55" y="90"/>
                  </a:lnTo>
                  <a:lnTo>
                    <a:pt x="64" y="83"/>
                  </a:lnTo>
                  <a:lnTo>
                    <a:pt x="69" y="69"/>
                  </a:lnTo>
                  <a:lnTo>
                    <a:pt x="85" y="69"/>
                  </a:lnTo>
                  <a:lnTo>
                    <a:pt x="84" y="80"/>
                  </a:lnTo>
                  <a:lnTo>
                    <a:pt x="79" y="89"/>
                  </a:lnTo>
                  <a:lnTo>
                    <a:pt x="72" y="99"/>
                  </a:lnTo>
                  <a:lnTo>
                    <a:pt x="60" y="105"/>
                  </a:lnTo>
                  <a:lnTo>
                    <a:pt x="45" y="108"/>
                  </a:lnTo>
                  <a:lnTo>
                    <a:pt x="28" y="105"/>
                  </a:lnTo>
                  <a:lnTo>
                    <a:pt x="16" y="98"/>
                  </a:lnTo>
                  <a:lnTo>
                    <a:pt x="7" y="87"/>
                  </a:lnTo>
                  <a:lnTo>
                    <a:pt x="1" y="74"/>
                  </a:lnTo>
                  <a:lnTo>
                    <a:pt x="0" y="57"/>
                  </a:lnTo>
                  <a:lnTo>
                    <a:pt x="1" y="39"/>
                  </a:lnTo>
                  <a:lnTo>
                    <a:pt x="7" y="24"/>
                  </a:lnTo>
                  <a:lnTo>
                    <a:pt x="16" y="11"/>
                  </a:lnTo>
                  <a:lnTo>
                    <a:pt x="30" y="3"/>
                  </a:lnTo>
                  <a:lnTo>
                    <a:pt x="48" y="0"/>
                  </a:lnTo>
                  <a:lnTo>
                    <a:pt x="61" y="3"/>
                  </a:lnTo>
                  <a:lnTo>
                    <a:pt x="72" y="9"/>
                  </a:lnTo>
                  <a:lnTo>
                    <a:pt x="79" y="17"/>
                  </a:lnTo>
                  <a:lnTo>
                    <a:pt x="84" y="27"/>
                  </a:lnTo>
                  <a:lnTo>
                    <a:pt x="85" y="38"/>
                  </a:lnTo>
                  <a:lnTo>
                    <a:pt x="69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150" name="Freeform 54"/>
            <p:cNvSpPr>
              <a:spLocks noEditPoints="1"/>
            </p:cNvSpPr>
            <p:nvPr/>
          </p:nvSpPr>
          <p:spPr bwMode="auto">
            <a:xfrm>
              <a:off x="2963" y="1349"/>
              <a:ext cx="58" cy="70"/>
            </a:xfrm>
            <a:custGeom>
              <a:avLst/>
              <a:gdLst/>
              <a:ahLst/>
              <a:cxnLst>
                <a:cxn ang="0">
                  <a:pos x="18" y="47"/>
                </a:cxn>
                <a:cxn ang="0">
                  <a:pos x="22" y="32"/>
                </a:cxn>
                <a:cxn ang="0">
                  <a:pos x="31" y="20"/>
                </a:cxn>
                <a:cxn ang="0">
                  <a:pos x="46" y="15"/>
                </a:cxn>
                <a:cxn ang="0">
                  <a:pos x="58" y="18"/>
                </a:cxn>
                <a:cxn ang="0">
                  <a:pos x="67" y="26"/>
                </a:cxn>
                <a:cxn ang="0">
                  <a:pos x="72" y="35"/>
                </a:cxn>
                <a:cxn ang="0">
                  <a:pos x="75" y="47"/>
                </a:cxn>
                <a:cxn ang="0">
                  <a:pos x="18" y="47"/>
                </a:cxn>
                <a:cxn ang="0">
                  <a:pos x="73" y="72"/>
                </a:cxn>
                <a:cxn ang="0">
                  <a:pos x="72" y="80"/>
                </a:cxn>
                <a:cxn ang="0">
                  <a:pos x="66" y="86"/>
                </a:cxn>
                <a:cxn ang="0">
                  <a:pos x="58" y="90"/>
                </a:cxn>
                <a:cxn ang="0">
                  <a:pos x="48" y="93"/>
                </a:cxn>
                <a:cxn ang="0">
                  <a:pos x="34" y="90"/>
                </a:cxn>
                <a:cxn ang="0">
                  <a:pos x="25" y="84"/>
                </a:cxn>
                <a:cxn ang="0">
                  <a:pos x="19" y="74"/>
                </a:cxn>
                <a:cxn ang="0">
                  <a:pos x="18" y="60"/>
                </a:cxn>
                <a:cxn ang="0">
                  <a:pos x="91" y="60"/>
                </a:cxn>
                <a:cxn ang="0">
                  <a:pos x="90" y="39"/>
                </a:cxn>
                <a:cxn ang="0">
                  <a:pos x="85" y="23"/>
                </a:cxn>
                <a:cxn ang="0">
                  <a:pos x="76" y="11"/>
                </a:cxn>
                <a:cxn ang="0">
                  <a:pos x="64" y="3"/>
                </a:cxn>
                <a:cxn ang="0">
                  <a:pos x="48" y="0"/>
                </a:cxn>
                <a:cxn ang="0">
                  <a:pos x="30" y="3"/>
                </a:cxn>
                <a:cxn ang="0">
                  <a:pos x="16" y="11"/>
                </a:cxn>
                <a:cxn ang="0">
                  <a:pos x="7" y="24"/>
                </a:cxn>
                <a:cxn ang="0">
                  <a:pos x="1" y="39"/>
                </a:cxn>
                <a:cxn ang="0">
                  <a:pos x="0" y="57"/>
                </a:cxn>
                <a:cxn ang="0">
                  <a:pos x="1" y="74"/>
                </a:cxn>
                <a:cxn ang="0">
                  <a:pos x="7" y="87"/>
                </a:cxn>
                <a:cxn ang="0">
                  <a:pos x="16" y="98"/>
                </a:cxn>
                <a:cxn ang="0">
                  <a:pos x="30" y="105"/>
                </a:cxn>
                <a:cxn ang="0">
                  <a:pos x="45" y="108"/>
                </a:cxn>
                <a:cxn ang="0">
                  <a:pos x="58" y="107"/>
                </a:cxn>
                <a:cxn ang="0">
                  <a:pos x="67" y="104"/>
                </a:cxn>
                <a:cxn ang="0">
                  <a:pos x="72" y="101"/>
                </a:cxn>
                <a:cxn ang="0">
                  <a:pos x="82" y="90"/>
                </a:cxn>
                <a:cxn ang="0">
                  <a:pos x="88" y="80"/>
                </a:cxn>
                <a:cxn ang="0">
                  <a:pos x="90" y="72"/>
                </a:cxn>
                <a:cxn ang="0">
                  <a:pos x="73" y="72"/>
                </a:cxn>
              </a:cxnLst>
              <a:rect l="0" t="0" r="r" b="b"/>
              <a:pathLst>
                <a:path w="91" h="108">
                  <a:moveTo>
                    <a:pt x="18" y="47"/>
                  </a:moveTo>
                  <a:lnTo>
                    <a:pt x="22" y="32"/>
                  </a:lnTo>
                  <a:lnTo>
                    <a:pt x="31" y="20"/>
                  </a:lnTo>
                  <a:lnTo>
                    <a:pt x="46" y="15"/>
                  </a:lnTo>
                  <a:lnTo>
                    <a:pt x="58" y="18"/>
                  </a:lnTo>
                  <a:lnTo>
                    <a:pt x="67" y="26"/>
                  </a:lnTo>
                  <a:lnTo>
                    <a:pt x="72" y="35"/>
                  </a:lnTo>
                  <a:lnTo>
                    <a:pt x="75" y="47"/>
                  </a:lnTo>
                  <a:lnTo>
                    <a:pt x="18" y="47"/>
                  </a:lnTo>
                  <a:close/>
                  <a:moveTo>
                    <a:pt x="73" y="72"/>
                  </a:moveTo>
                  <a:lnTo>
                    <a:pt x="72" y="80"/>
                  </a:lnTo>
                  <a:lnTo>
                    <a:pt x="66" y="86"/>
                  </a:lnTo>
                  <a:lnTo>
                    <a:pt x="58" y="90"/>
                  </a:lnTo>
                  <a:lnTo>
                    <a:pt x="48" y="93"/>
                  </a:lnTo>
                  <a:lnTo>
                    <a:pt x="34" y="90"/>
                  </a:lnTo>
                  <a:lnTo>
                    <a:pt x="25" y="84"/>
                  </a:lnTo>
                  <a:lnTo>
                    <a:pt x="19" y="74"/>
                  </a:lnTo>
                  <a:lnTo>
                    <a:pt x="18" y="60"/>
                  </a:lnTo>
                  <a:lnTo>
                    <a:pt x="91" y="60"/>
                  </a:lnTo>
                  <a:lnTo>
                    <a:pt x="90" y="39"/>
                  </a:lnTo>
                  <a:lnTo>
                    <a:pt x="85" y="23"/>
                  </a:lnTo>
                  <a:lnTo>
                    <a:pt x="76" y="11"/>
                  </a:lnTo>
                  <a:lnTo>
                    <a:pt x="64" y="3"/>
                  </a:lnTo>
                  <a:lnTo>
                    <a:pt x="48" y="0"/>
                  </a:lnTo>
                  <a:lnTo>
                    <a:pt x="30" y="3"/>
                  </a:lnTo>
                  <a:lnTo>
                    <a:pt x="16" y="11"/>
                  </a:lnTo>
                  <a:lnTo>
                    <a:pt x="7" y="24"/>
                  </a:lnTo>
                  <a:lnTo>
                    <a:pt x="1" y="39"/>
                  </a:lnTo>
                  <a:lnTo>
                    <a:pt x="0" y="57"/>
                  </a:lnTo>
                  <a:lnTo>
                    <a:pt x="1" y="74"/>
                  </a:lnTo>
                  <a:lnTo>
                    <a:pt x="7" y="87"/>
                  </a:lnTo>
                  <a:lnTo>
                    <a:pt x="16" y="98"/>
                  </a:lnTo>
                  <a:lnTo>
                    <a:pt x="30" y="105"/>
                  </a:lnTo>
                  <a:lnTo>
                    <a:pt x="45" y="108"/>
                  </a:lnTo>
                  <a:lnTo>
                    <a:pt x="58" y="107"/>
                  </a:lnTo>
                  <a:lnTo>
                    <a:pt x="67" y="104"/>
                  </a:lnTo>
                  <a:lnTo>
                    <a:pt x="72" y="101"/>
                  </a:lnTo>
                  <a:lnTo>
                    <a:pt x="82" y="90"/>
                  </a:lnTo>
                  <a:lnTo>
                    <a:pt x="88" y="80"/>
                  </a:lnTo>
                  <a:lnTo>
                    <a:pt x="90" y="72"/>
                  </a:lnTo>
                  <a:lnTo>
                    <a:pt x="73" y="7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151" name="Freeform 55"/>
            <p:cNvSpPr>
              <a:spLocks/>
            </p:cNvSpPr>
            <p:nvPr/>
          </p:nvSpPr>
          <p:spPr bwMode="auto">
            <a:xfrm>
              <a:off x="3038" y="1349"/>
              <a:ext cx="52" cy="68"/>
            </a:xfrm>
            <a:custGeom>
              <a:avLst/>
              <a:gdLst/>
              <a:ahLst/>
              <a:cxnLst>
                <a:cxn ang="0">
                  <a:pos x="81" y="105"/>
                </a:cxn>
                <a:cxn ang="0">
                  <a:pos x="64" y="105"/>
                </a:cxn>
                <a:cxn ang="0">
                  <a:pos x="64" y="42"/>
                </a:cxn>
                <a:cxn ang="0">
                  <a:pos x="63" y="30"/>
                </a:cxn>
                <a:cxn ang="0">
                  <a:pos x="60" y="23"/>
                </a:cxn>
                <a:cxn ang="0">
                  <a:pos x="54" y="18"/>
                </a:cxn>
                <a:cxn ang="0">
                  <a:pos x="43" y="15"/>
                </a:cxn>
                <a:cxn ang="0">
                  <a:pos x="36" y="17"/>
                </a:cxn>
                <a:cxn ang="0">
                  <a:pos x="30" y="20"/>
                </a:cxn>
                <a:cxn ang="0">
                  <a:pos x="22" y="26"/>
                </a:cxn>
                <a:cxn ang="0">
                  <a:pos x="18" y="36"/>
                </a:cxn>
                <a:cxn ang="0">
                  <a:pos x="16" y="50"/>
                </a:cxn>
                <a:cxn ang="0">
                  <a:pos x="16" y="105"/>
                </a:cxn>
                <a:cxn ang="0">
                  <a:pos x="0" y="105"/>
                </a:cxn>
                <a:cxn ang="0">
                  <a:pos x="0" y="3"/>
                </a:cxn>
                <a:cxn ang="0">
                  <a:pos x="15" y="3"/>
                </a:cxn>
                <a:cxn ang="0">
                  <a:pos x="15" y="18"/>
                </a:cxn>
                <a:cxn ang="0">
                  <a:pos x="15" y="18"/>
                </a:cxn>
                <a:cxn ang="0">
                  <a:pos x="19" y="12"/>
                </a:cxn>
                <a:cxn ang="0">
                  <a:pos x="25" y="8"/>
                </a:cxn>
                <a:cxn ang="0">
                  <a:pos x="34" y="3"/>
                </a:cxn>
                <a:cxn ang="0">
                  <a:pos x="46" y="0"/>
                </a:cxn>
                <a:cxn ang="0">
                  <a:pos x="55" y="2"/>
                </a:cxn>
                <a:cxn ang="0">
                  <a:pos x="66" y="5"/>
                </a:cxn>
                <a:cxn ang="0">
                  <a:pos x="73" y="11"/>
                </a:cxn>
                <a:cxn ang="0">
                  <a:pos x="79" y="21"/>
                </a:cxn>
                <a:cxn ang="0">
                  <a:pos x="81" y="36"/>
                </a:cxn>
                <a:cxn ang="0">
                  <a:pos x="81" y="105"/>
                </a:cxn>
              </a:cxnLst>
              <a:rect l="0" t="0" r="r" b="b"/>
              <a:pathLst>
                <a:path w="81" h="105">
                  <a:moveTo>
                    <a:pt x="81" y="105"/>
                  </a:moveTo>
                  <a:lnTo>
                    <a:pt x="64" y="105"/>
                  </a:lnTo>
                  <a:lnTo>
                    <a:pt x="64" y="42"/>
                  </a:lnTo>
                  <a:lnTo>
                    <a:pt x="63" y="30"/>
                  </a:lnTo>
                  <a:lnTo>
                    <a:pt x="60" y="23"/>
                  </a:lnTo>
                  <a:lnTo>
                    <a:pt x="54" y="18"/>
                  </a:lnTo>
                  <a:lnTo>
                    <a:pt x="43" y="15"/>
                  </a:lnTo>
                  <a:lnTo>
                    <a:pt x="36" y="17"/>
                  </a:lnTo>
                  <a:lnTo>
                    <a:pt x="30" y="20"/>
                  </a:lnTo>
                  <a:lnTo>
                    <a:pt x="22" y="26"/>
                  </a:lnTo>
                  <a:lnTo>
                    <a:pt x="18" y="36"/>
                  </a:lnTo>
                  <a:lnTo>
                    <a:pt x="16" y="50"/>
                  </a:lnTo>
                  <a:lnTo>
                    <a:pt x="16" y="105"/>
                  </a:lnTo>
                  <a:lnTo>
                    <a:pt x="0" y="105"/>
                  </a:lnTo>
                  <a:lnTo>
                    <a:pt x="0" y="3"/>
                  </a:lnTo>
                  <a:lnTo>
                    <a:pt x="15" y="3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9" y="12"/>
                  </a:lnTo>
                  <a:lnTo>
                    <a:pt x="25" y="8"/>
                  </a:lnTo>
                  <a:lnTo>
                    <a:pt x="34" y="3"/>
                  </a:lnTo>
                  <a:lnTo>
                    <a:pt x="46" y="0"/>
                  </a:lnTo>
                  <a:lnTo>
                    <a:pt x="55" y="2"/>
                  </a:lnTo>
                  <a:lnTo>
                    <a:pt x="66" y="5"/>
                  </a:lnTo>
                  <a:lnTo>
                    <a:pt x="73" y="11"/>
                  </a:lnTo>
                  <a:lnTo>
                    <a:pt x="79" y="21"/>
                  </a:lnTo>
                  <a:lnTo>
                    <a:pt x="81" y="36"/>
                  </a:lnTo>
                  <a:lnTo>
                    <a:pt x="81" y="10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152" name="Freeform 56"/>
            <p:cNvSpPr>
              <a:spLocks/>
            </p:cNvSpPr>
            <p:nvPr/>
          </p:nvSpPr>
          <p:spPr bwMode="auto">
            <a:xfrm>
              <a:off x="3102" y="1333"/>
              <a:ext cx="31" cy="85"/>
            </a:xfrm>
            <a:custGeom>
              <a:avLst/>
              <a:gdLst/>
              <a:ahLst/>
              <a:cxnLst>
                <a:cxn ang="0">
                  <a:pos x="32" y="43"/>
                </a:cxn>
                <a:cxn ang="0">
                  <a:pos x="32" y="108"/>
                </a:cxn>
                <a:cxn ang="0">
                  <a:pos x="32" y="112"/>
                </a:cxn>
                <a:cxn ang="0">
                  <a:pos x="33" y="114"/>
                </a:cxn>
                <a:cxn ang="0">
                  <a:pos x="35" y="115"/>
                </a:cxn>
                <a:cxn ang="0">
                  <a:pos x="38" y="117"/>
                </a:cxn>
                <a:cxn ang="0">
                  <a:pos x="39" y="117"/>
                </a:cxn>
                <a:cxn ang="0">
                  <a:pos x="42" y="117"/>
                </a:cxn>
                <a:cxn ang="0">
                  <a:pos x="48" y="117"/>
                </a:cxn>
                <a:cxn ang="0">
                  <a:pos x="48" y="130"/>
                </a:cxn>
                <a:cxn ang="0">
                  <a:pos x="42" y="130"/>
                </a:cxn>
                <a:cxn ang="0">
                  <a:pos x="38" y="130"/>
                </a:cxn>
                <a:cxn ang="0">
                  <a:pos x="35" y="132"/>
                </a:cxn>
                <a:cxn ang="0">
                  <a:pos x="29" y="130"/>
                </a:cxn>
                <a:cxn ang="0">
                  <a:pos x="23" y="129"/>
                </a:cxn>
                <a:cxn ang="0">
                  <a:pos x="20" y="126"/>
                </a:cxn>
                <a:cxn ang="0">
                  <a:pos x="17" y="123"/>
                </a:cxn>
                <a:cxn ang="0">
                  <a:pos x="15" y="120"/>
                </a:cxn>
                <a:cxn ang="0">
                  <a:pos x="15" y="114"/>
                </a:cxn>
                <a:cxn ang="0">
                  <a:pos x="14" y="109"/>
                </a:cxn>
                <a:cxn ang="0">
                  <a:pos x="14" y="43"/>
                </a:cxn>
                <a:cxn ang="0">
                  <a:pos x="0" y="43"/>
                </a:cxn>
                <a:cxn ang="0">
                  <a:pos x="0" y="28"/>
                </a:cxn>
                <a:cxn ang="0">
                  <a:pos x="14" y="28"/>
                </a:cxn>
                <a:cxn ang="0">
                  <a:pos x="14" y="0"/>
                </a:cxn>
                <a:cxn ang="0">
                  <a:pos x="32" y="0"/>
                </a:cxn>
                <a:cxn ang="0">
                  <a:pos x="32" y="28"/>
                </a:cxn>
                <a:cxn ang="0">
                  <a:pos x="48" y="28"/>
                </a:cxn>
                <a:cxn ang="0">
                  <a:pos x="48" y="43"/>
                </a:cxn>
                <a:cxn ang="0">
                  <a:pos x="32" y="43"/>
                </a:cxn>
              </a:cxnLst>
              <a:rect l="0" t="0" r="r" b="b"/>
              <a:pathLst>
                <a:path w="48" h="132">
                  <a:moveTo>
                    <a:pt x="32" y="43"/>
                  </a:moveTo>
                  <a:lnTo>
                    <a:pt x="32" y="108"/>
                  </a:lnTo>
                  <a:lnTo>
                    <a:pt x="32" y="112"/>
                  </a:lnTo>
                  <a:lnTo>
                    <a:pt x="33" y="114"/>
                  </a:lnTo>
                  <a:lnTo>
                    <a:pt x="35" y="115"/>
                  </a:lnTo>
                  <a:lnTo>
                    <a:pt x="38" y="117"/>
                  </a:lnTo>
                  <a:lnTo>
                    <a:pt x="39" y="117"/>
                  </a:lnTo>
                  <a:lnTo>
                    <a:pt x="42" y="117"/>
                  </a:lnTo>
                  <a:lnTo>
                    <a:pt x="48" y="117"/>
                  </a:lnTo>
                  <a:lnTo>
                    <a:pt x="48" y="130"/>
                  </a:lnTo>
                  <a:lnTo>
                    <a:pt x="42" y="130"/>
                  </a:lnTo>
                  <a:lnTo>
                    <a:pt x="38" y="130"/>
                  </a:lnTo>
                  <a:lnTo>
                    <a:pt x="35" y="132"/>
                  </a:lnTo>
                  <a:lnTo>
                    <a:pt x="29" y="130"/>
                  </a:lnTo>
                  <a:lnTo>
                    <a:pt x="23" y="129"/>
                  </a:lnTo>
                  <a:lnTo>
                    <a:pt x="20" y="126"/>
                  </a:lnTo>
                  <a:lnTo>
                    <a:pt x="17" y="123"/>
                  </a:lnTo>
                  <a:lnTo>
                    <a:pt x="15" y="120"/>
                  </a:lnTo>
                  <a:lnTo>
                    <a:pt x="15" y="114"/>
                  </a:lnTo>
                  <a:lnTo>
                    <a:pt x="14" y="109"/>
                  </a:lnTo>
                  <a:lnTo>
                    <a:pt x="14" y="43"/>
                  </a:lnTo>
                  <a:lnTo>
                    <a:pt x="0" y="43"/>
                  </a:lnTo>
                  <a:lnTo>
                    <a:pt x="0" y="28"/>
                  </a:lnTo>
                  <a:lnTo>
                    <a:pt x="14" y="28"/>
                  </a:lnTo>
                  <a:lnTo>
                    <a:pt x="14" y="0"/>
                  </a:lnTo>
                  <a:lnTo>
                    <a:pt x="32" y="0"/>
                  </a:lnTo>
                  <a:lnTo>
                    <a:pt x="32" y="28"/>
                  </a:lnTo>
                  <a:lnTo>
                    <a:pt x="48" y="28"/>
                  </a:lnTo>
                  <a:lnTo>
                    <a:pt x="48" y="43"/>
                  </a:lnTo>
                  <a:lnTo>
                    <a:pt x="32" y="4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153" name="Freeform 57"/>
            <p:cNvSpPr>
              <a:spLocks/>
            </p:cNvSpPr>
            <p:nvPr/>
          </p:nvSpPr>
          <p:spPr bwMode="auto">
            <a:xfrm>
              <a:off x="3181" y="1325"/>
              <a:ext cx="71" cy="94"/>
            </a:xfrm>
            <a:custGeom>
              <a:avLst/>
              <a:gdLst/>
              <a:ahLst/>
              <a:cxnLst>
                <a:cxn ang="0">
                  <a:pos x="86" y="30"/>
                </a:cxn>
                <a:cxn ang="0">
                  <a:pos x="66" y="16"/>
                </a:cxn>
                <a:cxn ang="0">
                  <a:pos x="47" y="16"/>
                </a:cxn>
                <a:cxn ang="0">
                  <a:pos x="30" y="22"/>
                </a:cxn>
                <a:cxn ang="0">
                  <a:pos x="23" y="40"/>
                </a:cxn>
                <a:cxn ang="0">
                  <a:pos x="26" y="49"/>
                </a:cxn>
                <a:cxn ang="0">
                  <a:pos x="32" y="54"/>
                </a:cxn>
                <a:cxn ang="0">
                  <a:pos x="39" y="57"/>
                </a:cxn>
                <a:cxn ang="0">
                  <a:pos x="92" y="70"/>
                </a:cxn>
                <a:cxn ang="0">
                  <a:pos x="108" y="88"/>
                </a:cxn>
                <a:cxn ang="0">
                  <a:pos x="108" y="118"/>
                </a:cxn>
                <a:cxn ang="0">
                  <a:pos x="92" y="136"/>
                </a:cxn>
                <a:cxn ang="0">
                  <a:pos x="68" y="145"/>
                </a:cxn>
                <a:cxn ang="0">
                  <a:pos x="39" y="144"/>
                </a:cxn>
                <a:cxn ang="0">
                  <a:pos x="20" y="136"/>
                </a:cxn>
                <a:cxn ang="0">
                  <a:pos x="5" y="121"/>
                </a:cxn>
                <a:cxn ang="0">
                  <a:pos x="0" y="97"/>
                </a:cxn>
                <a:cxn ang="0">
                  <a:pos x="20" y="109"/>
                </a:cxn>
                <a:cxn ang="0">
                  <a:pos x="35" y="126"/>
                </a:cxn>
                <a:cxn ang="0">
                  <a:pos x="56" y="129"/>
                </a:cxn>
                <a:cxn ang="0">
                  <a:pos x="74" y="127"/>
                </a:cxn>
                <a:cxn ang="0">
                  <a:pos x="90" y="117"/>
                </a:cxn>
                <a:cxn ang="0">
                  <a:pos x="89" y="94"/>
                </a:cxn>
                <a:cxn ang="0">
                  <a:pos x="62" y="81"/>
                </a:cxn>
                <a:cxn ang="0">
                  <a:pos x="27" y="73"/>
                </a:cxn>
                <a:cxn ang="0">
                  <a:pos x="12" y="63"/>
                </a:cxn>
                <a:cxn ang="0">
                  <a:pos x="5" y="42"/>
                </a:cxn>
                <a:cxn ang="0">
                  <a:pos x="12" y="18"/>
                </a:cxn>
                <a:cxn ang="0">
                  <a:pos x="35" y="1"/>
                </a:cxn>
                <a:cxn ang="0">
                  <a:pos x="71" y="1"/>
                </a:cxn>
                <a:cxn ang="0">
                  <a:pos x="93" y="12"/>
                </a:cxn>
                <a:cxn ang="0">
                  <a:pos x="104" y="28"/>
                </a:cxn>
                <a:cxn ang="0">
                  <a:pos x="107" y="43"/>
                </a:cxn>
              </a:cxnLst>
              <a:rect l="0" t="0" r="r" b="b"/>
              <a:pathLst>
                <a:path w="110" h="145">
                  <a:moveTo>
                    <a:pt x="89" y="43"/>
                  </a:moveTo>
                  <a:lnTo>
                    <a:pt x="86" y="30"/>
                  </a:lnTo>
                  <a:lnTo>
                    <a:pt x="77" y="21"/>
                  </a:lnTo>
                  <a:lnTo>
                    <a:pt x="66" y="16"/>
                  </a:lnTo>
                  <a:lnTo>
                    <a:pt x="54" y="15"/>
                  </a:lnTo>
                  <a:lnTo>
                    <a:pt x="47" y="16"/>
                  </a:lnTo>
                  <a:lnTo>
                    <a:pt x="38" y="18"/>
                  </a:lnTo>
                  <a:lnTo>
                    <a:pt x="30" y="22"/>
                  </a:lnTo>
                  <a:lnTo>
                    <a:pt x="24" y="28"/>
                  </a:lnTo>
                  <a:lnTo>
                    <a:pt x="23" y="40"/>
                  </a:lnTo>
                  <a:lnTo>
                    <a:pt x="23" y="45"/>
                  </a:lnTo>
                  <a:lnTo>
                    <a:pt x="26" y="49"/>
                  </a:lnTo>
                  <a:lnTo>
                    <a:pt x="27" y="52"/>
                  </a:lnTo>
                  <a:lnTo>
                    <a:pt x="32" y="54"/>
                  </a:lnTo>
                  <a:lnTo>
                    <a:pt x="35" y="57"/>
                  </a:lnTo>
                  <a:lnTo>
                    <a:pt x="39" y="57"/>
                  </a:lnTo>
                  <a:lnTo>
                    <a:pt x="78" y="66"/>
                  </a:lnTo>
                  <a:lnTo>
                    <a:pt x="92" y="70"/>
                  </a:lnTo>
                  <a:lnTo>
                    <a:pt x="101" y="78"/>
                  </a:lnTo>
                  <a:lnTo>
                    <a:pt x="108" y="88"/>
                  </a:lnTo>
                  <a:lnTo>
                    <a:pt x="110" y="103"/>
                  </a:lnTo>
                  <a:lnTo>
                    <a:pt x="108" y="118"/>
                  </a:lnTo>
                  <a:lnTo>
                    <a:pt x="101" y="129"/>
                  </a:lnTo>
                  <a:lnTo>
                    <a:pt x="92" y="136"/>
                  </a:lnTo>
                  <a:lnTo>
                    <a:pt x="81" y="142"/>
                  </a:lnTo>
                  <a:lnTo>
                    <a:pt x="68" y="145"/>
                  </a:lnTo>
                  <a:lnTo>
                    <a:pt x="56" y="145"/>
                  </a:lnTo>
                  <a:lnTo>
                    <a:pt x="39" y="144"/>
                  </a:lnTo>
                  <a:lnTo>
                    <a:pt x="27" y="141"/>
                  </a:lnTo>
                  <a:lnTo>
                    <a:pt x="20" y="136"/>
                  </a:lnTo>
                  <a:lnTo>
                    <a:pt x="14" y="132"/>
                  </a:lnTo>
                  <a:lnTo>
                    <a:pt x="5" y="121"/>
                  </a:lnTo>
                  <a:lnTo>
                    <a:pt x="0" y="109"/>
                  </a:lnTo>
                  <a:lnTo>
                    <a:pt x="0" y="97"/>
                  </a:lnTo>
                  <a:lnTo>
                    <a:pt x="17" y="97"/>
                  </a:lnTo>
                  <a:lnTo>
                    <a:pt x="20" y="109"/>
                  </a:lnTo>
                  <a:lnTo>
                    <a:pt x="26" y="120"/>
                  </a:lnTo>
                  <a:lnTo>
                    <a:pt x="35" y="126"/>
                  </a:lnTo>
                  <a:lnTo>
                    <a:pt x="45" y="129"/>
                  </a:lnTo>
                  <a:lnTo>
                    <a:pt x="56" y="129"/>
                  </a:lnTo>
                  <a:lnTo>
                    <a:pt x="65" y="129"/>
                  </a:lnTo>
                  <a:lnTo>
                    <a:pt x="74" y="127"/>
                  </a:lnTo>
                  <a:lnTo>
                    <a:pt x="83" y="123"/>
                  </a:lnTo>
                  <a:lnTo>
                    <a:pt x="90" y="117"/>
                  </a:lnTo>
                  <a:lnTo>
                    <a:pt x="92" y="106"/>
                  </a:lnTo>
                  <a:lnTo>
                    <a:pt x="89" y="94"/>
                  </a:lnTo>
                  <a:lnTo>
                    <a:pt x="80" y="87"/>
                  </a:lnTo>
                  <a:lnTo>
                    <a:pt x="62" y="81"/>
                  </a:lnTo>
                  <a:lnTo>
                    <a:pt x="35" y="75"/>
                  </a:lnTo>
                  <a:lnTo>
                    <a:pt x="27" y="73"/>
                  </a:lnTo>
                  <a:lnTo>
                    <a:pt x="20" y="69"/>
                  </a:lnTo>
                  <a:lnTo>
                    <a:pt x="12" y="63"/>
                  </a:lnTo>
                  <a:lnTo>
                    <a:pt x="6" y="55"/>
                  </a:lnTo>
                  <a:lnTo>
                    <a:pt x="5" y="42"/>
                  </a:lnTo>
                  <a:lnTo>
                    <a:pt x="6" y="30"/>
                  </a:lnTo>
                  <a:lnTo>
                    <a:pt x="12" y="18"/>
                  </a:lnTo>
                  <a:lnTo>
                    <a:pt x="21" y="7"/>
                  </a:lnTo>
                  <a:lnTo>
                    <a:pt x="35" y="1"/>
                  </a:lnTo>
                  <a:lnTo>
                    <a:pt x="53" y="0"/>
                  </a:lnTo>
                  <a:lnTo>
                    <a:pt x="71" y="1"/>
                  </a:lnTo>
                  <a:lnTo>
                    <a:pt x="84" y="6"/>
                  </a:lnTo>
                  <a:lnTo>
                    <a:pt x="93" y="12"/>
                  </a:lnTo>
                  <a:lnTo>
                    <a:pt x="101" y="19"/>
                  </a:lnTo>
                  <a:lnTo>
                    <a:pt x="104" y="28"/>
                  </a:lnTo>
                  <a:lnTo>
                    <a:pt x="105" y="36"/>
                  </a:lnTo>
                  <a:lnTo>
                    <a:pt x="107" y="43"/>
                  </a:lnTo>
                  <a:lnTo>
                    <a:pt x="89" y="4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154" name="Freeform 58"/>
            <p:cNvSpPr>
              <a:spLocks noEditPoints="1"/>
            </p:cNvSpPr>
            <p:nvPr/>
          </p:nvSpPr>
          <p:spPr bwMode="auto">
            <a:xfrm>
              <a:off x="3265" y="1349"/>
              <a:ext cx="60" cy="69"/>
            </a:xfrm>
            <a:custGeom>
              <a:avLst/>
              <a:gdLst/>
              <a:ahLst/>
              <a:cxnLst>
                <a:cxn ang="0">
                  <a:pos x="16" y="54"/>
                </a:cxn>
                <a:cxn ang="0">
                  <a:pos x="18" y="45"/>
                </a:cxn>
                <a:cxn ang="0">
                  <a:pos x="19" y="35"/>
                </a:cxn>
                <a:cxn ang="0">
                  <a:pos x="25" y="26"/>
                </a:cxn>
                <a:cxn ang="0">
                  <a:pos x="34" y="18"/>
                </a:cxn>
                <a:cxn ang="0">
                  <a:pos x="46" y="15"/>
                </a:cxn>
                <a:cxn ang="0">
                  <a:pos x="58" y="18"/>
                </a:cxn>
                <a:cxn ang="0">
                  <a:pos x="67" y="26"/>
                </a:cxn>
                <a:cxn ang="0">
                  <a:pos x="72" y="35"/>
                </a:cxn>
                <a:cxn ang="0">
                  <a:pos x="75" y="45"/>
                </a:cxn>
                <a:cxn ang="0">
                  <a:pos x="75" y="54"/>
                </a:cxn>
                <a:cxn ang="0">
                  <a:pos x="75" y="63"/>
                </a:cxn>
                <a:cxn ang="0">
                  <a:pos x="72" y="74"/>
                </a:cxn>
                <a:cxn ang="0">
                  <a:pos x="67" y="83"/>
                </a:cxn>
                <a:cxn ang="0">
                  <a:pos x="58" y="90"/>
                </a:cxn>
                <a:cxn ang="0">
                  <a:pos x="46" y="93"/>
                </a:cxn>
                <a:cxn ang="0">
                  <a:pos x="34" y="90"/>
                </a:cxn>
                <a:cxn ang="0">
                  <a:pos x="25" y="83"/>
                </a:cxn>
                <a:cxn ang="0">
                  <a:pos x="19" y="74"/>
                </a:cxn>
                <a:cxn ang="0">
                  <a:pos x="18" y="63"/>
                </a:cxn>
                <a:cxn ang="0">
                  <a:pos x="16" y="54"/>
                </a:cxn>
                <a:cxn ang="0">
                  <a:pos x="0" y="54"/>
                </a:cxn>
                <a:cxn ang="0">
                  <a:pos x="1" y="69"/>
                </a:cxn>
                <a:cxn ang="0">
                  <a:pos x="6" y="84"/>
                </a:cxn>
                <a:cxn ang="0">
                  <a:pos x="16" y="96"/>
                </a:cxn>
                <a:cxn ang="0">
                  <a:pos x="28" y="104"/>
                </a:cxn>
                <a:cxn ang="0">
                  <a:pos x="46" y="107"/>
                </a:cxn>
                <a:cxn ang="0">
                  <a:pos x="63" y="104"/>
                </a:cxn>
                <a:cxn ang="0">
                  <a:pos x="76" y="96"/>
                </a:cxn>
                <a:cxn ang="0">
                  <a:pos x="85" y="84"/>
                </a:cxn>
                <a:cxn ang="0">
                  <a:pos x="91" y="69"/>
                </a:cxn>
                <a:cxn ang="0">
                  <a:pos x="93" y="54"/>
                </a:cxn>
                <a:cxn ang="0">
                  <a:pos x="91" y="38"/>
                </a:cxn>
                <a:cxn ang="0">
                  <a:pos x="85" y="24"/>
                </a:cxn>
                <a:cxn ang="0">
                  <a:pos x="76" y="12"/>
                </a:cxn>
                <a:cxn ang="0">
                  <a:pos x="63" y="3"/>
                </a:cxn>
                <a:cxn ang="0">
                  <a:pos x="46" y="0"/>
                </a:cxn>
                <a:cxn ang="0">
                  <a:pos x="28" y="3"/>
                </a:cxn>
                <a:cxn ang="0">
                  <a:pos x="16" y="12"/>
                </a:cxn>
                <a:cxn ang="0">
                  <a:pos x="6" y="24"/>
                </a:cxn>
                <a:cxn ang="0">
                  <a:pos x="1" y="38"/>
                </a:cxn>
                <a:cxn ang="0">
                  <a:pos x="0" y="54"/>
                </a:cxn>
              </a:cxnLst>
              <a:rect l="0" t="0" r="r" b="b"/>
              <a:pathLst>
                <a:path w="93" h="107">
                  <a:moveTo>
                    <a:pt x="16" y="54"/>
                  </a:moveTo>
                  <a:lnTo>
                    <a:pt x="18" y="45"/>
                  </a:lnTo>
                  <a:lnTo>
                    <a:pt x="19" y="35"/>
                  </a:lnTo>
                  <a:lnTo>
                    <a:pt x="25" y="26"/>
                  </a:lnTo>
                  <a:lnTo>
                    <a:pt x="34" y="18"/>
                  </a:lnTo>
                  <a:lnTo>
                    <a:pt x="46" y="15"/>
                  </a:lnTo>
                  <a:lnTo>
                    <a:pt x="58" y="18"/>
                  </a:lnTo>
                  <a:lnTo>
                    <a:pt x="67" y="26"/>
                  </a:lnTo>
                  <a:lnTo>
                    <a:pt x="72" y="35"/>
                  </a:lnTo>
                  <a:lnTo>
                    <a:pt x="75" y="45"/>
                  </a:lnTo>
                  <a:lnTo>
                    <a:pt x="75" y="54"/>
                  </a:lnTo>
                  <a:lnTo>
                    <a:pt x="75" y="63"/>
                  </a:lnTo>
                  <a:lnTo>
                    <a:pt x="72" y="74"/>
                  </a:lnTo>
                  <a:lnTo>
                    <a:pt x="67" y="83"/>
                  </a:lnTo>
                  <a:lnTo>
                    <a:pt x="58" y="90"/>
                  </a:lnTo>
                  <a:lnTo>
                    <a:pt x="46" y="93"/>
                  </a:lnTo>
                  <a:lnTo>
                    <a:pt x="34" y="90"/>
                  </a:lnTo>
                  <a:lnTo>
                    <a:pt x="25" y="83"/>
                  </a:lnTo>
                  <a:lnTo>
                    <a:pt x="19" y="74"/>
                  </a:lnTo>
                  <a:lnTo>
                    <a:pt x="18" y="63"/>
                  </a:lnTo>
                  <a:lnTo>
                    <a:pt x="16" y="54"/>
                  </a:lnTo>
                  <a:close/>
                  <a:moveTo>
                    <a:pt x="0" y="54"/>
                  </a:moveTo>
                  <a:lnTo>
                    <a:pt x="1" y="69"/>
                  </a:lnTo>
                  <a:lnTo>
                    <a:pt x="6" y="84"/>
                  </a:lnTo>
                  <a:lnTo>
                    <a:pt x="16" y="96"/>
                  </a:lnTo>
                  <a:lnTo>
                    <a:pt x="28" y="104"/>
                  </a:lnTo>
                  <a:lnTo>
                    <a:pt x="46" y="107"/>
                  </a:lnTo>
                  <a:lnTo>
                    <a:pt x="63" y="104"/>
                  </a:lnTo>
                  <a:lnTo>
                    <a:pt x="76" y="96"/>
                  </a:lnTo>
                  <a:lnTo>
                    <a:pt x="85" y="84"/>
                  </a:lnTo>
                  <a:lnTo>
                    <a:pt x="91" y="69"/>
                  </a:lnTo>
                  <a:lnTo>
                    <a:pt x="93" y="54"/>
                  </a:lnTo>
                  <a:lnTo>
                    <a:pt x="91" y="38"/>
                  </a:lnTo>
                  <a:lnTo>
                    <a:pt x="85" y="24"/>
                  </a:lnTo>
                  <a:lnTo>
                    <a:pt x="76" y="12"/>
                  </a:lnTo>
                  <a:lnTo>
                    <a:pt x="63" y="3"/>
                  </a:lnTo>
                  <a:lnTo>
                    <a:pt x="46" y="0"/>
                  </a:lnTo>
                  <a:lnTo>
                    <a:pt x="28" y="3"/>
                  </a:lnTo>
                  <a:lnTo>
                    <a:pt x="16" y="12"/>
                  </a:lnTo>
                  <a:lnTo>
                    <a:pt x="6" y="24"/>
                  </a:lnTo>
                  <a:lnTo>
                    <a:pt x="1" y="3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155" name="Freeform 59"/>
            <p:cNvSpPr>
              <a:spLocks/>
            </p:cNvSpPr>
            <p:nvPr/>
          </p:nvSpPr>
          <p:spPr bwMode="auto">
            <a:xfrm>
              <a:off x="3336" y="1349"/>
              <a:ext cx="55" cy="70"/>
            </a:xfrm>
            <a:custGeom>
              <a:avLst/>
              <a:gdLst/>
              <a:ahLst/>
              <a:cxnLst>
                <a:cxn ang="0">
                  <a:pos x="71" y="38"/>
                </a:cxn>
                <a:cxn ang="0">
                  <a:pos x="69" y="32"/>
                </a:cxn>
                <a:cxn ang="0">
                  <a:pos x="66" y="26"/>
                </a:cxn>
                <a:cxn ang="0">
                  <a:pos x="63" y="21"/>
                </a:cxn>
                <a:cxn ang="0">
                  <a:pos x="59" y="18"/>
                </a:cxn>
                <a:cxn ang="0">
                  <a:pos x="53" y="17"/>
                </a:cxn>
                <a:cxn ang="0">
                  <a:pos x="47" y="15"/>
                </a:cxn>
                <a:cxn ang="0">
                  <a:pos x="36" y="18"/>
                </a:cxn>
                <a:cxn ang="0">
                  <a:pos x="27" y="24"/>
                </a:cxn>
                <a:cxn ang="0">
                  <a:pos x="23" y="33"/>
                </a:cxn>
                <a:cxn ang="0">
                  <a:pos x="20" y="44"/>
                </a:cxn>
                <a:cxn ang="0">
                  <a:pos x="18" y="54"/>
                </a:cxn>
                <a:cxn ang="0">
                  <a:pos x="20" y="65"/>
                </a:cxn>
                <a:cxn ang="0">
                  <a:pos x="21" y="75"/>
                </a:cxn>
                <a:cxn ang="0">
                  <a:pos x="27" y="84"/>
                </a:cxn>
                <a:cxn ang="0">
                  <a:pos x="35" y="90"/>
                </a:cxn>
                <a:cxn ang="0">
                  <a:pos x="47" y="93"/>
                </a:cxn>
                <a:cxn ang="0">
                  <a:pos x="57" y="90"/>
                </a:cxn>
                <a:cxn ang="0">
                  <a:pos x="66" y="83"/>
                </a:cxn>
                <a:cxn ang="0">
                  <a:pos x="71" y="69"/>
                </a:cxn>
                <a:cxn ang="0">
                  <a:pos x="87" y="69"/>
                </a:cxn>
                <a:cxn ang="0">
                  <a:pos x="84" y="80"/>
                </a:cxn>
                <a:cxn ang="0">
                  <a:pos x="80" y="89"/>
                </a:cxn>
                <a:cxn ang="0">
                  <a:pos x="72" y="99"/>
                </a:cxn>
                <a:cxn ang="0">
                  <a:pos x="62" y="105"/>
                </a:cxn>
                <a:cxn ang="0">
                  <a:pos x="45" y="108"/>
                </a:cxn>
                <a:cxn ang="0">
                  <a:pos x="30" y="105"/>
                </a:cxn>
                <a:cxn ang="0">
                  <a:pos x="18" y="98"/>
                </a:cxn>
                <a:cxn ang="0">
                  <a:pos x="8" y="87"/>
                </a:cxn>
                <a:cxn ang="0">
                  <a:pos x="2" y="74"/>
                </a:cxn>
                <a:cxn ang="0">
                  <a:pos x="0" y="57"/>
                </a:cxn>
                <a:cxn ang="0">
                  <a:pos x="2" y="39"/>
                </a:cxn>
                <a:cxn ang="0">
                  <a:pos x="8" y="24"/>
                </a:cxn>
                <a:cxn ang="0">
                  <a:pos x="18" y="11"/>
                </a:cxn>
                <a:cxn ang="0">
                  <a:pos x="32" y="3"/>
                </a:cxn>
                <a:cxn ang="0">
                  <a:pos x="50" y="0"/>
                </a:cxn>
                <a:cxn ang="0">
                  <a:pos x="63" y="3"/>
                </a:cxn>
                <a:cxn ang="0">
                  <a:pos x="74" y="9"/>
                </a:cxn>
                <a:cxn ang="0">
                  <a:pos x="81" y="17"/>
                </a:cxn>
                <a:cxn ang="0">
                  <a:pos x="86" y="27"/>
                </a:cxn>
                <a:cxn ang="0">
                  <a:pos x="87" y="38"/>
                </a:cxn>
                <a:cxn ang="0">
                  <a:pos x="71" y="38"/>
                </a:cxn>
              </a:cxnLst>
              <a:rect l="0" t="0" r="r" b="b"/>
              <a:pathLst>
                <a:path w="87" h="108">
                  <a:moveTo>
                    <a:pt x="71" y="38"/>
                  </a:moveTo>
                  <a:lnTo>
                    <a:pt x="69" y="32"/>
                  </a:lnTo>
                  <a:lnTo>
                    <a:pt x="66" y="26"/>
                  </a:lnTo>
                  <a:lnTo>
                    <a:pt x="63" y="21"/>
                  </a:lnTo>
                  <a:lnTo>
                    <a:pt x="59" y="18"/>
                  </a:lnTo>
                  <a:lnTo>
                    <a:pt x="53" y="17"/>
                  </a:lnTo>
                  <a:lnTo>
                    <a:pt x="47" y="15"/>
                  </a:lnTo>
                  <a:lnTo>
                    <a:pt x="36" y="18"/>
                  </a:lnTo>
                  <a:lnTo>
                    <a:pt x="27" y="24"/>
                  </a:lnTo>
                  <a:lnTo>
                    <a:pt x="23" y="33"/>
                  </a:lnTo>
                  <a:lnTo>
                    <a:pt x="20" y="44"/>
                  </a:lnTo>
                  <a:lnTo>
                    <a:pt x="18" y="54"/>
                  </a:lnTo>
                  <a:lnTo>
                    <a:pt x="20" y="65"/>
                  </a:lnTo>
                  <a:lnTo>
                    <a:pt x="21" y="75"/>
                  </a:lnTo>
                  <a:lnTo>
                    <a:pt x="27" y="84"/>
                  </a:lnTo>
                  <a:lnTo>
                    <a:pt x="35" y="90"/>
                  </a:lnTo>
                  <a:lnTo>
                    <a:pt x="47" y="93"/>
                  </a:lnTo>
                  <a:lnTo>
                    <a:pt x="57" y="90"/>
                  </a:lnTo>
                  <a:lnTo>
                    <a:pt x="66" y="83"/>
                  </a:lnTo>
                  <a:lnTo>
                    <a:pt x="71" y="69"/>
                  </a:lnTo>
                  <a:lnTo>
                    <a:pt x="87" y="69"/>
                  </a:lnTo>
                  <a:lnTo>
                    <a:pt x="84" y="80"/>
                  </a:lnTo>
                  <a:lnTo>
                    <a:pt x="80" y="89"/>
                  </a:lnTo>
                  <a:lnTo>
                    <a:pt x="72" y="99"/>
                  </a:lnTo>
                  <a:lnTo>
                    <a:pt x="62" y="105"/>
                  </a:lnTo>
                  <a:lnTo>
                    <a:pt x="45" y="108"/>
                  </a:lnTo>
                  <a:lnTo>
                    <a:pt x="30" y="105"/>
                  </a:lnTo>
                  <a:lnTo>
                    <a:pt x="18" y="98"/>
                  </a:lnTo>
                  <a:lnTo>
                    <a:pt x="8" y="87"/>
                  </a:lnTo>
                  <a:lnTo>
                    <a:pt x="2" y="74"/>
                  </a:lnTo>
                  <a:lnTo>
                    <a:pt x="0" y="57"/>
                  </a:lnTo>
                  <a:lnTo>
                    <a:pt x="2" y="39"/>
                  </a:lnTo>
                  <a:lnTo>
                    <a:pt x="8" y="24"/>
                  </a:lnTo>
                  <a:lnTo>
                    <a:pt x="18" y="11"/>
                  </a:lnTo>
                  <a:lnTo>
                    <a:pt x="32" y="3"/>
                  </a:lnTo>
                  <a:lnTo>
                    <a:pt x="50" y="0"/>
                  </a:lnTo>
                  <a:lnTo>
                    <a:pt x="63" y="3"/>
                  </a:lnTo>
                  <a:lnTo>
                    <a:pt x="74" y="9"/>
                  </a:lnTo>
                  <a:lnTo>
                    <a:pt x="81" y="17"/>
                  </a:lnTo>
                  <a:lnTo>
                    <a:pt x="86" y="27"/>
                  </a:lnTo>
                  <a:lnTo>
                    <a:pt x="87" y="38"/>
                  </a:lnTo>
                  <a:lnTo>
                    <a:pt x="71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156" name="Freeform 60"/>
            <p:cNvSpPr>
              <a:spLocks noEditPoints="1"/>
            </p:cNvSpPr>
            <p:nvPr/>
          </p:nvSpPr>
          <p:spPr bwMode="auto">
            <a:xfrm>
              <a:off x="3405" y="1327"/>
              <a:ext cx="11" cy="90"/>
            </a:xfrm>
            <a:custGeom>
              <a:avLst/>
              <a:gdLst/>
              <a:ahLst/>
              <a:cxnLst>
                <a:cxn ang="0">
                  <a:pos x="17" y="139"/>
                </a:cxn>
                <a:cxn ang="0">
                  <a:pos x="0" y="139"/>
                </a:cxn>
                <a:cxn ang="0">
                  <a:pos x="0" y="37"/>
                </a:cxn>
                <a:cxn ang="0">
                  <a:pos x="17" y="37"/>
                </a:cxn>
                <a:cxn ang="0">
                  <a:pos x="17" y="13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17" y="19"/>
                </a:cxn>
                <a:cxn ang="0">
                  <a:pos x="0" y="19"/>
                </a:cxn>
              </a:cxnLst>
              <a:rect l="0" t="0" r="r" b="b"/>
              <a:pathLst>
                <a:path w="17" h="139">
                  <a:moveTo>
                    <a:pt x="17" y="139"/>
                  </a:moveTo>
                  <a:lnTo>
                    <a:pt x="0" y="139"/>
                  </a:lnTo>
                  <a:lnTo>
                    <a:pt x="0" y="37"/>
                  </a:lnTo>
                  <a:lnTo>
                    <a:pt x="17" y="37"/>
                  </a:lnTo>
                  <a:lnTo>
                    <a:pt x="17" y="139"/>
                  </a:lnTo>
                  <a:close/>
                  <a:moveTo>
                    <a:pt x="0" y="19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157" name="Freeform 61"/>
            <p:cNvSpPr>
              <a:spLocks noEditPoints="1"/>
            </p:cNvSpPr>
            <p:nvPr/>
          </p:nvSpPr>
          <p:spPr bwMode="auto">
            <a:xfrm>
              <a:off x="3432" y="1349"/>
              <a:ext cx="59" cy="70"/>
            </a:xfrm>
            <a:custGeom>
              <a:avLst/>
              <a:gdLst/>
              <a:ahLst/>
              <a:cxnLst>
                <a:cxn ang="0">
                  <a:pos x="18" y="47"/>
                </a:cxn>
                <a:cxn ang="0">
                  <a:pos x="21" y="32"/>
                </a:cxn>
                <a:cxn ang="0">
                  <a:pos x="32" y="20"/>
                </a:cxn>
                <a:cxn ang="0">
                  <a:pos x="47" y="15"/>
                </a:cxn>
                <a:cxn ang="0">
                  <a:pos x="59" y="18"/>
                </a:cxn>
                <a:cxn ang="0">
                  <a:pos x="68" y="26"/>
                </a:cxn>
                <a:cxn ang="0">
                  <a:pos x="72" y="35"/>
                </a:cxn>
                <a:cxn ang="0">
                  <a:pos x="74" y="47"/>
                </a:cxn>
                <a:cxn ang="0">
                  <a:pos x="18" y="47"/>
                </a:cxn>
                <a:cxn ang="0">
                  <a:pos x="74" y="72"/>
                </a:cxn>
                <a:cxn ang="0">
                  <a:pos x="72" y="80"/>
                </a:cxn>
                <a:cxn ang="0">
                  <a:pos x="66" y="86"/>
                </a:cxn>
                <a:cxn ang="0">
                  <a:pos x="59" y="90"/>
                </a:cxn>
                <a:cxn ang="0">
                  <a:pos x="48" y="93"/>
                </a:cxn>
                <a:cxn ang="0">
                  <a:pos x="35" y="90"/>
                </a:cxn>
                <a:cxn ang="0">
                  <a:pos x="26" y="84"/>
                </a:cxn>
                <a:cxn ang="0">
                  <a:pos x="20" y="74"/>
                </a:cxn>
                <a:cxn ang="0">
                  <a:pos x="18" y="60"/>
                </a:cxn>
                <a:cxn ang="0">
                  <a:pos x="92" y="60"/>
                </a:cxn>
                <a:cxn ang="0">
                  <a:pos x="90" y="39"/>
                </a:cxn>
                <a:cxn ang="0">
                  <a:pos x="86" y="23"/>
                </a:cxn>
                <a:cxn ang="0">
                  <a:pos x="77" y="11"/>
                </a:cxn>
                <a:cxn ang="0">
                  <a:pos x="65" y="3"/>
                </a:cxn>
                <a:cxn ang="0">
                  <a:pos x="48" y="0"/>
                </a:cxn>
                <a:cxn ang="0">
                  <a:pos x="30" y="3"/>
                </a:cxn>
                <a:cxn ang="0">
                  <a:pos x="17" y="11"/>
                </a:cxn>
                <a:cxn ang="0">
                  <a:pos x="8" y="24"/>
                </a:cxn>
                <a:cxn ang="0">
                  <a:pos x="2" y="39"/>
                </a:cxn>
                <a:cxn ang="0">
                  <a:pos x="0" y="57"/>
                </a:cxn>
                <a:cxn ang="0">
                  <a:pos x="2" y="74"/>
                </a:cxn>
                <a:cxn ang="0">
                  <a:pos x="8" y="87"/>
                </a:cxn>
                <a:cxn ang="0">
                  <a:pos x="17" y="98"/>
                </a:cxn>
                <a:cxn ang="0">
                  <a:pos x="30" y="105"/>
                </a:cxn>
                <a:cxn ang="0">
                  <a:pos x="45" y="108"/>
                </a:cxn>
                <a:cxn ang="0">
                  <a:pos x="59" y="107"/>
                </a:cxn>
                <a:cxn ang="0">
                  <a:pos x="68" y="104"/>
                </a:cxn>
                <a:cxn ang="0">
                  <a:pos x="72" y="101"/>
                </a:cxn>
                <a:cxn ang="0">
                  <a:pos x="83" y="90"/>
                </a:cxn>
                <a:cxn ang="0">
                  <a:pos x="89" y="80"/>
                </a:cxn>
                <a:cxn ang="0">
                  <a:pos x="90" y="72"/>
                </a:cxn>
                <a:cxn ang="0">
                  <a:pos x="74" y="72"/>
                </a:cxn>
              </a:cxnLst>
              <a:rect l="0" t="0" r="r" b="b"/>
              <a:pathLst>
                <a:path w="92" h="108">
                  <a:moveTo>
                    <a:pt x="18" y="47"/>
                  </a:moveTo>
                  <a:lnTo>
                    <a:pt x="21" y="32"/>
                  </a:lnTo>
                  <a:lnTo>
                    <a:pt x="32" y="20"/>
                  </a:lnTo>
                  <a:lnTo>
                    <a:pt x="47" y="15"/>
                  </a:lnTo>
                  <a:lnTo>
                    <a:pt x="59" y="18"/>
                  </a:lnTo>
                  <a:lnTo>
                    <a:pt x="68" y="26"/>
                  </a:lnTo>
                  <a:lnTo>
                    <a:pt x="72" y="35"/>
                  </a:lnTo>
                  <a:lnTo>
                    <a:pt x="74" y="47"/>
                  </a:lnTo>
                  <a:lnTo>
                    <a:pt x="18" y="47"/>
                  </a:lnTo>
                  <a:close/>
                  <a:moveTo>
                    <a:pt x="74" y="72"/>
                  </a:moveTo>
                  <a:lnTo>
                    <a:pt x="72" y="80"/>
                  </a:lnTo>
                  <a:lnTo>
                    <a:pt x="66" y="86"/>
                  </a:lnTo>
                  <a:lnTo>
                    <a:pt x="59" y="90"/>
                  </a:lnTo>
                  <a:lnTo>
                    <a:pt x="48" y="93"/>
                  </a:lnTo>
                  <a:lnTo>
                    <a:pt x="35" y="90"/>
                  </a:lnTo>
                  <a:lnTo>
                    <a:pt x="26" y="84"/>
                  </a:lnTo>
                  <a:lnTo>
                    <a:pt x="20" y="74"/>
                  </a:lnTo>
                  <a:lnTo>
                    <a:pt x="18" y="60"/>
                  </a:lnTo>
                  <a:lnTo>
                    <a:pt x="92" y="60"/>
                  </a:lnTo>
                  <a:lnTo>
                    <a:pt x="90" y="39"/>
                  </a:lnTo>
                  <a:lnTo>
                    <a:pt x="86" y="23"/>
                  </a:lnTo>
                  <a:lnTo>
                    <a:pt x="77" y="11"/>
                  </a:lnTo>
                  <a:lnTo>
                    <a:pt x="65" y="3"/>
                  </a:lnTo>
                  <a:lnTo>
                    <a:pt x="48" y="0"/>
                  </a:lnTo>
                  <a:lnTo>
                    <a:pt x="30" y="3"/>
                  </a:lnTo>
                  <a:lnTo>
                    <a:pt x="17" y="11"/>
                  </a:lnTo>
                  <a:lnTo>
                    <a:pt x="8" y="24"/>
                  </a:lnTo>
                  <a:lnTo>
                    <a:pt x="2" y="39"/>
                  </a:lnTo>
                  <a:lnTo>
                    <a:pt x="0" y="57"/>
                  </a:lnTo>
                  <a:lnTo>
                    <a:pt x="2" y="74"/>
                  </a:lnTo>
                  <a:lnTo>
                    <a:pt x="8" y="87"/>
                  </a:lnTo>
                  <a:lnTo>
                    <a:pt x="17" y="98"/>
                  </a:lnTo>
                  <a:lnTo>
                    <a:pt x="30" y="105"/>
                  </a:lnTo>
                  <a:lnTo>
                    <a:pt x="45" y="108"/>
                  </a:lnTo>
                  <a:lnTo>
                    <a:pt x="59" y="107"/>
                  </a:lnTo>
                  <a:lnTo>
                    <a:pt x="68" y="104"/>
                  </a:lnTo>
                  <a:lnTo>
                    <a:pt x="72" y="101"/>
                  </a:lnTo>
                  <a:lnTo>
                    <a:pt x="83" y="90"/>
                  </a:lnTo>
                  <a:lnTo>
                    <a:pt x="89" y="80"/>
                  </a:lnTo>
                  <a:lnTo>
                    <a:pt x="90" y="72"/>
                  </a:lnTo>
                  <a:lnTo>
                    <a:pt x="74" y="7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158" name="Freeform 62"/>
            <p:cNvSpPr>
              <a:spLocks/>
            </p:cNvSpPr>
            <p:nvPr/>
          </p:nvSpPr>
          <p:spPr bwMode="auto">
            <a:xfrm>
              <a:off x="3501" y="1333"/>
              <a:ext cx="29" cy="85"/>
            </a:xfrm>
            <a:custGeom>
              <a:avLst/>
              <a:gdLst/>
              <a:ahLst/>
              <a:cxnLst>
                <a:cxn ang="0">
                  <a:pos x="30" y="43"/>
                </a:cxn>
                <a:cxn ang="0">
                  <a:pos x="30" y="108"/>
                </a:cxn>
                <a:cxn ang="0">
                  <a:pos x="31" y="112"/>
                </a:cxn>
                <a:cxn ang="0">
                  <a:pos x="33" y="114"/>
                </a:cxn>
                <a:cxn ang="0">
                  <a:pos x="34" y="115"/>
                </a:cxn>
                <a:cxn ang="0">
                  <a:pos x="36" y="117"/>
                </a:cxn>
                <a:cxn ang="0">
                  <a:pos x="39" y="117"/>
                </a:cxn>
                <a:cxn ang="0">
                  <a:pos x="40" y="117"/>
                </a:cxn>
                <a:cxn ang="0">
                  <a:pos x="46" y="117"/>
                </a:cxn>
                <a:cxn ang="0">
                  <a:pos x="46" y="130"/>
                </a:cxn>
                <a:cxn ang="0">
                  <a:pos x="40" y="130"/>
                </a:cxn>
                <a:cxn ang="0">
                  <a:pos x="36" y="130"/>
                </a:cxn>
                <a:cxn ang="0">
                  <a:pos x="34" y="132"/>
                </a:cxn>
                <a:cxn ang="0">
                  <a:pos x="27" y="130"/>
                </a:cxn>
                <a:cxn ang="0">
                  <a:pos x="22" y="129"/>
                </a:cxn>
                <a:cxn ang="0">
                  <a:pos x="18" y="126"/>
                </a:cxn>
                <a:cxn ang="0">
                  <a:pos x="16" y="123"/>
                </a:cxn>
                <a:cxn ang="0">
                  <a:pos x="15" y="120"/>
                </a:cxn>
                <a:cxn ang="0">
                  <a:pos x="13" y="114"/>
                </a:cxn>
                <a:cxn ang="0">
                  <a:pos x="13" y="109"/>
                </a:cxn>
                <a:cxn ang="0">
                  <a:pos x="13" y="43"/>
                </a:cxn>
                <a:cxn ang="0">
                  <a:pos x="0" y="43"/>
                </a:cxn>
                <a:cxn ang="0">
                  <a:pos x="0" y="28"/>
                </a:cxn>
                <a:cxn ang="0">
                  <a:pos x="13" y="28"/>
                </a:cxn>
                <a:cxn ang="0">
                  <a:pos x="13" y="0"/>
                </a:cxn>
                <a:cxn ang="0">
                  <a:pos x="30" y="0"/>
                </a:cxn>
                <a:cxn ang="0">
                  <a:pos x="30" y="28"/>
                </a:cxn>
                <a:cxn ang="0">
                  <a:pos x="46" y="28"/>
                </a:cxn>
                <a:cxn ang="0">
                  <a:pos x="46" y="43"/>
                </a:cxn>
                <a:cxn ang="0">
                  <a:pos x="30" y="43"/>
                </a:cxn>
              </a:cxnLst>
              <a:rect l="0" t="0" r="r" b="b"/>
              <a:pathLst>
                <a:path w="46" h="132">
                  <a:moveTo>
                    <a:pt x="30" y="43"/>
                  </a:moveTo>
                  <a:lnTo>
                    <a:pt x="30" y="108"/>
                  </a:lnTo>
                  <a:lnTo>
                    <a:pt x="31" y="112"/>
                  </a:lnTo>
                  <a:lnTo>
                    <a:pt x="33" y="114"/>
                  </a:lnTo>
                  <a:lnTo>
                    <a:pt x="34" y="115"/>
                  </a:lnTo>
                  <a:lnTo>
                    <a:pt x="36" y="117"/>
                  </a:lnTo>
                  <a:lnTo>
                    <a:pt x="39" y="117"/>
                  </a:lnTo>
                  <a:lnTo>
                    <a:pt x="40" y="117"/>
                  </a:lnTo>
                  <a:lnTo>
                    <a:pt x="46" y="117"/>
                  </a:lnTo>
                  <a:lnTo>
                    <a:pt x="46" y="130"/>
                  </a:lnTo>
                  <a:lnTo>
                    <a:pt x="40" y="130"/>
                  </a:lnTo>
                  <a:lnTo>
                    <a:pt x="36" y="130"/>
                  </a:lnTo>
                  <a:lnTo>
                    <a:pt x="34" y="132"/>
                  </a:lnTo>
                  <a:lnTo>
                    <a:pt x="27" y="130"/>
                  </a:lnTo>
                  <a:lnTo>
                    <a:pt x="22" y="129"/>
                  </a:lnTo>
                  <a:lnTo>
                    <a:pt x="18" y="126"/>
                  </a:lnTo>
                  <a:lnTo>
                    <a:pt x="16" y="123"/>
                  </a:lnTo>
                  <a:lnTo>
                    <a:pt x="15" y="120"/>
                  </a:lnTo>
                  <a:lnTo>
                    <a:pt x="13" y="114"/>
                  </a:lnTo>
                  <a:lnTo>
                    <a:pt x="13" y="109"/>
                  </a:lnTo>
                  <a:lnTo>
                    <a:pt x="13" y="43"/>
                  </a:lnTo>
                  <a:lnTo>
                    <a:pt x="0" y="43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0"/>
                  </a:lnTo>
                  <a:lnTo>
                    <a:pt x="30" y="0"/>
                  </a:lnTo>
                  <a:lnTo>
                    <a:pt x="30" y="28"/>
                  </a:lnTo>
                  <a:lnTo>
                    <a:pt x="46" y="28"/>
                  </a:lnTo>
                  <a:lnTo>
                    <a:pt x="46" y="43"/>
                  </a:lnTo>
                  <a:lnTo>
                    <a:pt x="30" y="4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159" name="Freeform 63"/>
            <p:cNvSpPr>
              <a:spLocks noEditPoints="1"/>
            </p:cNvSpPr>
            <p:nvPr/>
          </p:nvSpPr>
          <p:spPr bwMode="auto">
            <a:xfrm>
              <a:off x="3544" y="1327"/>
              <a:ext cx="11" cy="90"/>
            </a:xfrm>
            <a:custGeom>
              <a:avLst/>
              <a:gdLst/>
              <a:ahLst/>
              <a:cxnLst>
                <a:cxn ang="0">
                  <a:pos x="17" y="139"/>
                </a:cxn>
                <a:cxn ang="0">
                  <a:pos x="0" y="139"/>
                </a:cxn>
                <a:cxn ang="0">
                  <a:pos x="0" y="37"/>
                </a:cxn>
                <a:cxn ang="0">
                  <a:pos x="17" y="37"/>
                </a:cxn>
                <a:cxn ang="0">
                  <a:pos x="17" y="13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17" y="19"/>
                </a:cxn>
                <a:cxn ang="0">
                  <a:pos x="0" y="19"/>
                </a:cxn>
              </a:cxnLst>
              <a:rect l="0" t="0" r="r" b="b"/>
              <a:pathLst>
                <a:path w="17" h="139">
                  <a:moveTo>
                    <a:pt x="17" y="139"/>
                  </a:moveTo>
                  <a:lnTo>
                    <a:pt x="0" y="139"/>
                  </a:lnTo>
                  <a:lnTo>
                    <a:pt x="0" y="37"/>
                  </a:lnTo>
                  <a:lnTo>
                    <a:pt x="17" y="37"/>
                  </a:lnTo>
                  <a:lnTo>
                    <a:pt x="17" y="139"/>
                  </a:lnTo>
                  <a:close/>
                  <a:moveTo>
                    <a:pt x="0" y="19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160" name="Freeform 64"/>
            <p:cNvSpPr>
              <a:spLocks noEditPoints="1"/>
            </p:cNvSpPr>
            <p:nvPr/>
          </p:nvSpPr>
          <p:spPr bwMode="auto">
            <a:xfrm>
              <a:off x="3571" y="1349"/>
              <a:ext cx="59" cy="70"/>
            </a:xfrm>
            <a:custGeom>
              <a:avLst/>
              <a:gdLst/>
              <a:ahLst/>
              <a:cxnLst>
                <a:cxn ang="0">
                  <a:pos x="18" y="47"/>
                </a:cxn>
                <a:cxn ang="0">
                  <a:pos x="21" y="32"/>
                </a:cxn>
                <a:cxn ang="0">
                  <a:pos x="32" y="20"/>
                </a:cxn>
                <a:cxn ang="0">
                  <a:pos x="47" y="15"/>
                </a:cxn>
                <a:cxn ang="0">
                  <a:pos x="59" y="18"/>
                </a:cxn>
                <a:cxn ang="0">
                  <a:pos x="68" y="26"/>
                </a:cxn>
                <a:cxn ang="0">
                  <a:pos x="72" y="35"/>
                </a:cxn>
                <a:cxn ang="0">
                  <a:pos x="74" y="47"/>
                </a:cxn>
                <a:cxn ang="0">
                  <a:pos x="18" y="47"/>
                </a:cxn>
                <a:cxn ang="0">
                  <a:pos x="74" y="72"/>
                </a:cxn>
                <a:cxn ang="0">
                  <a:pos x="72" y="80"/>
                </a:cxn>
                <a:cxn ang="0">
                  <a:pos x="66" y="86"/>
                </a:cxn>
                <a:cxn ang="0">
                  <a:pos x="59" y="90"/>
                </a:cxn>
                <a:cxn ang="0">
                  <a:pos x="48" y="93"/>
                </a:cxn>
                <a:cxn ang="0">
                  <a:pos x="35" y="90"/>
                </a:cxn>
                <a:cxn ang="0">
                  <a:pos x="26" y="84"/>
                </a:cxn>
                <a:cxn ang="0">
                  <a:pos x="20" y="74"/>
                </a:cxn>
                <a:cxn ang="0">
                  <a:pos x="18" y="60"/>
                </a:cxn>
                <a:cxn ang="0">
                  <a:pos x="92" y="60"/>
                </a:cxn>
                <a:cxn ang="0">
                  <a:pos x="90" y="39"/>
                </a:cxn>
                <a:cxn ang="0">
                  <a:pos x="86" y="23"/>
                </a:cxn>
                <a:cxn ang="0">
                  <a:pos x="77" y="11"/>
                </a:cxn>
                <a:cxn ang="0">
                  <a:pos x="65" y="3"/>
                </a:cxn>
                <a:cxn ang="0">
                  <a:pos x="48" y="0"/>
                </a:cxn>
                <a:cxn ang="0">
                  <a:pos x="30" y="3"/>
                </a:cxn>
                <a:cxn ang="0">
                  <a:pos x="17" y="11"/>
                </a:cxn>
                <a:cxn ang="0">
                  <a:pos x="8" y="24"/>
                </a:cxn>
                <a:cxn ang="0">
                  <a:pos x="2" y="39"/>
                </a:cxn>
                <a:cxn ang="0">
                  <a:pos x="0" y="57"/>
                </a:cxn>
                <a:cxn ang="0">
                  <a:pos x="2" y="74"/>
                </a:cxn>
                <a:cxn ang="0">
                  <a:pos x="8" y="87"/>
                </a:cxn>
                <a:cxn ang="0">
                  <a:pos x="17" y="98"/>
                </a:cxn>
                <a:cxn ang="0">
                  <a:pos x="30" y="105"/>
                </a:cxn>
                <a:cxn ang="0">
                  <a:pos x="45" y="108"/>
                </a:cxn>
                <a:cxn ang="0">
                  <a:pos x="59" y="107"/>
                </a:cxn>
                <a:cxn ang="0">
                  <a:pos x="68" y="104"/>
                </a:cxn>
                <a:cxn ang="0">
                  <a:pos x="72" y="101"/>
                </a:cxn>
                <a:cxn ang="0">
                  <a:pos x="83" y="90"/>
                </a:cxn>
                <a:cxn ang="0">
                  <a:pos x="89" y="80"/>
                </a:cxn>
                <a:cxn ang="0">
                  <a:pos x="90" y="72"/>
                </a:cxn>
                <a:cxn ang="0">
                  <a:pos x="74" y="72"/>
                </a:cxn>
              </a:cxnLst>
              <a:rect l="0" t="0" r="r" b="b"/>
              <a:pathLst>
                <a:path w="92" h="108">
                  <a:moveTo>
                    <a:pt x="18" y="47"/>
                  </a:moveTo>
                  <a:lnTo>
                    <a:pt x="21" y="32"/>
                  </a:lnTo>
                  <a:lnTo>
                    <a:pt x="32" y="20"/>
                  </a:lnTo>
                  <a:lnTo>
                    <a:pt x="47" y="15"/>
                  </a:lnTo>
                  <a:lnTo>
                    <a:pt x="59" y="18"/>
                  </a:lnTo>
                  <a:lnTo>
                    <a:pt x="68" y="26"/>
                  </a:lnTo>
                  <a:lnTo>
                    <a:pt x="72" y="35"/>
                  </a:lnTo>
                  <a:lnTo>
                    <a:pt x="74" y="47"/>
                  </a:lnTo>
                  <a:lnTo>
                    <a:pt x="18" y="47"/>
                  </a:lnTo>
                  <a:close/>
                  <a:moveTo>
                    <a:pt x="74" y="72"/>
                  </a:moveTo>
                  <a:lnTo>
                    <a:pt x="72" y="80"/>
                  </a:lnTo>
                  <a:lnTo>
                    <a:pt x="66" y="86"/>
                  </a:lnTo>
                  <a:lnTo>
                    <a:pt x="59" y="90"/>
                  </a:lnTo>
                  <a:lnTo>
                    <a:pt x="48" y="93"/>
                  </a:lnTo>
                  <a:lnTo>
                    <a:pt x="35" y="90"/>
                  </a:lnTo>
                  <a:lnTo>
                    <a:pt x="26" y="84"/>
                  </a:lnTo>
                  <a:lnTo>
                    <a:pt x="20" y="74"/>
                  </a:lnTo>
                  <a:lnTo>
                    <a:pt x="18" y="60"/>
                  </a:lnTo>
                  <a:lnTo>
                    <a:pt x="92" y="60"/>
                  </a:lnTo>
                  <a:lnTo>
                    <a:pt x="90" y="39"/>
                  </a:lnTo>
                  <a:lnTo>
                    <a:pt x="86" y="23"/>
                  </a:lnTo>
                  <a:lnTo>
                    <a:pt x="77" y="11"/>
                  </a:lnTo>
                  <a:lnTo>
                    <a:pt x="65" y="3"/>
                  </a:lnTo>
                  <a:lnTo>
                    <a:pt x="48" y="0"/>
                  </a:lnTo>
                  <a:lnTo>
                    <a:pt x="30" y="3"/>
                  </a:lnTo>
                  <a:lnTo>
                    <a:pt x="17" y="11"/>
                  </a:lnTo>
                  <a:lnTo>
                    <a:pt x="8" y="24"/>
                  </a:lnTo>
                  <a:lnTo>
                    <a:pt x="2" y="39"/>
                  </a:lnTo>
                  <a:lnTo>
                    <a:pt x="0" y="57"/>
                  </a:lnTo>
                  <a:lnTo>
                    <a:pt x="2" y="74"/>
                  </a:lnTo>
                  <a:lnTo>
                    <a:pt x="8" y="87"/>
                  </a:lnTo>
                  <a:lnTo>
                    <a:pt x="17" y="98"/>
                  </a:lnTo>
                  <a:lnTo>
                    <a:pt x="30" y="105"/>
                  </a:lnTo>
                  <a:lnTo>
                    <a:pt x="45" y="108"/>
                  </a:lnTo>
                  <a:lnTo>
                    <a:pt x="59" y="107"/>
                  </a:lnTo>
                  <a:lnTo>
                    <a:pt x="68" y="104"/>
                  </a:lnTo>
                  <a:lnTo>
                    <a:pt x="72" y="101"/>
                  </a:lnTo>
                  <a:lnTo>
                    <a:pt x="83" y="90"/>
                  </a:lnTo>
                  <a:lnTo>
                    <a:pt x="89" y="80"/>
                  </a:lnTo>
                  <a:lnTo>
                    <a:pt x="90" y="72"/>
                  </a:lnTo>
                  <a:lnTo>
                    <a:pt x="74" y="7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161" name="Freeform 65"/>
            <p:cNvSpPr>
              <a:spLocks/>
            </p:cNvSpPr>
            <p:nvPr/>
          </p:nvSpPr>
          <p:spPr bwMode="auto">
            <a:xfrm>
              <a:off x="3641" y="1349"/>
              <a:ext cx="54" cy="70"/>
            </a:xfrm>
            <a:custGeom>
              <a:avLst/>
              <a:gdLst/>
              <a:ahLst/>
              <a:cxnLst>
                <a:cxn ang="0">
                  <a:pos x="64" y="30"/>
                </a:cxn>
                <a:cxn ang="0">
                  <a:pos x="61" y="24"/>
                </a:cxn>
                <a:cxn ang="0">
                  <a:pos x="57" y="20"/>
                </a:cxn>
                <a:cxn ang="0">
                  <a:pos x="46" y="15"/>
                </a:cxn>
                <a:cxn ang="0">
                  <a:pos x="37" y="15"/>
                </a:cxn>
                <a:cxn ang="0">
                  <a:pos x="31" y="17"/>
                </a:cxn>
                <a:cxn ang="0">
                  <a:pos x="25" y="20"/>
                </a:cxn>
                <a:cxn ang="0">
                  <a:pos x="21" y="26"/>
                </a:cxn>
                <a:cxn ang="0">
                  <a:pos x="21" y="33"/>
                </a:cxn>
                <a:cxn ang="0">
                  <a:pos x="25" y="39"/>
                </a:cxn>
                <a:cxn ang="0">
                  <a:pos x="37" y="44"/>
                </a:cxn>
                <a:cxn ang="0">
                  <a:pos x="72" y="54"/>
                </a:cxn>
                <a:cxn ang="0">
                  <a:pos x="84" y="74"/>
                </a:cxn>
                <a:cxn ang="0">
                  <a:pos x="72" y="99"/>
                </a:cxn>
                <a:cxn ang="0">
                  <a:pos x="43" y="108"/>
                </a:cxn>
                <a:cxn ang="0">
                  <a:pos x="15" y="101"/>
                </a:cxn>
                <a:cxn ang="0">
                  <a:pos x="3" y="87"/>
                </a:cxn>
                <a:cxn ang="0">
                  <a:pos x="0" y="72"/>
                </a:cxn>
                <a:cxn ang="0">
                  <a:pos x="18" y="77"/>
                </a:cxn>
                <a:cxn ang="0">
                  <a:pos x="24" y="87"/>
                </a:cxn>
                <a:cxn ang="0">
                  <a:pos x="43" y="93"/>
                </a:cxn>
                <a:cxn ang="0">
                  <a:pos x="55" y="92"/>
                </a:cxn>
                <a:cxn ang="0">
                  <a:pos x="63" y="86"/>
                </a:cxn>
                <a:cxn ang="0">
                  <a:pos x="66" y="77"/>
                </a:cxn>
                <a:cxn ang="0">
                  <a:pos x="64" y="69"/>
                </a:cxn>
                <a:cxn ang="0">
                  <a:pos x="54" y="65"/>
                </a:cxn>
                <a:cxn ang="0">
                  <a:pos x="27" y="57"/>
                </a:cxn>
                <a:cxn ang="0">
                  <a:pos x="6" y="45"/>
                </a:cxn>
                <a:cxn ang="0">
                  <a:pos x="6" y="18"/>
                </a:cxn>
                <a:cxn ang="0">
                  <a:pos x="27" y="3"/>
                </a:cxn>
                <a:cxn ang="0">
                  <a:pos x="57" y="3"/>
                </a:cxn>
                <a:cxn ang="0">
                  <a:pos x="75" y="15"/>
                </a:cxn>
                <a:cxn ang="0">
                  <a:pos x="79" y="29"/>
                </a:cxn>
                <a:cxn ang="0">
                  <a:pos x="64" y="32"/>
                </a:cxn>
              </a:cxnLst>
              <a:rect l="0" t="0" r="r" b="b"/>
              <a:pathLst>
                <a:path w="84" h="108">
                  <a:moveTo>
                    <a:pt x="64" y="32"/>
                  </a:moveTo>
                  <a:lnTo>
                    <a:pt x="64" y="30"/>
                  </a:lnTo>
                  <a:lnTo>
                    <a:pt x="63" y="27"/>
                  </a:lnTo>
                  <a:lnTo>
                    <a:pt x="61" y="24"/>
                  </a:lnTo>
                  <a:lnTo>
                    <a:pt x="60" y="21"/>
                  </a:lnTo>
                  <a:lnTo>
                    <a:pt x="57" y="20"/>
                  </a:lnTo>
                  <a:lnTo>
                    <a:pt x="52" y="17"/>
                  </a:lnTo>
                  <a:lnTo>
                    <a:pt x="46" y="15"/>
                  </a:lnTo>
                  <a:lnTo>
                    <a:pt x="40" y="15"/>
                  </a:lnTo>
                  <a:lnTo>
                    <a:pt x="37" y="15"/>
                  </a:lnTo>
                  <a:lnTo>
                    <a:pt x="34" y="15"/>
                  </a:lnTo>
                  <a:lnTo>
                    <a:pt x="31" y="17"/>
                  </a:lnTo>
                  <a:lnTo>
                    <a:pt x="28" y="18"/>
                  </a:lnTo>
                  <a:lnTo>
                    <a:pt x="25" y="20"/>
                  </a:lnTo>
                  <a:lnTo>
                    <a:pt x="22" y="23"/>
                  </a:lnTo>
                  <a:lnTo>
                    <a:pt x="21" y="26"/>
                  </a:lnTo>
                  <a:lnTo>
                    <a:pt x="19" y="30"/>
                  </a:lnTo>
                  <a:lnTo>
                    <a:pt x="21" y="33"/>
                  </a:lnTo>
                  <a:lnTo>
                    <a:pt x="22" y="38"/>
                  </a:lnTo>
                  <a:lnTo>
                    <a:pt x="25" y="39"/>
                  </a:lnTo>
                  <a:lnTo>
                    <a:pt x="31" y="41"/>
                  </a:lnTo>
                  <a:lnTo>
                    <a:pt x="37" y="44"/>
                  </a:lnTo>
                  <a:lnTo>
                    <a:pt x="55" y="47"/>
                  </a:lnTo>
                  <a:lnTo>
                    <a:pt x="72" y="54"/>
                  </a:lnTo>
                  <a:lnTo>
                    <a:pt x="81" y="62"/>
                  </a:lnTo>
                  <a:lnTo>
                    <a:pt x="84" y="74"/>
                  </a:lnTo>
                  <a:lnTo>
                    <a:pt x="81" y="89"/>
                  </a:lnTo>
                  <a:lnTo>
                    <a:pt x="72" y="99"/>
                  </a:lnTo>
                  <a:lnTo>
                    <a:pt x="60" y="105"/>
                  </a:lnTo>
                  <a:lnTo>
                    <a:pt x="43" y="108"/>
                  </a:lnTo>
                  <a:lnTo>
                    <a:pt x="27" y="105"/>
                  </a:lnTo>
                  <a:lnTo>
                    <a:pt x="15" y="101"/>
                  </a:lnTo>
                  <a:lnTo>
                    <a:pt x="7" y="95"/>
                  </a:lnTo>
                  <a:lnTo>
                    <a:pt x="3" y="87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16" y="72"/>
                  </a:lnTo>
                  <a:lnTo>
                    <a:pt x="18" y="77"/>
                  </a:lnTo>
                  <a:lnTo>
                    <a:pt x="19" y="83"/>
                  </a:lnTo>
                  <a:lnTo>
                    <a:pt x="24" y="87"/>
                  </a:lnTo>
                  <a:lnTo>
                    <a:pt x="31" y="92"/>
                  </a:lnTo>
                  <a:lnTo>
                    <a:pt x="43" y="93"/>
                  </a:lnTo>
                  <a:lnTo>
                    <a:pt x="49" y="93"/>
                  </a:lnTo>
                  <a:lnTo>
                    <a:pt x="55" y="92"/>
                  </a:lnTo>
                  <a:lnTo>
                    <a:pt x="60" y="89"/>
                  </a:lnTo>
                  <a:lnTo>
                    <a:pt x="63" y="86"/>
                  </a:lnTo>
                  <a:lnTo>
                    <a:pt x="66" y="81"/>
                  </a:lnTo>
                  <a:lnTo>
                    <a:pt x="66" y="77"/>
                  </a:lnTo>
                  <a:lnTo>
                    <a:pt x="66" y="72"/>
                  </a:lnTo>
                  <a:lnTo>
                    <a:pt x="64" y="69"/>
                  </a:lnTo>
                  <a:lnTo>
                    <a:pt x="60" y="66"/>
                  </a:lnTo>
                  <a:lnTo>
                    <a:pt x="54" y="65"/>
                  </a:lnTo>
                  <a:lnTo>
                    <a:pt x="46" y="62"/>
                  </a:lnTo>
                  <a:lnTo>
                    <a:pt x="27" y="57"/>
                  </a:lnTo>
                  <a:lnTo>
                    <a:pt x="15" y="53"/>
                  </a:lnTo>
                  <a:lnTo>
                    <a:pt x="6" y="45"/>
                  </a:lnTo>
                  <a:lnTo>
                    <a:pt x="3" y="33"/>
                  </a:lnTo>
                  <a:lnTo>
                    <a:pt x="6" y="18"/>
                  </a:lnTo>
                  <a:lnTo>
                    <a:pt x="15" y="8"/>
                  </a:lnTo>
                  <a:lnTo>
                    <a:pt x="27" y="3"/>
                  </a:lnTo>
                  <a:lnTo>
                    <a:pt x="42" y="0"/>
                  </a:lnTo>
                  <a:lnTo>
                    <a:pt x="57" y="3"/>
                  </a:lnTo>
                  <a:lnTo>
                    <a:pt x="67" y="8"/>
                  </a:lnTo>
                  <a:lnTo>
                    <a:pt x="75" y="15"/>
                  </a:lnTo>
                  <a:lnTo>
                    <a:pt x="78" y="21"/>
                  </a:lnTo>
                  <a:lnTo>
                    <a:pt x="79" y="29"/>
                  </a:lnTo>
                  <a:lnTo>
                    <a:pt x="81" y="32"/>
                  </a:lnTo>
                  <a:lnTo>
                    <a:pt x="64" y="3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077913" indent="-39211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614488" indent="-4889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95000"/>
        <a:buFont typeface="Wingdings" pitchFamily="2" charset="2"/>
        <a:buChar char="Ø"/>
        <a:defRPr sz="2800">
          <a:solidFill>
            <a:schemeClr val="tx1"/>
          </a:solidFill>
          <a:latin typeface="+mn-lt"/>
          <a:cs typeface="+mn-cs"/>
        </a:defRPr>
      </a:lvl2pPr>
      <a:lvl3pPr marL="2154238" indent="-522288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ü"/>
        <a:defRPr sz="2400">
          <a:solidFill>
            <a:schemeClr val="tx1"/>
          </a:solidFill>
          <a:latin typeface="+mn-lt"/>
          <a:cs typeface="+mn-cs"/>
        </a:defRPr>
      </a:lvl3pPr>
      <a:lvl4pPr marL="2593975" indent="-407988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890838" indent="-295275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3348038" indent="-295275" algn="l" rtl="0" fontAlgn="base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3805238" indent="-295275" algn="l" rtl="0" fontAlgn="base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4262438" indent="-295275" algn="l" rtl="0" fontAlgn="base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4719638" indent="-295275" algn="l" rtl="0" fontAlgn="base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PowerPoint_Slide1.sldx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84213" y="206057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3333FF"/>
                </a:solidFill>
              </a:rPr>
              <a:t>South East Asia Youth Network </a:t>
            </a:r>
            <a:endParaRPr lang="en-GB" b="1" dirty="0" smtClean="0">
              <a:solidFill>
                <a:srgbClr val="3333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4077072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C0099"/>
                </a:solidFill>
              </a:rPr>
              <a:t>Review 2015-2016</a:t>
            </a:r>
          </a:p>
          <a:p>
            <a:pPr algn="ctr"/>
            <a:r>
              <a:rPr lang="en-US" b="1" dirty="0" smtClean="0">
                <a:solidFill>
                  <a:srgbClr val="CC0099"/>
                </a:solidFill>
              </a:rPr>
              <a:t>Successes and Challenges</a:t>
            </a:r>
            <a:endParaRPr lang="en-GB" b="1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eatty\Desktop\MRCS\SEAYN\Cambodia\20160314_1044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635" y="980728"/>
            <a:ext cx="6528725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4577060"/>
            <a:ext cx="6120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ASEAN Youth Development Index</a:t>
            </a:r>
          </a:p>
          <a:p>
            <a:endParaRPr lang="en-US" dirty="0"/>
          </a:p>
          <a:p>
            <a:r>
              <a:rPr lang="en-US" dirty="0" smtClean="0"/>
              <a:t>Workshop on the </a:t>
            </a:r>
            <a:r>
              <a:rPr lang="en-US" dirty="0" err="1" smtClean="0"/>
              <a:t>finalisation</a:t>
            </a:r>
            <a:r>
              <a:rPr lang="en-US" dirty="0" smtClean="0"/>
              <a:t> of the ASEAN work plan on youth 2016 – 2020</a:t>
            </a:r>
          </a:p>
          <a:p>
            <a:endParaRPr lang="en-US" dirty="0"/>
          </a:p>
          <a:p>
            <a:r>
              <a:rPr lang="en-US" dirty="0" smtClean="0"/>
              <a:t>14-15 March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99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3573016"/>
            <a:ext cx="51845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International Youth Conference</a:t>
            </a:r>
          </a:p>
          <a:p>
            <a:endParaRPr lang="en-US" dirty="0"/>
          </a:p>
          <a:p>
            <a:r>
              <a:rPr lang="en-US" dirty="0" err="1" smtClean="0"/>
              <a:t>Jumbara</a:t>
            </a:r>
            <a:r>
              <a:rPr lang="en-US" dirty="0" smtClean="0"/>
              <a:t>, </a:t>
            </a:r>
            <a:r>
              <a:rPr lang="en-US" dirty="0" err="1" smtClean="0"/>
              <a:t>Pangkep</a:t>
            </a:r>
            <a:r>
              <a:rPr lang="en-US" dirty="0" smtClean="0"/>
              <a:t> Indonesia</a:t>
            </a:r>
          </a:p>
          <a:p>
            <a:r>
              <a:rPr lang="en-US" dirty="0" smtClean="0"/>
              <a:t>25 – 31 July 2016</a:t>
            </a:r>
          </a:p>
          <a:p>
            <a:endParaRPr lang="en-US" dirty="0"/>
          </a:p>
          <a:p>
            <a:r>
              <a:rPr lang="en-US" dirty="0" smtClean="0"/>
              <a:t>Italy Red Cross</a:t>
            </a:r>
          </a:p>
          <a:p>
            <a:r>
              <a:rPr lang="en-US" dirty="0" smtClean="0"/>
              <a:t>Cambodia Red Cross</a:t>
            </a:r>
          </a:p>
          <a:p>
            <a:r>
              <a:rPr lang="en-US" dirty="0" smtClean="0"/>
              <a:t>Thailand Red Cross</a:t>
            </a:r>
          </a:p>
          <a:p>
            <a:r>
              <a:rPr lang="en-US" dirty="0" smtClean="0"/>
              <a:t>Myanmar Red Cross</a:t>
            </a:r>
            <a:endParaRPr lang="en-US" dirty="0"/>
          </a:p>
        </p:txBody>
      </p:sp>
      <p:pic>
        <p:nvPicPr>
          <p:cNvPr id="3074" name="Picture 2" descr="C:\Users\keatty\Downloads\20160728_154049_resiz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77"/>
          <a:stretch/>
        </p:blipFill>
        <p:spPr bwMode="auto">
          <a:xfrm>
            <a:off x="683568" y="836712"/>
            <a:ext cx="7939152" cy="351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773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864096"/>
          </a:xfrm>
        </p:spPr>
        <p:txBody>
          <a:bodyPr/>
          <a:lstStyle/>
          <a:p>
            <a:r>
              <a:rPr lang="en-US" b="1" dirty="0" smtClean="0">
                <a:solidFill>
                  <a:srgbClr val="993300"/>
                </a:solidFill>
              </a:rPr>
              <a:t>Challenges</a:t>
            </a:r>
            <a:endParaRPr lang="en-GB" b="1" dirty="0">
              <a:solidFill>
                <a:srgbClr val="9933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8219256" cy="4335884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Reporting to SEAYN was not carried on regular basis. information update is limited and not captured thru Newsletter, FB 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Advocacy </a:t>
            </a:r>
            <a:r>
              <a:rPr lang="en-U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limited </a:t>
            </a:r>
            <a:r>
              <a:rPr lang="en-US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leadership (case </a:t>
            </a:r>
            <a:r>
              <a:rPr lang="en-U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study, SEAYN Page)</a:t>
            </a:r>
          </a:p>
          <a:p>
            <a:r>
              <a:rPr lang="en-U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 engagement was not regular</a:t>
            </a:r>
          </a:p>
          <a:p>
            <a:r>
              <a:rPr lang="en-U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Members leave and replacement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NS FB and National Youth Network Establishment was not implemented</a:t>
            </a:r>
          </a:p>
          <a:p>
            <a:pPr marL="685800" indent="0"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685800" indent="0">
              <a:buNone/>
            </a:pPr>
            <a:endParaRPr lang="en-US" sz="3200" b="1" dirty="0" smtClean="0">
              <a:solidFill>
                <a:srgbClr val="99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15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147248" cy="1296144"/>
          </a:xfrm>
        </p:spPr>
        <p:txBody>
          <a:bodyPr/>
          <a:lstStyle/>
          <a:p>
            <a:r>
              <a:rPr lang="en-US" sz="4000" b="1" dirty="0" smtClean="0">
                <a:solidFill>
                  <a:srgbClr val="993300"/>
                </a:solidFill>
                <a:latin typeface="Berlin Sans FB" pitchFamily="34" charset="0"/>
              </a:rPr>
              <a:t>Your ideas/suggestions tomorrow for the Working system. </a:t>
            </a:r>
            <a:endParaRPr lang="en-GB" sz="4000" b="1" dirty="0">
              <a:solidFill>
                <a:srgbClr val="993300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03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9856"/>
            <a:ext cx="8229600" cy="1143000"/>
          </a:xfrm>
        </p:spPr>
        <p:txBody>
          <a:bodyPr/>
          <a:lstStyle/>
          <a:p>
            <a:r>
              <a:rPr lang="en-US" dirty="0" smtClean="0"/>
              <a:t>Thank You Very Much</a:t>
            </a:r>
            <a:endParaRPr lang="en-GB" dirty="0"/>
          </a:p>
        </p:txBody>
      </p:sp>
      <p:pic>
        <p:nvPicPr>
          <p:cNvPr id="4" name="Picture 2" descr="C:\Documents and Settings\kumjuho\Local Settings\Temporary Internet Files\Content.IE5\IY2DMX7M\MC90005611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132856"/>
            <a:ext cx="561662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6862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203932"/>
              </p:ext>
            </p:extLst>
          </p:nvPr>
        </p:nvGraphicFramePr>
        <p:xfrm>
          <a:off x="467544" y="1628800"/>
          <a:ext cx="8424936" cy="4824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Slide" r:id="rId4" imgW="946299" imgH="710331" progId="PowerPoint.Slide.12">
                  <p:embed/>
                </p:oleObj>
              </mc:Choice>
              <mc:Fallback>
                <p:oleObj name="Slide" r:id="rId4" imgW="946299" imgH="710331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628800"/>
                        <a:ext cx="8424936" cy="48245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836712"/>
            <a:ext cx="6470848" cy="72008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1. </a:t>
            </a:r>
            <a:r>
              <a:rPr lang="en-US" dirty="0" err="1" smtClean="0">
                <a:solidFill>
                  <a:srgbClr val="FF0000"/>
                </a:solidFill>
                <a:latin typeface="Berlin Sans FB Demi" pitchFamily="34" charset="0"/>
              </a:rPr>
              <a:t>Seayn</a:t>
            </a:r>
            <a:endParaRPr lang="en-US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39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Coordination Team (2015-2016)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075613" cy="4479900"/>
          </a:xfrm>
        </p:spPr>
        <p:txBody>
          <a:bodyPr/>
          <a:lstStyle/>
          <a:p>
            <a:r>
              <a:rPr lang="en-US" dirty="0" smtClean="0"/>
              <a:t>Chair Malaysian RC  </a:t>
            </a:r>
          </a:p>
          <a:p>
            <a:r>
              <a:rPr lang="en-US" dirty="0" smtClean="0"/>
              <a:t>Co chair, APYN SC member</a:t>
            </a:r>
          </a:p>
          <a:p>
            <a:r>
              <a:rPr lang="en-US" dirty="0" smtClean="0"/>
              <a:t>Deputy Chair Philippines Red Cross (2)</a:t>
            </a:r>
          </a:p>
          <a:p>
            <a:r>
              <a:rPr lang="en-US" dirty="0" smtClean="0"/>
              <a:t>Officer Singapore Red Cross (2)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728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457200" y="1104900"/>
            <a:ext cx="8229600" cy="452438"/>
          </a:xfrm>
        </p:spPr>
        <p:txBody>
          <a:bodyPr/>
          <a:lstStyle/>
          <a:p>
            <a:r>
              <a:rPr lang="en-US" altLang="en-US" sz="4000" smtClean="0">
                <a:solidFill>
                  <a:srgbClr val="3333FF"/>
                </a:solidFill>
              </a:rPr>
              <a:t>SEAYN</a:t>
            </a:r>
            <a:r>
              <a:rPr lang="en-GB" altLang="en-US" sz="4000" smtClean="0">
                <a:solidFill>
                  <a:srgbClr val="3333FF"/>
                </a:solidFill>
              </a:rPr>
              <a:t/>
            </a:r>
            <a:br>
              <a:rPr lang="en-GB" altLang="en-US" sz="4000" smtClean="0">
                <a:solidFill>
                  <a:srgbClr val="3333FF"/>
                </a:solidFill>
              </a:rPr>
            </a:br>
            <a:r>
              <a:rPr lang="en-US" altLang="en-US" smtClean="0"/>
              <a:t/>
            </a:r>
            <a:br>
              <a:rPr lang="en-US" altLang="en-US" smtClean="0"/>
            </a:br>
            <a:endParaRPr lang="en-GB" altLang="en-US" smtClean="0"/>
          </a:p>
        </p:txBody>
      </p:sp>
      <p:sp>
        <p:nvSpPr>
          <p:cNvPr id="25" name="Oval 24"/>
          <p:cNvSpPr/>
          <p:nvPr/>
        </p:nvSpPr>
        <p:spPr bwMode="auto">
          <a:xfrm>
            <a:off x="251520" y="1988840"/>
            <a:ext cx="2592288" cy="56569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Purpose/Goal</a:t>
            </a:r>
            <a:endParaRPr lang="en-GB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3492500" y="1628775"/>
          <a:ext cx="4511675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1675"/>
              </a:tblGrid>
              <a:tr h="936104">
                <a:tc>
                  <a:txBody>
                    <a:bodyPr/>
                    <a:lstStyle/>
                    <a:p>
                      <a:pPr algn="just"/>
                      <a:r>
                        <a:rPr lang="en-GB" sz="1600" b="1" kern="1200" dirty="0" smtClean="0">
                          <a:solidFill>
                            <a:srgbClr val="7030A0"/>
                          </a:solidFill>
                          <a:latin typeface="Berlin Sans FB Demi" pitchFamily="34" charset="0"/>
                          <a:ea typeface="+mn-ea"/>
                          <a:cs typeface="+mn-cs"/>
                        </a:rPr>
                        <a:t>To </a:t>
                      </a:r>
                      <a:r>
                        <a:rPr lang="en-GB" sz="1600" b="1" u="sng" kern="1200" dirty="0" smtClean="0">
                          <a:solidFill>
                            <a:srgbClr val="7030A0"/>
                          </a:solidFill>
                          <a:latin typeface="Berlin Sans FB Demi" pitchFamily="34" charset="0"/>
                          <a:ea typeface="+mn-ea"/>
                          <a:cs typeface="+mn-cs"/>
                        </a:rPr>
                        <a:t>enhance NS service delivery </a:t>
                      </a:r>
                      <a:r>
                        <a:rPr lang="en-GB" sz="1600" b="1" kern="1200" dirty="0" smtClean="0">
                          <a:solidFill>
                            <a:srgbClr val="7030A0"/>
                          </a:solidFill>
                          <a:latin typeface="Berlin Sans FB Demi" pitchFamily="34" charset="0"/>
                          <a:ea typeface="+mn-ea"/>
                          <a:cs typeface="+mn-cs"/>
                        </a:rPr>
                        <a:t>by improving communication, mobilizing the resources for </a:t>
                      </a:r>
                      <a:r>
                        <a:rPr lang="en-GB" sz="1600" b="1" u="sng" kern="1200" dirty="0" smtClean="0">
                          <a:solidFill>
                            <a:srgbClr val="7030A0"/>
                          </a:solidFill>
                          <a:latin typeface="Berlin Sans FB Demi" pitchFamily="34" charset="0"/>
                          <a:ea typeface="+mn-ea"/>
                          <a:cs typeface="+mn-cs"/>
                        </a:rPr>
                        <a:t>youth development </a:t>
                      </a:r>
                      <a:r>
                        <a:rPr lang="en-GB" sz="1600" b="1" kern="1200" dirty="0" smtClean="0">
                          <a:solidFill>
                            <a:srgbClr val="7030A0"/>
                          </a:solidFill>
                          <a:latin typeface="Berlin Sans FB Demi" pitchFamily="34" charset="0"/>
                          <a:ea typeface="+mn-ea"/>
                          <a:cs typeface="+mn-cs"/>
                        </a:rPr>
                        <a:t>through regional </a:t>
                      </a:r>
                      <a:r>
                        <a:rPr lang="en-GB" sz="1600" b="1" u="sng" kern="1200" dirty="0" smtClean="0">
                          <a:solidFill>
                            <a:srgbClr val="7030A0"/>
                          </a:solidFill>
                          <a:latin typeface="Berlin Sans FB Demi" pitchFamily="34" charset="0"/>
                          <a:ea typeface="+mn-ea"/>
                          <a:cs typeface="+mn-cs"/>
                        </a:rPr>
                        <a:t>youth actions</a:t>
                      </a:r>
                      <a:r>
                        <a:rPr lang="en-GB" sz="1600" b="1" kern="1200" dirty="0" smtClean="0">
                          <a:solidFill>
                            <a:srgbClr val="7030A0"/>
                          </a:solidFill>
                          <a:latin typeface="Berlin Sans FB Demi" pitchFamily="34" charset="0"/>
                          <a:ea typeface="+mn-ea"/>
                          <a:cs typeface="+mn-cs"/>
                        </a:rPr>
                        <a:t> in the aspirations for positive change.</a:t>
                      </a:r>
                      <a:endParaRPr lang="en-GB" sz="1600" b="1" u="none" kern="1200" dirty="0" smtClean="0">
                        <a:solidFill>
                          <a:srgbClr val="7030A0"/>
                        </a:solidFill>
                        <a:latin typeface="Berlin Sans FB Demi" pitchFamily="34" charset="0"/>
                        <a:ea typeface="+mn-ea"/>
                        <a:cs typeface="+mn-cs"/>
                      </a:endParaRP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0" name="Oval 9"/>
          <p:cNvSpPr/>
          <p:nvPr/>
        </p:nvSpPr>
        <p:spPr bwMode="auto">
          <a:xfrm>
            <a:off x="251520" y="3284984"/>
            <a:ext cx="2592288" cy="576064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Function</a:t>
            </a:r>
            <a:endParaRPr lang="en-GB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419475" y="2997200"/>
          <a:ext cx="5256213" cy="3322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213"/>
              </a:tblGrid>
              <a:tr h="3322638"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endParaRPr lang="is-IS" sz="1400" b="0" u="sng" kern="1200" dirty="0" smtClean="0">
                        <a:solidFill>
                          <a:srgbClr val="FF0000"/>
                        </a:solidFill>
                        <a:latin typeface="Berlin Sans FB" pitchFamily="34" charset="0"/>
                        <a:ea typeface="+mn-ea"/>
                        <a:cs typeface="+mn-cs"/>
                      </a:endParaRPr>
                    </a:p>
                    <a:p>
                      <a:pPr lvl="0">
                        <a:buFont typeface="Arial" pitchFamily="34" charset="0"/>
                        <a:buNone/>
                      </a:pPr>
                      <a:r>
                        <a:rPr lang="is-IS" sz="1800" b="0" u="sng" kern="1200" dirty="0" smtClean="0">
                          <a:solidFill>
                            <a:srgbClr val="00B05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5 Key functions;</a:t>
                      </a:r>
                      <a:r>
                        <a:rPr lang="is-IS" sz="1800" b="0" u="sng" kern="1200" baseline="0" dirty="0" smtClean="0">
                          <a:solidFill>
                            <a:srgbClr val="00B05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  OPD </a:t>
                      </a:r>
                      <a:endParaRPr lang="is-IS" sz="1800" b="0" u="sng" kern="1200" dirty="0" smtClean="0">
                        <a:solidFill>
                          <a:srgbClr val="FF0000"/>
                        </a:solidFill>
                        <a:latin typeface="Berlin Sans FB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is-IS" sz="1800" b="0" u="sng" kern="1200" dirty="0" smtClean="0">
                          <a:solidFill>
                            <a:srgbClr val="00B050"/>
                          </a:solidFill>
                          <a:latin typeface="Berlin Sans FB Demi" pitchFamily="34" charset="0"/>
                          <a:ea typeface="+mn-ea"/>
                          <a:cs typeface="+mn-cs"/>
                        </a:rPr>
                        <a:t>Opportunity;</a:t>
                      </a:r>
                      <a:r>
                        <a:rPr lang="is-IS" sz="1800" b="0" u="sng" kern="1200" baseline="0" dirty="0" smtClean="0">
                          <a:solidFill>
                            <a:srgbClr val="FF0000"/>
                          </a:solidFill>
                          <a:latin typeface="Berlin Sans FB Dem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s-IS" sz="1800" b="0" u="none" kern="1200" baseline="0" dirty="0" smtClean="0">
                          <a:solidFill>
                            <a:srgbClr val="7030A0"/>
                          </a:solidFill>
                          <a:latin typeface="Berlin Sans FB" pitchFamily="34" charset="0"/>
                          <a:ea typeface="+mn-ea"/>
                          <a:cs typeface="+mn-cs"/>
                        </a:rPr>
                        <a:t>explore for national </a:t>
                      </a:r>
                      <a:r>
                        <a:rPr lang="is-IS" sz="1800" b="0" u="none" kern="1200" dirty="0" smtClean="0">
                          <a:solidFill>
                            <a:srgbClr val="7030A0"/>
                          </a:solidFill>
                          <a:latin typeface="Berlin Sans FB" pitchFamily="34" charset="0"/>
                          <a:ea typeface="+mn-ea"/>
                          <a:cs typeface="+mn-cs"/>
                        </a:rPr>
                        <a:t>youth </a:t>
                      </a:r>
                      <a:r>
                        <a:rPr lang="is-IS" sz="1800" b="0" kern="1200" dirty="0" smtClean="0">
                          <a:solidFill>
                            <a:srgbClr val="7030A0"/>
                          </a:solidFill>
                          <a:latin typeface="Berlin Sans FB" pitchFamily="34" charset="0"/>
                          <a:ea typeface="+mn-ea"/>
                          <a:cs typeface="+mn-cs"/>
                        </a:rPr>
                        <a:t>programmes ,</a:t>
                      </a:r>
                      <a:r>
                        <a:rPr lang="is-IS" sz="1800" b="0" kern="1200" baseline="0" dirty="0" smtClean="0">
                          <a:solidFill>
                            <a:srgbClr val="7030A0"/>
                          </a:solidFill>
                          <a:latin typeface="Berlin Sans FB" pitchFamily="34" charset="0"/>
                          <a:ea typeface="+mn-ea"/>
                          <a:cs typeface="+mn-cs"/>
                        </a:rPr>
                        <a:t> peer to peer support and </a:t>
                      </a:r>
                      <a:r>
                        <a:rPr lang="is-IS" sz="1800" b="0" u="none" kern="1200" dirty="0" smtClean="0">
                          <a:solidFill>
                            <a:srgbClr val="7030A0"/>
                          </a:solidFill>
                          <a:latin typeface="Berlin Sans FB" pitchFamily="34" charset="0"/>
                          <a:ea typeface="+mn-ea"/>
                          <a:cs typeface="+mn-cs"/>
                        </a:rPr>
                        <a:t>election</a:t>
                      </a:r>
                      <a:r>
                        <a:rPr lang="is-IS" sz="1800" b="0" u="none" kern="1200" baseline="0" dirty="0" smtClean="0">
                          <a:solidFill>
                            <a:srgbClr val="7030A0"/>
                          </a:solidFill>
                          <a:latin typeface="Berlin Sans FB" pitchFamily="34" charset="0"/>
                          <a:ea typeface="+mn-ea"/>
                          <a:cs typeface="+mn-cs"/>
                        </a:rPr>
                        <a:t> of their leaders, </a:t>
                      </a:r>
                      <a:r>
                        <a:rPr lang="is-IS" sz="1800" b="0" u="none" kern="1200" dirty="0" smtClean="0">
                          <a:solidFill>
                            <a:srgbClr val="7030A0"/>
                          </a:solidFill>
                          <a:latin typeface="Berlin Sans FB" pitchFamily="34" charset="0"/>
                          <a:ea typeface="+mn-ea"/>
                          <a:cs typeface="+mn-cs"/>
                        </a:rPr>
                        <a:t>Coordination team .</a:t>
                      </a:r>
                      <a:endParaRPr lang="en-GB" sz="1800" b="0" u="none" kern="1200" dirty="0" smtClean="0">
                        <a:solidFill>
                          <a:srgbClr val="7030A0"/>
                        </a:solidFill>
                        <a:latin typeface="Berlin Sans FB" pitchFamily="34" charset="0"/>
                        <a:ea typeface="+mn-ea"/>
                        <a:cs typeface="+mn-cs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is-IS" sz="1800" b="0" u="sng" kern="1200" dirty="0" smtClean="0">
                          <a:solidFill>
                            <a:srgbClr val="00B050"/>
                          </a:solidFill>
                          <a:latin typeface="Berlin Sans FB Demi" pitchFamily="34" charset="0"/>
                          <a:ea typeface="+mn-ea"/>
                          <a:cs typeface="+mn-cs"/>
                        </a:rPr>
                        <a:t>Project;</a:t>
                      </a:r>
                      <a:r>
                        <a:rPr lang="is-IS" sz="1800" b="0" u="sng" kern="1200" baseline="0" dirty="0" smtClean="0">
                          <a:solidFill>
                            <a:srgbClr val="00B050"/>
                          </a:solidFill>
                          <a:latin typeface="Berlin Sans FB Dem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s-IS" sz="1800" b="0" kern="1200" dirty="0" smtClean="0">
                          <a:solidFill>
                            <a:srgbClr val="7030A0"/>
                          </a:solidFill>
                          <a:latin typeface="Berlin Sans FB" pitchFamily="34" charset="0"/>
                          <a:ea typeface="+mn-ea"/>
                          <a:cs typeface="+mn-cs"/>
                        </a:rPr>
                        <a:t>develop and implement and</a:t>
                      </a:r>
                      <a:r>
                        <a:rPr lang="is-IS" sz="1800" b="0" kern="1200" baseline="0" dirty="0" smtClean="0">
                          <a:solidFill>
                            <a:srgbClr val="7030A0"/>
                          </a:solidFill>
                          <a:latin typeface="Berlin Sans FB" pitchFamily="34" charset="0"/>
                          <a:ea typeface="+mn-ea"/>
                          <a:cs typeface="+mn-cs"/>
                        </a:rPr>
                        <a:t> even regional joint project.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is-IS" sz="1800" b="0" u="sng" kern="1200" baseline="0" dirty="0" smtClean="0">
                          <a:solidFill>
                            <a:srgbClr val="00B050"/>
                          </a:solidFill>
                          <a:latin typeface="Berlin Sans FB Demi" pitchFamily="34" charset="0"/>
                          <a:ea typeface="+mn-ea"/>
                          <a:cs typeface="+mn-cs"/>
                        </a:rPr>
                        <a:t>Platform; </a:t>
                      </a:r>
                      <a:r>
                        <a:rPr lang="is-IS" sz="1800" b="0" kern="1200" baseline="0" dirty="0" smtClean="0">
                          <a:solidFill>
                            <a:srgbClr val="7030A0"/>
                          </a:solidFill>
                          <a:latin typeface="Berlin Sans FB" pitchFamily="34" charset="0"/>
                          <a:ea typeface="+mn-ea"/>
                          <a:cs typeface="+mn-cs"/>
                        </a:rPr>
                        <a:t>to information knowledge, data best practices</a:t>
                      </a:r>
                      <a:endParaRPr lang="en-GB" sz="1800" b="0" kern="1200" dirty="0" smtClean="0">
                        <a:solidFill>
                          <a:srgbClr val="7030A0"/>
                        </a:solidFill>
                        <a:latin typeface="Berlin Sans FB" pitchFamily="34" charset="0"/>
                        <a:ea typeface="+mn-ea"/>
                        <a:cs typeface="+mn-cs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is-IS" sz="1800" b="0" u="sng" kern="1200" dirty="0" smtClean="0">
                          <a:solidFill>
                            <a:srgbClr val="00B05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Dissemination;</a:t>
                      </a:r>
                      <a:r>
                        <a:rPr lang="is-IS" sz="1800" b="0" u="sng" kern="1200" baseline="0" dirty="0" smtClean="0">
                          <a:solidFill>
                            <a:srgbClr val="FF0000"/>
                          </a:solidFill>
                          <a:latin typeface="Bauhaus 93" pitchFamily="8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s-IS" sz="1800" b="0" u="none" kern="1200" baseline="0" dirty="0" smtClean="0">
                          <a:solidFill>
                            <a:srgbClr val="7030A0"/>
                          </a:solidFill>
                          <a:latin typeface="Berlin Sans FB" pitchFamily="34" charset="0"/>
                          <a:ea typeface="+mn-ea"/>
                          <a:cs typeface="+mn-cs"/>
                        </a:rPr>
                        <a:t>global agenda</a:t>
                      </a:r>
                      <a:r>
                        <a:rPr lang="is-IS" sz="1800" b="0" u="none" kern="1200" dirty="0" smtClean="0">
                          <a:solidFill>
                            <a:srgbClr val="7030A0"/>
                          </a:solidFill>
                          <a:latin typeface="Berlin Sans FB" pitchFamily="34" charset="0"/>
                          <a:ea typeface="+mn-ea"/>
                          <a:cs typeface="+mn-cs"/>
                        </a:rPr>
                        <a:t>  and SEA youth</a:t>
                      </a:r>
                      <a:r>
                        <a:rPr lang="is-IS" sz="1800" b="0" u="none" kern="1200" baseline="0" dirty="0" smtClean="0">
                          <a:solidFill>
                            <a:srgbClr val="7030A0"/>
                          </a:solidFill>
                          <a:latin typeface="Berlin Sans FB" pitchFamily="34" charset="0"/>
                          <a:ea typeface="+mn-ea"/>
                          <a:cs typeface="+mn-cs"/>
                        </a:rPr>
                        <a:t> network </a:t>
                      </a:r>
                      <a:endParaRPr lang="is-IS" sz="1800" b="0" u="none" kern="1200" dirty="0" smtClean="0">
                        <a:solidFill>
                          <a:srgbClr val="7030A0"/>
                        </a:solidFill>
                        <a:latin typeface="Berlin Sans FB" pitchFamily="34" charset="0"/>
                        <a:ea typeface="+mn-ea"/>
                        <a:cs typeface="+mn-cs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GB" sz="1800" b="0" u="sng" kern="1200" dirty="0" smtClean="0">
                          <a:solidFill>
                            <a:srgbClr val="00B05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Discussion;</a:t>
                      </a:r>
                      <a:r>
                        <a:rPr lang="en-GB" sz="1800" b="0" u="sng" kern="1200" dirty="0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is-IS" sz="1800" b="0" u="none" kern="1200" dirty="0" smtClean="0">
                          <a:solidFill>
                            <a:srgbClr val="7030A0"/>
                          </a:solidFill>
                          <a:latin typeface="Berlin Sans FB" pitchFamily="34" charset="0"/>
                          <a:ea typeface="+mn-ea"/>
                          <a:cs typeface="+mn-cs"/>
                        </a:rPr>
                        <a:t>issues and concerns of youth </a:t>
                      </a:r>
                      <a:r>
                        <a:rPr lang="is-IS" sz="1800" b="0" u="sng" kern="1200" dirty="0" smtClean="0">
                          <a:solidFill>
                            <a:srgbClr val="7030A0"/>
                          </a:solidFill>
                          <a:latin typeface="Berlin Sans FB" pitchFamily="34" charset="0"/>
                          <a:ea typeface="+mn-ea"/>
                          <a:cs typeface="+mn-cs"/>
                        </a:rPr>
                        <a:t>j</a:t>
                      </a:r>
                      <a:r>
                        <a:rPr lang="is-IS" sz="1800" b="0" kern="1200" dirty="0" smtClean="0">
                          <a:solidFill>
                            <a:srgbClr val="7030A0"/>
                          </a:solidFill>
                          <a:latin typeface="Berlin Sans FB" pitchFamily="34" charset="0"/>
                          <a:ea typeface="+mn-ea"/>
                          <a:cs typeface="+mn-cs"/>
                        </a:rPr>
                        <a:t>ointly  </a:t>
                      </a:r>
                      <a:endParaRPr lang="en-GB" sz="1800" b="0" kern="1200" dirty="0" smtClean="0">
                        <a:solidFill>
                          <a:srgbClr val="7030A0"/>
                        </a:solidFill>
                        <a:latin typeface="Berlin Sans FB" pitchFamily="34" charset="0"/>
                        <a:ea typeface="+mn-ea"/>
                        <a:cs typeface="+mn-cs"/>
                      </a:endParaRPr>
                    </a:p>
                  </a:txBody>
                  <a:tcPr marL="91434" marR="91434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374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en-US" dirty="0" smtClean="0">
                <a:solidFill>
                  <a:srgbClr val="CC0099"/>
                </a:solidFill>
              </a:rPr>
              <a:t>3</a:t>
            </a:r>
            <a:r>
              <a:rPr lang="en-US" baseline="30000" dirty="0" smtClean="0">
                <a:solidFill>
                  <a:srgbClr val="CC0099"/>
                </a:solidFill>
              </a:rPr>
              <a:t>rd</a:t>
            </a:r>
            <a:r>
              <a:rPr lang="en-US" dirty="0" smtClean="0">
                <a:solidFill>
                  <a:srgbClr val="CC0099"/>
                </a:solidFill>
              </a:rPr>
              <a:t> SEAYN meeting in Jakarta Indonesia (August 2-3)</a:t>
            </a:r>
            <a:endParaRPr lang="en-US" dirty="0">
              <a:solidFill>
                <a:srgbClr val="CC0099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276872"/>
            <a:ext cx="7086600" cy="387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5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3820874" cy="648146"/>
          </a:xfrm>
        </p:spPr>
        <p:txBody>
          <a:bodyPr/>
          <a:lstStyle/>
          <a:p>
            <a:r>
              <a:rPr lang="en-US" dirty="0" smtClean="0">
                <a:solidFill>
                  <a:srgbClr val="CC0099"/>
                </a:solidFill>
              </a:rPr>
              <a:t>Youth in SS DRR</a:t>
            </a:r>
            <a:endParaRPr lang="en-US" dirty="0">
              <a:solidFill>
                <a:srgbClr val="CC0099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92" y="1371600"/>
            <a:ext cx="3705225" cy="2362200"/>
          </a:xfrm>
          <a:prstGeom prst="rect">
            <a:avLst/>
          </a:prstGeom>
        </p:spPr>
      </p:pic>
      <p:pic>
        <p:nvPicPr>
          <p:cNvPr id="5" name="Picture 4" descr="C:\Users\rahman\Desktop\Untitled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2397" y="381000"/>
            <a:ext cx="4293235" cy="2750820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397" y="3352800"/>
            <a:ext cx="4293235" cy="231648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93" y="3886200"/>
            <a:ext cx="3705225" cy="208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33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485900" y="836712"/>
            <a:ext cx="7351812" cy="58159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/>
            <a:r>
              <a:rPr lang="en-US" altLang="zh-CN" sz="3200" b="1" dirty="0" smtClean="0">
                <a:solidFill>
                  <a:srgbClr val="0000FF"/>
                </a:solidFill>
                <a:ea typeface="宋体" charset="-122"/>
              </a:rPr>
              <a:t>2015-2016 Regional Action Plan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1412776"/>
            <a:ext cx="8155632" cy="4988024"/>
          </a:xfrm>
        </p:spPr>
        <p:txBody>
          <a:bodyPr>
            <a:noAutofit/>
          </a:bodyPr>
          <a:lstStyle/>
          <a:p>
            <a:pPr marL="685800" indent="0">
              <a:lnSpc>
                <a:spcPct val="80000"/>
              </a:lnSpc>
              <a:buNone/>
            </a:pPr>
            <a:r>
              <a:rPr lang="en-US" altLang="zh-CN" sz="1600" b="1" dirty="0" smtClean="0">
                <a:ea typeface="宋体" charset="-122"/>
              </a:rPr>
              <a:t>1</a:t>
            </a:r>
            <a:r>
              <a:rPr lang="en-US" altLang="zh-CN" sz="1400" b="1" dirty="0" smtClean="0">
                <a:ea typeface="宋体" charset="-122"/>
              </a:rPr>
              <a:t>. Advocacy of SEAYN; D</a:t>
            </a:r>
            <a:r>
              <a:rPr lang="en-US" sz="1400" b="1" dirty="0" smtClean="0"/>
              <a:t>evelopment </a:t>
            </a:r>
            <a:r>
              <a:rPr lang="en-US" sz="1400" b="1" dirty="0"/>
              <a:t>of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u="sng" dirty="0">
                <a:solidFill>
                  <a:srgbClr val="FF0000"/>
                </a:solidFill>
              </a:rPr>
              <a:t>SEAYN Case study </a:t>
            </a:r>
            <a:r>
              <a:rPr lang="en-US" sz="1400" b="1" dirty="0"/>
              <a:t>with good practices of NS </a:t>
            </a:r>
            <a:endParaRPr lang="en-US" sz="1400" b="1" dirty="0" smtClean="0"/>
          </a:p>
          <a:p>
            <a:pPr marL="685800" indent="0">
              <a:lnSpc>
                <a:spcPct val="80000"/>
              </a:lnSpc>
              <a:buNone/>
            </a:pPr>
            <a:r>
              <a:rPr lang="en-US" sz="1400" dirty="0" smtClean="0">
                <a:solidFill>
                  <a:srgbClr val="000099"/>
                </a:solidFill>
              </a:rPr>
              <a:t>Indicators: 6NS; PMI, Myanmar, VNRC, SRC, BDRC, CRC(TBC)</a:t>
            </a:r>
          </a:p>
          <a:p>
            <a:pPr marL="685800" indent="0">
              <a:lnSpc>
                <a:spcPct val="80000"/>
              </a:lnSpc>
              <a:buNone/>
            </a:pPr>
            <a:endParaRPr lang="en-US" sz="1400" b="1" dirty="0" smtClean="0">
              <a:solidFill>
                <a:srgbClr val="000099"/>
              </a:solidFill>
            </a:endParaRPr>
          </a:p>
          <a:p>
            <a:pPr marL="685800" indent="0">
              <a:lnSpc>
                <a:spcPct val="80000"/>
              </a:lnSpc>
              <a:buNone/>
            </a:pPr>
            <a:r>
              <a:rPr lang="en-US" altLang="zh-CN" sz="1400" b="1" dirty="0" smtClean="0">
                <a:ea typeface="宋体" charset="-122"/>
              </a:rPr>
              <a:t>2. Youth </a:t>
            </a:r>
            <a:r>
              <a:rPr lang="en-US" altLang="zh-CN" sz="1400" b="1" dirty="0">
                <a:ea typeface="宋体" charset="-122"/>
              </a:rPr>
              <a:t>champion on </a:t>
            </a:r>
            <a:r>
              <a:rPr lang="en-US" altLang="zh-CN" sz="1400" b="1" dirty="0">
                <a:solidFill>
                  <a:srgbClr val="FF0000"/>
                </a:solidFill>
                <a:ea typeface="宋体" charset="-122"/>
              </a:rPr>
              <a:t>Social media including IT </a:t>
            </a:r>
            <a:r>
              <a:rPr lang="en-US" altLang="zh-CN" sz="1400" b="1" dirty="0" smtClean="0">
                <a:solidFill>
                  <a:srgbClr val="FF0000"/>
                </a:solidFill>
                <a:ea typeface="宋体" charset="-122"/>
              </a:rPr>
              <a:t>initiative</a:t>
            </a:r>
            <a:r>
              <a:rPr lang="en-US" altLang="zh-CN" sz="1400" b="1" dirty="0" smtClean="0">
                <a:ea typeface="宋体" charset="-122"/>
              </a:rPr>
              <a:t> </a:t>
            </a:r>
            <a:r>
              <a:rPr lang="en-US" altLang="zh-CN" sz="1400" b="1" dirty="0">
                <a:ea typeface="宋体" charset="-122"/>
              </a:rPr>
              <a:t>and </a:t>
            </a:r>
            <a:r>
              <a:rPr lang="en-US" sz="1400" b="1" dirty="0" smtClean="0"/>
              <a:t>in </a:t>
            </a:r>
            <a:r>
              <a:rPr lang="en-US" sz="1400" b="1" dirty="0"/>
              <a:t>humanitarian action </a:t>
            </a:r>
            <a:r>
              <a:rPr lang="en-US" sz="1400" b="1" dirty="0" smtClean="0"/>
              <a:t> and </a:t>
            </a:r>
            <a:r>
              <a:rPr lang="en-US" altLang="zh-CN" sz="1400" b="1" dirty="0">
                <a:solidFill>
                  <a:srgbClr val="FF0000"/>
                </a:solidFill>
                <a:ea typeface="宋体" charset="-122"/>
              </a:rPr>
              <a:t>promotion of </a:t>
            </a:r>
            <a:r>
              <a:rPr lang="en-US" altLang="zh-CN" sz="1400" b="1" u="sng" dirty="0">
                <a:solidFill>
                  <a:srgbClr val="FF0000"/>
                </a:solidFill>
                <a:ea typeface="宋体" charset="-122"/>
              </a:rPr>
              <a:t>RC learning platform</a:t>
            </a:r>
            <a:r>
              <a:rPr lang="en-US" sz="1400" b="1" dirty="0" smtClean="0"/>
              <a:t> </a:t>
            </a:r>
            <a:endParaRPr lang="en-US" altLang="zh-CN" sz="1400" b="1" dirty="0" smtClean="0">
              <a:ea typeface="宋体" charset="-122"/>
            </a:endParaRPr>
          </a:p>
          <a:p>
            <a:pPr marL="685800" indent="0">
              <a:lnSpc>
                <a:spcPct val="80000"/>
              </a:lnSpc>
              <a:buNone/>
            </a:pPr>
            <a:r>
              <a:rPr lang="en-US" altLang="zh-CN" sz="1400" dirty="0" smtClean="0">
                <a:solidFill>
                  <a:srgbClr val="000099"/>
                </a:solidFill>
                <a:ea typeface="宋体" charset="-122"/>
              </a:rPr>
              <a:t>Indicators: 11 NS establish of national webpage/</a:t>
            </a:r>
            <a:r>
              <a:rPr lang="en-US" altLang="zh-CN" sz="1400" dirty="0" err="1" smtClean="0">
                <a:solidFill>
                  <a:srgbClr val="000099"/>
                </a:solidFill>
                <a:ea typeface="宋体" charset="-122"/>
              </a:rPr>
              <a:t>facebook</a:t>
            </a:r>
            <a:r>
              <a:rPr lang="en-US" altLang="zh-CN" sz="1400" dirty="0" smtClean="0">
                <a:solidFill>
                  <a:srgbClr val="000099"/>
                </a:solidFill>
                <a:ea typeface="宋体" charset="-122"/>
              </a:rPr>
              <a:t>, increase </a:t>
            </a:r>
            <a:r>
              <a:rPr lang="en-US" altLang="zh-CN" sz="1400" dirty="0">
                <a:solidFill>
                  <a:srgbClr val="000099"/>
                </a:solidFill>
                <a:ea typeface="宋体" charset="-122"/>
              </a:rPr>
              <a:t>No of </a:t>
            </a:r>
            <a:r>
              <a:rPr lang="en-US" altLang="zh-CN" sz="1400" dirty="0" smtClean="0">
                <a:solidFill>
                  <a:srgbClr val="000099"/>
                </a:solidFill>
                <a:ea typeface="宋体" charset="-122"/>
              </a:rPr>
              <a:t>learning platform users</a:t>
            </a:r>
          </a:p>
          <a:p>
            <a:pPr marL="685800" indent="0">
              <a:lnSpc>
                <a:spcPct val="80000"/>
              </a:lnSpc>
              <a:buNone/>
            </a:pPr>
            <a:endParaRPr lang="en-US" altLang="zh-CN" sz="1400" b="1" dirty="0" smtClean="0">
              <a:solidFill>
                <a:srgbClr val="000099"/>
              </a:solidFill>
              <a:ea typeface="宋体" charset="-122"/>
            </a:endParaRPr>
          </a:p>
          <a:p>
            <a:pPr marL="685800" indent="0">
              <a:lnSpc>
                <a:spcPct val="80000"/>
              </a:lnSpc>
              <a:buNone/>
            </a:pPr>
            <a:r>
              <a:rPr lang="en-US" altLang="zh-CN" sz="1400" b="1" dirty="0" smtClean="0">
                <a:ea typeface="宋体" charset="-122"/>
              </a:rPr>
              <a:t>3. </a:t>
            </a:r>
            <a:r>
              <a:rPr lang="en-US" altLang="zh-CN" sz="1400" b="1" u="sng" dirty="0" smtClean="0">
                <a:solidFill>
                  <a:srgbClr val="FF0000"/>
                </a:solidFill>
                <a:ea typeface="宋体" charset="-122"/>
              </a:rPr>
              <a:t>School Safety </a:t>
            </a:r>
            <a:r>
              <a:rPr lang="en-US" altLang="zh-CN" sz="1400" b="1" dirty="0" smtClean="0">
                <a:ea typeface="宋体" charset="-122"/>
              </a:rPr>
              <a:t>(SBDRR- child friendly) tool incorporated into existing </a:t>
            </a:r>
            <a:r>
              <a:rPr lang="en-US" altLang="zh-CN" sz="1400" b="1" dirty="0" err="1" smtClean="0">
                <a:ea typeface="宋体" charset="-122"/>
              </a:rPr>
              <a:t>programme</a:t>
            </a:r>
            <a:r>
              <a:rPr lang="en-US" altLang="zh-CN" sz="1400" b="1" dirty="0" smtClean="0">
                <a:ea typeface="宋体" charset="-122"/>
              </a:rPr>
              <a:t> /continued in </a:t>
            </a:r>
            <a:r>
              <a:rPr lang="en-US" altLang="zh-CN" sz="1400" b="1" u="sng" dirty="0" smtClean="0">
                <a:solidFill>
                  <a:srgbClr val="FF0000"/>
                </a:solidFill>
                <a:ea typeface="宋体" charset="-122"/>
              </a:rPr>
              <a:t>ALL NSs</a:t>
            </a:r>
            <a:r>
              <a:rPr lang="en-US" altLang="zh-CN" sz="1400" b="1" u="sng" dirty="0" smtClean="0">
                <a:ea typeface="宋体" charset="-122"/>
              </a:rPr>
              <a:t> </a:t>
            </a:r>
            <a:r>
              <a:rPr lang="en-US" altLang="zh-CN" sz="1400" b="1" dirty="0" smtClean="0">
                <a:ea typeface="宋体" charset="-122"/>
              </a:rPr>
              <a:t>and strengthened</a:t>
            </a:r>
          </a:p>
          <a:p>
            <a:pPr marL="685800" indent="0">
              <a:lnSpc>
                <a:spcPct val="80000"/>
              </a:lnSpc>
              <a:buNone/>
            </a:pPr>
            <a:r>
              <a:rPr lang="en-US" altLang="zh-CN" sz="1400" dirty="0" smtClean="0">
                <a:solidFill>
                  <a:srgbClr val="000099"/>
                </a:solidFill>
                <a:ea typeface="宋体" charset="-122"/>
              </a:rPr>
              <a:t>Indicators: 6NS; </a:t>
            </a:r>
            <a:r>
              <a:rPr lang="en-US" altLang="zh-CN" sz="1400" dirty="0" err="1" smtClean="0">
                <a:solidFill>
                  <a:srgbClr val="000099"/>
                </a:solidFill>
                <a:ea typeface="宋体" charset="-122"/>
              </a:rPr>
              <a:t>MalRC</a:t>
            </a:r>
            <a:r>
              <a:rPr lang="en-US" altLang="zh-CN" sz="1400" dirty="0" smtClean="0">
                <a:solidFill>
                  <a:srgbClr val="000099"/>
                </a:solidFill>
                <a:ea typeface="宋体" charset="-122"/>
              </a:rPr>
              <a:t>, PMI (review), SRC, CVTL(review), BDRC, </a:t>
            </a:r>
            <a:r>
              <a:rPr lang="en-US" altLang="zh-CN" sz="1400" dirty="0" err="1" smtClean="0">
                <a:solidFill>
                  <a:srgbClr val="000099"/>
                </a:solidFill>
                <a:ea typeface="宋体" charset="-122"/>
              </a:rPr>
              <a:t>MyRC</a:t>
            </a:r>
            <a:r>
              <a:rPr lang="en-US" altLang="zh-CN" sz="1400" dirty="0" smtClean="0">
                <a:solidFill>
                  <a:srgbClr val="000099"/>
                </a:solidFill>
                <a:ea typeface="宋体" charset="-122"/>
              </a:rPr>
              <a:t>(Discussion)</a:t>
            </a:r>
          </a:p>
          <a:p>
            <a:pPr marL="685800" indent="0">
              <a:lnSpc>
                <a:spcPct val="80000"/>
              </a:lnSpc>
              <a:buNone/>
            </a:pPr>
            <a:endParaRPr lang="en-US" altLang="zh-CN" sz="1400" dirty="0">
              <a:ea typeface="宋体" charset="-122"/>
            </a:endParaRPr>
          </a:p>
          <a:p>
            <a:pPr marL="685800" indent="0">
              <a:lnSpc>
                <a:spcPct val="80000"/>
              </a:lnSpc>
              <a:buNone/>
            </a:pPr>
            <a:r>
              <a:rPr lang="en-US" altLang="zh-CN" sz="1400" b="1" dirty="0" smtClean="0">
                <a:ea typeface="宋体" charset="-122"/>
              </a:rPr>
              <a:t>4. </a:t>
            </a:r>
            <a:r>
              <a:rPr lang="en-US" altLang="zh-CN" sz="1400" b="1" u="sng" dirty="0" smtClean="0">
                <a:solidFill>
                  <a:srgbClr val="FF0000"/>
                </a:solidFill>
                <a:ea typeface="宋体" charset="-122"/>
              </a:rPr>
              <a:t>Youth Empowerment Programme</a:t>
            </a:r>
            <a:r>
              <a:rPr lang="en-US" altLang="zh-CN" sz="1400" b="1" u="sng" dirty="0" smtClean="0">
                <a:ea typeface="宋体" charset="-122"/>
              </a:rPr>
              <a:t> </a:t>
            </a:r>
            <a:r>
              <a:rPr lang="en-US" altLang="zh-CN" sz="1400" b="1" dirty="0" smtClean="0">
                <a:ea typeface="宋体" charset="-122"/>
              </a:rPr>
              <a:t>initiatives</a:t>
            </a:r>
            <a:endParaRPr lang="en-US" altLang="zh-CN" sz="1400" b="1" dirty="0" smtClean="0">
              <a:solidFill>
                <a:srgbClr val="000099"/>
              </a:solidFill>
              <a:ea typeface="宋体" charset="-122"/>
            </a:endParaRPr>
          </a:p>
          <a:p>
            <a:pPr marL="685800" indent="0">
              <a:lnSpc>
                <a:spcPct val="80000"/>
              </a:lnSpc>
              <a:buNone/>
            </a:pPr>
            <a:r>
              <a:rPr lang="en-US" altLang="zh-CN" sz="1400" dirty="0" smtClean="0">
                <a:solidFill>
                  <a:srgbClr val="000099"/>
                </a:solidFill>
                <a:ea typeface="宋体" charset="-122"/>
              </a:rPr>
              <a:t>Indicators: YABC (8NS; </a:t>
            </a:r>
            <a:r>
              <a:rPr lang="en-US" altLang="zh-CN" sz="1400" dirty="0" err="1" smtClean="0">
                <a:solidFill>
                  <a:srgbClr val="000099"/>
                </a:solidFill>
                <a:ea typeface="宋体" charset="-122"/>
              </a:rPr>
              <a:t>MalRC</a:t>
            </a:r>
            <a:r>
              <a:rPr lang="en-US" altLang="zh-CN" sz="1400" dirty="0" smtClean="0">
                <a:solidFill>
                  <a:srgbClr val="000099"/>
                </a:solidFill>
                <a:ea typeface="宋体" charset="-122"/>
              </a:rPr>
              <a:t>, PMI, CVTL, VNRC, BDRC, </a:t>
            </a:r>
            <a:r>
              <a:rPr lang="en-US" altLang="zh-CN" sz="1400" dirty="0" err="1" smtClean="0">
                <a:solidFill>
                  <a:srgbClr val="000099"/>
                </a:solidFill>
                <a:ea typeface="宋体" charset="-122"/>
              </a:rPr>
              <a:t>SRC,MyRC</a:t>
            </a:r>
            <a:r>
              <a:rPr lang="en-US" altLang="zh-CN" sz="1400" dirty="0" err="1">
                <a:solidFill>
                  <a:srgbClr val="000099"/>
                </a:solidFill>
                <a:ea typeface="宋体" charset="-122"/>
              </a:rPr>
              <a:t>,</a:t>
            </a:r>
            <a:r>
              <a:rPr lang="en-US" altLang="zh-CN" sz="1400" dirty="0" err="1" smtClean="0">
                <a:solidFill>
                  <a:srgbClr val="000099"/>
                </a:solidFill>
                <a:ea typeface="宋体" charset="-122"/>
              </a:rPr>
              <a:t>TRC</a:t>
            </a:r>
            <a:r>
              <a:rPr lang="en-US" altLang="zh-CN" sz="1400" dirty="0" smtClean="0">
                <a:solidFill>
                  <a:srgbClr val="000099"/>
                </a:solidFill>
                <a:ea typeface="宋体" charset="-122"/>
              </a:rPr>
              <a:t>)</a:t>
            </a:r>
          </a:p>
          <a:p>
            <a:pPr marL="685800" indent="0">
              <a:lnSpc>
                <a:spcPct val="80000"/>
              </a:lnSpc>
              <a:buNone/>
            </a:pPr>
            <a:r>
              <a:rPr lang="en-US" altLang="zh-CN" sz="1400" dirty="0" smtClean="0">
                <a:solidFill>
                  <a:srgbClr val="000099"/>
                </a:solidFill>
                <a:ea typeface="宋体" charset="-122"/>
              </a:rPr>
              <a:t>Leadership </a:t>
            </a:r>
            <a:r>
              <a:rPr lang="en-US" altLang="zh-CN" sz="1400" dirty="0" err="1" smtClean="0">
                <a:solidFill>
                  <a:srgbClr val="000099"/>
                </a:solidFill>
                <a:ea typeface="宋体" charset="-122"/>
              </a:rPr>
              <a:t>Programmes</a:t>
            </a:r>
            <a:r>
              <a:rPr lang="en-US" altLang="zh-CN" sz="1400" dirty="0" smtClean="0">
                <a:solidFill>
                  <a:srgbClr val="000099"/>
                </a:solidFill>
                <a:ea typeface="宋体" charset="-122"/>
              </a:rPr>
              <a:t>(6NS; </a:t>
            </a:r>
            <a:r>
              <a:rPr lang="en-US" altLang="zh-CN" sz="1400" dirty="0" err="1" smtClean="0">
                <a:solidFill>
                  <a:srgbClr val="000099"/>
                </a:solidFill>
                <a:ea typeface="宋体" charset="-122"/>
              </a:rPr>
              <a:t>MyRC</a:t>
            </a:r>
            <a:r>
              <a:rPr lang="en-US" altLang="zh-CN" sz="1400" dirty="0" smtClean="0">
                <a:solidFill>
                  <a:srgbClr val="000099"/>
                </a:solidFill>
                <a:ea typeface="宋体" charset="-122"/>
              </a:rPr>
              <a:t>, </a:t>
            </a:r>
            <a:r>
              <a:rPr lang="en-US" altLang="zh-CN" sz="1400" dirty="0" err="1" smtClean="0">
                <a:solidFill>
                  <a:srgbClr val="000099"/>
                </a:solidFill>
                <a:ea typeface="宋体" charset="-122"/>
              </a:rPr>
              <a:t>PMI,MalRC</a:t>
            </a:r>
            <a:r>
              <a:rPr lang="en-US" altLang="zh-CN" sz="1400" dirty="0" smtClean="0">
                <a:solidFill>
                  <a:srgbClr val="000099"/>
                </a:solidFill>
                <a:ea typeface="宋体" charset="-122"/>
              </a:rPr>
              <a:t>, SRC,VNRC, BDRC)</a:t>
            </a:r>
          </a:p>
          <a:p>
            <a:pPr marL="685800" indent="0">
              <a:lnSpc>
                <a:spcPct val="80000"/>
              </a:lnSpc>
              <a:buNone/>
            </a:pPr>
            <a:r>
              <a:rPr lang="en-US" altLang="zh-CN" sz="1400" b="1" dirty="0" smtClean="0">
                <a:solidFill>
                  <a:srgbClr val="000099"/>
                </a:solidFill>
                <a:ea typeface="宋体" charset="-122"/>
              </a:rPr>
              <a:t>Non-Violence Peace Programme </a:t>
            </a:r>
            <a:r>
              <a:rPr lang="en-US" altLang="zh-CN" sz="1400" dirty="0" smtClean="0">
                <a:solidFill>
                  <a:srgbClr val="000099"/>
                </a:solidFill>
                <a:ea typeface="宋体" charset="-122"/>
              </a:rPr>
              <a:t>(5NS; PMI, CVTL, </a:t>
            </a:r>
            <a:r>
              <a:rPr lang="en-US" altLang="zh-CN" sz="1400" dirty="0" err="1" smtClean="0">
                <a:solidFill>
                  <a:srgbClr val="000099"/>
                </a:solidFill>
                <a:ea typeface="宋体" charset="-122"/>
              </a:rPr>
              <a:t>TRC,MyRC</a:t>
            </a:r>
            <a:r>
              <a:rPr lang="en-US" altLang="zh-CN" sz="1400" dirty="0" smtClean="0">
                <a:solidFill>
                  <a:srgbClr val="000099"/>
                </a:solidFill>
                <a:ea typeface="宋体" charset="-122"/>
              </a:rPr>
              <a:t>, BDRC)</a:t>
            </a:r>
          </a:p>
          <a:p>
            <a:pPr marL="685800" indent="0">
              <a:lnSpc>
                <a:spcPct val="80000"/>
              </a:lnSpc>
              <a:buNone/>
            </a:pPr>
            <a:endParaRPr lang="en-US" altLang="zh-CN" sz="1400" b="1" u="sng" dirty="0">
              <a:solidFill>
                <a:srgbClr val="000099"/>
              </a:solidFill>
              <a:ea typeface="宋体" charset="-122"/>
            </a:endParaRPr>
          </a:p>
          <a:p>
            <a:pPr marL="685800" indent="0">
              <a:lnSpc>
                <a:spcPct val="80000"/>
              </a:lnSpc>
              <a:buNone/>
            </a:pPr>
            <a:r>
              <a:rPr lang="en-US" altLang="zh-CN" sz="1400" b="1" dirty="0" smtClean="0">
                <a:ea typeface="宋体" charset="-122"/>
              </a:rPr>
              <a:t>5. </a:t>
            </a:r>
            <a:r>
              <a:rPr lang="en-US" altLang="zh-CN" sz="1400" b="1" u="sng" dirty="0" smtClean="0">
                <a:solidFill>
                  <a:srgbClr val="FF0000"/>
                </a:solidFill>
                <a:ea typeface="宋体" charset="-122"/>
              </a:rPr>
              <a:t>Peer support and youth exchange facilitation</a:t>
            </a:r>
            <a:r>
              <a:rPr lang="en-US" altLang="zh-CN" sz="1400" b="1" dirty="0" smtClean="0">
                <a:ea typeface="宋体" charset="-122"/>
              </a:rPr>
              <a:t> thru webinar, events, conferences, networking, </a:t>
            </a:r>
            <a:r>
              <a:rPr lang="en-US" altLang="zh-CN" sz="1400" b="1" u="sng" dirty="0" smtClean="0">
                <a:solidFill>
                  <a:srgbClr val="FF0000"/>
                </a:solidFill>
                <a:ea typeface="宋体" charset="-122"/>
              </a:rPr>
              <a:t>c</a:t>
            </a:r>
            <a:r>
              <a:rPr lang="en-US" sz="1400" b="1" u="sng" dirty="0" smtClean="0">
                <a:solidFill>
                  <a:srgbClr val="FF0000"/>
                </a:solidFill>
              </a:rPr>
              <a:t>apacity </a:t>
            </a:r>
            <a:r>
              <a:rPr lang="en-US" sz="1400" b="1" u="sng" dirty="0">
                <a:solidFill>
                  <a:srgbClr val="FF0000"/>
                </a:solidFill>
              </a:rPr>
              <a:t>building for members </a:t>
            </a:r>
            <a:r>
              <a:rPr lang="en-US" sz="1400" b="1" u="sng" dirty="0" smtClean="0">
                <a:solidFill>
                  <a:srgbClr val="FF0000"/>
                </a:solidFill>
              </a:rPr>
              <a:t>for the development of Youth </a:t>
            </a:r>
            <a:r>
              <a:rPr lang="en-US" sz="1400" b="1" u="sng" dirty="0">
                <a:solidFill>
                  <a:srgbClr val="FF0000"/>
                </a:solidFill>
              </a:rPr>
              <a:t>and </a:t>
            </a:r>
            <a:r>
              <a:rPr lang="en-US" sz="1400" b="1" u="sng" dirty="0" smtClean="0">
                <a:solidFill>
                  <a:srgbClr val="FF0000"/>
                </a:solidFill>
              </a:rPr>
              <a:t>Volunteers </a:t>
            </a:r>
            <a:endParaRPr lang="en-US" sz="1400" b="1" u="sng" dirty="0">
              <a:solidFill>
                <a:srgbClr val="FF0000"/>
              </a:solidFill>
            </a:endParaRPr>
          </a:p>
          <a:p>
            <a:pPr marL="685800" indent="0">
              <a:lnSpc>
                <a:spcPct val="80000"/>
              </a:lnSpc>
              <a:buNone/>
            </a:pPr>
            <a:r>
              <a:rPr lang="en-US" sz="1400" dirty="0" smtClean="0">
                <a:solidFill>
                  <a:srgbClr val="000099"/>
                </a:solidFill>
                <a:ea typeface="宋体" charset="-122"/>
              </a:rPr>
              <a:t>Indicators: </a:t>
            </a:r>
            <a:r>
              <a:rPr lang="en-US" sz="1400" dirty="0" err="1" smtClean="0">
                <a:solidFill>
                  <a:srgbClr val="000099"/>
                </a:solidFill>
                <a:ea typeface="宋体" charset="-122"/>
              </a:rPr>
              <a:t>MalRC</a:t>
            </a:r>
            <a:r>
              <a:rPr lang="en-US" sz="1400" dirty="0" smtClean="0">
                <a:solidFill>
                  <a:srgbClr val="000099"/>
                </a:solidFill>
                <a:ea typeface="宋体" charset="-122"/>
              </a:rPr>
              <a:t> - annual meeting, 11 invitation to national events, deployment of members to some trainings thru support of IFRC</a:t>
            </a:r>
            <a:endParaRPr lang="en-US" sz="1400" dirty="0">
              <a:solidFill>
                <a:srgbClr val="000099"/>
              </a:solidFill>
            </a:endParaRPr>
          </a:p>
          <a:p>
            <a:pPr marL="1028700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en-US" altLang="zh-CN" sz="1800" dirty="0" smtClean="0">
              <a:ea typeface="宋体" charset="-122"/>
            </a:endParaRPr>
          </a:p>
          <a:p>
            <a:pPr marL="1295400" indent="-609600">
              <a:lnSpc>
                <a:spcPct val="80000"/>
              </a:lnSpc>
              <a:buFont typeface="Wingdings"/>
              <a:buAutoNum type="arabicPeriod"/>
            </a:pPr>
            <a:endParaRPr lang="en-US" altLang="zh-CN" sz="1800" dirty="0" smtClean="0">
              <a:ea typeface="宋体" charset="-122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14551" y="3156045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3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744399"/>
              </p:ext>
            </p:extLst>
          </p:nvPr>
        </p:nvGraphicFramePr>
        <p:xfrm>
          <a:off x="-1" y="548678"/>
          <a:ext cx="8964488" cy="512815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303147"/>
                <a:gridCol w="1748574"/>
                <a:gridCol w="676602"/>
                <a:gridCol w="2506014"/>
                <a:gridCol w="1743816"/>
                <a:gridCol w="1986335"/>
              </a:tblGrid>
              <a:tr h="397749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1400" b="1" u="sng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SEAYN </a:t>
                      </a:r>
                      <a:r>
                        <a:rPr lang="fr-FR" sz="1400" b="1" u="sng" strike="noStrike" dirty="0">
                          <a:solidFill>
                            <a:srgbClr val="FF0000"/>
                          </a:solidFill>
                          <a:effectLst/>
                        </a:rPr>
                        <a:t>Action Plan </a:t>
                      </a:r>
                      <a:r>
                        <a:rPr lang="fr-FR" sz="1400" b="1" u="sng" strike="noStrike" dirty="0" err="1">
                          <a:solidFill>
                            <a:srgbClr val="FF0000"/>
                          </a:solidFill>
                          <a:effectLst/>
                        </a:rPr>
                        <a:t>Implementation</a:t>
                      </a:r>
                      <a:r>
                        <a:rPr lang="fr-FR" sz="1400" b="1" u="sng" strike="noStrike" dirty="0">
                          <a:solidFill>
                            <a:srgbClr val="FF0000"/>
                          </a:solidFill>
                          <a:effectLst/>
                        </a:rPr>
                        <a:t> 2016</a:t>
                      </a:r>
                      <a:endParaRPr lang="fr-FR" sz="1400" b="1" i="0" u="sng" strike="noStrike" dirty="0">
                        <a:solidFill>
                          <a:srgbClr val="FF0000"/>
                        </a:solidFill>
                        <a:effectLst/>
                        <a:latin typeface="Berlin Sans FB Demi"/>
                      </a:endParaRPr>
                    </a:p>
                  </a:txBody>
                  <a:tcPr marL="7805" marR="7805" marT="7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96424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805" marR="7805" marT="7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Action plan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805" marR="7805" marT="7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Indicators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805" marR="7805" marT="7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NSs in PLAN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805" marR="7805" marT="7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NSs completed action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805" marR="7805" marT="7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Remarks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805" marR="7805" marT="7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5287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5" marR="7805" marT="7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Case study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5" marR="7805" marT="7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5NS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5" marR="7805" marT="7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effectLst/>
                        </a:rPr>
                        <a:t>PMI, Myanmar, VNRC, SRC, BDRC, CRC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5" marR="7805" marT="78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effectLst/>
                        </a:rPr>
                        <a:t>CRC, </a:t>
                      </a:r>
                      <a:r>
                        <a:rPr lang="en-GB" sz="1400" u="none" strike="noStrike" dirty="0" err="1">
                          <a:effectLst/>
                        </a:rPr>
                        <a:t>MalRC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5" marR="7805" marT="78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5" marR="7805" marT="78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4438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2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5" marR="7805" marT="7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Facebook opening 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5" marR="7805" marT="7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11NS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5" marR="7805" marT="7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5" marR="7805" marT="78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5" marR="7805" marT="78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>
                          <a:effectLst/>
                        </a:rPr>
                        <a:t>Not reporting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5" marR="7805" marT="78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5287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3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5" marR="7805" marT="7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School Safety Tool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5" marR="7805" marT="7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11NS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5" marR="7805" marT="7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effectLst/>
                        </a:rPr>
                        <a:t>ALL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5" marR="7805" marT="78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effectLst/>
                        </a:rPr>
                        <a:t>ALL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5" marR="7805" marT="78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effectLst/>
                        </a:rPr>
                        <a:t>YSS Training in Malaysia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5" marR="7805" marT="78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5287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4.1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5" marR="7805" marT="7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YABC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5" marR="7805" marT="7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7NS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5" marR="7805" marT="7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>
                          <a:effectLst/>
                        </a:rPr>
                        <a:t>MalRC, PMI, CVTL, VNRC, SRC,TRC, PRC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5" marR="7805" marT="78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>
                          <a:effectLst/>
                        </a:rPr>
                        <a:t>VNRC, SRC, PRC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5" marR="7805" marT="78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>
                          <a:effectLst/>
                        </a:rPr>
                        <a:t>Planning for Lao, MalRC, CVTL, PMI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5" marR="7805" marT="78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5287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4.2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5" marR="7805" marT="7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Leadership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5" marR="7805" marT="7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7NS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5" marR="7805" marT="7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>
                          <a:effectLst/>
                        </a:rPr>
                        <a:t>MyRC, PMI,MalRC, SRC,VNRC, BDRC, PRC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5" marR="7805" marT="78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effectLst/>
                        </a:rPr>
                        <a:t>PRC, PMI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5" marR="7805" marT="78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>
                          <a:effectLst/>
                        </a:rPr>
                        <a:t>Planning for MyRC, SRC, BDRC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5" marR="7805" marT="78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5287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4.3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5" marR="7805" marT="7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NVP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5" marR="7805" marT="7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5NS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5" marR="7805" marT="7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>
                          <a:effectLst/>
                        </a:rPr>
                        <a:t>PMI, CVTL, TRC,MyRC, BDRC, PRC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5" marR="7805" marT="78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effectLst/>
                        </a:rPr>
                        <a:t>PMI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5" marR="7805" marT="78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5" marR="7805" marT="78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5287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5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5" marR="7805" marT="7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RCY Event for SEAYN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5" marR="7805" marT="7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11NS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5" marR="7805" marT="78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>
                          <a:effectLst/>
                        </a:rPr>
                        <a:t>MalRC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5" marR="7805" marT="78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 err="1">
                          <a:effectLst/>
                        </a:rPr>
                        <a:t>MalRC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5" marR="7805" marT="78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5" marR="7805" marT="78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1558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864096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Success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8219256" cy="4335884"/>
          </a:xfrm>
        </p:spPr>
        <p:txBody>
          <a:bodyPr/>
          <a:lstStyle/>
          <a:p>
            <a:pPr marL="12001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3333FF"/>
                </a:solidFill>
              </a:rPr>
              <a:t>Coordination and Cooperation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Active support from members to network. 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Frequency is raised to join the online meetings and Chair and CT ownership is increased. 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 Meeting minutes shared in timely manner.</a:t>
            </a:r>
          </a:p>
          <a:p>
            <a:pPr marL="685800" indent="0">
              <a:buNone/>
            </a:pPr>
            <a:r>
              <a:rPr lang="en-US" sz="2400" b="1" dirty="0" smtClean="0">
                <a:solidFill>
                  <a:srgbClr val="3333FF"/>
                </a:solidFill>
              </a:rPr>
              <a:t>2. Recognition by Other Sectors and Management </a:t>
            </a:r>
            <a:endParaRPr lang="en-US" sz="2400" b="1" dirty="0">
              <a:solidFill>
                <a:srgbClr val="3333FF"/>
              </a:solidFill>
            </a:endParaRPr>
          </a:p>
          <a:p>
            <a:r>
              <a:rPr lang="en-US" sz="2400" dirty="0" smtClean="0">
                <a:solidFill>
                  <a:srgbClr val="00B050"/>
                </a:solidFill>
              </a:rPr>
              <a:t>Sharing funds for the SEAYN Action from DM, IFRC, Donors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Engagement of SEAYN Chair to events, listened to  voice of youths</a:t>
            </a:r>
          </a:p>
        </p:txBody>
      </p:sp>
    </p:spTree>
    <p:extLst>
      <p:ext uri="{BB962C8B-B14F-4D97-AF65-F5344CB8AC3E}">
        <p14:creationId xmlns:p14="http://schemas.microsoft.com/office/powerpoint/2010/main" val="424724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eric">
  <a:themeElements>
    <a:clrScheme name="Generi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ic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Generi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2929</TotalTime>
  <Words>663</Words>
  <Application>Microsoft Office PowerPoint</Application>
  <PresentationFormat>On-screen Show (4:3)</PresentationFormat>
  <Paragraphs>140</Paragraphs>
  <Slides>14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Generic</vt:lpstr>
      <vt:lpstr>Slide</vt:lpstr>
      <vt:lpstr>South East Asia Youth Network </vt:lpstr>
      <vt:lpstr>1. Seayn</vt:lpstr>
      <vt:lpstr>Coordination Team (2015-2016)</vt:lpstr>
      <vt:lpstr>SEAYN  </vt:lpstr>
      <vt:lpstr>3rd SEAYN meeting in Jakarta Indonesia (August 2-3)</vt:lpstr>
      <vt:lpstr>Youth in SS DRR</vt:lpstr>
      <vt:lpstr>2015-2016 Regional Action Plan</vt:lpstr>
      <vt:lpstr>PowerPoint Presentation</vt:lpstr>
      <vt:lpstr>Success</vt:lpstr>
      <vt:lpstr>PowerPoint Presentation</vt:lpstr>
      <vt:lpstr>PowerPoint Presentation</vt:lpstr>
      <vt:lpstr>Challenges</vt:lpstr>
      <vt:lpstr>Your ideas/suggestions tomorrow for the Working system. </vt:lpstr>
      <vt:lpstr>Thank You Very Much</vt:lpstr>
    </vt:vector>
  </TitlesOfParts>
  <Company>IFRC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Study Title: Submitted by: Number of Beneficiaries: Budget (CHF):           Cost per Beneficiary (CHF/Person)</dc:title>
  <dc:creator>Fraser</dc:creator>
  <cp:lastModifiedBy>keatty</cp:lastModifiedBy>
  <cp:revision>231</cp:revision>
  <dcterms:created xsi:type="dcterms:W3CDTF">2004-03-01T07:35:38Z</dcterms:created>
  <dcterms:modified xsi:type="dcterms:W3CDTF">2016-09-08T05:55:22Z</dcterms:modified>
</cp:coreProperties>
</file>