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comments/comment1.xml" ContentType="application/vnd.openxmlformats-officedocument.presentationml.comments+xml"/>
  <Override PartName="/ppt/comments/comment2.xml" ContentType="application/vnd.openxmlformats-officedocument.presentationml.comments+xml"/>
  <Override PartName="/ppt/diagrams/layout2.xml" ContentType="application/vnd.openxmlformats-officedocument.drawingml.diagram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comments/comment3.xml" ContentType="application/vnd.openxmlformats-officedocument.presentationml.comment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56" r:id="rId2"/>
    <p:sldId id="299" r:id="rId3"/>
    <p:sldId id="257" r:id="rId4"/>
    <p:sldId id="293" r:id="rId5"/>
    <p:sldId id="308" r:id="rId6"/>
    <p:sldId id="300" r:id="rId7"/>
    <p:sldId id="279" r:id="rId8"/>
    <p:sldId id="301" r:id="rId9"/>
    <p:sldId id="314" r:id="rId10"/>
    <p:sldId id="317" r:id="rId11"/>
    <p:sldId id="315" r:id="rId12"/>
    <p:sldId id="302" r:id="rId13"/>
    <p:sldId id="303" r:id="rId14"/>
    <p:sldId id="304" r:id="rId15"/>
    <p:sldId id="287" r:id="rId16"/>
    <p:sldId id="305" r:id="rId17"/>
    <p:sldId id="309" r:id="rId18"/>
    <p:sldId id="310" r:id="rId19"/>
    <p:sldId id="290" r:id="rId20"/>
    <p:sldId id="311" r:id="rId21"/>
    <p:sldId id="296" r:id="rId22"/>
    <p:sldId id="263" r:id="rId23"/>
    <p:sldId id="297" r:id="rId24"/>
    <p:sldId id="285" r:id="rId25"/>
    <p:sldId id="298" r:id="rId26"/>
    <p:sldId id="294" r:id="rId27"/>
    <p:sldId id="284" r:id="rId28"/>
    <p:sldId id="307" r:id="rId29"/>
    <p:sldId id="312" r:id="rId30"/>
    <p:sldId id="313" r:id="rId31"/>
  </p:sldIdLst>
  <p:sldSz cx="9144000" cy="6858000" type="screen4x3"/>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ina   Muktiarti" initials="" lastIdx="6"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5" d="100"/>
          <a:sy n="75" d="100"/>
        </p:scale>
        <p:origin x="-1236" y="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402"/>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3-01-06T23:14:33.999" idx="2">
    <p:pos x="4416" y="1813"/>
    <p:text>HIV infected children (mungkin lebih sesuai)</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3-01-06T23:13:27.234" idx="1">
    <p:pos x="4864" y="1035"/>
    <p:text>Asia region?</p:text>
  </p:cm>
</p:cmLst>
</file>

<file path=ppt/comments/comment3.xml><?xml version="1.0" encoding="utf-8"?>
<p:cmLst xmlns:a="http://schemas.openxmlformats.org/drawingml/2006/main" xmlns:r="http://schemas.openxmlformats.org/officeDocument/2006/relationships" xmlns:p="http://schemas.openxmlformats.org/presentationml/2006/main">
  <p:cm authorId="0" dt="2013-01-06T23:27:24.665" idx="6">
    <p:pos x="5419" y="1024"/>
    <p:text>Sumber?</p:text>
  </p:cm>
</p:cmLst>
</file>

<file path=ppt/diagrams/_rels/data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 Id="rId5" Type="http://schemas.openxmlformats.org/officeDocument/2006/relationships/image" Target="../media/image7.png"/><Relationship Id="rId4" Type="http://schemas.openxmlformats.org/officeDocument/2006/relationships/image" Target="../media/image6.png"/></Relationships>
</file>

<file path=ppt/diagrams/_rels/drawing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41.png"/><Relationship Id="rId1" Type="http://schemas.openxmlformats.org/officeDocument/2006/relationships/image" Target="../media/image31.png"/><Relationship Id="rId5" Type="http://schemas.openxmlformats.org/officeDocument/2006/relationships/image" Target="../media/image71.png"/><Relationship Id="rId4" Type="http://schemas.openxmlformats.org/officeDocument/2006/relationships/image" Target="../media/image61.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B8D3ACF-0BC3-7A4D-9559-589BB59D229B}" type="doc">
      <dgm:prSet loTypeId="urn:microsoft.com/office/officeart/2005/8/layout/pList2#1" loCatId="" qsTypeId="urn:microsoft.com/office/officeart/2005/8/quickstyle/simple4" qsCatId="simple" csTypeId="urn:microsoft.com/office/officeart/2005/8/colors/accent1_2" csCatId="accent1" phldr="1"/>
      <dgm:spPr/>
    </dgm:pt>
    <dgm:pt modelId="{81A4808A-7C8E-884B-B970-1257531553F0}">
      <dgm:prSet phldrT="[Text]" custT="1"/>
      <dgm:spPr/>
      <dgm:t>
        <a:bodyPr/>
        <a:lstStyle/>
        <a:p>
          <a:r>
            <a:rPr lang="en-US" sz="2000" b="1" dirty="0" smtClean="0">
              <a:latin typeface="Calibri"/>
              <a:cs typeface="Calibri"/>
            </a:rPr>
            <a:t>Retinitis</a:t>
          </a:r>
          <a:endParaRPr lang="en-US" sz="2000" b="1" dirty="0">
            <a:latin typeface="Calibri"/>
            <a:cs typeface="Calibri"/>
          </a:endParaRPr>
        </a:p>
      </dgm:t>
    </dgm:pt>
    <dgm:pt modelId="{8D2CA0DA-8078-4F43-931E-3EAA7FBBB2FA}" type="parTrans" cxnId="{00A72691-7D96-234F-8937-AEDB2A7F5299}">
      <dgm:prSet/>
      <dgm:spPr/>
      <dgm:t>
        <a:bodyPr/>
        <a:lstStyle/>
        <a:p>
          <a:endParaRPr lang="en-US"/>
        </a:p>
      </dgm:t>
    </dgm:pt>
    <dgm:pt modelId="{C75ED4CF-2C52-8E44-8B6A-3DA6824A331F}" type="sibTrans" cxnId="{00A72691-7D96-234F-8937-AEDB2A7F5299}">
      <dgm:prSet/>
      <dgm:spPr/>
      <dgm:t>
        <a:bodyPr/>
        <a:lstStyle/>
        <a:p>
          <a:endParaRPr lang="en-US"/>
        </a:p>
      </dgm:t>
    </dgm:pt>
    <dgm:pt modelId="{C1C708DD-6D5E-6B47-870A-69D2C476786C}">
      <dgm:prSet phldrT="[Text]" custT="1"/>
      <dgm:spPr/>
      <dgm:t>
        <a:bodyPr/>
        <a:lstStyle/>
        <a:p>
          <a:r>
            <a:rPr lang="en-US" sz="2000" b="1" dirty="0" smtClean="0">
              <a:latin typeface="Calibri"/>
              <a:cs typeface="Calibri"/>
            </a:rPr>
            <a:t>Esophagitis</a:t>
          </a:r>
          <a:endParaRPr lang="en-US" sz="2000" b="1" dirty="0">
            <a:latin typeface="Calibri"/>
            <a:cs typeface="Calibri"/>
          </a:endParaRPr>
        </a:p>
      </dgm:t>
    </dgm:pt>
    <dgm:pt modelId="{61EBA55E-9561-A946-A8C8-735EA51DC8D9}" type="parTrans" cxnId="{69869731-842A-DC4C-84F6-16EBE5E3DF6E}">
      <dgm:prSet/>
      <dgm:spPr/>
      <dgm:t>
        <a:bodyPr/>
        <a:lstStyle/>
        <a:p>
          <a:endParaRPr lang="en-US"/>
        </a:p>
      </dgm:t>
    </dgm:pt>
    <dgm:pt modelId="{29F82DD9-5C78-974F-A396-F076918BB698}" type="sibTrans" cxnId="{69869731-842A-DC4C-84F6-16EBE5E3DF6E}">
      <dgm:prSet/>
      <dgm:spPr/>
      <dgm:t>
        <a:bodyPr/>
        <a:lstStyle/>
        <a:p>
          <a:endParaRPr lang="en-US"/>
        </a:p>
      </dgm:t>
    </dgm:pt>
    <dgm:pt modelId="{2FA6537D-7F5B-3C48-A154-2B7BCFA29B10}">
      <dgm:prSet phldrT="[Text]" custT="1"/>
      <dgm:spPr/>
      <dgm:t>
        <a:bodyPr/>
        <a:lstStyle/>
        <a:p>
          <a:r>
            <a:rPr lang="en-US" sz="2000" b="1" dirty="0" smtClean="0">
              <a:latin typeface="Calibri"/>
              <a:cs typeface="Calibri"/>
            </a:rPr>
            <a:t>Colitis</a:t>
          </a:r>
          <a:endParaRPr lang="en-US" sz="2000" b="1" dirty="0">
            <a:latin typeface="Calibri"/>
            <a:cs typeface="Calibri"/>
          </a:endParaRPr>
        </a:p>
      </dgm:t>
    </dgm:pt>
    <dgm:pt modelId="{EEEE052D-D00C-414C-8239-651649FA7016}" type="parTrans" cxnId="{C299F461-7AE5-0F4F-A52F-25B2E8B4F1CF}">
      <dgm:prSet/>
      <dgm:spPr/>
      <dgm:t>
        <a:bodyPr/>
        <a:lstStyle/>
        <a:p>
          <a:endParaRPr lang="en-US"/>
        </a:p>
      </dgm:t>
    </dgm:pt>
    <dgm:pt modelId="{C4218E5C-E2E8-9149-9444-8B4FB21C7BC0}" type="sibTrans" cxnId="{C299F461-7AE5-0F4F-A52F-25B2E8B4F1CF}">
      <dgm:prSet/>
      <dgm:spPr/>
      <dgm:t>
        <a:bodyPr/>
        <a:lstStyle/>
        <a:p>
          <a:endParaRPr lang="en-US"/>
        </a:p>
      </dgm:t>
    </dgm:pt>
    <dgm:pt modelId="{DC2ABD49-8591-924B-84C5-64E67CD63187}">
      <dgm:prSet phldrT="[Text]" custT="1"/>
      <dgm:spPr/>
      <dgm:t>
        <a:bodyPr/>
        <a:lstStyle/>
        <a:p>
          <a:r>
            <a:rPr lang="en-US" sz="2000" b="1" dirty="0" smtClean="0">
              <a:latin typeface="Calibri"/>
              <a:cs typeface="Calibri"/>
            </a:rPr>
            <a:t>Hepatitis</a:t>
          </a:r>
          <a:endParaRPr lang="en-US" sz="2000" b="1" dirty="0">
            <a:latin typeface="Calibri"/>
            <a:cs typeface="Calibri"/>
          </a:endParaRPr>
        </a:p>
      </dgm:t>
    </dgm:pt>
    <dgm:pt modelId="{8D5757F4-B7CA-ED47-A77D-AAA678A3FB1A}" type="parTrans" cxnId="{6EE33142-7A81-2B4C-9817-2A6A88580AD6}">
      <dgm:prSet/>
      <dgm:spPr/>
      <dgm:t>
        <a:bodyPr/>
        <a:lstStyle/>
        <a:p>
          <a:endParaRPr lang="en-US"/>
        </a:p>
      </dgm:t>
    </dgm:pt>
    <dgm:pt modelId="{67FA2FBC-7B24-4549-B32F-AC6A9903A3EF}" type="sibTrans" cxnId="{6EE33142-7A81-2B4C-9817-2A6A88580AD6}">
      <dgm:prSet/>
      <dgm:spPr/>
      <dgm:t>
        <a:bodyPr/>
        <a:lstStyle/>
        <a:p>
          <a:endParaRPr lang="en-US"/>
        </a:p>
      </dgm:t>
    </dgm:pt>
    <dgm:pt modelId="{61D7CEFD-AA53-3340-BDB4-C7487E460111}">
      <dgm:prSet phldrT="[Text]" custT="1"/>
      <dgm:spPr/>
      <dgm:t>
        <a:bodyPr/>
        <a:lstStyle/>
        <a:p>
          <a:r>
            <a:rPr lang="en-US" sz="2000" b="1" dirty="0" smtClean="0">
              <a:latin typeface="Calibri"/>
              <a:cs typeface="Calibri"/>
            </a:rPr>
            <a:t>Pneumonitis</a:t>
          </a:r>
          <a:endParaRPr lang="en-US" sz="2000" b="1" dirty="0">
            <a:latin typeface="Calibri"/>
            <a:cs typeface="Calibri"/>
          </a:endParaRPr>
        </a:p>
      </dgm:t>
    </dgm:pt>
    <dgm:pt modelId="{60E564C8-3D8A-AC44-8217-113B52A12FF5}" type="parTrans" cxnId="{886D7ABF-FCF8-AC4D-9DAA-13343E31E1D0}">
      <dgm:prSet/>
      <dgm:spPr/>
      <dgm:t>
        <a:bodyPr/>
        <a:lstStyle/>
        <a:p>
          <a:endParaRPr lang="en-US"/>
        </a:p>
      </dgm:t>
    </dgm:pt>
    <dgm:pt modelId="{8CAD0575-EDDD-AA46-BBC1-9F30A96D9F1C}" type="sibTrans" cxnId="{886D7ABF-FCF8-AC4D-9DAA-13343E31E1D0}">
      <dgm:prSet/>
      <dgm:spPr/>
      <dgm:t>
        <a:bodyPr/>
        <a:lstStyle/>
        <a:p>
          <a:endParaRPr lang="en-US"/>
        </a:p>
      </dgm:t>
    </dgm:pt>
    <dgm:pt modelId="{7CA8E0C3-9BE3-A14F-8A51-62B85D0768A0}" type="pres">
      <dgm:prSet presAssocID="{EB8D3ACF-0BC3-7A4D-9559-589BB59D229B}" presName="Name0" presStyleCnt="0">
        <dgm:presLayoutVars>
          <dgm:dir/>
          <dgm:resizeHandles val="exact"/>
        </dgm:presLayoutVars>
      </dgm:prSet>
      <dgm:spPr/>
    </dgm:pt>
    <dgm:pt modelId="{C6E7D17A-62E2-584A-AE98-7CF6EF9F6387}" type="pres">
      <dgm:prSet presAssocID="{EB8D3ACF-0BC3-7A4D-9559-589BB59D229B}" presName="bkgdShp" presStyleLbl="alignAccFollowNode1" presStyleIdx="0" presStyleCnt="1" custLinFactNeighborX="-806"/>
      <dgm:spPr/>
    </dgm:pt>
    <dgm:pt modelId="{7AC44635-AEC8-684B-89EB-0CB227CA4D1B}" type="pres">
      <dgm:prSet presAssocID="{EB8D3ACF-0BC3-7A4D-9559-589BB59D229B}" presName="linComp" presStyleCnt="0"/>
      <dgm:spPr/>
    </dgm:pt>
    <dgm:pt modelId="{145C9513-6502-6445-8C2F-5E9A2AFC9709}" type="pres">
      <dgm:prSet presAssocID="{81A4808A-7C8E-884B-B970-1257531553F0}" presName="compNode" presStyleCnt="0"/>
      <dgm:spPr/>
    </dgm:pt>
    <dgm:pt modelId="{C064F98B-4543-064E-86D3-09FA3BFD821B}" type="pres">
      <dgm:prSet presAssocID="{81A4808A-7C8E-884B-B970-1257531553F0}" presName="node" presStyleLbl="node1" presStyleIdx="0" presStyleCnt="5" custScaleX="131597" custScaleY="26074">
        <dgm:presLayoutVars>
          <dgm:bulletEnabled val="1"/>
        </dgm:presLayoutVars>
      </dgm:prSet>
      <dgm:spPr/>
      <dgm:t>
        <a:bodyPr/>
        <a:lstStyle/>
        <a:p>
          <a:endParaRPr lang="en-US"/>
        </a:p>
      </dgm:t>
    </dgm:pt>
    <dgm:pt modelId="{9BED5215-AE82-1146-A57D-9B9640526D38}" type="pres">
      <dgm:prSet presAssocID="{81A4808A-7C8E-884B-B970-1257531553F0}" presName="invisiNode" presStyleLbl="node1" presStyleIdx="0" presStyleCnt="5"/>
      <dgm:spPr/>
    </dgm:pt>
    <dgm:pt modelId="{F0CCB26D-D080-7248-9529-2C65DECF4521}" type="pres">
      <dgm:prSet presAssocID="{81A4808A-7C8E-884B-B970-1257531553F0}" presName="imagNode" presStyleLbl="fgImgPlace1" presStyleIdx="0" presStyleCnt="5" custScaleX="119747" custScaleY="111280" custLinFactNeighborX="131" custLinFactNeighborY="3981"/>
      <dgm:spPr>
        <a:blipFill>
          <a:blip xmlns:r="http://schemas.openxmlformats.org/officeDocument/2006/relationships" r:embed="rId1">
            <a:extLst>
              <a:ext uri="{28A0092B-C50C-407E-A947-70E740481C1C}">
                <a14:useLocalDpi xmlns="" xmlns:a14="http://schemas.microsoft.com/office/drawing/2010/main" val="0"/>
              </a:ext>
            </a:extLst>
          </a:blip>
          <a:srcRect/>
          <a:stretch>
            <a:fillRect l="-28000" r="-28000"/>
          </a:stretch>
        </a:blipFill>
      </dgm:spPr>
    </dgm:pt>
    <dgm:pt modelId="{76B8224D-BC9D-AC45-AF4B-B4F36A9EB019}" type="pres">
      <dgm:prSet presAssocID="{C75ED4CF-2C52-8E44-8B6A-3DA6824A331F}" presName="sibTrans" presStyleLbl="sibTrans2D1" presStyleIdx="0" presStyleCnt="0"/>
      <dgm:spPr/>
      <dgm:t>
        <a:bodyPr/>
        <a:lstStyle/>
        <a:p>
          <a:endParaRPr lang="en-US"/>
        </a:p>
      </dgm:t>
    </dgm:pt>
    <dgm:pt modelId="{36295EBB-1B18-AA4F-AD9B-F81034FAE72D}" type="pres">
      <dgm:prSet presAssocID="{C1C708DD-6D5E-6B47-870A-69D2C476786C}" presName="compNode" presStyleCnt="0"/>
      <dgm:spPr/>
    </dgm:pt>
    <dgm:pt modelId="{F813EC95-5937-BD4F-BC52-FFE3D08AF948}" type="pres">
      <dgm:prSet presAssocID="{C1C708DD-6D5E-6B47-870A-69D2C476786C}" presName="node" presStyleLbl="node1" presStyleIdx="1" presStyleCnt="5" custScaleX="149880" custScaleY="26791">
        <dgm:presLayoutVars>
          <dgm:bulletEnabled val="1"/>
        </dgm:presLayoutVars>
      </dgm:prSet>
      <dgm:spPr/>
      <dgm:t>
        <a:bodyPr/>
        <a:lstStyle/>
        <a:p>
          <a:endParaRPr lang="en-US"/>
        </a:p>
      </dgm:t>
    </dgm:pt>
    <dgm:pt modelId="{3FB4DFE1-4BB0-3843-8EE4-709C74C85F28}" type="pres">
      <dgm:prSet presAssocID="{C1C708DD-6D5E-6B47-870A-69D2C476786C}" presName="invisiNode" presStyleLbl="node1" presStyleIdx="1" presStyleCnt="5"/>
      <dgm:spPr/>
    </dgm:pt>
    <dgm:pt modelId="{DD5593A8-DD70-A144-983F-58A8359734BC}" type="pres">
      <dgm:prSet presAssocID="{C1C708DD-6D5E-6B47-870A-69D2C476786C}" presName="imagNode" presStyleLbl="fgImgPlace1" presStyleIdx="1" presStyleCnt="5" custScaleX="121511" custScaleY="111602"/>
      <dgm:spPr>
        <a:blipFill>
          <a:blip xmlns:r="http://schemas.openxmlformats.org/officeDocument/2006/relationships" r:embed="rId2">
            <a:extLst>
              <a:ext uri="{28A0092B-C50C-407E-A947-70E740481C1C}">
                <a14:useLocalDpi xmlns="" xmlns:a14="http://schemas.microsoft.com/office/drawing/2010/main" val="0"/>
              </a:ext>
            </a:extLst>
          </a:blip>
          <a:srcRect/>
          <a:stretch>
            <a:fillRect l="-29000" r="-29000"/>
          </a:stretch>
        </a:blipFill>
      </dgm:spPr>
    </dgm:pt>
    <dgm:pt modelId="{9E36660C-6306-BE42-B041-6928A5EFCD2A}" type="pres">
      <dgm:prSet presAssocID="{29F82DD9-5C78-974F-A396-F076918BB698}" presName="sibTrans" presStyleLbl="sibTrans2D1" presStyleIdx="0" presStyleCnt="0"/>
      <dgm:spPr/>
      <dgm:t>
        <a:bodyPr/>
        <a:lstStyle/>
        <a:p>
          <a:endParaRPr lang="en-US"/>
        </a:p>
      </dgm:t>
    </dgm:pt>
    <dgm:pt modelId="{9C9F2805-0FE8-2B4F-A82A-62F31E46D174}" type="pres">
      <dgm:prSet presAssocID="{2FA6537D-7F5B-3C48-A154-2B7BCFA29B10}" presName="compNode" presStyleCnt="0"/>
      <dgm:spPr/>
    </dgm:pt>
    <dgm:pt modelId="{E8E68E8B-0D85-8644-A0DD-E8FCD4092947}" type="pres">
      <dgm:prSet presAssocID="{2FA6537D-7F5B-3C48-A154-2B7BCFA29B10}" presName="node" presStyleLbl="node1" presStyleIdx="2" presStyleCnt="5" custScaleX="117830" custScaleY="27266">
        <dgm:presLayoutVars>
          <dgm:bulletEnabled val="1"/>
        </dgm:presLayoutVars>
      </dgm:prSet>
      <dgm:spPr/>
      <dgm:t>
        <a:bodyPr/>
        <a:lstStyle/>
        <a:p>
          <a:endParaRPr lang="en-US"/>
        </a:p>
      </dgm:t>
    </dgm:pt>
    <dgm:pt modelId="{25AAE07B-CC46-734C-A48C-DC4BB7B7C586}" type="pres">
      <dgm:prSet presAssocID="{2FA6537D-7F5B-3C48-A154-2B7BCFA29B10}" presName="invisiNode" presStyleLbl="node1" presStyleIdx="2" presStyleCnt="5"/>
      <dgm:spPr/>
    </dgm:pt>
    <dgm:pt modelId="{8FBA4F2F-3746-0E45-8C77-025D3D273449}" type="pres">
      <dgm:prSet presAssocID="{2FA6537D-7F5B-3C48-A154-2B7BCFA29B10}" presName="imagNode" presStyleLbl="fgImgPlace1" presStyleIdx="2" presStyleCnt="5" custScaleX="140059" custScaleY="111362"/>
      <dgm:spPr>
        <a:blipFill>
          <a:blip xmlns:r="http://schemas.openxmlformats.org/officeDocument/2006/relationships" r:embed="rId3">
            <a:extLst>
              <a:ext uri="{28A0092B-C50C-407E-A947-70E740481C1C}">
                <a14:useLocalDpi xmlns="" xmlns:a14="http://schemas.microsoft.com/office/drawing/2010/main" val="0"/>
              </a:ext>
            </a:extLst>
          </a:blip>
          <a:srcRect/>
          <a:stretch>
            <a:fillRect l="-13000" r="-13000"/>
          </a:stretch>
        </a:blipFill>
      </dgm:spPr>
    </dgm:pt>
    <dgm:pt modelId="{1AFCEF1F-3220-1643-B726-137821CA55BF}" type="pres">
      <dgm:prSet presAssocID="{C4218E5C-E2E8-9149-9444-8B4FB21C7BC0}" presName="sibTrans" presStyleLbl="sibTrans2D1" presStyleIdx="0" presStyleCnt="0"/>
      <dgm:spPr/>
      <dgm:t>
        <a:bodyPr/>
        <a:lstStyle/>
        <a:p>
          <a:endParaRPr lang="en-US"/>
        </a:p>
      </dgm:t>
    </dgm:pt>
    <dgm:pt modelId="{DA1C9AC8-4AE1-0841-9D4E-BDE108BC5FD0}" type="pres">
      <dgm:prSet presAssocID="{DC2ABD49-8591-924B-84C5-64E67CD63187}" presName="compNode" presStyleCnt="0"/>
      <dgm:spPr/>
    </dgm:pt>
    <dgm:pt modelId="{986E098A-D6C0-4F47-82FB-35EFE7C54DD5}" type="pres">
      <dgm:prSet presAssocID="{DC2ABD49-8591-924B-84C5-64E67CD63187}" presName="node" presStyleLbl="node1" presStyleIdx="3" presStyleCnt="5" custScaleX="140074" custScaleY="29568">
        <dgm:presLayoutVars>
          <dgm:bulletEnabled val="1"/>
        </dgm:presLayoutVars>
      </dgm:prSet>
      <dgm:spPr/>
      <dgm:t>
        <a:bodyPr/>
        <a:lstStyle/>
        <a:p>
          <a:endParaRPr lang="en-US"/>
        </a:p>
      </dgm:t>
    </dgm:pt>
    <dgm:pt modelId="{62BE4F41-35C1-404D-9F25-0A835CEB1254}" type="pres">
      <dgm:prSet presAssocID="{DC2ABD49-8591-924B-84C5-64E67CD63187}" presName="invisiNode" presStyleLbl="node1" presStyleIdx="3" presStyleCnt="5"/>
      <dgm:spPr/>
    </dgm:pt>
    <dgm:pt modelId="{45F61063-4553-AB43-B0CC-789E4A7F3462}" type="pres">
      <dgm:prSet presAssocID="{DC2ABD49-8591-924B-84C5-64E67CD63187}" presName="imagNode" presStyleLbl="fgImgPlace1" presStyleIdx="3" presStyleCnt="5" custScaleX="134405" custScaleY="111602"/>
      <dgm:spPr>
        <a:blipFill>
          <a:blip xmlns:r="http://schemas.openxmlformats.org/officeDocument/2006/relationships" r:embed="rId4">
            <a:extLst>
              <a:ext uri="{28A0092B-C50C-407E-A947-70E740481C1C}">
                <a14:useLocalDpi xmlns="" xmlns:a14="http://schemas.microsoft.com/office/drawing/2010/main" val="0"/>
              </a:ext>
            </a:extLst>
          </a:blip>
          <a:srcRect/>
          <a:stretch>
            <a:fillRect l="-34000" r="-34000"/>
          </a:stretch>
        </a:blipFill>
      </dgm:spPr>
    </dgm:pt>
    <dgm:pt modelId="{69121F10-4260-DC41-B455-1A7899D3F434}" type="pres">
      <dgm:prSet presAssocID="{67FA2FBC-7B24-4549-B32F-AC6A9903A3EF}" presName="sibTrans" presStyleLbl="sibTrans2D1" presStyleIdx="0" presStyleCnt="0"/>
      <dgm:spPr/>
      <dgm:t>
        <a:bodyPr/>
        <a:lstStyle/>
        <a:p>
          <a:endParaRPr lang="en-US"/>
        </a:p>
      </dgm:t>
    </dgm:pt>
    <dgm:pt modelId="{1A7D2247-4AAF-0C4F-A389-FD91C97926F9}" type="pres">
      <dgm:prSet presAssocID="{61D7CEFD-AA53-3340-BDB4-C7487E460111}" presName="compNode" presStyleCnt="0"/>
      <dgm:spPr/>
    </dgm:pt>
    <dgm:pt modelId="{61B78F48-43FD-2445-8E7E-9A4FCDC357B3}" type="pres">
      <dgm:prSet presAssocID="{61D7CEFD-AA53-3340-BDB4-C7487E460111}" presName="node" presStyleLbl="node1" presStyleIdx="4" presStyleCnt="5" custScaleX="161600" custScaleY="28970">
        <dgm:presLayoutVars>
          <dgm:bulletEnabled val="1"/>
        </dgm:presLayoutVars>
      </dgm:prSet>
      <dgm:spPr/>
      <dgm:t>
        <a:bodyPr/>
        <a:lstStyle/>
        <a:p>
          <a:endParaRPr lang="en-US"/>
        </a:p>
      </dgm:t>
    </dgm:pt>
    <dgm:pt modelId="{64D2CACB-45BF-194E-8D82-AECD00B25666}" type="pres">
      <dgm:prSet presAssocID="{61D7CEFD-AA53-3340-BDB4-C7487E460111}" presName="invisiNode" presStyleLbl="node1" presStyleIdx="4" presStyleCnt="5"/>
      <dgm:spPr/>
    </dgm:pt>
    <dgm:pt modelId="{FE63A42E-7E4E-384F-907A-A4AD99476669}" type="pres">
      <dgm:prSet presAssocID="{61D7CEFD-AA53-3340-BDB4-C7487E460111}" presName="imagNode" presStyleLbl="fgImgPlace1" presStyleIdx="4" presStyleCnt="5" custScaleX="134403" custScaleY="111602"/>
      <dgm:spPr>
        <a:blipFill>
          <a:blip xmlns:r="http://schemas.openxmlformats.org/officeDocument/2006/relationships" r:embed="rId5">
            <a:extLst>
              <a:ext uri="{28A0092B-C50C-407E-A947-70E740481C1C}">
                <a14:useLocalDpi xmlns="" xmlns:a14="http://schemas.microsoft.com/office/drawing/2010/main" val="0"/>
              </a:ext>
            </a:extLst>
          </a:blip>
          <a:srcRect/>
          <a:stretch>
            <a:fillRect l="-21000" r="-21000"/>
          </a:stretch>
        </a:blipFill>
      </dgm:spPr>
    </dgm:pt>
  </dgm:ptLst>
  <dgm:cxnLst>
    <dgm:cxn modelId="{00A72691-7D96-234F-8937-AEDB2A7F5299}" srcId="{EB8D3ACF-0BC3-7A4D-9559-589BB59D229B}" destId="{81A4808A-7C8E-884B-B970-1257531553F0}" srcOrd="0" destOrd="0" parTransId="{8D2CA0DA-8078-4F43-931E-3EAA7FBBB2FA}" sibTransId="{C75ED4CF-2C52-8E44-8B6A-3DA6824A331F}"/>
    <dgm:cxn modelId="{6EE33142-7A81-2B4C-9817-2A6A88580AD6}" srcId="{EB8D3ACF-0BC3-7A4D-9559-589BB59D229B}" destId="{DC2ABD49-8591-924B-84C5-64E67CD63187}" srcOrd="3" destOrd="0" parTransId="{8D5757F4-B7CA-ED47-A77D-AAA678A3FB1A}" sibTransId="{67FA2FBC-7B24-4549-B32F-AC6A9903A3EF}"/>
    <dgm:cxn modelId="{07180D21-0971-4752-8D27-D8C73D317F90}" type="presOf" srcId="{81A4808A-7C8E-884B-B970-1257531553F0}" destId="{C064F98B-4543-064E-86D3-09FA3BFD821B}" srcOrd="0" destOrd="0" presId="urn:microsoft.com/office/officeart/2005/8/layout/pList2#1"/>
    <dgm:cxn modelId="{886D7ABF-FCF8-AC4D-9DAA-13343E31E1D0}" srcId="{EB8D3ACF-0BC3-7A4D-9559-589BB59D229B}" destId="{61D7CEFD-AA53-3340-BDB4-C7487E460111}" srcOrd="4" destOrd="0" parTransId="{60E564C8-3D8A-AC44-8217-113B52A12FF5}" sibTransId="{8CAD0575-EDDD-AA46-BBC1-9F30A96D9F1C}"/>
    <dgm:cxn modelId="{684D7112-5B76-486B-AF30-807D09689A52}" type="presOf" srcId="{C75ED4CF-2C52-8E44-8B6A-3DA6824A331F}" destId="{76B8224D-BC9D-AC45-AF4B-B4F36A9EB019}" srcOrd="0" destOrd="0" presId="urn:microsoft.com/office/officeart/2005/8/layout/pList2#1"/>
    <dgm:cxn modelId="{B634DCF6-086D-4B81-866B-21C84C602BEB}" type="presOf" srcId="{DC2ABD49-8591-924B-84C5-64E67CD63187}" destId="{986E098A-D6C0-4F47-82FB-35EFE7C54DD5}" srcOrd="0" destOrd="0" presId="urn:microsoft.com/office/officeart/2005/8/layout/pList2#1"/>
    <dgm:cxn modelId="{05E2AC10-F958-46F6-8952-E349CB2984E4}" type="presOf" srcId="{67FA2FBC-7B24-4549-B32F-AC6A9903A3EF}" destId="{69121F10-4260-DC41-B455-1A7899D3F434}" srcOrd="0" destOrd="0" presId="urn:microsoft.com/office/officeart/2005/8/layout/pList2#1"/>
    <dgm:cxn modelId="{3C2016EB-2C21-4342-9C01-83F41CDADA78}" type="presOf" srcId="{29F82DD9-5C78-974F-A396-F076918BB698}" destId="{9E36660C-6306-BE42-B041-6928A5EFCD2A}" srcOrd="0" destOrd="0" presId="urn:microsoft.com/office/officeart/2005/8/layout/pList2#1"/>
    <dgm:cxn modelId="{16CE6AEC-38CD-4B93-8FBF-4645D01057AC}" type="presOf" srcId="{C1C708DD-6D5E-6B47-870A-69D2C476786C}" destId="{F813EC95-5937-BD4F-BC52-FFE3D08AF948}" srcOrd="0" destOrd="0" presId="urn:microsoft.com/office/officeart/2005/8/layout/pList2#1"/>
    <dgm:cxn modelId="{877C2CC5-D810-47A4-BB62-51705E1DF639}" type="presOf" srcId="{EB8D3ACF-0BC3-7A4D-9559-589BB59D229B}" destId="{7CA8E0C3-9BE3-A14F-8A51-62B85D0768A0}" srcOrd="0" destOrd="0" presId="urn:microsoft.com/office/officeart/2005/8/layout/pList2#1"/>
    <dgm:cxn modelId="{D21C404E-91FE-4CDB-BFE8-203B166E92E4}" type="presOf" srcId="{61D7CEFD-AA53-3340-BDB4-C7487E460111}" destId="{61B78F48-43FD-2445-8E7E-9A4FCDC357B3}" srcOrd="0" destOrd="0" presId="urn:microsoft.com/office/officeart/2005/8/layout/pList2#1"/>
    <dgm:cxn modelId="{C299F461-7AE5-0F4F-A52F-25B2E8B4F1CF}" srcId="{EB8D3ACF-0BC3-7A4D-9559-589BB59D229B}" destId="{2FA6537D-7F5B-3C48-A154-2B7BCFA29B10}" srcOrd="2" destOrd="0" parTransId="{EEEE052D-D00C-414C-8239-651649FA7016}" sibTransId="{C4218E5C-E2E8-9149-9444-8B4FB21C7BC0}"/>
    <dgm:cxn modelId="{BCA78D70-7766-4530-AA4E-2AD1E8014AAB}" type="presOf" srcId="{C4218E5C-E2E8-9149-9444-8B4FB21C7BC0}" destId="{1AFCEF1F-3220-1643-B726-137821CA55BF}" srcOrd="0" destOrd="0" presId="urn:microsoft.com/office/officeart/2005/8/layout/pList2#1"/>
    <dgm:cxn modelId="{69869731-842A-DC4C-84F6-16EBE5E3DF6E}" srcId="{EB8D3ACF-0BC3-7A4D-9559-589BB59D229B}" destId="{C1C708DD-6D5E-6B47-870A-69D2C476786C}" srcOrd="1" destOrd="0" parTransId="{61EBA55E-9561-A946-A8C8-735EA51DC8D9}" sibTransId="{29F82DD9-5C78-974F-A396-F076918BB698}"/>
    <dgm:cxn modelId="{5CC1FF29-3D15-4B8F-B317-53A8B9805CE2}" type="presOf" srcId="{2FA6537D-7F5B-3C48-A154-2B7BCFA29B10}" destId="{E8E68E8B-0D85-8644-A0DD-E8FCD4092947}" srcOrd="0" destOrd="0" presId="urn:microsoft.com/office/officeart/2005/8/layout/pList2#1"/>
    <dgm:cxn modelId="{23B61115-9D30-4B83-8A77-0BDB29661149}" type="presParOf" srcId="{7CA8E0C3-9BE3-A14F-8A51-62B85D0768A0}" destId="{C6E7D17A-62E2-584A-AE98-7CF6EF9F6387}" srcOrd="0" destOrd="0" presId="urn:microsoft.com/office/officeart/2005/8/layout/pList2#1"/>
    <dgm:cxn modelId="{67CC0267-D5BC-406C-B5FB-8592EFE489D9}" type="presParOf" srcId="{7CA8E0C3-9BE3-A14F-8A51-62B85D0768A0}" destId="{7AC44635-AEC8-684B-89EB-0CB227CA4D1B}" srcOrd="1" destOrd="0" presId="urn:microsoft.com/office/officeart/2005/8/layout/pList2#1"/>
    <dgm:cxn modelId="{506B87DE-D2B2-4FF5-B759-C0A0FA095285}" type="presParOf" srcId="{7AC44635-AEC8-684B-89EB-0CB227CA4D1B}" destId="{145C9513-6502-6445-8C2F-5E9A2AFC9709}" srcOrd="0" destOrd="0" presId="urn:microsoft.com/office/officeart/2005/8/layout/pList2#1"/>
    <dgm:cxn modelId="{A83AD799-EF6B-4562-A7BE-4928D8294961}" type="presParOf" srcId="{145C9513-6502-6445-8C2F-5E9A2AFC9709}" destId="{C064F98B-4543-064E-86D3-09FA3BFD821B}" srcOrd="0" destOrd="0" presId="urn:microsoft.com/office/officeart/2005/8/layout/pList2#1"/>
    <dgm:cxn modelId="{2DE94162-15DD-4892-8805-F4D7316BD2DC}" type="presParOf" srcId="{145C9513-6502-6445-8C2F-5E9A2AFC9709}" destId="{9BED5215-AE82-1146-A57D-9B9640526D38}" srcOrd="1" destOrd="0" presId="urn:microsoft.com/office/officeart/2005/8/layout/pList2#1"/>
    <dgm:cxn modelId="{5FB9C2E2-F5B3-4659-9EFC-A99F8004B92F}" type="presParOf" srcId="{145C9513-6502-6445-8C2F-5E9A2AFC9709}" destId="{F0CCB26D-D080-7248-9529-2C65DECF4521}" srcOrd="2" destOrd="0" presId="urn:microsoft.com/office/officeart/2005/8/layout/pList2#1"/>
    <dgm:cxn modelId="{3447E600-DDC2-406E-BCA9-C06CD4E65F69}" type="presParOf" srcId="{7AC44635-AEC8-684B-89EB-0CB227CA4D1B}" destId="{76B8224D-BC9D-AC45-AF4B-B4F36A9EB019}" srcOrd="1" destOrd="0" presId="urn:microsoft.com/office/officeart/2005/8/layout/pList2#1"/>
    <dgm:cxn modelId="{1366531B-6331-4059-9ED3-E928FE6C9627}" type="presParOf" srcId="{7AC44635-AEC8-684B-89EB-0CB227CA4D1B}" destId="{36295EBB-1B18-AA4F-AD9B-F81034FAE72D}" srcOrd="2" destOrd="0" presId="urn:microsoft.com/office/officeart/2005/8/layout/pList2#1"/>
    <dgm:cxn modelId="{8274C799-0F69-47E4-A579-805183534E38}" type="presParOf" srcId="{36295EBB-1B18-AA4F-AD9B-F81034FAE72D}" destId="{F813EC95-5937-BD4F-BC52-FFE3D08AF948}" srcOrd="0" destOrd="0" presId="urn:microsoft.com/office/officeart/2005/8/layout/pList2#1"/>
    <dgm:cxn modelId="{7876D541-BAAD-4F98-B7E9-EF0B080083BB}" type="presParOf" srcId="{36295EBB-1B18-AA4F-AD9B-F81034FAE72D}" destId="{3FB4DFE1-4BB0-3843-8EE4-709C74C85F28}" srcOrd="1" destOrd="0" presId="urn:microsoft.com/office/officeart/2005/8/layout/pList2#1"/>
    <dgm:cxn modelId="{9D78DB72-2D95-43CE-8A69-C5B35A018984}" type="presParOf" srcId="{36295EBB-1B18-AA4F-AD9B-F81034FAE72D}" destId="{DD5593A8-DD70-A144-983F-58A8359734BC}" srcOrd="2" destOrd="0" presId="urn:microsoft.com/office/officeart/2005/8/layout/pList2#1"/>
    <dgm:cxn modelId="{A665F3B5-EDC7-4D2E-B35C-DE8711236B14}" type="presParOf" srcId="{7AC44635-AEC8-684B-89EB-0CB227CA4D1B}" destId="{9E36660C-6306-BE42-B041-6928A5EFCD2A}" srcOrd="3" destOrd="0" presId="urn:microsoft.com/office/officeart/2005/8/layout/pList2#1"/>
    <dgm:cxn modelId="{1A3BFBD5-3166-45AA-8198-E653BE691807}" type="presParOf" srcId="{7AC44635-AEC8-684B-89EB-0CB227CA4D1B}" destId="{9C9F2805-0FE8-2B4F-A82A-62F31E46D174}" srcOrd="4" destOrd="0" presId="urn:microsoft.com/office/officeart/2005/8/layout/pList2#1"/>
    <dgm:cxn modelId="{C2995370-CC8E-45B5-A275-D92FCE0D970C}" type="presParOf" srcId="{9C9F2805-0FE8-2B4F-A82A-62F31E46D174}" destId="{E8E68E8B-0D85-8644-A0DD-E8FCD4092947}" srcOrd="0" destOrd="0" presId="urn:microsoft.com/office/officeart/2005/8/layout/pList2#1"/>
    <dgm:cxn modelId="{23C6FA99-1A66-4C4A-B2BA-C86BDEC08F8F}" type="presParOf" srcId="{9C9F2805-0FE8-2B4F-A82A-62F31E46D174}" destId="{25AAE07B-CC46-734C-A48C-DC4BB7B7C586}" srcOrd="1" destOrd="0" presId="urn:microsoft.com/office/officeart/2005/8/layout/pList2#1"/>
    <dgm:cxn modelId="{BE38D4CF-88B7-4E3C-BEC7-E927A837FAF1}" type="presParOf" srcId="{9C9F2805-0FE8-2B4F-A82A-62F31E46D174}" destId="{8FBA4F2F-3746-0E45-8C77-025D3D273449}" srcOrd="2" destOrd="0" presId="urn:microsoft.com/office/officeart/2005/8/layout/pList2#1"/>
    <dgm:cxn modelId="{3A52AE10-2B1A-47C3-806B-4AA2C6A73261}" type="presParOf" srcId="{7AC44635-AEC8-684B-89EB-0CB227CA4D1B}" destId="{1AFCEF1F-3220-1643-B726-137821CA55BF}" srcOrd="5" destOrd="0" presId="urn:microsoft.com/office/officeart/2005/8/layout/pList2#1"/>
    <dgm:cxn modelId="{E91B2DA1-5EA0-4585-A56C-C52711DBD18A}" type="presParOf" srcId="{7AC44635-AEC8-684B-89EB-0CB227CA4D1B}" destId="{DA1C9AC8-4AE1-0841-9D4E-BDE108BC5FD0}" srcOrd="6" destOrd="0" presId="urn:microsoft.com/office/officeart/2005/8/layout/pList2#1"/>
    <dgm:cxn modelId="{6F948678-644E-4636-88C5-CF35D9323F67}" type="presParOf" srcId="{DA1C9AC8-4AE1-0841-9D4E-BDE108BC5FD0}" destId="{986E098A-D6C0-4F47-82FB-35EFE7C54DD5}" srcOrd="0" destOrd="0" presId="urn:microsoft.com/office/officeart/2005/8/layout/pList2#1"/>
    <dgm:cxn modelId="{30DBD441-2DAA-4585-B13F-78419007020B}" type="presParOf" srcId="{DA1C9AC8-4AE1-0841-9D4E-BDE108BC5FD0}" destId="{62BE4F41-35C1-404D-9F25-0A835CEB1254}" srcOrd="1" destOrd="0" presId="urn:microsoft.com/office/officeart/2005/8/layout/pList2#1"/>
    <dgm:cxn modelId="{C41DA200-E138-486E-8A42-6859BB8A79A0}" type="presParOf" srcId="{DA1C9AC8-4AE1-0841-9D4E-BDE108BC5FD0}" destId="{45F61063-4553-AB43-B0CC-789E4A7F3462}" srcOrd="2" destOrd="0" presId="urn:microsoft.com/office/officeart/2005/8/layout/pList2#1"/>
    <dgm:cxn modelId="{693B3EA5-8C1F-4286-BF70-49F05E6CBEE7}" type="presParOf" srcId="{7AC44635-AEC8-684B-89EB-0CB227CA4D1B}" destId="{69121F10-4260-DC41-B455-1A7899D3F434}" srcOrd="7" destOrd="0" presId="urn:microsoft.com/office/officeart/2005/8/layout/pList2#1"/>
    <dgm:cxn modelId="{DED493CF-0C46-4AE1-9145-DB2BD6EB0016}" type="presParOf" srcId="{7AC44635-AEC8-684B-89EB-0CB227CA4D1B}" destId="{1A7D2247-4AAF-0C4F-A389-FD91C97926F9}" srcOrd="8" destOrd="0" presId="urn:microsoft.com/office/officeart/2005/8/layout/pList2#1"/>
    <dgm:cxn modelId="{7BEA3D99-8380-48F1-84A7-443D07BA27A5}" type="presParOf" srcId="{1A7D2247-4AAF-0C4F-A389-FD91C97926F9}" destId="{61B78F48-43FD-2445-8E7E-9A4FCDC357B3}" srcOrd="0" destOrd="0" presId="urn:microsoft.com/office/officeart/2005/8/layout/pList2#1"/>
    <dgm:cxn modelId="{E40A3805-F634-4A37-B62C-E1F961F8225B}" type="presParOf" srcId="{1A7D2247-4AAF-0C4F-A389-FD91C97926F9}" destId="{64D2CACB-45BF-194E-8D82-AECD00B25666}" srcOrd="1" destOrd="0" presId="urn:microsoft.com/office/officeart/2005/8/layout/pList2#1"/>
    <dgm:cxn modelId="{D24CB87E-5D92-4C6A-9F3E-1F29AF2E8156}" type="presParOf" srcId="{1A7D2247-4AAF-0C4F-A389-FD91C97926F9}" destId="{FE63A42E-7E4E-384F-907A-A4AD99476669}" srcOrd="2" destOrd="0" presId="urn:microsoft.com/office/officeart/2005/8/layout/pList2#1"/>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EF7BC2F-A376-E440-B9C7-51C17D7B82C7}" type="doc">
      <dgm:prSet loTypeId="urn:microsoft.com/office/officeart/2005/8/layout/lProcess2" loCatId="" qsTypeId="urn:microsoft.com/office/officeart/2005/8/quickstyle/simple4" qsCatId="simple" csTypeId="urn:microsoft.com/office/officeart/2005/8/colors/accent1_2" csCatId="accent1" phldr="1"/>
      <dgm:spPr/>
      <dgm:t>
        <a:bodyPr/>
        <a:lstStyle/>
        <a:p>
          <a:endParaRPr lang="en-US"/>
        </a:p>
      </dgm:t>
    </dgm:pt>
    <dgm:pt modelId="{B6665214-8D5F-F346-92E3-F5BA11CA44D2}">
      <dgm:prSet phldrT="[Text]"/>
      <dgm:spPr/>
      <dgm:t>
        <a:bodyPr/>
        <a:lstStyle/>
        <a:p>
          <a:r>
            <a:rPr lang="en-US" b="1" dirty="0" smtClean="0">
              <a:latin typeface="Calibri"/>
              <a:cs typeface="Calibri"/>
            </a:rPr>
            <a:t>Sensitivity</a:t>
          </a:r>
          <a:endParaRPr lang="en-US" b="1" dirty="0">
            <a:latin typeface="Calibri"/>
            <a:cs typeface="Calibri"/>
          </a:endParaRPr>
        </a:p>
      </dgm:t>
    </dgm:pt>
    <dgm:pt modelId="{B493C609-66D1-2D4B-B3C0-C2761CC46EE3}" type="parTrans" cxnId="{296544D8-5C37-1E44-93D6-654F049E2DB3}">
      <dgm:prSet/>
      <dgm:spPr/>
      <dgm:t>
        <a:bodyPr/>
        <a:lstStyle/>
        <a:p>
          <a:endParaRPr lang="en-US"/>
        </a:p>
      </dgm:t>
    </dgm:pt>
    <dgm:pt modelId="{F6890141-1EA1-DE4A-AB16-CC66DBD2EFEB}" type="sibTrans" cxnId="{296544D8-5C37-1E44-93D6-654F049E2DB3}">
      <dgm:prSet/>
      <dgm:spPr/>
      <dgm:t>
        <a:bodyPr/>
        <a:lstStyle/>
        <a:p>
          <a:endParaRPr lang="en-US"/>
        </a:p>
      </dgm:t>
    </dgm:pt>
    <dgm:pt modelId="{40EBFDBC-D9A3-2443-B52F-DA64E10B2CB3}">
      <dgm:prSet phldrT="[Text]"/>
      <dgm:spPr/>
      <dgm:t>
        <a:bodyPr/>
        <a:lstStyle/>
        <a:p>
          <a:r>
            <a:rPr lang="en-US" b="1" dirty="0" smtClean="0">
              <a:latin typeface="Calibri"/>
              <a:cs typeface="Calibri"/>
            </a:rPr>
            <a:t>Antigen detection: 89.18%</a:t>
          </a:r>
          <a:endParaRPr lang="en-US" b="1" dirty="0">
            <a:latin typeface="Calibri"/>
            <a:cs typeface="Calibri"/>
          </a:endParaRPr>
        </a:p>
      </dgm:t>
    </dgm:pt>
    <dgm:pt modelId="{75B46E77-EB92-EF45-8C66-FD7C7FF5E3BD}" type="parTrans" cxnId="{94CB7289-F8EC-0948-8839-77AAA1C43268}">
      <dgm:prSet/>
      <dgm:spPr/>
      <dgm:t>
        <a:bodyPr/>
        <a:lstStyle/>
        <a:p>
          <a:endParaRPr lang="en-US"/>
        </a:p>
      </dgm:t>
    </dgm:pt>
    <dgm:pt modelId="{3749B63C-B37E-B746-A01F-608E696FE0A0}" type="sibTrans" cxnId="{94CB7289-F8EC-0948-8839-77AAA1C43268}">
      <dgm:prSet/>
      <dgm:spPr/>
      <dgm:t>
        <a:bodyPr/>
        <a:lstStyle/>
        <a:p>
          <a:endParaRPr lang="en-US"/>
        </a:p>
      </dgm:t>
    </dgm:pt>
    <dgm:pt modelId="{C216450F-66C5-FE41-89F1-1BFBA97ECD47}">
      <dgm:prSet phldrT="[Text]"/>
      <dgm:spPr/>
      <dgm:t>
        <a:bodyPr/>
        <a:lstStyle/>
        <a:p>
          <a:r>
            <a:rPr lang="en-US" b="1" dirty="0" smtClean="0">
              <a:latin typeface="Calibri"/>
              <a:cs typeface="Calibri"/>
            </a:rPr>
            <a:t>PCR: 100%</a:t>
          </a:r>
          <a:endParaRPr lang="en-US" b="1" dirty="0">
            <a:latin typeface="Calibri"/>
            <a:cs typeface="Calibri"/>
          </a:endParaRPr>
        </a:p>
      </dgm:t>
    </dgm:pt>
    <dgm:pt modelId="{3B5FF62E-5F67-624D-8780-95CB27196DF9}" type="parTrans" cxnId="{F204BB52-F89D-D14C-9210-6F69B474F966}">
      <dgm:prSet/>
      <dgm:spPr/>
      <dgm:t>
        <a:bodyPr/>
        <a:lstStyle/>
        <a:p>
          <a:endParaRPr lang="en-US"/>
        </a:p>
      </dgm:t>
    </dgm:pt>
    <dgm:pt modelId="{A1ECE452-9E16-B541-B79B-8F64A2BB84E0}" type="sibTrans" cxnId="{F204BB52-F89D-D14C-9210-6F69B474F966}">
      <dgm:prSet/>
      <dgm:spPr/>
      <dgm:t>
        <a:bodyPr/>
        <a:lstStyle/>
        <a:p>
          <a:endParaRPr lang="en-US"/>
        </a:p>
      </dgm:t>
    </dgm:pt>
    <dgm:pt modelId="{C1D7899E-D267-674E-89C2-0559C2B665C6}">
      <dgm:prSet phldrT="[Text]"/>
      <dgm:spPr/>
      <dgm:t>
        <a:bodyPr/>
        <a:lstStyle/>
        <a:p>
          <a:r>
            <a:rPr lang="en-US" b="1" dirty="0" smtClean="0">
              <a:latin typeface="Calibri"/>
              <a:cs typeface="Calibri"/>
            </a:rPr>
            <a:t>Specificity</a:t>
          </a:r>
          <a:endParaRPr lang="en-US" b="1" dirty="0">
            <a:latin typeface="Calibri"/>
            <a:cs typeface="Calibri"/>
          </a:endParaRPr>
        </a:p>
      </dgm:t>
    </dgm:pt>
    <dgm:pt modelId="{81391EC7-5BAA-4A48-AD1E-089FCE112218}" type="parTrans" cxnId="{C93912A8-78C1-5D48-9B76-4E00C6A489F7}">
      <dgm:prSet/>
      <dgm:spPr/>
      <dgm:t>
        <a:bodyPr/>
        <a:lstStyle/>
        <a:p>
          <a:endParaRPr lang="en-US"/>
        </a:p>
      </dgm:t>
    </dgm:pt>
    <dgm:pt modelId="{6FB4CA7D-38FA-4540-9F2E-028117E44EEC}" type="sibTrans" cxnId="{C93912A8-78C1-5D48-9B76-4E00C6A489F7}">
      <dgm:prSet/>
      <dgm:spPr/>
      <dgm:t>
        <a:bodyPr/>
        <a:lstStyle/>
        <a:p>
          <a:endParaRPr lang="en-US"/>
        </a:p>
      </dgm:t>
    </dgm:pt>
    <dgm:pt modelId="{65429ED7-6254-1849-85A6-9BE9FDD9A65C}">
      <dgm:prSet phldrT="[Text]"/>
      <dgm:spPr/>
      <dgm:t>
        <a:bodyPr/>
        <a:lstStyle/>
        <a:p>
          <a:r>
            <a:rPr lang="en-US" b="1" dirty="0" smtClean="0">
              <a:latin typeface="Calibri"/>
              <a:cs typeface="Calibri"/>
            </a:rPr>
            <a:t>Antigen detection: 100%</a:t>
          </a:r>
          <a:endParaRPr lang="en-US" b="1" dirty="0">
            <a:latin typeface="Calibri"/>
            <a:cs typeface="Calibri"/>
          </a:endParaRPr>
        </a:p>
      </dgm:t>
    </dgm:pt>
    <dgm:pt modelId="{E2FDC4B9-2739-3B49-9533-299499B8F600}" type="parTrans" cxnId="{29C5ED1C-033D-1748-87B2-3427E2003A03}">
      <dgm:prSet/>
      <dgm:spPr/>
      <dgm:t>
        <a:bodyPr/>
        <a:lstStyle/>
        <a:p>
          <a:endParaRPr lang="en-US"/>
        </a:p>
      </dgm:t>
    </dgm:pt>
    <dgm:pt modelId="{FECDC3D4-77E8-9240-85C1-6ACD3159D688}" type="sibTrans" cxnId="{29C5ED1C-033D-1748-87B2-3427E2003A03}">
      <dgm:prSet/>
      <dgm:spPr/>
      <dgm:t>
        <a:bodyPr/>
        <a:lstStyle/>
        <a:p>
          <a:endParaRPr lang="en-US"/>
        </a:p>
      </dgm:t>
    </dgm:pt>
    <dgm:pt modelId="{3098B959-4EC1-B445-AA0F-37DC69E33D61}">
      <dgm:prSet phldrT="[Text]"/>
      <dgm:spPr/>
      <dgm:t>
        <a:bodyPr/>
        <a:lstStyle/>
        <a:p>
          <a:r>
            <a:rPr lang="en-US" b="1" dirty="0" smtClean="0">
              <a:latin typeface="Calibri"/>
              <a:cs typeface="Calibri"/>
            </a:rPr>
            <a:t>PCR:72,41%</a:t>
          </a:r>
          <a:endParaRPr lang="en-US" b="1" dirty="0">
            <a:latin typeface="Calibri"/>
            <a:cs typeface="Calibri"/>
          </a:endParaRPr>
        </a:p>
      </dgm:t>
    </dgm:pt>
    <dgm:pt modelId="{0E63D3A6-1FC9-D542-928F-2DA2136EE8AB}" type="parTrans" cxnId="{A77684C5-8B9B-C74E-ABB5-37FE61E6FB05}">
      <dgm:prSet/>
      <dgm:spPr/>
      <dgm:t>
        <a:bodyPr/>
        <a:lstStyle/>
        <a:p>
          <a:endParaRPr lang="en-US"/>
        </a:p>
      </dgm:t>
    </dgm:pt>
    <dgm:pt modelId="{D899E3F0-4C0A-E443-821B-4ECDD62F083B}" type="sibTrans" cxnId="{A77684C5-8B9B-C74E-ABB5-37FE61E6FB05}">
      <dgm:prSet/>
      <dgm:spPr/>
      <dgm:t>
        <a:bodyPr/>
        <a:lstStyle/>
        <a:p>
          <a:endParaRPr lang="en-US"/>
        </a:p>
      </dgm:t>
    </dgm:pt>
    <dgm:pt modelId="{8606E187-47B5-A045-B52A-F4F4C9951F04}">
      <dgm:prSet phldrT="[Text]"/>
      <dgm:spPr/>
      <dgm:t>
        <a:bodyPr/>
        <a:lstStyle/>
        <a:p>
          <a:r>
            <a:rPr lang="en-US" b="1" dirty="0" smtClean="0">
              <a:latin typeface="Calibri"/>
              <a:cs typeface="Calibri"/>
            </a:rPr>
            <a:t>Antigen detection: 100%</a:t>
          </a:r>
          <a:endParaRPr lang="en-US" b="1" dirty="0">
            <a:latin typeface="Calibri"/>
            <a:cs typeface="Calibri"/>
          </a:endParaRPr>
        </a:p>
      </dgm:t>
    </dgm:pt>
    <dgm:pt modelId="{E45CFFF8-5E75-FC40-9C8D-4F67B27A4AD7}" type="parTrans" cxnId="{9A4476DB-078A-F848-8BB2-64BCA8474970}">
      <dgm:prSet/>
      <dgm:spPr/>
      <dgm:t>
        <a:bodyPr/>
        <a:lstStyle/>
        <a:p>
          <a:endParaRPr lang="en-US"/>
        </a:p>
      </dgm:t>
    </dgm:pt>
    <dgm:pt modelId="{F98F7EE8-86AF-DC4D-85E4-C6C7D55F7EBB}" type="sibTrans" cxnId="{9A4476DB-078A-F848-8BB2-64BCA8474970}">
      <dgm:prSet/>
      <dgm:spPr/>
      <dgm:t>
        <a:bodyPr/>
        <a:lstStyle/>
        <a:p>
          <a:endParaRPr lang="en-US"/>
        </a:p>
      </dgm:t>
    </dgm:pt>
    <dgm:pt modelId="{C0ED2CE0-2F18-004C-87D6-2A324D29A0EB}">
      <dgm:prSet phldrT="[Text]"/>
      <dgm:spPr/>
      <dgm:t>
        <a:bodyPr/>
        <a:lstStyle/>
        <a:p>
          <a:r>
            <a:rPr lang="en-US" b="1" dirty="0" smtClean="0">
              <a:latin typeface="Calibri"/>
              <a:cs typeface="Calibri"/>
            </a:rPr>
            <a:t>Antigen detection: 93.54%</a:t>
          </a:r>
          <a:endParaRPr lang="en-US" b="1" dirty="0">
            <a:latin typeface="Calibri"/>
            <a:cs typeface="Calibri"/>
          </a:endParaRPr>
        </a:p>
      </dgm:t>
    </dgm:pt>
    <dgm:pt modelId="{024B4570-F00B-3E45-B4B2-9B13BFBA8296}" type="parTrans" cxnId="{7604AD57-3EC9-0A43-BA65-65CF98BB441B}">
      <dgm:prSet/>
      <dgm:spPr/>
      <dgm:t>
        <a:bodyPr/>
        <a:lstStyle/>
        <a:p>
          <a:endParaRPr lang="en-US"/>
        </a:p>
      </dgm:t>
    </dgm:pt>
    <dgm:pt modelId="{63F2116B-32A0-F641-B5F3-0EBC40FBE05B}" type="sibTrans" cxnId="{7604AD57-3EC9-0A43-BA65-65CF98BB441B}">
      <dgm:prSet/>
      <dgm:spPr/>
      <dgm:t>
        <a:bodyPr/>
        <a:lstStyle/>
        <a:p>
          <a:endParaRPr lang="en-US"/>
        </a:p>
      </dgm:t>
    </dgm:pt>
    <dgm:pt modelId="{D4C7AE3A-47B0-FB41-9B1F-080C774E84EE}">
      <dgm:prSet phldrT="[Text]"/>
      <dgm:spPr/>
      <dgm:t>
        <a:bodyPr/>
        <a:lstStyle/>
        <a:p>
          <a:r>
            <a:rPr lang="en-US" b="1" dirty="0" err="1" smtClean="0">
              <a:latin typeface="Calibri"/>
              <a:cs typeface="Calibri"/>
            </a:rPr>
            <a:t>IgM</a:t>
          </a:r>
          <a:r>
            <a:rPr lang="en-US" b="1" dirty="0" smtClean="0">
              <a:latin typeface="Calibri"/>
              <a:cs typeface="Calibri"/>
            </a:rPr>
            <a:t> CMV: 72,97%</a:t>
          </a:r>
          <a:endParaRPr lang="en-US" b="1" dirty="0">
            <a:latin typeface="Calibri"/>
            <a:cs typeface="Calibri"/>
          </a:endParaRPr>
        </a:p>
      </dgm:t>
    </dgm:pt>
    <dgm:pt modelId="{EA15F4B7-AF1B-0A4A-B3CD-82AF491D457C}" type="parTrans" cxnId="{E03F1E3A-8001-7B45-BD8E-02B05E37392C}">
      <dgm:prSet/>
      <dgm:spPr/>
      <dgm:t>
        <a:bodyPr/>
        <a:lstStyle/>
        <a:p>
          <a:endParaRPr lang="en-US"/>
        </a:p>
      </dgm:t>
    </dgm:pt>
    <dgm:pt modelId="{2FACDB43-07F7-E84C-904E-CD83511ACA55}" type="sibTrans" cxnId="{E03F1E3A-8001-7B45-BD8E-02B05E37392C}">
      <dgm:prSet/>
      <dgm:spPr/>
      <dgm:t>
        <a:bodyPr/>
        <a:lstStyle/>
        <a:p>
          <a:endParaRPr lang="en-US"/>
        </a:p>
      </dgm:t>
    </dgm:pt>
    <dgm:pt modelId="{FBE3C354-17A2-6241-9BFD-1EFA7DF9ABAA}">
      <dgm:prSet phldrT="[Text]"/>
      <dgm:spPr/>
      <dgm:t>
        <a:bodyPr/>
        <a:lstStyle/>
        <a:p>
          <a:r>
            <a:rPr lang="en-US" b="1" dirty="0" err="1" smtClean="0">
              <a:latin typeface="Calibri"/>
              <a:cs typeface="Calibri"/>
            </a:rPr>
            <a:t>IgM</a:t>
          </a:r>
          <a:r>
            <a:rPr lang="en-US" b="1" dirty="0" smtClean="0">
              <a:latin typeface="Calibri"/>
              <a:cs typeface="Calibri"/>
            </a:rPr>
            <a:t> CMV: 62,06</a:t>
          </a:r>
          <a:endParaRPr lang="en-US" b="1" dirty="0">
            <a:latin typeface="Calibri"/>
            <a:cs typeface="Calibri"/>
          </a:endParaRPr>
        </a:p>
      </dgm:t>
    </dgm:pt>
    <dgm:pt modelId="{F5067BED-095D-B047-8097-24A39857D9E5}" type="parTrans" cxnId="{87387BF4-77FE-5441-BFFF-2EA4A1A3F1F4}">
      <dgm:prSet/>
      <dgm:spPr/>
      <dgm:t>
        <a:bodyPr/>
        <a:lstStyle/>
        <a:p>
          <a:endParaRPr lang="en-US"/>
        </a:p>
      </dgm:t>
    </dgm:pt>
    <dgm:pt modelId="{B3DC61CC-BDE7-E64C-9298-0986C538C694}" type="sibTrans" cxnId="{87387BF4-77FE-5441-BFFF-2EA4A1A3F1F4}">
      <dgm:prSet/>
      <dgm:spPr/>
      <dgm:t>
        <a:bodyPr/>
        <a:lstStyle/>
        <a:p>
          <a:endParaRPr lang="en-US"/>
        </a:p>
      </dgm:t>
    </dgm:pt>
    <dgm:pt modelId="{ECDD31B6-648B-6444-A11D-68DC3858B927}">
      <dgm:prSet phldrT="[Text]"/>
      <dgm:spPr/>
      <dgm:t>
        <a:bodyPr/>
        <a:lstStyle/>
        <a:p>
          <a:r>
            <a:rPr lang="en-US" b="1" dirty="0" smtClean="0">
              <a:latin typeface="Calibri"/>
              <a:cs typeface="Calibri"/>
            </a:rPr>
            <a:t>PCR: 69.81%</a:t>
          </a:r>
          <a:endParaRPr lang="en-US" b="1" dirty="0">
            <a:latin typeface="Calibri"/>
            <a:cs typeface="Calibri"/>
          </a:endParaRPr>
        </a:p>
      </dgm:t>
    </dgm:pt>
    <dgm:pt modelId="{6BBE7021-04CF-5A4E-A4B1-6C32E07BB8C5}" type="parTrans" cxnId="{FEE61CC7-332D-1C4A-9A9E-E284682A3F9F}">
      <dgm:prSet/>
      <dgm:spPr/>
      <dgm:t>
        <a:bodyPr/>
        <a:lstStyle/>
        <a:p>
          <a:endParaRPr lang="en-US"/>
        </a:p>
      </dgm:t>
    </dgm:pt>
    <dgm:pt modelId="{CE4384A4-6F37-A347-A289-B9A617BF22C5}" type="sibTrans" cxnId="{FEE61CC7-332D-1C4A-9A9E-E284682A3F9F}">
      <dgm:prSet/>
      <dgm:spPr/>
      <dgm:t>
        <a:bodyPr/>
        <a:lstStyle/>
        <a:p>
          <a:endParaRPr lang="en-US"/>
        </a:p>
      </dgm:t>
    </dgm:pt>
    <dgm:pt modelId="{C15D529A-0CBB-A444-A47E-453C2166A6BA}">
      <dgm:prSet phldrT="[Text]"/>
      <dgm:spPr/>
      <dgm:t>
        <a:bodyPr/>
        <a:lstStyle/>
        <a:p>
          <a:r>
            <a:rPr lang="en-US" b="1" dirty="0" err="1" smtClean="0">
              <a:latin typeface="Calibri"/>
              <a:cs typeface="Calibri"/>
            </a:rPr>
            <a:t>IgM</a:t>
          </a:r>
          <a:r>
            <a:rPr lang="en-US" b="1" dirty="0" smtClean="0">
              <a:latin typeface="Calibri"/>
              <a:cs typeface="Calibri"/>
            </a:rPr>
            <a:t> CMV: 55.1%</a:t>
          </a:r>
          <a:endParaRPr lang="en-US" b="1" dirty="0">
            <a:latin typeface="Calibri"/>
            <a:cs typeface="Calibri"/>
          </a:endParaRPr>
        </a:p>
      </dgm:t>
    </dgm:pt>
    <dgm:pt modelId="{66E4C229-BD15-FB44-BB39-0379742DBA57}" type="parTrans" cxnId="{29E520D9-8B10-824F-AF7B-DC5B059EE9C6}">
      <dgm:prSet/>
      <dgm:spPr/>
      <dgm:t>
        <a:bodyPr/>
        <a:lstStyle/>
        <a:p>
          <a:endParaRPr lang="en-US"/>
        </a:p>
      </dgm:t>
    </dgm:pt>
    <dgm:pt modelId="{B091BAA6-FC97-154A-99C9-E829127CAD5A}" type="sibTrans" cxnId="{29E520D9-8B10-824F-AF7B-DC5B059EE9C6}">
      <dgm:prSet/>
      <dgm:spPr/>
      <dgm:t>
        <a:bodyPr/>
        <a:lstStyle/>
        <a:p>
          <a:endParaRPr lang="en-US"/>
        </a:p>
      </dgm:t>
    </dgm:pt>
    <dgm:pt modelId="{FF17CFA0-47E5-5E43-9CA4-D9B592DBD6D1}">
      <dgm:prSet/>
      <dgm:spPr/>
      <dgm:t>
        <a:bodyPr/>
        <a:lstStyle/>
        <a:p>
          <a:r>
            <a:rPr lang="en-US" b="1" dirty="0" smtClean="0">
              <a:latin typeface="Calibri"/>
              <a:cs typeface="Calibri"/>
            </a:rPr>
            <a:t>Negative Predictive Value</a:t>
          </a:r>
          <a:endParaRPr lang="en-US" b="1" dirty="0">
            <a:latin typeface="Calibri"/>
            <a:cs typeface="Calibri"/>
          </a:endParaRPr>
        </a:p>
      </dgm:t>
    </dgm:pt>
    <dgm:pt modelId="{1305C101-1627-ED43-BC60-01E2A959B282}" type="parTrans" cxnId="{8045FA03-E838-A849-A848-D2F7856AD812}">
      <dgm:prSet/>
      <dgm:spPr/>
      <dgm:t>
        <a:bodyPr/>
        <a:lstStyle/>
        <a:p>
          <a:endParaRPr lang="en-US"/>
        </a:p>
      </dgm:t>
    </dgm:pt>
    <dgm:pt modelId="{6F65DB1E-B1BD-4844-BCDE-61067E3CDE69}" type="sibTrans" cxnId="{8045FA03-E838-A849-A848-D2F7856AD812}">
      <dgm:prSet/>
      <dgm:spPr/>
      <dgm:t>
        <a:bodyPr/>
        <a:lstStyle/>
        <a:p>
          <a:endParaRPr lang="en-US"/>
        </a:p>
      </dgm:t>
    </dgm:pt>
    <dgm:pt modelId="{8F2F325F-B98F-ED46-9DBC-25EDFCEF8C2C}">
      <dgm:prSet phldrT="[Text]"/>
      <dgm:spPr/>
      <dgm:t>
        <a:bodyPr/>
        <a:lstStyle/>
        <a:p>
          <a:r>
            <a:rPr lang="en-US" b="1" dirty="0" smtClean="0">
              <a:latin typeface="Calibri"/>
              <a:cs typeface="Calibri"/>
            </a:rPr>
            <a:t>Positive Predictive Value</a:t>
          </a:r>
          <a:endParaRPr lang="en-US" b="1" dirty="0">
            <a:latin typeface="Calibri"/>
            <a:cs typeface="Calibri"/>
          </a:endParaRPr>
        </a:p>
      </dgm:t>
    </dgm:pt>
    <dgm:pt modelId="{98C05DAF-5E15-1242-A256-79CE6EA8D0C2}" type="parTrans" cxnId="{B9846CF7-2ACA-6141-8446-A9CAA16E1EF3}">
      <dgm:prSet/>
      <dgm:spPr/>
      <dgm:t>
        <a:bodyPr/>
        <a:lstStyle/>
        <a:p>
          <a:endParaRPr lang="en-US"/>
        </a:p>
      </dgm:t>
    </dgm:pt>
    <dgm:pt modelId="{53D3C1FB-2E4E-9D4B-9C59-52E0BB8A5D92}" type="sibTrans" cxnId="{B9846CF7-2ACA-6141-8446-A9CAA16E1EF3}">
      <dgm:prSet/>
      <dgm:spPr/>
      <dgm:t>
        <a:bodyPr/>
        <a:lstStyle/>
        <a:p>
          <a:endParaRPr lang="en-US"/>
        </a:p>
      </dgm:t>
    </dgm:pt>
    <dgm:pt modelId="{BD5F382F-85A3-204C-9FA8-E4EC365239E6}">
      <dgm:prSet phldrT="[Text]"/>
      <dgm:spPr/>
      <dgm:t>
        <a:bodyPr/>
        <a:lstStyle/>
        <a:p>
          <a:r>
            <a:rPr lang="en-US" b="1" dirty="0" smtClean="0">
              <a:latin typeface="Calibri"/>
              <a:cs typeface="Calibri"/>
            </a:rPr>
            <a:t>PCR: 100%</a:t>
          </a:r>
          <a:endParaRPr lang="en-US" b="1" dirty="0">
            <a:latin typeface="Calibri"/>
            <a:cs typeface="Calibri"/>
          </a:endParaRPr>
        </a:p>
      </dgm:t>
    </dgm:pt>
    <dgm:pt modelId="{ED9F3C6F-975E-B441-B04B-C6F8212D52F7}" type="parTrans" cxnId="{C590D761-D495-D942-AA62-0426C873EED0}">
      <dgm:prSet/>
      <dgm:spPr/>
      <dgm:t>
        <a:bodyPr/>
        <a:lstStyle/>
        <a:p>
          <a:endParaRPr lang="en-US"/>
        </a:p>
      </dgm:t>
    </dgm:pt>
    <dgm:pt modelId="{A8D6BD2A-2316-E54B-ACAB-A8F1DF55255F}" type="sibTrans" cxnId="{C590D761-D495-D942-AA62-0426C873EED0}">
      <dgm:prSet/>
      <dgm:spPr/>
      <dgm:t>
        <a:bodyPr/>
        <a:lstStyle/>
        <a:p>
          <a:endParaRPr lang="en-US"/>
        </a:p>
      </dgm:t>
    </dgm:pt>
    <dgm:pt modelId="{1C0D1F43-4472-384B-9140-BC214F10C08B}">
      <dgm:prSet phldrT="[Text]"/>
      <dgm:spPr/>
      <dgm:t>
        <a:bodyPr/>
        <a:lstStyle/>
        <a:p>
          <a:r>
            <a:rPr lang="en-US" b="1" dirty="0" err="1" smtClean="0">
              <a:latin typeface="Calibri"/>
              <a:cs typeface="Calibri"/>
            </a:rPr>
            <a:t>IgM</a:t>
          </a:r>
          <a:r>
            <a:rPr lang="en-US" b="1" dirty="0" smtClean="0">
              <a:latin typeface="Calibri"/>
              <a:cs typeface="Calibri"/>
            </a:rPr>
            <a:t> CMV: 78.26%</a:t>
          </a:r>
          <a:endParaRPr lang="en-US" b="1" dirty="0">
            <a:latin typeface="Calibri"/>
            <a:cs typeface="Calibri"/>
          </a:endParaRPr>
        </a:p>
      </dgm:t>
    </dgm:pt>
    <dgm:pt modelId="{A266EF3A-8651-3147-B7A5-4D2EBA7AB7BA}" type="parTrans" cxnId="{7321E84F-4A08-A340-962D-B28C0C65BD42}">
      <dgm:prSet/>
      <dgm:spPr/>
      <dgm:t>
        <a:bodyPr/>
        <a:lstStyle/>
        <a:p>
          <a:endParaRPr lang="en-US"/>
        </a:p>
      </dgm:t>
    </dgm:pt>
    <dgm:pt modelId="{36879CAC-D8CC-284C-8405-DA0A5B774366}" type="sibTrans" cxnId="{7321E84F-4A08-A340-962D-B28C0C65BD42}">
      <dgm:prSet/>
      <dgm:spPr/>
      <dgm:t>
        <a:bodyPr/>
        <a:lstStyle/>
        <a:p>
          <a:endParaRPr lang="en-US"/>
        </a:p>
      </dgm:t>
    </dgm:pt>
    <dgm:pt modelId="{A7F1D20A-6775-6549-8738-2A497A4BCCAA}" type="pres">
      <dgm:prSet presAssocID="{1EF7BC2F-A376-E440-B9C7-51C17D7B82C7}" presName="theList" presStyleCnt="0">
        <dgm:presLayoutVars>
          <dgm:dir/>
          <dgm:animLvl val="lvl"/>
          <dgm:resizeHandles val="exact"/>
        </dgm:presLayoutVars>
      </dgm:prSet>
      <dgm:spPr/>
      <dgm:t>
        <a:bodyPr/>
        <a:lstStyle/>
        <a:p>
          <a:endParaRPr lang="en-US"/>
        </a:p>
      </dgm:t>
    </dgm:pt>
    <dgm:pt modelId="{1BB0C4FB-782B-A94F-89DB-EA5CC6BC1A0D}" type="pres">
      <dgm:prSet presAssocID="{B6665214-8D5F-F346-92E3-F5BA11CA44D2}" presName="compNode" presStyleCnt="0"/>
      <dgm:spPr/>
    </dgm:pt>
    <dgm:pt modelId="{849BDE6D-1DDC-FB4C-A4C4-E825E7365F34}" type="pres">
      <dgm:prSet presAssocID="{B6665214-8D5F-F346-92E3-F5BA11CA44D2}" presName="aNode" presStyleLbl="bgShp" presStyleIdx="0" presStyleCnt="4"/>
      <dgm:spPr/>
      <dgm:t>
        <a:bodyPr/>
        <a:lstStyle/>
        <a:p>
          <a:endParaRPr lang="en-US"/>
        </a:p>
      </dgm:t>
    </dgm:pt>
    <dgm:pt modelId="{2BD5DE1D-88E3-A244-9927-3165C1A6B8CB}" type="pres">
      <dgm:prSet presAssocID="{B6665214-8D5F-F346-92E3-F5BA11CA44D2}" presName="textNode" presStyleLbl="bgShp" presStyleIdx="0" presStyleCnt="4"/>
      <dgm:spPr/>
      <dgm:t>
        <a:bodyPr/>
        <a:lstStyle/>
        <a:p>
          <a:endParaRPr lang="en-US"/>
        </a:p>
      </dgm:t>
    </dgm:pt>
    <dgm:pt modelId="{08ED89F3-AA26-3549-8FEE-34722A88F819}" type="pres">
      <dgm:prSet presAssocID="{B6665214-8D5F-F346-92E3-F5BA11CA44D2}" presName="compChildNode" presStyleCnt="0"/>
      <dgm:spPr/>
    </dgm:pt>
    <dgm:pt modelId="{664B362F-C3BA-FC4B-8BCB-9F8FF33052C3}" type="pres">
      <dgm:prSet presAssocID="{B6665214-8D5F-F346-92E3-F5BA11CA44D2}" presName="theInnerList" presStyleCnt="0"/>
      <dgm:spPr/>
    </dgm:pt>
    <dgm:pt modelId="{934D6342-D1EC-C648-AB6A-40BBB06BF75B}" type="pres">
      <dgm:prSet presAssocID="{40EBFDBC-D9A3-2443-B52F-DA64E10B2CB3}" presName="childNode" presStyleLbl="node1" presStyleIdx="0" presStyleCnt="12">
        <dgm:presLayoutVars>
          <dgm:bulletEnabled val="1"/>
        </dgm:presLayoutVars>
      </dgm:prSet>
      <dgm:spPr/>
      <dgm:t>
        <a:bodyPr/>
        <a:lstStyle/>
        <a:p>
          <a:endParaRPr lang="en-US"/>
        </a:p>
      </dgm:t>
    </dgm:pt>
    <dgm:pt modelId="{B265C720-661B-5E40-8D30-298E905D3626}" type="pres">
      <dgm:prSet presAssocID="{40EBFDBC-D9A3-2443-B52F-DA64E10B2CB3}" presName="aSpace2" presStyleCnt="0"/>
      <dgm:spPr/>
    </dgm:pt>
    <dgm:pt modelId="{923DA400-5AE2-C340-A28B-EED4992F5439}" type="pres">
      <dgm:prSet presAssocID="{C216450F-66C5-FE41-89F1-1BFBA97ECD47}" presName="childNode" presStyleLbl="node1" presStyleIdx="1" presStyleCnt="12">
        <dgm:presLayoutVars>
          <dgm:bulletEnabled val="1"/>
        </dgm:presLayoutVars>
      </dgm:prSet>
      <dgm:spPr/>
      <dgm:t>
        <a:bodyPr/>
        <a:lstStyle/>
        <a:p>
          <a:endParaRPr lang="en-US"/>
        </a:p>
      </dgm:t>
    </dgm:pt>
    <dgm:pt modelId="{2E2736AF-DB2E-044F-91E4-3FA0B3563A0A}" type="pres">
      <dgm:prSet presAssocID="{C216450F-66C5-FE41-89F1-1BFBA97ECD47}" presName="aSpace2" presStyleCnt="0"/>
      <dgm:spPr/>
    </dgm:pt>
    <dgm:pt modelId="{F56EE737-4688-8E46-B91E-385B2DB4EF5E}" type="pres">
      <dgm:prSet presAssocID="{D4C7AE3A-47B0-FB41-9B1F-080C774E84EE}" presName="childNode" presStyleLbl="node1" presStyleIdx="2" presStyleCnt="12">
        <dgm:presLayoutVars>
          <dgm:bulletEnabled val="1"/>
        </dgm:presLayoutVars>
      </dgm:prSet>
      <dgm:spPr/>
      <dgm:t>
        <a:bodyPr/>
        <a:lstStyle/>
        <a:p>
          <a:endParaRPr lang="en-US"/>
        </a:p>
      </dgm:t>
    </dgm:pt>
    <dgm:pt modelId="{1BF6F3C5-BE6C-AB4A-B9C4-5A776C94565D}" type="pres">
      <dgm:prSet presAssocID="{B6665214-8D5F-F346-92E3-F5BA11CA44D2}" presName="aSpace" presStyleCnt="0"/>
      <dgm:spPr/>
    </dgm:pt>
    <dgm:pt modelId="{7408A06E-C979-3549-B45D-D9EB0A88397C}" type="pres">
      <dgm:prSet presAssocID="{C1D7899E-D267-674E-89C2-0559C2B665C6}" presName="compNode" presStyleCnt="0"/>
      <dgm:spPr/>
    </dgm:pt>
    <dgm:pt modelId="{12A42260-B614-E841-987E-B2B48D42386E}" type="pres">
      <dgm:prSet presAssocID="{C1D7899E-D267-674E-89C2-0559C2B665C6}" presName="aNode" presStyleLbl="bgShp" presStyleIdx="1" presStyleCnt="4"/>
      <dgm:spPr/>
      <dgm:t>
        <a:bodyPr/>
        <a:lstStyle/>
        <a:p>
          <a:endParaRPr lang="en-US"/>
        </a:p>
      </dgm:t>
    </dgm:pt>
    <dgm:pt modelId="{C25E9E1E-E064-BA48-B878-DBD741C0A834}" type="pres">
      <dgm:prSet presAssocID="{C1D7899E-D267-674E-89C2-0559C2B665C6}" presName="textNode" presStyleLbl="bgShp" presStyleIdx="1" presStyleCnt="4"/>
      <dgm:spPr/>
      <dgm:t>
        <a:bodyPr/>
        <a:lstStyle/>
        <a:p>
          <a:endParaRPr lang="en-US"/>
        </a:p>
      </dgm:t>
    </dgm:pt>
    <dgm:pt modelId="{7ED43951-47CC-164B-B9BB-C876C9000E4A}" type="pres">
      <dgm:prSet presAssocID="{C1D7899E-D267-674E-89C2-0559C2B665C6}" presName="compChildNode" presStyleCnt="0"/>
      <dgm:spPr/>
    </dgm:pt>
    <dgm:pt modelId="{B2E4CCF9-559A-0D47-B33E-6620FDC62397}" type="pres">
      <dgm:prSet presAssocID="{C1D7899E-D267-674E-89C2-0559C2B665C6}" presName="theInnerList" presStyleCnt="0"/>
      <dgm:spPr/>
    </dgm:pt>
    <dgm:pt modelId="{6D7E753E-E746-A441-AADC-2BD2FC9A5803}" type="pres">
      <dgm:prSet presAssocID="{65429ED7-6254-1849-85A6-9BE9FDD9A65C}" presName="childNode" presStyleLbl="node1" presStyleIdx="3" presStyleCnt="12">
        <dgm:presLayoutVars>
          <dgm:bulletEnabled val="1"/>
        </dgm:presLayoutVars>
      </dgm:prSet>
      <dgm:spPr/>
      <dgm:t>
        <a:bodyPr/>
        <a:lstStyle/>
        <a:p>
          <a:endParaRPr lang="en-US"/>
        </a:p>
      </dgm:t>
    </dgm:pt>
    <dgm:pt modelId="{915CBF2F-08EF-7543-9813-69B6A9577DB0}" type="pres">
      <dgm:prSet presAssocID="{65429ED7-6254-1849-85A6-9BE9FDD9A65C}" presName="aSpace2" presStyleCnt="0"/>
      <dgm:spPr/>
    </dgm:pt>
    <dgm:pt modelId="{0BEFA7D5-4C95-824F-9BDE-E8BC9D7B10E9}" type="pres">
      <dgm:prSet presAssocID="{3098B959-4EC1-B445-AA0F-37DC69E33D61}" presName="childNode" presStyleLbl="node1" presStyleIdx="4" presStyleCnt="12">
        <dgm:presLayoutVars>
          <dgm:bulletEnabled val="1"/>
        </dgm:presLayoutVars>
      </dgm:prSet>
      <dgm:spPr/>
      <dgm:t>
        <a:bodyPr/>
        <a:lstStyle/>
        <a:p>
          <a:endParaRPr lang="en-US"/>
        </a:p>
      </dgm:t>
    </dgm:pt>
    <dgm:pt modelId="{D66E0BAD-DCAA-6749-8DED-5F07DA997BC8}" type="pres">
      <dgm:prSet presAssocID="{3098B959-4EC1-B445-AA0F-37DC69E33D61}" presName="aSpace2" presStyleCnt="0"/>
      <dgm:spPr/>
    </dgm:pt>
    <dgm:pt modelId="{ED10F3E3-8C1F-524F-B1DA-31BC75E19E5C}" type="pres">
      <dgm:prSet presAssocID="{FBE3C354-17A2-6241-9BFD-1EFA7DF9ABAA}" presName="childNode" presStyleLbl="node1" presStyleIdx="5" presStyleCnt="12">
        <dgm:presLayoutVars>
          <dgm:bulletEnabled val="1"/>
        </dgm:presLayoutVars>
      </dgm:prSet>
      <dgm:spPr/>
      <dgm:t>
        <a:bodyPr/>
        <a:lstStyle/>
        <a:p>
          <a:endParaRPr lang="en-US"/>
        </a:p>
      </dgm:t>
    </dgm:pt>
    <dgm:pt modelId="{E3D98397-9CA6-3F4B-A18E-45D92346AC93}" type="pres">
      <dgm:prSet presAssocID="{C1D7899E-D267-674E-89C2-0559C2B665C6}" presName="aSpace" presStyleCnt="0"/>
      <dgm:spPr/>
    </dgm:pt>
    <dgm:pt modelId="{D0D3507E-821A-EC42-9289-0BB1509145A5}" type="pres">
      <dgm:prSet presAssocID="{8F2F325F-B98F-ED46-9DBC-25EDFCEF8C2C}" presName="compNode" presStyleCnt="0"/>
      <dgm:spPr/>
    </dgm:pt>
    <dgm:pt modelId="{EF045630-A8A9-6D42-8C3F-51994C430A83}" type="pres">
      <dgm:prSet presAssocID="{8F2F325F-B98F-ED46-9DBC-25EDFCEF8C2C}" presName="aNode" presStyleLbl="bgShp" presStyleIdx="2" presStyleCnt="4"/>
      <dgm:spPr/>
      <dgm:t>
        <a:bodyPr/>
        <a:lstStyle/>
        <a:p>
          <a:endParaRPr lang="en-US"/>
        </a:p>
      </dgm:t>
    </dgm:pt>
    <dgm:pt modelId="{FCD64179-FE6F-F54F-802B-3B3F6FE6F188}" type="pres">
      <dgm:prSet presAssocID="{8F2F325F-B98F-ED46-9DBC-25EDFCEF8C2C}" presName="textNode" presStyleLbl="bgShp" presStyleIdx="2" presStyleCnt="4"/>
      <dgm:spPr/>
      <dgm:t>
        <a:bodyPr/>
        <a:lstStyle/>
        <a:p>
          <a:endParaRPr lang="en-US"/>
        </a:p>
      </dgm:t>
    </dgm:pt>
    <dgm:pt modelId="{1EAC1279-F964-A245-BB79-C3BB6EBAE856}" type="pres">
      <dgm:prSet presAssocID="{8F2F325F-B98F-ED46-9DBC-25EDFCEF8C2C}" presName="compChildNode" presStyleCnt="0"/>
      <dgm:spPr/>
    </dgm:pt>
    <dgm:pt modelId="{9DE2E95F-BF54-6448-BC8A-C734F78A0A33}" type="pres">
      <dgm:prSet presAssocID="{8F2F325F-B98F-ED46-9DBC-25EDFCEF8C2C}" presName="theInnerList" presStyleCnt="0"/>
      <dgm:spPr/>
    </dgm:pt>
    <dgm:pt modelId="{1CA7B1D3-A275-C448-B7F8-25B0539115B7}" type="pres">
      <dgm:prSet presAssocID="{8606E187-47B5-A045-B52A-F4F4C9951F04}" presName="childNode" presStyleLbl="node1" presStyleIdx="6" presStyleCnt="12">
        <dgm:presLayoutVars>
          <dgm:bulletEnabled val="1"/>
        </dgm:presLayoutVars>
      </dgm:prSet>
      <dgm:spPr/>
      <dgm:t>
        <a:bodyPr/>
        <a:lstStyle/>
        <a:p>
          <a:endParaRPr lang="en-US"/>
        </a:p>
      </dgm:t>
    </dgm:pt>
    <dgm:pt modelId="{9EC31814-BE5D-6945-A54F-292646B285DE}" type="pres">
      <dgm:prSet presAssocID="{8606E187-47B5-A045-B52A-F4F4C9951F04}" presName="aSpace2" presStyleCnt="0"/>
      <dgm:spPr/>
    </dgm:pt>
    <dgm:pt modelId="{0DC7AFD5-7F6D-4647-93CB-8C1FD3CAB3DE}" type="pres">
      <dgm:prSet presAssocID="{ECDD31B6-648B-6444-A11D-68DC3858B927}" presName="childNode" presStyleLbl="node1" presStyleIdx="7" presStyleCnt="12">
        <dgm:presLayoutVars>
          <dgm:bulletEnabled val="1"/>
        </dgm:presLayoutVars>
      </dgm:prSet>
      <dgm:spPr/>
      <dgm:t>
        <a:bodyPr/>
        <a:lstStyle/>
        <a:p>
          <a:endParaRPr lang="en-US"/>
        </a:p>
      </dgm:t>
    </dgm:pt>
    <dgm:pt modelId="{A29BDC36-95F6-8D48-BFE0-72AB6B8BBC19}" type="pres">
      <dgm:prSet presAssocID="{ECDD31B6-648B-6444-A11D-68DC3858B927}" presName="aSpace2" presStyleCnt="0"/>
      <dgm:spPr/>
    </dgm:pt>
    <dgm:pt modelId="{6BF8C2AF-BFB6-D046-AA58-3FB6F1DD12B4}" type="pres">
      <dgm:prSet presAssocID="{C15D529A-0CBB-A444-A47E-453C2166A6BA}" presName="childNode" presStyleLbl="node1" presStyleIdx="8" presStyleCnt="12">
        <dgm:presLayoutVars>
          <dgm:bulletEnabled val="1"/>
        </dgm:presLayoutVars>
      </dgm:prSet>
      <dgm:spPr/>
      <dgm:t>
        <a:bodyPr/>
        <a:lstStyle/>
        <a:p>
          <a:endParaRPr lang="en-US"/>
        </a:p>
      </dgm:t>
    </dgm:pt>
    <dgm:pt modelId="{C6A26C87-4C6E-E944-BE05-AB5522DCAB8E}" type="pres">
      <dgm:prSet presAssocID="{8F2F325F-B98F-ED46-9DBC-25EDFCEF8C2C}" presName="aSpace" presStyleCnt="0"/>
      <dgm:spPr/>
    </dgm:pt>
    <dgm:pt modelId="{3C43FB6E-5817-1B4D-BB88-8C25B9AE4774}" type="pres">
      <dgm:prSet presAssocID="{FF17CFA0-47E5-5E43-9CA4-D9B592DBD6D1}" presName="compNode" presStyleCnt="0"/>
      <dgm:spPr/>
    </dgm:pt>
    <dgm:pt modelId="{2D9F3140-EA4A-F947-8BD9-FF812D58A8A5}" type="pres">
      <dgm:prSet presAssocID="{FF17CFA0-47E5-5E43-9CA4-D9B592DBD6D1}" presName="aNode" presStyleLbl="bgShp" presStyleIdx="3" presStyleCnt="4"/>
      <dgm:spPr/>
      <dgm:t>
        <a:bodyPr/>
        <a:lstStyle/>
        <a:p>
          <a:endParaRPr lang="en-US"/>
        </a:p>
      </dgm:t>
    </dgm:pt>
    <dgm:pt modelId="{044870E7-59C4-A64B-9FD5-2AB57D4EA5B5}" type="pres">
      <dgm:prSet presAssocID="{FF17CFA0-47E5-5E43-9CA4-D9B592DBD6D1}" presName="textNode" presStyleLbl="bgShp" presStyleIdx="3" presStyleCnt="4"/>
      <dgm:spPr/>
      <dgm:t>
        <a:bodyPr/>
        <a:lstStyle/>
        <a:p>
          <a:endParaRPr lang="en-US"/>
        </a:p>
      </dgm:t>
    </dgm:pt>
    <dgm:pt modelId="{3903AA24-7C6A-FC4E-8C07-B9EEE7E5A4E8}" type="pres">
      <dgm:prSet presAssocID="{FF17CFA0-47E5-5E43-9CA4-D9B592DBD6D1}" presName="compChildNode" presStyleCnt="0"/>
      <dgm:spPr/>
    </dgm:pt>
    <dgm:pt modelId="{F5D8A702-D869-5C43-848E-2E2E30B15FEE}" type="pres">
      <dgm:prSet presAssocID="{FF17CFA0-47E5-5E43-9CA4-D9B592DBD6D1}" presName="theInnerList" presStyleCnt="0"/>
      <dgm:spPr/>
    </dgm:pt>
    <dgm:pt modelId="{4B680B16-60A1-7D40-86F0-DE6F7D88675E}" type="pres">
      <dgm:prSet presAssocID="{C0ED2CE0-2F18-004C-87D6-2A324D29A0EB}" presName="childNode" presStyleLbl="node1" presStyleIdx="9" presStyleCnt="12">
        <dgm:presLayoutVars>
          <dgm:bulletEnabled val="1"/>
        </dgm:presLayoutVars>
      </dgm:prSet>
      <dgm:spPr/>
      <dgm:t>
        <a:bodyPr/>
        <a:lstStyle/>
        <a:p>
          <a:endParaRPr lang="en-US"/>
        </a:p>
      </dgm:t>
    </dgm:pt>
    <dgm:pt modelId="{F36F549D-53B6-E849-AE67-7E311DEAC00F}" type="pres">
      <dgm:prSet presAssocID="{C0ED2CE0-2F18-004C-87D6-2A324D29A0EB}" presName="aSpace2" presStyleCnt="0"/>
      <dgm:spPr/>
    </dgm:pt>
    <dgm:pt modelId="{1160F446-33B1-D24E-9838-BDEEA7A6F808}" type="pres">
      <dgm:prSet presAssocID="{BD5F382F-85A3-204C-9FA8-E4EC365239E6}" presName="childNode" presStyleLbl="node1" presStyleIdx="10" presStyleCnt="12">
        <dgm:presLayoutVars>
          <dgm:bulletEnabled val="1"/>
        </dgm:presLayoutVars>
      </dgm:prSet>
      <dgm:spPr/>
      <dgm:t>
        <a:bodyPr/>
        <a:lstStyle/>
        <a:p>
          <a:endParaRPr lang="en-US"/>
        </a:p>
      </dgm:t>
    </dgm:pt>
    <dgm:pt modelId="{5B223A75-78AE-D34E-BEA0-C74CD3A14B8A}" type="pres">
      <dgm:prSet presAssocID="{BD5F382F-85A3-204C-9FA8-E4EC365239E6}" presName="aSpace2" presStyleCnt="0"/>
      <dgm:spPr/>
    </dgm:pt>
    <dgm:pt modelId="{F41E3266-D170-1545-8949-10E1C1D6460D}" type="pres">
      <dgm:prSet presAssocID="{1C0D1F43-4472-384B-9140-BC214F10C08B}" presName="childNode" presStyleLbl="node1" presStyleIdx="11" presStyleCnt="12">
        <dgm:presLayoutVars>
          <dgm:bulletEnabled val="1"/>
        </dgm:presLayoutVars>
      </dgm:prSet>
      <dgm:spPr/>
      <dgm:t>
        <a:bodyPr/>
        <a:lstStyle/>
        <a:p>
          <a:endParaRPr lang="en-US"/>
        </a:p>
      </dgm:t>
    </dgm:pt>
  </dgm:ptLst>
  <dgm:cxnLst>
    <dgm:cxn modelId="{03E10295-189C-485A-9EC0-C4F72E013128}" type="presOf" srcId="{40EBFDBC-D9A3-2443-B52F-DA64E10B2CB3}" destId="{934D6342-D1EC-C648-AB6A-40BBB06BF75B}" srcOrd="0" destOrd="0" presId="urn:microsoft.com/office/officeart/2005/8/layout/lProcess2"/>
    <dgm:cxn modelId="{CB5CC64C-458C-4466-A430-D9008EAECB25}" type="presOf" srcId="{B6665214-8D5F-F346-92E3-F5BA11CA44D2}" destId="{849BDE6D-1DDC-FB4C-A4C4-E825E7365F34}" srcOrd="0" destOrd="0" presId="urn:microsoft.com/office/officeart/2005/8/layout/lProcess2"/>
    <dgm:cxn modelId="{C590D761-D495-D942-AA62-0426C873EED0}" srcId="{FF17CFA0-47E5-5E43-9CA4-D9B592DBD6D1}" destId="{BD5F382F-85A3-204C-9FA8-E4EC365239E6}" srcOrd="1" destOrd="0" parTransId="{ED9F3C6F-975E-B441-B04B-C6F8212D52F7}" sibTransId="{A8D6BD2A-2316-E54B-ACAB-A8F1DF55255F}"/>
    <dgm:cxn modelId="{7604AD57-3EC9-0A43-BA65-65CF98BB441B}" srcId="{FF17CFA0-47E5-5E43-9CA4-D9B592DBD6D1}" destId="{C0ED2CE0-2F18-004C-87D6-2A324D29A0EB}" srcOrd="0" destOrd="0" parTransId="{024B4570-F00B-3E45-B4B2-9B13BFBA8296}" sibTransId="{63F2116B-32A0-F641-B5F3-0EBC40FBE05B}"/>
    <dgm:cxn modelId="{076A9508-3CD3-4DA6-B2FB-D5D4D123EA22}" type="presOf" srcId="{FBE3C354-17A2-6241-9BFD-1EFA7DF9ABAA}" destId="{ED10F3E3-8C1F-524F-B1DA-31BC75E19E5C}" srcOrd="0" destOrd="0" presId="urn:microsoft.com/office/officeart/2005/8/layout/lProcess2"/>
    <dgm:cxn modelId="{5A3750C3-B1C9-42E7-B936-414D9C17C345}" type="presOf" srcId="{1C0D1F43-4472-384B-9140-BC214F10C08B}" destId="{F41E3266-D170-1545-8949-10E1C1D6460D}" srcOrd="0" destOrd="0" presId="urn:microsoft.com/office/officeart/2005/8/layout/lProcess2"/>
    <dgm:cxn modelId="{5A910EA7-29E4-42FB-9959-7315A34C0106}" type="presOf" srcId="{C15D529A-0CBB-A444-A47E-453C2166A6BA}" destId="{6BF8C2AF-BFB6-D046-AA58-3FB6F1DD12B4}" srcOrd="0" destOrd="0" presId="urn:microsoft.com/office/officeart/2005/8/layout/lProcess2"/>
    <dgm:cxn modelId="{E03F1E3A-8001-7B45-BD8E-02B05E37392C}" srcId="{B6665214-8D5F-F346-92E3-F5BA11CA44D2}" destId="{D4C7AE3A-47B0-FB41-9B1F-080C774E84EE}" srcOrd="2" destOrd="0" parTransId="{EA15F4B7-AF1B-0A4A-B3CD-82AF491D457C}" sibTransId="{2FACDB43-07F7-E84C-904E-CD83511ACA55}"/>
    <dgm:cxn modelId="{2F91CC92-55EC-49C3-B73B-1681463F1C21}" type="presOf" srcId="{8606E187-47B5-A045-B52A-F4F4C9951F04}" destId="{1CA7B1D3-A275-C448-B7F8-25B0539115B7}" srcOrd="0" destOrd="0" presId="urn:microsoft.com/office/officeart/2005/8/layout/lProcess2"/>
    <dgm:cxn modelId="{3D574D4A-E345-4AB8-848D-8D6876205830}" type="presOf" srcId="{D4C7AE3A-47B0-FB41-9B1F-080C774E84EE}" destId="{F56EE737-4688-8E46-B91E-385B2DB4EF5E}" srcOrd="0" destOrd="0" presId="urn:microsoft.com/office/officeart/2005/8/layout/lProcess2"/>
    <dgm:cxn modelId="{5FAAA8DD-BF12-4E56-97EC-AF9662278A03}" type="presOf" srcId="{B6665214-8D5F-F346-92E3-F5BA11CA44D2}" destId="{2BD5DE1D-88E3-A244-9927-3165C1A6B8CB}" srcOrd="1" destOrd="0" presId="urn:microsoft.com/office/officeart/2005/8/layout/lProcess2"/>
    <dgm:cxn modelId="{7321E84F-4A08-A340-962D-B28C0C65BD42}" srcId="{FF17CFA0-47E5-5E43-9CA4-D9B592DBD6D1}" destId="{1C0D1F43-4472-384B-9140-BC214F10C08B}" srcOrd="2" destOrd="0" parTransId="{A266EF3A-8651-3147-B7A5-4D2EBA7AB7BA}" sibTransId="{36879CAC-D8CC-284C-8405-DA0A5B774366}"/>
    <dgm:cxn modelId="{FEE61CC7-332D-1C4A-9A9E-E284682A3F9F}" srcId="{8F2F325F-B98F-ED46-9DBC-25EDFCEF8C2C}" destId="{ECDD31B6-648B-6444-A11D-68DC3858B927}" srcOrd="1" destOrd="0" parTransId="{6BBE7021-04CF-5A4E-A4B1-6C32E07BB8C5}" sibTransId="{CE4384A4-6F37-A347-A289-B9A617BF22C5}"/>
    <dgm:cxn modelId="{C93912A8-78C1-5D48-9B76-4E00C6A489F7}" srcId="{1EF7BC2F-A376-E440-B9C7-51C17D7B82C7}" destId="{C1D7899E-D267-674E-89C2-0559C2B665C6}" srcOrd="1" destOrd="0" parTransId="{81391EC7-5BAA-4A48-AD1E-089FCE112218}" sibTransId="{6FB4CA7D-38FA-4540-9F2E-028117E44EEC}"/>
    <dgm:cxn modelId="{29C5ED1C-033D-1748-87B2-3427E2003A03}" srcId="{C1D7899E-D267-674E-89C2-0559C2B665C6}" destId="{65429ED7-6254-1849-85A6-9BE9FDD9A65C}" srcOrd="0" destOrd="0" parTransId="{E2FDC4B9-2739-3B49-9533-299499B8F600}" sibTransId="{FECDC3D4-77E8-9240-85C1-6ACD3159D688}"/>
    <dgm:cxn modelId="{296544D8-5C37-1E44-93D6-654F049E2DB3}" srcId="{1EF7BC2F-A376-E440-B9C7-51C17D7B82C7}" destId="{B6665214-8D5F-F346-92E3-F5BA11CA44D2}" srcOrd="0" destOrd="0" parTransId="{B493C609-66D1-2D4B-B3C0-C2761CC46EE3}" sibTransId="{F6890141-1EA1-DE4A-AB16-CC66DBD2EFEB}"/>
    <dgm:cxn modelId="{784743A5-4811-4E4E-BA1A-FF71E4805024}" type="presOf" srcId="{C1D7899E-D267-674E-89C2-0559C2B665C6}" destId="{C25E9E1E-E064-BA48-B878-DBD741C0A834}" srcOrd="1" destOrd="0" presId="urn:microsoft.com/office/officeart/2005/8/layout/lProcess2"/>
    <dgm:cxn modelId="{F204BB52-F89D-D14C-9210-6F69B474F966}" srcId="{B6665214-8D5F-F346-92E3-F5BA11CA44D2}" destId="{C216450F-66C5-FE41-89F1-1BFBA97ECD47}" srcOrd="1" destOrd="0" parTransId="{3B5FF62E-5F67-624D-8780-95CB27196DF9}" sibTransId="{A1ECE452-9E16-B541-B79B-8F64A2BB84E0}"/>
    <dgm:cxn modelId="{B9846CF7-2ACA-6141-8446-A9CAA16E1EF3}" srcId="{1EF7BC2F-A376-E440-B9C7-51C17D7B82C7}" destId="{8F2F325F-B98F-ED46-9DBC-25EDFCEF8C2C}" srcOrd="2" destOrd="0" parTransId="{98C05DAF-5E15-1242-A256-79CE6EA8D0C2}" sibTransId="{53D3C1FB-2E4E-9D4B-9C59-52E0BB8A5D92}"/>
    <dgm:cxn modelId="{489F70DC-84A2-4225-A8E5-2F7B1E717BAF}" type="presOf" srcId="{1EF7BC2F-A376-E440-B9C7-51C17D7B82C7}" destId="{A7F1D20A-6775-6549-8738-2A497A4BCCAA}" srcOrd="0" destOrd="0" presId="urn:microsoft.com/office/officeart/2005/8/layout/lProcess2"/>
    <dgm:cxn modelId="{7FF787E4-9DAA-4ADE-8F9E-AF72E97D8DD4}" type="presOf" srcId="{BD5F382F-85A3-204C-9FA8-E4EC365239E6}" destId="{1160F446-33B1-D24E-9838-BDEEA7A6F808}" srcOrd="0" destOrd="0" presId="urn:microsoft.com/office/officeart/2005/8/layout/lProcess2"/>
    <dgm:cxn modelId="{F874A89F-1082-4237-A234-20169157F663}" type="presOf" srcId="{C0ED2CE0-2F18-004C-87D6-2A324D29A0EB}" destId="{4B680B16-60A1-7D40-86F0-DE6F7D88675E}" srcOrd="0" destOrd="0" presId="urn:microsoft.com/office/officeart/2005/8/layout/lProcess2"/>
    <dgm:cxn modelId="{94CB7289-F8EC-0948-8839-77AAA1C43268}" srcId="{B6665214-8D5F-F346-92E3-F5BA11CA44D2}" destId="{40EBFDBC-D9A3-2443-B52F-DA64E10B2CB3}" srcOrd="0" destOrd="0" parTransId="{75B46E77-EB92-EF45-8C66-FD7C7FF5E3BD}" sibTransId="{3749B63C-B37E-B746-A01F-608E696FE0A0}"/>
    <dgm:cxn modelId="{E48DD74C-A6BB-4743-ADC8-8718CBE2ED9C}" type="presOf" srcId="{8F2F325F-B98F-ED46-9DBC-25EDFCEF8C2C}" destId="{FCD64179-FE6F-F54F-802B-3B3F6FE6F188}" srcOrd="1" destOrd="0" presId="urn:microsoft.com/office/officeart/2005/8/layout/lProcess2"/>
    <dgm:cxn modelId="{9A4476DB-078A-F848-8BB2-64BCA8474970}" srcId="{8F2F325F-B98F-ED46-9DBC-25EDFCEF8C2C}" destId="{8606E187-47B5-A045-B52A-F4F4C9951F04}" srcOrd="0" destOrd="0" parTransId="{E45CFFF8-5E75-FC40-9C8D-4F67B27A4AD7}" sibTransId="{F98F7EE8-86AF-DC4D-85E4-C6C7D55F7EBB}"/>
    <dgm:cxn modelId="{29E520D9-8B10-824F-AF7B-DC5B059EE9C6}" srcId="{8F2F325F-B98F-ED46-9DBC-25EDFCEF8C2C}" destId="{C15D529A-0CBB-A444-A47E-453C2166A6BA}" srcOrd="2" destOrd="0" parTransId="{66E4C229-BD15-FB44-BB39-0379742DBA57}" sibTransId="{B091BAA6-FC97-154A-99C9-E829127CAD5A}"/>
    <dgm:cxn modelId="{A4E46754-FAD6-403B-82C2-9D85909CBA11}" type="presOf" srcId="{C1D7899E-D267-674E-89C2-0559C2B665C6}" destId="{12A42260-B614-E841-987E-B2B48D42386E}" srcOrd="0" destOrd="0" presId="urn:microsoft.com/office/officeart/2005/8/layout/lProcess2"/>
    <dgm:cxn modelId="{87387BF4-77FE-5441-BFFF-2EA4A1A3F1F4}" srcId="{C1D7899E-D267-674E-89C2-0559C2B665C6}" destId="{FBE3C354-17A2-6241-9BFD-1EFA7DF9ABAA}" srcOrd="2" destOrd="0" parTransId="{F5067BED-095D-B047-8097-24A39857D9E5}" sibTransId="{B3DC61CC-BDE7-E64C-9298-0986C538C694}"/>
    <dgm:cxn modelId="{6CA0B90E-88D9-4750-821B-38E38DCE72D3}" type="presOf" srcId="{C216450F-66C5-FE41-89F1-1BFBA97ECD47}" destId="{923DA400-5AE2-C340-A28B-EED4992F5439}" srcOrd="0" destOrd="0" presId="urn:microsoft.com/office/officeart/2005/8/layout/lProcess2"/>
    <dgm:cxn modelId="{06907DD1-D755-4F3B-8DD6-BF0BF42A8B74}" type="presOf" srcId="{ECDD31B6-648B-6444-A11D-68DC3858B927}" destId="{0DC7AFD5-7F6D-4647-93CB-8C1FD3CAB3DE}" srcOrd="0" destOrd="0" presId="urn:microsoft.com/office/officeart/2005/8/layout/lProcess2"/>
    <dgm:cxn modelId="{9D33E65A-4512-4CF7-8A5A-002A17311C30}" type="presOf" srcId="{3098B959-4EC1-B445-AA0F-37DC69E33D61}" destId="{0BEFA7D5-4C95-824F-9BDE-E8BC9D7B10E9}" srcOrd="0" destOrd="0" presId="urn:microsoft.com/office/officeart/2005/8/layout/lProcess2"/>
    <dgm:cxn modelId="{43294A27-682A-4AD6-B579-A700523E2A90}" type="presOf" srcId="{8F2F325F-B98F-ED46-9DBC-25EDFCEF8C2C}" destId="{EF045630-A8A9-6D42-8C3F-51994C430A83}" srcOrd="0" destOrd="0" presId="urn:microsoft.com/office/officeart/2005/8/layout/lProcess2"/>
    <dgm:cxn modelId="{8045FA03-E838-A849-A848-D2F7856AD812}" srcId="{1EF7BC2F-A376-E440-B9C7-51C17D7B82C7}" destId="{FF17CFA0-47E5-5E43-9CA4-D9B592DBD6D1}" srcOrd="3" destOrd="0" parTransId="{1305C101-1627-ED43-BC60-01E2A959B282}" sibTransId="{6F65DB1E-B1BD-4844-BCDE-61067E3CDE69}"/>
    <dgm:cxn modelId="{A77684C5-8B9B-C74E-ABB5-37FE61E6FB05}" srcId="{C1D7899E-D267-674E-89C2-0559C2B665C6}" destId="{3098B959-4EC1-B445-AA0F-37DC69E33D61}" srcOrd="1" destOrd="0" parTransId="{0E63D3A6-1FC9-D542-928F-2DA2136EE8AB}" sibTransId="{D899E3F0-4C0A-E443-821B-4ECDD62F083B}"/>
    <dgm:cxn modelId="{B894E9FF-80F5-4E69-8475-DB8BA0DB3F30}" type="presOf" srcId="{FF17CFA0-47E5-5E43-9CA4-D9B592DBD6D1}" destId="{2D9F3140-EA4A-F947-8BD9-FF812D58A8A5}" srcOrd="0" destOrd="0" presId="urn:microsoft.com/office/officeart/2005/8/layout/lProcess2"/>
    <dgm:cxn modelId="{290FC6F4-0FFB-46E9-9B75-696B39259851}" type="presOf" srcId="{FF17CFA0-47E5-5E43-9CA4-D9B592DBD6D1}" destId="{044870E7-59C4-A64B-9FD5-2AB57D4EA5B5}" srcOrd="1" destOrd="0" presId="urn:microsoft.com/office/officeart/2005/8/layout/lProcess2"/>
    <dgm:cxn modelId="{FB8D51D3-B0D3-44FC-9B01-B43F4DDA9468}" type="presOf" srcId="{65429ED7-6254-1849-85A6-9BE9FDD9A65C}" destId="{6D7E753E-E746-A441-AADC-2BD2FC9A5803}" srcOrd="0" destOrd="0" presId="urn:microsoft.com/office/officeart/2005/8/layout/lProcess2"/>
    <dgm:cxn modelId="{8CB0F95C-347D-4F6A-BA52-0A619311190B}" type="presParOf" srcId="{A7F1D20A-6775-6549-8738-2A497A4BCCAA}" destId="{1BB0C4FB-782B-A94F-89DB-EA5CC6BC1A0D}" srcOrd="0" destOrd="0" presId="urn:microsoft.com/office/officeart/2005/8/layout/lProcess2"/>
    <dgm:cxn modelId="{1E68971D-DA5B-4367-BE9C-FF4164B3F271}" type="presParOf" srcId="{1BB0C4FB-782B-A94F-89DB-EA5CC6BC1A0D}" destId="{849BDE6D-1DDC-FB4C-A4C4-E825E7365F34}" srcOrd="0" destOrd="0" presId="urn:microsoft.com/office/officeart/2005/8/layout/lProcess2"/>
    <dgm:cxn modelId="{F15E78D8-271A-4F88-AF97-25382CAFC0D4}" type="presParOf" srcId="{1BB0C4FB-782B-A94F-89DB-EA5CC6BC1A0D}" destId="{2BD5DE1D-88E3-A244-9927-3165C1A6B8CB}" srcOrd="1" destOrd="0" presId="urn:microsoft.com/office/officeart/2005/8/layout/lProcess2"/>
    <dgm:cxn modelId="{6E6DEE87-80B1-43B6-9033-D5EBDEB95F52}" type="presParOf" srcId="{1BB0C4FB-782B-A94F-89DB-EA5CC6BC1A0D}" destId="{08ED89F3-AA26-3549-8FEE-34722A88F819}" srcOrd="2" destOrd="0" presId="urn:microsoft.com/office/officeart/2005/8/layout/lProcess2"/>
    <dgm:cxn modelId="{A15DD888-4C78-46B8-B81A-3F38DDAC46E5}" type="presParOf" srcId="{08ED89F3-AA26-3549-8FEE-34722A88F819}" destId="{664B362F-C3BA-FC4B-8BCB-9F8FF33052C3}" srcOrd="0" destOrd="0" presId="urn:microsoft.com/office/officeart/2005/8/layout/lProcess2"/>
    <dgm:cxn modelId="{1B89140E-ACF5-4DB0-B0E2-353926E3EDBB}" type="presParOf" srcId="{664B362F-C3BA-FC4B-8BCB-9F8FF33052C3}" destId="{934D6342-D1EC-C648-AB6A-40BBB06BF75B}" srcOrd="0" destOrd="0" presId="urn:microsoft.com/office/officeart/2005/8/layout/lProcess2"/>
    <dgm:cxn modelId="{69859595-E614-4232-BC05-54F70ED23B87}" type="presParOf" srcId="{664B362F-C3BA-FC4B-8BCB-9F8FF33052C3}" destId="{B265C720-661B-5E40-8D30-298E905D3626}" srcOrd="1" destOrd="0" presId="urn:microsoft.com/office/officeart/2005/8/layout/lProcess2"/>
    <dgm:cxn modelId="{1CC4A918-A5C1-483C-BF3A-979B6D932F40}" type="presParOf" srcId="{664B362F-C3BA-FC4B-8BCB-9F8FF33052C3}" destId="{923DA400-5AE2-C340-A28B-EED4992F5439}" srcOrd="2" destOrd="0" presId="urn:microsoft.com/office/officeart/2005/8/layout/lProcess2"/>
    <dgm:cxn modelId="{D3FC255E-DDDF-45E0-804E-37402CBCDA82}" type="presParOf" srcId="{664B362F-C3BA-FC4B-8BCB-9F8FF33052C3}" destId="{2E2736AF-DB2E-044F-91E4-3FA0B3563A0A}" srcOrd="3" destOrd="0" presId="urn:microsoft.com/office/officeart/2005/8/layout/lProcess2"/>
    <dgm:cxn modelId="{03B03CAC-D1D8-4E38-BFAD-EBC92EC07169}" type="presParOf" srcId="{664B362F-C3BA-FC4B-8BCB-9F8FF33052C3}" destId="{F56EE737-4688-8E46-B91E-385B2DB4EF5E}" srcOrd="4" destOrd="0" presId="urn:microsoft.com/office/officeart/2005/8/layout/lProcess2"/>
    <dgm:cxn modelId="{B2A4D2A9-2E74-44AC-949E-F1E64970C0A6}" type="presParOf" srcId="{A7F1D20A-6775-6549-8738-2A497A4BCCAA}" destId="{1BF6F3C5-BE6C-AB4A-B9C4-5A776C94565D}" srcOrd="1" destOrd="0" presId="urn:microsoft.com/office/officeart/2005/8/layout/lProcess2"/>
    <dgm:cxn modelId="{1DD4A82F-915A-4BAD-9BA6-5EC888B72443}" type="presParOf" srcId="{A7F1D20A-6775-6549-8738-2A497A4BCCAA}" destId="{7408A06E-C979-3549-B45D-D9EB0A88397C}" srcOrd="2" destOrd="0" presId="urn:microsoft.com/office/officeart/2005/8/layout/lProcess2"/>
    <dgm:cxn modelId="{4E5CF69F-07A8-45E7-95C0-F6DFA5802EE2}" type="presParOf" srcId="{7408A06E-C979-3549-B45D-D9EB0A88397C}" destId="{12A42260-B614-E841-987E-B2B48D42386E}" srcOrd="0" destOrd="0" presId="urn:microsoft.com/office/officeart/2005/8/layout/lProcess2"/>
    <dgm:cxn modelId="{7540EB55-8E43-4CA5-805A-FE82F0D9E244}" type="presParOf" srcId="{7408A06E-C979-3549-B45D-D9EB0A88397C}" destId="{C25E9E1E-E064-BA48-B878-DBD741C0A834}" srcOrd="1" destOrd="0" presId="urn:microsoft.com/office/officeart/2005/8/layout/lProcess2"/>
    <dgm:cxn modelId="{394AF527-4F4E-4653-BBA7-0AED873577CB}" type="presParOf" srcId="{7408A06E-C979-3549-B45D-D9EB0A88397C}" destId="{7ED43951-47CC-164B-B9BB-C876C9000E4A}" srcOrd="2" destOrd="0" presId="urn:microsoft.com/office/officeart/2005/8/layout/lProcess2"/>
    <dgm:cxn modelId="{575185C8-D4F2-425B-B589-37512B699BF1}" type="presParOf" srcId="{7ED43951-47CC-164B-B9BB-C876C9000E4A}" destId="{B2E4CCF9-559A-0D47-B33E-6620FDC62397}" srcOrd="0" destOrd="0" presId="urn:microsoft.com/office/officeart/2005/8/layout/lProcess2"/>
    <dgm:cxn modelId="{3439A24E-6D86-48DD-ABBD-6355F2E92236}" type="presParOf" srcId="{B2E4CCF9-559A-0D47-B33E-6620FDC62397}" destId="{6D7E753E-E746-A441-AADC-2BD2FC9A5803}" srcOrd="0" destOrd="0" presId="urn:microsoft.com/office/officeart/2005/8/layout/lProcess2"/>
    <dgm:cxn modelId="{5CF68C05-5462-4E3C-8A28-FB6221291380}" type="presParOf" srcId="{B2E4CCF9-559A-0D47-B33E-6620FDC62397}" destId="{915CBF2F-08EF-7543-9813-69B6A9577DB0}" srcOrd="1" destOrd="0" presId="urn:microsoft.com/office/officeart/2005/8/layout/lProcess2"/>
    <dgm:cxn modelId="{88645C97-DC2E-475A-B000-C45D624B5027}" type="presParOf" srcId="{B2E4CCF9-559A-0D47-B33E-6620FDC62397}" destId="{0BEFA7D5-4C95-824F-9BDE-E8BC9D7B10E9}" srcOrd="2" destOrd="0" presId="urn:microsoft.com/office/officeart/2005/8/layout/lProcess2"/>
    <dgm:cxn modelId="{51B0F053-0EE4-4406-8E08-1C9DE633EC5E}" type="presParOf" srcId="{B2E4CCF9-559A-0D47-B33E-6620FDC62397}" destId="{D66E0BAD-DCAA-6749-8DED-5F07DA997BC8}" srcOrd="3" destOrd="0" presId="urn:microsoft.com/office/officeart/2005/8/layout/lProcess2"/>
    <dgm:cxn modelId="{CC93701F-F39D-470F-B71D-FBED617CF3E8}" type="presParOf" srcId="{B2E4CCF9-559A-0D47-B33E-6620FDC62397}" destId="{ED10F3E3-8C1F-524F-B1DA-31BC75E19E5C}" srcOrd="4" destOrd="0" presId="urn:microsoft.com/office/officeart/2005/8/layout/lProcess2"/>
    <dgm:cxn modelId="{7D78FDA0-3D86-4FED-AFD1-6AE2B365DFE6}" type="presParOf" srcId="{A7F1D20A-6775-6549-8738-2A497A4BCCAA}" destId="{E3D98397-9CA6-3F4B-A18E-45D92346AC93}" srcOrd="3" destOrd="0" presId="urn:microsoft.com/office/officeart/2005/8/layout/lProcess2"/>
    <dgm:cxn modelId="{6FDBD8FA-67C6-4FD6-9604-BB692ECB48EE}" type="presParOf" srcId="{A7F1D20A-6775-6549-8738-2A497A4BCCAA}" destId="{D0D3507E-821A-EC42-9289-0BB1509145A5}" srcOrd="4" destOrd="0" presId="urn:microsoft.com/office/officeart/2005/8/layout/lProcess2"/>
    <dgm:cxn modelId="{C8D1EFD9-3D5F-456D-B41E-BCF7AE689239}" type="presParOf" srcId="{D0D3507E-821A-EC42-9289-0BB1509145A5}" destId="{EF045630-A8A9-6D42-8C3F-51994C430A83}" srcOrd="0" destOrd="0" presId="urn:microsoft.com/office/officeart/2005/8/layout/lProcess2"/>
    <dgm:cxn modelId="{C0ABCE91-E64A-4F43-ADE2-920F75C7A294}" type="presParOf" srcId="{D0D3507E-821A-EC42-9289-0BB1509145A5}" destId="{FCD64179-FE6F-F54F-802B-3B3F6FE6F188}" srcOrd="1" destOrd="0" presId="urn:microsoft.com/office/officeart/2005/8/layout/lProcess2"/>
    <dgm:cxn modelId="{4E367E19-2BD0-405A-959E-D76BD5975EAA}" type="presParOf" srcId="{D0D3507E-821A-EC42-9289-0BB1509145A5}" destId="{1EAC1279-F964-A245-BB79-C3BB6EBAE856}" srcOrd="2" destOrd="0" presId="urn:microsoft.com/office/officeart/2005/8/layout/lProcess2"/>
    <dgm:cxn modelId="{917669AD-993B-4B73-9C73-AB2B27AC23D2}" type="presParOf" srcId="{1EAC1279-F964-A245-BB79-C3BB6EBAE856}" destId="{9DE2E95F-BF54-6448-BC8A-C734F78A0A33}" srcOrd="0" destOrd="0" presId="urn:microsoft.com/office/officeart/2005/8/layout/lProcess2"/>
    <dgm:cxn modelId="{D3D00216-A0D1-4E1C-84AB-8C7C1B76BE40}" type="presParOf" srcId="{9DE2E95F-BF54-6448-BC8A-C734F78A0A33}" destId="{1CA7B1D3-A275-C448-B7F8-25B0539115B7}" srcOrd="0" destOrd="0" presId="urn:microsoft.com/office/officeart/2005/8/layout/lProcess2"/>
    <dgm:cxn modelId="{26F667B9-6DD0-47EA-A1A0-1F8A582E4FE7}" type="presParOf" srcId="{9DE2E95F-BF54-6448-BC8A-C734F78A0A33}" destId="{9EC31814-BE5D-6945-A54F-292646B285DE}" srcOrd="1" destOrd="0" presId="urn:microsoft.com/office/officeart/2005/8/layout/lProcess2"/>
    <dgm:cxn modelId="{C11A0C90-2320-4B93-AF6C-341C64A2949F}" type="presParOf" srcId="{9DE2E95F-BF54-6448-BC8A-C734F78A0A33}" destId="{0DC7AFD5-7F6D-4647-93CB-8C1FD3CAB3DE}" srcOrd="2" destOrd="0" presId="urn:microsoft.com/office/officeart/2005/8/layout/lProcess2"/>
    <dgm:cxn modelId="{28C337DC-29B6-4626-B5ED-CBF56D1DE55B}" type="presParOf" srcId="{9DE2E95F-BF54-6448-BC8A-C734F78A0A33}" destId="{A29BDC36-95F6-8D48-BFE0-72AB6B8BBC19}" srcOrd="3" destOrd="0" presId="urn:microsoft.com/office/officeart/2005/8/layout/lProcess2"/>
    <dgm:cxn modelId="{589FCC06-BD1B-4D01-A5CE-C43ED78AD9EB}" type="presParOf" srcId="{9DE2E95F-BF54-6448-BC8A-C734F78A0A33}" destId="{6BF8C2AF-BFB6-D046-AA58-3FB6F1DD12B4}" srcOrd="4" destOrd="0" presId="urn:microsoft.com/office/officeart/2005/8/layout/lProcess2"/>
    <dgm:cxn modelId="{9C4B8904-298C-4A03-9006-00B727AD0D47}" type="presParOf" srcId="{A7F1D20A-6775-6549-8738-2A497A4BCCAA}" destId="{C6A26C87-4C6E-E944-BE05-AB5522DCAB8E}" srcOrd="5" destOrd="0" presId="urn:microsoft.com/office/officeart/2005/8/layout/lProcess2"/>
    <dgm:cxn modelId="{F087DC50-3529-4BB5-A611-E91513710BCE}" type="presParOf" srcId="{A7F1D20A-6775-6549-8738-2A497A4BCCAA}" destId="{3C43FB6E-5817-1B4D-BB88-8C25B9AE4774}" srcOrd="6" destOrd="0" presId="urn:microsoft.com/office/officeart/2005/8/layout/lProcess2"/>
    <dgm:cxn modelId="{3097B61C-E4F6-485D-BE05-034C6C7F7D65}" type="presParOf" srcId="{3C43FB6E-5817-1B4D-BB88-8C25B9AE4774}" destId="{2D9F3140-EA4A-F947-8BD9-FF812D58A8A5}" srcOrd="0" destOrd="0" presId="urn:microsoft.com/office/officeart/2005/8/layout/lProcess2"/>
    <dgm:cxn modelId="{7C34B90C-072F-4FC5-A1AD-0BD00ECAE436}" type="presParOf" srcId="{3C43FB6E-5817-1B4D-BB88-8C25B9AE4774}" destId="{044870E7-59C4-A64B-9FD5-2AB57D4EA5B5}" srcOrd="1" destOrd="0" presId="urn:microsoft.com/office/officeart/2005/8/layout/lProcess2"/>
    <dgm:cxn modelId="{F77F3155-D1DE-4C99-AFBC-DAF3B0CCC5C7}" type="presParOf" srcId="{3C43FB6E-5817-1B4D-BB88-8C25B9AE4774}" destId="{3903AA24-7C6A-FC4E-8C07-B9EEE7E5A4E8}" srcOrd="2" destOrd="0" presId="urn:microsoft.com/office/officeart/2005/8/layout/lProcess2"/>
    <dgm:cxn modelId="{72FA6AE9-0B2F-47CD-A836-92FEED4D57C5}" type="presParOf" srcId="{3903AA24-7C6A-FC4E-8C07-B9EEE7E5A4E8}" destId="{F5D8A702-D869-5C43-848E-2E2E30B15FEE}" srcOrd="0" destOrd="0" presId="urn:microsoft.com/office/officeart/2005/8/layout/lProcess2"/>
    <dgm:cxn modelId="{DE7941BA-E171-4C6E-834F-FBA87EC1DEC2}" type="presParOf" srcId="{F5D8A702-D869-5C43-848E-2E2E30B15FEE}" destId="{4B680B16-60A1-7D40-86F0-DE6F7D88675E}" srcOrd="0" destOrd="0" presId="urn:microsoft.com/office/officeart/2005/8/layout/lProcess2"/>
    <dgm:cxn modelId="{5BAE281A-BB1F-4500-8265-F8A56099295A}" type="presParOf" srcId="{F5D8A702-D869-5C43-848E-2E2E30B15FEE}" destId="{F36F549D-53B6-E849-AE67-7E311DEAC00F}" srcOrd="1" destOrd="0" presId="urn:microsoft.com/office/officeart/2005/8/layout/lProcess2"/>
    <dgm:cxn modelId="{8282F0B2-3B7C-4C25-9349-CA550EC3F69F}" type="presParOf" srcId="{F5D8A702-D869-5C43-848E-2E2E30B15FEE}" destId="{1160F446-33B1-D24E-9838-BDEEA7A6F808}" srcOrd="2" destOrd="0" presId="urn:microsoft.com/office/officeart/2005/8/layout/lProcess2"/>
    <dgm:cxn modelId="{14E4BBB7-0491-4B44-AE4D-1AA9B849B845}" type="presParOf" srcId="{F5D8A702-D869-5C43-848E-2E2E30B15FEE}" destId="{5B223A75-78AE-D34E-BEA0-C74CD3A14B8A}" srcOrd="3" destOrd="0" presId="urn:microsoft.com/office/officeart/2005/8/layout/lProcess2"/>
    <dgm:cxn modelId="{823F2461-53DB-4374-BEDF-F50CAE047579}" type="presParOf" srcId="{F5D8A702-D869-5C43-848E-2E2E30B15FEE}" destId="{F41E3266-D170-1545-8949-10E1C1D6460D}" srcOrd="4" destOrd="0" presId="urn:microsoft.com/office/officeart/2005/8/layout/lProcess2"/>
  </dgm:cxnLst>
  <dgm:bg/>
  <dgm:whole/>
</dgm:dataModel>
</file>

<file path=ppt/diagrams/data3.xml><?xml version="1.0" encoding="utf-8"?>
<dgm:dataModel xmlns:dgm="http://schemas.openxmlformats.org/drawingml/2006/diagram" xmlns:a="http://schemas.openxmlformats.org/drawingml/2006/main">
  <dgm:ptLst>
    <dgm:pt modelId="{83972534-7DB5-42ED-A6AA-49BE17F9E9BE}" type="doc">
      <dgm:prSet loTypeId="urn:microsoft.com/office/officeart/2005/8/layout/vList5" loCatId="list" qsTypeId="urn:microsoft.com/office/officeart/2005/8/quickstyle/simple1" qsCatId="simple" csTypeId="urn:microsoft.com/office/officeart/2005/8/colors/colorful3" csCatId="colorful" phldr="1"/>
      <dgm:spPr/>
      <dgm:t>
        <a:bodyPr/>
        <a:lstStyle/>
        <a:p>
          <a:endParaRPr lang="id-ID"/>
        </a:p>
      </dgm:t>
    </dgm:pt>
    <dgm:pt modelId="{B0111829-AB97-4D26-A31E-2F32681E39F3}">
      <dgm:prSet phldrT="[Text]" custT="1"/>
      <dgm:spPr/>
      <dgm:t>
        <a:bodyPr/>
        <a:lstStyle/>
        <a:p>
          <a:r>
            <a:rPr lang="id-ID" sz="3600" dirty="0" smtClean="0"/>
            <a:t>Lymphadenitis BCG</a:t>
          </a:r>
          <a:endParaRPr lang="id-ID" sz="3600" dirty="0"/>
        </a:p>
      </dgm:t>
    </dgm:pt>
    <dgm:pt modelId="{9C0035BD-B33B-4BB8-9F47-CD04431D7D26}" type="parTrans" cxnId="{B8F40486-3A24-4951-AB82-7229ECE3590D}">
      <dgm:prSet/>
      <dgm:spPr/>
      <dgm:t>
        <a:bodyPr/>
        <a:lstStyle/>
        <a:p>
          <a:endParaRPr lang="id-ID" sz="2000"/>
        </a:p>
      </dgm:t>
    </dgm:pt>
    <dgm:pt modelId="{4B9E187F-00AD-4612-8302-827C8E46C7BC}" type="sibTrans" cxnId="{B8F40486-3A24-4951-AB82-7229ECE3590D}">
      <dgm:prSet/>
      <dgm:spPr/>
      <dgm:t>
        <a:bodyPr/>
        <a:lstStyle/>
        <a:p>
          <a:endParaRPr lang="id-ID" sz="2000"/>
        </a:p>
      </dgm:t>
    </dgm:pt>
    <dgm:pt modelId="{A23FF47F-DEAA-4EE7-813C-FF75CDCF391F}">
      <dgm:prSet phldrT="[Text]" custT="1"/>
      <dgm:spPr/>
      <dgm:t>
        <a:bodyPr/>
        <a:lstStyle/>
        <a:p>
          <a:r>
            <a:rPr lang="id-ID" sz="2400" dirty="0" smtClean="0"/>
            <a:t>Excision biopsy</a:t>
          </a:r>
          <a:endParaRPr lang="id-ID" sz="2400" dirty="0"/>
        </a:p>
      </dgm:t>
    </dgm:pt>
    <dgm:pt modelId="{9931F418-2ED5-4D73-B4A6-A7EA1ED82ABC}" type="parTrans" cxnId="{CE148029-A136-48B8-8378-CB3D4D33A973}">
      <dgm:prSet/>
      <dgm:spPr/>
      <dgm:t>
        <a:bodyPr/>
        <a:lstStyle/>
        <a:p>
          <a:endParaRPr lang="id-ID" sz="2000"/>
        </a:p>
      </dgm:t>
    </dgm:pt>
    <dgm:pt modelId="{DF232447-D5F7-42A9-90B0-22F87593AD75}" type="sibTrans" cxnId="{CE148029-A136-48B8-8378-CB3D4D33A973}">
      <dgm:prSet/>
      <dgm:spPr/>
      <dgm:t>
        <a:bodyPr/>
        <a:lstStyle/>
        <a:p>
          <a:endParaRPr lang="id-ID" sz="2000"/>
        </a:p>
      </dgm:t>
    </dgm:pt>
    <dgm:pt modelId="{2B9059E5-8A7E-4342-A33A-C28BB1521435}">
      <dgm:prSet phldrT="[Text]" custT="1"/>
      <dgm:spPr/>
      <dgm:t>
        <a:bodyPr/>
        <a:lstStyle/>
        <a:p>
          <a:r>
            <a:rPr lang="id-ID" sz="2400" dirty="0" smtClean="0"/>
            <a:t>PCR BCG</a:t>
          </a:r>
          <a:endParaRPr lang="id-ID" sz="2400" dirty="0"/>
        </a:p>
      </dgm:t>
    </dgm:pt>
    <dgm:pt modelId="{C1DF2FC2-B5D0-4B40-A1A8-E7641C025510}" type="parTrans" cxnId="{DB0705C0-CAF7-47D0-89CC-8A8B99F398E9}">
      <dgm:prSet/>
      <dgm:spPr/>
      <dgm:t>
        <a:bodyPr/>
        <a:lstStyle/>
        <a:p>
          <a:endParaRPr lang="id-ID" sz="2000"/>
        </a:p>
      </dgm:t>
    </dgm:pt>
    <dgm:pt modelId="{3B1C846F-8591-4723-8D4B-EDE4B3D4044D}" type="sibTrans" cxnId="{DB0705C0-CAF7-47D0-89CC-8A8B99F398E9}">
      <dgm:prSet/>
      <dgm:spPr/>
      <dgm:t>
        <a:bodyPr/>
        <a:lstStyle/>
        <a:p>
          <a:endParaRPr lang="id-ID" sz="2000"/>
        </a:p>
      </dgm:t>
    </dgm:pt>
    <dgm:pt modelId="{D79552A8-74FD-45A2-B10B-7101737C5629}">
      <dgm:prSet phldrT="[Text]" custT="1"/>
      <dgm:spPr/>
      <dgm:t>
        <a:bodyPr/>
        <a:lstStyle/>
        <a:p>
          <a:r>
            <a:rPr lang="id-ID" sz="3600" dirty="0" smtClean="0"/>
            <a:t>CMV Retinitis</a:t>
          </a:r>
          <a:endParaRPr lang="id-ID" sz="3600" dirty="0"/>
        </a:p>
      </dgm:t>
    </dgm:pt>
    <dgm:pt modelId="{47382FD6-5432-4FA4-8760-2183BC41F5A2}" type="parTrans" cxnId="{BC6400FF-4770-44B2-8D5E-21B4F54D5EC2}">
      <dgm:prSet/>
      <dgm:spPr/>
      <dgm:t>
        <a:bodyPr/>
        <a:lstStyle/>
        <a:p>
          <a:endParaRPr lang="id-ID" sz="2000"/>
        </a:p>
      </dgm:t>
    </dgm:pt>
    <dgm:pt modelId="{1578C2DB-1D2F-4005-B604-18E6BB072F70}" type="sibTrans" cxnId="{BC6400FF-4770-44B2-8D5E-21B4F54D5EC2}">
      <dgm:prSet/>
      <dgm:spPr/>
      <dgm:t>
        <a:bodyPr/>
        <a:lstStyle/>
        <a:p>
          <a:endParaRPr lang="id-ID" sz="2000"/>
        </a:p>
      </dgm:t>
    </dgm:pt>
    <dgm:pt modelId="{B50AEA9A-9704-4D05-8B13-D22DA9BC51B1}">
      <dgm:prSet phldrT="[Text]" custT="1"/>
      <dgm:spPr/>
      <dgm:t>
        <a:bodyPr/>
        <a:lstStyle/>
        <a:p>
          <a:r>
            <a:rPr lang="en-US" sz="2400" dirty="0" err="1" smtClean="0"/>
            <a:t>IgM</a:t>
          </a:r>
          <a:r>
            <a:rPr lang="en-US" sz="2400" dirty="0" smtClean="0"/>
            <a:t> 50 AU/ml, </a:t>
          </a:r>
          <a:r>
            <a:rPr lang="en-US" sz="2400" dirty="0" err="1" smtClean="0"/>
            <a:t>IgG</a:t>
          </a:r>
          <a:r>
            <a:rPr lang="en-US" sz="2400" dirty="0" smtClean="0"/>
            <a:t>  210.35 g/</a:t>
          </a:r>
          <a:r>
            <a:rPr lang="en-US" sz="2400" dirty="0" err="1" smtClean="0"/>
            <a:t>dL</a:t>
          </a:r>
          <a:endParaRPr lang="id-ID" sz="2400" dirty="0"/>
        </a:p>
      </dgm:t>
    </dgm:pt>
    <dgm:pt modelId="{8359B272-76CF-44D5-ABB7-801A551F5249}" type="parTrans" cxnId="{8D095F73-33E5-421D-BDCE-BEB6754FDC79}">
      <dgm:prSet/>
      <dgm:spPr/>
      <dgm:t>
        <a:bodyPr/>
        <a:lstStyle/>
        <a:p>
          <a:endParaRPr lang="id-ID" sz="2000"/>
        </a:p>
      </dgm:t>
    </dgm:pt>
    <dgm:pt modelId="{EA06C9EE-5CBD-401A-811A-B4B3C31225D1}" type="sibTrans" cxnId="{8D095F73-33E5-421D-BDCE-BEB6754FDC79}">
      <dgm:prSet/>
      <dgm:spPr/>
      <dgm:t>
        <a:bodyPr/>
        <a:lstStyle/>
        <a:p>
          <a:endParaRPr lang="id-ID" sz="2000"/>
        </a:p>
      </dgm:t>
    </dgm:pt>
    <dgm:pt modelId="{5CE89AA3-EC32-4D28-B763-EB0077AB6477}">
      <dgm:prSet phldrT="[Text]" custT="1"/>
      <dgm:spPr/>
      <dgm:t>
        <a:bodyPr/>
        <a:lstStyle/>
        <a:p>
          <a:r>
            <a:rPr lang="id-ID" sz="2400" dirty="0" smtClean="0"/>
            <a:t>Funduscopy</a:t>
          </a:r>
          <a:endParaRPr lang="id-ID" sz="2400" dirty="0"/>
        </a:p>
      </dgm:t>
    </dgm:pt>
    <dgm:pt modelId="{D46F43D5-FC91-4F54-9EEF-46F543520794}" type="parTrans" cxnId="{7BEE9540-E9EB-4E04-8380-DA4760CD1FB9}">
      <dgm:prSet/>
      <dgm:spPr/>
      <dgm:t>
        <a:bodyPr/>
        <a:lstStyle/>
        <a:p>
          <a:endParaRPr lang="id-ID" sz="2000"/>
        </a:p>
      </dgm:t>
    </dgm:pt>
    <dgm:pt modelId="{40A578DE-7A70-4871-B7D9-4DC74512512D}" type="sibTrans" cxnId="{7BEE9540-E9EB-4E04-8380-DA4760CD1FB9}">
      <dgm:prSet/>
      <dgm:spPr/>
      <dgm:t>
        <a:bodyPr/>
        <a:lstStyle/>
        <a:p>
          <a:endParaRPr lang="id-ID" sz="2000"/>
        </a:p>
      </dgm:t>
    </dgm:pt>
    <dgm:pt modelId="{BC45043B-2E35-4357-811D-9075EF33F82E}">
      <dgm:prSet phldrT="[Text]" custT="1"/>
      <dgm:spPr/>
      <dgm:t>
        <a:bodyPr/>
        <a:lstStyle/>
        <a:p>
          <a:r>
            <a:rPr lang="id-ID" sz="3600" dirty="0" smtClean="0"/>
            <a:t>HIV</a:t>
          </a:r>
          <a:endParaRPr lang="id-ID" sz="3600" dirty="0"/>
        </a:p>
      </dgm:t>
    </dgm:pt>
    <dgm:pt modelId="{F0F3AD56-0F2F-4EFB-83CD-5D46901A415E}" type="parTrans" cxnId="{7B5ACC1E-1697-45EC-8FB4-1002B96AF289}">
      <dgm:prSet/>
      <dgm:spPr/>
      <dgm:t>
        <a:bodyPr/>
        <a:lstStyle/>
        <a:p>
          <a:endParaRPr lang="id-ID" sz="2000"/>
        </a:p>
      </dgm:t>
    </dgm:pt>
    <dgm:pt modelId="{BCD1B53B-87DF-43EE-B0EE-9D0B1D1894EC}" type="sibTrans" cxnId="{7B5ACC1E-1697-45EC-8FB4-1002B96AF289}">
      <dgm:prSet/>
      <dgm:spPr/>
      <dgm:t>
        <a:bodyPr/>
        <a:lstStyle/>
        <a:p>
          <a:endParaRPr lang="id-ID" sz="2000"/>
        </a:p>
      </dgm:t>
    </dgm:pt>
    <dgm:pt modelId="{892F0612-BF11-413C-9510-269585C7B6AB}">
      <dgm:prSet phldrT="[Text]" custT="1"/>
      <dgm:spPr/>
      <dgm:t>
        <a:bodyPr/>
        <a:lstStyle/>
        <a:p>
          <a:r>
            <a:rPr lang="id-ID" sz="2400" dirty="0" smtClean="0"/>
            <a:t>Positive antibody assay</a:t>
          </a:r>
          <a:endParaRPr lang="id-ID" sz="2400" dirty="0"/>
        </a:p>
      </dgm:t>
    </dgm:pt>
    <dgm:pt modelId="{30F91B4A-ECDD-4271-9904-445992D7E0D7}" type="parTrans" cxnId="{8A83F37F-8A45-4D51-8CCB-CF2F62F61D90}">
      <dgm:prSet/>
      <dgm:spPr/>
      <dgm:t>
        <a:bodyPr/>
        <a:lstStyle/>
        <a:p>
          <a:endParaRPr lang="id-ID" sz="2000"/>
        </a:p>
      </dgm:t>
    </dgm:pt>
    <dgm:pt modelId="{346DB177-B463-4A5B-BE42-45B86CFBD226}" type="sibTrans" cxnId="{8A83F37F-8A45-4D51-8CCB-CF2F62F61D90}">
      <dgm:prSet/>
      <dgm:spPr/>
      <dgm:t>
        <a:bodyPr/>
        <a:lstStyle/>
        <a:p>
          <a:endParaRPr lang="id-ID" sz="2000"/>
        </a:p>
      </dgm:t>
    </dgm:pt>
    <dgm:pt modelId="{3E6E7868-7A0E-41CB-A884-6EC804B2AF53}">
      <dgm:prSet phldrT="[Text]" custT="1"/>
      <dgm:spPr/>
      <dgm:t>
        <a:bodyPr/>
        <a:lstStyle/>
        <a:p>
          <a:r>
            <a:rPr lang="id-ID" sz="2400" dirty="0" smtClean="0"/>
            <a:t>PCR RNA </a:t>
          </a:r>
          <a:r>
            <a:rPr lang="en-US" sz="2400" dirty="0" smtClean="0"/>
            <a:t>5.2 log</a:t>
          </a:r>
          <a:r>
            <a:rPr lang="id-ID" sz="2400" baseline="-25000" dirty="0" smtClean="0"/>
            <a:t>10</a:t>
          </a:r>
          <a:r>
            <a:rPr lang="en-US" sz="2400" dirty="0" smtClean="0"/>
            <a:t> copies/ml</a:t>
          </a:r>
          <a:endParaRPr lang="id-ID" sz="2400" dirty="0"/>
        </a:p>
      </dgm:t>
    </dgm:pt>
    <dgm:pt modelId="{19FE5E9E-7B7F-4A9D-A8C7-6B7DD967A9B5}" type="parTrans" cxnId="{B3835FCB-5815-4828-B711-A6CE390697CA}">
      <dgm:prSet/>
      <dgm:spPr/>
      <dgm:t>
        <a:bodyPr/>
        <a:lstStyle/>
        <a:p>
          <a:endParaRPr lang="id-ID" sz="2000"/>
        </a:p>
      </dgm:t>
    </dgm:pt>
    <dgm:pt modelId="{4EC93842-DD8A-447F-80F0-A99A186D7904}" type="sibTrans" cxnId="{B3835FCB-5815-4828-B711-A6CE390697CA}">
      <dgm:prSet/>
      <dgm:spPr/>
      <dgm:t>
        <a:bodyPr/>
        <a:lstStyle/>
        <a:p>
          <a:endParaRPr lang="id-ID" sz="2000"/>
        </a:p>
      </dgm:t>
    </dgm:pt>
    <dgm:pt modelId="{C9A0B7CF-1664-4299-B986-C160E19C332C}">
      <dgm:prSet phldrT="[Text]" custT="1"/>
      <dgm:spPr/>
      <dgm:t>
        <a:bodyPr/>
        <a:lstStyle/>
        <a:p>
          <a:r>
            <a:rPr lang="en-US" sz="2400" dirty="0" smtClean="0"/>
            <a:t>CD4</a:t>
          </a:r>
          <a:r>
            <a:rPr lang="id-ID" sz="2400" dirty="0" smtClean="0"/>
            <a:t>: 14.6%</a:t>
          </a:r>
          <a:r>
            <a:rPr lang="en-US" sz="2400" dirty="0" smtClean="0"/>
            <a:t> </a:t>
          </a:r>
          <a:r>
            <a:rPr lang="id-ID" sz="2400" dirty="0" smtClean="0"/>
            <a:t>(</a:t>
          </a:r>
          <a:r>
            <a:rPr lang="en-US" sz="2400" dirty="0" smtClean="0"/>
            <a:t>328 cell/ml</a:t>
          </a:r>
          <a:r>
            <a:rPr lang="id-ID" sz="2400" dirty="0" smtClean="0"/>
            <a:t>)</a:t>
          </a:r>
          <a:endParaRPr lang="id-ID" sz="2400" dirty="0"/>
        </a:p>
      </dgm:t>
    </dgm:pt>
    <dgm:pt modelId="{DB40C60F-6BB3-4A73-A442-6AC232447968}" type="parTrans" cxnId="{6D55F486-91BA-4D82-93DD-8D6308577048}">
      <dgm:prSet/>
      <dgm:spPr/>
      <dgm:t>
        <a:bodyPr/>
        <a:lstStyle/>
        <a:p>
          <a:endParaRPr lang="id-ID" sz="2000"/>
        </a:p>
      </dgm:t>
    </dgm:pt>
    <dgm:pt modelId="{45A3F89B-E635-4EDA-9A02-8F3A883D2A57}" type="sibTrans" cxnId="{6D55F486-91BA-4D82-93DD-8D6308577048}">
      <dgm:prSet/>
      <dgm:spPr/>
      <dgm:t>
        <a:bodyPr/>
        <a:lstStyle/>
        <a:p>
          <a:endParaRPr lang="id-ID" sz="2000"/>
        </a:p>
      </dgm:t>
    </dgm:pt>
    <dgm:pt modelId="{0D0A7D05-8BD0-4396-A249-DE161B6C28DD}" type="pres">
      <dgm:prSet presAssocID="{83972534-7DB5-42ED-A6AA-49BE17F9E9BE}" presName="Name0" presStyleCnt="0">
        <dgm:presLayoutVars>
          <dgm:dir/>
          <dgm:animLvl val="lvl"/>
          <dgm:resizeHandles val="exact"/>
        </dgm:presLayoutVars>
      </dgm:prSet>
      <dgm:spPr/>
      <dgm:t>
        <a:bodyPr/>
        <a:lstStyle/>
        <a:p>
          <a:endParaRPr lang="id-ID"/>
        </a:p>
      </dgm:t>
    </dgm:pt>
    <dgm:pt modelId="{045F60FC-2570-4D23-9895-A5029C1434C7}" type="pres">
      <dgm:prSet presAssocID="{B0111829-AB97-4D26-A31E-2F32681E39F3}" presName="linNode" presStyleCnt="0"/>
      <dgm:spPr/>
    </dgm:pt>
    <dgm:pt modelId="{A1CE604D-5D1C-4551-9360-DA398B0AAED1}" type="pres">
      <dgm:prSet presAssocID="{B0111829-AB97-4D26-A31E-2F32681E39F3}" presName="parentText" presStyleLbl="node1" presStyleIdx="0" presStyleCnt="3" custScaleX="108841">
        <dgm:presLayoutVars>
          <dgm:chMax val="1"/>
          <dgm:bulletEnabled val="1"/>
        </dgm:presLayoutVars>
      </dgm:prSet>
      <dgm:spPr/>
      <dgm:t>
        <a:bodyPr/>
        <a:lstStyle/>
        <a:p>
          <a:endParaRPr lang="id-ID"/>
        </a:p>
      </dgm:t>
    </dgm:pt>
    <dgm:pt modelId="{11965155-BBF7-4CCD-8B88-958BB3227A03}" type="pres">
      <dgm:prSet presAssocID="{B0111829-AB97-4D26-A31E-2F32681E39F3}" presName="descendantText" presStyleLbl="alignAccFollowNode1" presStyleIdx="0" presStyleCnt="3">
        <dgm:presLayoutVars>
          <dgm:bulletEnabled val="1"/>
        </dgm:presLayoutVars>
      </dgm:prSet>
      <dgm:spPr/>
      <dgm:t>
        <a:bodyPr/>
        <a:lstStyle/>
        <a:p>
          <a:endParaRPr lang="id-ID"/>
        </a:p>
      </dgm:t>
    </dgm:pt>
    <dgm:pt modelId="{4545938B-69C6-46BF-90F5-0293EBAB04C8}" type="pres">
      <dgm:prSet presAssocID="{4B9E187F-00AD-4612-8302-827C8E46C7BC}" presName="sp" presStyleCnt="0"/>
      <dgm:spPr/>
    </dgm:pt>
    <dgm:pt modelId="{F83F43B7-2DBA-479A-816B-5A1449C5A0BA}" type="pres">
      <dgm:prSet presAssocID="{D79552A8-74FD-45A2-B10B-7101737C5629}" presName="linNode" presStyleCnt="0"/>
      <dgm:spPr/>
    </dgm:pt>
    <dgm:pt modelId="{262E3B66-2D30-4041-8EC7-B5C8873F27E5}" type="pres">
      <dgm:prSet presAssocID="{D79552A8-74FD-45A2-B10B-7101737C5629}" presName="parentText" presStyleLbl="node1" presStyleIdx="1" presStyleCnt="3">
        <dgm:presLayoutVars>
          <dgm:chMax val="1"/>
          <dgm:bulletEnabled val="1"/>
        </dgm:presLayoutVars>
      </dgm:prSet>
      <dgm:spPr/>
      <dgm:t>
        <a:bodyPr/>
        <a:lstStyle/>
        <a:p>
          <a:endParaRPr lang="id-ID"/>
        </a:p>
      </dgm:t>
    </dgm:pt>
    <dgm:pt modelId="{79BFA0A2-89D5-4C9D-888C-879D8697D22A}" type="pres">
      <dgm:prSet presAssocID="{D79552A8-74FD-45A2-B10B-7101737C5629}" presName="descendantText" presStyleLbl="alignAccFollowNode1" presStyleIdx="1" presStyleCnt="3">
        <dgm:presLayoutVars>
          <dgm:bulletEnabled val="1"/>
        </dgm:presLayoutVars>
      </dgm:prSet>
      <dgm:spPr/>
      <dgm:t>
        <a:bodyPr/>
        <a:lstStyle/>
        <a:p>
          <a:endParaRPr lang="id-ID"/>
        </a:p>
      </dgm:t>
    </dgm:pt>
    <dgm:pt modelId="{47D1502E-F64D-445D-9AFC-4A09B0EB6C28}" type="pres">
      <dgm:prSet presAssocID="{1578C2DB-1D2F-4005-B604-18E6BB072F70}" presName="sp" presStyleCnt="0"/>
      <dgm:spPr/>
    </dgm:pt>
    <dgm:pt modelId="{AD31D028-2111-4F3A-BD85-337425995B04}" type="pres">
      <dgm:prSet presAssocID="{BC45043B-2E35-4357-811D-9075EF33F82E}" presName="linNode" presStyleCnt="0"/>
      <dgm:spPr/>
    </dgm:pt>
    <dgm:pt modelId="{F1119965-7293-4CA2-9722-37BDF70B7075}" type="pres">
      <dgm:prSet presAssocID="{BC45043B-2E35-4357-811D-9075EF33F82E}" presName="parentText" presStyleLbl="node1" presStyleIdx="2" presStyleCnt="3">
        <dgm:presLayoutVars>
          <dgm:chMax val="1"/>
          <dgm:bulletEnabled val="1"/>
        </dgm:presLayoutVars>
      </dgm:prSet>
      <dgm:spPr/>
      <dgm:t>
        <a:bodyPr/>
        <a:lstStyle/>
        <a:p>
          <a:endParaRPr lang="id-ID"/>
        </a:p>
      </dgm:t>
    </dgm:pt>
    <dgm:pt modelId="{2AD3A5C1-9250-49D2-AA1D-0B7E99A4A4E8}" type="pres">
      <dgm:prSet presAssocID="{BC45043B-2E35-4357-811D-9075EF33F82E}" presName="descendantText" presStyleLbl="alignAccFollowNode1" presStyleIdx="2" presStyleCnt="3">
        <dgm:presLayoutVars>
          <dgm:bulletEnabled val="1"/>
        </dgm:presLayoutVars>
      </dgm:prSet>
      <dgm:spPr/>
      <dgm:t>
        <a:bodyPr/>
        <a:lstStyle/>
        <a:p>
          <a:endParaRPr lang="id-ID"/>
        </a:p>
      </dgm:t>
    </dgm:pt>
  </dgm:ptLst>
  <dgm:cxnLst>
    <dgm:cxn modelId="{A0B835C7-2520-4BC1-9B96-ADAC51DDD8EC}" type="presOf" srcId="{3E6E7868-7A0E-41CB-A884-6EC804B2AF53}" destId="{2AD3A5C1-9250-49D2-AA1D-0B7E99A4A4E8}" srcOrd="0" destOrd="1" presId="urn:microsoft.com/office/officeart/2005/8/layout/vList5"/>
    <dgm:cxn modelId="{7B5ACC1E-1697-45EC-8FB4-1002B96AF289}" srcId="{83972534-7DB5-42ED-A6AA-49BE17F9E9BE}" destId="{BC45043B-2E35-4357-811D-9075EF33F82E}" srcOrd="2" destOrd="0" parTransId="{F0F3AD56-0F2F-4EFB-83CD-5D46901A415E}" sibTransId="{BCD1B53B-87DF-43EE-B0EE-9D0B1D1894EC}"/>
    <dgm:cxn modelId="{4EFC06E6-4C62-49AD-9574-557C4A927DFF}" type="presOf" srcId="{5CE89AA3-EC32-4D28-B763-EB0077AB6477}" destId="{79BFA0A2-89D5-4C9D-888C-879D8697D22A}" srcOrd="0" destOrd="1" presId="urn:microsoft.com/office/officeart/2005/8/layout/vList5"/>
    <dgm:cxn modelId="{B8F40486-3A24-4951-AB82-7229ECE3590D}" srcId="{83972534-7DB5-42ED-A6AA-49BE17F9E9BE}" destId="{B0111829-AB97-4D26-A31E-2F32681E39F3}" srcOrd="0" destOrd="0" parTransId="{9C0035BD-B33B-4BB8-9F47-CD04431D7D26}" sibTransId="{4B9E187F-00AD-4612-8302-827C8E46C7BC}"/>
    <dgm:cxn modelId="{CE148029-A136-48B8-8378-CB3D4D33A973}" srcId="{B0111829-AB97-4D26-A31E-2F32681E39F3}" destId="{A23FF47F-DEAA-4EE7-813C-FF75CDCF391F}" srcOrd="0" destOrd="0" parTransId="{9931F418-2ED5-4D73-B4A6-A7EA1ED82ABC}" sibTransId="{DF232447-D5F7-42A9-90B0-22F87593AD75}"/>
    <dgm:cxn modelId="{7BEE9540-E9EB-4E04-8380-DA4760CD1FB9}" srcId="{D79552A8-74FD-45A2-B10B-7101737C5629}" destId="{5CE89AA3-EC32-4D28-B763-EB0077AB6477}" srcOrd="1" destOrd="0" parTransId="{D46F43D5-FC91-4F54-9EEF-46F543520794}" sibTransId="{40A578DE-7A70-4871-B7D9-4DC74512512D}"/>
    <dgm:cxn modelId="{DB0705C0-CAF7-47D0-89CC-8A8B99F398E9}" srcId="{B0111829-AB97-4D26-A31E-2F32681E39F3}" destId="{2B9059E5-8A7E-4342-A33A-C28BB1521435}" srcOrd="1" destOrd="0" parTransId="{C1DF2FC2-B5D0-4B40-A1A8-E7641C025510}" sibTransId="{3B1C846F-8591-4723-8D4B-EDE4B3D4044D}"/>
    <dgm:cxn modelId="{CEF5F0CD-1206-4735-B1DC-46BA97249821}" type="presOf" srcId="{83972534-7DB5-42ED-A6AA-49BE17F9E9BE}" destId="{0D0A7D05-8BD0-4396-A249-DE161B6C28DD}" srcOrd="0" destOrd="0" presId="urn:microsoft.com/office/officeart/2005/8/layout/vList5"/>
    <dgm:cxn modelId="{BC6400FF-4770-44B2-8D5E-21B4F54D5EC2}" srcId="{83972534-7DB5-42ED-A6AA-49BE17F9E9BE}" destId="{D79552A8-74FD-45A2-B10B-7101737C5629}" srcOrd="1" destOrd="0" parTransId="{47382FD6-5432-4FA4-8760-2183BC41F5A2}" sibTransId="{1578C2DB-1D2F-4005-B604-18E6BB072F70}"/>
    <dgm:cxn modelId="{B3835FCB-5815-4828-B711-A6CE390697CA}" srcId="{BC45043B-2E35-4357-811D-9075EF33F82E}" destId="{3E6E7868-7A0E-41CB-A884-6EC804B2AF53}" srcOrd="1" destOrd="0" parTransId="{19FE5E9E-7B7F-4A9D-A8C7-6B7DD967A9B5}" sibTransId="{4EC93842-DD8A-447F-80F0-A99A186D7904}"/>
    <dgm:cxn modelId="{43454FEE-AEAA-43D6-B4B0-42BFA7BC9005}" type="presOf" srcId="{BC45043B-2E35-4357-811D-9075EF33F82E}" destId="{F1119965-7293-4CA2-9722-37BDF70B7075}" srcOrd="0" destOrd="0" presId="urn:microsoft.com/office/officeart/2005/8/layout/vList5"/>
    <dgm:cxn modelId="{D1E40195-6F6C-4024-8A4C-879D147F2F40}" type="presOf" srcId="{D79552A8-74FD-45A2-B10B-7101737C5629}" destId="{262E3B66-2D30-4041-8EC7-B5C8873F27E5}" srcOrd="0" destOrd="0" presId="urn:microsoft.com/office/officeart/2005/8/layout/vList5"/>
    <dgm:cxn modelId="{6D55F486-91BA-4D82-93DD-8D6308577048}" srcId="{BC45043B-2E35-4357-811D-9075EF33F82E}" destId="{C9A0B7CF-1664-4299-B986-C160E19C332C}" srcOrd="2" destOrd="0" parTransId="{DB40C60F-6BB3-4A73-A442-6AC232447968}" sibTransId="{45A3F89B-E635-4EDA-9A02-8F3A883D2A57}"/>
    <dgm:cxn modelId="{2653D6AD-24E2-4FE7-ADD2-565B396D3496}" type="presOf" srcId="{C9A0B7CF-1664-4299-B986-C160E19C332C}" destId="{2AD3A5C1-9250-49D2-AA1D-0B7E99A4A4E8}" srcOrd="0" destOrd="2" presId="urn:microsoft.com/office/officeart/2005/8/layout/vList5"/>
    <dgm:cxn modelId="{ED95906E-E833-4DAF-AF36-148DB2CF4AC3}" type="presOf" srcId="{A23FF47F-DEAA-4EE7-813C-FF75CDCF391F}" destId="{11965155-BBF7-4CCD-8B88-958BB3227A03}" srcOrd="0" destOrd="0" presId="urn:microsoft.com/office/officeart/2005/8/layout/vList5"/>
    <dgm:cxn modelId="{8A83F37F-8A45-4D51-8CCB-CF2F62F61D90}" srcId="{BC45043B-2E35-4357-811D-9075EF33F82E}" destId="{892F0612-BF11-413C-9510-269585C7B6AB}" srcOrd="0" destOrd="0" parTransId="{30F91B4A-ECDD-4271-9904-445992D7E0D7}" sibTransId="{346DB177-B463-4A5B-BE42-45B86CFBD226}"/>
    <dgm:cxn modelId="{35A6EE81-9332-4535-B301-17EFDE2FBD93}" type="presOf" srcId="{892F0612-BF11-413C-9510-269585C7B6AB}" destId="{2AD3A5C1-9250-49D2-AA1D-0B7E99A4A4E8}" srcOrd="0" destOrd="0" presId="urn:microsoft.com/office/officeart/2005/8/layout/vList5"/>
    <dgm:cxn modelId="{8FA1B5FC-FCB0-48B8-9908-DE6B3432C5E3}" type="presOf" srcId="{B0111829-AB97-4D26-A31E-2F32681E39F3}" destId="{A1CE604D-5D1C-4551-9360-DA398B0AAED1}" srcOrd="0" destOrd="0" presId="urn:microsoft.com/office/officeart/2005/8/layout/vList5"/>
    <dgm:cxn modelId="{8B39D598-450A-40F0-BC41-49394399666B}" type="presOf" srcId="{B50AEA9A-9704-4D05-8B13-D22DA9BC51B1}" destId="{79BFA0A2-89D5-4C9D-888C-879D8697D22A}" srcOrd="0" destOrd="0" presId="urn:microsoft.com/office/officeart/2005/8/layout/vList5"/>
    <dgm:cxn modelId="{8D095F73-33E5-421D-BDCE-BEB6754FDC79}" srcId="{D79552A8-74FD-45A2-B10B-7101737C5629}" destId="{B50AEA9A-9704-4D05-8B13-D22DA9BC51B1}" srcOrd="0" destOrd="0" parTransId="{8359B272-76CF-44D5-ABB7-801A551F5249}" sibTransId="{EA06C9EE-5CBD-401A-811A-B4B3C31225D1}"/>
    <dgm:cxn modelId="{A5910144-8A59-4A89-A652-8CC4F9D48E80}" type="presOf" srcId="{2B9059E5-8A7E-4342-A33A-C28BB1521435}" destId="{11965155-BBF7-4CCD-8B88-958BB3227A03}" srcOrd="0" destOrd="1" presId="urn:microsoft.com/office/officeart/2005/8/layout/vList5"/>
    <dgm:cxn modelId="{B7636918-B76E-413A-8818-A18A4AF975AB}" type="presParOf" srcId="{0D0A7D05-8BD0-4396-A249-DE161B6C28DD}" destId="{045F60FC-2570-4D23-9895-A5029C1434C7}" srcOrd="0" destOrd="0" presId="urn:microsoft.com/office/officeart/2005/8/layout/vList5"/>
    <dgm:cxn modelId="{9EF5D0BA-E277-49D2-8B76-7873B54F14DE}" type="presParOf" srcId="{045F60FC-2570-4D23-9895-A5029C1434C7}" destId="{A1CE604D-5D1C-4551-9360-DA398B0AAED1}" srcOrd="0" destOrd="0" presId="urn:microsoft.com/office/officeart/2005/8/layout/vList5"/>
    <dgm:cxn modelId="{ED6F6793-9E9C-4DBF-8423-879A91D10F15}" type="presParOf" srcId="{045F60FC-2570-4D23-9895-A5029C1434C7}" destId="{11965155-BBF7-4CCD-8B88-958BB3227A03}" srcOrd="1" destOrd="0" presId="urn:microsoft.com/office/officeart/2005/8/layout/vList5"/>
    <dgm:cxn modelId="{5B492AF4-C5F9-4C36-A342-E4C6EC8A7094}" type="presParOf" srcId="{0D0A7D05-8BD0-4396-A249-DE161B6C28DD}" destId="{4545938B-69C6-46BF-90F5-0293EBAB04C8}" srcOrd="1" destOrd="0" presId="urn:microsoft.com/office/officeart/2005/8/layout/vList5"/>
    <dgm:cxn modelId="{EC7E5A56-EFF4-4389-A9EB-484EFB2DBD07}" type="presParOf" srcId="{0D0A7D05-8BD0-4396-A249-DE161B6C28DD}" destId="{F83F43B7-2DBA-479A-816B-5A1449C5A0BA}" srcOrd="2" destOrd="0" presId="urn:microsoft.com/office/officeart/2005/8/layout/vList5"/>
    <dgm:cxn modelId="{03C9FB0D-26D9-4BB8-A005-E9A8A0D6853B}" type="presParOf" srcId="{F83F43B7-2DBA-479A-816B-5A1449C5A0BA}" destId="{262E3B66-2D30-4041-8EC7-B5C8873F27E5}" srcOrd="0" destOrd="0" presId="urn:microsoft.com/office/officeart/2005/8/layout/vList5"/>
    <dgm:cxn modelId="{2607C864-7D7F-45A5-AC18-DC0121B682C5}" type="presParOf" srcId="{F83F43B7-2DBA-479A-816B-5A1449C5A0BA}" destId="{79BFA0A2-89D5-4C9D-888C-879D8697D22A}" srcOrd="1" destOrd="0" presId="urn:microsoft.com/office/officeart/2005/8/layout/vList5"/>
    <dgm:cxn modelId="{F4897AAB-4B6D-4D44-BA67-CDCB19326C3E}" type="presParOf" srcId="{0D0A7D05-8BD0-4396-A249-DE161B6C28DD}" destId="{47D1502E-F64D-445D-9AFC-4A09B0EB6C28}" srcOrd="3" destOrd="0" presId="urn:microsoft.com/office/officeart/2005/8/layout/vList5"/>
    <dgm:cxn modelId="{E59416E8-BBE2-44ED-AE29-2F1CFBA82101}" type="presParOf" srcId="{0D0A7D05-8BD0-4396-A249-DE161B6C28DD}" destId="{AD31D028-2111-4F3A-BD85-337425995B04}" srcOrd="4" destOrd="0" presId="urn:microsoft.com/office/officeart/2005/8/layout/vList5"/>
    <dgm:cxn modelId="{8AD9FA86-C11E-4694-8F9C-D33B0BA2D7A4}" type="presParOf" srcId="{AD31D028-2111-4F3A-BD85-337425995B04}" destId="{F1119965-7293-4CA2-9722-37BDF70B7075}" srcOrd="0" destOrd="0" presId="urn:microsoft.com/office/officeart/2005/8/layout/vList5"/>
    <dgm:cxn modelId="{C62C93BD-F518-44D6-8775-846C435DF0B3}" type="presParOf" srcId="{AD31D028-2111-4F3A-BD85-337425995B04}" destId="{2AD3A5C1-9250-49D2-AA1D-0B7E99A4A4E8}" srcOrd="1" destOrd="0" presId="urn:microsoft.com/office/officeart/2005/8/layout/vList5"/>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E7D17A-62E2-584A-AE98-7CF6EF9F6387}">
      <dsp:nvSpPr>
        <dsp:cNvPr id="0" name=""/>
        <dsp:cNvSpPr/>
      </dsp:nvSpPr>
      <dsp:spPr>
        <a:xfrm>
          <a:off x="0" y="240744"/>
          <a:ext cx="8556592" cy="2237314"/>
        </a:xfrm>
        <a:prstGeom prst="roundRect">
          <a:avLst>
            <a:gd name="adj" fmla="val 1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F0CCB26D-D080-7248-9529-2C65DECF4521}">
      <dsp:nvSpPr>
        <dsp:cNvPr id="0" name=""/>
        <dsp:cNvSpPr/>
      </dsp:nvSpPr>
      <dsp:spPr>
        <a:xfrm>
          <a:off x="325538" y="1017210"/>
          <a:ext cx="1260370" cy="1825767"/>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8000" r="-28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C064F98B-4543-064E-86D3-09FA3BFD821B}">
      <dsp:nvSpPr>
        <dsp:cNvPr id="0" name=""/>
        <dsp:cNvSpPr/>
      </dsp:nvSpPr>
      <dsp:spPr>
        <a:xfrm rot="10800000">
          <a:off x="261797" y="3994186"/>
          <a:ext cx="1385094" cy="712992"/>
        </a:xfrm>
        <a:prstGeom prst="round2SameRect">
          <a:avLst>
            <a:gd name="adj1" fmla="val 10500"/>
            <a:gd name="adj2" fmla="val 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t" anchorCtr="0">
          <a:noAutofit/>
        </a:bodyPr>
        <a:lstStyle/>
        <a:p>
          <a:pPr lvl="0" algn="ctr" defTabSz="889000">
            <a:lnSpc>
              <a:spcPct val="90000"/>
            </a:lnSpc>
            <a:spcBef>
              <a:spcPct val="0"/>
            </a:spcBef>
            <a:spcAft>
              <a:spcPct val="35000"/>
            </a:spcAft>
          </a:pPr>
          <a:r>
            <a:rPr lang="en-US" sz="2000" b="1" kern="1200" dirty="0" smtClean="0">
              <a:latin typeface="Calibri"/>
              <a:cs typeface="Calibri"/>
            </a:rPr>
            <a:t>Retinitis</a:t>
          </a:r>
          <a:endParaRPr lang="en-US" sz="2000" b="1" kern="1200" dirty="0">
            <a:latin typeface="Calibri"/>
            <a:cs typeface="Calibri"/>
          </a:endParaRPr>
        </a:p>
      </dsp:txBody>
      <dsp:txXfrm rot="10800000">
        <a:off x="283724" y="3994186"/>
        <a:ext cx="1341240" cy="691065"/>
      </dsp:txXfrm>
    </dsp:sp>
    <dsp:sp modelId="{DD5593A8-DD70-A144-983F-58A8359734BC}">
      <dsp:nvSpPr>
        <dsp:cNvPr id="0" name=""/>
        <dsp:cNvSpPr/>
      </dsp:nvSpPr>
      <dsp:spPr>
        <a:xfrm>
          <a:off x="1901441" y="944350"/>
          <a:ext cx="1278936" cy="1831051"/>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29000" r="-29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F813EC95-5937-BD4F-BC52-FFE3D08AF948}">
      <dsp:nvSpPr>
        <dsp:cNvPr id="0" name=""/>
        <dsp:cNvSpPr/>
      </dsp:nvSpPr>
      <dsp:spPr>
        <a:xfrm rot="10800000">
          <a:off x="1752145" y="3979482"/>
          <a:ext cx="1577528" cy="732598"/>
        </a:xfrm>
        <a:prstGeom prst="round2SameRect">
          <a:avLst>
            <a:gd name="adj1" fmla="val 10500"/>
            <a:gd name="adj2" fmla="val 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t" anchorCtr="0">
          <a:noAutofit/>
        </a:bodyPr>
        <a:lstStyle/>
        <a:p>
          <a:pPr lvl="0" algn="ctr" defTabSz="889000">
            <a:lnSpc>
              <a:spcPct val="90000"/>
            </a:lnSpc>
            <a:spcBef>
              <a:spcPct val="0"/>
            </a:spcBef>
            <a:spcAft>
              <a:spcPct val="35000"/>
            </a:spcAft>
          </a:pPr>
          <a:r>
            <a:rPr lang="en-US" sz="2000" b="1" kern="1200" dirty="0" smtClean="0">
              <a:latin typeface="Calibri"/>
              <a:cs typeface="Calibri"/>
            </a:rPr>
            <a:t>Esophagitis</a:t>
          </a:r>
          <a:endParaRPr lang="en-US" sz="2000" b="1" kern="1200" dirty="0">
            <a:latin typeface="Calibri"/>
            <a:cs typeface="Calibri"/>
          </a:endParaRPr>
        </a:p>
      </dsp:txBody>
      <dsp:txXfrm rot="10800000">
        <a:off x="1774675" y="3979482"/>
        <a:ext cx="1532468" cy="710068"/>
      </dsp:txXfrm>
    </dsp:sp>
    <dsp:sp modelId="{8FBA4F2F-3746-0E45-8C77-025D3D273449}">
      <dsp:nvSpPr>
        <dsp:cNvPr id="0" name=""/>
        <dsp:cNvSpPr/>
      </dsp:nvSpPr>
      <dsp:spPr>
        <a:xfrm>
          <a:off x="3434926" y="943072"/>
          <a:ext cx="1474159" cy="1827113"/>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13000" r="-13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E8E68E8B-0D85-8644-A0DD-E8FCD4092947}">
      <dsp:nvSpPr>
        <dsp:cNvPr id="0" name=""/>
        <dsp:cNvSpPr/>
      </dsp:nvSpPr>
      <dsp:spPr>
        <a:xfrm rot="10800000">
          <a:off x="3551909" y="3969740"/>
          <a:ext cx="1240193" cy="745587"/>
        </a:xfrm>
        <a:prstGeom prst="round2SameRect">
          <a:avLst>
            <a:gd name="adj1" fmla="val 10500"/>
            <a:gd name="adj2" fmla="val 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t" anchorCtr="0">
          <a:noAutofit/>
        </a:bodyPr>
        <a:lstStyle/>
        <a:p>
          <a:pPr lvl="0" algn="ctr" defTabSz="889000">
            <a:lnSpc>
              <a:spcPct val="90000"/>
            </a:lnSpc>
            <a:spcBef>
              <a:spcPct val="0"/>
            </a:spcBef>
            <a:spcAft>
              <a:spcPct val="35000"/>
            </a:spcAft>
          </a:pPr>
          <a:r>
            <a:rPr lang="en-US" sz="2000" b="1" kern="1200" dirty="0" smtClean="0">
              <a:latin typeface="Calibri"/>
              <a:cs typeface="Calibri"/>
            </a:rPr>
            <a:t>Colitis</a:t>
          </a:r>
          <a:endParaRPr lang="en-US" sz="2000" b="1" kern="1200" dirty="0">
            <a:latin typeface="Calibri"/>
            <a:cs typeface="Calibri"/>
          </a:endParaRPr>
        </a:p>
      </dsp:txBody>
      <dsp:txXfrm rot="10800000">
        <a:off x="3574838" y="3969740"/>
        <a:ext cx="1194335" cy="722658"/>
      </dsp:txXfrm>
    </dsp:sp>
    <dsp:sp modelId="{45F61063-4553-AB43-B0CC-789E4A7F3462}">
      <dsp:nvSpPr>
        <dsp:cNvPr id="0" name=""/>
        <dsp:cNvSpPr/>
      </dsp:nvSpPr>
      <dsp:spPr>
        <a:xfrm>
          <a:off x="5044173" y="925366"/>
          <a:ext cx="1414649" cy="1831051"/>
        </a:xfrm>
        <a:prstGeom prst="roundRect">
          <a:avLst>
            <a:gd name="adj" fmla="val 10000"/>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34000" r="-34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986E098A-D6C0-4F47-82FB-35EFE7C54DD5}">
      <dsp:nvSpPr>
        <dsp:cNvPr id="0" name=""/>
        <dsp:cNvSpPr/>
      </dsp:nvSpPr>
      <dsp:spPr>
        <a:xfrm rot="10800000">
          <a:off x="5014339" y="3922529"/>
          <a:ext cx="1474317" cy="808535"/>
        </a:xfrm>
        <a:prstGeom prst="round2SameRect">
          <a:avLst>
            <a:gd name="adj1" fmla="val 10500"/>
            <a:gd name="adj2" fmla="val 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t" anchorCtr="0">
          <a:noAutofit/>
        </a:bodyPr>
        <a:lstStyle/>
        <a:p>
          <a:pPr lvl="0" algn="ctr" defTabSz="889000">
            <a:lnSpc>
              <a:spcPct val="90000"/>
            </a:lnSpc>
            <a:spcBef>
              <a:spcPct val="0"/>
            </a:spcBef>
            <a:spcAft>
              <a:spcPct val="35000"/>
            </a:spcAft>
          </a:pPr>
          <a:r>
            <a:rPr lang="en-US" sz="2000" b="1" kern="1200" dirty="0" smtClean="0">
              <a:latin typeface="Calibri"/>
              <a:cs typeface="Calibri"/>
            </a:rPr>
            <a:t>Hepatitis</a:t>
          </a:r>
          <a:endParaRPr lang="en-US" sz="2000" b="1" kern="1200" dirty="0">
            <a:latin typeface="Calibri"/>
            <a:cs typeface="Calibri"/>
          </a:endParaRPr>
        </a:p>
      </dsp:txBody>
      <dsp:txXfrm rot="10800000">
        <a:off x="5039204" y="3922529"/>
        <a:ext cx="1424587" cy="783670"/>
      </dsp:txXfrm>
    </dsp:sp>
    <dsp:sp modelId="{FE63A42E-7E4E-384F-907A-A4AD99476669}">
      <dsp:nvSpPr>
        <dsp:cNvPr id="0" name=""/>
        <dsp:cNvSpPr/>
      </dsp:nvSpPr>
      <dsp:spPr>
        <a:xfrm>
          <a:off x="6737037" y="929454"/>
          <a:ext cx="1414628" cy="1831051"/>
        </a:xfrm>
        <a:prstGeom prst="roundRect">
          <a:avLst>
            <a:gd name="adj" fmla="val 10000"/>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l="-21000" r="-21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61B78F48-43FD-2445-8E7E-9A4FCDC357B3}">
      <dsp:nvSpPr>
        <dsp:cNvPr id="0" name=""/>
        <dsp:cNvSpPr/>
      </dsp:nvSpPr>
      <dsp:spPr>
        <a:xfrm rot="10800000">
          <a:off x="6593909" y="3934793"/>
          <a:ext cx="1700884" cy="792183"/>
        </a:xfrm>
        <a:prstGeom prst="round2SameRect">
          <a:avLst>
            <a:gd name="adj1" fmla="val 10500"/>
            <a:gd name="adj2" fmla="val 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t" anchorCtr="0">
          <a:noAutofit/>
        </a:bodyPr>
        <a:lstStyle/>
        <a:p>
          <a:pPr lvl="0" algn="ctr" defTabSz="889000">
            <a:lnSpc>
              <a:spcPct val="90000"/>
            </a:lnSpc>
            <a:spcBef>
              <a:spcPct val="0"/>
            </a:spcBef>
            <a:spcAft>
              <a:spcPct val="35000"/>
            </a:spcAft>
          </a:pPr>
          <a:r>
            <a:rPr lang="en-US" sz="2000" b="1" kern="1200" dirty="0" smtClean="0">
              <a:latin typeface="Calibri"/>
              <a:cs typeface="Calibri"/>
            </a:rPr>
            <a:t>Pneumonitis</a:t>
          </a:r>
          <a:endParaRPr lang="en-US" sz="2000" b="1" kern="1200" dirty="0">
            <a:latin typeface="Calibri"/>
            <a:cs typeface="Calibri"/>
          </a:endParaRPr>
        </a:p>
      </dsp:txBody>
      <dsp:txXfrm rot="10800000">
        <a:off x="6618271" y="3934793"/>
        <a:ext cx="1652160" cy="76782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965155-BBF7-4CCD-8B88-958BB3227A03}">
      <dsp:nvSpPr>
        <dsp:cNvPr id="0" name=""/>
        <dsp:cNvSpPr/>
      </dsp:nvSpPr>
      <dsp:spPr>
        <a:xfrm rot="5400000">
          <a:off x="5091567" y="-1819684"/>
          <a:ext cx="1166849" cy="5102352"/>
        </a:xfrm>
        <a:prstGeom prst="round2Same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a:lnSpc>
              <a:spcPct val="90000"/>
            </a:lnSpc>
            <a:spcBef>
              <a:spcPct val="0"/>
            </a:spcBef>
            <a:spcAft>
              <a:spcPct val="15000"/>
            </a:spcAft>
            <a:buChar char="••"/>
          </a:pPr>
          <a:r>
            <a:rPr lang="id-ID" sz="2400" kern="1200" dirty="0" smtClean="0"/>
            <a:t>Excision biopsy</a:t>
          </a:r>
          <a:endParaRPr lang="id-ID" sz="2400" kern="1200" dirty="0"/>
        </a:p>
        <a:p>
          <a:pPr marL="228600" lvl="1" indent="-228600" algn="l" defTabSz="1066800">
            <a:lnSpc>
              <a:spcPct val="90000"/>
            </a:lnSpc>
            <a:spcBef>
              <a:spcPct val="0"/>
            </a:spcBef>
            <a:spcAft>
              <a:spcPct val="15000"/>
            </a:spcAft>
            <a:buChar char="••"/>
          </a:pPr>
          <a:r>
            <a:rPr lang="id-ID" sz="2400" kern="1200" dirty="0" smtClean="0"/>
            <a:t>PCR BCG</a:t>
          </a:r>
          <a:endParaRPr lang="id-ID" sz="2400" kern="1200" dirty="0"/>
        </a:p>
      </dsp:txBody>
      <dsp:txXfrm rot="-5400000">
        <a:off x="3123816" y="205028"/>
        <a:ext cx="5045391" cy="1052927"/>
      </dsp:txXfrm>
    </dsp:sp>
    <dsp:sp modelId="{A1CE604D-5D1C-4551-9360-DA398B0AAED1}">
      <dsp:nvSpPr>
        <dsp:cNvPr id="0" name=""/>
        <dsp:cNvSpPr/>
      </dsp:nvSpPr>
      <dsp:spPr>
        <a:xfrm>
          <a:off x="0" y="2209"/>
          <a:ext cx="3123816" cy="1458562"/>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a:lnSpc>
              <a:spcPct val="90000"/>
            </a:lnSpc>
            <a:spcBef>
              <a:spcPct val="0"/>
            </a:spcBef>
            <a:spcAft>
              <a:spcPct val="35000"/>
            </a:spcAft>
          </a:pPr>
          <a:r>
            <a:rPr lang="id-ID" sz="3600" kern="1200" dirty="0" smtClean="0"/>
            <a:t>Lymphadenitis BCG</a:t>
          </a:r>
          <a:endParaRPr lang="id-ID" sz="3600" kern="1200" dirty="0"/>
        </a:p>
      </dsp:txBody>
      <dsp:txXfrm>
        <a:off x="71201" y="73410"/>
        <a:ext cx="2981414" cy="1316160"/>
      </dsp:txXfrm>
    </dsp:sp>
    <dsp:sp modelId="{79BFA0A2-89D5-4C9D-888C-879D8697D22A}">
      <dsp:nvSpPr>
        <dsp:cNvPr id="0" name=""/>
        <dsp:cNvSpPr/>
      </dsp:nvSpPr>
      <dsp:spPr>
        <a:xfrm rot="5400000">
          <a:off x="5012703" y="-370490"/>
          <a:ext cx="1166849" cy="5266944"/>
        </a:xfrm>
        <a:prstGeom prst="round2SameRect">
          <a:avLst/>
        </a:prstGeom>
        <a:solidFill>
          <a:schemeClr val="accent3">
            <a:tint val="40000"/>
            <a:alpha val="90000"/>
            <a:hueOff val="5358426"/>
            <a:satOff val="-6896"/>
            <a:lumOff val="-537"/>
            <a:alphaOff val="0"/>
          </a:schemeClr>
        </a:solidFill>
        <a:ln w="25400" cap="flat" cmpd="sng" algn="ctr">
          <a:solidFill>
            <a:schemeClr val="accent3">
              <a:tint val="40000"/>
              <a:alpha val="90000"/>
              <a:hueOff val="5358426"/>
              <a:satOff val="-6896"/>
              <a:lumOff val="-53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err="1" smtClean="0"/>
            <a:t>IgM</a:t>
          </a:r>
          <a:r>
            <a:rPr lang="en-US" sz="2400" kern="1200" dirty="0" smtClean="0"/>
            <a:t> 50 AU/ml, </a:t>
          </a:r>
          <a:r>
            <a:rPr lang="en-US" sz="2400" kern="1200" dirty="0" err="1" smtClean="0"/>
            <a:t>IgG</a:t>
          </a:r>
          <a:r>
            <a:rPr lang="en-US" sz="2400" kern="1200" dirty="0" smtClean="0"/>
            <a:t>  210.35 g/</a:t>
          </a:r>
          <a:r>
            <a:rPr lang="en-US" sz="2400" kern="1200" dirty="0" err="1" smtClean="0"/>
            <a:t>dL</a:t>
          </a:r>
          <a:endParaRPr lang="id-ID" sz="2400" kern="1200" dirty="0"/>
        </a:p>
        <a:p>
          <a:pPr marL="228600" lvl="1" indent="-228600" algn="l" defTabSz="1066800">
            <a:lnSpc>
              <a:spcPct val="90000"/>
            </a:lnSpc>
            <a:spcBef>
              <a:spcPct val="0"/>
            </a:spcBef>
            <a:spcAft>
              <a:spcPct val="15000"/>
            </a:spcAft>
            <a:buChar char="••"/>
          </a:pPr>
          <a:r>
            <a:rPr lang="id-ID" sz="2400" kern="1200" dirty="0" smtClean="0"/>
            <a:t>Funduscopy</a:t>
          </a:r>
          <a:endParaRPr lang="id-ID" sz="2400" kern="1200" dirty="0"/>
        </a:p>
      </dsp:txBody>
      <dsp:txXfrm rot="-5400000">
        <a:off x="2962656" y="1736518"/>
        <a:ext cx="5209983" cy="1052927"/>
      </dsp:txXfrm>
    </dsp:sp>
    <dsp:sp modelId="{262E3B66-2D30-4041-8EC7-B5C8873F27E5}">
      <dsp:nvSpPr>
        <dsp:cNvPr id="0" name=""/>
        <dsp:cNvSpPr/>
      </dsp:nvSpPr>
      <dsp:spPr>
        <a:xfrm>
          <a:off x="0" y="1533700"/>
          <a:ext cx="2962656" cy="1458562"/>
        </a:xfrm>
        <a:prstGeom prst="roundRect">
          <a:avLst/>
        </a:prstGeom>
        <a:solidFill>
          <a:schemeClr val="accent3">
            <a:hueOff val="5625133"/>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a:lnSpc>
              <a:spcPct val="90000"/>
            </a:lnSpc>
            <a:spcBef>
              <a:spcPct val="0"/>
            </a:spcBef>
            <a:spcAft>
              <a:spcPct val="35000"/>
            </a:spcAft>
          </a:pPr>
          <a:r>
            <a:rPr lang="id-ID" sz="3600" kern="1200" dirty="0" smtClean="0"/>
            <a:t>CMV Retinitis</a:t>
          </a:r>
          <a:endParaRPr lang="id-ID" sz="3600" kern="1200" dirty="0"/>
        </a:p>
      </dsp:txBody>
      <dsp:txXfrm>
        <a:off x="71201" y="1604901"/>
        <a:ext cx="2820254" cy="1316160"/>
      </dsp:txXfrm>
    </dsp:sp>
    <dsp:sp modelId="{2AD3A5C1-9250-49D2-AA1D-0B7E99A4A4E8}">
      <dsp:nvSpPr>
        <dsp:cNvPr id="0" name=""/>
        <dsp:cNvSpPr/>
      </dsp:nvSpPr>
      <dsp:spPr>
        <a:xfrm rot="5400000">
          <a:off x="5012703" y="1160999"/>
          <a:ext cx="1166849" cy="5266944"/>
        </a:xfrm>
        <a:prstGeom prst="round2SameRect">
          <a:avLst/>
        </a:prstGeom>
        <a:solidFill>
          <a:schemeClr val="accent3">
            <a:tint val="40000"/>
            <a:alpha val="90000"/>
            <a:hueOff val="10716852"/>
            <a:satOff val="-13793"/>
            <a:lumOff val="-1075"/>
            <a:alphaOff val="0"/>
          </a:schemeClr>
        </a:solidFill>
        <a:ln w="25400" cap="flat" cmpd="sng" algn="ctr">
          <a:solidFill>
            <a:schemeClr val="accent3">
              <a:tint val="40000"/>
              <a:alpha val="90000"/>
              <a:hueOff val="10716852"/>
              <a:satOff val="-13793"/>
              <a:lumOff val="-10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a:lnSpc>
              <a:spcPct val="90000"/>
            </a:lnSpc>
            <a:spcBef>
              <a:spcPct val="0"/>
            </a:spcBef>
            <a:spcAft>
              <a:spcPct val="15000"/>
            </a:spcAft>
            <a:buChar char="••"/>
          </a:pPr>
          <a:r>
            <a:rPr lang="id-ID" sz="2400" kern="1200" dirty="0" smtClean="0"/>
            <a:t>Positive antibody assay</a:t>
          </a:r>
          <a:endParaRPr lang="id-ID" sz="2400" kern="1200" dirty="0"/>
        </a:p>
        <a:p>
          <a:pPr marL="228600" lvl="1" indent="-228600" algn="l" defTabSz="1066800">
            <a:lnSpc>
              <a:spcPct val="90000"/>
            </a:lnSpc>
            <a:spcBef>
              <a:spcPct val="0"/>
            </a:spcBef>
            <a:spcAft>
              <a:spcPct val="15000"/>
            </a:spcAft>
            <a:buChar char="••"/>
          </a:pPr>
          <a:r>
            <a:rPr lang="id-ID" sz="2400" kern="1200" dirty="0" smtClean="0"/>
            <a:t>PCR RNA </a:t>
          </a:r>
          <a:r>
            <a:rPr lang="en-US" sz="2400" kern="1200" dirty="0" smtClean="0"/>
            <a:t>5.2 log</a:t>
          </a:r>
          <a:r>
            <a:rPr lang="id-ID" sz="2400" kern="1200" baseline="-25000" dirty="0" smtClean="0"/>
            <a:t>10</a:t>
          </a:r>
          <a:r>
            <a:rPr lang="en-US" sz="2400" kern="1200" dirty="0" smtClean="0"/>
            <a:t> copies/ml</a:t>
          </a:r>
          <a:endParaRPr lang="id-ID" sz="2400" kern="1200" dirty="0"/>
        </a:p>
        <a:p>
          <a:pPr marL="228600" lvl="1" indent="-228600" algn="l" defTabSz="1066800">
            <a:lnSpc>
              <a:spcPct val="90000"/>
            </a:lnSpc>
            <a:spcBef>
              <a:spcPct val="0"/>
            </a:spcBef>
            <a:spcAft>
              <a:spcPct val="15000"/>
            </a:spcAft>
            <a:buChar char="••"/>
          </a:pPr>
          <a:r>
            <a:rPr lang="en-US" sz="2400" kern="1200" dirty="0" smtClean="0"/>
            <a:t>CD4</a:t>
          </a:r>
          <a:r>
            <a:rPr lang="id-ID" sz="2400" kern="1200" dirty="0" smtClean="0"/>
            <a:t>: 14.6%</a:t>
          </a:r>
          <a:r>
            <a:rPr lang="en-US" sz="2400" kern="1200" dirty="0" smtClean="0"/>
            <a:t> </a:t>
          </a:r>
          <a:r>
            <a:rPr lang="id-ID" sz="2400" kern="1200" dirty="0" smtClean="0"/>
            <a:t>(</a:t>
          </a:r>
          <a:r>
            <a:rPr lang="en-US" sz="2400" kern="1200" dirty="0" smtClean="0"/>
            <a:t>328 cell/ml</a:t>
          </a:r>
          <a:r>
            <a:rPr lang="id-ID" sz="2400" kern="1200" dirty="0" smtClean="0"/>
            <a:t>)</a:t>
          </a:r>
          <a:endParaRPr lang="id-ID" sz="2400" kern="1200" dirty="0"/>
        </a:p>
      </dsp:txBody>
      <dsp:txXfrm rot="-5400000">
        <a:off x="2962656" y="3268008"/>
        <a:ext cx="5209983" cy="1052927"/>
      </dsp:txXfrm>
    </dsp:sp>
    <dsp:sp modelId="{F1119965-7293-4CA2-9722-37BDF70B7075}">
      <dsp:nvSpPr>
        <dsp:cNvPr id="0" name=""/>
        <dsp:cNvSpPr/>
      </dsp:nvSpPr>
      <dsp:spPr>
        <a:xfrm>
          <a:off x="0" y="3065190"/>
          <a:ext cx="2962656" cy="1458562"/>
        </a:xfrm>
        <a:prstGeom prst="roundRect">
          <a:avLst/>
        </a:prstGeom>
        <a:solidFill>
          <a:schemeClr val="accent3">
            <a:hueOff val="11250266"/>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a:lnSpc>
              <a:spcPct val="90000"/>
            </a:lnSpc>
            <a:spcBef>
              <a:spcPct val="0"/>
            </a:spcBef>
            <a:spcAft>
              <a:spcPct val="35000"/>
            </a:spcAft>
          </a:pPr>
          <a:r>
            <a:rPr lang="id-ID" sz="3600" kern="1200" dirty="0" smtClean="0"/>
            <a:t>HIV</a:t>
          </a:r>
          <a:endParaRPr lang="id-ID" sz="3600" kern="1200" dirty="0"/>
        </a:p>
      </dsp:txBody>
      <dsp:txXfrm>
        <a:off x="71201" y="3136391"/>
        <a:ext cx="2820254" cy="1316160"/>
      </dsp:txXfrm>
    </dsp:sp>
  </dsp:spTree>
</dsp:drawing>
</file>

<file path=ppt/diagrams/layout1.xml><?xml version="1.0" encoding="utf-8"?>
<dgm:layoutDef xmlns:dgm="http://schemas.openxmlformats.org/drawingml/2006/diagram" xmlns:a="http://schemas.openxmlformats.org/drawingml/2006/main" uniqueId="urn:microsoft.com/office/officeart/2005/8/layout/pList2#1">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EA97571-3D13-490C-A42B-861667DE8D72}" type="datetimeFigureOut">
              <a:rPr lang="id-ID" smtClean="0"/>
              <a:pPr/>
              <a:t>07/01/2013</a:t>
            </a:fld>
            <a:endParaRPr lang="id-ID"/>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d-ID"/>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d-ID"/>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1B140E7-FE12-4F84-82D8-82F56B001899}" type="slidenum">
              <a:rPr lang="id-ID" smtClean="0"/>
              <a:pPr/>
              <a:t>‹#›</a:t>
            </a:fld>
            <a:endParaRPr lang="id-ID"/>
          </a:p>
        </p:txBody>
      </p:sp>
    </p:spTree>
    <p:extLst>
      <p:ext uri="{BB962C8B-B14F-4D97-AF65-F5344CB8AC3E}">
        <p14:creationId xmlns="" xmlns:p14="http://schemas.microsoft.com/office/powerpoint/2010/main" val="20274257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10121">
              <a:defRPr/>
            </a:pPr>
            <a:r>
              <a:rPr lang="en-US" dirty="0" smtClean="0">
                <a:ea typeface="ＭＳ Ｐゴシック" charset="0"/>
                <a:cs typeface="+mn-cs"/>
              </a:rPr>
              <a:t>Reference 11. Retinitis up to 85%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id-ID"/>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id-ID"/>
          </a:p>
        </p:txBody>
      </p:sp>
      <p:sp>
        <p:nvSpPr>
          <p:cNvPr id="4" name="Date Placeholder 3"/>
          <p:cNvSpPr>
            <a:spLocks noGrp="1"/>
          </p:cNvSpPr>
          <p:nvPr>
            <p:ph type="dt" sz="half" idx="10"/>
          </p:nvPr>
        </p:nvSpPr>
        <p:spPr/>
        <p:txBody>
          <a:bodyPr/>
          <a:lstStyle/>
          <a:p>
            <a:fld id="{60E1A31C-9B76-4FC0-BF4A-2E0374A896F8}" type="datetimeFigureOut">
              <a:rPr lang="id-ID" smtClean="0"/>
              <a:pPr/>
              <a:t>07/01/2013</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E47723C5-3851-4A7F-A8EC-14FB462F0208}" type="slidenum">
              <a:rPr lang="id-ID" smtClean="0"/>
              <a:pPr/>
              <a:t>‹#›</a:t>
            </a:fld>
            <a:endParaRPr lang="id-I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60E1A31C-9B76-4FC0-BF4A-2E0374A896F8}" type="datetimeFigureOut">
              <a:rPr lang="id-ID" smtClean="0"/>
              <a:pPr/>
              <a:t>07/01/2013</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E47723C5-3851-4A7F-A8EC-14FB462F0208}" type="slidenum">
              <a:rPr lang="id-ID" smtClean="0"/>
              <a:pPr/>
              <a:t>‹#›</a:t>
            </a:fld>
            <a:endParaRPr lang="id-I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id-ID"/>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60E1A31C-9B76-4FC0-BF4A-2E0374A896F8}" type="datetimeFigureOut">
              <a:rPr lang="id-ID" smtClean="0"/>
              <a:pPr/>
              <a:t>07/01/2013</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E47723C5-3851-4A7F-A8EC-14FB462F0208}" type="slidenum">
              <a:rPr lang="id-ID" smtClean="0"/>
              <a:pPr/>
              <a:t>‹#›</a:t>
            </a:fld>
            <a:endParaRPr lang="id-I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60E1A31C-9B76-4FC0-BF4A-2E0374A896F8}" type="datetimeFigureOut">
              <a:rPr lang="id-ID" smtClean="0"/>
              <a:pPr/>
              <a:t>07/01/2013</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E47723C5-3851-4A7F-A8EC-14FB462F0208}" type="slidenum">
              <a:rPr lang="id-ID" smtClean="0"/>
              <a:pPr/>
              <a:t>‹#›</a:t>
            </a:fld>
            <a:endParaRPr lang="id-I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id-ID"/>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0E1A31C-9B76-4FC0-BF4A-2E0374A896F8}" type="datetimeFigureOut">
              <a:rPr lang="id-ID" smtClean="0"/>
              <a:pPr/>
              <a:t>07/01/2013</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E47723C5-3851-4A7F-A8EC-14FB462F0208}" type="slidenum">
              <a:rPr lang="id-ID" smtClean="0"/>
              <a:pPr/>
              <a:t>‹#›</a:t>
            </a:fld>
            <a:endParaRPr lang="id-I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Date Placeholder 4"/>
          <p:cNvSpPr>
            <a:spLocks noGrp="1"/>
          </p:cNvSpPr>
          <p:nvPr>
            <p:ph type="dt" sz="half" idx="10"/>
          </p:nvPr>
        </p:nvSpPr>
        <p:spPr/>
        <p:txBody>
          <a:bodyPr/>
          <a:lstStyle/>
          <a:p>
            <a:fld id="{60E1A31C-9B76-4FC0-BF4A-2E0374A896F8}" type="datetimeFigureOut">
              <a:rPr lang="id-ID" smtClean="0"/>
              <a:pPr/>
              <a:t>07/01/2013</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E47723C5-3851-4A7F-A8EC-14FB462F0208}" type="slidenum">
              <a:rPr lang="id-ID" smtClean="0"/>
              <a:pPr/>
              <a:t>‹#›</a:t>
            </a:fld>
            <a:endParaRPr lang="id-I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id-ID"/>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7" name="Date Placeholder 6"/>
          <p:cNvSpPr>
            <a:spLocks noGrp="1"/>
          </p:cNvSpPr>
          <p:nvPr>
            <p:ph type="dt" sz="half" idx="10"/>
          </p:nvPr>
        </p:nvSpPr>
        <p:spPr/>
        <p:txBody>
          <a:bodyPr/>
          <a:lstStyle/>
          <a:p>
            <a:fld id="{60E1A31C-9B76-4FC0-BF4A-2E0374A896F8}" type="datetimeFigureOut">
              <a:rPr lang="id-ID" smtClean="0"/>
              <a:pPr/>
              <a:t>07/01/2013</a:t>
            </a:fld>
            <a:endParaRPr lang="id-ID"/>
          </a:p>
        </p:txBody>
      </p:sp>
      <p:sp>
        <p:nvSpPr>
          <p:cNvPr id="8" name="Footer Placeholder 7"/>
          <p:cNvSpPr>
            <a:spLocks noGrp="1"/>
          </p:cNvSpPr>
          <p:nvPr>
            <p:ph type="ftr" sz="quarter" idx="11"/>
          </p:nvPr>
        </p:nvSpPr>
        <p:spPr/>
        <p:txBody>
          <a:bodyPr/>
          <a:lstStyle/>
          <a:p>
            <a:endParaRPr lang="id-ID"/>
          </a:p>
        </p:txBody>
      </p:sp>
      <p:sp>
        <p:nvSpPr>
          <p:cNvPr id="9" name="Slide Number Placeholder 8"/>
          <p:cNvSpPr>
            <a:spLocks noGrp="1"/>
          </p:cNvSpPr>
          <p:nvPr>
            <p:ph type="sldNum" sz="quarter" idx="12"/>
          </p:nvPr>
        </p:nvSpPr>
        <p:spPr/>
        <p:txBody>
          <a:bodyPr/>
          <a:lstStyle/>
          <a:p>
            <a:fld id="{E47723C5-3851-4A7F-A8EC-14FB462F0208}" type="slidenum">
              <a:rPr lang="id-ID" smtClean="0"/>
              <a:pPr/>
              <a:t>‹#›</a:t>
            </a:fld>
            <a:endParaRPr lang="id-I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Date Placeholder 2"/>
          <p:cNvSpPr>
            <a:spLocks noGrp="1"/>
          </p:cNvSpPr>
          <p:nvPr>
            <p:ph type="dt" sz="half" idx="10"/>
          </p:nvPr>
        </p:nvSpPr>
        <p:spPr/>
        <p:txBody>
          <a:bodyPr/>
          <a:lstStyle/>
          <a:p>
            <a:fld id="{60E1A31C-9B76-4FC0-BF4A-2E0374A896F8}" type="datetimeFigureOut">
              <a:rPr lang="id-ID" smtClean="0"/>
              <a:pPr/>
              <a:t>07/01/2013</a:t>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p>
            <a:fld id="{E47723C5-3851-4A7F-A8EC-14FB462F0208}" type="slidenum">
              <a:rPr lang="id-ID" smtClean="0"/>
              <a:pPr/>
              <a:t>‹#›</a:t>
            </a:fld>
            <a:endParaRPr lang="id-I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E1A31C-9B76-4FC0-BF4A-2E0374A896F8}" type="datetimeFigureOut">
              <a:rPr lang="id-ID" smtClean="0"/>
              <a:pPr/>
              <a:t>07/01/2013</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E47723C5-3851-4A7F-A8EC-14FB462F0208}" type="slidenum">
              <a:rPr lang="id-ID" smtClean="0"/>
              <a:pPr/>
              <a:t>‹#›</a:t>
            </a:fld>
            <a:endParaRPr lang="id-I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id-ID"/>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E1A31C-9B76-4FC0-BF4A-2E0374A896F8}" type="datetimeFigureOut">
              <a:rPr lang="id-ID" smtClean="0"/>
              <a:pPr/>
              <a:t>07/01/2013</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E47723C5-3851-4A7F-A8EC-14FB462F0208}" type="slidenum">
              <a:rPr lang="id-ID" smtClean="0"/>
              <a:pPr/>
              <a:t>‹#›</a:t>
            </a:fld>
            <a:endParaRPr lang="id-I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id-ID"/>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d-ID"/>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E1A31C-9B76-4FC0-BF4A-2E0374A896F8}" type="datetimeFigureOut">
              <a:rPr lang="id-ID" smtClean="0"/>
              <a:pPr/>
              <a:t>07/01/2013</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E47723C5-3851-4A7F-A8EC-14FB462F0208}" type="slidenum">
              <a:rPr lang="id-ID" smtClean="0"/>
              <a:pPr/>
              <a:t>‹#›</a:t>
            </a:fld>
            <a:endParaRPr lang="id-ID"/>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id-ID"/>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E1A31C-9B76-4FC0-BF4A-2E0374A896F8}" type="datetimeFigureOut">
              <a:rPr lang="id-ID" smtClean="0"/>
              <a:pPr/>
              <a:t>07/01/2013</a:t>
            </a:fld>
            <a:endParaRPr lang="id-ID"/>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d-ID"/>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7723C5-3851-4A7F-A8EC-14FB462F0208}" type="slidenum">
              <a:rPr lang="id-ID" smtClean="0"/>
              <a:pPr/>
              <a:t>‹#›</a:t>
            </a:fld>
            <a:endParaRPr lang="id-ID"/>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comments" Target="../comments/comment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omments" Target="../comments/comment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00174"/>
            <a:ext cx="7772400" cy="2100277"/>
          </a:xfrm>
        </p:spPr>
        <p:txBody>
          <a:bodyPr>
            <a:noAutofit/>
          </a:bodyPr>
          <a:lstStyle/>
          <a:p>
            <a:r>
              <a:rPr lang="id-ID" b="1" dirty="0" smtClean="0"/>
              <a:t>CMV infection </a:t>
            </a:r>
            <a:br>
              <a:rPr lang="id-ID" b="1" dirty="0" smtClean="0"/>
            </a:br>
            <a:r>
              <a:rPr lang="id-ID" b="1" dirty="0" smtClean="0"/>
              <a:t>in </a:t>
            </a:r>
            <a:br>
              <a:rPr lang="id-ID" b="1" dirty="0" smtClean="0"/>
            </a:br>
            <a:r>
              <a:rPr lang="id-ID" b="1" dirty="0" smtClean="0"/>
              <a:t>HIV infected patient</a:t>
            </a:r>
            <a:endParaRPr lang="id-ID" b="1" dirty="0"/>
          </a:p>
        </p:txBody>
      </p:sp>
      <p:sp>
        <p:nvSpPr>
          <p:cNvPr id="3" name="Subtitle 2"/>
          <p:cNvSpPr>
            <a:spLocks noGrp="1"/>
          </p:cNvSpPr>
          <p:nvPr>
            <p:ph type="subTitle" idx="1"/>
          </p:nvPr>
        </p:nvSpPr>
        <p:spPr>
          <a:xfrm>
            <a:off x="1371600" y="4176730"/>
            <a:ext cx="6400800" cy="1752600"/>
          </a:xfrm>
        </p:spPr>
        <p:txBody>
          <a:bodyPr/>
          <a:lstStyle/>
          <a:p>
            <a:pPr>
              <a:spcBef>
                <a:spcPts val="0"/>
              </a:spcBef>
            </a:pPr>
            <a:r>
              <a:rPr lang="id-ID" dirty="0" smtClean="0"/>
              <a:t>Nia Kurniati</a:t>
            </a:r>
          </a:p>
          <a:p>
            <a:pPr>
              <a:spcBef>
                <a:spcPts val="0"/>
              </a:spcBef>
            </a:pPr>
            <a:r>
              <a:rPr lang="id-ID" dirty="0" smtClean="0"/>
              <a:t>Cipto Mangunkusumo Hospital</a:t>
            </a:r>
          </a:p>
          <a:p>
            <a:pPr>
              <a:spcBef>
                <a:spcPts val="0"/>
              </a:spcBef>
            </a:pPr>
            <a:r>
              <a:rPr lang="id-ID" dirty="0" smtClean="0"/>
              <a:t>Jakarta, Indonesia</a:t>
            </a:r>
            <a:endParaRPr lang="id-ID"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Q1</a:t>
            </a:r>
            <a:endParaRPr lang="id-ID" dirty="0"/>
          </a:p>
        </p:txBody>
      </p:sp>
      <p:sp>
        <p:nvSpPr>
          <p:cNvPr id="3" name="Content Placeholder 2"/>
          <p:cNvSpPr>
            <a:spLocks noGrp="1"/>
          </p:cNvSpPr>
          <p:nvPr>
            <p:ph idx="1"/>
          </p:nvPr>
        </p:nvSpPr>
        <p:spPr/>
        <p:txBody>
          <a:bodyPr/>
          <a:lstStyle/>
          <a:p>
            <a:r>
              <a:rPr lang="id-ID" dirty="0" smtClean="0"/>
              <a:t>HBsAg and anti HCV were negative </a:t>
            </a:r>
          </a:p>
          <a:p>
            <a:r>
              <a:rPr lang="id-ID" dirty="0" smtClean="0"/>
              <a:t>IgM </a:t>
            </a:r>
            <a:r>
              <a:rPr lang="id-ID" dirty="0" smtClean="0"/>
              <a:t>CMV 50 AU/L and IgG 130 </a:t>
            </a:r>
            <a:r>
              <a:rPr lang="id-ID" dirty="0" smtClean="0"/>
              <a:t>IU/L</a:t>
            </a:r>
          </a:p>
          <a:p>
            <a:endParaRPr lang="id-ID" dirty="0" smtClean="0"/>
          </a:p>
          <a:p>
            <a:r>
              <a:rPr lang="id-ID" dirty="0" smtClean="0"/>
              <a:t>Do you think we can diagnose </a:t>
            </a:r>
            <a:r>
              <a:rPr lang="id-ID" u="sng" dirty="0" smtClean="0"/>
              <a:t>CMV infection</a:t>
            </a:r>
            <a:r>
              <a:rPr lang="id-ID" dirty="0" smtClean="0"/>
              <a:t> with antibody assay?</a:t>
            </a:r>
          </a:p>
          <a:p>
            <a:pPr algn="ctr">
              <a:buNone/>
            </a:pPr>
            <a:endParaRPr lang="id-ID" dirty="0" smtClean="0"/>
          </a:p>
          <a:p>
            <a:pPr algn="ctr">
              <a:buNone/>
            </a:pPr>
            <a:r>
              <a:rPr lang="id-ID" dirty="0" smtClean="0"/>
              <a:t>Yes OR No </a:t>
            </a:r>
            <a:endParaRPr lang="id-ID" dirty="0" smtClean="0"/>
          </a:p>
          <a:p>
            <a:pPr>
              <a:buNone/>
            </a:pPr>
            <a:endParaRPr lang="id-ID"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itle 1"/>
          <p:cNvSpPr>
            <a:spLocks noGrp="1"/>
          </p:cNvSpPr>
          <p:nvPr>
            <p:ph type="title"/>
          </p:nvPr>
        </p:nvSpPr>
        <p:spPr/>
        <p:txBody>
          <a:bodyPr/>
          <a:lstStyle/>
          <a:p>
            <a:pPr eaLnBrk="1" hangingPunct="1"/>
            <a:r>
              <a:rPr lang="en-US" b="1" smtClean="0">
                <a:latin typeface="Calibri" pitchFamily="34" charset="0"/>
                <a:cs typeface="Calibri" pitchFamily="34" charset="0"/>
              </a:rPr>
              <a:t>Diagnosis of CMV </a:t>
            </a:r>
          </a:p>
        </p:txBody>
      </p:sp>
      <p:sp>
        <p:nvSpPr>
          <p:cNvPr id="59394" name="TextBox 1"/>
          <p:cNvSpPr txBox="1">
            <a:spLocks noChangeArrowheads="1"/>
          </p:cNvSpPr>
          <p:nvPr/>
        </p:nvSpPr>
        <p:spPr bwMode="auto">
          <a:xfrm>
            <a:off x="652321" y="6303543"/>
            <a:ext cx="8491680" cy="1022475"/>
          </a:xfrm>
          <a:prstGeom prst="rect">
            <a:avLst/>
          </a:prstGeom>
          <a:noFill/>
          <a:ln w="9525">
            <a:noFill/>
            <a:miter lim="800000"/>
            <a:headEnd/>
            <a:tailEnd/>
          </a:ln>
        </p:spPr>
        <p:txBody>
          <a:bodyPr lIns="82945" tIns="41473" rIns="82945" bIns="41473">
            <a:spAutoFit/>
          </a:bodyPr>
          <a:lstStyle/>
          <a:p>
            <a:pPr algn="r"/>
            <a:r>
              <a:rPr lang="id-ID" sz="1500" dirty="0">
                <a:latin typeface="Calibri" pitchFamily="34" charset="0"/>
                <a:cs typeface="Calibri" pitchFamily="34" charset="0"/>
              </a:rPr>
              <a:t>Bhatia J, Chah BV, Mehta AP, Deshmukh M, Sirsat RA, Rodrigues C. Comparing serology, antigenemia assay and polymerase chain reaction for the diagnosis of cytomegalovirus infection in renal transplant patients.  2004.</a:t>
            </a:r>
            <a:endParaRPr lang="en-US" sz="1500" dirty="0">
              <a:latin typeface="Calibri" pitchFamily="34" charset="0"/>
              <a:cs typeface="Calibri" pitchFamily="34" charset="0"/>
            </a:endParaRPr>
          </a:p>
          <a:p>
            <a:endParaRPr lang="en-US" sz="1500" dirty="0">
              <a:latin typeface="Calibri" pitchFamily="34" charset="0"/>
              <a:cs typeface="Calibri" pitchFamily="34" charset="0"/>
            </a:endParaRPr>
          </a:p>
        </p:txBody>
      </p:sp>
      <p:graphicFrame>
        <p:nvGraphicFramePr>
          <p:cNvPr id="3" name="Diagram 2"/>
          <p:cNvGraphicFramePr/>
          <p:nvPr/>
        </p:nvGraphicFramePr>
        <p:xfrm>
          <a:off x="391681" y="1594876"/>
          <a:ext cx="8440113" cy="44470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Q2 </a:t>
            </a:r>
            <a:endParaRPr lang="id-ID" dirty="0"/>
          </a:p>
        </p:txBody>
      </p:sp>
      <p:sp>
        <p:nvSpPr>
          <p:cNvPr id="3" name="Content Placeholder 2"/>
          <p:cNvSpPr>
            <a:spLocks noGrp="1"/>
          </p:cNvSpPr>
          <p:nvPr>
            <p:ph idx="1"/>
          </p:nvPr>
        </p:nvSpPr>
        <p:spPr/>
        <p:txBody>
          <a:bodyPr/>
          <a:lstStyle/>
          <a:p>
            <a:pPr marL="514350" indent="-514350">
              <a:buFont typeface="+mj-lt"/>
              <a:buAutoNum type="alphaUcPeriod"/>
            </a:pPr>
            <a:r>
              <a:rPr lang="id-ID" dirty="0" smtClean="0"/>
              <a:t>Diagnosis of </a:t>
            </a:r>
            <a:r>
              <a:rPr lang="id-ID" u="sng" dirty="0" smtClean="0"/>
              <a:t>CMV disease</a:t>
            </a:r>
            <a:r>
              <a:rPr lang="id-ID" dirty="0" smtClean="0"/>
              <a:t> can be established</a:t>
            </a:r>
          </a:p>
          <a:p>
            <a:pPr marL="514350" indent="-514350">
              <a:buFont typeface="+mj-lt"/>
              <a:buAutoNum type="alphaUcPeriod"/>
            </a:pPr>
            <a:r>
              <a:rPr lang="id-ID" dirty="0" smtClean="0"/>
              <a:t>We need positive PCR CMV to deliver IV Ganciclovir </a:t>
            </a:r>
          </a:p>
          <a:p>
            <a:pPr marL="514350" indent="-514350">
              <a:buFont typeface="+mj-lt"/>
              <a:buAutoNum type="alphaUcPeriod"/>
            </a:pPr>
            <a:r>
              <a:rPr lang="id-ID" dirty="0" smtClean="0"/>
              <a:t>Therapy of IV Ganciclovir can be started without confirmation of CMV isolation in this case</a:t>
            </a:r>
          </a:p>
          <a:p>
            <a:pPr marL="514350" indent="-514350">
              <a:buFont typeface="+mj-lt"/>
              <a:buAutoNum type="alphaUcPeriod"/>
            </a:pPr>
            <a:endParaRPr lang="id-ID"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Answer</a:t>
            </a:r>
            <a:endParaRPr lang="id-ID" dirty="0"/>
          </a:p>
        </p:txBody>
      </p:sp>
      <p:sp>
        <p:nvSpPr>
          <p:cNvPr id="3" name="Content Placeholder 2"/>
          <p:cNvSpPr>
            <a:spLocks noGrp="1"/>
          </p:cNvSpPr>
          <p:nvPr>
            <p:ph idx="1"/>
          </p:nvPr>
        </p:nvSpPr>
        <p:spPr/>
        <p:txBody>
          <a:bodyPr/>
          <a:lstStyle/>
          <a:p>
            <a:pPr marL="514350" indent="-514350">
              <a:buFont typeface="+mj-lt"/>
              <a:buAutoNum type="alphaUcPeriod"/>
            </a:pPr>
            <a:r>
              <a:rPr lang="id-ID" dirty="0" smtClean="0"/>
              <a:t>Positive antibody assay in infant &lt; 12 years old reflects maternal CMV infection</a:t>
            </a:r>
          </a:p>
          <a:p>
            <a:pPr marL="514350" indent="-514350">
              <a:buFont typeface="+mj-lt"/>
              <a:buAutoNum type="alphaUcPeriod"/>
            </a:pPr>
            <a:r>
              <a:rPr lang="id-ID" dirty="0" smtClean="0"/>
              <a:t> True. We should detect CMV antigen accompanied by end-organ manifestation before starting treatment</a:t>
            </a:r>
          </a:p>
          <a:p>
            <a:pPr marL="514350" indent="-514350">
              <a:buFont typeface="+mj-lt"/>
              <a:buAutoNum type="alphaUcPeriod"/>
            </a:pPr>
            <a:r>
              <a:rPr lang="id-ID" dirty="0" smtClean="0"/>
              <a:t>There is no guideline to give therapy based on clinical and antibody assay only</a:t>
            </a:r>
          </a:p>
          <a:p>
            <a:pPr marL="514350" indent="-514350">
              <a:buFont typeface="+mj-lt"/>
              <a:buAutoNum type="alphaUcPeriod"/>
            </a:pPr>
            <a:endParaRPr lang="id-ID"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Follow up</a:t>
            </a:r>
            <a:endParaRPr lang="id-ID" dirty="0"/>
          </a:p>
        </p:txBody>
      </p:sp>
      <p:sp>
        <p:nvSpPr>
          <p:cNvPr id="3" name="Content Placeholder 2"/>
          <p:cNvSpPr>
            <a:spLocks noGrp="1"/>
          </p:cNvSpPr>
          <p:nvPr>
            <p:ph idx="1"/>
          </p:nvPr>
        </p:nvSpPr>
        <p:spPr/>
        <p:txBody>
          <a:bodyPr/>
          <a:lstStyle/>
          <a:p>
            <a:r>
              <a:rPr lang="id-ID" dirty="0" smtClean="0"/>
              <a:t>More evaluation showed no sign of </a:t>
            </a:r>
            <a:r>
              <a:rPr lang="id-ID" dirty="0" smtClean="0"/>
              <a:t>retinitis. </a:t>
            </a:r>
            <a:endParaRPr lang="id-ID" dirty="0" smtClean="0"/>
          </a:p>
          <a:p>
            <a:r>
              <a:rPr lang="id-ID" dirty="0" smtClean="0"/>
              <a:t>We decided to give IV ganciclovir.</a:t>
            </a:r>
          </a:p>
          <a:p>
            <a:r>
              <a:rPr lang="id-ID" dirty="0" smtClean="0"/>
              <a:t>The patient gradually got better on the 3rd week of treatment, and ARV was started.</a:t>
            </a:r>
          </a:p>
          <a:p>
            <a:r>
              <a:rPr lang="id-ID" dirty="0" smtClean="0"/>
              <a:t>She is now almost 2 years old, clinically well without ganciclovir maintenance and the last CD4 is &gt; 15%</a:t>
            </a:r>
            <a:endParaRPr lang="id-ID"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 Case #2</a:t>
            </a:r>
            <a:endParaRPr lang="id-ID" dirty="0"/>
          </a:p>
        </p:txBody>
      </p:sp>
      <p:sp>
        <p:nvSpPr>
          <p:cNvPr id="3" name="Content Placeholder 2"/>
          <p:cNvSpPr>
            <a:spLocks noGrp="1"/>
          </p:cNvSpPr>
          <p:nvPr>
            <p:ph idx="1"/>
          </p:nvPr>
        </p:nvSpPr>
        <p:spPr/>
        <p:txBody>
          <a:bodyPr>
            <a:normAutofit fontScale="92500"/>
          </a:bodyPr>
          <a:lstStyle/>
          <a:p>
            <a:r>
              <a:rPr lang="id-ID" dirty="0" smtClean="0"/>
              <a:t>A 7 month baby girl diagnosed with HIV infection </a:t>
            </a:r>
          </a:p>
          <a:p>
            <a:r>
              <a:rPr lang="id-ID" dirty="0" smtClean="0"/>
              <a:t>During the process of diagnostic, her abdomen were getting bigger and she had constant low grade fever.</a:t>
            </a:r>
          </a:p>
          <a:p>
            <a:r>
              <a:rPr lang="id-ID" dirty="0" smtClean="0"/>
              <a:t>On examination she looked like a healthy baby at her age, normocephaly, except for liver enlargement.</a:t>
            </a:r>
          </a:p>
          <a:p>
            <a:r>
              <a:rPr lang="id-ID" dirty="0" smtClean="0"/>
              <a:t>Laboratory study revealed normal CBC, increase ALT/AST (560/947), positive IgG and IgM to CMV</a:t>
            </a:r>
            <a:endParaRPr lang="id-ID"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idx="1"/>
          </p:nvPr>
        </p:nvSpPr>
        <p:spPr/>
        <p:txBody>
          <a:bodyPr/>
          <a:lstStyle/>
          <a:p>
            <a:r>
              <a:rPr lang="id-ID" dirty="0" smtClean="0"/>
              <a:t>CD4 was 30% (1483 cells/ml)</a:t>
            </a:r>
          </a:p>
          <a:p>
            <a:r>
              <a:rPr lang="id-ID" dirty="0" smtClean="0"/>
              <a:t>Urine CMV PCR was positive</a:t>
            </a:r>
          </a:p>
          <a:p>
            <a:r>
              <a:rPr lang="id-ID" dirty="0" smtClean="0"/>
              <a:t>BERA and eye examination revealed normal</a:t>
            </a:r>
          </a:p>
          <a:p>
            <a:pPr algn="ctr"/>
            <a:r>
              <a:rPr lang="id-ID" dirty="0" smtClean="0"/>
              <a:t>Birth weight 3900 g </a:t>
            </a:r>
          </a:p>
          <a:p>
            <a:pPr algn="ctr"/>
            <a:r>
              <a:rPr lang="id-ID" dirty="0" smtClean="0"/>
              <a:t>birth length 46 cm</a:t>
            </a:r>
            <a:endParaRPr lang="id-ID" dirty="0"/>
          </a:p>
        </p:txBody>
      </p:sp>
      <p:pic>
        <p:nvPicPr>
          <p:cNvPr id="4" name="Picture 3" descr="PCR.jpg"/>
          <p:cNvPicPr>
            <a:picLocks noChangeAspect="1"/>
          </p:cNvPicPr>
          <p:nvPr/>
        </p:nvPicPr>
        <p:blipFill rotWithShape="1">
          <a:blip r:embed="rId2">
            <a:extLst>
              <a:ext uri="{28A0092B-C50C-407E-A947-70E740481C1C}">
                <a14:useLocalDpi xmlns="" xmlns:a14="http://schemas.microsoft.com/office/drawing/2010/main" val="0"/>
              </a:ext>
            </a:extLst>
          </a:blip>
          <a:srcRect t="62568"/>
          <a:stretch/>
        </p:blipFill>
        <p:spPr>
          <a:xfrm>
            <a:off x="928662" y="3429000"/>
            <a:ext cx="2121939" cy="294932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id-ID" dirty="0" smtClean="0"/>
              <a:t>Question</a:t>
            </a:r>
            <a:endParaRPr lang="id-ID" dirty="0"/>
          </a:p>
        </p:txBody>
      </p:sp>
      <p:sp>
        <p:nvSpPr>
          <p:cNvPr id="5" name="Content Placeholder 4"/>
          <p:cNvSpPr>
            <a:spLocks noGrp="1"/>
          </p:cNvSpPr>
          <p:nvPr>
            <p:ph sz="half" idx="1"/>
          </p:nvPr>
        </p:nvSpPr>
        <p:spPr>
          <a:xfrm>
            <a:off x="457200" y="1600201"/>
            <a:ext cx="8043890" cy="1900237"/>
          </a:xfrm>
        </p:spPr>
        <p:txBody>
          <a:bodyPr>
            <a:normAutofit/>
          </a:bodyPr>
          <a:lstStyle/>
          <a:p>
            <a:pPr>
              <a:buNone/>
            </a:pPr>
            <a:r>
              <a:rPr lang="id-ID" sz="3600" b="1" dirty="0" smtClean="0"/>
              <a:t>Do you think that this is a CMV disease?</a:t>
            </a:r>
          </a:p>
          <a:p>
            <a:pPr algn="ctr">
              <a:buNone/>
            </a:pPr>
            <a:r>
              <a:rPr lang="id-ID" sz="3600" b="1" dirty="0" smtClean="0"/>
              <a:t>Yes or No</a:t>
            </a:r>
          </a:p>
        </p:txBody>
      </p:sp>
      <p:sp>
        <p:nvSpPr>
          <p:cNvPr id="6" name="Content Placeholder 5"/>
          <p:cNvSpPr>
            <a:spLocks noGrp="1"/>
          </p:cNvSpPr>
          <p:nvPr>
            <p:ph sz="half" idx="2"/>
          </p:nvPr>
        </p:nvSpPr>
        <p:spPr>
          <a:xfrm>
            <a:off x="500034" y="3929066"/>
            <a:ext cx="8001056" cy="2197097"/>
          </a:xfrm>
        </p:spPr>
        <p:txBody>
          <a:bodyPr/>
          <a:lstStyle/>
          <a:p>
            <a:r>
              <a:rPr lang="id-ID" dirty="0" smtClean="0"/>
              <a:t>In term of prognostic, should we define congenital or acquired infection ?</a:t>
            </a:r>
            <a:endParaRPr lang="id-ID"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id-ID" dirty="0" smtClean="0"/>
              <a:t>Congenital CMV Infection</a:t>
            </a:r>
            <a:endParaRPr lang="id-ID" dirty="0"/>
          </a:p>
        </p:txBody>
      </p:sp>
      <p:sp>
        <p:nvSpPr>
          <p:cNvPr id="6" name="Content Placeholder 5"/>
          <p:cNvSpPr>
            <a:spLocks noGrp="1"/>
          </p:cNvSpPr>
          <p:nvPr>
            <p:ph idx="1"/>
          </p:nvPr>
        </p:nvSpPr>
        <p:spPr/>
        <p:txBody>
          <a:bodyPr>
            <a:normAutofit lnSpcReduction="10000"/>
          </a:bodyPr>
          <a:lstStyle/>
          <a:p>
            <a:r>
              <a:rPr lang="id-ID" dirty="0" smtClean="0"/>
              <a:t>S</a:t>
            </a:r>
            <a:r>
              <a:rPr lang="en-US" dirty="0" smtClean="0"/>
              <a:t>mall for gestational age</a:t>
            </a:r>
            <a:r>
              <a:rPr lang="id-ID" dirty="0" smtClean="0"/>
              <a:t> (50%)</a:t>
            </a:r>
          </a:p>
          <a:p>
            <a:r>
              <a:rPr lang="en-US" dirty="0" err="1" smtClean="0"/>
              <a:t>Petechiae</a:t>
            </a:r>
            <a:r>
              <a:rPr lang="id-ID" dirty="0" smtClean="0"/>
              <a:t> (76%)</a:t>
            </a:r>
          </a:p>
          <a:p>
            <a:r>
              <a:rPr lang="id-ID" dirty="0" smtClean="0"/>
              <a:t>Jaundice (67%)</a:t>
            </a:r>
          </a:p>
          <a:p>
            <a:r>
              <a:rPr lang="id-ID" dirty="0" smtClean="0">
                <a:solidFill>
                  <a:srgbClr val="FF0000"/>
                </a:solidFill>
              </a:rPr>
              <a:t>Hepatosplenomegaly (60%)</a:t>
            </a:r>
          </a:p>
          <a:p>
            <a:r>
              <a:rPr lang="id-ID" dirty="0" smtClean="0"/>
              <a:t>Chorioretinitis (20%)</a:t>
            </a:r>
          </a:p>
          <a:p>
            <a:r>
              <a:rPr lang="id-ID" dirty="0" smtClean="0"/>
              <a:t>Microcephaly (53%)</a:t>
            </a:r>
          </a:p>
          <a:p>
            <a:r>
              <a:rPr lang="id-ID" dirty="0" smtClean="0"/>
              <a:t>Intracranial </a:t>
            </a:r>
            <a:r>
              <a:rPr lang="en-US" dirty="0" smtClean="0"/>
              <a:t>calcifications (55%)</a:t>
            </a:r>
            <a:endParaRPr lang="id-ID" dirty="0" smtClean="0"/>
          </a:p>
          <a:p>
            <a:r>
              <a:rPr lang="id-ID" dirty="0" smtClean="0"/>
              <a:t>H</a:t>
            </a:r>
            <a:r>
              <a:rPr lang="en-US" dirty="0" err="1" smtClean="0"/>
              <a:t>earing</a:t>
            </a:r>
            <a:r>
              <a:rPr lang="en-US" dirty="0" smtClean="0"/>
              <a:t> impairment (≤65%)</a:t>
            </a:r>
            <a:endParaRPr lang="id-ID"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Management</a:t>
            </a:r>
            <a:endParaRPr lang="id-ID" dirty="0"/>
          </a:p>
        </p:txBody>
      </p:sp>
      <p:sp>
        <p:nvSpPr>
          <p:cNvPr id="3" name="Content Placeholder 2"/>
          <p:cNvSpPr>
            <a:spLocks noGrp="1"/>
          </p:cNvSpPr>
          <p:nvPr>
            <p:ph idx="1"/>
          </p:nvPr>
        </p:nvSpPr>
        <p:spPr/>
        <p:txBody>
          <a:bodyPr/>
          <a:lstStyle/>
          <a:p>
            <a:r>
              <a:rPr lang="id-ID" dirty="0" smtClean="0"/>
              <a:t>We diagnosed CMV disease in this patient and started IV ganciclovir for 3 weeks, without valganciclovir maintenance.</a:t>
            </a:r>
          </a:p>
          <a:p>
            <a:r>
              <a:rPr lang="id-ID" dirty="0" smtClean="0"/>
              <a:t>ARV was started by the end of week 3</a:t>
            </a:r>
          </a:p>
          <a:p>
            <a:r>
              <a:rPr lang="id-ID" dirty="0" smtClean="0"/>
              <a:t>On follow up her ALT/AST were decreased to normal level and her liver enlargement was also decreased.</a:t>
            </a:r>
          </a:p>
          <a:p>
            <a:r>
              <a:rPr lang="id-ID" dirty="0" smtClean="0"/>
              <a:t>Urine PCR was also negative.</a:t>
            </a:r>
          </a:p>
          <a:p>
            <a:pPr>
              <a:buNone/>
            </a:pPr>
            <a:endParaRPr lang="id-ID"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Background</a:t>
            </a:r>
            <a:endParaRPr lang="id-ID" dirty="0"/>
          </a:p>
        </p:txBody>
      </p:sp>
      <p:sp>
        <p:nvSpPr>
          <p:cNvPr id="3" name="Content Placeholder 2"/>
          <p:cNvSpPr>
            <a:spLocks noGrp="1"/>
          </p:cNvSpPr>
          <p:nvPr>
            <p:ph sz="half" idx="1"/>
          </p:nvPr>
        </p:nvSpPr>
        <p:spPr/>
        <p:txBody>
          <a:bodyPr>
            <a:normAutofit/>
          </a:bodyPr>
          <a:lstStyle/>
          <a:p>
            <a:r>
              <a:rPr lang="id-ID" dirty="0" smtClean="0"/>
              <a:t>CMV infection are commonly found as HIV co-infection</a:t>
            </a:r>
          </a:p>
          <a:p>
            <a:r>
              <a:rPr lang="id-ID" dirty="0" smtClean="0"/>
              <a:t>Vertical transmission is the important source of infection in infant</a:t>
            </a:r>
          </a:p>
          <a:p>
            <a:r>
              <a:rPr lang="id-ID" dirty="0" smtClean="0"/>
              <a:t>In pre HAART era this co-infection has low survival</a:t>
            </a:r>
          </a:p>
        </p:txBody>
      </p:sp>
      <p:pic>
        <p:nvPicPr>
          <p:cNvPr id="1026" name="Picture 2"/>
          <p:cNvPicPr>
            <a:picLocks noGrp="1" noChangeAspect="1" noChangeArrowheads="1"/>
          </p:cNvPicPr>
          <p:nvPr>
            <p:ph sz="half" idx="2"/>
          </p:nvPr>
        </p:nvPicPr>
        <p:blipFill>
          <a:blip r:embed="rId2"/>
          <a:srcRect t="13286" b="5300"/>
          <a:stretch>
            <a:fillRect/>
          </a:stretch>
        </p:blipFill>
        <p:spPr bwMode="auto">
          <a:xfrm>
            <a:off x="4357686" y="3279973"/>
            <a:ext cx="4468376" cy="2292167"/>
          </a:xfrm>
          <a:prstGeom prst="rect">
            <a:avLst/>
          </a:prstGeom>
          <a:noFill/>
          <a:ln w="9525">
            <a:noFill/>
            <a:miter lim="800000"/>
            <a:headEnd/>
            <a:tailEnd/>
          </a:ln>
          <a:effectLst/>
        </p:spPr>
      </p:pic>
      <p:sp>
        <p:nvSpPr>
          <p:cNvPr id="6" name="TextBox 5"/>
          <p:cNvSpPr txBox="1"/>
          <p:nvPr/>
        </p:nvSpPr>
        <p:spPr>
          <a:xfrm>
            <a:off x="4714876" y="5786454"/>
            <a:ext cx="4143404" cy="307777"/>
          </a:xfrm>
          <a:prstGeom prst="rect">
            <a:avLst/>
          </a:prstGeom>
          <a:noFill/>
        </p:spPr>
        <p:txBody>
          <a:bodyPr wrap="square" rtlCol="0">
            <a:spAutoFit/>
          </a:bodyPr>
          <a:lstStyle/>
          <a:p>
            <a:r>
              <a:rPr lang="id-ID" sz="1400" dirty="0" smtClean="0"/>
              <a:t>Gabriel et al. Med Sci Monit 2007;13:177-81</a:t>
            </a:r>
            <a:endParaRPr lang="id-ID" sz="1400" dirty="0"/>
          </a:p>
        </p:txBody>
      </p:sp>
      <p:pic>
        <p:nvPicPr>
          <p:cNvPr id="7" name="Picture 3"/>
          <p:cNvPicPr>
            <a:picLocks noChangeAspect="1"/>
          </p:cNvPicPr>
          <p:nvPr/>
        </p:nvPicPr>
        <p:blipFill>
          <a:blip r:embed="rId3"/>
          <a:srcRect/>
          <a:stretch>
            <a:fillRect/>
          </a:stretch>
        </p:blipFill>
        <p:spPr bwMode="auto">
          <a:xfrm>
            <a:off x="7040161" y="195861"/>
            <a:ext cx="2116800" cy="179586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id-ID" dirty="0" smtClean="0"/>
              <a:t>Secondary prevention</a:t>
            </a:r>
            <a:endParaRPr lang="id-ID" dirty="0"/>
          </a:p>
        </p:txBody>
      </p:sp>
      <p:sp>
        <p:nvSpPr>
          <p:cNvPr id="5" name="Text Placeholder 4"/>
          <p:cNvSpPr>
            <a:spLocks noGrp="1"/>
          </p:cNvSpPr>
          <p:nvPr>
            <p:ph type="body" idx="1"/>
          </p:nvPr>
        </p:nvSpPr>
        <p:spPr/>
        <p:txBody>
          <a:bodyPr/>
          <a:lstStyle/>
          <a:p>
            <a:endParaRPr lang="id-ID"/>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Case #3, N, 14 months old girl</a:t>
            </a:r>
            <a:endParaRPr lang="id-ID"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id-ID" dirty="0" smtClean="0"/>
              <a:t>Other findings</a:t>
            </a:r>
            <a:endParaRPr lang="id-ID" dirty="0"/>
          </a:p>
        </p:txBody>
      </p:sp>
      <p:sp>
        <p:nvSpPr>
          <p:cNvPr id="16386" name="Rectangle 3"/>
          <p:cNvSpPr>
            <a:spLocks noGrp="1" noChangeArrowheads="1"/>
          </p:cNvSpPr>
          <p:nvPr>
            <p:ph idx="1"/>
          </p:nvPr>
        </p:nvSpPr>
        <p:spPr>
          <a:xfrm>
            <a:off x="457200" y="1285861"/>
            <a:ext cx="8229600" cy="2428891"/>
          </a:xfrm>
        </p:spPr>
        <p:txBody>
          <a:bodyPr>
            <a:normAutofit/>
          </a:bodyPr>
          <a:lstStyle/>
          <a:p>
            <a:pPr eaLnBrk="1" hangingPunct="1"/>
            <a:r>
              <a:rPr lang="id-ID" dirty="0" smtClean="0"/>
              <a:t>Hepatosplenomegaly (ALT 205 IU/L, AST 192 IU/L)</a:t>
            </a:r>
          </a:p>
          <a:p>
            <a:pPr eaLnBrk="1" hangingPunct="1"/>
            <a:r>
              <a:rPr lang="en-US" dirty="0" smtClean="0"/>
              <a:t>HBs-Ag negative, anti HCV negative</a:t>
            </a:r>
            <a:endParaRPr lang="id-ID" dirty="0" smtClean="0"/>
          </a:p>
          <a:p>
            <a:pPr eaLnBrk="1" hangingPunct="1"/>
            <a:r>
              <a:rPr lang="en-US" dirty="0"/>
              <a:t>A</a:t>
            </a:r>
            <a:r>
              <a:rPr lang="en-US" dirty="0" smtClean="0"/>
              <a:t>nti </a:t>
            </a:r>
            <a:r>
              <a:rPr lang="en-US" dirty="0" err="1" smtClean="0"/>
              <a:t>Toxo</a:t>
            </a:r>
            <a:r>
              <a:rPr lang="id-ID" dirty="0" smtClean="0"/>
              <a:t>plasma</a:t>
            </a:r>
            <a:r>
              <a:rPr lang="en-US" dirty="0" smtClean="0"/>
              <a:t> negative</a:t>
            </a:r>
            <a:endParaRPr lang="id-ID" dirty="0" smtClean="0"/>
          </a:p>
        </p:txBody>
      </p:sp>
      <p:pic>
        <p:nvPicPr>
          <p:cNvPr id="4" name="Picture 5" descr="CMV001"/>
          <p:cNvPicPr>
            <a:picLocks noChangeAspect="1" noChangeArrowheads="1"/>
          </p:cNvPicPr>
          <p:nvPr/>
        </p:nvPicPr>
        <p:blipFill>
          <a:blip r:embed="rId2" cstate="print"/>
          <a:srcRect l="50919" b="51259"/>
          <a:stretch>
            <a:fillRect/>
          </a:stretch>
        </p:blipFill>
        <p:spPr>
          <a:xfrm>
            <a:off x="785786" y="3786190"/>
            <a:ext cx="3814762" cy="2580928"/>
          </a:xfrm>
          <a:prstGeom prst="rect">
            <a:avLst/>
          </a:prstGeom>
        </p:spPr>
      </p:pic>
      <p:pic>
        <p:nvPicPr>
          <p:cNvPr id="5" name="Picture 4" descr="CMV001"/>
          <p:cNvPicPr>
            <a:picLocks noChangeAspect="1" noChangeArrowheads="1"/>
          </p:cNvPicPr>
          <p:nvPr/>
        </p:nvPicPr>
        <p:blipFill>
          <a:blip r:embed="rId2" cstate="print"/>
          <a:srcRect l="1286" t="51439" r="52757"/>
          <a:stretch>
            <a:fillRect/>
          </a:stretch>
        </p:blipFill>
        <p:spPr>
          <a:xfrm>
            <a:off x="4857752" y="3786190"/>
            <a:ext cx="3571900" cy="2571403"/>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Management</a:t>
            </a:r>
            <a:endParaRPr lang="id-ID" dirty="0"/>
          </a:p>
        </p:txBody>
      </p:sp>
      <p:sp>
        <p:nvSpPr>
          <p:cNvPr id="3" name="Content Placeholder 2"/>
          <p:cNvSpPr>
            <a:spLocks noGrp="1"/>
          </p:cNvSpPr>
          <p:nvPr>
            <p:ph idx="1"/>
          </p:nvPr>
        </p:nvSpPr>
        <p:spPr/>
        <p:txBody>
          <a:bodyPr/>
          <a:lstStyle/>
          <a:p>
            <a:r>
              <a:rPr lang="id-ID" dirty="0" smtClean="0"/>
              <a:t>Anti TB drugs ( Rifampicin, Isoniazide, Pyrazinamide) for 9 months</a:t>
            </a:r>
          </a:p>
          <a:p>
            <a:r>
              <a:rPr lang="id-ID" dirty="0" smtClean="0"/>
              <a:t>Co-trimoxazole</a:t>
            </a:r>
          </a:p>
          <a:p>
            <a:r>
              <a:rPr lang="id-ID" dirty="0" smtClean="0"/>
              <a:t>IV Ganciclovir (which we changed to Oral valganciclovir  for 6 month)</a:t>
            </a:r>
          </a:p>
          <a:p>
            <a:r>
              <a:rPr lang="id-ID" dirty="0" smtClean="0"/>
              <a:t>ARV (AZT + 3TC + NVP)</a:t>
            </a:r>
          </a:p>
          <a:p>
            <a:endParaRPr lang="id-ID"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Question #3</a:t>
            </a:r>
            <a:endParaRPr lang="id-ID" dirty="0"/>
          </a:p>
        </p:txBody>
      </p:sp>
      <p:sp>
        <p:nvSpPr>
          <p:cNvPr id="3" name="Content Placeholder 2"/>
          <p:cNvSpPr>
            <a:spLocks noGrp="1"/>
          </p:cNvSpPr>
          <p:nvPr>
            <p:ph idx="1"/>
          </p:nvPr>
        </p:nvSpPr>
        <p:spPr/>
        <p:txBody>
          <a:bodyPr>
            <a:normAutofit/>
          </a:bodyPr>
          <a:lstStyle/>
          <a:p>
            <a:r>
              <a:rPr lang="id-ID" dirty="0" smtClean="0"/>
              <a:t>At 18 month post starting therapy (age 4 y.o), patient had hematemesis and melena. Ultrasound showed cirrhotic liver and spleen enlargement. IgM CMV persists at 50 AU/mL. Other liver infection panel was negative</a:t>
            </a:r>
          </a:p>
          <a:p>
            <a:r>
              <a:rPr lang="id-ID" dirty="0" smtClean="0"/>
              <a:t>Do we need to restart Valganciclovir treatment ?</a:t>
            </a:r>
          </a:p>
          <a:p>
            <a:pPr algn="ctr">
              <a:buNone/>
            </a:pPr>
            <a:r>
              <a:rPr lang="id-ID" dirty="0" smtClean="0"/>
              <a:t>Yes or No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Follow up</a:t>
            </a:r>
            <a:endParaRPr lang="id-ID" dirty="0"/>
          </a:p>
        </p:txBody>
      </p:sp>
      <p:sp>
        <p:nvSpPr>
          <p:cNvPr id="3" name="Content Placeholder 2"/>
          <p:cNvSpPr>
            <a:spLocks noGrp="1"/>
          </p:cNvSpPr>
          <p:nvPr>
            <p:ph idx="1"/>
          </p:nvPr>
        </p:nvSpPr>
        <p:spPr/>
        <p:txBody>
          <a:bodyPr/>
          <a:lstStyle/>
          <a:p>
            <a:r>
              <a:rPr lang="id-ID" dirty="0" smtClean="0"/>
              <a:t>Liver biopsy was declined by her father</a:t>
            </a:r>
          </a:p>
          <a:p>
            <a:r>
              <a:rPr lang="id-ID" dirty="0" smtClean="0"/>
              <a:t>Diagnosis of active CMV hepatitis was made, and decided to restart Valganciclovir.</a:t>
            </a:r>
          </a:p>
          <a:p>
            <a:r>
              <a:rPr lang="id-ID" dirty="0" smtClean="0"/>
              <a:t>Treatment lasted for 12 month which resulted in clinical improvement</a:t>
            </a:r>
          </a:p>
          <a:p>
            <a:r>
              <a:rPr lang="id-ID" dirty="0" smtClean="0"/>
              <a:t>Annual funduscopy ensure no relaps of retinitis</a:t>
            </a:r>
          </a:p>
          <a:p>
            <a:r>
              <a:rPr lang="id-ID" dirty="0" smtClean="0"/>
              <a:t>CD4 maintain on 20 – 25%</a:t>
            </a:r>
            <a:endParaRPr lang="id-ID"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Title 1"/>
          <p:cNvSpPr>
            <a:spLocks noGrp="1"/>
          </p:cNvSpPr>
          <p:nvPr>
            <p:ph type="title"/>
          </p:nvPr>
        </p:nvSpPr>
        <p:spPr/>
        <p:txBody>
          <a:bodyPr/>
          <a:lstStyle/>
          <a:p>
            <a:pPr eaLnBrk="1" hangingPunct="1"/>
            <a:r>
              <a:rPr lang="en-US" b="1" dirty="0" smtClean="0">
                <a:latin typeface="Rockwellcal" charset="0"/>
              </a:rPr>
              <a:t>Treatment </a:t>
            </a:r>
          </a:p>
        </p:txBody>
      </p:sp>
      <p:sp>
        <p:nvSpPr>
          <p:cNvPr id="64514" name="Content Placeholder 2"/>
          <p:cNvSpPr>
            <a:spLocks noGrp="1"/>
          </p:cNvSpPr>
          <p:nvPr>
            <p:ph idx="1"/>
          </p:nvPr>
        </p:nvSpPr>
        <p:spPr>
          <a:xfrm>
            <a:off x="652320" y="1285860"/>
            <a:ext cx="7557120" cy="4144755"/>
          </a:xfrm>
        </p:spPr>
        <p:txBody>
          <a:bodyPr>
            <a:normAutofit fontScale="85000" lnSpcReduction="10000"/>
          </a:bodyPr>
          <a:lstStyle/>
          <a:p>
            <a:r>
              <a:rPr lang="id-ID" dirty="0" smtClean="0"/>
              <a:t>Infant:</a:t>
            </a:r>
          </a:p>
          <a:p>
            <a:pPr lvl="1"/>
            <a:r>
              <a:rPr lang="id-ID" dirty="0" smtClean="0"/>
              <a:t>Start therapy in confirmation of CMV disease</a:t>
            </a:r>
          </a:p>
          <a:p>
            <a:pPr lvl="1"/>
            <a:r>
              <a:rPr lang="id-ID" dirty="0" smtClean="0"/>
              <a:t>Evaluate at 6 weeks, decide to stop or continue (HIV)</a:t>
            </a:r>
          </a:p>
          <a:p>
            <a:pPr eaLnBrk="1" hangingPunct="1"/>
            <a:r>
              <a:rPr lang="id-ID" dirty="0" smtClean="0">
                <a:latin typeface="Calibri" pitchFamily="34" charset="0"/>
                <a:cs typeface="Calibri" pitchFamily="34" charset="0"/>
              </a:rPr>
              <a:t>CMV retinitis: IV Ganciclovir (duration not stated for infant and children) </a:t>
            </a:r>
          </a:p>
          <a:p>
            <a:r>
              <a:rPr lang="en-US" dirty="0" err="1" smtClean="0">
                <a:latin typeface="Calibri" pitchFamily="34" charset="0"/>
                <a:cs typeface="Calibri" pitchFamily="34" charset="0"/>
              </a:rPr>
              <a:t>Valganciclovir</a:t>
            </a:r>
            <a:r>
              <a:rPr lang="en-US" dirty="0" smtClean="0">
                <a:latin typeface="Calibri" pitchFamily="34" charset="0"/>
                <a:cs typeface="Calibri" pitchFamily="34" charset="0"/>
              </a:rPr>
              <a:t> for 3 – 6 months </a:t>
            </a:r>
            <a:r>
              <a:rPr lang="en-US" dirty="0" smtClean="0">
                <a:latin typeface="Calibri" pitchFamily="34" charset="0"/>
                <a:cs typeface="Calibri" pitchFamily="34" charset="0"/>
                <a:sym typeface="Wingdings" pitchFamily="2" charset="2"/>
              </a:rPr>
              <a:t> reduction of morbidity and mortality</a:t>
            </a:r>
            <a:endParaRPr lang="id-ID" dirty="0" smtClean="0">
              <a:latin typeface="Calibri" pitchFamily="34" charset="0"/>
              <a:cs typeface="Calibri" pitchFamily="34" charset="0"/>
            </a:endParaRPr>
          </a:p>
          <a:p>
            <a:pPr eaLnBrk="1" hangingPunct="1"/>
            <a:r>
              <a:rPr lang="en-US" dirty="0" smtClean="0">
                <a:latin typeface="Calibri" pitchFamily="34" charset="0"/>
                <a:cs typeface="Calibri" pitchFamily="34" charset="0"/>
              </a:rPr>
              <a:t>ARV needs 3 to 6 months to control HIV replication and to stimulate the immune system to control CMV infection.</a:t>
            </a:r>
          </a:p>
        </p:txBody>
      </p:sp>
      <p:sp>
        <p:nvSpPr>
          <p:cNvPr id="64515" name="Rectangle 1"/>
          <p:cNvSpPr>
            <a:spLocks noChangeArrowheads="1"/>
          </p:cNvSpPr>
          <p:nvPr/>
        </p:nvSpPr>
        <p:spPr bwMode="auto">
          <a:xfrm>
            <a:off x="1241281" y="5715016"/>
            <a:ext cx="7642080" cy="1007086"/>
          </a:xfrm>
          <a:prstGeom prst="rect">
            <a:avLst/>
          </a:prstGeom>
          <a:noFill/>
          <a:ln w="9525">
            <a:noFill/>
            <a:miter lim="800000"/>
            <a:headEnd/>
            <a:tailEnd/>
          </a:ln>
        </p:spPr>
        <p:txBody>
          <a:bodyPr lIns="82945" tIns="41473" rIns="82945" bIns="41473">
            <a:spAutoFit/>
          </a:bodyPr>
          <a:lstStyle/>
          <a:p>
            <a:pPr algn="r"/>
            <a:r>
              <a:rPr lang="id-ID" sz="1500" dirty="0"/>
              <a:t>Kaplan JE, </a:t>
            </a:r>
            <a:r>
              <a:rPr lang="id-ID" sz="1500" dirty="0" smtClean="0"/>
              <a:t>et al. </a:t>
            </a:r>
            <a:r>
              <a:rPr lang="id-ID" sz="1500" dirty="0"/>
              <a:t>Guidelines for prevention and treatment of opportunistic infections in HIV-infected adults and adolescents. 2009</a:t>
            </a:r>
            <a:r>
              <a:rPr lang="id-ID" sz="1500" dirty="0" smtClean="0"/>
              <a:t>.</a:t>
            </a:r>
          </a:p>
          <a:p>
            <a:pPr algn="r"/>
            <a:r>
              <a:rPr lang="id-ID" sz="1500" dirty="0" smtClean="0"/>
              <a:t>Mofenson LM, et al. Guidelines for prevention and treatment of opportunistic infections among HIV exposed and HIV Infected Children. 2009 </a:t>
            </a:r>
            <a:endParaRPr lang="en-US" sz="15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id-ID" dirty="0" smtClean="0"/>
              <a:t>Stop and start secondary prophylaxis</a:t>
            </a:r>
            <a:endParaRPr lang="id-ID" dirty="0"/>
          </a:p>
        </p:txBody>
      </p:sp>
      <p:sp>
        <p:nvSpPr>
          <p:cNvPr id="4" name="Content Placeholder 3"/>
          <p:cNvSpPr>
            <a:spLocks noGrp="1"/>
          </p:cNvSpPr>
          <p:nvPr>
            <p:ph idx="1"/>
          </p:nvPr>
        </p:nvSpPr>
        <p:spPr/>
        <p:txBody>
          <a:bodyPr>
            <a:normAutofit/>
          </a:bodyPr>
          <a:lstStyle/>
          <a:p>
            <a:r>
              <a:rPr lang="id-ID" dirty="0" smtClean="0"/>
              <a:t>S</a:t>
            </a:r>
            <a:r>
              <a:rPr lang="en-US" dirty="0" err="1" smtClean="0"/>
              <a:t>econdary</a:t>
            </a:r>
            <a:r>
              <a:rPr lang="en-US" dirty="0" smtClean="0"/>
              <a:t> prophylaxis should be reinstituted in</a:t>
            </a:r>
            <a:r>
              <a:rPr lang="id-ID" dirty="0" smtClean="0"/>
              <a:t> </a:t>
            </a:r>
            <a:r>
              <a:rPr lang="en-US" dirty="0" smtClean="0"/>
              <a:t>children aged 1--5 years when the CD4 count decreases to &lt;500 cells/mm3 or CD4 percentage to &lt;15%, and for</a:t>
            </a:r>
            <a:r>
              <a:rPr lang="id-ID" dirty="0" smtClean="0"/>
              <a:t> </a:t>
            </a:r>
            <a:r>
              <a:rPr lang="en-US" dirty="0" smtClean="0"/>
              <a:t>children aged ≥6 years when the CD4 count decreases to &lt;100 cells/mm3 or CD4 percentage to &lt;15% (BIII</a:t>
            </a:r>
            <a:r>
              <a:rPr lang="en-US" dirty="0" smtClean="0"/>
              <a:t>).</a:t>
            </a:r>
            <a:endParaRPr lang="id-ID" dirty="0" smtClean="0"/>
          </a:p>
          <a:p>
            <a:endParaRPr lang="id-ID" dirty="0" smtClean="0"/>
          </a:p>
          <a:p>
            <a:pPr algn="r">
              <a:buNone/>
            </a:pPr>
            <a:r>
              <a:rPr lang="id-ID" sz="2000" dirty="0" smtClean="0"/>
              <a:t>Mofenson LM, et al. Guidelines for prevention and treatment of opportunistic infections among HIV exposed and HIV Infected Children. 2009 </a:t>
            </a:r>
            <a:endParaRPr lang="en-US" sz="2000" dirty="0" smtClean="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Prophylaxis</a:t>
            </a:r>
            <a:endParaRPr lang="id-ID" dirty="0"/>
          </a:p>
        </p:txBody>
      </p:sp>
      <p:sp>
        <p:nvSpPr>
          <p:cNvPr id="3" name="Content Placeholder 2"/>
          <p:cNvSpPr>
            <a:spLocks noGrp="1"/>
          </p:cNvSpPr>
          <p:nvPr>
            <p:ph idx="1"/>
          </p:nvPr>
        </p:nvSpPr>
        <p:spPr/>
        <p:txBody>
          <a:bodyPr>
            <a:normAutofit fontScale="85000" lnSpcReduction="10000"/>
          </a:bodyPr>
          <a:lstStyle/>
          <a:p>
            <a:r>
              <a:rPr lang="id-ID" dirty="0" smtClean="0"/>
              <a:t>Secondary prophylaxis (Chronic Maintenance Therapy) is recommended for CMV retinitis in older children and adult (AII), combine with other modalities.</a:t>
            </a:r>
          </a:p>
          <a:p>
            <a:r>
              <a:rPr lang="id-ID" dirty="0" smtClean="0"/>
              <a:t>There is no clear guideline in younger children</a:t>
            </a:r>
          </a:p>
          <a:p>
            <a:r>
              <a:rPr lang="id-ID" dirty="0" smtClean="0"/>
              <a:t>D</a:t>
            </a:r>
            <a:r>
              <a:rPr lang="en-US" dirty="0" err="1" smtClean="0"/>
              <a:t>iscontinuing</a:t>
            </a:r>
            <a:r>
              <a:rPr lang="en-US" dirty="0" smtClean="0"/>
              <a:t> prophylaxis may be considered for children aged 1--5 years who are receiving HAART and have a sustained (e.g., &gt;6 months) increase in CD4 count to &gt;500 cells/mm3 or CD4 percentage to &gt;15%</a:t>
            </a:r>
            <a:endParaRPr lang="id-ID" dirty="0" smtClean="0"/>
          </a:p>
          <a:p>
            <a:r>
              <a:rPr lang="id-ID" dirty="0" smtClean="0"/>
              <a:t>F</a:t>
            </a:r>
            <a:r>
              <a:rPr lang="en-US" dirty="0" smtClean="0"/>
              <a:t>or children aged ≥6 years, an increase in CD4 count to &gt;100 cells/mm3 as for adults (</a:t>
            </a:r>
            <a:r>
              <a:rPr lang="en-US" b="1" dirty="0" smtClean="0"/>
              <a:t>CIII</a:t>
            </a:r>
            <a:r>
              <a:rPr lang="en-US" dirty="0" smtClean="0"/>
              <a:t>)</a:t>
            </a:r>
            <a:endParaRPr lang="id-ID" dirty="0" smtClean="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smtClean="0"/>
              <a:t>Issues </a:t>
            </a:r>
            <a:r>
              <a:rPr lang="id-ID" smtClean="0"/>
              <a:t>to be resolved</a:t>
            </a:r>
            <a:endParaRPr lang="id-ID" dirty="0"/>
          </a:p>
        </p:txBody>
      </p:sp>
      <p:sp>
        <p:nvSpPr>
          <p:cNvPr id="3" name="Content Placeholder 2"/>
          <p:cNvSpPr>
            <a:spLocks noGrp="1"/>
          </p:cNvSpPr>
          <p:nvPr>
            <p:ph idx="1"/>
          </p:nvPr>
        </p:nvSpPr>
        <p:spPr/>
        <p:txBody>
          <a:bodyPr/>
          <a:lstStyle/>
          <a:p>
            <a:r>
              <a:rPr lang="id-ID" dirty="0" smtClean="0"/>
              <a:t>Diagnosis in infant</a:t>
            </a:r>
          </a:p>
          <a:p>
            <a:r>
              <a:rPr lang="id-ID" dirty="0" smtClean="0"/>
              <a:t>Treatment indication in relatively stable children with disease manifestation</a:t>
            </a:r>
          </a:p>
          <a:p>
            <a:r>
              <a:rPr lang="id-ID" dirty="0" smtClean="0"/>
              <a:t>Duration of treatment</a:t>
            </a:r>
          </a:p>
          <a:p>
            <a:r>
              <a:rPr lang="id-ID" dirty="0" smtClean="0"/>
              <a:t>Prophylaxis</a:t>
            </a:r>
          </a:p>
          <a:p>
            <a:endParaRPr lang="id-ID"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Epidemiology</a:t>
            </a:r>
            <a:endParaRPr lang="id-ID" dirty="0"/>
          </a:p>
        </p:txBody>
      </p:sp>
      <p:sp>
        <p:nvSpPr>
          <p:cNvPr id="3" name="Content Placeholder 2"/>
          <p:cNvSpPr>
            <a:spLocks noGrp="1"/>
          </p:cNvSpPr>
          <p:nvPr>
            <p:ph idx="1"/>
          </p:nvPr>
        </p:nvSpPr>
        <p:spPr>
          <a:xfrm>
            <a:off x="457200" y="1600201"/>
            <a:ext cx="8229600" cy="4257692"/>
          </a:xfrm>
        </p:spPr>
        <p:txBody>
          <a:bodyPr>
            <a:normAutofit fontScale="77500" lnSpcReduction="20000"/>
          </a:bodyPr>
          <a:lstStyle/>
          <a:p>
            <a:r>
              <a:rPr lang="id-ID" dirty="0" smtClean="0"/>
              <a:t>Seropositivity among pregnant women in this region is high (India 35 – 90%, ) </a:t>
            </a:r>
          </a:p>
          <a:p>
            <a:pPr algn="r">
              <a:buNone/>
            </a:pPr>
            <a:r>
              <a:rPr lang="id-ID" sz="2600" dirty="0" smtClean="0"/>
              <a:t>Chakravarti A, et al. Indian J Med Microbiol 2009;27:3-11 </a:t>
            </a:r>
          </a:p>
          <a:p>
            <a:endParaRPr lang="id-ID" dirty="0" smtClean="0"/>
          </a:p>
          <a:p>
            <a:r>
              <a:rPr lang="id-ID" dirty="0" smtClean="0"/>
              <a:t>S</a:t>
            </a:r>
            <a:r>
              <a:rPr lang="en-US" dirty="0" err="1" smtClean="0"/>
              <a:t>ymptomatic</a:t>
            </a:r>
            <a:r>
              <a:rPr lang="en-US" dirty="0" smtClean="0"/>
              <a:t> </a:t>
            </a:r>
            <a:r>
              <a:rPr lang="en-US" dirty="0"/>
              <a:t>CMV infections was 23.1% among HIV-1–infected newborns and </a:t>
            </a:r>
            <a:r>
              <a:rPr lang="en-US" dirty="0" smtClean="0"/>
              <a:t>6.7%</a:t>
            </a:r>
            <a:r>
              <a:rPr lang="id-ID" dirty="0" smtClean="0"/>
              <a:t> among </a:t>
            </a:r>
            <a:r>
              <a:rPr lang="id-ID" dirty="0"/>
              <a:t>HIV-1–uninfected </a:t>
            </a:r>
            <a:r>
              <a:rPr lang="id-ID" dirty="0" smtClean="0"/>
              <a:t>neonates. (French cohort)</a:t>
            </a:r>
            <a:r>
              <a:rPr lang="id-ID" b="1" dirty="0" smtClean="0"/>
              <a:t> </a:t>
            </a:r>
          </a:p>
          <a:p>
            <a:pPr algn="r">
              <a:buNone/>
            </a:pPr>
            <a:r>
              <a:rPr lang="id-ID" sz="2600" dirty="0" smtClean="0"/>
              <a:t>Guibert G, et al. </a:t>
            </a:r>
            <a:r>
              <a:rPr lang="en-US" sz="2600" dirty="0" err="1" smtClean="0"/>
              <a:t>Clin</a:t>
            </a:r>
            <a:r>
              <a:rPr lang="en-US" sz="2600" dirty="0" smtClean="0"/>
              <a:t> Infect </a:t>
            </a:r>
            <a:r>
              <a:rPr lang="en-US" sz="2600" dirty="0" err="1" smtClean="0"/>
              <a:t>Dis</a:t>
            </a:r>
            <a:r>
              <a:rPr lang="en-US" sz="2600" dirty="0" smtClean="0"/>
              <a:t> 2009; 48:1516–25</a:t>
            </a:r>
            <a:endParaRPr lang="id-ID" sz="2600" dirty="0" smtClean="0"/>
          </a:p>
          <a:p>
            <a:endParaRPr lang="id-ID" dirty="0" smtClean="0"/>
          </a:p>
          <a:p>
            <a:r>
              <a:rPr lang="en-US" dirty="0" smtClean="0"/>
              <a:t>85% of HIV-infected children were co-infected with CMV</a:t>
            </a:r>
            <a:r>
              <a:rPr lang="id-ID" dirty="0" smtClean="0"/>
              <a:t>. </a:t>
            </a:r>
          </a:p>
          <a:p>
            <a:pPr algn="r">
              <a:buNone/>
            </a:pPr>
            <a:r>
              <a:rPr lang="id-ID" sz="2600" dirty="0" smtClean="0"/>
              <a:t>Khamduang W, et al. J Acquir Immune Defic Syndr 2011; 58(2): 188–92</a:t>
            </a:r>
          </a:p>
          <a:p>
            <a:pPr algn="r">
              <a:buNone/>
            </a:pPr>
            <a:endParaRPr lang="id-ID" sz="2200" dirty="0" smtClean="0"/>
          </a:p>
          <a:p>
            <a:pPr algn="r">
              <a:buNone/>
            </a:pPr>
            <a:endParaRPr lang="id-ID" sz="2200"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id-ID" dirty="0" smtClean="0"/>
              <a:t>Thank you</a:t>
            </a:r>
            <a:endParaRPr lang="id-ID" dirty="0"/>
          </a:p>
        </p:txBody>
      </p:sp>
      <p:sp>
        <p:nvSpPr>
          <p:cNvPr id="5" name="Text Placeholder 4"/>
          <p:cNvSpPr>
            <a:spLocks noGrp="1"/>
          </p:cNvSpPr>
          <p:nvPr>
            <p:ph type="body" idx="1"/>
          </p:nvPr>
        </p:nvSpPr>
        <p:spPr/>
        <p:txBody>
          <a:bodyPr/>
          <a:lstStyle/>
          <a:p>
            <a:endParaRPr lang="id-ID"/>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Title 1"/>
          <p:cNvSpPr>
            <a:spLocks noGrp="1"/>
          </p:cNvSpPr>
          <p:nvPr>
            <p:ph type="title"/>
          </p:nvPr>
        </p:nvSpPr>
        <p:spPr/>
        <p:txBody>
          <a:bodyPr/>
          <a:lstStyle/>
          <a:p>
            <a:pPr eaLnBrk="1" hangingPunct="1"/>
            <a:r>
              <a:rPr lang="en-US" b="1" smtClean="0">
                <a:latin typeface="Calibri" pitchFamily="34" charset="0"/>
                <a:cs typeface="Calibri" pitchFamily="34" charset="0"/>
              </a:rPr>
              <a:t>Clinical Manifestation CMV</a:t>
            </a:r>
          </a:p>
        </p:txBody>
      </p:sp>
      <p:graphicFrame>
        <p:nvGraphicFramePr>
          <p:cNvPr id="14" name="Diagram 13"/>
          <p:cNvGraphicFramePr/>
          <p:nvPr/>
        </p:nvGraphicFramePr>
        <p:xfrm>
          <a:off x="261045" y="1396785"/>
          <a:ext cx="8556592" cy="49718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id-ID" dirty="0" smtClean="0"/>
              <a:t>Diagnosis of Infection ( ≠ disease)</a:t>
            </a:r>
            <a:endParaRPr lang="id-ID" dirty="0"/>
          </a:p>
        </p:txBody>
      </p:sp>
      <p:sp>
        <p:nvSpPr>
          <p:cNvPr id="5" name="Rectangle 4"/>
          <p:cNvSpPr/>
          <p:nvPr/>
        </p:nvSpPr>
        <p:spPr>
          <a:xfrm>
            <a:off x="500034" y="2071678"/>
            <a:ext cx="8215370" cy="500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TextBox 5"/>
          <p:cNvSpPr txBox="1"/>
          <p:nvPr/>
        </p:nvSpPr>
        <p:spPr>
          <a:xfrm>
            <a:off x="1071538" y="2143116"/>
            <a:ext cx="785818" cy="369332"/>
          </a:xfrm>
          <a:prstGeom prst="rect">
            <a:avLst/>
          </a:prstGeom>
          <a:solidFill>
            <a:schemeClr val="bg1"/>
          </a:solidFill>
        </p:spPr>
        <p:txBody>
          <a:bodyPr wrap="square" rtlCol="0">
            <a:spAutoFit/>
          </a:bodyPr>
          <a:lstStyle/>
          <a:p>
            <a:pPr algn="ctr"/>
            <a:r>
              <a:rPr lang="id-ID" dirty="0" smtClean="0"/>
              <a:t>Birth</a:t>
            </a:r>
            <a:endParaRPr lang="id-ID" dirty="0"/>
          </a:p>
        </p:txBody>
      </p:sp>
      <p:sp>
        <p:nvSpPr>
          <p:cNvPr id="7" name="TextBox 6"/>
          <p:cNvSpPr txBox="1"/>
          <p:nvPr/>
        </p:nvSpPr>
        <p:spPr>
          <a:xfrm>
            <a:off x="2143108" y="2143116"/>
            <a:ext cx="928694" cy="369332"/>
          </a:xfrm>
          <a:prstGeom prst="rect">
            <a:avLst/>
          </a:prstGeom>
          <a:solidFill>
            <a:schemeClr val="bg1"/>
          </a:solidFill>
        </p:spPr>
        <p:txBody>
          <a:bodyPr wrap="square" rtlCol="0">
            <a:spAutoFit/>
          </a:bodyPr>
          <a:lstStyle/>
          <a:p>
            <a:pPr algn="ctr"/>
            <a:r>
              <a:rPr lang="id-ID" dirty="0" smtClean="0"/>
              <a:t>2 wks</a:t>
            </a:r>
            <a:endParaRPr lang="id-ID" dirty="0"/>
          </a:p>
        </p:txBody>
      </p:sp>
      <p:sp>
        <p:nvSpPr>
          <p:cNvPr id="8" name="TextBox 7"/>
          <p:cNvSpPr txBox="1"/>
          <p:nvPr/>
        </p:nvSpPr>
        <p:spPr>
          <a:xfrm>
            <a:off x="6429388" y="2143116"/>
            <a:ext cx="1571636" cy="369332"/>
          </a:xfrm>
          <a:prstGeom prst="rect">
            <a:avLst/>
          </a:prstGeom>
          <a:solidFill>
            <a:schemeClr val="bg1"/>
          </a:solidFill>
        </p:spPr>
        <p:txBody>
          <a:bodyPr wrap="square" rtlCol="0">
            <a:spAutoFit/>
          </a:bodyPr>
          <a:lstStyle/>
          <a:p>
            <a:pPr algn="ctr"/>
            <a:r>
              <a:rPr lang="id-ID" dirty="0" smtClean="0"/>
              <a:t>12 – 18 month</a:t>
            </a:r>
            <a:endParaRPr lang="id-ID" dirty="0"/>
          </a:p>
        </p:txBody>
      </p:sp>
      <p:sp>
        <p:nvSpPr>
          <p:cNvPr id="9" name="Lightning Bolt 8"/>
          <p:cNvSpPr/>
          <p:nvPr/>
        </p:nvSpPr>
        <p:spPr>
          <a:xfrm>
            <a:off x="4286248" y="1857364"/>
            <a:ext cx="1357322" cy="857256"/>
          </a:xfrm>
          <a:prstGeom prst="lightningBol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Left Bracket 9"/>
          <p:cNvSpPr/>
          <p:nvPr/>
        </p:nvSpPr>
        <p:spPr>
          <a:xfrm rot="16200000">
            <a:off x="4929190" y="571480"/>
            <a:ext cx="428628" cy="4714908"/>
          </a:xfrm>
          <a:prstGeom prst="leftBracket">
            <a:avLst/>
          </a:pr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sp>
        <p:nvSpPr>
          <p:cNvPr id="11" name="TextBox 10"/>
          <p:cNvSpPr txBox="1"/>
          <p:nvPr/>
        </p:nvSpPr>
        <p:spPr>
          <a:xfrm>
            <a:off x="928662" y="3214686"/>
            <a:ext cx="2143140" cy="1477328"/>
          </a:xfrm>
          <a:prstGeom prst="rect">
            <a:avLst/>
          </a:prstGeom>
          <a:noFill/>
        </p:spPr>
        <p:txBody>
          <a:bodyPr wrap="square" rtlCol="0">
            <a:spAutoFit/>
          </a:bodyPr>
          <a:lstStyle/>
          <a:p>
            <a:r>
              <a:rPr lang="id-ID" dirty="0" smtClean="0"/>
              <a:t>Congenital CMV infection: virus isolation in human fibroblast, CMV specific T-cell </a:t>
            </a:r>
          </a:p>
        </p:txBody>
      </p:sp>
      <p:sp>
        <p:nvSpPr>
          <p:cNvPr id="12" name="Left Bracket 11"/>
          <p:cNvSpPr/>
          <p:nvPr/>
        </p:nvSpPr>
        <p:spPr>
          <a:xfrm rot="16200000">
            <a:off x="1866880" y="2295517"/>
            <a:ext cx="428628" cy="1285884"/>
          </a:xfrm>
          <a:prstGeom prst="leftBracket">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sp>
        <p:nvSpPr>
          <p:cNvPr id="13" name="TextBox 12"/>
          <p:cNvSpPr txBox="1"/>
          <p:nvPr/>
        </p:nvSpPr>
        <p:spPr>
          <a:xfrm>
            <a:off x="3929058" y="3286124"/>
            <a:ext cx="3214710" cy="646331"/>
          </a:xfrm>
          <a:prstGeom prst="rect">
            <a:avLst/>
          </a:prstGeom>
          <a:noFill/>
        </p:spPr>
        <p:txBody>
          <a:bodyPr wrap="square" rtlCol="0">
            <a:spAutoFit/>
          </a:bodyPr>
          <a:lstStyle/>
          <a:p>
            <a:r>
              <a:rPr lang="id-ID" dirty="0" smtClean="0"/>
              <a:t>Acquired CMV infection: virus isolation/PCR</a:t>
            </a:r>
            <a:endParaRPr lang="id-ID" dirty="0"/>
          </a:p>
        </p:txBody>
      </p:sp>
      <p:cxnSp>
        <p:nvCxnSpPr>
          <p:cNvPr id="15" name="Straight Connector 14"/>
          <p:cNvCxnSpPr/>
          <p:nvPr/>
        </p:nvCxnSpPr>
        <p:spPr>
          <a:xfrm rot="5400000">
            <a:off x="7215206" y="3071810"/>
            <a:ext cx="714380" cy="15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7572396" y="3429000"/>
            <a:ext cx="1071570"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7572396" y="3714752"/>
            <a:ext cx="1285884" cy="923330"/>
          </a:xfrm>
          <a:prstGeom prst="rect">
            <a:avLst/>
          </a:prstGeom>
          <a:noFill/>
        </p:spPr>
        <p:txBody>
          <a:bodyPr wrap="square" rtlCol="0">
            <a:spAutoFit/>
          </a:bodyPr>
          <a:lstStyle/>
          <a:p>
            <a:r>
              <a:rPr lang="id-ID" dirty="0" smtClean="0"/>
              <a:t>Infection: antibody assay</a:t>
            </a:r>
            <a:endParaRPr lang="id-ID" dirty="0"/>
          </a:p>
        </p:txBody>
      </p:sp>
      <p:sp>
        <p:nvSpPr>
          <p:cNvPr id="20" name="TextBox 19"/>
          <p:cNvSpPr txBox="1"/>
          <p:nvPr/>
        </p:nvSpPr>
        <p:spPr>
          <a:xfrm>
            <a:off x="571472" y="5761041"/>
            <a:ext cx="8286808" cy="523220"/>
          </a:xfrm>
          <a:prstGeom prst="rect">
            <a:avLst/>
          </a:prstGeom>
          <a:noFill/>
        </p:spPr>
        <p:txBody>
          <a:bodyPr wrap="square" rtlCol="0">
            <a:spAutoFit/>
          </a:bodyPr>
          <a:lstStyle/>
          <a:p>
            <a:pPr algn="r"/>
            <a:r>
              <a:rPr lang="id-ID" sz="1400" dirty="0" smtClean="0"/>
              <a:t>Shoby CT,  </a:t>
            </a:r>
            <a:r>
              <a:rPr lang="id-ID" sz="1400" i="1" dirty="0" smtClean="0"/>
              <a:t>et al</a:t>
            </a:r>
            <a:r>
              <a:rPr lang="id-ID" sz="1400" dirty="0" smtClean="0"/>
              <a:t> . Indian Pediatr 2002;39:561-4</a:t>
            </a:r>
          </a:p>
          <a:p>
            <a:pPr algn="r"/>
            <a:r>
              <a:rPr lang="id-ID" sz="1400" dirty="0" smtClean="0"/>
              <a:t>Ritter M, et al. Eur J Immunol 2012, Dec 26 (epub)</a:t>
            </a:r>
            <a:endParaRPr lang="en-US" sz="14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Problems</a:t>
            </a:r>
            <a:endParaRPr lang="id-ID" dirty="0"/>
          </a:p>
        </p:txBody>
      </p:sp>
      <p:sp>
        <p:nvSpPr>
          <p:cNvPr id="3" name="Content Placeholder 2"/>
          <p:cNvSpPr>
            <a:spLocks noGrp="1"/>
          </p:cNvSpPr>
          <p:nvPr>
            <p:ph idx="1"/>
          </p:nvPr>
        </p:nvSpPr>
        <p:spPr/>
        <p:txBody>
          <a:bodyPr/>
          <a:lstStyle/>
          <a:p>
            <a:r>
              <a:rPr lang="id-ID" dirty="0" smtClean="0"/>
              <a:t>Problem in diagnosis:</a:t>
            </a:r>
          </a:p>
          <a:p>
            <a:pPr lvl="1"/>
            <a:r>
              <a:rPr lang="id-ID" dirty="0" smtClean="0"/>
              <a:t>When to decide whether it is infection or disease</a:t>
            </a:r>
          </a:p>
          <a:p>
            <a:r>
              <a:rPr lang="id-ID" dirty="0" smtClean="0"/>
              <a:t>Problem in treatment:</a:t>
            </a:r>
          </a:p>
          <a:p>
            <a:pPr lvl="1"/>
            <a:r>
              <a:rPr lang="id-ID" dirty="0" smtClean="0"/>
              <a:t>When to start</a:t>
            </a:r>
          </a:p>
          <a:p>
            <a:pPr lvl="1"/>
            <a:r>
              <a:rPr lang="id-ID" dirty="0" smtClean="0"/>
              <a:t>When to stop</a:t>
            </a:r>
          </a:p>
          <a:p>
            <a:pPr lvl="1"/>
            <a:r>
              <a:rPr lang="id-ID" dirty="0" smtClean="0"/>
              <a:t>When to restart</a:t>
            </a:r>
          </a:p>
          <a:p>
            <a:endParaRPr lang="id-ID"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id-ID" dirty="0" smtClean="0"/>
              <a:t>Diagnosis of cmv infection</a:t>
            </a:r>
            <a:endParaRPr lang="id-ID" dirty="0"/>
          </a:p>
        </p:txBody>
      </p:sp>
      <p:sp>
        <p:nvSpPr>
          <p:cNvPr id="5" name="Text Placeholder 4"/>
          <p:cNvSpPr>
            <a:spLocks noGrp="1"/>
          </p:cNvSpPr>
          <p:nvPr>
            <p:ph type="body" idx="1"/>
          </p:nvPr>
        </p:nvSpPr>
        <p:spPr/>
        <p:txBody>
          <a:bodyPr/>
          <a:lstStyle/>
          <a:p>
            <a:endParaRPr lang="id-ID"/>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id-ID" dirty="0" smtClean="0"/>
              <a:t>Case#1</a:t>
            </a:r>
            <a:endParaRPr lang="id-ID" dirty="0"/>
          </a:p>
        </p:txBody>
      </p:sp>
      <p:sp>
        <p:nvSpPr>
          <p:cNvPr id="5" name="Content Placeholder 4"/>
          <p:cNvSpPr>
            <a:spLocks noGrp="1"/>
          </p:cNvSpPr>
          <p:nvPr>
            <p:ph idx="1"/>
          </p:nvPr>
        </p:nvSpPr>
        <p:spPr/>
        <p:txBody>
          <a:bodyPr>
            <a:normAutofit/>
          </a:bodyPr>
          <a:lstStyle/>
          <a:p>
            <a:r>
              <a:rPr lang="id-ID" dirty="0" smtClean="0"/>
              <a:t>A 7 month old girl was hospitalized for severe pneumonia. She had history of chronic diarrhea</a:t>
            </a:r>
          </a:p>
          <a:p>
            <a:r>
              <a:rPr lang="id-ID" dirty="0" smtClean="0"/>
              <a:t>Her mother recently diagnosed with pulmonary TB</a:t>
            </a:r>
          </a:p>
          <a:p>
            <a:r>
              <a:rPr lang="id-ID" dirty="0" smtClean="0"/>
              <a:t>Body weight 3.95 kg (&lt; P</a:t>
            </a:r>
            <a:r>
              <a:rPr lang="id-ID" baseline="-25000" dirty="0" smtClean="0"/>
              <a:t>3</a:t>
            </a:r>
            <a:r>
              <a:rPr lang="id-ID" dirty="0" smtClean="0"/>
              <a:t> WHO chart)</a:t>
            </a:r>
          </a:p>
          <a:p>
            <a:r>
              <a:rPr lang="id-ID" dirty="0" smtClean="0"/>
              <a:t>Microcephaly, hepatosplenomegaly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dirty="0"/>
          </a:p>
        </p:txBody>
      </p:sp>
      <p:sp>
        <p:nvSpPr>
          <p:cNvPr id="3" name="Content Placeholder 2"/>
          <p:cNvSpPr>
            <a:spLocks noGrp="1"/>
          </p:cNvSpPr>
          <p:nvPr>
            <p:ph idx="1"/>
          </p:nvPr>
        </p:nvSpPr>
        <p:spPr/>
        <p:txBody>
          <a:bodyPr>
            <a:normAutofit/>
          </a:bodyPr>
          <a:lstStyle/>
          <a:p>
            <a:r>
              <a:rPr lang="id-ID" dirty="0" smtClean="0"/>
              <a:t>Within a week we have confirmation of HIV: PCR HIV was positive, CD4 5%</a:t>
            </a:r>
          </a:p>
          <a:p>
            <a:r>
              <a:rPr lang="id-ID" dirty="0" smtClean="0"/>
              <a:t>Respons to therapy was slow, </a:t>
            </a:r>
            <a:r>
              <a:rPr lang="id-ID" dirty="0" smtClean="0"/>
              <a:t>liver enlargement was prominent</a:t>
            </a:r>
          </a:p>
          <a:p>
            <a:r>
              <a:rPr lang="id-ID" dirty="0" smtClean="0"/>
              <a:t>AST/ALT 120/135 </a:t>
            </a:r>
            <a:r>
              <a:rPr lang="id-ID" dirty="0" smtClean="0"/>
              <a:t>IU/L</a:t>
            </a:r>
          </a:p>
          <a:p>
            <a:r>
              <a:rPr lang="id-ID" dirty="0" smtClean="0"/>
              <a:t>We planned to check for certain OI (hepatitis B, C, TORCH)</a:t>
            </a:r>
            <a:endParaRPr lang="id-ID" dirty="0" smtClean="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1604</TotalTime>
  <Words>1277</Words>
  <Application>Microsoft Macintosh PowerPoint</Application>
  <PresentationFormat>On-screen Show (4:3)</PresentationFormat>
  <Paragraphs>172</Paragraphs>
  <Slides>30</Slides>
  <Notes>1</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CMV infection  in  HIV infected patient</vt:lpstr>
      <vt:lpstr>Background</vt:lpstr>
      <vt:lpstr>Epidemiology</vt:lpstr>
      <vt:lpstr>Clinical Manifestation CMV</vt:lpstr>
      <vt:lpstr>Diagnosis of Infection ( ≠ disease)</vt:lpstr>
      <vt:lpstr>Problems</vt:lpstr>
      <vt:lpstr>Diagnosis of cmv infection</vt:lpstr>
      <vt:lpstr>Case#1</vt:lpstr>
      <vt:lpstr>Slide 9</vt:lpstr>
      <vt:lpstr>Q1</vt:lpstr>
      <vt:lpstr>Diagnosis of CMV </vt:lpstr>
      <vt:lpstr>Q2 </vt:lpstr>
      <vt:lpstr>Answer</vt:lpstr>
      <vt:lpstr>Follow up</vt:lpstr>
      <vt:lpstr> Case #2</vt:lpstr>
      <vt:lpstr>Slide 16</vt:lpstr>
      <vt:lpstr>Question</vt:lpstr>
      <vt:lpstr>Congenital CMV Infection</vt:lpstr>
      <vt:lpstr>Management</vt:lpstr>
      <vt:lpstr>Secondary prevention</vt:lpstr>
      <vt:lpstr>Case #3, N, 14 months old girl</vt:lpstr>
      <vt:lpstr>Other findings</vt:lpstr>
      <vt:lpstr>Management</vt:lpstr>
      <vt:lpstr>Question #3</vt:lpstr>
      <vt:lpstr>Follow up</vt:lpstr>
      <vt:lpstr>Treatment </vt:lpstr>
      <vt:lpstr>Stop and start secondary prophylaxis</vt:lpstr>
      <vt:lpstr>Prophylaxis</vt:lpstr>
      <vt:lpstr>Issues to be resolved</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CMV infection  in  HIV infected patient</dc:title>
  <dc:creator>cLienT</dc:creator>
  <cp:lastModifiedBy>cLienT</cp:lastModifiedBy>
  <cp:revision>133</cp:revision>
  <dcterms:created xsi:type="dcterms:W3CDTF">2013-01-02T04:19:50Z</dcterms:created>
  <dcterms:modified xsi:type="dcterms:W3CDTF">2013-01-07T06:56:21Z</dcterms:modified>
</cp:coreProperties>
</file>