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4" r:id="rId3"/>
  </p:sldMasterIdLst>
  <p:notesMasterIdLst>
    <p:notesMasterId r:id="rId13"/>
  </p:notesMasterIdLst>
  <p:handoutMasterIdLst>
    <p:handoutMasterId r:id="rId14"/>
  </p:handoutMasterIdLst>
  <p:sldIdLst>
    <p:sldId id="288" r:id="rId4"/>
    <p:sldId id="294" r:id="rId5"/>
    <p:sldId id="300" r:id="rId6"/>
    <p:sldId id="302" r:id="rId7"/>
    <p:sldId id="299" r:id="rId8"/>
    <p:sldId id="298" r:id="rId9"/>
    <p:sldId id="305" r:id="rId10"/>
    <p:sldId id="306" r:id="rId11"/>
    <p:sldId id="307" r:id="rId1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58058CF0-843C-4C7E-99F2-993CCF1D2155}" type="datetimeFigureOut">
              <a:rPr lang="en-US" smtClean="0"/>
              <a:pPr/>
              <a:t>7/6/2015</a:t>
            </a:fld>
            <a:endParaRPr lang="en-US"/>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2D1103E2-2D1B-468C-95C9-9A990E0E3BD5}" type="slidenum">
              <a:rPr lang="en-US" smtClean="0"/>
              <a:pPr/>
              <a:t>‹#›</a:t>
            </a:fld>
            <a:endParaRPr lang="en-US"/>
          </a:p>
        </p:txBody>
      </p:sp>
    </p:spTree>
    <p:extLst>
      <p:ext uri="{BB962C8B-B14F-4D97-AF65-F5344CB8AC3E}">
        <p14:creationId xmlns:p14="http://schemas.microsoft.com/office/powerpoint/2010/main" val="3847445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EE036299-1787-42D7-B7E6-ACDAE5208834}" type="datetimeFigureOut">
              <a:rPr lang="en-US" smtClean="0"/>
              <a:pPr/>
              <a:t>7/6/2015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5F170554-FC47-498E-BE66-A54FF6C3B0D9}" type="slidenum">
              <a:rPr lang="en-US" smtClean="0"/>
              <a:pPr/>
              <a:t>‹#›</a:t>
            </a:fld>
            <a:endParaRPr lang="en-US"/>
          </a:p>
        </p:txBody>
      </p:sp>
    </p:spTree>
    <p:extLst>
      <p:ext uri="{BB962C8B-B14F-4D97-AF65-F5344CB8AC3E}">
        <p14:creationId xmlns:p14="http://schemas.microsoft.com/office/powerpoint/2010/main" val="334954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sz="1200" dirty="0" smtClean="0">
                <a:solidFill>
                  <a:srgbClr val="6D6E70"/>
                </a:solidFill>
                <a:latin typeface="Calibri Light" panose="020F0302020204030204" pitchFamily="34" charset="0"/>
              </a:rPr>
              <a:t>A network of 189 National Societies and 60,000 branches</a:t>
            </a:r>
          </a:p>
          <a:p>
            <a:pPr marL="285750" indent="-285750">
              <a:buFont typeface="Wingdings" panose="05000000000000000000" pitchFamily="2" charset="2"/>
              <a:buChar char="§"/>
            </a:pPr>
            <a:r>
              <a:rPr lang="en-US" sz="1200" dirty="0" smtClean="0">
                <a:solidFill>
                  <a:srgbClr val="6D6E70"/>
                </a:solidFill>
                <a:latin typeface="Calibri Light" panose="020F0302020204030204" pitchFamily="34" charset="0"/>
              </a:rPr>
              <a:t>Bringing tools and approaches for community resilience to a global scale</a:t>
            </a:r>
          </a:p>
          <a:p>
            <a:endParaRPr lang="en-US" dirty="0"/>
          </a:p>
        </p:txBody>
      </p:sp>
      <p:sp>
        <p:nvSpPr>
          <p:cNvPr id="4" name="Slide Number Placeholder 3"/>
          <p:cNvSpPr>
            <a:spLocks noGrp="1"/>
          </p:cNvSpPr>
          <p:nvPr>
            <p:ph type="sldNum" sz="quarter" idx="10"/>
          </p:nvPr>
        </p:nvSpPr>
        <p:spPr/>
        <p:txBody>
          <a:bodyPr/>
          <a:lstStyle/>
          <a:p>
            <a:pPr>
              <a:defRPr/>
            </a:pPr>
            <a:fld id="{8B290005-84AA-451E-8B4A-68B838C23AFE}" type="slidenum">
              <a:rPr lang="en-US" smtClean="0"/>
              <a:pPr>
                <a:defRPr/>
              </a:pPr>
              <a:t>1</a:t>
            </a:fld>
            <a:endParaRPr lang="en-US"/>
          </a:p>
        </p:txBody>
      </p:sp>
    </p:spTree>
    <p:extLst>
      <p:ext uri="{BB962C8B-B14F-4D97-AF65-F5344CB8AC3E}">
        <p14:creationId xmlns:p14="http://schemas.microsoft.com/office/powerpoint/2010/main" val="139457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17575" y="744538"/>
            <a:ext cx="4962525" cy="3722687"/>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What is the goal?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1598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1598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1598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1598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63B885C-3BCF-4AE6-AF6A-EA781C8482BC}" type="slidenum">
              <a:rPr lang="en-GB" altLang="ko-KR"/>
              <a:pPr eaLnBrk="1" hangingPunct="1">
                <a:spcBef>
                  <a:spcPct val="0"/>
                </a:spcBef>
              </a:pPr>
              <a:t>2</a:t>
            </a:fld>
            <a:endParaRPr lang="en-GB"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17575" y="744538"/>
            <a:ext cx="4962525" cy="3721100"/>
          </a:xfrm>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Arial" charset="0"/>
              </a:rPr>
              <a:t>Currently, there is a number of resilience initiatives being driven by external partners including UNISDR’s ‘Making Cities Resilient’ campaign, the Rockefeller Foundation’s 100 Resilient Cities and the UN-Habitat’s World Urban Campaign. However, there has been little to no focus on the role of communities and households in these initiatives, and key engagement has been centralized on national actors and at the local government level. </a:t>
            </a:r>
            <a:endParaRPr lang="en-GB" sz="1200" kern="1200" dirty="0">
              <a:solidFill>
                <a:schemeClr val="tx1"/>
              </a:solidFill>
              <a:effectLst/>
              <a:latin typeface="Arial" charset="0"/>
              <a:ea typeface="+mn-ea"/>
              <a:cs typeface="Arial"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itchFamily="34" charset="0"/>
                <a:cs typeface="Arial" pitchFamily="34" charset="0"/>
              </a:defRPr>
            </a:lvl1pPr>
            <a:lvl2pPr marL="742950" indent="-285750" defTabSz="955675" eaLnBrk="0" hangingPunct="0">
              <a:defRPr>
                <a:solidFill>
                  <a:schemeClr val="tx1"/>
                </a:solidFill>
                <a:latin typeface="Arial" pitchFamily="34" charset="0"/>
                <a:cs typeface="Arial" pitchFamily="34" charset="0"/>
              </a:defRPr>
            </a:lvl2pPr>
            <a:lvl3pPr marL="1143000" indent="-228600" defTabSz="955675" eaLnBrk="0" hangingPunct="0">
              <a:defRPr>
                <a:solidFill>
                  <a:schemeClr val="tx1"/>
                </a:solidFill>
                <a:latin typeface="Arial" pitchFamily="34" charset="0"/>
                <a:cs typeface="Arial" pitchFamily="34" charset="0"/>
              </a:defRPr>
            </a:lvl3pPr>
            <a:lvl4pPr marL="1600200" indent="-228600" defTabSz="955675" eaLnBrk="0" hangingPunct="0">
              <a:defRPr>
                <a:solidFill>
                  <a:schemeClr val="tx1"/>
                </a:solidFill>
                <a:latin typeface="Arial" pitchFamily="34" charset="0"/>
                <a:cs typeface="Arial" pitchFamily="34" charset="0"/>
              </a:defRPr>
            </a:lvl4pPr>
            <a:lvl5pPr marL="2057400" indent="-228600" defTabSz="955675" eaLnBrk="0" hangingPunct="0">
              <a:defRPr>
                <a:solidFill>
                  <a:schemeClr val="tx1"/>
                </a:solidFill>
                <a:latin typeface="Arial" pitchFamily="34" charset="0"/>
                <a:cs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F1BFA5-7136-4794-BB6D-83D72B3C6216}" type="slidenum">
              <a:rPr lang="de-CH" smtClean="0"/>
              <a:pPr eaLnBrk="1" hangingPunct="1"/>
              <a:t>3</a:t>
            </a:fld>
            <a:endParaRPr lang="de-CH" smtClean="0"/>
          </a:p>
        </p:txBody>
      </p:sp>
    </p:spTree>
    <p:extLst>
      <p:ext uri="{BB962C8B-B14F-4D97-AF65-F5344CB8AC3E}">
        <p14:creationId xmlns:p14="http://schemas.microsoft.com/office/powerpoint/2010/main" val="293312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17575" y="744538"/>
            <a:ext cx="4962525" cy="3721100"/>
          </a:xfrm>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Arial" charset="0"/>
                <a:ea typeface="+mn-ea"/>
                <a:cs typeface="Arial" charset="0"/>
              </a:rPr>
              <a:t>Cognizant that the resilience needs of communities vary greatly from place to place, the campaign intentionally strays away from prescribing a one-size fits all approach towards programming and resilience building activities.</a:t>
            </a:r>
            <a:endParaRPr lang="en-GB" sz="1200" kern="1200" dirty="0">
              <a:solidFill>
                <a:schemeClr val="tx1"/>
              </a:solidFill>
              <a:effectLst/>
              <a:latin typeface="Arial" charset="0"/>
              <a:ea typeface="+mn-ea"/>
              <a:cs typeface="Arial"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itchFamily="34" charset="0"/>
                <a:cs typeface="Arial" pitchFamily="34" charset="0"/>
              </a:defRPr>
            </a:lvl1pPr>
            <a:lvl2pPr marL="742950" indent="-285750" defTabSz="955675" eaLnBrk="0" hangingPunct="0">
              <a:defRPr>
                <a:solidFill>
                  <a:schemeClr val="tx1"/>
                </a:solidFill>
                <a:latin typeface="Arial" pitchFamily="34" charset="0"/>
                <a:cs typeface="Arial" pitchFamily="34" charset="0"/>
              </a:defRPr>
            </a:lvl2pPr>
            <a:lvl3pPr marL="1143000" indent="-228600" defTabSz="955675" eaLnBrk="0" hangingPunct="0">
              <a:defRPr>
                <a:solidFill>
                  <a:schemeClr val="tx1"/>
                </a:solidFill>
                <a:latin typeface="Arial" pitchFamily="34" charset="0"/>
                <a:cs typeface="Arial" pitchFamily="34" charset="0"/>
              </a:defRPr>
            </a:lvl3pPr>
            <a:lvl4pPr marL="1600200" indent="-228600" defTabSz="955675" eaLnBrk="0" hangingPunct="0">
              <a:defRPr>
                <a:solidFill>
                  <a:schemeClr val="tx1"/>
                </a:solidFill>
                <a:latin typeface="Arial" pitchFamily="34" charset="0"/>
                <a:cs typeface="Arial" pitchFamily="34" charset="0"/>
              </a:defRPr>
            </a:lvl4pPr>
            <a:lvl5pPr marL="2057400" indent="-228600" defTabSz="955675" eaLnBrk="0" hangingPunct="0">
              <a:defRPr>
                <a:solidFill>
                  <a:schemeClr val="tx1"/>
                </a:solidFill>
                <a:latin typeface="Arial" pitchFamily="34" charset="0"/>
                <a:cs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F1BFA5-7136-4794-BB6D-83D72B3C6216}" type="slidenum">
              <a:rPr lang="de-CH" smtClean="0"/>
              <a:pPr eaLnBrk="1" hangingPunct="1"/>
              <a:t>4</a:t>
            </a:fld>
            <a:endParaRPr lang="de-CH" smtClean="0"/>
          </a:p>
        </p:txBody>
      </p:sp>
    </p:spTree>
    <p:extLst>
      <p:ext uri="{BB962C8B-B14F-4D97-AF65-F5344CB8AC3E}">
        <p14:creationId xmlns:p14="http://schemas.microsoft.com/office/powerpoint/2010/main" val="19397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Key components</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1598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1598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1598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1598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32A0536-068E-414F-9036-0CE2F599B0A8}" type="slidenum">
              <a:rPr lang="en-GB" altLang="ko-KR"/>
              <a:pPr eaLnBrk="1" hangingPunct="1">
                <a:spcBef>
                  <a:spcPct val="0"/>
                </a:spcBef>
              </a:pPr>
              <a:t>5</a:t>
            </a:fld>
            <a:endParaRPr lang="en-GB"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17575" y="744538"/>
            <a:ext cx="4962525" cy="3722687"/>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What are the opportunities for involvement?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15988"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15988"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15988"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15988"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1598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B726C507-F8D3-4A2E-A3C0-A48325935AA2}" type="slidenum">
              <a:rPr lang="en-GB" altLang="ko-KR"/>
              <a:pPr eaLnBrk="1" hangingPunct="1">
                <a:spcBef>
                  <a:spcPct val="0"/>
                </a:spcBef>
              </a:pPr>
              <a:t>6</a:t>
            </a:fld>
            <a:endParaRPr lang="en-GB"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17575" y="744538"/>
            <a:ext cx="4962525" cy="3722687"/>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cs typeface="Arial"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55675"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55675"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55675"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55675"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5567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5567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5567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5567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F85E5863-C834-4A4B-ACCA-8AF64A6740CC}" type="slidenum">
              <a:rPr lang="de-CH" altLang="en-US">
                <a:solidFill>
                  <a:prstClr val="black"/>
                </a:solidFill>
                <a:latin typeface="Arial" pitchFamily="34" charset="0"/>
                <a:cs typeface="Arial" pitchFamily="34" charset="0"/>
              </a:rPr>
              <a:pPr eaLnBrk="1" hangingPunct="1">
                <a:spcBef>
                  <a:spcPct val="0"/>
                </a:spcBef>
              </a:pPr>
              <a:t>8</a:t>
            </a:fld>
            <a:endParaRPr lang="de-CH" altLang="en-US">
              <a:solidFill>
                <a:prstClr val="black"/>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57232"/>
            <a:ext cx="3008435" cy="857256"/>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538" y="857234"/>
            <a:ext cx="5111262" cy="5268931"/>
          </a:xfrm>
        </p:spPr>
        <p:txBody>
          <a:bodyPr/>
          <a:lstStyle>
            <a:lvl1pPr>
              <a:defRPr sz="26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857367"/>
            <a:ext cx="3008435" cy="4268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F17EA37-D06C-4CC4-946E-BAE585B45F65}"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6"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7"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9A2ECE6-E767-4B23-9AAF-5879FBA6F788}"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58832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857232"/>
            <a:ext cx="5486400" cy="3870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9479C33-0CF1-43D5-81F1-1F4B39905D34}"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6"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7"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DD711B0-B4B6-48FC-B4F5-B908667134BE}"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86288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7A748F0-0D78-4C26-A659-483CC967E56F}"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46E9399-77D0-4C34-856F-033874645431}"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301162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34"/>
            <a:ext cx="2057400" cy="5268931"/>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1" y="857234"/>
            <a:ext cx="6031523" cy="526893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EE2DBF0-D08D-4FDE-AF64-589AA0DB9EAA}"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C3CE2EF-EE6C-4616-99B6-A32A55F52303}"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08527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Tree>
    <p:extLst>
      <p:ext uri="{BB962C8B-B14F-4D97-AF65-F5344CB8AC3E}">
        <p14:creationId xmlns:p14="http://schemas.microsoft.com/office/powerpoint/2010/main" val="71144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lvl1pPr algn="ct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410412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457202" y="428604"/>
            <a:ext cx="8203223" cy="714380"/>
          </a:xfrm>
          <a:prstGeom prst="rect">
            <a:avLst/>
          </a:prstGeom>
          <a:noFill/>
          <a:ln w="9525">
            <a:noFill/>
            <a:miter lim="800000"/>
            <a:headEnd/>
            <a:tailEnd/>
          </a:ln>
        </p:spPr>
        <p:txBody>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457202" y="1214425"/>
            <a:ext cx="8203223" cy="4214807"/>
          </a:xfrm>
          <a:prstGeom prst="rect">
            <a:avLst/>
          </a:prstGeom>
          <a:noFill/>
          <a:ln w="9525">
            <a:noFill/>
            <a:miter lim="800000"/>
            <a:headEnd/>
            <a:tailEnd/>
          </a:ln>
        </p:spPr>
        <p:txBody>
          <a:bodyPr/>
          <a:lstStyle>
            <a:lvl1pPr marL="342900" marR="0" indent="-342900" algn="l" defTabSz="914400" rtl="0" eaLnBrk="0" fontAlgn="base" latinLnBrk="0" hangingPunct="0">
              <a:lnSpc>
                <a:spcPct val="100000"/>
              </a:lnSpc>
              <a:spcBef>
                <a:spcPct val="20000"/>
              </a:spcBef>
              <a:spcAft>
                <a:spcPct val="0"/>
              </a:spcAft>
              <a:buClr>
                <a:srgbClr val="E00034"/>
              </a:buClr>
              <a:buSzTx/>
              <a:buFont typeface="Arial" charset="0"/>
              <a:buChar char="•"/>
              <a:tabLst/>
              <a:defRPr/>
            </a:lvl1pPr>
            <a:lvl2pPr marL="742950" marR="0" indent="-285750" algn="l" defTabSz="914400" rtl="0" eaLnBrk="0" fontAlgn="base" latinLnBrk="0" hangingPunct="0">
              <a:lnSpc>
                <a:spcPct val="100000"/>
              </a:lnSpc>
              <a:spcBef>
                <a:spcPct val="20000"/>
              </a:spcBef>
              <a:spcAft>
                <a:spcPct val="0"/>
              </a:spcAft>
              <a:buClr>
                <a:srgbClr val="E00034"/>
              </a:buClr>
              <a:buSzTx/>
              <a:buFont typeface="Arial" charset="0"/>
              <a:buChar char="•"/>
              <a:tabLst/>
              <a:defRPr/>
            </a:lvl2pPr>
            <a:lvl3pPr marL="1143000" marR="0" indent="-228600" algn="l" defTabSz="914400" rtl="0" eaLnBrk="0" fontAlgn="base" latinLnBrk="0" hangingPunct="0">
              <a:lnSpc>
                <a:spcPct val="100000"/>
              </a:lnSpc>
              <a:spcBef>
                <a:spcPct val="20000"/>
              </a:spcBef>
              <a:spcAft>
                <a:spcPct val="0"/>
              </a:spcAft>
              <a:buClr>
                <a:srgbClr val="E00034"/>
              </a:buClr>
              <a:buSzTx/>
              <a:buFont typeface="Arial" charset="0"/>
              <a:buChar char="•"/>
              <a:tabLst/>
              <a:defRPr/>
            </a:lvl3pPr>
            <a:lvl4pPr marL="1600200" marR="0" indent="-228600" algn="l" defTabSz="914400" rtl="0" eaLnBrk="0" fontAlgn="base" latinLnBrk="0" hangingPunct="0">
              <a:lnSpc>
                <a:spcPct val="100000"/>
              </a:lnSpc>
              <a:spcBef>
                <a:spcPct val="20000"/>
              </a:spcBef>
              <a:spcAft>
                <a:spcPct val="0"/>
              </a:spcAft>
              <a:buClr>
                <a:srgbClr val="E00034"/>
              </a:buClr>
              <a:buSzTx/>
              <a:buFont typeface="Arial" charset="0"/>
              <a:buChar char="•"/>
              <a:tabLst/>
              <a:defRPr/>
            </a:lvl4pPr>
            <a:lvl5pPr marL="2057400" marR="0" indent="-228600" algn="l" defTabSz="914400" rtl="0" eaLnBrk="0" fontAlgn="base" latinLnBrk="0" hangingPunct="0">
              <a:lnSpc>
                <a:spcPct val="100000"/>
              </a:lnSpc>
              <a:spcBef>
                <a:spcPct val="20000"/>
              </a:spcBef>
              <a:spcAft>
                <a:spcPct val="0"/>
              </a:spcAft>
              <a:buClr>
                <a:srgbClr val="E00034"/>
              </a:buClr>
              <a:buSzTx/>
              <a:buFont typeface="Arial" charset="0"/>
              <a:buNone/>
              <a:tabLst/>
              <a:defRPr/>
            </a:lvl5pPr>
          </a:lstStyle>
          <a:p>
            <a:pPr lvl="0"/>
            <a:endParaRPr lang="en-GB" noProof="0" dirty="0" smtClean="0"/>
          </a:p>
        </p:txBody>
      </p:sp>
    </p:spTree>
    <p:extLst>
      <p:ext uri="{BB962C8B-B14F-4D97-AF65-F5344CB8AC3E}">
        <p14:creationId xmlns:p14="http://schemas.microsoft.com/office/powerpoint/2010/main" val="2101705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28E14B2-8EF1-46D0-A7B5-A294D8C637F6}"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2021B95-6733-4CF7-AB3A-0D3C42A7D545}"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133240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1" y="1857367"/>
            <a:ext cx="4044462" cy="4268799"/>
          </a:xfrm>
        </p:spPr>
        <p:txBody>
          <a:bodyPr/>
          <a:lstStyle>
            <a:lvl1pPr>
              <a:defRPr sz="26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2338" y="1857367"/>
            <a:ext cx="4044462" cy="4268799"/>
          </a:xfrm>
        </p:spPr>
        <p:txBody>
          <a:bodyPr rtlCol="0">
            <a:normAutofit/>
          </a:bodyPr>
          <a:lstStyle>
            <a:lvl1pPr algn="l" defTabSz="914400" rtl="0" eaLnBrk="1" latinLnBrk="0" hangingPunct="1">
              <a:spcBef>
                <a:spcPct val="20000"/>
              </a:spcBef>
              <a:buClr>
                <a:srgbClr val="E00034"/>
              </a:buClr>
              <a:buFont typeface="Arial" pitchFamily="34" charset="0"/>
              <a:buChar char="•"/>
              <a:defRPr lang="en-US" sz="2600" kern="1200" smtClean="0">
                <a:solidFill>
                  <a:schemeClr val="tx1"/>
                </a:solidFill>
                <a:latin typeface="+mn-lt"/>
                <a:ea typeface="+mn-ea"/>
                <a:cs typeface="+mn-cs"/>
              </a:defRPr>
            </a:lvl1pPr>
            <a:lvl2pPr algn="l" defTabSz="914400" rtl="0" eaLnBrk="1" latinLnBrk="0" hangingPunct="1">
              <a:spcBef>
                <a:spcPct val="20000"/>
              </a:spcBef>
              <a:buClr>
                <a:srgbClr val="E00034"/>
              </a:buClr>
              <a:buFont typeface="Arial" pitchFamily="34" charset="0"/>
              <a:buChar char="•"/>
              <a:defRPr lang="en-US" sz="2400" kern="1200" smtClean="0">
                <a:solidFill>
                  <a:schemeClr val="tx1"/>
                </a:solidFill>
                <a:latin typeface="+mn-lt"/>
                <a:ea typeface="+mn-ea"/>
                <a:cs typeface="+mn-cs"/>
              </a:defRPr>
            </a:lvl2pPr>
            <a:lvl3pPr algn="l" defTabSz="914400" rtl="0" eaLnBrk="1" latinLnBrk="0" hangingPunct="1">
              <a:spcBef>
                <a:spcPct val="20000"/>
              </a:spcBef>
              <a:buClr>
                <a:srgbClr val="E00034"/>
              </a:buClr>
              <a:buFont typeface="Arial" pitchFamily="34" charset="0"/>
              <a:buChar char="•"/>
              <a:defRPr lang="en-US" sz="2400" kern="1200" smtClean="0">
                <a:solidFill>
                  <a:schemeClr val="tx1"/>
                </a:solidFill>
                <a:latin typeface="+mn-lt"/>
                <a:ea typeface="+mn-ea"/>
                <a:cs typeface="+mn-cs"/>
              </a:defRPr>
            </a:lvl3pPr>
            <a:lvl4pPr algn="l" defTabSz="914400" rtl="0" eaLnBrk="1" latinLnBrk="0" hangingPunct="1">
              <a:spcBef>
                <a:spcPct val="20000"/>
              </a:spcBef>
              <a:buClr>
                <a:srgbClr val="E00034"/>
              </a:buClr>
              <a:buFont typeface="Arial" pitchFamily="34" charset="0"/>
              <a:buChar char="•"/>
              <a:defRPr lang="en-US" sz="2000" kern="1200" smtClean="0">
                <a:solidFill>
                  <a:schemeClr val="tx1"/>
                </a:solidFill>
                <a:latin typeface="+mn-lt"/>
                <a:ea typeface="+mn-ea"/>
                <a:cs typeface="+mn-cs"/>
              </a:defRPr>
            </a:lvl4pPr>
            <a:lvl5pPr algn="l" defTabSz="914400" rtl="0" eaLnBrk="1" latinLnBrk="0" hangingPunct="1">
              <a:spcBef>
                <a:spcPct val="20000"/>
              </a:spcBef>
              <a:buClr>
                <a:srgbClr val="E00034"/>
              </a:buClr>
              <a:buFont typeface="Arial" pitchFamily="34" charset="0"/>
              <a:buChar char="•"/>
              <a:defRPr lang="en-GB" sz="20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E1BA714-6664-4F3D-BCDD-B4C8B39D588C}"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6"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7"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7C8F17D-1C67-4E31-8DBC-36353EFF2146}"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723594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785928"/>
            <a:ext cx="4040066" cy="3889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271" y="1785928"/>
            <a:ext cx="4041531" cy="3889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3F1030B-69FD-463F-A080-81F273EC7AFE}"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8"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9"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AAD045D-FBEE-458F-94E7-D584BD224841}"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98692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50D0959-ABDB-4209-8A6B-162BF5359FA2}" type="slidenum">
              <a:rPr lang="en-US"/>
              <a:pPr>
                <a:defRPr/>
              </a:pPr>
              <a:t>‹#›</a:t>
            </a:fld>
            <a:endParaRPr lang="en-US"/>
          </a:p>
        </p:txBody>
      </p:sp>
    </p:spTree>
    <p:extLst>
      <p:ext uri="{BB962C8B-B14F-4D97-AF65-F5344CB8AC3E}">
        <p14:creationId xmlns:p14="http://schemas.microsoft.com/office/powerpoint/2010/main" val="3525337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FDD1063-9910-4D53-AEA9-4E554B7B82E9}"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4"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5"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4D0CA9E-89A3-4509-A45F-6CC17E44248B}"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937514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306266" y="306391"/>
            <a:ext cx="1545980" cy="1647825"/>
            <a:chOff x="540000" y="540000"/>
            <a:chExt cx="1260000" cy="1260000"/>
          </a:xfrm>
        </p:grpSpPr>
        <p:sp>
          <p:nvSpPr>
            <p:cNvPr id="3" name="Oval 2"/>
            <p:cNvSpPr/>
            <p:nvPr/>
          </p:nvSpPr>
          <p:spPr>
            <a:xfrm>
              <a:off x="540000" y="5400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eaLnBrk="0" hangingPunct="0">
                <a:defRPr sz="3600">
                  <a:solidFill>
                    <a:schemeClr val="tx1"/>
                  </a:solidFill>
                  <a:latin typeface="Times New Roman" pitchFamily="18" charset="0"/>
                  <a:ea typeface="ＭＳ Ｐゴシック" pitchFamily="34" charset="-128"/>
                </a:defRPr>
              </a:lvl1pPr>
              <a:lvl2pPr marL="742950" indent="-285750" eaLnBrk="0" hangingPunct="0">
                <a:defRPr sz="3600">
                  <a:solidFill>
                    <a:schemeClr val="tx1"/>
                  </a:solidFill>
                  <a:latin typeface="Times New Roman" pitchFamily="18" charset="0"/>
                  <a:ea typeface="ＭＳ Ｐゴシック" pitchFamily="34" charset="-128"/>
                </a:defRPr>
              </a:lvl2pPr>
              <a:lvl3pPr marL="1143000" indent="-228600" eaLnBrk="0" hangingPunct="0">
                <a:defRPr sz="3600">
                  <a:solidFill>
                    <a:schemeClr val="tx1"/>
                  </a:solidFill>
                  <a:latin typeface="Times New Roman" pitchFamily="18" charset="0"/>
                  <a:ea typeface="ＭＳ Ｐゴシック" pitchFamily="34" charset="-128"/>
                </a:defRPr>
              </a:lvl3pPr>
              <a:lvl4pPr marL="1600200" indent="-228600" eaLnBrk="0" hangingPunct="0">
                <a:defRPr sz="3600">
                  <a:solidFill>
                    <a:schemeClr val="tx1"/>
                  </a:solidFill>
                  <a:latin typeface="Times New Roman" pitchFamily="18" charset="0"/>
                  <a:ea typeface="ＭＳ Ｐゴシック" pitchFamily="34" charset="-128"/>
                </a:defRPr>
              </a:lvl4pPr>
              <a:lvl5pPr marL="2057400" indent="-228600" eaLnBrk="0" hangingPunct="0">
                <a:defRPr sz="3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9pPr>
            </a:lstStyle>
            <a:p>
              <a:pPr algn="ctr" eaLnBrk="1" hangingPunct="1">
                <a:defRPr/>
              </a:pPr>
              <a:endParaRPr lang="en-US" altLang="ko-KR" smtClean="0">
                <a:solidFill>
                  <a:srgbClr val="FFFFFF"/>
                </a:solidFill>
                <a:latin typeface="Calibri" pitchFamily="34" charset="0"/>
              </a:endParaRPr>
            </a:p>
          </p:txBody>
        </p:sp>
        <p:sp>
          <p:nvSpPr>
            <p:cNvPr id="4" name="TextBox 8"/>
            <p:cNvSpPr txBox="1">
              <a:spLocks noChangeArrowheads="1"/>
            </p:cNvSpPr>
            <p:nvPr/>
          </p:nvSpPr>
          <p:spPr bwMode="auto">
            <a:xfrm>
              <a:off x="692872" y="1484393"/>
              <a:ext cx="993669" cy="1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Times New Roman" pitchFamily="18" charset="0"/>
                  <a:ea typeface="ＭＳ Ｐゴシック" pitchFamily="34" charset="-128"/>
                </a:defRPr>
              </a:lvl1pPr>
              <a:lvl2pPr marL="742950" indent="-285750" eaLnBrk="0" hangingPunct="0">
                <a:defRPr sz="3600">
                  <a:solidFill>
                    <a:schemeClr val="tx1"/>
                  </a:solidFill>
                  <a:latin typeface="Times New Roman" pitchFamily="18" charset="0"/>
                  <a:ea typeface="ＭＳ Ｐゴシック" pitchFamily="34" charset="-128"/>
                </a:defRPr>
              </a:lvl2pPr>
              <a:lvl3pPr marL="1143000" indent="-228600" eaLnBrk="0" hangingPunct="0">
                <a:defRPr sz="3600">
                  <a:solidFill>
                    <a:schemeClr val="tx1"/>
                  </a:solidFill>
                  <a:latin typeface="Times New Roman" pitchFamily="18" charset="0"/>
                  <a:ea typeface="ＭＳ Ｐゴシック" pitchFamily="34" charset="-128"/>
                </a:defRPr>
              </a:lvl3pPr>
              <a:lvl4pPr marL="1600200" indent="-228600" eaLnBrk="0" hangingPunct="0">
                <a:defRPr sz="3600">
                  <a:solidFill>
                    <a:schemeClr val="tx1"/>
                  </a:solidFill>
                  <a:latin typeface="Times New Roman" pitchFamily="18" charset="0"/>
                  <a:ea typeface="ＭＳ Ｐゴシック" pitchFamily="34" charset="-128"/>
                </a:defRPr>
              </a:lvl4pPr>
              <a:lvl5pPr marL="2057400" indent="-228600" eaLnBrk="0" hangingPunct="0">
                <a:defRPr sz="3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9pPr>
            </a:lstStyle>
            <a:p>
              <a:pPr algn="ctr" eaLnBrk="1" hangingPunct="1">
                <a:defRPr/>
              </a:pPr>
              <a:r>
                <a:rPr lang="en-US" altLang="ko-KR" sz="1600" b="1" dirty="0" smtClean="0">
                  <a:solidFill>
                    <a:prstClr val="white"/>
                  </a:solidFill>
                  <a:latin typeface="Arial" charset="0"/>
                  <a:cs typeface="+mn-cs"/>
                </a:rPr>
                <a:t>Briefing</a:t>
              </a:r>
            </a:p>
          </p:txBody>
        </p:sp>
      </p:gr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0389" y="798516"/>
            <a:ext cx="12192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D00DC68-2BF4-4008-AED0-356117786B17}"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7"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8"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292EFAD-6DF9-4421-A941-A5FF33D750D2}"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304682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57232"/>
            <a:ext cx="3008435" cy="857256"/>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538" y="857234"/>
            <a:ext cx="5111262" cy="5268931"/>
          </a:xfrm>
        </p:spPr>
        <p:txBody>
          <a:bodyPr/>
          <a:lstStyle>
            <a:lvl1pPr>
              <a:defRPr sz="26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857367"/>
            <a:ext cx="3008435" cy="4268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F17EA37-D06C-4CC4-946E-BAE585B45F65}"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6"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7"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9A2ECE6-E767-4B23-9AAF-5879FBA6F788}"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588329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857232"/>
            <a:ext cx="5486400" cy="3870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9479C33-0CF1-43D5-81F1-1F4B39905D34}"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6"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7"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DD711B0-B4B6-48FC-B4F5-B908667134BE}"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862881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7A748F0-0D78-4C26-A659-483CC967E56F}"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46E9399-77D0-4C34-856F-033874645431}"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301162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34"/>
            <a:ext cx="2057400" cy="5268931"/>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1" y="857234"/>
            <a:ext cx="6031523" cy="526893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EE2DBF0-D08D-4FDE-AF64-589AA0DB9EAA}"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C3CE2EF-EE6C-4616-99B6-A32A55F52303}"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08527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lvl1pPr algn="ct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410412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457202" y="428604"/>
            <a:ext cx="8203223" cy="714380"/>
          </a:xfrm>
          <a:prstGeom prst="rect">
            <a:avLst/>
          </a:prstGeom>
          <a:noFill/>
          <a:ln w="9525">
            <a:noFill/>
            <a:miter lim="800000"/>
            <a:headEnd/>
            <a:tailEnd/>
          </a:ln>
        </p:spPr>
        <p:txBody>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457202" y="1214425"/>
            <a:ext cx="8203223" cy="4214807"/>
          </a:xfrm>
          <a:prstGeom prst="rect">
            <a:avLst/>
          </a:prstGeom>
          <a:noFill/>
          <a:ln w="9525">
            <a:noFill/>
            <a:miter lim="800000"/>
            <a:headEnd/>
            <a:tailEnd/>
          </a:ln>
        </p:spPr>
        <p:txBody>
          <a:bodyPr/>
          <a:lstStyle>
            <a:lvl1pPr marL="342900" marR="0" indent="-342900" algn="l" defTabSz="914400" rtl="0" eaLnBrk="0" fontAlgn="base" latinLnBrk="0" hangingPunct="0">
              <a:lnSpc>
                <a:spcPct val="100000"/>
              </a:lnSpc>
              <a:spcBef>
                <a:spcPct val="20000"/>
              </a:spcBef>
              <a:spcAft>
                <a:spcPct val="0"/>
              </a:spcAft>
              <a:buClr>
                <a:srgbClr val="E00034"/>
              </a:buClr>
              <a:buSzTx/>
              <a:buFont typeface="Arial" charset="0"/>
              <a:buChar char="•"/>
              <a:tabLst/>
              <a:defRPr/>
            </a:lvl1pPr>
            <a:lvl2pPr marL="742950" marR="0" indent="-285750" algn="l" defTabSz="914400" rtl="0" eaLnBrk="0" fontAlgn="base" latinLnBrk="0" hangingPunct="0">
              <a:lnSpc>
                <a:spcPct val="100000"/>
              </a:lnSpc>
              <a:spcBef>
                <a:spcPct val="20000"/>
              </a:spcBef>
              <a:spcAft>
                <a:spcPct val="0"/>
              </a:spcAft>
              <a:buClr>
                <a:srgbClr val="E00034"/>
              </a:buClr>
              <a:buSzTx/>
              <a:buFont typeface="Arial" charset="0"/>
              <a:buChar char="•"/>
              <a:tabLst/>
              <a:defRPr/>
            </a:lvl2pPr>
            <a:lvl3pPr marL="1143000" marR="0" indent="-228600" algn="l" defTabSz="914400" rtl="0" eaLnBrk="0" fontAlgn="base" latinLnBrk="0" hangingPunct="0">
              <a:lnSpc>
                <a:spcPct val="100000"/>
              </a:lnSpc>
              <a:spcBef>
                <a:spcPct val="20000"/>
              </a:spcBef>
              <a:spcAft>
                <a:spcPct val="0"/>
              </a:spcAft>
              <a:buClr>
                <a:srgbClr val="E00034"/>
              </a:buClr>
              <a:buSzTx/>
              <a:buFont typeface="Arial" charset="0"/>
              <a:buChar char="•"/>
              <a:tabLst/>
              <a:defRPr/>
            </a:lvl3pPr>
            <a:lvl4pPr marL="1600200" marR="0" indent="-228600" algn="l" defTabSz="914400" rtl="0" eaLnBrk="0" fontAlgn="base" latinLnBrk="0" hangingPunct="0">
              <a:lnSpc>
                <a:spcPct val="100000"/>
              </a:lnSpc>
              <a:spcBef>
                <a:spcPct val="20000"/>
              </a:spcBef>
              <a:spcAft>
                <a:spcPct val="0"/>
              </a:spcAft>
              <a:buClr>
                <a:srgbClr val="E00034"/>
              </a:buClr>
              <a:buSzTx/>
              <a:buFont typeface="Arial" charset="0"/>
              <a:buChar char="•"/>
              <a:tabLst/>
              <a:defRPr/>
            </a:lvl4pPr>
            <a:lvl5pPr marL="2057400" marR="0" indent="-228600" algn="l" defTabSz="914400" rtl="0" eaLnBrk="0" fontAlgn="base" latinLnBrk="0" hangingPunct="0">
              <a:lnSpc>
                <a:spcPct val="100000"/>
              </a:lnSpc>
              <a:spcBef>
                <a:spcPct val="20000"/>
              </a:spcBef>
              <a:spcAft>
                <a:spcPct val="0"/>
              </a:spcAft>
              <a:buClr>
                <a:srgbClr val="E00034"/>
              </a:buClr>
              <a:buSzTx/>
              <a:buFont typeface="Arial" charset="0"/>
              <a:buNone/>
              <a:tabLst/>
              <a:defRPr/>
            </a:lvl5pPr>
          </a:lstStyle>
          <a:p>
            <a:pPr lvl="0"/>
            <a:endParaRPr lang="en-GB" noProof="0" dirty="0" smtClean="0"/>
          </a:p>
        </p:txBody>
      </p:sp>
    </p:spTree>
    <p:extLst>
      <p:ext uri="{BB962C8B-B14F-4D97-AF65-F5344CB8AC3E}">
        <p14:creationId xmlns:p14="http://schemas.microsoft.com/office/powerpoint/2010/main" val="210170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28E14B2-8EF1-46D0-A7B5-A294D8C637F6}"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2021B95-6733-4CF7-AB3A-0D3C42A7D545}"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13324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1" y="1857367"/>
            <a:ext cx="4044462" cy="4268799"/>
          </a:xfrm>
        </p:spPr>
        <p:txBody>
          <a:bodyPr/>
          <a:lstStyle>
            <a:lvl1pPr>
              <a:defRPr sz="26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2338" y="1857367"/>
            <a:ext cx="4044462" cy="4268799"/>
          </a:xfrm>
        </p:spPr>
        <p:txBody>
          <a:bodyPr rtlCol="0">
            <a:normAutofit/>
          </a:bodyPr>
          <a:lstStyle>
            <a:lvl1pPr algn="l" defTabSz="914400" rtl="0" eaLnBrk="1" latinLnBrk="0" hangingPunct="1">
              <a:spcBef>
                <a:spcPct val="20000"/>
              </a:spcBef>
              <a:buClr>
                <a:srgbClr val="E00034"/>
              </a:buClr>
              <a:buFont typeface="Arial" pitchFamily="34" charset="0"/>
              <a:buChar char="•"/>
              <a:defRPr lang="en-US" sz="2600" kern="1200" smtClean="0">
                <a:solidFill>
                  <a:schemeClr val="tx1"/>
                </a:solidFill>
                <a:latin typeface="+mn-lt"/>
                <a:ea typeface="+mn-ea"/>
                <a:cs typeface="+mn-cs"/>
              </a:defRPr>
            </a:lvl1pPr>
            <a:lvl2pPr algn="l" defTabSz="914400" rtl="0" eaLnBrk="1" latinLnBrk="0" hangingPunct="1">
              <a:spcBef>
                <a:spcPct val="20000"/>
              </a:spcBef>
              <a:buClr>
                <a:srgbClr val="E00034"/>
              </a:buClr>
              <a:buFont typeface="Arial" pitchFamily="34" charset="0"/>
              <a:buChar char="•"/>
              <a:defRPr lang="en-US" sz="2400" kern="1200" smtClean="0">
                <a:solidFill>
                  <a:schemeClr val="tx1"/>
                </a:solidFill>
                <a:latin typeface="+mn-lt"/>
                <a:ea typeface="+mn-ea"/>
                <a:cs typeface="+mn-cs"/>
              </a:defRPr>
            </a:lvl2pPr>
            <a:lvl3pPr algn="l" defTabSz="914400" rtl="0" eaLnBrk="1" latinLnBrk="0" hangingPunct="1">
              <a:spcBef>
                <a:spcPct val="20000"/>
              </a:spcBef>
              <a:buClr>
                <a:srgbClr val="E00034"/>
              </a:buClr>
              <a:buFont typeface="Arial" pitchFamily="34" charset="0"/>
              <a:buChar char="•"/>
              <a:defRPr lang="en-US" sz="2400" kern="1200" smtClean="0">
                <a:solidFill>
                  <a:schemeClr val="tx1"/>
                </a:solidFill>
                <a:latin typeface="+mn-lt"/>
                <a:ea typeface="+mn-ea"/>
                <a:cs typeface="+mn-cs"/>
              </a:defRPr>
            </a:lvl3pPr>
            <a:lvl4pPr algn="l" defTabSz="914400" rtl="0" eaLnBrk="1" latinLnBrk="0" hangingPunct="1">
              <a:spcBef>
                <a:spcPct val="20000"/>
              </a:spcBef>
              <a:buClr>
                <a:srgbClr val="E00034"/>
              </a:buClr>
              <a:buFont typeface="Arial" pitchFamily="34" charset="0"/>
              <a:buChar char="•"/>
              <a:defRPr lang="en-US" sz="2000" kern="1200" smtClean="0">
                <a:solidFill>
                  <a:schemeClr val="tx1"/>
                </a:solidFill>
                <a:latin typeface="+mn-lt"/>
                <a:ea typeface="+mn-ea"/>
                <a:cs typeface="+mn-cs"/>
              </a:defRPr>
            </a:lvl4pPr>
            <a:lvl5pPr algn="l" defTabSz="914400" rtl="0" eaLnBrk="1" latinLnBrk="0" hangingPunct="1">
              <a:spcBef>
                <a:spcPct val="20000"/>
              </a:spcBef>
              <a:buClr>
                <a:srgbClr val="E00034"/>
              </a:buClr>
              <a:buFont typeface="Arial" pitchFamily="34" charset="0"/>
              <a:buChar char="•"/>
              <a:defRPr lang="en-GB" sz="20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E1BA714-6664-4F3D-BCDD-B4C8B39D588C}"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6"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7"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7C8F17D-1C67-4E31-8DBC-36353EFF2146}"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72359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785928"/>
            <a:ext cx="4040066" cy="3889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271" y="1785928"/>
            <a:ext cx="4041531" cy="3889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3F1030B-69FD-463F-A080-81F273EC7AFE}"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8"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9"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AAD045D-FBEE-458F-94E7-D584BD224841}"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98692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FDD1063-9910-4D53-AEA9-4E554B7B82E9}"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4"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5"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4D0CA9E-89A3-4509-A45F-6CC17E44248B}"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93751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306266" y="306391"/>
            <a:ext cx="1545980" cy="1647825"/>
            <a:chOff x="540000" y="540000"/>
            <a:chExt cx="1260000" cy="1260000"/>
          </a:xfrm>
        </p:grpSpPr>
        <p:sp>
          <p:nvSpPr>
            <p:cNvPr id="3" name="Oval 2"/>
            <p:cNvSpPr/>
            <p:nvPr/>
          </p:nvSpPr>
          <p:spPr>
            <a:xfrm>
              <a:off x="540000" y="5400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eaLnBrk="0" hangingPunct="0">
                <a:defRPr sz="3600">
                  <a:solidFill>
                    <a:schemeClr val="tx1"/>
                  </a:solidFill>
                  <a:latin typeface="Times New Roman" pitchFamily="18" charset="0"/>
                  <a:ea typeface="ＭＳ Ｐゴシック" pitchFamily="34" charset="-128"/>
                </a:defRPr>
              </a:lvl1pPr>
              <a:lvl2pPr marL="742950" indent="-285750" eaLnBrk="0" hangingPunct="0">
                <a:defRPr sz="3600">
                  <a:solidFill>
                    <a:schemeClr val="tx1"/>
                  </a:solidFill>
                  <a:latin typeface="Times New Roman" pitchFamily="18" charset="0"/>
                  <a:ea typeface="ＭＳ Ｐゴシック" pitchFamily="34" charset="-128"/>
                </a:defRPr>
              </a:lvl2pPr>
              <a:lvl3pPr marL="1143000" indent="-228600" eaLnBrk="0" hangingPunct="0">
                <a:defRPr sz="3600">
                  <a:solidFill>
                    <a:schemeClr val="tx1"/>
                  </a:solidFill>
                  <a:latin typeface="Times New Roman" pitchFamily="18" charset="0"/>
                  <a:ea typeface="ＭＳ Ｐゴシック" pitchFamily="34" charset="-128"/>
                </a:defRPr>
              </a:lvl3pPr>
              <a:lvl4pPr marL="1600200" indent="-228600" eaLnBrk="0" hangingPunct="0">
                <a:defRPr sz="3600">
                  <a:solidFill>
                    <a:schemeClr val="tx1"/>
                  </a:solidFill>
                  <a:latin typeface="Times New Roman" pitchFamily="18" charset="0"/>
                  <a:ea typeface="ＭＳ Ｐゴシック" pitchFamily="34" charset="-128"/>
                </a:defRPr>
              </a:lvl4pPr>
              <a:lvl5pPr marL="2057400" indent="-228600" eaLnBrk="0" hangingPunct="0">
                <a:defRPr sz="3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9pPr>
            </a:lstStyle>
            <a:p>
              <a:pPr algn="ctr" eaLnBrk="1" hangingPunct="1">
                <a:defRPr/>
              </a:pPr>
              <a:endParaRPr lang="en-US" altLang="ko-KR" smtClean="0">
                <a:solidFill>
                  <a:srgbClr val="FFFFFF"/>
                </a:solidFill>
                <a:latin typeface="Calibri" pitchFamily="34" charset="0"/>
              </a:endParaRPr>
            </a:p>
          </p:txBody>
        </p:sp>
        <p:sp>
          <p:nvSpPr>
            <p:cNvPr id="4" name="TextBox 8"/>
            <p:cNvSpPr txBox="1">
              <a:spLocks noChangeArrowheads="1"/>
            </p:cNvSpPr>
            <p:nvPr/>
          </p:nvSpPr>
          <p:spPr bwMode="auto">
            <a:xfrm>
              <a:off x="692872" y="1484393"/>
              <a:ext cx="993669" cy="1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Times New Roman" pitchFamily="18" charset="0"/>
                  <a:ea typeface="ＭＳ Ｐゴシック" pitchFamily="34" charset="-128"/>
                </a:defRPr>
              </a:lvl1pPr>
              <a:lvl2pPr marL="742950" indent="-285750" eaLnBrk="0" hangingPunct="0">
                <a:defRPr sz="3600">
                  <a:solidFill>
                    <a:schemeClr val="tx1"/>
                  </a:solidFill>
                  <a:latin typeface="Times New Roman" pitchFamily="18" charset="0"/>
                  <a:ea typeface="ＭＳ Ｐゴシック" pitchFamily="34" charset="-128"/>
                </a:defRPr>
              </a:lvl2pPr>
              <a:lvl3pPr marL="1143000" indent="-228600" eaLnBrk="0" hangingPunct="0">
                <a:defRPr sz="3600">
                  <a:solidFill>
                    <a:schemeClr val="tx1"/>
                  </a:solidFill>
                  <a:latin typeface="Times New Roman" pitchFamily="18" charset="0"/>
                  <a:ea typeface="ＭＳ Ｐゴシック" pitchFamily="34" charset="-128"/>
                </a:defRPr>
              </a:lvl3pPr>
              <a:lvl4pPr marL="1600200" indent="-228600" eaLnBrk="0" hangingPunct="0">
                <a:defRPr sz="3600">
                  <a:solidFill>
                    <a:schemeClr val="tx1"/>
                  </a:solidFill>
                  <a:latin typeface="Times New Roman" pitchFamily="18" charset="0"/>
                  <a:ea typeface="ＭＳ Ｐゴシック" pitchFamily="34" charset="-128"/>
                </a:defRPr>
              </a:lvl4pPr>
              <a:lvl5pPr marL="2057400" indent="-228600" eaLnBrk="0" hangingPunct="0">
                <a:defRPr sz="3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9pPr>
            </a:lstStyle>
            <a:p>
              <a:pPr algn="ctr" eaLnBrk="1" hangingPunct="1">
                <a:defRPr/>
              </a:pPr>
              <a:r>
                <a:rPr lang="en-US" altLang="ko-KR" sz="1600" b="1" dirty="0" smtClean="0">
                  <a:solidFill>
                    <a:prstClr val="white"/>
                  </a:solidFill>
                  <a:latin typeface="Arial" charset="0"/>
                  <a:cs typeface="+mn-cs"/>
                </a:rPr>
                <a:t>Briefing</a:t>
              </a:r>
            </a:p>
          </p:txBody>
        </p:sp>
      </p:gr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0389" y="798516"/>
            <a:ext cx="12192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457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D00DC68-2BF4-4008-AED0-356117786B17}" type="datetime1">
              <a:rPr lang="en-US" altLang="ko-KR" sz="3600">
                <a:solidFill>
                  <a:prstClr val="black"/>
                </a:solidFill>
                <a:latin typeface="Times New Roman" pitchFamily="18" charset="0"/>
                <a:ea typeface="ＭＳ Ｐゴシック" pitchFamily="34" charset="-128"/>
                <a:cs typeface="+mn-cs"/>
              </a:rPr>
              <a:pPr>
                <a:defRPr/>
              </a:pPr>
              <a:t>7/6/2015</a:t>
            </a:fld>
            <a:endParaRPr lang="en-GB" altLang="ko-KR" sz="3600">
              <a:solidFill>
                <a:prstClr val="black"/>
              </a:solidFill>
              <a:latin typeface="Times New Roman" pitchFamily="18" charset="0"/>
              <a:ea typeface="ＭＳ Ｐゴシック" pitchFamily="34" charset="-128"/>
              <a:cs typeface="+mn-cs"/>
            </a:endParaRPr>
          </a:p>
        </p:txBody>
      </p:sp>
      <p:sp>
        <p:nvSpPr>
          <p:cNvPr id="7" name="Footer Placeholder 4"/>
          <p:cNvSpPr>
            <a:spLocks noGrp="1"/>
          </p:cNvSpPr>
          <p:nvPr>
            <p:ph type="ftr" sz="quarter" idx="11"/>
          </p:nvPr>
        </p:nvSpPr>
        <p:spPr>
          <a:xfrm>
            <a:off x="3124200" y="6356353"/>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ltLang="ko-KR" sz="3600">
              <a:solidFill>
                <a:prstClr val="black"/>
              </a:solidFill>
              <a:latin typeface="Times New Roman" pitchFamily="18" charset="0"/>
              <a:ea typeface="ＭＳ Ｐゴシック" pitchFamily="34" charset="-128"/>
              <a:cs typeface="+mn-cs"/>
            </a:endParaRPr>
          </a:p>
        </p:txBody>
      </p:sp>
      <p:sp>
        <p:nvSpPr>
          <p:cNvPr id="8" name="Slide Number Placeholder 5"/>
          <p:cNvSpPr>
            <a:spLocks noGrp="1"/>
          </p:cNvSpPr>
          <p:nvPr>
            <p:ph type="sldNum" sz="quarter" idx="12"/>
          </p:nvPr>
        </p:nvSpPr>
        <p:spPr>
          <a:xfrm>
            <a:off x="6553200" y="6356353"/>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292EFAD-6DF9-4421-A941-A5FF33D750D2}" type="slidenum">
              <a:rPr lang="en-GB" altLang="ko-KR" sz="3600">
                <a:solidFill>
                  <a:prstClr val="black"/>
                </a:solidFill>
                <a:latin typeface="Times New Roman" pitchFamily="18" charset="0"/>
                <a:ea typeface="ＭＳ Ｐゴシック" pitchFamily="34" charset="-128"/>
                <a:cs typeface="+mn-cs"/>
              </a:rPr>
              <a:pPr>
                <a:defRPr/>
              </a:pPr>
              <a:t>‹#›</a:t>
            </a:fld>
            <a:endParaRPr lang="en-GB" altLang="ko-KR" sz="3600">
              <a:solidFill>
                <a:prstClr val="black"/>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304682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8" name="Group 14"/>
          <p:cNvGrpSpPr>
            <a:grpSpLocks/>
          </p:cNvGrpSpPr>
          <p:nvPr/>
        </p:nvGrpSpPr>
        <p:grpSpPr bwMode="auto">
          <a:xfrm>
            <a:off x="152400" y="5943600"/>
            <a:ext cx="8839200" cy="787400"/>
            <a:chOff x="152400" y="5918015"/>
            <a:chExt cx="8839200" cy="787585"/>
          </a:xfrm>
        </p:grpSpPr>
        <p:sp>
          <p:nvSpPr>
            <p:cNvPr id="8" name="Rectangle 7"/>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p>
          </p:txBody>
        </p:sp>
        <p:sp>
          <p:nvSpPr>
            <p:cNvPr id="9" name="TextBox 8"/>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3" name="Picture 14" descr="IFRC_logo_EN.gif"/>
            <p:cNvPicPr>
              <a:picLocks noChangeAspect="1"/>
            </p:cNvPicPr>
            <p:nvPr/>
          </p:nvPicPr>
          <p:blipFill>
            <a:blip r:embed="rId4" cstate="print"/>
            <a:srcRect/>
            <a:stretch>
              <a:fillRect/>
            </a:stretch>
          </p:blipFill>
          <p:spPr bwMode="auto">
            <a:xfrm>
              <a:off x="5613869" y="6172201"/>
              <a:ext cx="3225331" cy="304800"/>
            </a:xfrm>
            <a:prstGeom prst="rect">
              <a:avLst/>
            </a:prstGeom>
            <a:noFill/>
            <a:ln w="9525">
              <a:noFill/>
              <a:miter lim="800000"/>
              <a:headEnd/>
              <a:tailEnd/>
            </a:ln>
          </p:spPr>
        </p:pic>
      </p:grpSp>
      <p:cxnSp>
        <p:nvCxnSpPr>
          <p:cNvPr id="11" name="Straight Connector 10"/>
          <p:cNvCxnSpPr/>
          <p:nvPr/>
        </p:nvCxnSpPr>
        <p:spPr>
          <a:xfrm>
            <a:off x="461964" y="269875"/>
            <a:ext cx="8207375"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1964" y="1411290"/>
            <a:ext cx="8207375"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68288" indent="-268288" algn="l" rtl="0" eaLnBrk="1" fontAlgn="base" hangingPunct="1">
        <a:spcBef>
          <a:spcPct val="20000"/>
        </a:spcBef>
        <a:spcAft>
          <a:spcPct val="0"/>
        </a:spcAft>
        <a:buClr>
          <a:srgbClr val="C00000"/>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538163" indent="-269875"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806450" indent="-268288"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806450" indent="-268288"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806450" indent="-268288"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2" y="428628"/>
            <a:ext cx="820322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endParaRPr lang="en-GB" altLang="ko-KR" smtClean="0"/>
          </a:p>
        </p:txBody>
      </p:sp>
      <p:sp>
        <p:nvSpPr>
          <p:cNvPr id="1027" name="Text Placeholder 2"/>
          <p:cNvSpPr>
            <a:spLocks noGrp="1"/>
          </p:cNvSpPr>
          <p:nvPr>
            <p:ph type="body" idx="1"/>
          </p:nvPr>
        </p:nvSpPr>
        <p:spPr bwMode="auto">
          <a:xfrm>
            <a:off x="457202" y="1214438"/>
            <a:ext cx="8203223"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GB" altLang="ko-KR" smtClean="0"/>
          </a:p>
        </p:txBody>
      </p:sp>
      <p:grpSp>
        <p:nvGrpSpPr>
          <p:cNvPr id="1028" name="Group 11"/>
          <p:cNvGrpSpPr>
            <a:grpSpLocks/>
          </p:cNvGrpSpPr>
          <p:nvPr userDrawn="1"/>
        </p:nvGrpSpPr>
        <p:grpSpPr bwMode="auto">
          <a:xfrm>
            <a:off x="140677" y="5867400"/>
            <a:ext cx="8833338" cy="838200"/>
            <a:chOff x="152400" y="5867400"/>
            <a:chExt cx="9568800" cy="838200"/>
          </a:xfrm>
        </p:grpSpPr>
        <p:sp>
          <p:nvSpPr>
            <p:cNvPr id="1032" name="Rectangle 12"/>
            <p:cNvSpPr>
              <a:spLocks noChangeArrowheads="1"/>
            </p:cNvSpPr>
            <p:nvPr/>
          </p:nvSpPr>
          <p:spPr bwMode="auto">
            <a:xfrm>
              <a:off x="152400" y="5867400"/>
              <a:ext cx="9568800" cy="838200"/>
            </a:xfrm>
            <a:prstGeom prst="rect">
              <a:avLst/>
            </a:prstGeom>
            <a:solidFill>
              <a:srgbClr val="DB0000"/>
            </a:solidFill>
            <a:ln w="9525" algn="ctr">
              <a:solidFill>
                <a:schemeClr val="bg1"/>
              </a:solidFill>
              <a:round/>
              <a:headEnd/>
              <a:tailEnd/>
            </a:ln>
          </p:spPr>
          <p:txBody>
            <a:bodyPr/>
            <a:lstStyle>
              <a:lvl1pPr marL="342900" indent="-342900" eaLnBrk="0" hangingPunct="0">
                <a:defRPr sz="3600">
                  <a:solidFill>
                    <a:schemeClr val="tx1"/>
                  </a:solidFill>
                  <a:latin typeface="Times New Roman" pitchFamily="18" charset="0"/>
                  <a:ea typeface="ＭＳ Ｐゴシック" pitchFamily="34" charset="-128"/>
                </a:defRPr>
              </a:lvl1pPr>
              <a:lvl2pPr marL="742950" indent="-285750" eaLnBrk="0" hangingPunct="0">
                <a:defRPr sz="3600">
                  <a:solidFill>
                    <a:schemeClr val="tx1"/>
                  </a:solidFill>
                  <a:latin typeface="Times New Roman" pitchFamily="18" charset="0"/>
                  <a:ea typeface="ＭＳ Ｐゴシック" pitchFamily="34" charset="-128"/>
                </a:defRPr>
              </a:lvl2pPr>
              <a:lvl3pPr marL="1143000" indent="-228600" eaLnBrk="0" hangingPunct="0">
                <a:defRPr sz="3600">
                  <a:solidFill>
                    <a:schemeClr val="tx1"/>
                  </a:solidFill>
                  <a:latin typeface="Times New Roman" pitchFamily="18" charset="0"/>
                  <a:ea typeface="ＭＳ Ｐゴシック" pitchFamily="34" charset="-128"/>
                </a:defRPr>
              </a:lvl3pPr>
              <a:lvl4pPr marL="1600200" indent="-228600" eaLnBrk="0" hangingPunct="0">
                <a:defRPr sz="3600">
                  <a:solidFill>
                    <a:schemeClr val="tx1"/>
                  </a:solidFill>
                  <a:latin typeface="Times New Roman" pitchFamily="18" charset="0"/>
                  <a:ea typeface="ＭＳ Ｐゴシック" pitchFamily="34" charset="-128"/>
                </a:defRPr>
              </a:lvl4pPr>
              <a:lvl5pPr marL="2057400" indent="-228600" eaLnBrk="0" hangingPunct="0">
                <a:defRPr sz="3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9pPr>
            </a:lstStyle>
            <a:p>
              <a:pPr eaLnBrk="1" hangingPunct="1">
                <a:spcBef>
                  <a:spcPct val="20000"/>
                </a:spcBef>
                <a:buFontTx/>
                <a:buChar char="•"/>
                <a:defRPr/>
              </a:pPr>
              <a:endParaRPr lang="en-US" altLang="ko-KR" sz="3200" smtClean="0">
                <a:solidFill>
                  <a:prstClr val="black"/>
                </a:solidFill>
                <a:latin typeface="Arial" pitchFamily="34" charset="0"/>
                <a:cs typeface="Arial" pitchFamily="34" charset="0"/>
              </a:endParaRPr>
            </a:p>
          </p:txBody>
        </p:sp>
        <p:sp>
          <p:nvSpPr>
            <p:cNvPr id="1033" name="TextBox 13"/>
            <p:cNvSpPr txBox="1">
              <a:spLocks noChangeArrowheads="1"/>
            </p:cNvSpPr>
            <p:nvPr/>
          </p:nvSpPr>
          <p:spPr bwMode="auto">
            <a:xfrm>
              <a:off x="304790" y="6096000"/>
              <a:ext cx="312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ea typeface="ＭＳ Ｐゴシック" pitchFamily="34" charset="-128"/>
                </a:defRPr>
              </a:lvl1pPr>
              <a:lvl2pPr marL="742950" indent="-285750" eaLnBrk="0" hangingPunct="0">
                <a:defRPr sz="3600">
                  <a:solidFill>
                    <a:schemeClr val="tx1"/>
                  </a:solidFill>
                  <a:latin typeface="Times New Roman" pitchFamily="18" charset="0"/>
                  <a:ea typeface="ＭＳ Ｐゴシック" pitchFamily="34" charset="-128"/>
                </a:defRPr>
              </a:lvl2pPr>
              <a:lvl3pPr marL="1143000" indent="-228600" eaLnBrk="0" hangingPunct="0">
                <a:defRPr sz="3600">
                  <a:solidFill>
                    <a:schemeClr val="tx1"/>
                  </a:solidFill>
                  <a:latin typeface="Times New Roman" pitchFamily="18" charset="0"/>
                  <a:ea typeface="ＭＳ Ｐゴシック" pitchFamily="34" charset="-128"/>
                </a:defRPr>
              </a:lvl3pPr>
              <a:lvl4pPr marL="1600200" indent="-228600" eaLnBrk="0" hangingPunct="0">
                <a:defRPr sz="3600">
                  <a:solidFill>
                    <a:schemeClr val="tx1"/>
                  </a:solidFill>
                  <a:latin typeface="Times New Roman" pitchFamily="18" charset="0"/>
                  <a:ea typeface="ＭＳ Ｐゴシック" pitchFamily="34" charset="-128"/>
                </a:defRPr>
              </a:lvl4pPr>
              <a:lvl5pPr marL="2057400" indent="-228600" eaLnBrk="0" hangingPunct="0">
                <a:defRPr sz="3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9pPr>
            </a:lstStyle>
            <a:p>
              <a:pPr eaLnBrk="1" hangingPunct="1">
                <a:defRPr/>
              </a:pPr>
              <a:r>
                <a:rPr lang="en-US" altLang="ko-KR" sz="1200" b="1" smtClean="0">
                  <a:solidFill>
                    <a:srgbClr val="551C15"/>
                  </a:solidFill>
                  <a:latin typeface="Arial Rounded MT Bold" pitchFamily="34" charset="0"/>
                  <a:cs typeface="+mn-cs"/>
                </a:rPr>
                <a:t>www.ifrc.org</a:t>
              </a:r>
            </a:p>
            <a:p>
              <a:pPr eaLnBrk="1" hangingPunct="1">
                <a:defRPr/>
              </a:pPr>
              <a:r>
                <a:rPr lang="en-US" altLang="ko-KR" sz="1200" b="1" smtClean="0">
                  <a:solidFill>
                    <a:prstClr val="white"/>
                  </a:solidFill>
                  <a:latin typeface="Arial Rounded MT Bold" pitchFamily="34" charset="0"/>
                  <a:cs typeface="+mn-cs"/>
                </a:rPr>
                <a:t>Saving lives, changing minds.</a:t>
              </a:r>
              <a:endParaRPr lang="en-US" altLang="ko-KR" sz="1200" smtClean="0">
                <a:solidFill>
                  <a:prstClr val="white"/>
                </a:solidFill>
                <a:latin typeface="Arial Rounded MT Bold" pitchFamily="34" charset="0"/>
                <a:cs typeface="+mn-cs"/>
              </a:endParaRPr>
            </a:p>
          </p:txBody>
        </p:sp>
        <p:pic>
          <p:nvPicPr>
            <p:cNvPr id="2" name="Picture 14" descr="IFRC_logo_EN.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6172200"/>
              <a:ext cx="3225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1" name="TextBox 9"/>
          <p:cNvSpPr txBox="1">
            <a:spLocks noChangeArrowheads="1"/>
          </p:cNvSpPr>
          <p:nvPr userDrawn="1"/>
        </p:nvSpPr>
        <p:spPr bwMode="auto">
          <a:xfrm>
            <a:off x="467458" y="757238"/>
            <a:ext cx="91293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Times New Roman" pitchFamily="18" charset="0"/>
                <a:ea typeface="ＭＳ Ｐゴシック" pitchFamily="34" charset="-128"/>
              </a:defRPr>
            </a:lvl1pPr>
            <a:lvl2pPr marL="742950" indent="-285750" eaLnBrk="0" hangingPunct="0">
              <a:defRPr sz="3600">
                <a:solidFill>
                  <a:schemeClr val="tx1"/>
                </a:solidFill>
                <a:latin typeface="Times New Roman" pitchFamily="18" charset="0"/>
                <a:ea typeface="ＭＳ Ｐゴシック" pitchFamily="34" charset="-128"/>
              </a:defRPr>
            </a:lvl2pPr>
            <a:lvl3pPr marL="1143000" indent="-228600" eaLnBrk="0" hangingPunct="0">
              <a:defRPr sz="3600">
                <a:solidFill>
                  <a:schemeClr val="tx1"/>
                </a:solidFill>
                <a:latin typeface="Times New Roman" pitchFamily="18" charset="0"/>
                <a:ea typeface="ＭＳ Ｐゴシック" pitchFamily="34" charset="-128"/>
              </a:defRPr>
            </a:lvl3pPr>
            <a:lvl4pPr marL="1600200" indent="-228600" eaLnBrk="0" hangingPunct="0">
              <a:defRPr sz="3600">
                <a:solidFill>
                  <a:schemeClr val="tx1"/>
                </a:solidFill>
                <a:latin typeface="Times New Roman" pitchFamily="18" charset="0"/>
                <a:ea typeface="ＭＳ Ｐゴシック" pitchFamily="34" charset="-128"/>
              </a:defRPr>
            </a:lvl4pPr>
            <a:lvl5pPr marL="2057400" indent="-228600" eaLnBrk="0" hangingPunct="0">
              <a:defRPr sz="3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9pPr>
          </a:lstStyle>
          <a:p>
            <a:pPr eaLnBrk="1" hangingPunct="1">
              <a:defRPr/>
            </a:pPr>
            <a:r>
              <a:rPr lang="en-US" sz="1000" dirty="0" smtClean="0">
                <a:solidFill>
                  <a:prstClr val="white"/>
                </a:solidFill>
                <a:latin typeface="Arial" charset="0"/>
              </a:rPr>
              <a:t>Humanitarian Diplomacy</a:t>
            </a:r>
          </a:p>
          <a:p>
            <a:pPr eaLnBrk="1" hangingPunct="1">
              <a:defRPr/>
            </a:pPr>
            <a:r>
              <a:rPr lang="en-US" sz="1000" dirty="0" smtClean="0">
                <a:solidFill>
                  <a:prstClr val="white"/>
                </a:solidFill>
                <a:latin typeface="Arial" charset="0"/>
              </a:rPr>
              <a:t>presentation</a:t>
            </a:r>
          </a:p>
        </p:txBody>
      </p:sp>
    </p:spTree>
    <p:extLst>
      <p:ext uri="{BB962C8B-B14F-4D97-AF65-F5344CB8AC3E}">
        <p14:creationId xmlns:p14="http://schemas.microsoft.com/office/powerpoint/2010/main" val="392963129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iming>
    <p:tnLst>
      <p:par>
        <p:cTn id="1" dur="indefinite" restart="never" nodeType="tmRoot"/>
      </p:par>
    </p:tnLst>
  </p:timing>
  <p:txStyles>
    <p:titleStyle>
      <a:lvl1pPr algn="l" rtl="0" eaLnBrk="0" fontAlgn="base" hangingPunct="0">
        <a:spcBef>
          <a:spcPct val="0"/>
        </a:spcBef>
        <a:spcAft>
          <a:spcPct val="0"/>
        </a:spcAft>
        <a:defRPr lang="en-GB" sz="3000" kern="1200" dirty="0">
          <a:solidFill>
            <a:schemeClr val="tx1"/>
          </a:solidFill>
          <a:latin typeface="+mj-lt"/>
          <a:ea typeface="ＭＳ Ｐゴシック" pitchFamily="34" charset="-128"/>
          <a:cs typeface="Arial" pitchFamily="34" charset="0"/>
        </a:defRPr>
      </a:lvl1pPr>
      <a:lvl2pPr algn="l" rtl="0" eaLnBrk="0" fontAlgn="base" hangingPunct="0">
        <a:spcBef>
          <a:spcPct val="0"/>
        </a:spcBef>
        <a:spcAft>
          <a:spcPct val="0"/>
        </a:spcAft>
        <a:defRPr sz="3000">
          <a:solidFill>
            <a:schemeClr val="tx1"/>
          </a:solidFill>
          <a:latin typeface="Calibri" pitchFamily="34" charset="0"/>
          <a:ea typeface="ＭＳ Ｐゴシック" charset="-128"/>
          <a:cs typeface="Arial" charset="0"/>
        </a:defRPr>
      </a:lvl2pPr>
      <a:lvl3pPr algn="l" rtl="0" eaLnBrk="0" fontAlgn="base" hangingPunct="0">
        <a:spcBef>
          <a:spcPct val="0"/>
        </a:spcBef>
        <a:spcAft>
          <a:spcPct val="0"/>
        </a:spcAft>
        <a:defRPr sz="3000">
          <a:solidFill>
            <a:schemeClr val="tx1"/>
          </a:solidFill>
          <a:latin typeface="Calibri" pitchFamily="34" charset="0"/>
          <a:ea typeface="ＭＳ Ｐゴシック" charset="-128"/>
          <a:cs typeface="Arial" charset="0"/>
        </a:defRPr>
      </a:lvl3pPr>
      <a:lvl4pPr algn="l" rtl="0" eaLnBrk="0" fontAlgn="base" hangingPunct="0">
        <a:spcBef>
          <a:spcPct val="0"/>
        </a:spcBef>
        <a:spcAft>
          <a:spcPct val="0"/>
        </a:spcAft>
        <a:defRPr sz="3000">
          <a:solidFill>
            <a:schemeClr val="tx1"/>
          </a:solidFill>
          <a:latin typeface="Calibri" pitchFamily="34" charset="0"/>
          <a:ea typeface="ＭＳ Ｐゴシック" charset="-128"/>
          <a:cs typeface="Arial" charset="0"/>
        </a:defRPr>
      </a:lvl4pPr>
      <a:lvl5pPr algn="l" rtl="0" eaLnBrk="0" fontAlgn="base" hangingPunct="0">
        <a:spcBef>
          <a:spcPct val="0"/>
        </a:spcBef>
        <a:spcAft>
          <a:spcPct val="0"/>
        </a:spcAft>
        <a:defRPr sz="3000">
          <a:solidFill>
            <a:schemeClr val="tx1"/>
          </a:solidFill>
          <a:latin typeface="Calibri" pitchFamily="34" charset="0"/>
          <a:ea typeface="ＭＳ Ｐゴシック" charset="-128"/>
          <a:cs typeface="Arial" charset="0"/>
        </a:defRPr>
      </a:lvl5pPr>
      <a:lvl6pPr marL="457200" algn="l" rtl="0" fontAlgn="base">
        <a:spcBef>
          <a:spcPct val="0"/>
        </a:spcBef>
        <a:spcAft>
          <a:spcPct val="0"/>
        </a:spcAft>
        <a:defRPr sz="3000">
          <a:solidFill>
            <a:schemeClr val="tx1"/>
          </a:solidFill>
          <a:latin typeface="Calibri" pitchFamily="34" charset="0"/>
        </a:defRPr>
      </a:lvl6pPr>
      <a:lvl7pPr marL="914400" algn="l" rtl="0" fontAlgn="base">
        <a:spcBef>
          <a:spcPct val="0"/>
        </a:spcBef>
        <a:spcAft>
          <a:spcPct val="0"/>
        </a:spcAft>
        <a:defRPr sz="3000">
          <a:solidFill>
            <a:schemeClr val="tx1"/>
          </a:solidFill>
          <a:latin typeface="Calibri" pitchFamily="34" charset="0"/>
        </a:defRPr>
      </a:lvl7pPr>
      <a:lvl8pPr marL="1371600" algn="l" rtl="0" fontAlgn="base">
        <a:spcBef>
          <a:spcPct val="0"/>
        </a:spcBef>
        <a:spcAft>
          <a:spcPct val="0"/>
        </a:spcAft>
        <a:defRPr sz="3000">
          <a:solidFill>
            <a:schemeClr val="tx1"/>
          </a:solidFill>
          <a:latin typeface="Calibri" pitchFamily="34" charset="0"/>
        </a:defRPr>
      </a:lvl8pPr>
      <a:lvl9pPr marL="1828800" algn="l" rtl="0" fontAlgn="base">
        <a:spcBef>
          <a:spcPct val="0"/>
        </a:spcBef>
        <a:spcAft>
          <a:spcPct val="0"/>
        </a:spcAft>
        <a:defRPr sz="30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E00034"/>
        </a:buClr>
        <a:buFont typeface="Arial" pitchFamily="34" charset="0"/>
        <a:buChar char="•"/>
        <a:defRPr sz="2600" kern="1200">
          <a:solidFill>
            <a:schemeClr val="tx1"/>
          </a:solidFill>
          <a:latin typeface="+mn-lt"/>
          <a:ea typeface="ＭＳ Ｐゴシック" charset="-128"/>
          <a:cs typeface="ＭＳ Ｐゴシック" pitchFamily="34" charset="-128"/>
        </a:defRPr>
      </a:lvl1pPr>
      <a:lvl2pPr marL="742950" indent="-285750" algn="l" rtl="0" eaLnBrk="0" fontAlgn="base" hangingPunct="0">
        <a:spcBef>
          <a:spcPct val="20000"/>
        </a:spcBef>
        <a:spcAft>
          <a:spcPct val="0"/>
        </a:spcAft>
        <a:buClr>
          <a:srgbClr val="E00034"/>
        </a:buClr>
        <a:buFont typeface="Arial" pitchFamily="34" charset="0"/>
        <a:buChar char="•"/>
        <a:defRPr sz="2400" kern="1200">
          <a:solidFill>
            <a:schemeClr val="tx1"/>
          </a:solidFill>
          <a:latin typeface="+mn-lt"/>
          <a:ea typeface="ＭＳ Ｐゴシック" charset="-128"/>
          <a:cs typeface="ＭＳ Ｐゴシック" pitchFamily="34" charset="-128"/>
        </a:defRPr>
      </a:lvl2pPr>
      <a:lvl3pPr marL="1143000" indent="-228600" algn="l" rtl="0" eaLnBrk="0" fontAlgn="base" hangingPunct="0">
        <a:spcBef>
          <a:spcPct val="20000"/>
        </a:spcBef>
        <a:spcAft>
          <a:spcPct val="0"/>
        </a:spcAft>
        <a:buClr>
          <a:srgbClr val="E00034"/>
        </a:buClr>
        <a:buFont typeface="Arial" pitchFamily="34" charset="0"/>
        <a:buChar char="•"/>
        <a:defRPr sz="2400" kern="1200">
          <a:solidFill>
            <a:schemeClr val="tx1"/>
          </a:solidFill>
          <a:latin typeface="+mn-lt"/>
          <a:ea typeface="ＭＳ Ｐゴシック" charset="-128"/>
          <a:cs typeface="ＭＳ Ｐゴシック" pitchFamily="34" charset="-128"/>
        </a:defRPr>
      </a:lvl3pPr>
      <a:lvl4pPr marL="1600200" indent="-228600" algn="l" rtl="0" eaLnBrk="0" fontAlgn="base" hangingPunct="0">
        <a:spcBef>
          <a:spcPct val="20000"/>
        </a:spcBef>
        <a:spcAft>
          <a:spcPct val="0"/>
        </a:spcAft>
        <a:buClr>
          <a:srgbClr val="E00034"/>
        </a:buClr>
        <a:buFont typeface="Arial" pitchFamily="34" charset="0"/>
        <a:buChar char="•"/>
        <a:defRPr sz="2000" kern="1200">
          <a:solidFill>
            <a:schemeClr val="tx1"/>
          </a:solidFill>
          <a:latin typeface="+mn-lt"/>
          <a:ea typeface="ＭＳ Ｐゴシック" charset="-128"/>
          <a:cs typeface="ＭＳ Ｐゴシック" pitchFamily="34" charset="-128"/>
        </a:defRPr>
      </a:lvl4pPr>
      <a:lvl5pPr marL="2057400" indent="-228600" algn="l" rtl="0" eaLnBrk="0" fontAlgn="base" hangingPunct="0">
        <a:spcBef>
          <a:spcPct val="20000"/>
        </a:spcBef>
        <a:spcAft>
          <a:spcPct val="0"/>
        </a:spcAft>
        <a:buClr>
          <a:srgbClr val="E00034"/>
        </a:buClr>
        <a:buFont typeface="Arial" pitchFamily="34" charset="0"/>
        <a:buChar char="•"/>
        <a:defRPr sz="2000" kern="1200">
          <a:solidFill>
            <a:schemeClr val="tx1"/>
          </a:solidFill>
          <a:latin typeface="+mn-lt"/>
          <a:ea typeface="ＭＳ Ｐゴシック" charset="-128"/>
          <a:cs typeface="ＭＳ Ｐゴシック"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2" y="428628"/>
            <a:ext cx="820322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endParaRPr lang="en-GB" altLang="ko-KR" smtClean="0"/>
          </a:p>
        </p:txBody>
      </p:sp>
      <p:sp>
        <p:nvSpPr>
          <p:cNvPr id="1027" name="Text Placeholder 2"/>
          <p:cNvSpPr>
            <a:spLocks noGrp="1"/>
          </p:cNvSpPr>
          <p:nvPr>
            <p:ph type="body" idx="1"/>
          </p:nvPr>
        </p:nvSpPr>
        <p:spPr bwMode="auto">
          <a:xfrm>
            <a:off x="457202" y="1214438"/>
            <a:ext cx="8203223"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GB" altLang="ko-KR" smtClean="0"/>
          </a:p>
        </p:txBody>
      </p:sp>
      <p:grpSp>
        <p:nvGrpSpPr>
          <p:cNvPr id="1028" name="Group 11"/>
          <p:cNvGrpSpPr>
            <a:grpSpLocks/>
          </p:cNvGrpSpPr>
          <p:nvPr userDrawn="1"/>
        </p:nvGrpSpPr>
        <p:grpSpPr bwMode="auto">
          <a:xfrm>
            <a:off x="140677" y="5867400"/>
            <a:ext cx="8833338" cy="838200"/>
            <a:chOff x="152400" y="5867400"/>
            <a:chExt cx="9568800" cy="838200"/>
          </a:xfrm>
        </p:grpSpPr>
        <p:sp>
          <p:nvSpPr>
            <p:cNvPr id="1032" name="Rectangle 12"/>
            <p:cNvSpPr>
              <a:spLocks noChangeArrowheads="1"/>
            </p:cNvSpPr>
            <p:nvPr/>
          </p:nvSpPr>
          <p:spPr bwMode="auto">
            <a:xfrm>
              <a:off x="152400" y="5867400"/>
              <a:ext cx="9568800" cy="838200"/>
            </a:xfrm>
            <a:prstGeom prst="rect">
              <a:avLst/>
            </a:prstGeom>
            <a:solidFill>
              <a:srgbClr val="DB0000"/>
            </a:solidFill>
            <a:ln w="9525" algn="ctr">
              <a:solidFill>
                <a:schemeClr val="bg1"/>
              </a:solidFill>
              <a:round/>
              <a:headEnd/>
              <a:tailEnd/>
            </a:ln>
          </p:spPr>
          <p:txBody>
            <a:bodyPr/>
            <a:lstStyle>
              <a:lvl1pPr marL="342900" indent="-342900" eaLnBrk="0" hangingPunct="0">
                <a:defRPr sz="3600">
                  <a:solidFill>
                    <a:schemeClr val="tx1"/>
                  </a:solidFill>
                  <a:latin typeface="Times New Roman" pitchFamily="18" charset="0"/>
                  <a:ea typeface="ＭＳ Ｐゴシック" pitchFamily="34" charset="-128"/>
                </a:defRPr>
              </a:lvl1pPr>
              <a:lvl2pPr marL="742950" indent="-285750" eaLnBrk="0" hangingPunct="0">
                <a:defRPr sz="3600">
                  <a:solidFill>
                    <a:schemeClr val="tx1"/>
                  </a:solidFill>
                  <a:latin typeface="Times New Roman" pitchFamily="18" charset="0"/>
                  <a:ea typeface="ＭＳ Ｐゴシック" pitchFamily="34" charset="-128"/>
                </a:defRPr>
              </a:lvl2pPr>
              <a:lvl3pPr marL="1143000" indent="-228600" eaLnBrk="0" hangingPunct="0">
                <a:defRPr sz="3600">
                  <a:solidFill>
                    <a:schemeClr val="tx1"/>
                  </a:solidFill>
                  <a:latin typeface="Times New Roman" pitchFamily="18" charset="0"/>
                  <a:ea typeface="ＭＳ Ｐゴシック" pitchFamily="34" charset="-128"/>
                </a:defRPr>
              </a:lvl3pPr>
              <a:lvl4pPr marL="1600200" indent="-228600" eaLnBrk="0" hangingPunct="0">
                <a:defRPr sz="3600">
                  <a:solidFill>
                    <a:schemeClr val="tx1"/>
                  </a:solidFill>
                  <a:latin typeface="Times New Roman" pitchFamily="18" charset="0"/>
                  <a:ea typeface="ＭＳ Ｐゴシック" pitchFamily="34" charset="-128"/>
                </a:defRPr>
              </a:lvl4pPr>
              <a:lvl5pPr marL="2057400" indent="-228600" eaLnBrk="0" hangingPunct="0">
                <a:defRPr sz="3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9pPr>
            </a:lstStyle>
            <a:p>
              <a:pPr eaLnBrk="1" hangingPunct="1">
                <a:spcBef>
                  <a:spcPct val="20000"/>
                </a:spcBef>
                <a:buFontTx/>
                <a:buChar char="•"/>
                <a:defRPr/>
              </a:pPr>
              <a:endParaRPr lang="en-US" altLang="ko-KR" sz="3200" smtClean="0">
                <a:solidFill>
                  <a:prstClr val="black"/>
                </a:solidFill>
                <a:latin typeface="Arial" pitchFamily="34" charset="0"/>
                <a:cs typeface="Arial" pitchFamily="34" charset="0"/>
              </a:endParaRPr>
            </a:p>
          </p:txBody>
        </p:sp>
        <p:sp>
          <p:nvSpPr>
            <p:cNvPr id="1033" name="TextBox 13"/>
            <p:cNvSpPr txBox="1">
              <a:spLocks noChangeArrowheads="1"/>
            </p:cNvSpPr>
            <p:nvPr/>
          </p:nvSpPr>
          <p:spPr bwMode="auto">
            <a:xfrm>
              <a:off x="304790" y="6096000"/>
              <a:ext cx="312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ea typeface="ＭＳ Ｐゴシック" pitchFamily="34" charset="-128"/>
                </a:defRPr>
              </a:lvl1pPr>
              <a:lvl2pPr marL="742950" indent="-285750" eaLnBrk="0" hangingPunct="0">
                <a:defRPr sz="3600">
                  <a:solidFill>
                    <a:schemeClr val="tx1"/>
                  </a:solidFill>
                  <a:latin typeface="Times New Roman" pitchFamily="18" charset="0"/>
                  <a:ea typeface="ＭＳ Ｐゴシック" pitchFamily="34" charset="-128"/>
                </a:defRPr>
              </a:lvl2pPr>
              <a:lvl3pPr marL="1143000" indent="-228600" eaLnBrk="0" hangingPunct="0">
                <a:defRPr sz="3600">
                  <a:solidFill>
                    <a:schemeClr val="tx1"/>
                  </a:solidFill>
                  <a:latin typeface="Times New Roman" pitchFamily="18" charset="0"/>
                  <a:ea typeface="ＭＳ Ｐゴシック" pitchFamily="34" charset="-128"/>
                </a:defRPr>
              </a:lvl3pPr>
              <a:lvl4pPr marL="1600200" indent="-228600" eaLnBrk="0" hangingPunct="0">
                <a:defRPr sz="3600">
                  <a:solidFill>
                    <a:schemeClr val="tx1"/>
                  </a:solidFill>
                  <a:latin typeface="Times New Roman" pitchFamily="18" charset="0"/>
                  <a:ea typeface="ＭＳ Ｐゴシック" pitchFamily="34" charset="-128"/>
                </a:defRPr>
              </a:lvl4pPr>
              <a:lvl5pPr marL="2057400" indent="-228600" eaLnBrk="0" hangingPunct="0">
                <a:defRPr sz="3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9pPr>
            </a:lstStyle>
            <a:p>
              <a:pPr eaLnBrk="1" hangingPunct="1">
                <a:defRPr/>
              </a:pPr>
              <a:r>
                <a:rPr lang="en-US" altLang="ko-KR" sz="1200" b="1" smtClean="0">
                  <a:solidFill>
                    <a:srgbClr val="551C15"/>
                  </a:solidFill>
                  <a:latin typeface="Arial Rounded MT Bold" pitchFamily="34" charset="0"/>
                  <a:cs typeface="+mn-cs"/>
                </a:rPr>
                <a:t>www.ifrc.org</a:t>
              </a:r>
            </a:p>
            <a:p>
              <a:pPr eaLnBrk="1" hangingPunct="1">
                <a:defRPr/>
              </a:pPr>
              <a:r>
                <a:rPr lang="en-US" altLang="ko-KR" sz="1200" b="1" smtClean="0">
                  <a:solidFill>
                    <a:prstClr val="white"/>
                  </a:solidFill>
                  <a:latin typeface="Arial Rounded MT Bold" pitchFamily="34" charset="0"/>
                  <a:cs typeface="+mn-cs"/>
                </a:rPr>
                <a:t>Saving lives, changing minds.</a:t>
              </a:r>
              <a:endParaRPr lang="en-US" altLang="ko-KR" sz="1200" smtClean="0">
                <a:solidFill>
                  <a:prstClr val="white"/>
                </a:solidFill>
                <a:latin typeface="Arial Rounded MT Bold" pitchFamily="34" charset="0"/>
                <a:cs typeface="+mn-cs"/>
              </a:endParaRPr>
            </a:p>
          </p:txBody>
        </p:sp>
        <p:pic>
          <p:nvPicPr>
            <p:cNvPr id="2" name="Picture 14" descr="IFRC_logo_EN.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6172200"/>
              <a:ext cx="3225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1" name="TextBox 9"/>
          <p:cNvSpPr txBox="1">
            <a:spLocks noChangeArrowheads="1"/>
          </p:cNvSpPr>
          <p:nvPr userDrawn="1"/>
        </p:nvSpPr>
        <p:spPr bwMode="auto">
          <a:xfrm>
            <a:off x="467458" y="757238"/>
            <a:ext cx="91293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Times New Roman" pitchFamily="18" charset="0"/>
                <a:ea typeface="ＭＳ Ｐゴシック" pitchFamily="34" charset="-128"/>
              </a:defRPr>
            </a:lvl1pPr>
            <a:lvl2pPr marL="742950" indent="-285750" eaLnBrk="0" hangingPunct="0">
              <a:defRPr sz="3600">
                <a:solidFill>
                  <a:schemeClr val="tx1"/>
                </a:solidFill>
                <a:latin typeface="Times New Roman" pitchFamily="18" charset="0"/>
                <a:ea typeface="ＭＳ Ｐゴシック" pitchFamily="34" charset="-128"/>
              </a:defRPr>
            </a:lvl2pPr>
            <a:lvl3pPr marL="1143000" indent="-228600" eaLnBrk="0" hangingPunct="0">
              <a:defRPr sz="3600">
                <a:solidFill>
                  <a:schemeClr val="tx1"/>
                </a:solidFill>
                <a:latin typeface="Times New Roman" pitchFamily="18" charset="0"/>
                <a:ea typeface="ＭＳ Ｐゴシック" pitchFamily="34" charset="-128"/>
              </a:defRPr>
            </a:lvl3pPr>
            <a:lvl4pPr marL="1600200" indent="-228600" eaLnBrk="0" hangingPunct="0">
              <a:defRPr sz="3600">
                <a:solidFill>
                  <a:schemeClr val="tx1"/>
                </a:solidFill>
                <a:latin typeface="Times New Roman" pitchFamily="18" charset="0"/>
                <a:ea typeface="ＭＳ Ｐゴシック" pitchFamily="34" charset="-128"/>
              </a:defRPr>
            </a:lvl4pPr>
            <a:lvl5pPr marL="2057400" indent="-228600" eaLnBrk="0" hangingPunct="0">
              <a:defRPr sz="3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34" charset="-128"/>
              </a:defRPr>
            </a:lvl9pPr>
          </a:lstStyle>
          <a:p>
            <a:pPr eaLnBrk="1" hangingPunct="1">
              <a:defRPr/>
            </a:pPr>
            <a:r>
              <a:rPr lang="en-US" sz="1000" dirty="0" smtClean="0">
                <a:solidFill>
                  <a:prstClr val="white"/>
                </a:solidFill>
                <a:latin typeface="Arial" charset="0"/>
              </a:rPr>
              <a:t>Humanitarian Diplomacy</a:t>
            </a:r>
          </a:p>
          <a:p>
            <a:pPr eaLnBrk="1" hangingPunct="1">
              <a:defRPr/>
            </a:pPr>
            <a:r>
              <a:rPr lang="en-US" sz="1000" dirty="0" smtClean="0">
                <a:solidFill>
                  <a:prstClr val="white"/>
                </a:solidFill>
                <a:latin typeface="Arial" charset="0"/>
              </a:rPr>
              <a:t>presentation</a:t>
            </a:r>
          </a:p>
        </p:txBody>
      </p:sp>
    </p:spTree>
    <p:extLst>
      <p:ext uri="{BB962C8B-B14F-4D97-AF65-F5344CB8AC3E}">
        <p14:creationId xmlns:p14="http://schemas.microsoft.com/office/powerpoint/2010/main" val="39296312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l" rtl="0" eaLnBrk="0" fontAlgn="base" hangingPunct="0">
        <a:spcBef>
          <a:spcPct val="0"/>
        </a:spcBef>
        <a:spcAft>
          <a:spcPct val="0"/>
        </a:spcAft>
        <a:defRPr lang="en-GB" sz="3000" kern="1200" dirty="0">
          <a:solidFill>
            <a:schemeClr val="tx1"/>
          </a:solidFill>
          <a:latin typeface="+mj-lt"/>
          <a:ea typeface="ＭＳ Ｐゴシック" pitchFamily="34" charset="-128"/>
          <a:cs typeface="Arial" pitchFamily="34" charset="0"/>
        </a:defRPr>
      </a:lvl1pPr>
      <a:lvl2pPr algn="l" rtl="0" eaLnBrk="0" fontAlgn="base" hangingPunct="0">
        <a:spcBef>
          <a:spcPct val="0"/>
        </a:spcBef>
        <a:spcAft>
          <a:spcPct val="0"/>
        </a:spcAft>
        <a:defRPr sz="3000">
          <a:solidFill>
            <a:schemeClr val="tx1"/>
          </a:solidFill>
          <a:latin typeface="Calibri" pitchFamily="34" charset="0"/>
          <a:ea typeface="ＭＳ Ｐゴシック" charset="-128"/>
          <a:cs typeface="Arial" charset="0"/>
        </a:defRPr>
      </a:lvl2pPr>
      <a:lvl3pPr algn="l" rtl="0" eaLnBrk="0" fontAlgn="base" hangingPunct="0">
        <a:spcBef>
          <a:spcPct val="0"/>
        </a:spcBef>
        <a:spcAft>
          <a:spcPct val="0"/>
        </a:spcAft>
        <a:defRPr sz="3000">
          <a:solidFill>
            <a:schemeClr val="tx1"/>
          </a:solidFill>
          <a:latin typeface="Calibri" pitchFamily="34" charset="0"/>
          <a:ea typeface="ＭＳ Ｐゴシック" charset="-128"/>
          <a:cs typeface="Arial" charset="0"/>
        </a:defRPr>
      </a:lvl3pPr>
      <a:lvl4pPr algn="l" rtl="0" eaLnBrk="0" fontAlgn="base" hangingPunct="0">
        <a:spcBef>
          <a:spcPct val="0"/>
        </a:spcBef>
        <a:spcAft>
          <a:spcPct val="0"/>
        </a:spcAft>
        <a:defRPr sz="3000">
          <a:solidFill>
            <a:schemeClr val="tx1"/>
          </a:solidFill>
          <a:latin typeface="Calibri" pitchFamily="34" charset="0"/>
          <a:ea typeface="ＭＳ Ｐゴシック" charset="-128"/>
          <a:cs typeface="Arial" charset="0"/>
        </a:defRPr>
      </a:lvl4pPr>
      <a:lvl5pPr algn="l" rtl="0" eaLnBrk="0" fontAlgn="base" hangingPunct="0">
        <a:spcBef>
          <a:spcPct val="0"/>
        </a:spcBef>
        <a:spcAft>
          <a:spcPct val="0"/>
        </a:spcAft>
        <a:defRPr sz="3000">
          <a:solidFill>
            <a:schemeClr val="tx1"/>
          </a:solidFill>
          <a:latin typeface="Calibri" pitchFamily="34" charset="0"/>
          <a:ea typeface="ＭＳ Ｐゴシック" charset="-128"/>
          <a:cs typeface="Arial" charset="0"/>
        </a:defRPr>
      </a:lvl5pPr>
      <a:lvl6pPr marL="457200" algn="l" rtl="0" fontAlgn="base">
        <a:spcBef>
          <a:spcPct val="0"/>
        </a:spcBef>
        <a:spcAft>
          <a:spcPct val="0"/>
        </a:spcAft>
        <a:defRPr sz="3000">
          <a:solidFill>
            <a:schemeClr val="tx1"/>
          </a:solidFill>
          <a:latin typeface="Calibri" pitchFamily="34" charset="0"/>
        </a:defRPr>
      </a:lvl6pPr>
      <a:lvl7pPr marL="914400" algn="l" rtl="0" fontAlgn="base">
        <a:spcBef>
          <a:spcPct val="0"/>
        </a:spcBef>
        <a:spcAft>
          <a:spcPct val="0"/>
        </a:spcAft>
        <a:defRPr sz="3000">
          <a:solidFill>
            <a:schemeClr val="tx1"/>
          </a:solidFill>
          <a:latin typeface="Calibri" pitchFamily="34" charset="0"/>
        </a:defRPr>
      </a:lvl7pPr>
      <a:lvl8pPr marL="1371600" algn="l" rtl="0" fontAlgn="base">
        <a:spcBef>
          <a:spcPct val="0"/>
        </a:spcBef>
        <a:spcAft>
          <a:spcPct val="0"/>
        </a:spcAft>
        <a:defRPr sz="3000">
          <a:solidFill>
            <a:schemeClr val="tx1"/>
          </a:solidFill>
          <a:latin typeface="Calibri" pitchFamily="34" charset="0"/>
        </a:defRPr>
      </a:lvl8pPr>
      <a:lvl9pPr marL="1828800" algn="l" rtl="0" fontAlgn="base">
        <a:spcBef>
          <a:spcPct val="0"/>
        </a:spcBef>
        <a:spcAft>
          <a:spcPct val="0"/>
        </a:spcAft>
        <a:defRPr sz="30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E00034"/>
        </a:buClr>
        <a:buFont typeface="Arial" pitchFamily="34" charset="0"/>
        <a:buChar char="•"/>
        <a:defRPr sz="2600" kern="1200">
          <a:solidFill>
            <a:schemeClr val="tx1"/>
          </a:solidFill>
          <a:latin typeface="+mn-lt"/>
          <a:ea typeface="ＭＳ Ｐゴシック" charset="-128"/>
          <a:cs typeface="ＭＳ Ｐゴシック" pitchFamily="34" charset="-128"/>
        </a:defRPr>
      </a:lvl1pPr>
      <a:lvl2pPr marL="742950" indent="-285750" algn="l" rtl="0" eaLnBrk="0" fontAlgn="base" hangingPunct="0">
        <a:spcBef>
          <a:spcPct val="20000"/>
        </a:spcBef>
        <a:spcAft>
          <a:spcPct val="0"/>
        </a:spcAft>
        <a:buClr>
          <a:srgbClr val="E00034"/>
        </a:buClr>
        <a:buFont typeface="Arial" pitchFamily="34" charset="0"/>
        <a:buChar char="•"/>
        <a:defRPr sz="2400" kern="1200">
          <a:solidFill>
            <a:schemeClr val="tx1"/>
          </a:solidFill>
          <a:latin typeface="+mn-lt"/>
          <a:ea typeface="ＭＳ Ｐゴシック" charset="-128"/>
          <a:cs typeface="ＭＳ Ｐゴシック" pitchFamily="34" charset="-128"/>
        </a:defRPr>
      </a:lvl2pPr>
      <a:lvl3pPr marL="1143000" indent="-228600" algn="l" rtl="0" eaLnBrk="0" fontAlgn="base" hangingPunct="0">
        <a:spcBef>
          <a:spcPct val="20000"/>
        </a:spcBef>
        <a:spcAft>
          <a:spcPct val="0"/>
        </a:spcAft>
        <a:buClr>
          <a:srgbClr val="E00034"/>
        </a:buClr>
        <a:buFont typeface="Arial" pitchFamily="34" charset="0"/>
        <a:buChar char="•"/>
        <a:defRPr sz="2400" kern="1200">
          <a:solidFill>
            <a:schemeClr val="tx1"/>
          </a:solidFill>
          <a:latin typeface="+mn-lt"/>
          <a:ea typeface="ＭＳ Ｐゴシック" charset="-128"/>
          <a:cs typeface="ＭＳ Ｐゴシック" pitchFamily="34" charset="-128"/>
        </a:defRPr>
      </a:lvl3pPr>
      <a:lvl4pPr marL="1600200" indent="-228600" algn="l" rtl="0" eaLnBrk="0" fontAlgn="base" hangingPunct="0">
        <a:spcBef>
          <a:spcPct val="20000"/>
        </a:spcBef>
        <a:spcAft>
          <a:spcPct val="0"/>
        </a:spcAft>
        <a:buClr>
          <a:srgbClr val="E00034"/>
        </a:buClr>
        <a:buFont typeface="Arial" pitchFamily="34" charset="0"/>
        <a:buChar char="•"/>
        <a:defRPr sz="2000" kern="1200">
          <a:solidFill>
            <a:schemeClr val="tx1"/>
          </a:solidFill>
          <a:latin typeface="+mn-lt"/>
          <a:ea typeface="ＭＳ Ｐゴシック" charset="-128"/>
          <a:cs typeface="ＭＳ Ｐゴシック" pitchFamily="34" charset="-128"/>
        </a:defRPr>
      </a:lvl4pPr>
      <a:lvl5pPr marL="2057400" indent="-228600" algn="l" rtl="0" eaLnBrk="0" fontAlgn="base" hangingPunct="0">
        <a:spcBef>
          <a:spcPct val="20000"/>
        </a:spcBef>
        <a:spcAft>
          <a:spcPct val="0"/>
        </a:spcAft>
        <a:buClr>
          <a:srgbClr val="E00034"/>
        </a:buClr>
        <a:buFont typeface="Arial" pitchFamily="34" charset="0"/>
        <a:buChar char="•"/>
        <a:defRPr sz="2000" kern="1200">
          <a:solidFill>
            <a:schemeClr val="tx1"/>
          </a:solidFill>
          <a:latin typeface="+mn-lt"/>
          <a:ea typeface="ＭＳ Ｐゴシック" charset="-128"/>
          <a:cs typeface="ＭＳ Ｐゴシック"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package" Target="../embeddings/Microsoft_PowerPoint_Presentation1.ppt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38" y="3284986"/>
            <a:ext cx="8712968" cy="2567675"/>
          </a:xfrm>
          <a:prstGeom prst="rect">
            <a:avLst/>
          </a:prstGeom>
        </p:spPr>
      </p:pic>
      <p:pic>
        <p:nvPicPr>
          <p:cNvPr id="5" name="Picture 2" descr="D:\Users\indira.kulenovic\Desktop\download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63" y="260650"/>
            <a:ext cx="1152127" cy="11521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1105026" y="548680"/>
            <a:ext cx="7001966" cy="973460"/>
          </a:xfrm>
          <a:ln/>
        </p:spPr>
        <p:txBody>
          <a:bodyPr/>
          <a:lstStyle/>
          <a:p>
            <a:pPr algn="ctr" eaLnBrk="1" hangingPunct="1"/>
            <a:r>
              <a:rPr lang="en-US" altLang="ko-KR" sz="3600" i="0" dirty="0" smtClean="0">
                <a:latin typeface="+mn-lt"/>
              </a:rPr>
              <a:t>Billion</a:t>
            </a:r>
            <a:r>
              <a:rPr altLang="ko-KR" sz="3600" i="0" dirty="0" smtClean="0">
                <a:latin typeface="+mn-lt"/>
              </a:rPr>
              <a:t> Coalition for Resilience</a:t>
            </a:r>
            <a:r>
              <a:rPr altLang="ko-KR" sz="3200" b="0" i="0" dirty="0" smtClean="0">
                <a:latin typeface="Cambria" panose="02040503050406030204" pitchFamily="18" charset="0"/>
              </a:rPr>
              <a:t> </a:t>
            </a:r>
            <a:br>
              <a:rPr altLang="ko-KR" sz="3200" b="0" i="0" dirty="0" smtClean="0">
                <a:latin typeface="Cambria" panose="02040503050406030204" pitchFamily="18" charset="0"/>
              </a:rPr>
            </a:br>
            <a:endParaRPr lang="en-US" altLang="en-US" sz="2800" b="0" i="0" dirty="0" smtClean="0">
              <a:solidFill>
                <a:srgbClr val="E00034"/>
              </a:solidFill>
              <a:latin typeface="Cambria" panose="02040503050406030204" pitchFamily="18" charset="0"/>
            </a:endParaRPr>
          </a:p>
        </p:txBody>
      </p:sp>
      <p:pic>
        <p:nvPicPr>
          <p:cNvPr id="8" name="Picture 4" descr="D:\Users\indira.kulenovic\Desktop\image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490" y="1750263"/>
            <a:ext cx="1146832" cy="430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Users\indira.kulenovic\Desktop\imag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1750265"/>
            <a:ext cx="2290634" cy="4480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D:\Users\indira.kulenovic\Desktop\SMC2016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016" y="1756132"/>
            <a:ext cx="1835696" cy="4901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D:\Users\indira.kulenovic\Desktop\communitiesCas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8514" y="1691825"/>
            <a:ext cx="3038475"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16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50419" y="2852936"/>
            <a:ext cx="680780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lnSpc>
                <a:spcPct val="150000"/>
              </a:lnSpc>
              <a:spcBef>
                <a:spcPct val="0"/>
              </a:spcBef>
              <a:buClrTx/>
              <a:buNone/>
            </a:pPr>
            <a:r>
              <a:rPr lang="en-US" altLang="en-US" sz="3200" dirty="0" smtClean="0"/>
              <a:t>By 2025               </a:t>
            </a:r>
            <a:r>
              <a:rPr lang="en-US" altLang="en-US" sz="3200" b="1" dirty="0" smtClean="0"/>
              <a:t>Billion </a:t>
            </a:r>
            <a:r>
              <a:rPr lang="en-US" altLang="en-US" sz="3200" b="1" dirty="0"/>
              <a:t>People </a:t>
            </a:r>
            <a:r>
              <a:rPr lang="en-US" altLang="en-US" sz="3200" dirty="0"/>
              <a:t>are taking active steps towards enhancing community resilience. </a:t>
            </a:r>
            <a:endParaRPr lang="en-GB" altLang="en-US" sz="3200" dirty="0"/>
          </a:p>
        </p:txBody>
      </p:sp>
      <p:pic>
        <p:nvPicPr>
          <p:cNvPr id="2050" name="Picture 2" descr="D:\Users\indira.kulenovic\Desktop\downloa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63" y="260650"/>
            <a:ext cx="1152127" cy="1152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Users\indira.kulenovic\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19" y="1514177"/>
            <a:ext cx="929431" cy="3485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Users\indira.kulenovic\Desktop\imag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973" y="1475170"/>
            <a:ext cx="1858586" cy="3635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Users\indira.kulenovic\Desktop\SMC2016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475170"/>
            <a:ext cx="1519238" cy="40563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D:\Users\indira.kulenovic\Desktop\communitiesC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2858" y="1423505"/>
            <a:ext cx="2645465" cy="4395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Users\indira.kulenovic\Desktop\downloa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740578"/>
            <a:ext cx="1152127" cy="1152127"/>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D:\Users\indira.kulenovic\Desktop\20140609_Rwanda_BC_Main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5591" y="2180802"/>
            <a:ext cx="1626089" cy="87612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Users\indira.kulenovic\Desktop\20140520_Hygiene Promotion _Main 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12558" y="3459403"/>
            <a:ext cx="1649123" cy="8666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D:\Users\indira.kulenovic\Desktop\20130603-uganda-branch-main-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9526" y="4581130"/>
            <a:ext cx="1654474" cy="89141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
          <p:cNvSpPr>
            <a:spLocks noGrp="1" noChangeArrowheads="1"/>
          </p:cNvSpPr>
          <p:nvPr>
            <p:ph type="title"/>
          </p:nvPr>
        </p:nvSpPr>
        <p:spPr>
          <a:ln/>
        </p:spPr>
        <p:txBody>
          <a:bodyPr/>
          <a:lstStyle/>
          <a:p>
            <a:pPr algn="ctr" eaLnBrk="1" hangingPunct="1"/>
            <a:r>
              <a:rPr lang="en-US" altLang="ko-KR" sz="3600" b="0" i="0" dirty="0" smtClean="0">
                <a:latin typeface="+mn-lt"/>
              </a:rPr>
              <a:t>     </a:t>
            </a:r>
            <a:br>
              <a:rPr lang="en-US" altLang="ko-KR" sz="3600" b="0" i="0" dirty="0" smtClean="0">
                <a:latin typeface="+mn-lt"/>
              </a:rPr>
            </a:br>
            <a:r>
              <a:rPr lang="en-US" altLang="ko-KR" sz="3600" i="0" dirty="0" smtClean="0">
                <a:latin typeface="+mn-lt"/>
              </a:rPr>
              <a:t>Billion</a:t>
            </a:r>
            <a:r>
              <a:rPr altLang="ko-KR" sz="3600" i="0" dirty="0" smtClean="0">
                <a:latin typeface="+mn-lt"/>
              </a:rPr>
              <a:t> Coalition for Resilience</a:t>
            </a:r>
            <a:r>
              <a:rPr altLang="ko-KR" sz="3200" b="0" i="0" dirty="0" smtClean="0">
                <a:latin typeface="Cambria" panose="02040503050406030204" pitchFamily="18" charset="0"/>
              </a:rPr>
              <a:t> </a:t>
            </a:r>
            <a:br>
              <a:rPr altLang="ko-KR" sz="3200" b="0" i="0" dirty="0" smtClean="0">
                <a:latin typeface="Cambria" panose="02040503050406030204" pitchFamily="18" charset="0"/>
              </a:rPr>
            </a:br>
            <a:endParaRPr lang="en-US" altLang="en-US" sz="2800" b="0" i="0" dirty="0" smtClean="0">
              <a:solidFill>
                <a:srgbClr val="E00034"/>
              </a:solidFill>
              <a:latin typeface="Cambria" panose="02040503050406030204" pitchFamily="18" charset="0"/>
            </a:endParaRPr>
          </a:p>
        </p:txBody>
      </p:sp>
    </p:spTree>
    <p:extLst>
      <p:ext uri="{BB962C8B-B14F-4D97-AF65-F5344CB8AC3E}">
        <p14:creationId xmlns:p14="http://schemas.microsoft.com/office/powerpoint/2010/main" val="1380689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257970" y="2178226"/>
            <a:ext cx="7701292" cy="4608612"/>
          </a:xfrm>
          <a:ln>
            <a:miter lim="800000"/>
            <a:headEnd/>
            <a:tailEnd/>
          </a:ln>
          <a:extLst/>
        </p:spPr>
        <p:txBody>
          <a:bodyPr/>
          <a:lstStyle/>
          <a:p>
            <a:pPr marL="457200" indent="-457200" eaLnBrk="1" hangingPunct="1">
              <a:lnSpc>
                <a:spcPct val="100000"/>
              </a:lnSpc>
              <a:spcBef>
                <a:spcPts val="600"/>
              </a:spcBef>
              <a:spcAft>
                <a:spcPts val="600"/>
              </a:spcAft>
              <a:buFont typeface="Wingdings" pitchFamily="2" charset="2"/>
              <a:buChar char="Ø"/>
              <a:defRPr/>
            </a:pPr>
            <a:r>
              <a:rPr lang="en-US" sz="1800" dirty="0" smtClean="0">
                <a:solidFill>
                  <a:srgbClr val="FF0000"/>
                </a:solidFill>
              </a:rPr>
              <a:t>overall campaign </a:t>
            </a:r>
            <a:r>
              <a:rPr lang="en-US" sz="1800" b="0" dirty="0"/>
              <a:t>that focuses on building individual, household and community resilience</a:t>
            </a:r>
            <a:endParaRPr lang="en-GB" sz="1800" b="0" dirty="0"/>
          </a:p>
          <a:p>
            <a:pPr marL="457200" indent="-457200" eaLnBrk="1" hangingPunct="1">
              <a:lnSpc>
                <a:spcPct val="100000"/>
              </a:lnSpc>
              <a:spcBef>
                <a:spcPts val="0"/>
              </a:spcBef>
              <a:spcAft>
                <a:spcPts val="0"/>
              </a:spcAft>
              <a:buFont typeface="Wingdings" pitchFamily="2" charset="2"/>
              <a:buChar char="Ø"/>
              <a:defRPr/>
            </a:pPr>
            <a:endParaRPr lang="en-GB" sz="1800" dirty="0" smtClean="0">
              <a:solidFill>
                <a:srgbClr val="FF0000"/>
              </a:solidFill>
            </a:endParaRPr>
          </a:p>
          <a:p>
            <a:pPr marL="457200" indent="-457200" eaLnBrk="1" hangingPunct="1">
              <a:lnSpc>
                <a:spcPct val="100000"/>
              </a:lnSpc>
              <a:spcBef>
                <a:spcPts val="600"/>
              </a:spcBef>
              <a:spcAft>
                <a:spcPts val="600"/>
              </a:spcAft>
              <a:buFont typeface="Wingdings" pitchFamily="2" charset="2"/>
              <a:buChar char="Ø"/>
              <a:defRPr/>
            </a:pPr>
            <a:r>
              <a:rPr lang="en-GB" sz="1800" dirty="0" smtClean="0">
                <a:solidFill>
                  <a:srgbClr val="FF0000"/>
                </a:solidFill>
              </a:rPr>
              <a:t>call </a:t>
            </a:r>
            <a:r>
              <a:rPr lang="en-GB" sz="1800" dirty="0">
                <a:solidFill>
                  <a:srgbClr val="FF0000"/>
                </a:solidFill>
              </a:rPr>
              <a:t>to action </a:t>
            </a:r>
            <a:r>
              <a:rPr lang="en-GB" sz="1800" b="0" dirty="0"/>
              <a:t>with multiple opportunities for others to engage and support efforts</a:t>
            </a:r>
          </a:p>
          <a:p>
            <a:pPr marL="457200" indent="-457200" eaLnBrk="1" hangingPunct="1">
              <a:lnSpc>
                <a:spcPct val="100000"/>
              </a:lnSpc>
              <a:spcBef>
                <a:spcPts val="600"/>
              </a:spcBef>
              <a:spcAft>
                <a:spcPts val="600"/>
              </a:spcAft>
              <a:buFont typeface="Wingdings" pitchFamily="2" charset="2"/>
              <a:buChar char="Ø"/>
              <a:defRPr/>
            </a:pPr>
            <a:endParaRPr lang="en-US" sz="1000" dirty="0" smtClean="0">
              <a:solidFill>
                <a:srgbClr val="FF0000"/>
              </a:solidFill>
            </a:endParaRPr>
          </a:p>
          <a:p>
            <a:pPr marL="457200" indent="-457200" eaLnBrk="1" hangingPunct="1">
              <a:lnSpc>
                <a:spcPct val="100000"/>
              </a:lnSpc>
              <a:spcBef>
                <a:spcPts val="600"/>
              </a:spcBef>
              <a:spcAft>
                <a:spcPts val="600"/>
              </a:spcAft>
              <a:buFont typeface="Wingdings" pitchFamily="2" charset="2"/>
              <a:buChar char="Ø"/>
              <a:defRPr/>
            </a:pPr>
            <a:r>
              <a:rPr lang="en-US" sz="1800" dirty="0" smtClean="0">
                <a:solidFill>
                  <a:srgbClr val="FF0000"/>
                </a:solidFill>
              </a:rPr>
              <a:t>united </a:t>
            </a:r>
            <a:r>
              <a:rPr lang="en-US" sz="1800" dirty="0">
                <a:solidFill>
                  <a:srgbClr val="FF0000"/>
                </a:solidFill>
              </a:rPr>
              <a:t>effort </a:t>
            </a:r>
            <a:r>
              <a:rPr lang="en-US" sz="1800" b="0" dirty="0"/>
              <a:t>linked to &amp; building upon other campaigns (100 Resilient Cities challenge, ‘Making Cities Resilient’ campaign</a:t>
            </a:r>
            <a:r>
              <a:rPr lang="en-US" sz="1800" b="0" dirty="0" smtClean="0"/>
              <a:t>)</a:t>
            </a:r>
          </a:p>
          <a:p>
            <a:pPr marL="457200" indent="-457200" eaLnBrk="1" hangingPunct="1">
              <a:lnSpc>
                <a:spcPct val="100000"/>
              </a:lnSpc>
              <a:spcBef>
                <a:spcPts val="0"/>
              </a:spcBef>
              <a:spcAft>
                <a:spcPts val="0"/>
              </a:spcAft>
              <a:buFont typeface="Wingdings" pitchFamily="2" charset="2"/>
              <a:buChar char="Ø"/>
              <a:defRPr/>
            </a:pPr>
            <a:endParaRPr lang="en-US" sz="1800" b="0" dirty="0"/>
          </a:p>
          <a:p>
            <a:pPr marL="457200" indent="-457200" eaLnBrk="1" hangingPunct="1">
              <a:lnSpc>
                <a:spcPct val="100000"/>
              </a:lnSpc>
              <a:spcBef>
                <a:spcPts val="600"/>
              </a:spcBef>
              <a:spcAft>
                <a:spcPts val="600"/>
              </a:spcAft>
              <a:buFont typeface="Wingdings" pitchFamily="2" charset="2"/>
              <a:buChar char="Ø"/>
              <a:defRPr/>
            </a:pPr>
            <a:r>
              <a:rPr lang="en-US" sz="1800" dirty="0" smtClean="0">
                <a:solidFill>
                  <a:srgbClr val="FF0000"/>
                </a:solidFill>
              </a:rPr>
              <a:t>organizing </a:t>
            </a:r>
            <a:r>
              <a:rPr lang="en-US" sz="1800" dirty="0">
                <a:solidFill>
                  <a:srgbClr val="FF0000"/>
                </a:solidFill>
              </a:rPr>
              <a:t>model </a:t>
            </a:r>
            <a:r>
              <a:rPr lang="en-US" sz="1800" dirty="0" smtClean="0"/>
              <a:t>through a coalition building approach</a:t>
            </a:r>
            <a:endParaRPr lang="en-US" sz="1800" b="0" dirty="0"/>
          </a:p>
          <a:p>
            <a:pPr marL="1162050" lvl="5" indent="-342900">
              <a:lnSpc>
                <a:spcPct val="100000"/>
              </a:lnSpc>
              <a:buFont typeface="Arial" pitchFamily="34" charset="0"/>
              <a:buChar char="•"/>
              <a:defRPr/>
            </a:pPr>
            <a:endParaRPr lang="en-GB" altLang="en-US" dirty="0"/>
          </a:p>
          <a:p>
            <a:pPr eaLnBrk="1" hangingPunct="1">
              <a:lnSpc>
                <a:spcPct val="100000"/>
              </a:lnSpc>
              <a:buFont typeface="Arial" pitchFamily="34" charset="0"/>
              <a:buChar char="•"/>
              <a:defRPr/>
            </a:pPr>
            <a:endParaRPr lang="en-US" altLang="en-US" sz="1800" dirty="0"/>
          </a:p>
        </p:txBody>
      </p:sp>
      <p:pic>
        <p:nvPicPr>
          <p:cNvPr id="1026" name="Picture 2" descr="D:\Users\indira.kulenovic\Desktop\download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257" y="2060848"/>
            <a:ext cx="855538" cy="855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indira.kulenovic\Desktop\download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257" y="2996952"/>
            <a:ext cx="855538" cy="8555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indira.kulenovic\Desktop\download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257" y="3957693"/>
            <a:ext cx="855538" cy="8555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Users\indira.kulenovic\Desktop\download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257" y="4990064"/>
            <a:ext cx="855538" cy="8555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Users\indira.kulenovic\Desktop\downloa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63" y="260650"/>
            <a:ext cx="1152127" cy="11521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a:spLocks noGrp="1" noChangeArrowheads="1"/>
          </p:cNvSpPr>
          <p:nvPr>
            <p:ph type="title"/>
          </p:nvPr>
        </p:nvSpPr>
        <p:spPr>
          <a:ln/>
        </p:spPr>
        <p:txBody>
          <a:bodyPr/>
          <a:lstStyle/>
          <a:p>
            <a:pPr algn="ctr" eaLnBrk="1" hangingPunct="1"/>
            <a:r>
              <a:rPr lang="en-US" altLang="ko-KR" sz="3600" b="0" i="0" dirty="0" smtClean="0">
                <a:latin typeface="+mn-lt"/>
              </a:rPr>
              <a:t>     </a:t>
            </a:r>
            <a:br>
              <a:rPr lang="en-US" altLang="ko-KR" sz="3600" b="0" i="0" dirty="0" smtClean="0">
                <a:latin typeface="+mn-lt"/>
              </a:rPr>
            </a:br>
            <a:r>
              <a:rPr lang="en-US" altLang="ko-KR" sz="3600" i="0" dirty="0" smtClean="0">
                <a:latin typeface="+mn-lt"/>
              </a:rPr>
              <a:t>Billion</a:t>
            </a:r>
            <a:r>
              <a:rPr altLang="ko-KR" sz="3600" i="0" dirty="0" smtClean="0">
                <a:latin typeface="+mn-lt"/>
              </a:rPr>
              <a:t> Coalition for Resilience</a:t>
            </a:r>
            <a:r>
              <a:rPr altLang="ko-KR" sz="3200" b="0" i="0" dirty="0" smtClean="0">
                <a:latin typeface="Cambria" panose="02040503050406030204" pitchFamily="18" charset="0"/>
              </a:rPr>
              <a:t> </a:t>
            </a:r>
            <a:br>
              <a:rPr altLang="ko-KR" sz="3200" b="0" i="0" dirty="0" smtClean="0">
                <a:latin typeface="Cambria" panose="02040503050406030204" pitchFamily="18" charset="0"/>
              </a:rPr>
            </a:br>
            <a:endParaRPr lang="en-US" altLang="en-US" sz="2800" b="0" i="0" dirty="0" smtClean="0">
              <a:solidFill>
                <a:srgbClr val="E00034"/>
              </a:solidFill>
              <a:latin typeface="Cambria" panose="02040503050406030204" pitchFamily="18" charset="0"/>
            </a:endParaRPr>
          </a:p>
        </p:txBody>
      </p:sp>
      <p:pic>
        <p:nvPicPr>
          <p:cNvPr id="13" name="Picture 4" descr="D:\Users\indira.kulenovic\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19" y="1514177"/>
            <a:ext cx="929431" cy="3485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Users\indira.kulenovic\Desktop\imag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973" y="1475170"/>
            <a:ext cx="1858586" cy="3635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D:\Users\indira.kulenovic\Desktop\SMC2016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475170"/>
            <a:ext cx="1519238" cy="4056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D:\Users\indira.kulenovic\Desktop\communitiesC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2858" y="1423505"/>
            <a:ext cx="2645465" cy="43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80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436096" y="3068960"/>
            <a:ext cx="3594074" cy="2484288"/>
          </a:xfrm>
        </p:spPr>
        <p:txBody>
          <a:bodyPr/>
          <a:lstStyle/>
          <a:p>
            <a:pPr eaLnBrk="1" hangingPunct="1">
              <a:lnSpc>
                <a:spcPct val="100000"/>
              </a:lnSpc>
            </a:pPr>
            <a:r>
              <a:rPr lang="en-US" altLang="en-US" sz="2800" b="0" i="0" dirty="0">
                <a:solidFill>
                  <a:srgbClr val="FF0000"/>
                </a:solidFill>
                <a:latin typeface="Cambria" panose="02040503050406030204" pitchFamily="18" charset="0"/>
              </a:rPr>
              <a:t>A contextualized and tailored </a:t>
            </a:r>
            <a:r>
              <a:rPr lang="en-US" altLang="en-US" sz="2800" b="0" i="0" dirty="0" smtClean="0">
                <a:solidFill>
                  <a:srgbClr val="FF0000"/>
                </a:solidFill>
                <a:latin typeface="Cambria" panose="02040503050406030204" pitchFamily="18" charset="0"/>
              </a:rPr>
              <a:t>approach in communities</a:t>
            </a:r>
            <a:endParaRPr lang="en-US" altLang="en-US" sz="2800" b="0" i="0" dirty="0">
              <a:solidFill>
                <a:srgbClr val="FF0000"/>
              </a:solidFill>
              <a:latin typeface="Cambria" panose="02040503050406030204" pitchFamily="18" charset="0"/>
            </a:endParaRPr>
          </a:p>
        </p:txBody>
      </p:sp>
      <p:sp>
        <p:nvSpPr>
          <p:cNvPr id="45059" name="Rectangle 3"/>
          <p:cNvSpPr>
            <a:spLocks noGrp="1" noChangeArrowheads="1"/>
          </p:cNvSpPr>
          <p:nvPr>
            <p:ph type="body" idx="1"/>
          </p:nvPr>
        </p:nvSpPr>
        <p:spPr>
          <a:xfrm>
            <a:off x="179513" y="1916832"/>
            <a:ext cx="8784976" cy="4240292"/>
          </a:xfrm>
          <a:ln>
            <a:miter lim="800000"/>
            <a:headEnd/>
            <a:tailEnd/>
          </a:ln>
          <a:extLst/>
        </p:spPr>
        <p:txBody>
          <a:bodyPr/>
          <a:lstStyle/>
          <a:p>
            <a:pPr marL="0" indent="0" eaLnBrk="1" hangingPunct="1">
              <a:lnSpc>
                <a:spcPct val="100000"/>
              </a:lnSpc>
              <a:defRPr/>
            </a:pPr>
            <a:endParaRPr lang="en-GB" sz="1600" b="0" dirty="0"/>
          </a:p>
          <a:p>
            <a:pPr marL="0" indent="0" eaLnBrk="1" hangingPunct="1">
              <a:lnSpc>
                <a:spcPct val="100000"/>
              </a:lnSpc>
              <a:buNone/>
              <a:defRPr/>
            </a:pPr>
            <a:r>
              <a:rPr lang="en-GB" sz="1800" b="0" dirty="0"/>
              <a:t>Communities to decide on a variety of resilience building activities that suit local needs:</a:t>
            </a:r>
          </a:p>
          <a:p>
            <a:pPr marL="457200" indent="-457200" eaLnBrk="1" hangingPunct="1">
              <a:lnSpc>
                <a:spcPct val="100000"/>
              </a:lnSpc>
              <a:spcBef>
                <a:spcPts val="600"/>
              </a:spcBef>
              <a:spcAft>
                <a:spcPts val="600"/>
              </a:spcAft>
              <a:buFont typeface="Wingdings" pitchFamily="2" charset="2"/>
              <a:buChar char="Ø"/>
              <a:defRPr/>
            </a:pPr>
            <a:r>
              <a:rPr lang="en-GB" sz="1600" dirty="0"/>
              <a:t>Expanding first aid and preparedness trainings</a:t>
            </a:r>
          </a:p>
          <a:p>
            <a:pPr marL="457200" indent="-457200" eaLnBrk="1" hangingPunct="1">
              <a:lnSpc>
                <a:spcPct val="100000"/>
              </a:lnSpc>
              <a:spcBef>
                <a:spcPts val="600"/>
              </a:spcBef>
              <a:spcAft>
                <a:spcPts val="600"/>
              </a:spcAft>
              <a:buFont typeface="Wingdings" pitchFamily="2" charset="2"/>
              <a:buChar char="Ø"/>
              <a:defRPr/>
            </a:pPr>
            <a:r>
              <a:rPr lang="en-GB" sz="1600" dirty="0"/>
              <a:t>Access to health, water and sanitation, and shelter</a:t>
            </a:r>
          </a:p>
          <a:p>
            <a:pPr marL="457200" indent="-457200" eaLnBrk="1" hangingPunct="1">
              <a:lnSpc>
                <a:spcPct val="100000"/>
              </a:lnSpc>
              <a:spcBef>
                <a:spcPts val="600"/>
              </a:spcBef>
              <a:spcAft>
                <a:spcPts val="600"/>
              </a:spcAft>
              <a:buFont typeface="Wingdings" pitchFamily="2" charset="2"/>
              <a:buChar char="Ø"/>
              <a:defRPr/>
            </a:pPr>
            <a:r>
              <a:rPr lang="en-GB" sz="1600" dirty="0"/>
              <a:t>Strengthening of early warning systems</a:t>
            </a:r>
          </a:p>
          <a:p>
            <a:pPr marL="457200" indent="-457200" eaLnBrk="1" hangingPunct="1">
              <a:lnSpc>
                <a:spcPct val="100000"/>
              </a:lnSpc>
              <a:spcBef>
                <a:spcPts val="600"/>
              </a:spcBef>
              <a:spcAft>
                <a:spcPts val="600"/>
              </a:spcAft>
              <a:buFont typeface="Wingdings" pitchFamily="2" charset="2"/>
              <a:buChar char="Ø"/>
              <a:defRPr/>
            </a:pPr>
            <a:r>
              <a:rPr lang="en-GB" sz="1600" dirty="0"/>
              <a:t>School safety and education</a:t>
            </a:r>
          </a:p>
          <a:p>
            <a:pPr marL="457200" indent="-457200" eaLnBrk="1" hangingPunct="1">
              <a:lnSpc>
                <a:spcPct val="100000"/>
              </a:lnSpc>
              <a:spcBef>
                <a:spcPts val="600"/>
              </a:spcBef>
              <a:spcAft>
                <a:spcPts val="600"/>
              </a:spcAft>
              <a:buFont typeface="Wingdings" pitchFamily="2" charset="2"/>
              <a:buChar char="Ø"/>
              <a:defRPr/>
            </a:pPr>
            <a:r>
              <a:rPr lang="en-GB" sz="1600" dirty="0"/>
              <a:t>Support to income generating activities </a:t>
            </a:r>
          </a:p>
          <a:p>
            <a:pPr marL="457200" indent="-457200" eaLnBrk="1" hangingPunct="1">
              <a:lnSpc>
                <a:spcPct val="100000"/>
              </a:lnSpc>
              <a:spcBef>
                <a:spcPts val="600"/>
              </a:spcBef>
              <a:spcAft>
                <a:spcPts val="600"/>
              </a:spcAft>
              <a:buFont typeface="Wingdings" pitchFamily="2" charset="2"/>
              <a:buChar char="Ø"/>
              <a:defRPr/>
            </a:pPr>
            <a:r>
              <a:rPr lang="en-GB" sz="1600" dirty="0"/>
              <a:t>Road safety and education</a:t>
            </a:r>
          </a:p>
          <a:p>
            <a:pPr marL="457200" indent="-457200" eaLnBrk="1" hangingPunct="1">
              <a:lnSpc>
                <a:spcPct val="100000"/>
              </a:lnSpc>
              <a:spcBef>
                <a:spcPts val="600"/>
              </a:spcBef>
              <a:spcAft>
                <a:spcPts val="600"/>
              </a:spcAft>
              <a:buFont typeface="Wingdings" pitchFamily="2" charset="2"/>
              <a:buChar char="Ø"/>
              <a:defRPr/>
            </a:pPr>
            <a:r>
              <a:rPr lang="en-GB" sz="1600" dirty="0"/>
              <a:t>Reforestation and environmental education</a:t>
            </a:r>
          </a:p>
          <a:p>
            <a:pPr marL="457200" indent="-457200" eaLnBrk="1" hangingPunct="1">
              <a:lnSpc>
                <a:spcPct val="100000"/>
              </a:lnSpc>
              <a:spcBef>
                <a:spcPts val="600"/>
              </a:spcBef>
              <a:spcAft>
                <a:spcPts val="600"/>
              </a:spcAft>
              <a:buFont typeface="Wingdings" pitchFamily="2" charset="2"/>
              <a:buChar char="Ø"/>
              <a:defRPr/>
            </a:pPr>
            <a:r>
              <a:rPr lang="en-GB" sz="1600" dirty="0"/>
              <a:t>Others…</a:t>
            </a:r>
          </a:p>
          <a:p>
            <a:pPr marL="1162050" lvl="5" indent="-342900">
              <a:lnSpc>
                <a:spcPct val="100000"/>
              </a:lnSpc>
              <a:buFont typeface="Arial" pitchFamily="34" charset="0"/>
              <a:buChar char="•"/>
              <a:defRPr/>
            </a:pPr>
            <a:endParaRPr lang="en-GB" altLang="en-US" dirty="0"/>
          </a:p>
          <a:p>
            <a:pPr eaLnBrk="1" hangingPunct="1">
              <a:lnSpc>
                <a:spcPct val="100000"/>
              </a:lnSpc>
              <a:buFont typeface="Arial" pitchFamily="34" charset="0"/>
              <a:buChar char="•"/>
              <a:defRPr/>
            </a:pPr>
            <a:endParaRPr lang="en-US" altLang="en-US" sz="1800" dirty="0"/>
          </a:p>
        </p:txBody>
      </p:sp>
      <p:pic>
        <p:nvPicPr>
          <p:cNvPr id="4" name="Picture 4" descr="D:\Users\indira.kulenovic\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19" y="1514177"/>
            <a:ext cx="929431" cy="348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Users\indira.kulenovic\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973" y="1475170"/>
            <a:ext cx="1858586" cy="363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Users\indira.kulenovic\Desktop\SMC2016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475170"/>
            <a:ext cx="1519238" cy="4056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D:\Users\indira.kulenovic\Desktop\communitiesC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2858" y="1423505"/>
            <a:ext cx="2645465" cy="4395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indira.kulenovic\Desktop\download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963" y="260650"/>
            <a:ext cx="1152127" cy="11521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US" altLang="ko-KR" sz="3600" b="0" i="0" smtClean="0">
                <a:latin typeface="+mn-lt"/>
              </a:rPr>
              <a:t>     </a:t>
            </a:r>
            <a:br>
              <a:rPr lang="en-US" altLang="ko-KR" sz="3600" b="0" i="0" smtClean="0">
                <a:latin typeface="+mn-lt"/>
              </a:rPr>
            </a:br>
            <a:r>
              <a:rPr lang="en-US" altLang="ko-KR" sz="3600" i="0" smtClean="0">
                <a:latin typeface="+mn-lt"/>
              </a:rPr>
              <a:t>Billion Coalition for Resilience</a:t>
            </a:r>
            <a:r>
              <a:rPr lang="en-US" altLang="ko-KR" sz="3200" b="0" i="0" smtClean="0">
                <a:latin typeface="Cambria" panose="02040503050406030204" pitchFamily="18" charset="0"/>
              </a:rPr>
              <a:t> </a:t>
            </a:r>
            <a:br>
              <a:rPr lang="en-US" altLang="ko-KR" sz="3200" b="0" i="0" smtClean="0">
                <a:latin typeface="Cambria" panose="02040503050406030204" pitchFamily="18" charset="0"/>
              </a:rPr>
            </a:br>
            <a:endParaRPr lang="en-US" altLang="en-US" sz="2800" b="0" i="0" dirty="0" smtClean="0">
              <a:solidFill>
                <a:srgbClr val="E00034"/>
              </a:solidFill>
              <a:latin typeface="Cambria" panose="02040503050406030204" pitchFamily="18" charset="0"/>
            </a:endParaRPr>
          </a:p>
        </p:txBody>
      </p:sp>
    </p:spTree>
    <p:extLst>
      <p:ext uri="{BB962C8B-B14F-4D97-AF65-F5344CB8AC3E}">
        <p14:creationId xmlns:p14="http://schemas.microsoft.com/office/powerpoint/2010/main" val="570676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Users\indira.kulenovic\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342" y="2705031"/>
            <a:ext cx="1487817" cy="111442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a:grpSpLocks/>
          </p:cNvGrpSpPr>
          <p:nvPr/>
        </p:nvGrpSpPr>
        <p:grpSpPr bwMode="auto">
          <a:xfrm>
            <a:off x="4572000" y="1579562"/>
            <a:ext cx="4392487" cy="4297709"/>
            <a:chOff x="623687" y="658709"/>
            <a:chExt cx="3840480" cy="4157578"/>
          </a:xfrm>
        </p:grpSpPr>
        <p:sp>
          <p:nvSpPr>
            <p:cNvPr id="5" name="Oval 4"/>
            <p:cNvSpPr/>
            <p:nvPr/>
          </p:nvSpPr>
          <p:spPr>
            <a:xfrm>
              <a:off x="623687" y="658709"/>
              <a:ext cx="3840480" cy="3839746"/>
            </a:xfrm>
            <a:prstGeom prst="ellips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defRPr/>
              </a:pPr>
              <a:endParaRPr lang="en-US" altLang="en-US" sz="3600" smtClean="0">
                <a:solidFill>
                  <a:srgbClr val="FFFFFF"/>
                </a:solidFill>
              </a:endParaRPr>
            </a:p>
          </p:txBody>
        </p:sp>
        <p:sp>
          <p:nvSpPr>
            <p:cNvPr id="6" name="Oval 5"/>
            <p:cNvSpPr/>
            <p:nvPr/>
          </p:nvSpPr>
          <p:spPr>
            <a:xfrm>
              <a:off x="871306" y="675889"/>
              <a:ext cx="3292524" cy="3291702"/>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defRPr/>
              </a:pPr>
              <a:endParaRPr lang="en-US" altLang="en-US" sz="3600" smtClean="0">
                <a:solidFill>
                  <a:srgbClr val="FFFFFF"/>
                </a:solidFill>
              </a:endParaRPr>
            </a:p>
          </p:txBody>
        </p:sp>
        <p:sp>
          <p:nvSpPr>
            <p:cNvPr id="7" name="Oval 6"/>
            <p:cNvSpPr/>
            <p:nvPr/>
          </p:nvSpPr>
          <p:spPr>
            <a:xfrm>
              <a:off x="1146082" y="696505"/>
              <a:ext cx="2742971" cy="2743657"/>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defRPr/>
              </a:pPr>
              <a:endParaRPr lang="en-US" altLang="en-US" sz="3600" smtClean="0">
                <a:solidFill>
                  <a:srgbClr val="FFFFFF"/>
                </a:solidFill>
              </a:endParaRPr>
            </a:p>
          </p:txBody>
        </p:sp>
        <p:sp>
          <p:nvSpPr>
            <p:cNvPr id="8" name="Oval 7"/>
            <p:cNvSpPr/>
            <p:nvPr/>
          </p:nvSpPr>
          <p:spPr>
            <a:xfrm>
              <a:off x="1419261" y="686197"/>
              <a:ext cx="2195016" cy="2193895"/>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defRPr/>
              </a:pPr>
              <a:endParaRPr lang="en-US" altLang="en-US" sz="3600" smtClean="0">
                <a:solidFill>
                  <a:srgbClr val="FFFFFF"/>
                </a:solidFill>
              </a:endParaRPr>
            </a:p>
          </p:txBody>
        </p:sp>
        <p:sp>
          <p:nvSpPr>
            <p:cNvPr id="9" name="Oval 8"/>
            <p:cNvSpPr/>
            <p:nvPr/>
          </p:nvSpPr>
          <p:spPr>
            <a:xfrm>
              <a:off x="1694037" y="682761"/>
              <a:ext cx="1645464" cy="1645851"/>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defRPr/>
              </a:pPr>
              <a:endParaRPr lang="en-US" altLang="en-US" sz="3600" smtClean="0">
                <a:solidFill>
                  <a:srgbClr val="FFFFFF"/>
                </a:solidFill>
              </a:endParaRPr>
            </a:p>
          </p:txBody>
        </p:sp>
        <p:sp>
          <p:nvSpPr>
            <p:cNvPr id="10" name="Oval 9"/>
            <p:cNvSpPr/>
            <p:nvPr/>
          </p:nvSpPr>
          <p:spPr>
            <a:xfrm>
              <a:off x="2015143" y="682761"/>
              <a:ext cx="1004851" cy="10084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defRPr/>
              </a:pPr>
              <a:endParaRPr lang="en-US" altLang="en-US" sz="3600" smtClean="0">
                <a:solidFill>
                  <a:srgbClr val="FFFFFF"/>
                </a:solidFill>
              </a:endParaRPr>
            </a:p>
          </p:txBody>
        </p:sp>
        <p:pic>
          <p:nvPicPr>
            <p:cNvPr id="11" name="Picture 10"/>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302116" y="821439"/>
              <a:ext cx="430306" cy="365760"/>
            </a:xfrm>
            <a:prstGeom prst="rect">
              <a:avLst/>
            </a:prstGeom>
          </p:spPr>
        </p:pic>
        <p:sp>
          <p:nvSpPr>
            <p:cNvPr id="26636" name="TextBox 11"/>
            <p:cNvSpPr txBox="1">
              <a:spLocks noChangeArrowheads="1"/>
            </p:cNvSpPr>
            <p:nvPr/>
          </p:nvSpPr>
          <p:spPr bwMode="auto">
            <a:xfrm>
              <a:off x="1796837" y="1236271"/>
              <a:ext cx="1463040" cy="2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200" b="1">
                  <a:solidFill>
                    <a:schemeClr val="bg1"/>
                  </a:solidFill>
                  <a:latin typeface="Times New Roman" pitchFamily="18" charset="0"/>
                </a:rPr>
                <a:t>Households</a:t>
              </a:r>
            </a:p>
          </p:txBody>
        </p:sp>
        <p:sp>
          <p:nvSpPr>
            <p:cNvPr id="26637" name="TextBox 12"/>
            <p:cNvSpPr txBox="1">
              <a:spLocks noChangeArrowheads="1"/>
            </p:cNvSpPr>
            <p:nvPr/>
          </p:nvSpPr>
          <p:spPr bwMode="auto">
            <a:xfrm>
              <a:off x="1820901" y="2319112"/>
              <a:ext cx="1463040" cy="4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200" b="1">
                  <a:solidFill>
                    <a:schemeClr val="bg1"/>
                  </a:solidFill>
                  <a:latin typeface="Times New Roman" pitchFamily="18" charset="0"/>
                </a:rPr>
                <a:t>Neighborhood/ Community</a:t>
              </a:r>
            </a:p>
          </p:txBody>
        </p:sp>
        <p:sp>
          <p:nvSpPr>
            <p:cNvPr id="26638" name="TextBox 13"/>
            <p:cNvSpPr txBox="1">
              <a:spLocks noChangeArrowheads="1"/>
            </p:cNvSpPr>
            <p:nvPr/>
          </p:nvSpPr>
          <p:spPr bwMode="auto">
            <a:xfrm>
              <a:off x="1828449" y="2985681"/>
              <a:ext cx="1463040" cy="2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200" b="1">
                  <a:solidFill>
                    <a:schemeClr val="bg1"/>
                  </a:solidFill>
                  <a:latin typeface="Times New Roman" pitchFamily="18" charset="0"/>
                </a:rPr>
                <a:t>City / District</a:t>
              </a:r>
            </a:p>
          </p:txBody>
        </p:sp>
        <p:sp>
          <p:nvSpPr>
            <p:cNvPr id="26639" name="TextBox 14"/>
            <p:cNvSpPr txBox="1">
              <a:spLocks noChangeArrowheads="1"/>
            </p:cNvSpPr>
            <p:nvPr/>
          </p:nvSpPr>
          <p:spPr bwMode="auto">
            <a:xfrm>
              <a:off x="1820901" y="3635068"/>
              <a:ext cx="1463040" cy="2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200" b="1">
                  <a:solidFill>
                    <a:schemeClr val="bg1"/>
                  </a:solidFill>
                  <a:latin typeface="Times New Roman" pitchFamily="18" charset="0"/>
                </a:rPr>
                <a:t>National</a:t>
              </a:r>
            </a:p>
          </p:txBody>
        </p:sp>
        <p:sp>
          <p:nvSpPr>
            <p:cNvPr id="26640" name="TextBox 15"/>
            <p:cNvSpPr txBox="1">
              <a:spLocks noChangeArrowheads="1"/>
            </p:cNvSpPr>
            <p:nvPr/>
          </p:nvSpPr>
          <p:spPr bwMode="auto">
            <a:xfrm>
              <a:off x="1828449" y="4142746"/>
              <a:ext cx="1463040" cy="2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200" b="1">
                  <a:solidFill>
                    <a:schemeClr val="bg1"/>
                  </a:solidFill>
                  <a:latin typeface="Times New Roman" pitchFamily="18" charset="0"/>
                </a:rPr>
                <a:t>Global</a:t>
              </a:r>
            </a:p>
          </p:txBody>
        </p:sp>
        <p:sp>
          <p:nvSpPr>
            <p:cNvPr id="26641" name="TextBox 16"/>
            <p:cNvSpPr txBox="1">
              <a:spLocks noChangeArrowheads="1"/>
            </p:cNvSpPr>
            <p:nvPr/>
          </p:nvSpPr>
          <p:spPr bwMode="auto">
            <a:xfrm>
              <a:off x="1828449" y="1831961"/>
              <a:ext cx="1463040" cy="2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200" b="1">
                  <a:solidFill>
                    <a:schemeClr val="bg1"/>
                  </a:solidFill>
                  <a:latin typeface="Times New Roman" pitchFamily="18" charset="0"/>
                </a:rPr>
                <a:t>Institution</a:t>
              </a:r>
            </a:p>
          </p:txBody>
        </p:sp>
        <p:sp>
          <p:nvSpPr>
            <p:cNvPr id="26642" name="Text Box 1"/>
            <p:cNvSpPr txBox="1">
              <a:spLocks noChangeArrowheads="1"/>
            </p:cNvSpPr>
            <p:nvPr/>
          </p:nvSpPr>
          <p:spPr bwMode="auto">
            <a:xfrm>
              <a:off x="623687" y="4506838"/>
              <a:ext cx="3745568" cy="309449"/>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900">
                  <a:ea typeface="Calibri" pitchFamily="34" charset="0"/>
                  <a:cs typeface="Arial" pitchFamily="34" charset="0"/>
                </a:rPr>
                <a:t>(Graphic adapted from World Development Report 2014)</a:t>
              </a:r>
              <a:endParaRPr lang="en-US" altLang="en-US" sz="900">
                <a:latin typeface="Times New Roman" pitchFamily="18" charset="0"/>
                <a:ea typeface="Calibri" pitchFamily="34" charset="0"/>
                <a:cs typeface="Arial" pitchFamily="34" charset="0"/>
              </a:endParaRPr>
            </a:p>
          </p:txBody>
        </p:sp>
      </p:grpSp>
      <p:sp>
        <p:nvSpPr>
          <p:cNvPr id="20" name="Rectangle 2"/>
          <p:cNvSpPr>
            <a:spLocks noGrp="1" noChangeArrowheads="1"/>
          </p:cNvSpPr>
          <p:nvPr>
            <p:ph type="title"/>
          </p:nvPr>
        </p:nvSpPr>
        <p:spPr/>
        <p:txBody>
          <a:bodyPr/>
          <a:lstStyle/>
          <a:p>
            <a:pPr algn="ctr" eaLnBrk="1" hangingPunct="1"/>
            <a:r>
              <a:rPr lang="en-GB" altLang="ko-KR" sz="3200" b="0" i="0" dirty="0" smtClean="0">
                <a:solidFill>
                  <a:srgbClr val="FF0000"/>
                </a:solidFill>
                <a:latin typeface="Cambria" panose="02040503050406030204" pitchFamily="18" charset="0"/>
              </a:rPr>
              <a:t>Components to Support Efforts </a:t>
            </a:r>
            <a:endParaRPr lang="en-US" altLang="en-US" sz="2800" b="0" i="0" dirty="0" smtClean="0">
              <a:solidFill>
                <a:srgbClr val="FF0000"/>
              </a:solidFill>
              <a:latin typeface="Cambria" panose="02040503050406030204" pitchFamily="18" charset="0"/>
            </a:endParaRPr>
          </a:p>
        </p:txBody>
      </p:sp>
      <p:pic>
        <p:nvPicPr>
          <p:cNvPr id="5122" name="Picture 2" descr="D:\Users\indira.kulenovic\Desktop\10-15 Blog Po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813" y="2705031"/>
            <a:ext cx="1720266" cy="116404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Users\indira.kulenovic\Desktop\5th LFC Fly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814" y="1930781"/>
            <a:ext cx="3999057" cy="5521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Users\indira.kulenovic\Desktop\842f93_886c5775dc5c45f3bab299bcd4cece88.jpg_srz_400_271_75_22_0.50_1.20_0.00_jpg_sr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031" y="4067124"/>
            <a:ext cx="1720266" cy="116548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Users\indira.kulenovic\Desktop\nonprofit-partnership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8342" y="3748317"/>
            <a:ext cx="1487817" cy="143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11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915817" y="1436356"/>
            <a:ext cx="3312367" cy="4293483"/>
          </a:xfrm>
          <a:ln/>
        </p:spPr>
      </p:pic>
      <p:sp>
        <p:nvSpPr>
          <p:cNvPr id="18" name="Rectangle 17"/>
          <p:cNvSpPr>
            <a:spLocks noChangeArrowheads="1"/>
          </p:cNvSpPr>
          <p:nvPr/>
        </p:nvSpPr>
        <p:spPr bwMode="auto">
          <a:xfrm>
            <a:off x="322386" y="2132858"/>
            <a:ext cx="2305399"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GB" altLang="en-US" sz="1300" b="1" dirty="0">
                <a:solidFill>
                  <a:srgbClr val="E00034"/>
                </a:solidFill>
                <a:cs typeface="Arial" pitchFamily="34" charset="0"/>
              </a:rPr>
              <a:t>Global</a:t>
            </a:r>
            <a:endParaRPr lang="en-GB" altLang="en-US" sz="1300" dirty="0">
              <a:solidFill>
                <a:srgbClr val="E00034"/>
              </a:solidFill>
              <a:cs typeface="Arial" pitchFamily="34" charset="0"/>
            </a:endParaRPr>
          </a:p>
          <a:p>
            <a:pPr>
              <a:spcBef>
                <a:spcPct val="0"/>
              </a:spcBef>
              <a:buClrTx/>
              <a:buFontTx/>
              <a:buChar char="•"/>
            </a:pPr>
            <a:r>
              <a:rPr lang="en-GB" altLang="en-US" sz="1600" dirty="0">
                <a:cs typeface="Arial" pitchFamily="34" charset="0"/>
              </a:rPr>
              <a:t>Invite partners from organizational and corporate </a:t>
            </a:r>
            <a:r>
              <a:rPr lang="en-GB" altLang="en-US" sz="1600" dirty="0" smtClean="0">
                <a:cs typeface="Arial" pitchFamily="34" charset="0"/>
              </a:rPr>
              <a:t>networks</a:t>
            </a:r>
          </a:p>
          <a:p>
            <a:pPr>
              <a:spcBef>
                <a:spcPct val="0"/>
              </a:spcBef>
              <a:buClrTx/>
              <a:buNone/>
            </a:pPr>
            <a:endParaRPr lang="en-GB" altLang="en-US" sz="1600" dirty="0">
              <a:cs typeface="Arial" pitchFamily="34" charset="0"/>
            </a:endParaRPr>
          </a:p>
          <a:p>
            <a:pPr>
              <a:spcBef>
                <a:spcPct val="0"/>
              </a:spcBef>
              <a:buClrTx/>
              <a:buFontTx/>
              <a:buChar char="•"/>
            </a:pPr>
            <a:r>
              <a:rPr lang="en-GB" altLang="en-US" sz="1600" dirty="0">
                <a:cs typeface="Arial" pitchFamily="34" charset="0"/>
              </a:rPr>
              <a:t>Refine and share global </a:t>
            </a:r>
            <a:r>
              <a:rPr lang="en-GB" altLang="en-US" sz="1600" dirty="0" smtClean="0">
                <a:cs typeface="Arial" pitchFamily="34" charset="0"/>
              </a:rPr>
              <a:t>messaging</a:t>
            </a:r>
          </a:p>
          <a:p>
            <a:pPr>
              <a:spcBef>
                <a:spcPct val="0"/>
              </a:spcBef>
              <a:buClrTx/>
              <a:buNone/>
            </a:pPr>
            <a:r>
              <a:rPr lang="en-GB" altLang="en-US" sz="1600" dirty="0" smtClean="0">
                <a:cs typeface="Arial" pitchFamily="34" charset="0"/>
              </a:rPr>
              <a:t> </a:t>
            </a:r>
            <a:endParaRPr lang="en-GB" altLang="en-US" sz="1600" dirty="0">
              <a:cs typeface="Arial" pitchFamily="34" charset="0"/>
            </a:endParaRPr>
          </a:p>
          <a:p>
            <a:pPr>
              <a:spcBef>
                <a:spcPct val="0"/>
              </a:spcBef>
              <a:buClrTx/>
              <a:buFontTx/>
              <a:buChar char="•"/>
            </a:pPr>
            <a:r>
              <a:rPr lang="en-GB" altLang="en-US" sz="1600" dirty="0">
                <a:cs typeface="Arial" pitchFamily="34" charset="0"/>
              </a:rPr>
              <a:t>Develop easy-to-use toolkits and menu of </a:t>
            </a:r>
            <a:r>
              <a:rPr lang="en-GB" altLang="en-US" sz="1600" dirty="0" smtClean="0">
                <a:cs typeface="Arial" pitchFamily="34" charset="0"/>
              </a:rPr>
              <a:t>options</a:t>
            </a:r>
          </a:p>
          <a:p>
            <a:pPr>
              <a:spcBef>
                <a:spcPct val="0"/>
              </a:spcBef>
              <a:buClrTx/>
              <a:buNone/>
            </a:pPr>
            <a:endParaRPr lang="en-GB" altLang="en-US" sz="1600" dirty="0" smtClean="0">
              <a:cs typeface="Arial" pitchFamily="34" charset="0"/>
            </a:endParaRPr>
          </a:p>
          <a:p>
            <a:pPr>
              <a:spcBef>
                <a:spcPct val="0"/>
              </a:spcBef>
              <a:buClrTx/>
              <a:buFontTx/>
              <a:buChar char="•"/>
            </a:pPr>
            <a:r>
              <a:rPr lang="en-GB" altLang="en-US" sz="1600" dirty="0" smtClean="0">
                <a:cs typeface="Arial" pitchFamily="34" charset="0"/>
              </a:rPr>
              <a:t>Create </a:t>
            </a:r>
            <a:r>
              <a:rPr lang="en-GB" altLang="en-US" sz="1600" dirty="0">
                <a:cs typeface="Arial" pitchFamily="34" charset="0"/>
              </a:rPr>
              <a:t>financing mechanisms to spur innovation</a:t>
            </a:r>
          </a:p>
          <a:p>
            <a:pPr>
              <a:spcBef>
                <a:spcPct val="0"/>
              </a:spcBef>
              <a:buClrTx/>
              <a:buNone/>
            </a:pPr>
            <a:endParaRPr lang="en-GB" altLang="en-US" sz="1200" dirty="0">
              <a:latin typeface="Times New Roman" pitchFamily="18" charset="0"/>
              <a:cs typeface="Arial" pitchFamily="34" charset="0"/>
            </a:endParaRPr>
          </a:p>
        </p:txBody>
      </p:sp>
      <p:sp>
        <p:nvSpPr>
          <p:cNvPr id="15" name="TextBox 14"/>
          <p:cNvSpPr txBox="1"/>
          <p:nvPr/>
        </p:nvSpPr>
        <p:spPr>
          <a:xfrm>
            <a:off x="0" y="423847"/>
            <a:ext cx="9144000" cy="1200329"/>
          </a:xfrm>
          <a:prstGeom prst="rect">
            <a:avLst/>
          </a:prstGeom>
          <a:noFill/>
        </p:spPr>
        <p:txBody>
          <a:bodyPr wrap="square" rtlCol="0">
            <a:spAutoFit/>
          </a:bodyPr>
          <a:lstStyle/>
          <a:p>
            <a:pPr marL="0" lvl="1" algn="ctr"/>
            <a:r>
              <a:rPr lang="en-US" sz="3200" kern="0" dirty="0" smtClean="0">
                <a:solidFill>
                  <a:srgbClr val="FF0000"/>
                </a:solidFill>
                <a:latin typeface="Cambria" panose="02040503050406030204" pitchFamily="18" charset="0"/>
              </a:rPr>
              <a:t>Engagement opportunities at different levels</a:t>
            </a:r>
            <a:endParaRPr lang="en-US" sz="2400" kern="0" dirty="0">
              <a:solidFill>
                <a:srgbClr val="FF0000"/>
              </a:solidFill>
              <a:latin typeface="Cambria" panose="02040503050406030204" pitchFamily="18" charset="0"/>
            </a:endParaRPr>
          </a:p>
          <a:p>
            <a:pPr algn="ctr"/>
            <a:endParaRPr lang="en-US" sz="4000" dirty="0">
              <a:solidFill>
                <a:srgbClr val="ED1B2E"/>
              </a:solidFill>
              <a:latin typeface="Cambria" panose="02040503050406030204" pitchFamily="18" charset="0"/>
            </a:endParaRPr>
          </a:p>
        </p:txBody>
      </p:sp>
      <p:pic>
        <p:nvPicPr>
          <p:cNvPr id="3074" name="Picture 2" descr="D:\Users\indira.kulenovic\Desktop\images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385" y="1412778"/>
            <a:ext cx="879922" cy="9617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Users\indira.kulenovic\Desktop\images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9313" y="1907583"/>
            <a:ext cx="1267887" cy="3052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Users\indira.kulenovic\Desktop\images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764264"/>
            <a:ext cx="1169666" cy="2866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60232" y="2252196"/>
            <a:ext cx="2232248" cy="1569660"/>
          </a:xfrm>
          <a:prstGeom prst="rect">
            <a:avLst/>
          </a:prstGeom>
        </p:spPr>
        <p:txBody>
          <a:bodyPr wrap="square">
            <a:spAutoFit/>
          </a:bodyPr>
          <a:lstStyle/>
          <a:p>
            <a:pPr>
              <a:buFontTx/>
              <a:buChar char="•"/>
            </a:pPr>
            <a:r>
              <a:rPr lang="en-GB" altLang="en-US" sz="1600" dirty="0">
                <a:latin typeface="+mj-lt"/>
                <a:cs typeface="Arial" pitchFamily="34" charset="0"/>
              </a:rPr>
              <a:t>Prioritize at-risk areas of </a:t>
            </a:r>
            <a:r>
              <a:rPr lang="en-GB" altLang="en-US" sz="1600" dirty="0" smtClean="0">
                <a:latin typeface="+mj-lt"/>
                <a:cs typeface="Arial" pitchFamily="34" charset="0"/>
              </a:rPr>
              <a:t>country</a:t>
            </a:r>
          </a:p>
          <a:p>
            <a:endParaRPr lang="en-GB" altLang="en-US" sz="1600" dirty="0">
              <a:latin typeface="+mj-lt"/>
              <a:cs typeface="Arial" pitchFamily="34" charset="0"/>
            </a:endParaRPr>
          </a:p>
          <a:p>
            <a:pPr>
              <a:buFontTx/>
              <a:buChar char="•"/>
            </a:pPr>
            <a:r>
              <a:rPr lang="en-GB" altLang="en-US" sz="1600" dirty="0">
                <a:latin typeface="+mj-lt"/>
                <a:cs typeface="Arial" pitchFamily="34" charset="0"/>
              </a:rPr>
              <a:t>Align initiative with national platforms for DRR</a:t>
            </a:r>
            <a:endParaRPr lang="en-US" sz="1600" dirty="0">
              <a:latin typeface="+mj-lt"/>
            </a:endParaRPr>
          </a:p>
        </p:txBody>
      </p:sp>
    </p:spTree>
    <p:extLst>
      <p:ext uri="{BB962C8B-B14F-4D97-AF65-F5344CB8AC3E}">
        <p14:creationId xmlns:p14="http://schemas.microsoft.com/office/powerpoint/2010/main" val="3475086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a:xfrm>
            <a:off x="2481141" y="1517305"/>
            <a:ext cx="3312367" cy="4293483"/>
          </a:xfrm>
          <a:prstGeom prst="rect">
            <a:avLst/>
          </a:prstGeom>
          <a:ln/>
        </p:spPr>
      </p:pic>
      <p:sp>
        <p:nvSpPr>
          <p:cNvPr id="3" name="Rectangle 2"/>
          <p:cNvSpPr>
            <a:spLocks noChangeArrowheads="1"/>
          </p:cNvSpPr>
          <p:nvPr/>
        </p:nvSpPr>
        <p:spPr bwMode="auto">
          <a:xfrm>
            <a:off x="6051870" y="1840468"/>
            <a:ext cx="30963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endParaRPr lang="en-GB" altLang="en-US" sz="1200" dirty="0">
              <a:cs typeface="Arial" pitchFamily="34" charset="0"/>
            </a:endParaRPr>
          </a:p>
          <a:p>
            <a:pPr>
              <a:spcBef>
                <a:spcPct val="0"/>
              </a:spcBef>
              <a:buClrTx/>
              <a:buFontTx/>
              <a:buNone/>
            </a:pPr>
            <a:endParaRPr lang="en-GB" altLang="en-US" sz="500" b="1" dirty="0">
              <a:solidFill>
                <a:srgbClr val="FF0000"/>
              </a:solidFill>
              <a:cs typeface="Arial" pitchFamily="34" charset="0"/>
            </a:endParaRPr>
          </a:p>
          <a:p>
            <a:pPr>
              <a:spcBef>
                <a:spcPct val="0"/>
              </a:spcBef>
              <a:buClrTx/>
              <a:buFontTx/>
              <a:buChar char="•"/>
            </a:pPr>
            <a:r>
              <a:rPr lang="en-GB" altLang="en-US" sz="1600" dirty="0" smtClean="0">
                <a:cs typeface="Arial" pitchFamily="34" charset="0"/>
              </a:rPr>
              <a:t>Engage </a:t>
            </a:r>
            <a:r>
              <a:rPr lang="en-GB" altLang="en-US" sz="1600" dirty="0">
                <a:cs typeface="Arial" pitchFamily="34" charset="0"/>
              </a:rPr>
              <a:t>local (neighbourhood level) </a:t>
            </a:r>
            <a:r>
              <a:rPr lang="en-GB" altLang="en-US" sz="1600" dirty="0" smtClean="0">
                <a:cs typeface="Arial" pitchFamily="34" charset="0"/>
              </a:rPr>
              <a:t>stakeholders</a:t>
            </a:r>
          </a:p>
          <a:p>
            <a:pPr>
              <a:spcBef>
                <a:spcPct val="0"/>
              </a:spcBef>
              <a:buClrTx/>
              <a:buNone/>
            </a:pPr>
            <a:endParaRPr lang="en-GB" altLang="en-US" sz="1000" dirty="0">
              <a:cs typeface="Arial" pitchFamily="34" charset="0"/>
            </a:endParaRPr>
          </a:p>
          <a:p>
            <a:pPr>
              <a:spcBef>
                <a:spcPct val="0"/>
              </a:spcBef>
              <a:buClrTx/>
              <a:buFontTx/>
              <a:buChar char="•"/>
            </a:pPr>
            <a:r>
              <a:rPr lang="en-GB" altLang="en-US" sz="1600" dirty="0">
                <a:cs typeface="Arial" pitchFamily="34" charset="0"/>
              </a:rPr>
              <a:t>Create local resilience action plans</a:t>
            </a:r>
          </a:p>
          <a:p>
            <a:pPr>
              <a:spcBef>
                <a:spcPct val="0"/>
              </a:spcBef>
              <a:buClrTx/>
              <a:buFontTx/>
              <a:buNone/>
            </a:pPr>
            <a:endParaRPr lang="en-GB" altLang="en-US" sz="1300" b="1" dirty="0">
              <a:solidFill>
                <a:srgbClr val="FF0000"/>
              </a:solidFill>
              <a:cs typeface="Arial" pitchFamily="34" charset="0"/>
            </a:endParaRPr>
          </a:p>
          <a:p>
            <a:pPr>
              <a:spcBef>
                <a:spcPct val="0"/>
              </a:spcBef>
              <a:buClrTx/>
              <a:buFontTx/>
              <a:buNone/>
            </a:pPr>
            <a:endParaRPr lang="en-GB" altLang="en-US" sz="1300" b="1" dirty="0" smtClean="0">
              <a:solidFill>
                <a:srgbClr val="E00034"/>
              </a:solidFill>
              <a:cs typeface="Arial" pitchFamily="34" charset="0"/>
            </a:endParaRPr>
          </a:p>
          <a:p>
            <a:pPr>
              <a:spcBef>
                <a:spcPct val="0"/>
              </a:spcBef>
              <a:buClrTx/>
              <a:buFontTx/>
              <a:buNone/>
            </a:pPr>
            <a:endParaRPr lang="en-GB" altLang="en-US" sz="1300" b="1" dirty="0">
              <a:solidFill>
                <a:srgbClr val="E00034"/>
              </a:solidFill>
              <a:cs typeface="Arial" pitchFamily="34" charset="0"/>
            </a:endParaRPr>
          </a:p>
          <a:p>
            <a:pPr>
              <a:spcBef>
                <a:spcPct val="0"/>
              </a:spcBef>
              <a:buClrTx/>
              <a:buFontTx/>
              <a:buNone/>
            </a:pPr>
            <a:endParaRPr lang="en-GB" altLang="en-US" sz="1300" b="1" dirty="0" smtClean="0">
              <a:solidFill>
                <a:srgbClr val="E00034"/>
              </a:solidFill>
              <a:cs typeface="Arial" pitchFamily="34" charset="0"/>
            </a:endParaRPr>
          </a:p>
          <a:p>
            <a:pPr>
              <a:spcBef>
                <a:spcPct val="0"/>
              </a:spcBef>
              <a:buClrTx/>
              <a:buFontTx/>
              <a:buNone/>
            </a:pPr>
            <a:endParaRPr lang="en-GB" altLang="en-US" sz="1300" dirty="0">
              <a:solidFill>
                <a:srgbClr val="E00034"/>
              </a:solidFill>
              <a:cs typeface="Arial" pitchFamily="34" charset="0"/>
            </a:endParaRPr>
          </a:p>
          <a:p>
            <a:pPr>
              <a:spcBef>
                <a:spcPct val="0"/>
              </a:spcBef>
              <a:buClrTx/>
              <a:buFontTx/>
              <a:buChar char="•"/>
            </a:pPr>
            <a:r>
              <a:rPr lang="en-GB" altLang="en-US" sz="1600" dirty="0">
                <a:cs typeface="Arial" pitchFamily="34" charset="0"/>
              </a:rPr>
              <a:t>Learn new safety and health preparedness skills</a:t>
            </a:r>
          </a:p>
          <a:p>
            <a:pPr>
              <a:spcBef>
                <a:spcPct val="0"/>
              </a:spcBef>
              <a:buClrTx/>
              <a:buFontTx/>
              <a:buChar char="•"/>
            </a:pPr>
            <a:r>
              <a:rPr lang="en-GB" altLang="en-US" sz="1600" dirty="0">
                <a:cs typeface="Arial" pitchFamily="34" charset="0"/>
              </a:rPr>
              <a:t>Create family disaster plan or business continuity plan</a:t>
            </a:r>
          </a:p>
          <a:p>
            <a:pPr>
              <a:spcBef>
                <a:spcPct val="0"/>
              </a:spcBef>
              <a:buClrTx/>
              <a:buFontTx/>
              <a:buChar char="•"/>
            </a:pPr>
            <a:r>
              <a:rPr lang="en-GB" altLang="en-US" sz="1600" dirty="0">
                <a:cs typeface="Arial" pitchFamily="34" charset="0"/>
              </a:rPr>
              <a:t>Help family, neighbours, and friends to prepare</a:t>
            </a:r>
          </a:p>
        </p:txBody>
      </p:sp>
      <p:sp>
        <p:nvSpPr>
          <p:cNvPr id="4" name="Rectangle 3"/>
          <p:cNvSpPr/>
          <p:nvPr/>
        </p:nvSpPr>
        <p:spPr>
          <a:xfrm>
            <a:off x="179513" y="2248240"/>
            <a:ext cx="2304256" cy="3539430"/>
          </a:xfrm>
          <a:prstGeom prst="rect">
            <a:avLst/>
          </a:prstGeom>
        </p:spPr>
        <p:txBody>
          <a:bodyPr wrap="square">
            <a:spAutoFit/>
          </a:bodyPr>
          <a:lstStyle/>
          <a:p>
            <a:pPr>
              <a:buFontTx/>
              <a:buChar char="•"/>
            </a:pPr>
            <a:r>
              <a:rPr lang="en-GB" altLang="en-US" sz="1600" dirty="0" smtClean="0">
                <a:cs typeface="Arial" pitchFamily="34" charset="0"/>
              </a:rPr>
              <a:t>Engage </a:t>
            </a:r>
            <a:r>
              <a:rPr lang="en-GB" altLang="en-US" sz="1600" dirty="0">
                <a:cs typeface="Arial" pitchFamily="34" charset="0"/>
              </a:rPr>
              <a:t>existing </a:t>
            </a:r>
            <a:r>
              <a:rPr lang="en-GB" altLang="en-US" sz="1600" dirty="0" smtClean="0">
                <a:cs typeface="Arial" pitchFamily="34" charset="0"/>
              </a:rPr>
              <a:t>campaigns</a:t>
            </a:r>
          </a:p>
          <a:p>
            <a:endParaRPr lang="en-GB" altLang="en-US" sz="1600" dirty="0">
              <a:cs typeface="Arial" pitchFamily="34" charset="0"/>
            </a:endParaRPr>
          </a:p>
          <a:p>
            <a:pPr>
              <a:buFontTx/>
              <a:buChar char="•"/>
            </a:pPr>
            <a:r>
              <a:rPr lang="en-GB" altLang="en-US" sz="1600" dirty="0">
                <a:cs typeface="Arial" pitchFamily="34" charset="0"/>
              </a:rPr>
              <a:t>Build a local coalition of partners for </a:t>
            </a:r>
            <a:r>
              <a:rPr lang="en-GB" altLang="en-US" sz="1600" dirty="0" smtClean="0">
                <a:cs typeface="Arial" pitchFamily="34" charset="0"/>
              </a:rPr>
              <a:t>resilience</a:t>
            </a:r>
          </a:p>
          <a:p>
            <a:endParaRPr lang="en-GB" altLang="en-US" sz="1600" dirty="0">
              <a:cs typeface="Arial" pitchFamily="34" charset="0"/>
            </a:endParaRPr>
          </a:p>
          <a:p>
            <a:pPr>
              <a:buFontTx/>
              <a:buChar char="•"/>
            </a:pPr>
            <a:r>
              <a:rPr lang="en-GB" altLang="en-US" sz="1600" dirty="0">
                <a:cs typeface="Arial" pitchFamily="34" charset="0"/>
              </a:rPr>
              <a:t>City- and district-wide risk </a:t>
            </a:r>
            <a:r>
              <a:rPr lang="en-GB" altLang="en-US" sz="1600" dirty="0" smtClean="0">
                <a:cs typeface="Arial" pitchFamily="34" charset="0"/>
              </a:rPr>
              <a:t>assessment</a:t>
            </a:r>
          </a:p>
          <a:p>
            <a:endParaRPr lang="en-GB" altLang="en-US" sz="1600" dirty="0">
              <a:cs typeface="Arial" pitchFamily="34" charset="0"/>
            </a:endParaRPr>
          </a:p>
          <a:p>
            <a:pPr>
              <a:buFontTx/>
              <a:buChar char="•"/>
            </a:pPr>
            <a:r>
              <a:rPr lang="en-GB" altLang="en-US" sz="1600" dirty="0">
                <a:cs typeface="Arial" pitchFamily="34" charset="0"/>
              </a:rPr>
              <a:t>Design local </a:t>
            </a:r>
            <a:r>
              <a:rPr lang="en-GB" altLang="en-US" sz="1600" dirty="0" smtClean="0">
                <a:cs typeface="Arial" pitchFamily="34" charset="0"/>
              </a:rPr>
              <a:t>solutions</a:t>
            </a:r>
          </a:p>
          <a:p>
            <a:endParaRPr lang="en-GB" altLang="en-US" sz="1600" dirty="0">
              <a:cs typeface="Arial" pitchFamily="34" charset="0"/>
            </a:endParaRPr>
          </a:p>
          <a:p>
            <a:pPr>
              <a:buFontTx/>
              <a:buChar char="•"/>
            </a:pPr>
            <a:r>
              <a:rPr lang="en-GB" altLang="en-US" sz="1600" dirty="0">
                <a:cs typeface="Arial" pitchFamily="34" charset="0"/>
              </a:rPr>
              <a:t>Create a local campaign</a:t>
            </a:r>
            <a:endParaRPr lang="en-US" sz="1600" dirty="0"/>
          </a:p>
        </p:txBody>
      </p:sp>
      <p:sp>
        <p:nvSpPr>
          <p:cNvPr id="5" name="TextBox 4"/>
          <p:cNvSpPr txBox="1"/>
          <p:nvPr/>
        </p:nvSpPr>
        <p:spPr>
          <a:xfrm>
            <a:off x="0" y="423847"/>
            <a:ext cx="9144000" cy="1200329"/>
          </a:xfrm>
          <a:prstGeom prst="rect">
            <a:avLst/>
          </a:prstGeom>
          <a:noFill/>
        </p:spPr>
        <p:txBody>
          <a:bodyPr wrap="square" rtlCol="0">
            <a:spAutoFit/>
          </a:bodyPr>
          <a:lstStyle/>
          <a:p>
            <a:pPr marL="0" lvl="1" algn="ctr"/>
            <a:r>
              <a:rPr lang="en-US" sz="3200" kern="0" dirty="0" smtClean="0">
                <a:solidFill>
                  <a:srgbClr val="FF0000"/>
                </a:solidFill>
                <a:latin typeface="Cambria" panose="02040503050406030204" pitchFamily="18" charset="0"/>
              </a:rPr>
              <a:t>Engagement opportunities at different levels</a:t>
            </a:r>
            <a:endParaRPr lang="en-US" sz="2400" kern="0" dirty="0">
              <a:solidFill>
                <a:srgbClr val="FF0000"/>
              </a:solidFill>
              <a:latin typeface="Cambria" panose="02040503050406030204" pitchFamily="18" charset="0"/>
            </a:endParaRPr>
          </a:p>
          <a:p>
            <a:pPr algn="ctr"/>
            <a:endParaRPr lang="en-US" sz="4000" dirty="0">
              <a:solidFill>
                <a:srgbClr val="ED1B2E"/>
              </a:solidFill>
              <a:latin typeface="Cambria" panose="02040503050406030204" pitchFamily="18" charset="0"/>
            </a:endParaRPr>
          </a:p>
        </p:txBody>
      </p:sp>
      <p:pic>
        <p:nvPicPr>
          <p:cNvPr id="4098" name="Picture 2" descr="D:\Users\indira.kulenovic\Desktop\image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12" y="1734114"/>
            <a:ext cx="1126402" cy="45056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Users\indira.kulenovic\Desktop\i_love_my_neighbourhoo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52" y="1489646"/>
            <a:ext cx="1724397" cy="3738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Users\indira.kulenovic\Desktop\community-community-16869594-1920-12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3247" y="1863522"/>
            <a:ext cx="1797224" cy="30063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Users\indira.kulenovic\Desktop\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8285" y="3485239"/>
            <a:ext cx="1947151" cy="2249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Users\indira.kulenovic\Desktop\Household_logo_lar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8285" y="3710180"/>
            <a:ext cx="1947151" cy="22641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D:\Users\indira.kulenovic\Desktop\Screen-shot-2012-11-07-at-1.40.31-PM-e13523247773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2771" y="3981059"/>
            <a:ext cx="1952665" cy="32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514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
          <p:cNvSpPr>
            <a:spLocks noChangeArrowheads="1"/>
          </p:cNvSpPr>
          <p:nvPr/>
        </p:nvSpPr>
        <p:spPr bwMode="auto">
          <a:xfrm>
            <a:off x="2699792" y="1268760"/>
            <a:ext cx="632486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600"/>
              </a:spcBef>
              <a:spcAft>
                <a:spcPts val="600"/>
              </a:spcAft>
              <a:buClrTx/>
              <a:buFontTx/>
              <a:buNone/>
            </a:pPr>
            <a:r>
              <a:rPr lang="en-US" altLang="en-US" sz="2000" b="1" dirty="0" smtClean="0">
                <a:solidFill>
                  <a:prstClr val="black"/>
                </a:solidFill>
                <a:cs typeface="+mn-cs"/>
              </a:rPr>
              <a:t>Phase 1 – 3 months</a:t>
            </a:r>
          </a:p>
          <a:p>
            <a:pPr eaLnBrk="1" hangingPunct="1">
              <a:spcBef>
                <a:spcPts val="600"/>
              </a:spcBef>
              <a:spcAft>
                <a:spcPts val="600"/>
              </a:spcAft>
              <a:buClrTx/>
            </a:pPr>
            <a:r>
              <a:rPr lang="en-US" altLang="en-US" sz="1800" dirty="0" smtClean="0">
                <a:solidFill>
                  <a:prstClr val="black"/>
                </a:solidFill>
                <a:cs typeface="+mn-cs"/>
              </a:rPr>
              <a:t>Continue co-creation and consultation, </a:t>
            </a:r>
            <a:r>
              <a:rPr lang="en-US" altLang="en-US" sz="1800" u="sng" dirty="0" smtClean="0">
                <a:solidFill>
                  <a:srgbClr val="FF0000"/>
                </a:solidFill>
                <a:cs typeface="+mn-cs"/>
              </a:rPr>
              <a:t>Sendai soft Launch</a:t>
            </a:r>
            <a:r>
              <a:rPr lang="en-US" altLang="en-US" sz="1800" dirty="0" smtClean="0">
                <a:solidFill>
                  <a:prstClr val="black"/>
                </a:solidFill>
                <a:cs typeface="+mn-cs"/>
              </a:rPr>
              <a:t>, Continue</a:t>
            </a:r>
            <a:r>
              <a:rPr lang="en-US" altLang="en-US" sz="1800" dirty="0" smtClean="0">
                <a:solidFill>
                  <a:srgbClr val="FF0000"/>
                </a:solidFill>
                <a:cs typeface="+mn-cs"/>
              </a:rPr>
              <a:t> </a:t>
            </a:r>
            <a:r>
              <a:rPr lang="en-US" altLang="en-US" sz="1800" dirty="0" smtClean="0">
                <a:solidFill>
                  <a:prstClr val="black"/>
                </a:solidFill>
                <a:cs typeface="+mn-cs"/>
              </a:rPr>
              <a:t>research to validate the 1-billion target and goals / Partnership development / </a:t>
            </a:r>
            <a:r>
              <a:rPr lang="en-GB" altLang="en-US" sz="1800" dirty="0" smtClean="0">
                <a:solidFill>
                  <a:prstClr val="black"/>
                </a:solidFill>
                <a:cs typeface="+mn-cs"/>
              </a:rPr>
              <a:t>Finalize strategy</a:t>
            </a:r>
          </a:p>
          <a:p>
            <a:pPr eaLnBrk="1" hangingPunct="1">
              <a:spcBef>
                <a:spcPts val="600"/>
              </a:spcBef>
              <a:spcAft>
                <a:spcPts val="600"/>
              </a:spcAft>
              <a:buClrTx/>
              <a:buFontTx/>
              <a:buNone/>
            </a:pPr>
            <a:r>
              <a:rPr lang="en-GB" altLang="en-US" sz="2000" b="1" dirty="0" smtClean="0">
                <a:solidFill>
                  <a:prstClr val="black"/>
                </a:solidFill>
                <a:cs typeface="+mn-cs"/>
              </a:rPr>
              <a:t>Phase 2 – 6 months</a:t>
            </a:r>
            <a:endParaRPr lang="en-US" altLang="en-US" sz="2000" b="1" dirty="0" smtClean="0">
              <a:solidFill>
                <a:prstClr val="black"/>
              </a:solidFill>
              <a:cs typeface="+mn-cs"/>
            </a:endParaRPr>
          </a:p>
          <a:p>
            <a:pPr eaLnBrk="1" hangingPunct="1">
              <a:spcBef>
                <a:spcPts val="600"/>
              </a:spcBef>
              <a:spcAft>
                <a:spcPts val="600"/>
              </a:spcAft>
              <a:buClrTx/>
            </a:pPr>
            <a:r>
              <a:rPr lang="en-US" altLang="en-US" sz="1800" dirty="0" smtClean="0">
                <a:solidFill>
                  <a:prstClr val="black"/>
                </a:solidFill>
                <a:cs typeface="+mn-cs"/>
              </a:rPr>
              <a:t>Membership consultation, Partner engagement / coalition building / Baseline and operational planning/developing and piloting tools/methodologies</a:t>
            </a:r>
          </a:p>
          <a:p>
            <a:pPr eaLnBrk="1" hangingPunct="1">
              <a:spcBef>
                <a:spcPts val="600"/>
              </a:spcBef>
              <a:spcAft>
                <a:spcPts val="600"/>
              </a:spcAft>
              <a:buClrTx/>
              <a:buFontTx/>
              <a:buNone/>
            </a:pPr>
            <a:r>
              <a:rPr lang="en-GB" altLang="en-US" sz="2000" b="1" dirty="0" smtClean="0">
                <a:solidFill>
                  <a:prstClr val="black"/>
                </a:solidFill>
                <a:cs typeface="+mn-cs"/>
              </a:rPr>
              <a:t>Phase 3 – 9 months</a:t>
            </a:r>
            <a:endParaRPr lang="en-US" altLang="en-US" sz="2000" b="1" dirty="0" smtClean="0">
              <a:solidFill>
                <a:prstClr val="black"/>
              </a:solidFill>
              <a:cs typeface="+mn-cs"/>
            </a:endParaRPr>
          </a:p>
          <a:p>
            <a:pPr eaLnBrk="1" hangingPunct="1">
              <a:spcBef>
                <a:spcPts val="600"/>
              </a:spcBef>
              <a:spcAft>
                <a:spcPts val="600"/>
              </a:spcAft>
              <a:buClrTx/>
            </a:pPr>
            <a:r>
              <a:rPr lang="en-US" altLang="en-US" sz="1800" dirty="0" smtClean="0">
                <a:solidFill>
                  <a:prstClr val="black"/>
                </a:solidFill>
                <a:cs typeface="+mn-cs"/>
              </a:rPr>
              <a:t>Engagement and peer-sharing platforms established, communications and marketing materials distributed, high level pledges at international conferences, and </a:t>
            </a:r>
            <a:r>
              <a:rPr lang="en-US" altLang="en-US" sz="1800" u="sng" dirty="0" smtClean="0">
                <a:solidFill>
                  <a:srgbClr val="FF0000"/>
                </a:solidFill>
                <a:cs typeface="+mn-cs"/>
              </a:rPr>
              <a:t>campaign launch at International Conference</a:t>
            </a:r>
            <a:endParaRPr lang="en-US" altLang="en-US" sz="1800" dirty="0" smtClean="0">
              <a:solidFill>
                <a:prstClr val="black"/>
              </a:solidFill>
              <a:cs typeface="+mn-cs"/>
            </a:endParaRPr>
          </a:p>
        </p:txBody>
      </p:sp>
      <p:sp>
        <p:nvSpPr>
          <p:cNvPr id="27653" name="TextBox 19"/>
          <p:cNvSpPr txBox="1">
            <a:spLocks noChangeArrowheads="1"/>
          </p:cNvSpPr>
          <p:nvPr/>
        </p:nvSpPr>
        <p:spPr bwMode="auto">
          <a:xfrm>
            <a:off x="468925" y="890588"/>
            <a:ext cx="106973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ko-KR" sz="1000" b="1" smtClean="0">
                <a:solidFill>
                  <a:prstClr val="white"/>
                </a:solidFill>
                <a:latin typeface="Arial" pitchFamily="34" charset="0"/>
                <a:cs typeface="Arial" pitchFamily="34" charset="0"/>
              </a:rPr>
              <a:t>GPDRR Briefing</a:t>
            </a:r>
          </a:p>
        </p:txBody>
      </p:sp>
      <p:sp>
        <p:nvSpPr>
          <p:cNvPr id="15"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US" altLang="ko-KR" sz="3600" b="0" i="0" dirty="0" smtClean="0">
                <a:latin typeface="+mn-lt"/>
              </a:rPr>
              <a:t>     </a:t>
            </a:r>
            <a:br>
              <a:rPr lang="en-US" altLang="ko-KR" sz="3600" b="0" i="0" dirty="0" smtClean="0">
                <a:latin typeface="+mn-lt"/>
              </a:rPr>
            </a:br>
            <a:r>
              <a:rPr lang="en-US" altLang="ko-KR" sz="3600" i="0" dirty="0" smtClean="0">
                <a:latin typeface="+mn-lt"/>
              </a:rPr>
              <a:t>Billion Coalition for Resilience</a:t>
            </a:r>
            <a:r>
              <a:rPr lang="en-US" altLang="ko-KR" sz="3200" b="0" i="0" dirty="0" smtClean="0">
                <a:latin typeface="Cambria" panose="02040503050406030204" pitchFamily="18" charset="0"/>
              </a:rPr>
              <a:t> </a:t>
            </a:r>
            <a:br>
              <a:rPr lang="en-US" altLang="ko-KR" sz="3200" b="0" i="0" dirty="0" smtClean="0">
                <a:latin typeface="Cambria" panose="02040503050406030204" pitchFamily="18" charset="0"/>
              </a:rPr>
            </a:br>
            <a:endParaRPr lang="en-US" altLang="en-US" sz="2800" b="0" i="0" dirty="0" smtClean="0">
              <a:solidFill>
                <a:srgbClr val="E00034"/>
              </a:solidFill>
              <a:latin typeface="Cambria" panose="02040503050406030204" pitchFamily="18" charset="0"/>
            </a:endParaRPr>
          </a:p>
        </p:txBody>
      </p:sp>
      <p:pic>
        <p:nvPicPr>
          <p:cNvPr id="17" name="Picture 2" descr="D:\Users\indira.kulenovic\Desktop\downloa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63" y="260650"/>
            <a:ext cx="1152127" cy="115212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Users\indira.kulenovic\Desktop\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42" y="2694268"/>
            <a:ext cx="2281416"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4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2822304784"/>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131" name="Presentation" r:id="rId4" imgW="4570532" imgH="3427618" progId="PowerPoint.Show.12">
                  <p:embed/>
                </p:oleObj>
              </mc:Choice>
              <mc:Fallback>
                <p:oleObj name="Presentation" r:id="rId4" imgW="4570532" imgH="3427618" progId="PowerPoint.Show.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p:spPr>
                  </p:pic>
                </p:oleObj>
              </mc:Fallback>
            </mc:AlternateContent>
          </a:graphicData>
        </a:graphic>
      </p:graphicFrame>
      <p:sp>
        <p:nvSpPr>
          <p:cNvPr id="6" name="Rectangle 5"/>
          <p:cNvSpPr/>
          <p:nvPr/>
        </p:nvSpPr>
        <p:spPr>
          <a:xfrm>
            <a:off x="0" y="5877272"/>
            <a:ext cx="9144000"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p>
        </p:txBody>
      </p:sp>
      <p:sp>
        <p:nvSpPr>
          <p:cNvPr id="5" name="Rectangle 4"/>
          <p:cNvSpPr/>
          <p:nvPr/>
        </p:nvSpPr>
        <p:spPr>
          <a:xfrm>
            <a:off x="2195736" y="5733256"/>
            <a:ext cx="5034840" cy="1365664"/>
          </a:xfrm>
          <a:prstGeom prst="rect">
            <a:avLst/>
          </a:prstGeom>
          <a:noFill/>
        </p:spPr>
        <p:txBody>
          <a:bodyPr wrap="square" lIns="91392" tIns="45696" rIns="91392" bIns="45696">
            <a:spAutoFit/>
          </a:bodyPr>
          <a:lstStyle/>
          <a:p>
            <a:pPr algn="ctr"/>
            <a:r>
              <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p>
        </p:txBody>
      </p:sp>
      <p:sp>
        <p:nvSpPr>
          <p:cNvPr id="7" name="Title 1"/>
          <p:cNvSpPr txBox="1">
            <a:spLocks/>
          </p:cNvSpPr>
          <p:nvPr/>
        </p:nvSpPr>
        <p:spPr bwMode="auto">
          <a:xfrm>
            <a:off x="5360929" y="2564904"/>
            <a:ext cx="3739291"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E00034"/>
              </a:buClr>
              <a:buFont typeface="Arial" pitchFamily="34" charset="0"/>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E00034"/>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E00034"/>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00034"/>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endParaRPr lang="en-GB" altLang="ko-KR" sz="3200" b="1" dirty="0">
              <a:solidFill>
                <a:schemeClr val="bg1"/>
              </a:solidFill>
              <a:latin typeface="Arial" pitchFamily="34" charset="0"/>
              <a:cs typeface="Arial" pitchFamily="34" charset="0"/>
            </a:endParaRPr>
          </a:p>
          <a:p>
            <a:pPr algn="ctr">
              <a:spcBef>
                <a:spcPct val="0"/>
              </a:spcBef>
              <a:buClrTx/>
              <a:buFontTx/>
              <a:buNone/>
            </a:pPr>
            <a:endParaRPr lang="en-GB" altLang="ko-KR" sz="3200" b="1" dirty="0">
              <a:solidFill>
                <a:schemeClr val="bg1"/>
              </a:solidFill>
              <a:latin typeface="Arial" pitchFamily="34" charset="0"/>
              <a:cs typeface="Arial" pitchFamily="34" charset="0"/>
            </a:endParaRPr>
          </a:p>
          <a:p>
            <a:pPr algn="ctr">
              <a:spcBef>
                <a:spcPct val="0"/>
              </a:spcBef>
              <a:buClrTx/>
              <a:buFontTx/>
              <a:buNone/>
            </a:pPr>
            <a:r>
              <a:rPr lang="en-GB" altLang="ko-KR" sz="4400" b="1" dirty="0">
                <a:solidFill>
                  <a:schemeClr val="accent1"/>
                </a:solidFill>
                <a:latin typeface="Arial" pitchFamily="34" charset="0"/>
                <a:cs typeface="Arial" pitchFamily="34" charset="0"/>
              </a:rPr>
              <a:t>Q &amp; </a:t>
            </a:r>
            <a:r>
              <a:rPr lang="en-GB" altLang="ko-KR" sz="4400" b="1" dirty="0" smtClean="0">
                <a:solidFill>
                  <a:schemeClr val="accent1"/>
                </a:solidFill>
                <a:latin typeface="Arial" pitchFamily="34" charset="0"/>
                <a:cs typeface="Arial" pitchFamily="34" charset="0"/>
              </a:rPr>
              <a:t>A </a:t>
            </a:r>
          </a:p>
          <a:p>
            <a:pPr algn="ctr">
              <a:spcBef>
                <a:spcPct val="0"/>
              </a:spcBef>
              <a:buClrTx/>
              <a:buFontTx/>
              <a:buNone/>
            </a:pPr>
            <a:r>
              <a:rPr lang="en-GB" altLang="ko-KR" sz="2400" b="1" dirty="0" smtClean="0">
                <a:solidFill>
                  <a:schemeClr val="accent1"/>
                </a:solidFill>
                <a:latin typeface="Arial" pitchFamily="34" charset="0"/>
                <a:cs typeface="Arial" pitchFamily="34" charset="0"/>
              </a:rPr>
              <a:t>(please feel free to address to Mohammed Mukhier, CPRR, Geneva) </a:t>
            </a:r>
            <a:endParaRPr lang="en-GB" altLang="ko-KR" sz="2400" b="1" dirty="0">
              <a:solidFill>
                <a:schemeClr val="accent1"/>
              </a:solidFill>
              <a:latin typeface="Arial" pitchFamily="34" charset="0"/>
              <a:cs typeface="Arial" pitchFamily="34" charset="0"/>
            </a:endParaRPr>
          </a:p>
          <a:p>
            <a:pPr algn="ctr">
              <a:spcBef>
                <a:spcPct val="0"/>
              </a:spcBef>
              <a:buClrTx/>
              <a:buFontTx/>
              <a:buNone/>
            </a:pPr>
            <a:endParaRPr lang="en-GB" altLang="ko-KR" sz="32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429400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rgbClr val="E00034">
              <a:alpha val="58000"/>
            </a:srgbClr>
          </a:solidFill>
          <a:prstDash val="dash"/>
        </a:ln>
      </a:spPr>
      <a:bodyPr anchor="ctr"/>
      <a:lstStyle>
        <a:defPPr algn="ctr">
          <a:defRPr/>
        </a:defPPr>
      </a:lstStyle>
      <a:style>
        <a:lnRef idx="2">
          <a:schemeClr val="accent6"/>
        </a:lnRef>
        <a:fillRef idx="1">
          <a:schemeClr val="lt1"/>
        </a:fillRef>
        <a:effectRef idx="0">
          <a:schemeClr val="accent6"/>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rgbClr val="E00034">
              <a:alpha val="58000"/>
            </a:srgbClr>
          </a:solidFill>
          <a:prstDash val="dash"/>
        </a:ln>
      </a:spPr>
      <a:bodyPr anchor="ctr"/>
      <a:lstStyle>
        <a:defPPr algn="ctr">
          <a:defRPr/>
        </a:defPPr>
      </a:lstStyle>
      <a:style>
        <a:lnRef idx="2">
          <a:schemeClr val="accent6"/>
        </a:lnRef>
        <a:fillRef idx="1">
          <a:schemeClr val="lt1"/>
        </a:fillRef>
        <a:effectRef idx="0">
          <a:schemeClr val="accent6"/>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IFRC_2011 presentation-EN basic</Template>
  <TotalTime>4173</TotalTime>
  <Words>515</Words>
  <Application>Microsoft Office PowerPoint</Application>
  <PresentationFormat>On-screen Show (4:3)</PresentationFormat>
  <Paragraphs>93</Paragraphs>
  <Slides>9</Slides>
  <Notes>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13" baseType="lpstr">
      <vt:lpstr>IFRC_2011 presentation-EN basic</vt:lpstr>
      <vt:lpstr>Custom Design</vt:lpstr>
      <vt:lpstr>1_Custom Design</vt:lpstr>
      <vt:lpstr>Presentation</vt:lpstr>
      <vt:lpstr>Billion Coalition for Resilience  </vt:lpstr>
      <vt:lpstr>      Billion Coalition for Resilience  </vt:lpstr>
      <vt:lpstr>      Billion Coalition for Resilience  </vt:lpstr>
      <vt:lpstr>A contextualized and tailored approach in communities</vt:lpstr>
      <vt:lpstr>Components to Support Efforts </vt:lpstr>
      <vt:lpstr>PowerPoint Presentation</vt:lpstr>
      <vt:lpstr>PowerPoint Presentation</vt:lpstr>
      <vt:lpstr>PowerPoint Presentation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dc:title>
  <dc:creator>Customer</dc:creator>
  <cp:lastModifiedBy>indira kulenovic</cp:lastModifiedBy>
  <cp:revision>88</cp:revision>
  <cp:lastPrinted>2015-06-09T10:14:24Z</cp:lastPrinted>
  <dcterms:created xsi:type="dcterms:W3CDTF">2011-12-07T14:47:39Z</dcterms:created>
  <dcterms:modified xsi:type="dcterms:W3CDTF">2015-07-06T04:19:40Z</dcterms:modified>
</cp:coreProperties>
</file>