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09" r:id="rId2"/>
    <p:sldId id="311" r:id="rId3"/>
    <p:sldId id="310" r:id="rId4"/>
    <p:sldId id="29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jay Madiwale" initials="A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2671" autoAdjust="0"/>
    <p:restoredTop sz="78153" autoAdjust="0"/>
  </p:normalViewPr>
  <p:slideViewPr>
    <p:cSldViewPr>
      <p:cViewPr>
        <p:scale>
          <a:sx n="80" d="100"/>
          <a:sy n="80" d="100"/>
        </p:scale>
        <p:origin x="-17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8BBA6-1430-4112-90B3-03D74CFA8F54}" type="datetimeFigureOut">
              <a:rPr lang="en-GB" smtClean="0"/>
              <a:pPr/>
              <a:t>23/02/2015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CC550-5190-40CB-BEDD-9F2D6CCF2C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665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BCADF-C9A6-4BEC-9C77-92E5CDBB85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6785D-0EDA-4763-85D3-BB698A52D9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54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B743D-A1BF-452D-850E-18E8A2C09C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2EF8E-AF0E-4A34-A3BA-F6554BFCE3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0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15FFA-BB3B-4ED5-93FB-8EAF83C0AC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0CC7E-85C4-4652-A364-D451121BB8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12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061BD-61FF-494E-9BEE-92344634C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02D3A-A020-459F-A4E0-962AAFE582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5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6C439-D07A-46C3-A5A1-8C82A7CCAF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17522-4F92-4A50-8409-4FA6EE1558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2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A5F9-BDC1-441C-BFD4-E1A949DA84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798BD-E924-42EA-A8F5-27D0793FE8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95EBF-0CDA-41BE-A144-0B3B9A942A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74CE-46A1-4247-8ED1-49AF8A36FA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85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4628D-C2BD-435C-BF9E-16D72A2A3B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426BC-D45A-4DF7-8365-3AA039EC86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6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4C74A-E53B-451F-A653-FFC31D6B04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51042-56A3-4740-A540-E93E322645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79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8D95E-3D3D-4F35-88E9-AA84971234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2FD94-9E76-4835-9153-F4F231865A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0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7871B-5419-4152-8AE2-4CE3A4C78A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98AD6-6158-4F16-9C24-BA6054BCD4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5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en-US" smtClean="0"/>
              <a:t>Click to edit Master text styles</a:t>
            </a:r>
          </a:p>
          <a:p>
            <a:pPr lvl="1"/>
            <a:r>
              <a:rPr lang="fr-CA" altLang="en-US" smtClean="0"/>
              <a:t>Second level</a:t>
            </a:r>
          </a:p>
          <a:p>
            <a:pPr lvl="2"/>
            <a:r>
              <a:rPr lang="fr-CA" altLang="en-US" smtClean="0"/>
              <a:t>Third level</a:t>
            </a:r>
          </a:p>
          <a:p>
            <a:pPr lvl="3"/>
            <a:r>
              <a:rPr lang="fr-CA" altLang="en-US" smtClean="0"/>
              <a:t>Fourth level</a:t>
            </a:r>
          </a:p>
          <a:p>
            <a:pPr lvl="4"/>
            <a:r>
              <a:rPr lang="fr-CA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14534281-D4AD-49E6-9A48-436179E2B1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23/02/2015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181A15C2-7AE3-4C07-91DB-707D6867D663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9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sean.org/images/pdf/2014_upload/EAS%20Statement%20on%20RDR.pdf" TargetMode="External"/><Relationship Id="rId4" Type="http://schemas.openxmlformats.org/officeDocument/2006/relationships/hyperlink" Target="http://www.asean.org/images/pdf/2014_upload/9th%20EAS%20Chairman's%20Statement%20(Fnial)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 txBox="1">
            <a:spLocks/>
          </p:cNvSpPr>
          <p:nvPr/>
        </p:nvSpPr>
        <p:spPr bwMode="auto">
          <a:xfrm>
            <a:off x="1120775" y="3141663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600" b="1" i="1">
              <a:solidFill>
                <a:prstClr val="black"/>
              </a:solidFill>
            </a:endParaRPr>
          </a:p>
        </p:txBody>
      </p:sp>
      <p:sp>
        <p:nvSpPr>
          <p:cNvPr id="2051" name="Title 1"/>
          <p:cNvSpPr txBox="1">
            <a:spLocks/>
          </p:cNvSpPr>
          <p:nvPr/>
        </p:nvSpPr>
        <p:spPr bwMode="auto">
          <a:xfrm>
            <a:off x="1120775" y="2924175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600" b="1" i="1">
              <a:solidFill>
                <a:prstClr val="white"/>
              </a:solidFill>
            </a:endParaRPr>
          </a:p>
        </p:txBody>
      </p:sp>
      <p:sp>
        <p:nvSpPr>
          <p:cNvPr id="2053" name="Title 1"/>
          <p:cNvSpPr txBox="1">
            <a:spLocks/>
          </p:cNvSpPr>
          <p:nvPr/>
        </p:nvSpPr>
        <p:spPr bwMode="auto">
          <a:xfrm>
            <a:off x="1116013" y="4576763"/>
            <a:ext cx="686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600" b="1" i="1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8925" y="6262688"/>
            <a:ext cx="3810000" cy="32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450" b="1" dirty="0">
                <a:solidFill>
                  <a:prstClr val="white"/>
                </a:solidFill>
                <a:latin typeface="Helvetica"/>
                <a:cs typeface="Helvetica"/>
              </a:rPr>
              <a:t>Cambodia </a:t>
            </a:r>
            <a:r>
              <a:rPr lang="en-US" sz="1450" dirty="0">
                <a:solidFill>
                  <a:prstClr val="white"/>
                </a:solidFill>
                <a:latin typeface="Helvetica Light"/>
                <a:cs typeface="Helvetica Light"/>
              </a:rPr>
              <a:t>25-27 February 2015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10120"/>
            <a:ext cx="4229100" cy="105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9" b="40838"/>
          <a:stretch/>
        </p:blipFill>
        <p:spPr bwMode="auto">
          <a:xfrm>
            <a:off x="351578" y="3933056"/>
            <a:ext cx="8440843" cy="119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805704" y="2295974"/>
            <a:ext cx="7654728" cy="1061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9</a:t>
            </a:r>
            <a:r>
              <a:rPr kumimoji="0" lang="en-US" sz="3000" b="1" i="0" u="none" strike="noStrike" kern="1200" cap="none" spc="0" normalizeH="0" baseline="3000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East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Asia Summit (KL, Nov 2015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)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90502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8925" y="6262688"/>
            <a:ext cx="3810000" cy="32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450" b="1" dirty="0">
                <a:solidFill>
                  <a:prstClr val="white"/>
                </a:solidFill>
                <a:latin typeface="Helvetica"/>
                <a:cs typeface="Helvetica"/>
              </a:rPr>
              <a:t>Cambodia</a:t>
            </a:r>
            <a:r>
              <a:rPr lang="en-US" sz="1450" dirty="0">
                <a:solidFill>
                  <a:prstClr val="white"/>
                </a:solidFill>
                <a:latin typeface="Helvetica"/>
                <a:cs typeface="Helvetica"/>
              </a:rPr>
              <a:t> </a:t>
            </a:r>
            <a:r>
              <a:rPr lang="en-US" sz="1450" dirty="0">
                <a:solidFill>
                  <a:prstClr val="white"/>
                </a:solidFill>
                <a:latin typeface="Helvetica Light"/>
                <a:cs typeface="Helvetica Light"/>
              </a:rPr>
              <a:t>25-27 February 2015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69441"/>
            <a:ext cx="4229100" cy="105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215076" y="2132856"/>
            <a:ext cx="8533388" cy="4320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East Asia Summit (EAS) is a regional leaders' forum for strategic dialogue and cooperation on key challenges facing the East Asian region.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Six priority areas of regional cooperation within the framework of the EAS:</a:t>
            </a:r>
          </a:p>
          <a:p>
            <a:pPr marL="1112838" lvl="1" indent="-333375">
              <a:buFont typeface="Arial" panose="020B0604020202020204" pitchFamily="34" charset="0"/>
              <a:buAutoNum type="arabicPeriod"/>
            </a:pPr>
            <a:r>
              <a:rPr kumimoji="0" lang="en-GB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 and environment, </a:t>
            </a:r>
          </a:p>
          <a:p>
            <a:pPr marL="1112838" lvl="1" indent="-333375">
              <a:buFont typeface="Arial" panose="020B0604020202020204" pitchFamily="34" charset="0"/>
              <a:buAutoNum type="arabicPeriod"/>
            </a:pPr>
            <a:r>
              <a:rPr kumimoji="0" lang="en-GB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finance, </a:t>
            </a:r>
          </a:p>
          <a:p>
            <a:pPr marL="1112838" lvl="1" indent="-333375">
              <a:buFont typeface="Arial" panose="020B0604020202020204" pitchFamily="34" charset="0"/>
              <a:buAutoNum type="arabicPeriod"/>
            </a:pPr>
            <a:r>
              <a:rPr kumimoji="0" lang="en-GB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education, </a:t>
            </a:r>
          </a:p>
          <a:p>
            <a:pPr marL="1112838" lvl="1" indent="-333375">
              <a:buFont typeface="Arial" panose="020B0604020202020204" pitchFamily="34" charset="0"/>
              <a:buAutoNum type="arabicPeriod"/>
            </a:pPr>
            <a:r>
              <a:rPr kumimoji="0" lang="en-GB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natural disaster management</a:t>
            </a:r>
            <a:r>
              <a:rPr kumimoji="0" lang="en-GB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</a:p>
          <a:p>
            <a:pPr marL="1112838" lvl="1" indent="-333375">
              <a:buFont typeface="Arial" panose="020B0604020202020204" pitchFamily="34" charset="0"/>
              <a:buAutoNum type="arabicPeriod"/>
            </a:pPr>
            <a:r>
              <a:rPr kumimoji="0" lang="en-GB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pandemics</a:t>
            </a:r>
            <a:r>
              <a:rPr kumimoji="0" lang="en-GB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</a:p>
          <a:p>
            <a:pPr marL="1112838" lvl="1" indent="-333375">
              <a:buFont typeface="Arial" panose="020B0604020202020204" pitchFamily="34" charset="0"/>
              <a:buAutoNum type="arabicPeriod"/>
            </a:pPr>
            <a:r>
              <a:rPr kumimoji="0" lang="en-GB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Connectivity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Membership of the EAS – 18 countries including 10 ASEAN countries, Australia, China, India, Japan, New Zealand, Republic of Korea, the US and Russia.</a:t>
            </a:r>
          </a:p>
          <a:p>
            <a:pPr lvl="0"/>
            <a:r>
              <a:rPr lang="en-GB" sz="4900" dirty="0">
                <a:solidFill>
                  <a:sysClr val="windowText" lastClr="000000"/>
                </a:solidFill>
              </a:rPr>
              <a:t>The last East Asia Summit took place in Myanmar, November 2014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70" y="986681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892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8925" y="6262688"/>
            <a:ext cx="3810000" cy="32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450" b="1" dirty="0">
                <a:solidFill>
                  <a:prstClr val="white"/>
                </a:solidFill>
                <a:latin typeface="Helvetica"/>
                <a:cs typeface="Helvetica"/>
              </a:rPr>
              <a:t>Cambodia</a:t>
            </a:r>
            <a:r>
              <a:rPr lang="en-US" sz="1450" dirty="0">
                <a:solidFill>
                  <a:prstClr val="white"/>
                </a:solidFill>
                <a:latin typeface="Helvetica"/>
                <a:cs typeface="Helvetica"/>
              </a:rPr>
              <a:t> </a:t>
            </a:r>
            <a:r>
              <a:rPr lang="en-US" sz="1450" dirty="0">
                <a:solidFill>
                  <a:prstClr val="white"/>
                </a:solidFill>
                <a:latin typeface="Helvetica Light"/>
                <a:cs typeface="Helvetica Light"/>
              </a:rPr>
              <a:t>25-27 February 2015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69441"/>
            <a:ext cx="4229100" cy="105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1628800"/>
            <a:ext cx="8465712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Outcomes of Relevance to the Red Cross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3556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EAS Statement on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Rapid Disaster Response </a:t>
            </a:r>
          </a:p>
          <a:p>
            <a:pPr marL="3556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Joint Statement on Regional Responses to the Outbreak of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Ebola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Virus Disease</a:t>
            </a:r>
          </a:p>
          <a:p>
            <a:pPr marL="3556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EAS Statement on the Rise of Violence and Brutality Committed by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Terrorist/Extremist Organisations in Iraq and Syria</a:t>
            </a:r>
          </a:p>
          <a:p>
            <a:pPr marL="3556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common goal of an ‘Asia Pacific free of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malaria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 2030’ under the Asia Pacific Leaders Malaria Alliance</a:t>
            </a:r>
          </a:p>
          <a:p>
            <a:pPr marL="3556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2000" dirty="0">
              <a:solidFill>
                <a:sysClr val="windowText" lastClr="000000"/>
              </a:solidFill>
              <a:latin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Further reading: </a:t>
            </a:r>
            <a:br>
              <a:rPr lang="en-US" sz="1400" dirty="0">
                <a:solidFill>
                  <a:prstClr val="black"/>
                </a:solidFill>
              </a:rPr>
            </a:br>
            <a:r>
              <a:rPr lang="en-US" sz="1400" dirty="0">
                <a:solidFill>
                  <a:prstClr val="black"/>
                </a:solidFill>
              </a:rPr>
              <a:t>Chairman’s statement of 9</a:t>
            </a:r>
            <a:r>
              <a:rPr lang="en-US" sz="1400" baseline="30000" dirty="0">
                <a:solidFill>
                  <a:prstClr val="black"/>
                </a:solidFill>
              </a:rPr>
              <a:t>th</a:t>
            </a:r>
            <a:r>
              <a:rPr lang="en-US" sz="1400" dirty="0">
                <a:solidFill>
                  <a:prstClr val="black"/>
                </a:solidFill>
              </a:rPr>
              <a:t> EAS Summit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hlinkClick r:id="rId4"/>
              </a:rPr>
              <a:t>http://www.asean.org/images/pdf/2014_upload/9th%20EAS%20Chairman's%20Statement%20(Fnial).pdf</a:t>
            </a: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EAS Statement on Rapid Disaster Response </a:t>
            </a:r>
            <a:r>
              <a:rPr lang="en-US" sz="1400" dirty="0">
                <a:solidFill>
                  <a:prstClr val="black"/>
                </a:solidFill>
                <a:hlinkClick r:id="rId5"/>
              </a:rPr>
              <a:t>http://www.asean.org/images/pdf/2014_upload/EAS%20Statement%20on%20RDR.pdf</a:t>
            </a: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000" b="1" dirty="0">
                <a:solidFill>
                  <a:prstClr val="black"/>
                </a:solidFill>
              </a:rPr>
              <a:t> </a:t>
            </a:r>
            <a:br>
              <a:rPr lang="en-US" sz="1000" b="1" dirty="0">
                <a:solidFill>
                  <a:prstClr val="black"/>
                </a:solidFill>
              </a:rPr>
            </a:br>
            <a:endParaRPr lang="en-US" sz="1000" dirty="0">
              <a:solidFill>
                <a:prstClr val="black"/>
              </a:solidFill>
            </a:endParaRPr>
          </a:p>
          <a:p>
            <a:pPr marL="3556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892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51" y="5445225"/>
            <a:ext cx="434484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2204864"/>
            <a:ext cx="34088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i="1" dirty="0" smtClean="0">
                <a:solidFill>
                  <a:prstClr val="white"/>
                </a:solidFill>
              </a:rPr>
              <a:t>Thank you</a:t>
            </a:r>
            <a:endParaRPr lang="en-GB" sz="60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273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191</Words>
  <Application>Microsoft Office PowerPoint</Application>
  <PresentationFormat>On-screen Show (4:3)</PresentationFormat>
  <Paragraphs>26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>IFRC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2015 Development</dc:title>
  <dc:creator>Ellie SEO</dc:creator>
  <cp:lastModifiedBy>Suchada Meteekunaporn</cp:lastModifiedBy>
  <cp:revision>57</cp:revision>
  <dcterms:created xsi:type="dcterms:W3CDTF">2015-02-20T11:08:28Z</dcterms:created>
  <dcterms:modified xsi:type="dcterms:W3CDTF">2015-02-23T12:25:49Z</dcterms:modified>
</cp:coreProperties>
</file>