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0" r:id="rId2"/>
    <p:sldId id="283" r:id="rId3"/>
    <p:sldId id="284" r:id="rId4"/>
    <p:sldId id="288" r:id="rId5"/>
    <p:sldId id="286" r:id="rId6"/>
    <p:sldId id="287" r:id="rId7"/>
    <p:sldId id="291" r:id="rId8"/>
    <p:sldId id="290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ay Madiwale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2671" autoAdjust="0"/>
    <p:restoredTop sz="78153" autoAdjust="0"/>
  </p:normalViewPr>
  <p:slideViewPr>
    <p:cSldViewPr>
      <p:cViewPr>
        <p:scale>
          <a:sx n="80" d="100"/>
          <a:sy n="80" d="100"/>
        </p:scale>
        <p:origin x="-55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8BBA6-1430-4112-90B3-03D74CFA8F54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C550-5190-40CB-BEDD-9F2D6CCF2C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6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CADF-C9A6-4BEC-9C77-92E5CDBB85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785D-0EDA-4763-85D3-BB698A52D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743D-A1BF-452D-850E-18E8A2C09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EF8E-AF0E-4A34-A3BA-F6554BFCE3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4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5FFA-BB3B-4ED5-93FB-8EAF83C0AC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CC7E-85C4-4652-A364-D451121BB8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9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61BD-61FF-494E-9BEE-92344634C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2D3A-A020-459F-A4E0-962AAFE582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5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C439-D07A-46C3-A5A1-8C82A7CC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7522-4F92-4A50-8409-4FA6EE1558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A5F9-BDC1-441C-BFD4-E1A949DA84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98BD-E924-42EA-A8F5-27D0793FE8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0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5EBF-0CDA-41BE-A144-0B3B9A942A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74CE-46A1-4247-8ED1-49AF8A36FA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1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628D-C2BD-435C-BF9E-16D72A2A3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26BC-D45A-4DF7-8365-3AA039EC86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3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C74A-E53B-451F-A653-FFC31D6B04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1042-56A3-4740-A540-E93E322645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4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D95E-3D3D-4F35-88E9-AA8497123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D94-9E76-4835-9153-F4F231865A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4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871B-5419-4152-8AE2-4CE3A4C78A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8AD6-6158-4F16-9C24-BA6054BCD4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7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Click to edit Master text styles</a:t>
            </a:r>
          </a:p>
          <a:p>
            <a:pPr lvl="1"/>
            <a:r>
              <a:rPr lang="fr-CA" altLang="en-US" smtClean="0"/>
              <a:t>Second level</a:t>
            </a:r>
          </a:p>
          <a:p>
            <a:pPr lvl="2"/>
            <a:r>
              <a:rPr lang="fr-CA" altLang="en-US" smtClean="0"/>
              <a:t>Third level</a:t>
            </a:r>
          </a:p>
          <a:p>
            <a:pPr lvl="3"/>
            <a:r>
              <a:rPr lang="fr-CA" altLang="en-US" smtClean="0"/>
              <a:t>Fourth level</a:t>
            </a:r>
          </a:p>
          <a:p>
            <a:pPr lvl="4"/>
            <a:r>
              <a:rPr lang="fr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4534281-D4AD-49E6-9A48-436179E2B1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81A15C2-7AE3-4C07-91DB-707D6867D66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7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1120775" y="3141663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600" b="1" i="1">
              <a:solidFill>
                <a:prstClr val="black"/>
              </a:solidFill>
            </a:endParaRP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1120775" y="2924175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600" b="1" i="1">
              <a:solidFill>
                <a:prstClr val="white"/>
              </a:solidFill>
            </a:endParaRPr>
          </a:p>
        </p:txBody>
      </p:sp>
      <p:sp>
        <p:nvSpPr>
          <p:cNvPr id="2053" name="Title 1"/>
          <p:cNvSpPr txBox="1">
            <a:spLocks/>
          </p:cNvSpPr>
          <p:nvPr/>
        </p:nvSpPr>
        <p:spPr bwMode="auto">
          <a:xfrm>
            <a:off x="1116013" y="4576763"/>
            <a:ext cx="686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600" b="1" i="1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10120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20775" y="2724150"/>
            <a:ext cx="68580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12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Annual South-East Asia Red Cross Red Crescent Leadership Meeting 2015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GB" sz="2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556792"/>
            <a:ext cx="6711950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85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20775" y="2730500"/>
            <a:ext cx="6858000" cy="3224213"/>
          </a:xfrm>
        </p:spPr>
        <p:txBody>
          <a:bodyPr/>
          <a:lstStyle/>
          <a:p>
            <a:pPr eaLnBrk="1" hangingPunct="1"/>
            <a:endParaRPr lang="en-GB" alt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4781" y="1772816"/>
            <a:ext cx="8069667" cy="4140671"/>
            <a:chOff x="653932" y="1127398"/>
            <a:chExt cx="7811271" cy="507412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32" y="1127398"/>
              <a:ext cx="76962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53" y="2063502"/>
              <a:ext cx="7791450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27" y="3791694"/>
              <a:ext cx="7648575" cy="240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590872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WHS Regional Consultations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546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20775" y="2730500"/>
            <a:ext cx="6858000" cy="3224213"/>
          </a:xfrm>
        </p:spPr>
        <p:txBody>
          <a:bodyPr/>
          <a:lstStyle/>
          <a:p>
            <a:pPr eaLnBrk="1" hangingPunct="1"/>
            <a:endParaRPr lang="en-GB" alt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1" b="12232"/>
          <a:stretch/>
        </p:blipFill>
        <p:spPr bwMode="auto">
          <a:xfrm>
            <a:off x="539552" y="1566582"/>
            <a:ext cx="8583187" cy="45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124744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WHAT: Four Themes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3546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20775" y="1196752"/>
            <a:ext cx="6858000" cy="1143000"/>
          </a:xfrm>
        </p:spPr>
        <p:txBody>
          <a:bodyPr/>
          <a:lstStyle/>
          <a:p>
            <a:pPr algn="l" eaLnBrk="1" hangingPunct="1"/>
            <a:r>
              <a:rPr lang="en-GB" altLang="en-US" sz="2600" b="1" dirty="0" smtClean="0">
                <a:latin typeface="Arial" pitchFamily="34" charset="0"/>
                <a:cs typeface="Arial" pitchFamily="34" charset="0"/>
              </a:rPr>
              <a:t>Two Main Expected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1043608" y="2492896"/>
            <a:ext cx="7344816" cy="346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Outcome 1: </a:t>
            </a:r>
            <a:r>
              <a:rPr kumimoji="0" lang="en-GB" sz="28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Build consensus and ownership of the process and establish/ reinforce networks that will take summit recommendations forward.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800" b="0" baseline="0" dirty="0">
              <a:solidFill>
                <a:sysClr val="windowText" lastClr="000000"/>
              </a:solidFill>
              <a:latin typeface="Calibri"/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ysClr val="windowText" lastClr="000000"/>
                </a:solidFill>
              </a:rPr>
              <a:t>Outcome </a:t>
            </a:r>
            <a:r>
              <a:rPr lang="en-GB" sz="2800" b="1" dirty="0" smtClean="0">
                <a:solidFill>
                  <a:sysClr val="windowText" lastClr="000000"/>
                </a:solidFill>
              </a:rPr>
              <a:t>2: </a:t>
            </a:r>
            <a:r>
              <a:rPr lang="en-GB" sz="2800" dirty="0" smtClean="0">
                <a:solidFill>
                  <a:sysClr val="windowText" lastClr="000000"/>
                </a:solidFill>
              </a:rPr>
              <a:t>Agree upon a future agenda for humanitarian action and the modalities to execute summit recommendations.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59632" y="2204864"/>
            <a:ext cx="64087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0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507288" cy="442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16033"/>
            <a:ext cx="6102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Why should we engage?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546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1916832"/>
            <a:ext cx="7941568" cy="3844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Societies are engaging with their Governments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discussions &amp; consultations on WHS.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RCRC participation in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 consultations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the Regional Steering Committees that organize these consultations.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RCRC participation in each of the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thematic task teams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four WHS themes.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Team of NS, IFRC, ICRC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helping to coordinate ourselves and develop positions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Task Team has developed a joint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 paper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provides overall guidance. The Task Team is also working on producing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thematic papers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four WHS themes, going into greater detail / substance.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45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RCRC engagement in WHS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546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0872" y="21433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 in the Task Team of NS, IFRC, ICRC.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Promote national dialogue with partners and relevant government entities to support RCRC priorities and key messages.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Secure broad participation of member NS in the regional consultations, including participation in the regional steering groups and preparatory processes.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 consultation and coordination among NS at the regional level.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input / engage in preparations of RCRC thematic papers, sharing insight and experiences from the region.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 and support NS staff and volunteers to participate in the online consultation platform.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can National Societies participate?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350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16832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Promote local actors’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role in preparedness and response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Promote and enhance legislations and policies that support the auxiliary role of NS and their capacity building and resourcing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Promote legislations and policies that provide and safe and enabling environment for volunteers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 preparedness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IDRL, IHL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Accelerate progress in strengthening domestic legal/procedural preparedness for humanitarian assistance</a:t>
            </a:r>
          </a:p>
          <a:p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Developed countries should meet their commitments on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financing risk reduction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the 2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GPDRR (2009) developed countries pledged to allocated 1% of ODA for DRR. 5 years later, this commitment has not even been half met. Today, only 0.4% of ODA is allocated for DRR.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Some key messages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350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1" y="5445225"/>
            <a:ext cx="43448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204864"/>
            <a:ext cx="3408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i="1" dirty="0" smtClean="0">
                <a:solidFill>
                  <a:schemeClr val="bg1"/>
                </a:solidFill>
              </a:rPr>
              <a:t>Thank you</a:t>
            </a:r>
            <a:endParaRPr lang="en-GB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243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422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12th Annual South-East Asia Red Cross Red Crescent Leadership Meeting 2015 </vt:lpstr>
      <vt:lpstr>PowerPoint Presentation</vt:lpstr>
      <vt:lpstr>PowerPoint Presentation</vt:lpstr>
      <vt:lpstr>Two Main Expected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2015 Development</dc:title>
  <dc:creator>Ellie SEO</dc:creator>
  <cp:lastModifiedBy>anne leclerc</cp:lastModifiedBy>
  <cp:revision>56</cp:revision>
  <dcterms:created xsi:type="dcterms:W3CDTF">2015-02-20T11:08:28Z</dcterms:created>
  <dcterms:modified xsi:type="dcterms:W3CDTF">2015-02-23T06:46:41Z</dcterms:modified>
</cp:coreProperties>
</file>