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3" r:id="rId2"/>
    <p:sldId id="289" r:id="rId3"/>
    <p:sldId id="300" r:id="rId4"/>
    <p:sldId id="291" r:id="rId5"/>
    <p:sldId id="292" r:id="rId6"/>
    <p:sldId id="294" r:id="rId7"/>
    <p:sldId id="297" r:id="rId8"/>
    <p:sldId id="298" r:id="rId9"/>
    <p:sldId id="299" r:id="rId10"/>
    <p:sldId id="296" r:id="rId11"/>
    <p:sldId id="290" r:id="rId1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00FF"/>
    <a:srgbClr val="541818"/>
    <a:srgbClr val="CF1C21"/>
    <a:srgbClr val="8B4907"/>
    <a:srgbClr val="5C4F46"/>
    <a:srgbClr val="66584E"/>
    <a:srgbClr val="E8C7B0"/>
    <a:srgbClr val="F4D1B9"/>
    <a:srgbClr val="B9B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7" autoAdjust="0"/>
    <p:restoredTop sz="96625" autoAdjust="0"/>
  </p:normalViewPr>
  <p:slideViewPr>
    <p:cSldViewPr>
      <p:cViewPr varScale="1">
        <p:scale>
          <a:sx n="105" d="100"/>
          <a:sy n="105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081A75-361E-4EF7-98D9-DCCB0EAE42D8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4F2331FD-21EB-4717-A811-CF255A4F80C6}">
      <dgm:prSet phldrT="[Text]"/>
      <dgm:spPr/>
      <dgm:t>
        <a:bodyPr/>
        <a:lstStyle/>
        <a:p>
          <a:r>
            <a:rPr lang="en-US" b="1" dirty="0" smtClean="0">
              <a:solidFill>
                <a:srgbClr val="6600CC"/>
              </a:solidFill>
            </a:rPr>
            <a:t>APYN</a:t>
          </a:r>
          <a:endParaRPr lang="en-GB" b="1" dirty="0">
            <a:solidFill>
              <a:srgbClr val="6600CC"/>
            </a:solidFill>
          </a:endParaRPr>
        </a:p>
      </dgm:t>
    </dgm:pt>
    <dgm:pt modelId="{72967B8B-2C83-4298-A10B-549DA769C02C}" type="parTrans" cxnId="{5E653787-4010-4E34-9454-003714966963}">
      <dgm:prSet/>
      <dgm:spPr/>
      <dgm:t>
        <a:bodyPr/>
        <a:lstStyle/>
        <a:p>
          <a:endParaRPr lang="en-GB" b="1">
            <a:solidFill>
              <a:srgbClr val="6600CC"/>
            </a:solidFill>
          </a:endParaRPr>
        </a:p>
      </dgm:t>
    </dgm:pt>
    <dgm:pt modelId="{E710786A-4C8A-43E4-B1B9-F5F33D2C02DC}" type="sibTrans" cxnId="{5E653787-4010-4E34-9454-003714966963}">
      <dgm:prSet/>
      <dgm:spPr/>
      <dgm:t>
        <a:bodyPr/>
        <a:lstStyle/>
        <a:p>
          <a:endParaRPr lang="en-GB" b="1">
            <a:solidFill>
              <a:srgbClr val="6600CC"/>
            </a:solidFill>
          </a:endParaRPr>
        </a:p>
      </dgm:t>
    </dgm:pt>
    <dgm:pt modelId="{68B4AEBF-FEAF-43B7-B135-4B0EA811CB96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6600CC"/>
              </a:solidFill>
            </a:rPr>
            <a:t>Steering Committee</a:t>
          </a:r>
        </a:p>
      </dgm:t>
    </dgm:pt>
    <dgm:pt modelId="{A1BFD73B-0F3C-4BA9-9FBF-2208678C9466}" type="parTrans" cxnId="{201BAD6E-4079-42C5-AE3A-BC0BF1E19383}">
      <dgm:prSet/>
      <dgm:spPr/>
      <dgm:t>
        <a:bodyPr/>
        <a:lstStyle/>
        <a:p>
          <a:endParaRPr lang="en-GB" b="1">
            <a:solidFill>
              <a:srgbClr val="6600CC"/>
            </a:solidFill>
          </a:endParaRPr>
        </a:p>
      </dgm:t>
    </dgm:pt>
    <dgm:pt modelId="{E51A682B-EA45-4FBC-9F16-5416817E476B}" type="sibTrans" cxnId="{201BAD6E-4079-42C5-AE3A-BC0BF1E19383}">
      <dgm:prSet/>
      <dgm:spPr/>
      <dgm:t>
        <a:bodyPr/>
        <a:lstStyle/>
        <a:p>
          <a:endParaRPr lang="en-GB" b="1">
            <a:solidFill>
              <a:srgbClr val="6600CC"/>
            </a:solidFill>
          </a:endParaRPr>
        </a:p>
      </dgm:t>
    </dgm:pt>
    <dgm:pt modelId="{6EA0926E-95A8-41E3-B776-E87457C60B35}">
      <dgm:prSet phldrT="[Text]"/>
      <dgm:spPr/>
      <dgm:t>
        <a:bodyPr/>
        <a:lstStyle/>
        <a:p>
          <a:r>
            <a:rPr lang="en-US" b="1" dirty="0" smtClean="0">
              <a:solidFill>
                <a:srgbClr val="6600CC"/>
              </a:solidFill>
            </a:rPr>
            <a:t>EA (1 member)</a:t>
          </a:r>
          <a:endParaRPr lang="en-GB" b="1" dirty="0">
            <a:solidFill>
              <a:srgbClr val="6600CC"/>
            </a:solidFill>
          </a:endParaRPr>
        </a:p>
      </dgm:t>
    </dgm:pt>
    <dgm:pt modelId="{04F71284-120F-4D6F-A3CF-6528A3522915}" type="parTrans" cxnId="{E89DF420-2C3E-40D2-BD2C-22F3C1E4EAC9}">
      <dgm:prSet/>
      <dgm:spPr/>
      <dgm:t>
        <a:bodyPr/>
        <a:lstStyle/>
        <a:p>
          <a:endParaRPr lang="en-GB" b="1">
            <a:solidFill>
              <a:srgbClr val="6600CC"/>
            </a:solidFill>
          </a:endParaRPr>
        </a:p>
      </dgm:t>
    </dgm:pt>
    <dgm:pt modelId="{AFCEBB25-A850-46F9-BEA4-0A76DDD6C152}" type="sibTrans" cxnId="{E89DF420-2C3E-40D2-BD2C-22F3C1E4EAC9}">
      <dgm:prSet/>
      <dgm:spPr/>
      <dgm:t>
        <a:bodyPr/>
        <a:lstStyle/>
        <a:p>
          <a:endParaRPr lang="en-GB" b="1">
            <a:solidFill>
              <a:srgbClr val="6600CC"/>
            </a:solidFill>
          </a:endParaRPr>
        </a:p>
      </dgm:t>
    </dgm:pt>
    <dgm:pt modelId="{B0BF633B-105B-4CD8-B862-44B75FF3EC5B}">
      <dgm:prSet phldrT="[Text]"/>
      <dgm:spPr/>
      <dgm:t>
        <a:bodyPr/>
        <a:lstStyle/>
        <a:p>
          <a:r>
            <a:rPr lang="en-US" b="1" dirty="0" smtClean="0">
              <a:solidFill>
                <a:srgbClr val="6600CC"/>
              </a:solidFill>
            </a:rPr>
            <a:t>SA(1 member)</a:t>
          </a:r>
          <a:endParaRPr lang="en-GB" b="1" dirty="0">
            <a:solidFill>
              <a:srgbClr val="6600CC"/>
            </a:solidFill>
          </a:endParaRPr>
        </a:p>
      </dgm:t>
    </dgm:pt>
    <dgm:pt modelId="{666DF3A1-62F8-42B5-8D82-251F9E88EF13}" type="parTrans" cxnId="{9C98C0B5-29E3-4A49-BD4B-FE5D9242CE79}">
      <dgm:prSet/>
      <dgm:spPr/>
      <dgm:t>
        <a:bodyPr/>
        <a:lstStyle/>
        <a:p>
          <a:endParaRPr lang="en-GB" b="1">
            <a:solidFill>
              <a:srgbClr val="6600CC"/>
            </a:solidFill>
          </a:endParaRPr>
        </a:p>
      </dgm:t>
    </dgm:pt>
    <dgm:pt modelId="{862864AB-D8F1-42A9-8FB3-14107CB9EBB5}" type="sibTrans" cxnId="{9C98C0B5-29E3-4A49-BD4B-FE5D9242CE79}">
      <dgm:prSet/>
      <dgm:spPr/>
      <dgm:t>
        <a:bodyPr/>
        <a:lstStyle/>
        <a:p>
          <a:endParaRPr lang="en-GB" b="1">
            <a:solidFill>
              <a:srgbClr val="6600CC"/>
            </a:solidFill>
          </a:endParaRPr>
        </a:p>
      </dgm:t>
    </dgm:pt>
    <dgm:pt modelId="{FC076E07-BB18-4897-AF9C-DCC7168CCCBE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6600CC"/>
              </a:solidFill>
            </a:rPr>
            <a:t>Coordination Committee</a:t>
          </a:r>
        </a:p>
      </dgm:t>
    </dgm:pt>
    <dgm:pt modelId="{563147D2-9B0F-4A38-88C3-83AA26102426}" type="parTrans" cxnId="{82847B5C-412C-4857-B626-7D9E07AB0A6A}">
      <dgm:prSet/>
      <dgm:spPr/>
      <dgm:t>
        <a:bodyPr/>
        <a:lstStyle/>
        <a:p>
          <a:endParaRPr lang="en-GB" b="1">
            <a:solidFill>
              <a:srgbClr val="6600CC"/>
            </a:solidFill>
          </a:endParaRPr>
        </a:p>
      </dgm:t>
    </dgm:pt>
    <dgm:pt modelId="{CF756325-D8AC-418C-80F8-F8DE52275064}" type="sibTrans" cxnId="{82847B5C-412C-4857-B626-7D9E07AB0A6A}">
      <dgm:prSet/>
      <dgm:spPr/>
      <dgm:t>
        <a:bodyPr/>
        <a:lstStyle/>
        <a:p>
          <a:endParaRPr lang="en-GB" b="1">
            <a:solidFill>
              <a:srgbClr val="6600CC"/>
            </a:solidFill>
          </a:endParaRPr>
        </a:p>
      </dgm:t>
    </dgm:pt>
    <dgm:pt modelId="{A828D825-4A94-4A31-A61B-6022BE6F33AA}">
      <dgm:prSet phldrT="[Text]"/>
      <dgm:spPr/>
      <dgm:t>
        <a:bodyPr/>
        <a:lstStyle/>
        <a:p>
          <a:r>
            <a:rPr lang="en-US" b="1" dirty="0" smtClean="0">
              <a:solidFill>
                <a:srgbClr val="6600CC"/>
              </a:solidFill>
            </a:rPr>
            <a:t>EA(2 members)</a:t>
          </a:r>
          <a:endParaRPr lang="en-GB" b="1" dirty="0">
            <a:solidFill>
              <a:srgbClr val="6600CC"/>
            </a:solidFill>
          </a:endParaRPr>
        </a:p>
      </dgm:t>
    </dgm:pt>
    <dgm:pt modelId="{609CC737-ECFD-4D3A-8204-41EC925B3768}" type="parTrans" cxnId="{E526B3D5-8800-4A47-AF2E-AF2D02663D6E}">
      <dgm:prSet/>
      <dgm:spPr/>
      <dgm:t>
        <a:bodyPr/>
        <a:lstStyle/>
        <a:p>
          <a:endParaRPr lang="en-GB" b="1">
            <a:solidFill>
              <a:srgbClr val="6600CC"/>
            </a:solidFill>
          </a:endParaRPr>
        </a:p>
      </dgm:t>
    </dgm:pt>
    <dgm:pt modelId="{3300C23F-1222-4BE0-90AB-A46CAFD066A3}" type="sibTrans" cxnId="{E526B3D5-8800-4A47-AF2E-AF2D02663D6E}">
      <dgm:prSet/>
      <dgm:spPr/>
      <dgm:t>
        <a:bodyPr/>
        <a:lstStyle/>
        <a:p>
          <a:endParaRPr lang="en-GB" b="1">
            <a:solidFill>
              <a:srgbClr val="6600CC"/>
            </a:solidFill>
          </a:endParaRPr>
        </a:p>
      </dgm:t>
    </dgm:pt>
    <dgm:pt modelId="{0FDB287F-ECAD-41CE-AE9D-3DFBB0490FA3}">
      <dgm:prSet/>
      <dgm:spPr/>
      <dgm:t>
        <a:bodyPr/>
        <a:lstStyle/>
        <a:p>
          <a:r>
            <a:rPr lang="en-US" b="1" dirty="0" smtClean="0">
              <a:solidFill>
                <a:srgbClr val="6600CC"/>
              </a:solidFill>
            </a:rPr>
            <a:t>SEA(1 member)</a:t>
          </a:r>
          <a:endParaRPr lang="en-GB" b="1" dirty="0">
            <a:solidFill>
              <a:srgbClr val="6600CC"/>
            </a:solidFill>
          </a:endParaRPr>
        </a:p>
      </dgm:t>
    </dgm:pt>
    <dgm:pt modelId="{67C9B384-B97F-4A3E-A419-8150D715524F}" type="parTrans" cxnId="{B23BC619-170A-439D-917C-E38617CC306C}">
      <dgm:prSet/>
      <dgm:spPr/>
      <dgm:t>
        <a:bodyPr/>
        <a:lstStyle/>
        <a:p>
          <a:endParaRPr lang="en-GB" b="1">
            <a:solidFill>
              <a:srgbClr val="6600CC"/>
            </a:solidFill>
          </a:endParaRPr>
        </a:p>
      </dgm:t>
    </dgm:pt>
    <dgm:pt modelId="{64D21854-3131-4D7A-9794-1852D85D1C0A}" type="sibTrans" cxnId="{B23BC619-170A-439D-917C-E38617CC306C}">
      <dgm:prSet/>
      <dgm:spPr/>
      <dgm:t>
        <a:bodyPr/>
        <a:lstStyle/>
        <a:p>
          <a:endParaRPr lang="en-GB" b="1">
            <a:solidFill>
              <a:srgbClr val="6600CC"/>
            </a:solidFill>
          </a:endParaRPr>
        </a:p>
      </dgm:t>
    </dgm:pt>
    <dgm:pt modelId="{432D85C9-7D24-4DC2-803A-E1255D777F0C}">
      <dgm:prSet/>
      <dgm:spPr/>
      <dgm:t>
        <a:bodyPr/>
        <a:lstStyle/>
        <a:p>
          <a:r>
            <a:rPr lang="en-US" b="1" dirty="0" smtClean="0">
              <a:solidFill>
                <a:srgbClr val="6600CC"/>
              </a:solidFill>
            </a:rPr>
            <a:t>Pacific(1 member)</a:t>
          </a:r>
          <a:endParaRPr lang="en-GB" b="1" dirty="0">
            <a:solidFill>
              <a:srgbClr val="6600CC"/>
            </a:solidFill>
          </a:endParaRPr>
        </a:p>
      </dgm:t>
    </dgm:pt>
    <dgm:pt modelId="{479A5E5E-126E-469D-8226-FD4AF9840C6A}" type="parTrans" cxnId="{3B9CAB86-5EF2-4A74-907A-BAD0BAF73F6A}">
      <dgm:prSet/>
      <dgm:spPr/>
      <dgm:t>
        <a:bodyPr/>
        <a:lstStyle/>
        <a:p>
          <a:endParaRPr lang="en-GB" b="1">
            <a:solidFill>
              <a:srgbClr val="6600CC"/>
            </a:solidFill>
          </a:endParaRPr>
        </a:p>
      </dgm:t>
    </dgm:pt>
    <dgm:pt modelId="{DC6F79F1-017B-4837-BFD0-E0B26E93CCCB}" type="sibTrans" cxnId="{3B9CAB86-5EF2-4A74-907A-BAD0BAF73F6A}">
      <dgm:prSet/>
      <dgm:spPr/>
      <dgm:t>
        <a:bodyPr/>
        <a:lstStyle/>
        <a:p>
          <a:endParaRPr lang="en-GB" b="1">
            <a:solidFill>
              <a:srgbClr val="6600CC"/>
            </a:solidFill>
          </a:endParaRPr>
        </a:p>
      </dgm:t>
    </dgm:pt>
    <dgm:pt modelId="{93AE6971-08B9-42CD-8BC9-8CA623A80DEB}">
      <dgm:prSet custT="1"/>
      <dgm:spPr/>
      <dgm:t>
        <a:bodyPr/>
        <a:lstStyle/>
        <a:p>
          <a:r>
            <a:rPr lang="en-US" sz="1400" b="1" dirty="0" smtClean="0">
              <a:solidFill>
                <a:srgbClr val="FF0000"/>
              </a:solidFill>
            </a:rPr>
            <a:t>SEAYN Coordination Team (YL)</a:t>
          </a:r>
          <a:endParaRPr lang="en-GB" sz="1400" b="1" dirty="0">
            <a:solidFill>
              <a:srgbClr val="FF0000"/>
            </a:solidFill>
          </a:endParaRPr>
        </a:p>
      </dgm:t>
    </dgm:pt>
    <dgm:pt modelId="{B961F99B-8576-4B94-ABA4-DB378DA7CF39}" type="parTrans" cxnId="{A1E7E9CB-CA17-4504-B21B-228622551A01}">
      <dgm:prSet/>
      <dgm:spPr/>
      <dgm:t>
        <a:bodyPr/>
        <a:lstStyle/>
        <a:p>
          <a:endParaRPr lang="en-GB" b="1">
            <a:solidFill>
              <a:srgbClr val="6600CC"/>
            </a:solidFill>
          </a:endParaRPr>
        </a:p>
      </dgm:t>
    </dgm:pt>
    <dgm:pt modelId="{7A480BB4-E068-4B82-9D4B-3D722E082675}" type="sibTrans" cxnId="{A1E7E9CB-CA17-4504-B21B-228622551A01}">
      <dgm:prSet/>
      <dgm:spPr/>
      <dgm:t>
        <a:bodyPr/>
        <a:lstStyle/>
        <a:p>
          <a:endParaRPr lang="en-GB" b="1">
            <a:solidFill>
              <a:srgbClr val="6600CC"/>
            </a:solidFill>
          </a:endParaRPr>
        </a:p>
      </dgm:t>
    </dgm:pt>
    <dgm:pt modelId="{D789E76D-EA48-4288-92BB-B133EC971704}">
      <dgm:prSet/>
      <dgm:spPr/>
      <dgm:t>
        <a:bodyPr/>
        <a:lstStyle/>
        <a:p>
          <a:r>
            <a:rPr lang="en-US" b="1" dirty="0" smtClean="0">
              <a:solidFill>
                <a:srgbClr val="6600CC"/>
              </a:solidFill>
            </a:rPr>
            <a:t>SA(2 members)</a:t>
          </a:r>
          <a:endParaRPr lang="en-GB" b="1" dirty="0">
            <a:solidFill>
              <a:srgbClr val="6600CC"/>
            </a:solidFill>
          </a:endParaRPr>
        </a:p>
      </dgm:t>
    </dgm:pt>
    <dgm:pt modelId="{C60084A5-8880-4924-A87E-F653E390717D}" type="parTrans" cxnId="{8CB2CC7A-4C93-40A0-A491-57F4B2683712}">
      <dgm:prSet/>
      <dgm:spPr/>
      <dgm:t>
        <a:bodyPr/>
        <a:lstStyle/>
        <a:p>
          <a:endParaRPr lang="en-GB" b="1">
            <a:solidFill>
              <a:srgbClr val="6600CC"/>
            </a:solidFill>
          </a:endParaRPr>
        </a:p>
      </dgm:t>
    </dgm:pt>
    <dgm:pt modelId="{448921CD-94B9-4F3D-886D-F5149CBC3D68}" type="sibTrans" cxnId="{8CB2CC7A-4C93-40A0-A491-57F4B2683712}">
      <dgm:prSet/>
      <dgm:spPr/>
      <dgm:t>
        <a:bodyPr/>
        <a:lstStyle/>
        <a:p>
          <a:endParaRPr lang="en-GB" b="1">
            <a:solidFill>
              <a:srgbClr val="6600CC"/>
            </a:solidFill>
          </a:endParaRPr>
        </a:p>
      </dgm:t>
    </dgm:pt>
    <dgm:pt modelId="{DD370370-8741-4358-AB11-E5353DC7701D}">
      <dgm:prSet/>
      <dgm:spPr/>
      <dgm:t>
        <a:bodyPr/>
        <a:lstStyle/>
        <a:p>
          <a:r>
            <a:rPr lang="en-US" b="1" dirty="0" smtClean="0">
              <a:solidFill>
                <a:srgbClr val="6600CC"/>
              </a:solidFill>
            </a:rPr>
            <a:t>SEA (2 members)</a:t>
          </a:r>
          <a:endParaRPr lang="en-GB" b="1" dirty="0">
            <a:solidFill>
              <a:srgbClr val="6600CC"/>
            </a:solidFill>
          </a:endParaRPr>
        </a:p>
      </dgm:t>
    </dgm:pt>
    <dgm:pt modelId="{A1927E26-AE6C-4E5D-B728-5F139F179FAE}" type="parTrans" cxnId="{4834DE29-8DFF-4E42-84B5-3F26F3B2F441}">
      <dgm:prSet/>
      <dgm:spPr/>
      <dgm:t>
        <a:bodyPr/>
        <a:lstStyle/>
        <a:p>
          <a:endParaRPr lang="en-GB" b="1">
            <a:solidFill>
              <a:srgbClr val="6600CC"/>
            </a:solidFill>
          </a:endParaRPr>
        </a:p>
      </dgm:t>
    </dgm:pt>
    <dgm:pt modelId="{9B90F022-F058-4805-8092-04900147D9AA}" type="sibTrans" cxnId="{4834DE29-8DFF-4E42-84B5-3F26F3B2F441}">
      <dgm:prSet/>
      <dgm:spPr/>
      <dgm:t>
        <a:bodyPr/>
        <a:lstStyle/>
        <a:p>
          <a:endParaRPr lang="en-GB" b="1">
            <a:solidFill>
              <a:srgbClr val="6600CC"/>
            </a:solidFill>
          </a:endParaRPr>
        </a:p>
      </dgm:t>
    </dgm:pt>
    <dgm:pt modelId="{AEF9FA5A-B441-4416-A0A7-BE776AA18A8A}">
      <dgm:prSet/>
      <dgm:spPr/>
      <dgm:t>
        <a:bodyPr/>
        <a:lstStyle/>
        <a:p>
          <a:r>
            <a:rPr lang="en-US" b="1" dirty="0" smtClean="0">
              <a:solidFill>
                <a:srgbClr val="6600CC"/>
              </a:solidFill>
            </a:rPr>
            <a:t>Pacific(2 members)</a:t>
          </a:r>
          <a:endParaRPr lang="en-GB" b="1" dirty="0">
            <a:solidFill>
              <a:srgbClr val="6600CC"/>
            </a:solidFill>
          </a:endParaRPr>
        </a:p>
      </dgm:t>
    </dgm:pt>
    <dgm:pt modelId="{6B2F700E-7C4E-4D58-8BD7-F80EDB80672F}" type="parTrans" cxnId="{88C973D4-2469-41DE-9536-6482F922F0EE}">
      <dgm:prSet/>
      <dgm:spPr/>
      <dgm:t>
        <a:bodyPr/>
        <a:lstStyle/>
        <a:p>
          <a:endParaRPr lang="en-GB" b="1">
            <a:solidFill>
              <a:srgbClr val="6600CC"/>
            </a:solidFill>
          </a:endParaRPr>
        </a:p>
      </dgm:t>
    </dgm:pt>
    <dgm:pt modelId="{0D809388-C490-4F6F-BE8B-F6968073B724}" type="sibTrans" cxnId="{88C973D4-2469-41DE-9536-6482F922F0EE}">
      <dgm:prSet/>
      <dgm:spPr/>
      <dgm:t>
        <a:bodyPr/>
        <a:lstStyle/>
        <a:p>
          <a:endParaRPr lang="en-GB" b="1">
            <a:solidFill>
              <a:srgbClr val="6600CC"/>
            </a:solidFill>
          </a:endParaRPr>
        </a:p>
      </dgm:t>
    </dgm:pt>
    <dgm:pt modelId="{B5341FBA-4647-4547-93D5-2BBBCFE8C6E0}">
      <dgm:prSet custT="1"/>
      <dgm:spPr/>
      <dgm:t>
        <a:bodyPr/>
        <a:lstStyle/>
        <a:p>
          <a:r>
            <a:rPr lang="en-US" sz="1400" b="1" dirty="0" smtClean="0">
              <a:solidFill>
                <a:srgbClr val="FF0000"/>
              </a:solidFill>
            </a:rPr>
            <a:t>SEAYN Coordination Team (2 YL)</a:t>
          </a:r>
          <a:endParaRPr lang="en-GB" sz="1400" b="1" dirty="0">
            <a:solidFill>
              <a:srgbClr val="FF0000"/>
            </a:solidFill>
          </a:endParaRPr>
        </a:p>
      </dgm:t>
    </dgm:pt>
    <dgm:pt modelId="{1C44F1A8-4C82-4F5B-B5A4-61EDF151A96E}" type="parTrans" cxnId="{C07EA039-07DC-447D-8C45-05C9E35550CA}">
      <dgm:prSet/>
      <dgm:spPr/>
      <dgm:t>
        <a:bodyPr/>
        <a:lstStyle/>
        <a:p>
          <a:endParaRPr lang="en-GB" b="1">
            <a:solidFill>
              <a:srgbClr val="6600CC"/>
            </a:solidFill>
          </a:endParaRPr>
        </a:p>
      </dgm:t>
    </dgm:pt>
    <dgm:pt modelId="{B265A5F3-B38B-4F43-86A9-4A4F0E6705B8}" type="sibTrans" cxnId="{C07EA039-07DC-447D-8C45-05C9E35550CA}">
      <dgm:prSet/>
      <dgm:spPr/>
      <dgm:t>
        <a:bodyPr/>
        <a:lstStyle/>
        <a:p>
          <a:endParaRPr lang="en-GB" b="1">
            <a:solidFill>
              <a:srgbClr val="6600CC"/>
            </a:solidFill>
          </a:endParaRPr>
        </a:p>
      </dgm:t>
    </dgm:pt>
    <dgm:pt modelId="{7A8E71DA-034C-4EB6-BE71-8D91CEAA30F3}" type="pres">
      <dgm:prSet presAssocID="{0D081A75-361E-4EF7-98D9-DCCB0EAE42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0161869-2689-4F8E-9044-DD8136C6FE42}" type="pres">
      <dgm:prSet presAssocID="{4F2331FD-21EB-4717-A811-CF255A4F80C6}" presName="root1" presStyleCnt="0"/>
      <dgm:spPr/>
    </dgm:pt>
    <dgm:pt modelId="{35E7B4CD-8A9F-46BF-B063-723C3D5024CA}" type="pres">
      <dgm:prSet presAssocID="{4F2331FD-21EB-4717-A811-CF255A4F80C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952FD48-0A4B-401F-A443-318C1CCB71ED}" type="pres">
      <dgm:prSet presAssocID="{4F2331FD-21EB-4717-A811-CF255A4F80C6}" presName="level2hierChild" presStyleCnt="0"/>
      <dgm:spPr/>
    </dgm:pt>
    <dgm:pt modelId="{E623A723-E5D7-4431-9FCE-46A4EF894827}" type="pres">
      <dgm:prSet presAssocID="{A1BFD73B-0F3C-4BA9-9FBF-2208678C9466}" presName="conn2-1" presStyleLbl="parChTrans1D2" presStyleIdx="0" presStyleCnt="2"/>
      <dgm:spPr/>
      <dgm:t>
        <a:bodyPr/>
        <a:lstStyle/>
        <a:p>
          <a:endParaRPr lang="en-GB"/>
        </a:p>
      </dgm:t>
    </dgm:pt>
    <dgm:pt modelId="{E9669387-C57A-473B-9778-9ABE9610B8BE}" type="pres">
      <dgm:prSet presAssocID="{A1BFD73B-0F3C-4BA9-9FBF-2208678C9466}" presName="connTx" presStyleLbl="parChTrans1D2" presStyleIdx="0" presStyleCnt="2"/>
      <dgm:spPr/>
      <dgm:t>
        <a:bodyPr/>
        <a:lstStyle/>
        <a:p>
          <a:endParaRPr lang="en-GB"/>
        </a:p>
      </dgm:t>
    </dgm:pt>
    <dgm:pt modelId="{190B6378-6E6B-400E-BB27-5143DAFBB87C}" type="pres">
      <dgm:prSet presAssocID="{68B4AEBF-FEAF-43B7-B135-4B0EA811CB96}" presName="root2" presStyleCnt="0"/>
      <dgm:spPr/>
    </dgm:pt>
    <dgm:pt modelId="{EA40DBAD-D4EB-4C25-AE39-25C04304FA16}" type="pres">
      <dgm:prSet presAssocID="{68B4AEBF-FEAF-43B7-B135-4B0EA811CB96}" presName="LevelTwoTextNode" presStyleLbl="node2" presStyleIdx="0" presStyleCnt="2" custScaleY="22405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FD58E70-D069-482F-8FAD-6C4615CF80AD}" type="pres">
      <dgm:prSet presAssocID="{68B4AEBF-FEAF-43B7-B135-4B0EA811CB96}" presName="level3hierChild" presStyleCnt="0"/>
      <dgm:spPr/>
    </dgm:pt>
    <dgm:pt modelId="{75FFDF7B-F97B-4100-850D-325F41238628}" type="pres">
      <dgm:prSet presAssocID="{04F71284-120F-4D6F-A3CF-6528A3522915}" presName="conn2-1" presStyleLbl="parChTrans1D3" presStyleIdx="0" presStyleCnt="8"/>
      <dgm:spPr/>
      <dgm:t>
        <a:bodyPr/>
        <a:lstStyle/>
        <a:p>
          <a:endParaRPr lang="en-GB"/>
        </a:p>
      </dgm:t>
    </dgm:pt>
    <dgm:pt modelId="{FC41F6A8-A31B-4E5E-95A4-AEA45A7C6299}" type="pres">
      <dgm:prSet presAssocID="{04F71284-120F-4D6F-A3CF-6528A3522915}" presName="connTx" presStyleLbl="parChTrans1D3" presStyleIdx="0" presStyleCnt="8"/>
      <dgm:spPr/>
      <dgm:t>
        <a:bodyPr/>
        <a:lstStyle/>
        <a:p>
          <a:endParaRPr lang="en-GB"/>
        </a:p>
      </dgm:t>
    </dgm:pt>
    <dgm:pt modelId="{B8A1B80F-E9EC-4BC7-B104-8CE8CA1E17AB}" type="pres">
      <dgm:prSet presAssocID="{6EA0926E-95A8-41E3-B776-E87457C60B35}" presName="root2" presStyleCnt="0"/>
      <dgm:spPr/>
    </dgm:pt>
    <dgm:pt modelId="{5D61D964-466B-4F1F-BAD9-79720E8C90E5}" type="pres">
      <dgm:prSet presAssocID="{6EA0926E-95A8-41E3-B776-E87457C60B35}" presName="LevelTwoTextNode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445A4EF-13CF-49AD-9DDE-D0E1C1D4C543}" type="pres">
      <dgm:prSet presAssocID="{6EA0926E-95A8-41E3-B776-E87457C60B35}" presName="level3hierChild" presStyleCnt="0"/>
      <dgm:spPr/>
    </dgm:pt>
    <dgm:pt modelId="{7C4A5BF8-5502-431E-A9B7-C3E661A57556}" type="pres">
      <dgm:prSet presAssocID="{666DF3A1-62F8-42B5-8D82-251F9E88EF13}" presName="conn2-1" presStyleLbl="parChTrans1D3" presStyleIdx="1" presStyleCnt="8"/>
      <dgm:spPr/>
      <dgm:t>
        <a:bodyPr/>
        <a:lstStyle/>
        <a:p>
          <a:endParaRPr lang="en-GB"/>
        </a:p>
      </dgm:t>
    </dgm:pt>
    <dgm:pt modelId="{E9B582F8-CC69-4363-956D-F41F16266C45}" type="pres">
      <dgm:prSet presAssocID="{666DF3A1-62F8-42B5-8D82-251F9E88EF13}" presName="connTx" presStyleLbl="parChTrans1D3" presStyleIdx="1" presStyleCnt="8"/>
      <dgm:spPr/>
      <dgm:t>
        <a:bodyPr/>
        <a:lstStyle/>
        <a:p>
          <a:endParaRPr lang="en-GB"/>
        </a:p>
      </dgm:t>
    </dgm:pt>
    <dgm:pt modelId="{630B07EC-CBFC-478D-A3E3-8F2488F4746A}" type="pres">
      <dgm:prSet presAssocID="{B0BF633B-105B-4CD8-B862-44B75FF3EC5B}" presName="root2" presStyleCnt="0"/>
      <dgm:spPr/>
    </dgm:pt>
    <dgm:pt modelId="{D919BB5D-0D6A-40D0-B363-2C32FC87C309}" type="pres">
      <dgm:prSet presAssocID="{B0BF633B-105B-4CD8-B862-44B75FF3EC5B}" presName="LevelTwoTextNode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FE064C7-EFDF-4D5C-BFAD-D85883A428C9}" type="pres">
      <dgm:prSet presAssocID="{B0BF633B-105B-4CD8-B862-44B75FF3EC5B}" presName="level3hierChild" presStyleCnt="0"/>
      <dgm:spPr/>
    </dgm:pt>
    <dgm:pt modelId="{877D0292-8C46-44A4-B279-CB0B582E35C5}" type="pres">
      <dgm:prSet presAssocID="{67C9B384-B97F-4A3E-A419-8150D715524F}" presName="conn2-1" presStyleLbl="parChTrans1D3" presStyleIdx="2" presStyleCnt="8"/>
      <dgm:spPr/>
      <dgm:t>
        <a:bodyPr/>
        <a:lstStyle/>
        <a:p>
          <a:endParaRPr lang="en-GB"/>
        </a:p>
      </dgm:t>
    </dgm:pt>
    <dgm:pt modelId="{CB72D175-3137-4186-8DEF-C805893977EA}" type="pres">
      <dgm:prSet presAssocID="{67C9B384-B97F-4A3E-A419-8150D715524F}" presName="connTx" presStyleLbl="parChTrans1D3" presStyleIdx="2" presStyleCnt="8"/>
      <dgm:spPr/>
      <dgm:t>
        <a:bodyPr/>
        <a:lstStyle/>
        <a:p>
          <a:endParaRPr lang="en-GB"/>
        </a:p>
      </dgm:t>
    </dgm:pt>
    <dgm:pt modelId="{F1817983-13EB-42DB-A7F2-11D886240A73}" type="pres">
      <dgm:prSet presAssocID="{0FDB287F-ECAD-41CE-AE9D-3DFBB0490FA3}" presName="root2" presStyleCnt="0"/>
      <dgm:spPr/>
    </dgm:pt>
    <dgm:pt modelId="{8EF31A97-3CB5-4E5C-B38A-F209ACB2206B}" type="pres">
      <dgm:prSet presAssocID="{0FDB287F-ECAD-41CE-AE9D-3DFBB0490FA3}" presName="LevelTwoTextNode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2B3F3D9-26C9-41CD-9C57-7FB2FBEF3C86}" type="pres">
      <dgm:prSet presAssocID="{0FDB287F-ECAD-41CE-AE9D-3DFBB0490FA3}" presName="level3hierChild" presStyleCnt="0"/>
      <dgm:spPr/>
    </dgm:pt>
    <dgm:pt modelId="{EDF11999-187C-4360-9C0B-879BFBF409A8}" type="pres">
      <dgm:prSet presAssocID="{B961F99B-8576-4B94-ABA4-DB378DA7CF39}" presName="conn2-1" presStyleLbl="parChTrans1D4" presStyleIdx="0" presStyleCnt="2"/>
      <dgm:spPr/>
      <dgm:t>
        <a:bodyPr/>
        <a:lstStyle/>
        <a:p>
          <a:endParaRPr lang="en-GB"/>
        </a:p>
      </dgm:t>
    </dgm:pt>
    <dgm:pt modelId="{F859F072-5BAC-4EBB-9622-B476DFA53232}" type="pres">
      <dgm:prSet presAssocID="{B961F99B-8576-4B94-ABA4-DB378DA7CF39}" presName="connTx" presStyleLbl="parChTrans1D4" presStyleIdx="0" presStyleCnt="2"/>
      <dgm:spPr/>
      <dgm:t>
        <a:bodyPr/>
        <a:lstStyle/>
        <a:p>
          <a:endParaRPr lang="en-GB"/>
        </a:p>
      </dgm:t>
    </dgm:pt>
    <dgm:pt modelId="{343457C7-4CEB-4F5E-B9C8-D07AC4D2A46E}" type="pres">
      <dgm:prSet presAssocID="{93AE6971-08B9-42CD-8BC9-8CA623A80DEB}" presName="root2" presStyleCnt="0"/>
      <dgm:spPr/>
    </dgm:pt>
    <dgm:pt modelId="{7B6E0055-33DE-48AA-A85E-FC14756453BB}" type="pres">
      <dgm:prSet presAssocID="{93AE6971-08B9-42CD-8BC9-8CA623A80DEB}" presName="LevelTwoTextNode" presStyleLbl="node4" presStyleIdx="0" presStyleCnt="2" custScaleX="124600" custScaleY="14163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CF94EAE-E977-4B70-A6D6-776810759CD9}" type="pres">
      <dgm:prSet presAssocID="{93AE6971-08B9-42CD-8BC9-8CA623A80DEB}" presName="level3hierChild" presStyleCnt="0"/>
      <dgm:spPr/>
    </dgm:pt>
    <dgm:pt modelId="{624C0BAB-49DB-4F83-B77B-98FA32C59744}" type="pres">
      <dgm:prSet presAssocID="{479A5E5E-126E-469D-8226-FD4AF9840C6A}" presName="conn2-1" presStyleLbl="parChTrans1D3" presStyleIdx="3" presStyleCnt="8"/>
      <dgm:spPr/>
      <dgm:t>
        <a:bodyPr/>
        <a:lstStyle/>
        <a:p>
          <a:endParaRPr lang="en-GB"/>
        </a:p>
      </dgm:t>
    </dgm:pt>
    <dgm:pt modelId="{37230B50-D3C7-4731-8A96-931EF6166C92}" type="pres">
      <dgm:prSet presAssocID="{479A5E5E-126E-469D-8226-FD4AF9840C6A}" presName="connTx" presStyleLbl="parChTrans1D3" presStyleIdx="3" presStyleCnt="8"/>
      <dgm:spPr/>
      <dgm:t>
        <a:bodyPr/>
        <a:lstStyle/>
        <a:p>
          <a:endParaRPr lang="en-GB"/>
        </a:p>
      </dgm:t>
    </dgm:pt>
    <dgm:pt modelId="{898A5943-096C-44D9-BB5C-7027D36BE4E3}" type="pres">
      <dgm:prSet presAssocID="{432D85C9-7D24-4DC2-803A-E1255D777F0C}" presName="root2" presStyleCnt="0"/>
      <dgm:spPr/>
    </dgm:pt>
    <dgm:pt modelId="{51F7BE1B-2F94-43BC-9FFE-9BBD4E8E8360}" type="pres">
      <dgm:prSet presAssocID="{432D85C9-7D24-4DC2-803A-E1255D777F0C}" presName="LevelTwoTextNode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7F04BE0-A3C0-4BF3-97AA-D9B94AE110CF}" type="pres">
      <dgm:prSet presAssocID="{432D85C9-7D24-4DC2-803A-E1255D777F0C}" presName="level3hierChild" presStyleCnt="0"/>
      <dgm:spPr/>
    </dgm:pt>
    <dgm:pt modelId="{785BADEF-44B8-46D8-B885-16479E835333}" type="pres">
      <dgm:prSet presAssocID="{563147D2-9B0F-4A38-88C3-83AA26102426}" presName="conn2-1" presStyleLbl="parChTrans1D2" presStyleIdx="1" presStyleCnt="2"/>
      <dgm:spPr/>
      <dgm:t>
        <a:bodyPr/>
        <a:lstStyle/>
        <a:p>
          <a:endParaRPr lang="en-GB"/>
        </a:p>
      </dgm:t>
    </dgm:pt>
    <dgm:pt modelId="{BF73BE8C-F9F9-45DB-9A8C-FA104FA2CA61}" type="pres">
      <dgm:prSet presAssocID="{563147D2-9B0F-4A38-88C3-83AA26102426}" presName="connTx" presStyleLbl="parChTrans1D2" presStyleIdx="1" presStyleCnt="2"/>
      <dgm:spPr/>
      <dgm:t>
        <a:bodyPr/>
        <a:lstStyle/>
        <a:p>
          <a:endParaRPr lang="en-GB"/>
        </a:p>
      </dgm:t>
    </dgm:pt>
    <dgm:pt modelId="{3765DECA-381C-487B-99C3-D0DB56A02E07}" type="pres">
      <dgm:prSet presAssocID="{FC076E07-BB18-4897-AF9C-DCC7168CCCBE}" presName="root2" presStyleCnt="0"/>
      <dgm:spPr/>
    </dgm:pt>
    <dgm:pt modelId="{F9D303CE-5133-464C-B57F-2B12909ED32D}" type="pres">
      <dgm:prSet presAssocID="{FC076E07-BB18-4897-AF9C-DCC7168CCCBE}" presName="LevelTwoTextNode" presStyleLbl="node2" presStyleIdx="1" presStyleCnt="2" custScaleY="23213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40800D2-A296-48F5-8CA8-F795E2628CAE}" type="pres">
      <dgm:prSet presAssocID="{FC076E07-BB18-4897-AF9C-DCC7168CCCBE}" presName="level3hierChild" presStyleCnt="0"/>
      <dgm:spPr/>
    </dgm:pt>
    <dgm:pt modelId="{6C1BD991-5CD3-4C03-B59A-9D94E83EE413}" type="pres">
      <dgm:prSet presAssocID="{609CC737-ECFD-4D3A-8204-41EC925B3768}" presName="conn2-1" presStyleLbl="parChTrans1D3" presStyleIdx="4" presStyleCnt="8"/>
      <dgm:spPr/>
      <dgm:t>
        <a:bodyPr/>
        <a:lstStyle/>
        <a:p>
          <a:endParaRPr lang="en-GB"/>
        </a:p>
      </dgm:t>
    </dgm:pt>
    <dgm:pt modelId="{12221BFB-ECBA-46BD-A610-0E9919055C4B}" type="pres">
      <dgm:prSet presAssocID="{609CC737-ECFD-4D3A-8204-41EC925B3768}" presName="connTx" presStyleLbl="parChTrans1D3" presStyleIdx="4" presStyleCnt="8"/>
      <dgm:spPr/>
      <dgm:t>
        <a:bodyPr/>
        <a:lstStyle/>
        <a:p>
          <a:endParaRPr lang="en-GB"/>
        </a:p>
      </dgm:t>
    </dgm:pt>
    <dgm:pt modelId="{1FF772FB-CE38-4B22-BA38-E7B35856AC50}" type="pres">
      <dgm:prSet presAssocID="{A828D825-4A94-4A31-A61B-6022BE6F33AA}" presName="root2" presStyleCnt="0"/>
      <dgm:spPr/>
    </dgm:pt>
    <dgm:pt modelId="{A807B5C5-20B5-4CEA-A953-08446374EF9C}" type="pres">
      <dgm:prSet presAssocID="{A828D825-4A94-4A31-A61B-6022BE6F33AA}" presName="LevelTwoTextNode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18E265F-CF1C-41E3-BE79-F05A73FBFFF5}" type="pres">
      <dgm:prSet presAssocID="{A828D825-4A94-4A31-A61B-6022BE6F33AA}" presName="level3hierChild" presStyleCnt="0"/>
      <dgm:spPr/>
    </dgm:pt>
    <dgm:pt modelId="{B44995ED-6629-4634-A17C-1FC7D0A57A3B}" type="pres">
      <dgm:prSet presAssocID="{C60084A5-8880-4924-A87E-F653E390717D}" presName="conn2-1" presStyleLbl="parChTrans1D3" presStyleIdx="5" presStyleCnt="8"/>
      <dgm:spPr/>
      <dgm:t>
        <a:bodyPr/>
        <a:lstStyle/>
        <a:p>
          <a:endParaRPr lang="en-GB"/>
        </a:p>
      </dgm:t>
    </dgm:pt>
    <dgm:pt modelId="{6944A8CD-5F1D-4AA9-82CC-30AA5EE66D8E}" type="pres">
      <dgm:prSet presAssocID="{C60084A5-8880-4924-A87E-F653E390717D}" presName="connTx" presStyleLbl="parChTrans1D3" presStyleIdx="5" presStyleCnt="8"/>
      <dgm:spPr/>
      <dgm:t>
        <a:bodyPr/>
        <a:lstStyle/>
        <a:p>
          <a:endParaRPr lang="en-GB"/>
        </a:p>
      </dgm:t>
    </dgm:pt>
    <dgm:pt modelId="{2A712819-62C2-41BF-AD75-19DA179DA496}" type="pres">
      <dgm:prSet presAssocID="{D789E76D-EA48-4288-92BB-B133EC971704}" presName="root2" presStyleCnt="0"/>
      <dgm:spPr/>
    </dgm:pt>
    <dgm:pt modelId="{E8E092F6-95B2-416F-9DD7-A26DB1C83943}" type="pres">
      <dgm:prSet presAssocID="{D789E76D-EA48-4288-92BB-B133EC971704}" presName="LevelTwoTextNode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AF4CB2A-5223-47FE-A07A-2AFB9406DD66}" type="pres">
      <dgm:prSet presAssocID="{D789E76D-EA48-4288-92BB-B133EC971704}" presName="level3hierChild" presStyleCnt="0"/>
      <dgm:spPr/>
    </dgm:pt>
    <dgm:pt modelId="{D89AFD0A-519D-44A7-969A-204B566F0E6D}" type="pres">
      <dgm:prSet presAssocID="{A1927E26-AE6C-4E5D-B728-5F139F179FAE}" presName="conn2-1" presStyleLbl="parChTrans1D3" presStyleIdx="6" presStyleCnt="8"/>
      <dgm:spPr/>
      <dgm:t>
        <a:bodyPr/>
        <a:lstStyle/>
        <a:p>
          <a:endParaRPr lang="en-GB"/>
        </a:p>
      </dgm:t>
    </dgm:pt>
    <dgm:pt modelId="{FA1612F2-5F97-4C6B-A193-23CE330E409B}" type="pres">
      <dgm:prSet presAssocID="{A1927E26-AE6C-4E5D-B728-5F139F179FAE}" presName="connTx" presStyleLbl="parChTrans1D3" presStyleIdx="6" presStyleCnt="8"/>
      <dgm:spPr/>
      <dgm:t>
        <a:bodyPr/>
        <a:lstStyle/>
        <a:p>
          <a:endParaRPr lang="en-GB"/>
        </a:p>
      </dgm:t>
    </dgm:pt>
    <dgm:pt modelId="{9B3AC2C9-5C6E-4B1F-81BE-AF73D6E29F7C}" type="pres">
      <dgm:prSet presAssocID="{DD370370-8741-4358-AB11-E5353DC7701D}" presName="root2" presStyleCnt="0"/>
      <dgm:spPr/>
    </dgm:pt>
    <dgm:pt modelId="{1B3255C9-2975-4A16-AC25-80BC27F7330B}" type="pres">
      <dgm:prSet presAssocID="{DD370370-8741-4358-AB11-E5353DC7701D}" presName="LevelTwoTextNode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1FB0C40-B497-40A1-9AB9-EE4A76BA9A02}" type="pres">
      <dgm:prSet presAssocID="{DD370370-8741-4358-AB11-E5353DC7701D}" presName="level3hierChild" presStyleCnt="0"/>
      <dgm:spPr/>
    </dgm:pt>
    <dgm:pt modelId="{1CDC91F3-5AF8-4784-BAF8-001411B50264}" type="pres">
      <dgm:prSet presAssocID="{1C44F1A8-4C82-4F5B-B5A4-61EDF151A96E}" presName="conn2-1" presStyleLbl="parChTrans1D4" presStyleIdx="1" presStyleCnt="2"/>
      <dgm:spPr/>
      <dgm:t>
        <a:bodyPr/>
        <a:lstStyle/>
        <a:p>
          <a:endParaRPr lang="en-GB"/>
        </a:p>
      </dgm:t>
    </dgm:pt>
    <dgm:pt modelId="{7DC1116A-79B9-401D-B554-B95DD1932E0C}" type="pres">
      <dgm:prSet presAssocID="{1C44F1A8-4C82-4F5B-B5A4-61EDF151A96E}" presName="connTx" presStyleLbl="parChTrans1D4" presStyleIdx="1" presStyleCnt="2"/>
      <dgm:spPr/>
      <dgm:t>
        <a:bodyPr/>
        <a:lstStyle/>
        <a:p>
          <a:endParaRPr lang="en-GB"/>
        </a:p>
      </dgm:t>
    </dgm:pt>
    <dgm:pt modelId="{6835B8FD-497D-465F-BC56-B7CE2E74B67C}" type="pres">
      <dgm:prSet presAssocID="{B5341FBA-4647-4547-93D5-2BBBCFE8C6E0}" presName="root2" presStyleCnt="0"/>
      <dgm:spPr/>
    </dgm:pt>
    <dgm:pt modelId="{447BC95A-8F4E-4CDD-9A02-E3A66ABB59D0}" type="pres">
      <dgm:prSet presAssocID="{B5341FBA-4647-4547-93D5-2BBBCFE8C6E0}" presName="LevelTwoTextNode" presStyleLbl="node4" presStyleIdx="1" presStyleCnt="2" custScaleX="129426" custScaleY="11443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7788A83-4F01-4D20-B6E3-4C1F0F54F9BA}" type="pres">
      <dgm:prSet presAssocID="{B5341FBA-4647-4547-93D5-2BBBCFE8C6E0}" presName="level3hierChild" presStyleCnt="0"/>
      <dgm:spPr/>
    </dgm:pt>
    <dgm:pt modelId="{3C591428-6DE1-42A3-AC8A-04C364626C3B}" type="pres">
      <dgm:prSet presAssocID="{6B2F700E-7C4E-4D58-8BD7-F80EDB80672F}" presName="conn2-1" presStyleLbl="parChTrans1D3" presStyleIdx="7" presStyleCnt="8"/>
      <dgm:spPr/>
      <dgm:t>
        <a:bodyPr/>
        <a:lstStyle/>
        <a:p>
          <a:endParaRPr lang="en-GB"/>
        </a:p>
      </dgm:t>
    </dgm:pt>
    <dgm:pt modelId="{795A6EC7-0D88-4368-9E31-B70A7A4BFE9F}" type="pres">
      <dgm:prSet presAssocID="{6B2F700E-7C4E-4D58-8BD7-F80EDB80672F}" presName="connTx" presStyleLbl="parChTrans1D3" presStyleIdx="7" presStyleCnt="8"/>
      <dgm:spPr/>
      <dgm:t>
        <a:bodyPr/>
        <a:lstStyle/>
        <a:p>
          <a:endParaRPr lang="en-GB"/>
        </a:p>
      </dgm:t>
    </dgm:pt>
    <dgm:pt modelId="{8F63EA25-9723-4542-80D0-38146A513C0C}" type="pres">
      <dgm:prSet presAssocID="{AEF9FA5A-B441-4416-A0A7-BE776AA18A8A}" presName="root2" presStyleCnt="0"/>
      <dgm:spPr/>
    </dgm:pt>
    <dgm:pt modelId="{C9C56DE7-50F5-40C9-B28B-9124475759CA}" type="pres">
      <dgm:prSet presAssocID="{AEF9FA5A-B441-4416-A0A7-BE776AA18A8A}" presName="LevelTwoTextNode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45940E7-86B6-418E-9F10-78ED19A34821}" type="pres">
      <dgm:prSet presAssocID="{AEF9FA5A-B441-4416-A0A7-BE776AA18A8A}" presName="level3hierChild" presStyleCnt="0"/>
      <dgm:spPr/>
    </dgm:pt>
  </dgm:ptLst>
  <dgm:cxnLst>
    <dgm:cxn modelId="{2132915D-C7D3-4947-B2B4-1309267D7E2F}" type="presOf" srcId="{93AE6971-08B9-42CD-8BC9-8CA623A80DEB}" destId="{7B6E0055-33DE-48AA-A85E-FC14756453BB}" srcOrd="0" destOrd="0" presId="urn:microsoft.com/office/officeart/2008/layout/HorizontalMultiLevelHierarchy"/>
    <dgm:cxn modelId="{19A73778-075F-428C-98AA-168B4E3813A0}" type="presOf" srcId="{04F71284-120F-4D6F-A3CF-6528A3522915}" destId="{FC41F6A8-A31B-4E5E-95A4-AEA45A7C6299}" srcOrd="1" destOrd="0" presId="urn:microsoft.com/office/officeart/2008/layout/HorizontalMultiLevelHierarchy"/>
    <dgm:cxn modelId="{4E54ED63-F2A4-4C7A-8348-7C8C9304ACD8}" type="presOf" srcId="{C60084A5-8880-4924-A87E-F653E390717D}" destId="{6944A8CD-5F1D-4AA9-82CC-30AA5EE66D8E}" srcOrd="1" destOrd="0" presId="urn:microsoft.com/office/officeart/2008/layout/HorizontalMultiLevelHierarchy"/>
    <dgm:cxn modelId="{DA86520C-E27F-4BEC-938B-3A12E13A04A6}" type="presOf" srcId="{AEF9FA5A-B441-4416-A0A7-BE776AA18A8A}" destId="{C9C56DE7-50F5-40C9-B28B-9124475759CA}" srcOrd="0" destOrd="0" presId="urn:microsoft.com/office/officeart/2008/layout/HorizontalMultiLevelHierarchy"/>
    <dgm:cxn modelId="{FFF75639-D334-471D-8DF4-23ED3E77259D}" type="presOf" srcId="{FC076E07-BB18-4897-AF9C-DCC7168CCCBE}" destId="{F9D303CE-5133-464C-B57F-2B12909ED32D}" srcOrd="0" destOrd="0" presId="urn:microsoft.com/office/officeart/2008/layout/HorizontalMultiLevelHierarchy"/>
    <dgm:cxn modelId="{E473F350-5490-4653-80F7-F41A3AE5AE80}" type="presOf" srcId="{6B2F700E-7C4E-4D58-8BD7-F80EDB80672F}" destId="{795A6EC7-0D88-4368-9E31-B70A7A4BFE9F}" srcOrd="1" destOrd="0" presId="urn:microsoft.com/office/officeart/2008/layout/HorizontalMultiLevelHierarchy"/>
    <dgm:cxn modelId="{0A509975-E5D9-4B18-B7D4-8487836123A2}" type="presOf" srcId="{479A5E5E-126E-469D-8226-FD4AF9840C6A}" destId="{37230B50-D3C7-4731-8A96-931EF6166C92}" srcOrd="1" destOrd="0" presId="urn:microsoft.com/office/officeart/2008/layout/HorizontalMultiLevelHierarchy"/>
    <dgm:cxn modelId="{30E27762-A293-4431-981E-C70E342B1DA3}" type="presOf" srcId="{DD370370-8741-4358-AB11-E5353DC7701D}" destId="{1B3255C9-2975-4A16-AC25-80BC27F7330B}" srcOrd="0" destOrd="0" presId="urn:microsoft.com/office/officeart/2008/layout/HorizontalMultiLevelHierarchy"/>
    <dgm:cxn modelId="{88C973D4-2469-41DE-9536-6482F922F0EE}" srcId="{FC076E07-BB18-4897-AF9C-DCC7168CCCBE}" destId="{AEF9FA5A-B441-4416-A0A7-BE776AA18A8A}" srcOrd="3" destOrd="0" parTransId="{6B2F700E-7C4E-4D58-8BD7-F80EDB80672F}" sibTransId="{0D809388-C490-4F6F-BE8B-F6968073B724}"/>
    <dgm:cxn modelId="{B23BC619-170A-439D-917C-E38617CC306C}" srcId="{68B4AEBF-FEAF-43B7-B135-4B0EA811CB96}" destId="{0FDB287F-ECAD-41CE-AE9D-3DFBB0490FA3}" srcOrd="2" destOrd="0" parTransId="{67C9B384-B97F-4A3E-A419-8150D715524F}" sibTransId="{64D21854-3131-4D7A-9794-1852D85D1C0A}"/>
    <dgm:cxn modelId="{A539A06C-EAE0-4695-89BA-1A3D9DDC6C3C}" type="presOf" srcId="{6EA0926E-95A8-41E3-B776-E87457C60B35}" destId="{5D61D964-466B-4F1F-BAD9-79720E8C90E5}" srcOrd="0" destOrd="0" presId="urn:microsoft.com/office/officeart/2008/layout/HorizontalMultiLevelHierarchy"/>
    <dgm:cxn modelId="{5E653787-4010-4E34-9454-003714966963}" srcId="{0D081A75-361E-4EF7-98D9-DCCB0EAE42D8}" destId="{4F2331FD-21EB-4717-A811-CF255A4F80C6}" srcOrd="0" destOrd="0" parTransId="{72967B8B-2C83-4298-A10B-549DA769C02C}" sibTransId="{E710786A-4C8A-43E4-B1B9-F5F33D2C02DC}"/>
    <dgm:cxn modelId="{15EA7F5A-6B08-40DF-8F1A-F178F6FF350C}" type="presOf" srcId="{666DF3A1-62F8-42B5-8D82-251F9E88EF13}" destId="{7C4A5BF8-5502-431E-A9B7-C3E661A57556}" srcOrd="0" destOrd="0" presId="urn:microsoft.com/office/officeart/2008/layout/HorizontalMultiLevelHierarchy"/>
    <dgm:cxn modelId="{FB8BF170-CD73-40AA-83BE-1D42B6A0A6C9}" type="presOf" srcId="{A1927E26-AE6C-4E5D-B728-5F139F179FAE}" destId="{D89AFD0A-519D-44A7-969A-204B566F0E6D}" srcOrd="0" destOrd="0" presId="urn:microsoft.com/office/officeart/2008/layout/HorizontalMultiLevelHierarchy"/>
    <dgm:cxn modelId="{22AFA61F-EF8A-474B-8F63-6B836535E6F3}" type="presOf" srcId="{A828D825-4A94-4A31-A61B-6022BE6F33AA}" destId="{A807B5C5-20B5-4CEA-A953-08446374EF9C}" srcOrd="0" destOrd="0" presId="urn:microsoft.com/office/officeart/2008/layout/HorizontalMultiLevelHierarchy"/>
    <dgm:cxn modelId="{D338615C-ABF2-46DB-A963-2F7C9427729E}" type="presOf" srcId="{B5341FBA-4647-4547-93D5-2BBBCFE8C6E0}" destId="{447BC95A-8F4E-4CDD-9A02-E3A66ABB59D0}" srcOrd="0" destOrd="0" presId="urn:microsoft.com/office/officeart/2008/layout/HorizontalMultiLevelHierarchy"/>
    <dgm:cxn modelId="{D712C59C-F384-47B8-9A0E-E3F1FA89F727}" type="presOf" srcId="{4F2331FD-21EB-4717-A811-CF255A4F80C6}" destId="{35E7B4CD-8A9F-46BF-B063-723C3D5024CA}" srcOrd="0" destOrd="0" presId="urn:microsoft.com/office/officeart/2008/layout/HorizontalMultiLevelHierarchy"/>
    <dgm:cxn modelId="{243FD94F-0C4D-4A03-9DFF-797A592F8CF8}" type="presOf" srcId="{67C9B384-B97F-4A3E-A419-8150D715524F}" destId="{CB72D175-3137-4186-8DEF-C805893977EA}" srcOrd="1" destOrd="0" presId="urn:microsoft.com/office/officeart/2008/layout/HorizontalMultiLevelHierarchy"/>
    <dgm:cxn modelId="{C07EA039-07DC-447D-8C45-05C9E35550CA}" srcId="{DD370370-8741-4358-AB11-E5353DC7701D}" destId="{B5341FBA-4647-4547-93D5-2BBBCFE8C6E0}" srcOrd="0" destOrd="0" parTransId="{1C44F1A8-4C82-4F5B-B5A4-61EDF151A96E}" sibTransId="{B265A5F3-B38B-4F43-86A9-4A4F0E6705B8}"/>
    <dgm:cxn modelId="{ABAB76B5-AD42-4C1F-8CF6-CB7F171317DA}" type="presOf" srcId="{0FDB287F-ECAD-41CE-AE9D-3DFBB0490FA3}" destId="{8EF31A97-3CB5-4E5C-B38A-F209ACB2206B}" srcOrd="0" destOrd="0" presId="urn:microsoft.com/office/officeart/2008/layout/HorizontalMultiLevelHierarchy"/>
    <dgm:cxn modelId="{A1E7E9CB-CA17-4504-B21B-228622551A01}" srcId="{0FDB287F-ECAD-41CE-AE9D-3DFBB0490FA3}" destId="{93AE6971-08B9-42CD-8BC9-8CA623A80DEB}" srcOrd="0" destOrd="0" parTransId="{B961F99B-8576-4B94-ABA4-DB378DA7CF39}" sibTransId="{7A480BB4-E068-4B82-9D4B-3D722E082675}"/>
    <dgm:cxn modelId="{F7B51ACE-9683-4FDC-8061-555E109A9228}" type="presOf" srcId="{6B2F700E-7C4E-4D58-8BD7-F80EDB80672F}" destId="{3C591428-6DE1-42A3-AC8A-04C364626C3B}" srcOrd="0" destOrd="0" presId="urn:microsoft.com/office/officeart/2008/layout/HorizontalMultiLevelHierarchy"/>
    <dgm:cxn modelId="{D8AD9FA9-6520-4224-B1F8-4BED548BF7B2}" type="presOf" srcId="{B0BF633B-105B-4CD8-B862-44B75FF3EC5B}" destId="{D919BB5D-0D6A-40D0-B363-2C32FC87C309}" srcOrd="0" destOrd="0" presId="urn:microsoft.com/office/officeart/2008/layout/HorizontalMultiLevelHierarchy"/>
    <dgm:cxn modelId="{60112B7C-CE4B-4B56-842B-7B2AE2B24B9F}" type="presOf" srcId="{1C44F1A8-4C82-4F5B-B5A4-61EDF151A96E}" destId="{1CDC91F3-5AF8-4784-BAF8-001411B50264}" srcOrd="0" destOrd="0" presId="urn:microsoft.com/office/officeart/2008/layout/HorizontalMultiLevelHierarchy"/>
    <dgm:cxn modelId="{4834DE29-8DFF-4E42-84B5-3F26F3B2F441}" srcId="{FC076E07-BB18-4897-AF9C-DCC7168CCCBE}" destId="{DD370370-8741-4358-AB11-E5353DC7701D}" srcOrd="2" destOrd="0" parTransId="{A1927E26-AE6C-4E5D-B728-5F139F179FAE}" sibTransId="{9B90F022-F058-4805-8092-04900147D9AA}"/>
    <dgm:cxn modelId="{1CC53E7A-F15C-41DF-A26D-E4CB11672613}" type="presOf" srcId="{C60084A5-8880-4924-A87E-F653E390717D}" destId="{B44995ED-6629-4634-A17C-1FC7D0A57A3B}" srcOrd="0" destOrd="0" presId="urn:microsoft.com/office/officeart/2008/layout/HorizontalMultiLevelHierarchy"/>
    <dgm:cxn modelId="{B884D27A-3CB1-4EE2-963F-4A714AC73CE8}" type="presOf" srcId="{67C9B384-B97F-4A3E-A419-8150D715524F}" destId="{877D0292-8C46-44A4-B279-CB0B582E35C5}" srcOrd="0" destOrd="0" presId="urn:microsoft.com/office/officeart/2008/layout/HorizontalMultiLevelHierarchy"/>
    <dgm:cxn modelId="{AA15CB5D-2F49-46BF-B14A-5B0E01396625}" type="presOf" srcId="{D789E76D-EA48-4288-92BB-B133EC971704}" destId="{E8E092F6-95B2-416F-9DD7-A26DB1C83943}" srcOrd="0" destOrd="0" presId="urn:microsoft.com/office/officeart/2008/layout/HorizontalMultiLevelHierarchy"/>
    <dgm:cxn modelId="{AA121369-4B00-4F22-AD36-34BDCF4A990A}" type="presOf" srcId="{04F71284-120F-4D6F-A3CF-6528A3522915}" destId="{75FFDF7B-F97B-4100-850D-325F41238628}" srcOrd="0" destOrd="0" presId="urn:microsoft.com/office/officeart/2008/layout/HorizontalMultiLevelHierarchy"/>
    <dgm:cxn modelId="{E45C8D23-8E46-4A4C-9819-53F9969269DD}" type="presOf" srcId="{0D081A75-361E-4EF7-98D9-DCCB0EAE42D8}" destId="{7A8E71DA-034C-4EB6-BE71-8D91CEAA30F3}" srcOrd="0" destOrd="0" presId="urn:microsoft.com/office/officeart/2008/layout/HorizontalMultiLevelHierarchy"/>
    <dgm:cxn modelId="{6BAE033C-AFFD-4054-9421-0152C04F7447}" type="presOf" srcId="{432D85C9-7D24-4DC2-803A-E1255D777F0C}" destId="{51F7BE1B-2F94-43BC-9FFE-9BBD4E8E8360}" srcOrd="0" destOrd="0" presId="urn:microsoft.com/office/officeart/2008/layout/HorizontalMultiLevelHierarchy"/>
    <dgm:cxn modelId="{E89DF420-2C3E-40D2-BD2C-22F3C1E4EAC9}" srcId="{68B4AEBF-FEAF-43B7-B135-4B0EA811CB96}" destId="{6EA0926E-95A8-41E3-B776-E87457C60B35}" srcOrd="0" destOrd="0" parTransId="{04F71284-120F-4D6F-A3CF-6528A3522915}" sibTransId="{AFCEBB25-A850-46F9-BEA4-0A76DDD6C152}"/>
    <dgm:cxn modelId="{9F28F5F3-D237-472C-9BDC-385C545301C1}" type="presOf" srcId="{1C44F1A8-4C82-4F5B-B5A4-61EDF151A96E}" destId="{7DC1116A-79B9-401D-B554-B95DD1932E0C}" srcOrd="1" destOrd="0" presId="urn:microsoft.com/office/officeart/2008/layout/HorizontalMultiLevelHierarchy"/>
    <dgm:cxn modelId="{459F93CD-E421-45E2-AE50-854C3DD20035}" type="presOf" srcId="{563147D2-9B0F-4A38-88C3-83AA26102426}" destId="{785BADEF-44B8-46D8-B885-16479E835333}" srcOrd="0" destOrd="0" presId="urn:microsoft.com/office/officeart/2008/layout/HorizontalMultiLevelHierarchy"/>
    <dgm:cxn modelId="{C3F608F9-C83E-45B7-8654-228908187D1B}" type="presOf" srcId="{B961F99B-8576-4B94-ABA4-DB378DA7CF39}" destId="{F859F072-5BAC-4EBB-9622-B476DFA53232}" srcOrd="1" destOrd="0" presId="urn:microsoft.com/office/officeart/2008/layout/HorizontalMultiLevelHierarchy"/>
    <dgm:cxn modelId="{9C98C0B5-29E3-4A49-BD4B-FE5D9242CE79}" srcId="{68B4AEBF-FEAF-43B7-B135-4B0EA811CB96}" destId="{B0BF633B-105B-4CD8-B862-44B75FF3EC5B}" srcOrd="1" destOrd="0" parTransId="{666DF3A1-62F8-42B5-8D82-251F9E88EF13}" sibTransId="{862864AB-D8F1-42A9-8FB3-14107CB9EBB5}"/>
    <dgm:cxn modelId="{82847B5C-412C-4857-B626-7D9E07AB0A6A}" srcId="{4F2331FD-21EB-4717-A811-CF255A4F80C6}" destId="{FC076E07-BB18-4897-AF9C-DCC7168CCCBE}" srcOrd="1" destOrd="0" parTransId="{563147D2-9B0F-4A38-88C3-83AA26102426}" sibTransId="{CF756325-D8AC-418C-80F8-F8DE52275064}"/>
    <dgm:cxn modelId="{84FA5C81-E7E2-4CEB-920C-11A31952DB97}" type="presOf" srcId="{609CC737-ECFD-4D3A-8204-41EC925B3768}" destId="{6C1BD991-5CD3-4C03-B59A-9D94E83EE413}" srcOrd="0" destOrd="0" presId="urn:microsoft.com/office/officeart/2008/layout/HorizontalMultiLevelHierarchy"/>
    <dgm:cxn modelId="{8CB2CC7A-4C93-40A0-A491-57F4B2683712}" srcId="{FC076E07-BB18-4897-AF9C-DCC7168CCCBE}" destId="{D789E76D-EA48-4288-92BB-B133EC971704}" srcOrd="1" destOrd="0" parTransId="{C60084A5-8880-4924-A87E-F653E390717D}" sibTransId="{448921CD-94B9-4F3D-886D-F5149CBC3D68}"/>
    <dgm:cxn modelId="{D7040F24-02A7-40E9-B939-54B01D9E8C3A}" type="presOf" srcId="{68B4AEBF-FEAF-43B7-B135-4B0EA811CB96}" destId="{EA40DBAD-D4EB-4C25-AE39-25C04304FA16}" srcOrd="0" destOrd="0" presId="urn:microsoft.com/office/officeart/2008/layout/HorizontalMultiLevelHierarchy"/>
    <dgm:cxn modelId="{99D001E4-7684-4B4E-964A-DD9326B84D3B}" type="presOf" srcId="{B961F99B-8576-4B94-ABA4-DB378DA7CF39}" destId="{EDF11999-187C-4360-9C0B-879BFBF409A8}" srcOrd="0" destOrd="0" presId="urn:microsoft.com/office/officeart/2008/layout/HorizontalMultiLevelHierarchy"/>
    <dgm:cxn modelId="{65374FFB-377F-40C4-A1EB-BF169FAC33E2}" type="presOf" srcId="{479A5E5E-126E-469D-8226-FD4AF9840C6A}" destId="{624C0BAB-49DB-4F83-B77B-98FA32C59744}" srcOrd="0" destOrd="0" presId="urn:microsoft.com/office/officeart/2008/layout/HorizontalMultiLevelHierarchy"/>
    <dgm:cxn modelId="{49AEB63F-47F9-4C82-811D-24FE61E07D7E}" type="presOf" srcId="{A1BFD73B-0F3C-4BA9-9FBF-2208678C9466}" destId="{E9669387-C57A-473B-9778-9ABE9610B8BE}" srcOrd="1" destOrd="0" presId="urn:microsoft.com/office/officeart/2008/layout/HorizontalMultiLevelHierarchy"/>
    <dgm:cxn modelId="{E526B3D5-8800-4A47-AF2E-AF2D02663D6E}" srcId="{FC076E07-BB18-4897-AF9C-DCC7168CCCBE}" destId="{A828D825-4A94-4A31-A61B-6022BE6F33AA}" srcOrd="0" destOrd="0" parTransId="{609CC737-ECFD-4D3A-8204-41EC925B3768}" sibTransId="{3300C23F-1222-4BE0-90AB-A46CAFD066A3}"/>
    <dgm:cxn modelId="{201BAD6E-4079-42C5-AE3A-BC0BF1E19383}" srcId="{4F2331FD-21EB-4717-A811-CF255A4F80C6}" destId="{68B4AEBF-FEAF-43B7-B135-4B0EA811CB96}" srcOrd="0" destOrd="0" parTransId="{A1BFD73B-0F3C-4BA9-9FBF-2208678C9466}" sibTransId="{E51A682B-EA45-4FBC-9F16-5416817E476B}"/>
    <dgm:cxn modelId="{4BFCCD6A-5089-483E-8123-767E25320F56}" type="presOf" srcId="{A1BFD73B-0F3C-4BA9-9FBF-2208678C9466}" destId="{E623A723-E5D7-4431-9FCE-46A4EF894827}" srcOrd="0" destOrd="0" presId="urn:microsoft.com/office/officeart/2008/layout/HorizontalMultiLevelHierarchy"/>
    <dgm:cxn modelId="{3B9CAB86-5EF2-4A74-907A-BAD0BAF73F6A}" srcId="{68B4AEBF-FEAF-43B7-B135-4B0EA811CB96}" destId="{432D85C9-7D24-4DC2-803A-E1255D777F0C}" srcOrd="3" destOrd="0" parTransId="{479A5E5E-126E-469D-8226-FD4AF9840C6A}" sibTransId="{DC6F79F1-017B-4837-BFD0-E0B26E93CCCB}"/>
    <dgm:cxn modelId="{BFA4F023-9139-4777-9A4D-F8B8746F784C}" type="presOf" srcId="{563147D2-9B0F-4A38-88C3-83AA26102426}" destId="{BF73BE8C-F9F9-45DB-9A8C-FA104FA2CA61}" srcOrd="1" destOrd="0" presId="urn:microsoft.com/office/officeart/2008/layout/HorizontalMultiLevelHierarchy"/>
    <dgm:cxn modelId="{C31DEC29-BD0D-42E0-B6D0-25C6F9879CC3}" type="presOf" srcId="{666DF3A1-62F8-42B5-8D82-251F9E88EF13}" destId="{E9B582F8-CC69-4363-956D-F41F16266C45}" srcOrd="1" destOrd="0" presId="urn:microsoft.com/office/officeart/2008/layout/HorizontalMultiLevelHierarchy"/>
    <dgm:cxn modelId="{D7FF5125-A3EF-4C9F-B6CB-3A169EF0C749}" type="presOf" srcId="{A1927E26-AE6C-4E5D-B728-5F139F179FAE}" destId="{FA1612F2-5F97-4C6B-A193-23CE330E409B}" srcOrd="1" destOrd="0" presId="urn:microsoft.com/office/officeart/2008/layout/HorizontalMultiLevelHierarchy"/>
    <dgm:cxn modelId="{C991FD58-87EF-4F3C-B1BC-2A83E2678C65}" type="presOf" srcId="{609CC737-ECFD-4D3A-8204-41EC925B3768}" destId="{12221BFB-ECBA-46BD-A610-0E9919055C4B}" srcOrd="1" destOrd="0" presId="urn:microsoft.com/office/officeart/2008/layout/HorizontalMultiLevelHierarchy"/>
    <dgm:cxn modelId="{B10B0075-575C-4A2B-9E59-13FF91FEDD46}" type="presParOf" srcId="{7A8E71DA-034C-4EB6-BE71-8D91CEAA30F3}" destId="{C0161869-2689-4F8E-9044-DD8136C6FE42}" srcOrd="0" destOrd="0" presId="urn:microsoft.com/office/officeart/2008/layout/HorizontalMultiLevelHierarchy"/>
    <dgm:cxn modelId="{112D8C96-6E9C-4FD6-A361-640A181552BE}" type="presParOf" srcId="{C0161869-2689-4F8E-9044-DD8136C6FE42}" destId="{35E7B4CD-8A9F-46BF-B063-723C3D5024CA}" srcOrd="0" destOrd="0" presId="urn:microsoft.com/office/officeart/2008/layout/HorizontalMultiLevelHierarchy"/>
    <dgm:cxn modelId="{66A73ADB-001E-4D14-BCC5-A47AB4653080}" type="presParOf" srcId="{C0161869-2689-4F8E-9044-DD8136C6FE42}" destId="{9952FD48-0A4B-401F-A443-318C1CCB71ED}" srcOrd="1" destOrd="0" presId="urn:microsoft.com/office/officeart/2008/layout/HorizontalMultiLevelHierarchy"/>
    <dgm:cxn modelId="{695DD6DA-2730-4D89-9EC4-84583E38DCB2}" type="presParOf" srcId="{9952FD48-0A4B-401F-A443-318C1CCB71ED}" destId="{E623A723-E5D7-4431-9FCE-46A4EF894827}" srcOrd="0" destOrd="0" presId="urn:microsoft.com/office/officeart/2008/layout/HorizontalMultiLevelHierarchy"/>
    <dgm:cxn modelId="{5D685B8E-8A0A-4658-A938-4393C9ED8E5E}" type="presParOf" srcId="{E623A723-E5D7-4431-9FCE-46A4EF894827}" destId="{E9669387-C57A-473B-9778-9ABE9610B8BE}" srcOrd="0" destOrd="0" presId="urn:microsoft.com/office/officeart/2008/layout/HorizontalMultiLevelHierarchy"/>
    <dgm:cxn modelId="{BAB14B71-8984-4AE1-837C-4804902441BB}" type="presParOf" srcId="{9952FD48-0A4B-401F-A443-318C1CCB71ED}" destId="{190B6378-6E6B-400E-BB27-5143DAFBB87C}" srcOrd="1" destOrd="0" presId="urn:microsoft.com/office/officeart/2008/layout/HorizontalMultiLevelHierarchy"/>
    <dgm:cxn modelId="{03946D1F-4C22-495D-BFF8-876C41057EDA}" type="presParOf" srcId="{190B6378-6E6B-400E-BB27-5143DAFBB87C}" destId="{EA40DBAD-D4EB-4C25-AE39-25C04304FA16}" srcOrd="0" destOrd="0" presId="urn:microsoft.com/office/officeart/2008/layout/HorizontalMultiLevelHierarchy"/>
    <dgm:cxn modelId="{CD52F017-80A2-469D-9E96-A5B0E3CAD543}" type="presParOf" srcId="{190B6378-6E6B-400E-BB27-5143DAFBB87C}" destId="{DFD58E70-D069-482F-8FAD-6C4615CF80AD}" srcOrd="1" destOrd="0" presId="urn:microsoft.com/office/officeart/2008/layout/HorizontalMultiLevelHierarchy"/>
    <dgm:cxn modelId="{9151963F-B035-46E0-9A2C-BCDE09698781}" type="presParOf" srcId="{DFD58E70-D069-482F-8FAD-6C4615CF80AD}" destId="{75FFDF7B-F97B-4100-850D-325F41238628}" srcOrd="0" destOrd="0" presId="urn:microsoft.com/office/officeart/2008/layout/HorizontalMultiLevelHierarchy"/>
    <dgm:cxn modelId="{690EB4D9-20B0-40C1-B657-9B1597AAE5E9}" type="presParOf" srcId="{75FFDF7B-F97B-4100-850D-325F41238628}" destId="{FC41F6A8-A31B-4E5E-95A4-AEA45A7C6299}" srcOrd="0" destOrd="0" presId="urn:microsoft.com/office/officeart/2008/layout/HorizontalMultiLevelHierarchy"/>
    <dgm:cxn modelId="{9676FC76-6177-4BD6-AF55-0EF4B02A8116}" type="presParOf" srcId="{DFD58E70-D069-482F-8FAD-6C4615CF80AD}" destId="{B8A1B80F-E9EC-4BC7-B104-8CE8CA1E17AB}" srcOrd="1" destOrd="0" presId="urn:microsoft.com/office/officeart/2008/layout/HorizontalMultiLevelHierarchy"/>
    <dgm:cxn modelId="{7CFCB743-8C25-4DF9-A0A8-CCEF7F82E37A}" type="presParOf" srcId="{B8A1B80F-E9EC-4BC7-B104-8CE8CA1E17AB}" destId="{5D61D964-466B-4F1F-BAD9-79720E8C90E5}" srcOrd="0" destOrd="0" presId="urn:microsoft.com/office/officeart/2008/layout/HorizontalMultiLevelHierarchy"/>
    <dgm:cxn modelId="{4E79FA09-2E3F-4BB4-88AE-342F3D418218}" type="presParOf" srcId="{B8A1B80F-E9EC-4BC7-B104-8CE8CA1E17AB}" destId="{2445A4EF-13CF-49AD-9DDE-D0E1C1D4C543}" srcOrd="1" destOrd="0" presId="urn:microsoft.com/office/officeart/2008/layout/HorizontalMultiLevelHierarchy"/>
    <dgm:cxn modelId="{B1184477-33EB-4D0F-860F-43A9277CA422}" type="presParOf" srcId="{DFD58E70-D069-482F-8FAD-6C4615CF80AD}" destId="{7C4A5BF8-5502-431E-A9B7-C3E661A57556}" srcOrd="2" destOrd="0" presId="urn:microsoft.com/office/officeart/2008/layout/HorizontalMultiLevelHierarchy"/>
    <dgm:cxn modelId="{5BDFA25C-BA71-47D5-B350-4F141E075159}" type="presParOf" srcId="{7C4A5BF8-5502-431E-A9B7-C3E661A57556}" destId="{E9B582F8-CC69-4363-956D-F41F16266C45}" srcOrd="0" destOrd="0" presId="urn:microsoft.com/office/officeart/2008/layout/HorizontalMultiLevelHierarchy"/>
    <dgm:cxn modelId="{571EF98A-690F-44CD-85FD-5F5E7A4B6956}" type="presParOf" srcId="{DFD58E70-D069-482F-8FAD-6C4615CF80AD}" destId="{630B07EC-CBFC-478D-A3E3-8F2488F4746A}" srcOrd="3" destOrd="0" presId="urn:microsoft.com/office/officeart/2008/layout/HorizontalMultiLevelHierarchy"/>
    <dgm:cxn modelId="{ED4357D2-B603-4CD8-90B6-87F72EE6082B}" type="presParOf" srcId="{630B07EC-CBFC-478D-A3E3-8F2488F4746A}" destId="{D919BB5D-0D6A-40D0-B363-2C32FC87C309}" srcOrd="0" destOrd="0" presId="urn:microsoft.com/office/officeart/2008/layout/HorizontalMultiLevelHierarchy"/>
    <dgm:cxn modelId="{3A1343DA-E4C1-4246-8046-03F298B88F03}" type="presParOf" srcId="{630B07EC-CBFC-478D-A3E3-8F2488F4746A}" destId="{EFE064C7-EFDF-4D5C-BFAD-D85883A428C9}" srcOrd="1" destOrd="0" presId="urn:microsoft.com/office/officeart/2008/layout/HorizontalMultiLevelHierarchy"/>
    <dgm:cxn modelId="{953E610A-F4CC-41A3-8F97-093841530F84}" type="presParOf" srcId="{DFD58E70-D069-482F-8FAD-6C4615CF80AD}" destId="{877D0292-8C46-44A4-B279-CB0B582E35C5}" srcOrd="4" destOrd="0" presId="urn:microsoft.com/office/officeart/2008/layout/HorizontalMultiLevelHierarchy"/>
    <dgm:cxn modelId="{A462DE16-D45A-4AEB-9FE7-74A9CD13A2D2}" type="presParOf" srcId="{877D0292-8C46-44A4-B279-CB0B582E35C5}" destId="{CB72D175-3137-4186-8DEF-C805893977EA}" srcOrd="0" destOrd="0" presId="urn:microsoft.com/office/officeart/2008/layout/HorizontalMultiLevelHierarchy"/>
    <dgm:cxn modelId="{B72452C1-C5AA-460C-BFB2-A5AA61D2B357}" type="presParOf" srcId="{DFD58E70-D069-482F-8FAD-6C4615CF80AD}" destId="{F1817983-13EB-42DB-A7F2-11D886240A73}" srcOrd="5" destOrd="0" presId="urn:microsoft.com/office/officeart/2008/layout/HorizontalMultiLevelHierarchy"/>
    <dgm:cxn modelId="{3F7ACAB7-B0AB-457B-A7D4-8C850C2EE2C0}" type="presParOf" srcId="{F1817983-13EB-42DB-A7F2-11D886240A73}" destId="{8EF31A97-3CB5-4E5C-B38A-F209ACB2206B}" srcOrd="0" destOrd="0" presId="urn:microsoft.com/office/officeart/2008/layout/HorizontalMultiLevelHierarchy"/>
    <dgm:cxn modelId="{53C6CCE2-5DED-4DFF-A527-E9D25D826094}" type="presParOf" srcId="{F1817983-13EB-42DB-A7F2-11D886240A73}" destId="{D2B3F3D9-26C9-41CD-9C57-7FB2FBEF3C86}" srcOrd="1" destOrd="0" presId="urn:microsoft.com/office/officeart/2008/layout/HorizontalMultiLevelHierarchy"/>
    <dgm:cxn modelId="{2E1E1D65-E877-4BC6-AEAF-77C21D43FD1F}" type="presParOf" srcId="{D2B3F3D9-26C9-41CD-9C57-7FB2FBEF3C86}" destId="{EDF11999-187C-4360-9C0B-879BFBF409A8}" srcOrd="0" destOrd="0" presId="urn:microsoft.com/office/officeart/2008/layout/HorizontalMultiLevelHierarchy"/>
    <dgm:cxn modelId="{FE2AC9C5-1570-4415-9ABE-84B240B08D78}" type="presParOf" srcId="{EDF11999-187C-4360-9C0B-879BFBF409A8}" destId="{F859F072-5BAC-4EBB-9622-B476DFA53232}" srcOrd="0" destOrd="0" presId="urn:microsoft.com/office/officeart/2008/layout/HorizontalMultiLevelHierarchy"/>
    <dgm:cxn modelId="{F14BE1B9-9321-4C9E-BA7E-6D844B5CE953}" type="presParOf" srcId="{D2B3F3D9-26C9-41CD-9C57-7FB2FBEF3C86}" destId="{343457C7-4CEB-4F5E-B9C8-D07AC4D2A46E}" srcOrd="1" destOrd="0" presId="urn:microsoft.com/office/officeart/2008/layout/HorizontalMultiLevelHierarchy"/>
    <dgm:cxn modelId="{193FB34C-82B4-4CA0-9780-2EA4F6B72144}" type="presParOf" srcId="{343457C7-4CEB-4F5E-B9C8-D07AC4D2A46E}" destId="{7B6E0055-33DE-48AA-A85E-FC14756453BB}" srcOrd="0" destOrd="0" presId="urn:microsoft.com/office/officeart/2008/layout/HorizontalMultiLevelHierarchy"/>
    <dgm:cxn modelId="{AF18AF9B-9F8B-48C9-A580-756704A9FC60}" type="presParOf" srcId="{343457C7-4CEB-4F5E-B9C8-D07AC4D2A46E}" destId="{BCF94EAE-E977-4B70-A6D6-776810759CD9}" srcOrd="1" destOrd="0" presId="urn:microsoft.com/office/officeart/2008/layout/HorizontalMultiLevelHierarchy"/>
    <dgm:cxn modelId="{4D330A9A-1B11-4FE4-B89C-1846D4182EAF}" type="presParOf" srcId="{DFD58E70-D069-482F-8FAD-6C4615CF80AD}" destId="{624C0BAB-49DB-4F83-B77B-98FA32C59744}" srcOrd="6" destOrd="0" presId="urn:microsoft.com/office/officeart/2008/layout/HorizontalMultiLevelHierarchy"/>
    <dgm:cxn modelId="{97D46C49-9985-495F-BF38-A0142E2EE9B9}" type="presParOf" srcId="{624C0BAB-49DB-4F83-B77B-98FA32C59744}" destId="{37230B50-D3C7-4731-8A96-931EF6166C92}" srcOrd="0" destOrd="0" presId="urn:microsoft.com/office/officeart/2008/layout/HorizontalMultiLevelHierarchy"/>
    <dgm:cxn modelId="{8544DCCC-82F7-4292-8172-5166AF5F45C5}" type="presParOf" srcId="{DFD58E70-D069-482F-8FAD-6C4615CF80AD}" destId="{898A5943-096C-44D9-BB5C-7027D36BE4E3}" srcOrd="7" destOrd="0" presId="urn:microsoft.com/office/officeart/2008/layout/HorizontalMultiLevelHierarchy"/>
    <dgm:cxn modelId="{F0525C32-2B97-4BE9-9CF0-1962CD1799CE}" type="presParOf" srcId="{898A5943-096C-44D9-BB5C-7027D36BE4E3}" destId="{51F7BE1B-2F94-43BC-9FFE-9BBD4E8E8360}" srcOrd="0" destOrd="0" presId="urn:microsoft.com/office/officeart/2008/layout/HorizontalMultiLevelHierarchy"/>
    <dgm:cxn modelId="{031D8166-0934-4B2E-9007-AC2B96A780AD}" type="presParOf" srcId="{898A5943-096C-44D9-BB5C-7027D36BE4E3}" destId="{27F04BE0-A3C0-4BF3-97AA-D9B94AE110CF}" srcOrd="1" destOrd="0" presId="urn:microsoft.com/office/officeart/2008/layout/HorizontalMultiLevelHierarchy"/>
    <dgm:cxn modelId="{D17A3513-CE00-497B-9F0C-79E666726F80}" type="presParOf" srcId="{9952FD48-0A4B-401F-A443-318C1CCB71ED}" destId="{785BADEF-44B8-46D8-B885-16479E835333}" srcOrd="2" destOrd="0" presId="urn:microsoft.com/office/officeart/2008/layout/HorizontalMultiLevelHierarchy"/>
    <dgm:cxn modelId="{4DEAC475-9159-409D-82C1-01DD573DA0A0}" type="presParOf" srcId="{785BADEF-44B8-46D8-B885-16479E835333}" destId="{BF73BE8C-F9F9-45DB-9A8C-FA104FA2CA61}" srcOrd="0" destOrd="0" presId="urn:microsoft.com/office/officeart/2008/layout/HorizontalMultiLevelHierarchy"/>
    <dgm:cxn modelId="{BAB12E71-A6A6-4AF5-998E-57463C279A26}" type="presParOf" srcId="{9952FD48-0A4B-401F-A443-318C1CCB71ED}" destId="{3765DECA-381C-487B-99C3-D0DB56A02E07}" srcOrd="3" destOrd="0" presId="urn:microsoft.com/office/officeart/2008/layout/HorizontalMultiLevelHierarchy"/>
    <dgm:cxn modelId="{BA8EA44B-733B-48F0-AE45-D0F04C551D98}" type="presParOf" srcId="{3765DECA-381C-487B-99C3-D0DB56A02E07}" destId="{F9D303CE-5133-464C-B57F-2B12909ED32D}" srcOrd="0" destOrd="0" presId="urn:microsoft.com/office/officeart/2008/layout/HorizontalMultiLevelHierarchy"/>
    <dgm:cxn modelId="{9B2140A3-CE7B-4ED5-8516-3B076FADDFF9}" type="presParOf" srcId="{3765DECA-381C-487B-99C3-D0DB56A02E07}" destId="{F40800D2-A296-48F5-8CA8-F795E2628CAE}" srcOrd="1" destOrd="0" presId="urn:microsoft.com/office/officeart/2008/layout/HorizontalMultiLevelHierarchy"/>
    <dgm:cxn modelId="{DB302578-CC76-476D-98C5-79EB82DDA9E0}" type="presParOf" srcId="{F40800D2-A296-48F5-8CA8-F795E2628CAE}" destId="{6C1BD991-5CD3-4C03-B59A-9D94E83EE413}" srcOrd="0" destOrd="0" presId="urn:microsoft.com/office/officeart/2008/layout/HorizontalMultiLevelHierarchy"/>
    <dgm:cxn modelId="{E15AA6CA-1C92-45B9-A61F-FFD914FAC29D}" type="presParOf" srcId="{6C1BD991-5CD3-4C03-B59A-9D94E83EE413}" destId="{12221BFB-ECBA-46BD-A610-0E9919055C4B}" srcOrd="0" destOrd="0" presId="urn:microsoft.com/office/officeart/2008/layout/HorizontalMultiLevelHierarchy"/>
    <dgm:cxn modelId="{E95F6401-42D3-4F89-9062-58F58AE502E8}" type="presParOf" srcId="{F40800D2-A296-48F5-8CA8-F795E2628CAE}" destId="{1FF772FB-CE38-4B22-BA38-E7B35856AC50}" srcOrd="1" destOrd="0" presId="urn:microsoft.com/office/officeart/2008/layout/HorizontalMultiLevelHierarchy"/>
    <dgm:cxn modelId="{86D406EB-400F-43A1-A6C0-B8F1D7798FB4}" type="presParOf" srcId="{1FF772FB-CE38-4B22-BA38-E7B35856AC50}" destId="{A807B5C5-20B5-4CEA-A953-08446374EF9C}" srcOrd="0" destOrd="0" presId="urn:microsoft.com/office/officeart/2008/layout/HorizontalMultiLevelHierarchy"/>
    <dgm:cxn modelId="{7DE33FC8-DDA8-478C-BFBC-BFBA9E4BD4D0}" type="presParOf" srcId="{1FF772FB-CE38-4B22-BA38-E7B35856AC50}" destId="{018E265F-CF1C-41E3-BE79-F05A73FBFFF5}" srcOrd="1" destOrd="0" presId="urn:microsoft.com/office/officeart/2008/layout/HorizontalMultiLevelHierarchy"/>
    <dgm:cxn modelId="{87AA1608-A219-41C0-8F99-3CD7B0993519}" type="presParOf" srcId="{F40800D2-A296-48F5-8CA8-F795E2628CAE}" destId="{B44995ED-6629-4634-A17C-1FC7D0A57A3B}" srcOrd="2" destOrd="0" presId="urn:microsoft.com/office/officeart/2008/layout/HorizontalMultiLevelHierarchy"/>
    <dgm:cxn modelId="{95B83F8B-44C7-43D5-9F6A-1E4323181BA0}" type="presParOf" srcId="{B44995ED-6629-4634-A17C-1FC7D0A57A3B}" destId="{6944A8CD-5F1D-4AA9-82CC-30AA5EE66D8E}" srcOrd="0" destOrd="0" presId="urn:microsoft.com/office/officeart/2008/layout/HorizontalMultiLevelHierarchy"/>
    <dgm:cxn modelId="{DE9760F5-183D-4287-86A4-D4CE5EA04CCD}" type="presParOf" srcId="{F40800D2-A296-48F5-8CA8-F795E2628CAE}" destId="{2A712819-62C2-41BF-AD75-19DA179DA496}" srcOrd="3" destOrd="0" presId="urn:microsoft.com/office/officeart/2008/layout/HorizontalMultiLevelHierarchy"/>
    <dgm:cxn modelId="{7BBDDC05-50F8-49BA-81AF-4FF2FDF11C2E}" type="presParOf" srcId="{2A712819-62C2-41BF-AD75-19DA179DA496}" destId="{E8E092F6-95B2-416F-9DD7-A26DB1C83943}" srcOrd="0" destOrd="0" presId="urn:microsoft.com/office/officeart/2008/layout/HorizontalMultiLevelHierarchy"/>
    <dgm:cxn modelId="{28D67151-A0D9-467D-8A20-E98BCD2951E3}" type="presParOf" srcId="{2A712819-62C2-41BF-AD75-19DA179DA496}" destId="{1AF4CB2A-5223-47FE-A07A-2AFB9406DD66}" srcOrd="1" destOrd="0" presId="urn:microsoft.com/office/officeart/2008/layout/HorizontalMultiLevelHierarchy"/>
    <dgm:cxn modelId="{F8558D8A-CA83-4A20-89C7-29A7E485D0A0}" type="presParOf" srcId="{F40800D2-A296-48F5-8CA8-F795E2628CAE}" destId="{D89AFD0A-519D-44A7-969A-204B566F0E6D}" srcOrd="4" destOrd="0" presId="urn:microsoft.com/office/officeart/2008/layout/HorizontalMultiLevelHierarchy"/>
    <dgm:cxn modelId="{0117E652-AC29-48FE-A172-BCCCA7B59565}" type="presParOf" srcId="{D89AFD0A-519D-44A7-969A-204B566F0E6D}" destId="{FA1612F2-5F97-4C6B-A193-23CE330E409B}" srcOrd="0" destOrd="0" presId="urn:microsoft.com/office/officeart/2008/layout/HorizontalMultiLevelHierarchy"/>
    <dgm:cxn modelId="{5BEAC6C1-AB30-4BB3-B9B2-EB3E1730FB96}" type="presParOf" srcId="{F40800D2-A296-48F5-8CA8-F795E2628CAE}" destId="{9B3AC2C9-5C6E-4B1F-81BE-AF73D6E29F7C}" srcOrd="5" destOrd="0" presId="urn:microsoft.com/office/officeart/2008/layout/HorizontalMultiLevelHierarchy"/>
    <dgm:cxn modelId="{E58C60C5-69BE-4D99-A5F5-7B731AFA542B}" type="presParOf" srcId="{9B3AC2C9-5C6E-4B1F-81BE-AF73D6E29F7C}" destId="{1B3255C9-2975-4A16-AC25-80BC27F7330B}" srcOrd="0" destOrd="0" presId="urn:microsoft.com/office/officeart/2008/layout/HorizontalMultiLevelHierarchy"/>
    <dgm:cxn modelId="{EA54E132-9475-4160-8671-64B22C31124E}" type="presParOf" srcId="{9B3AC2C9-5C6E-4B1F-81BE-AF73D6E29F7C}" destId="{31FB0C40-B497-40A1-9AB9-EE4A76BA9A02}" srcOrd="1" destOrd="0" presId="urn:microsoft.com/office/officeart/2008/layout/HorizontalMultiLevelHierarchy"/>
    <dgm:cxn modelId="{841FF1B0-75D7-4372-99F9-93310F38474F}" type="presParOf" srcId="{31FB0C40-B497-40A1-9AB9-EE4A76BA9A02}" destId="{1CDC91F3-5AF8-4784-BAF8-001411B50264}" srcOrd="0" destOrd="0" presId="urn:microsoft.com/office/officeart/2008/layout/HorizontalMultiLevelHierarchy"/>
    <dgm:cxn modelId="{F0CBEB6C-CD52-4112-97C0-D85F5F347DA6}" type="presParOf" srcId="{1CDC91F3-5AF8-4784-BAF8-001411B50264}" destId="{7DC1116A-79B9-401D-B554-B95DD1932E0C}" srcOrd="0" destOrd="0" presId="urn:microsoft.com/office/officeart/2008/layout/HorizontalMultiLevelHierarchy"/>
    <dgm:cxn modelId="{6DD5168C-802E-4D77-A4CC-BBE24DDBFBE5}" type="presParOf" srcId="{31FB0C40-B497-40A1-9AB9-EE4A76BA9A02}" destId="{6835B8FD-497D-465F-BC56-B7CE2E74B67C}" srcOrd="1" destOrd="0" presId="urn:microsoft.com/office/officeart/2008/layout/HorizontalMultiLevelHierarchy"/>
    <dgm:cxn modelId="{1590274D-9DF4-4106-99D7-5DE9AA69026B}" type="presParOf" srcId="{6835B8FD-497D-465F-BC56-B7CE2E74B67C}" destId="{447BC95A-8F4E-4CDD-9A02-E3A66ABB59D0}" srcOrd="0" destOrd="0" presId="urn:microsoft.com/office/officeart/2008/layout/HorizontalMultiLevelHierarchy"/>
    <dgm:cxn modelId="{C0ED4F80-3C8F-4712-8DAE-7806FD8FFE7C}" type="presParOf" srcId="{6835B8FD-497D-465F-BC56-B7CE2E74B67C}" destId="{C7788A83-4F01-4D20-B6E3-4C1F0F54F9BA}" srcOrd="1" destOrd="0" presId="urn:microsoft.com/office/officeart/2008/layout/HorizontalMultiLevelHierarchy"/>
    <dgm:cxn modelId="{803AE3DA-41DC-4EE4-82A0-C6E2D8C7B77E}" type="presParOf" srcId="{F40800D2-A296-48F5-8CA8-F795E2628CAE}" destId="{3C591428-6DE1-42A3-AC8A-04C364626C3B}" srcOrd="6" destOrd="0" presId="urn:microsoft.com/office/officeart/2008/layout/HorizontalMultiLevelHierarchy"/>
    <dgm:cxn modelId="{6F7A8B59-069D-4B02-90A0-3CA6C1FB8C6F}" type="presParOf" srcId="{3C591428-6DE1-42A3-AC8A-04C364626C3B}" destId="{795A6EC7-0D88-4368-9E31-B70A7A4BFE9F}" srcOrd="0" destOrd="0" presId="urn:microsoft.com/office/officeart/2008/layout/HorizontalMultiLevelHierarchy"/>
    <dgm:cxn modelId="{87140D1C-CACF-4207-8B35-2314D29E54A4}" type="presParOf" srcId="{F40800D2-A296-48F5-8CA8-F795E2628CAE}" destId="{8F63EA25-9723-4542-80D0-38146A513C0C}" srcOrd="7" destOrd="0" presId="urn:microsoft.com/office/officeart/2008/layout/HorizontalMultiLevelHierarchy"/>
    <dgm:cxn modelId="{CAE83439-9759-469A-8E12-310BBA100EA6}" type="presParOf" srcId="{8F63EA25-9723-4542-80D0-38146A513C0C}" destId="{C9C56DE7-50F5-40C9-B28B-9124475759CA}" srcOrd="0" destOrd="0" presId="urn:microsoft.com/office/officeart/2008/layout/HorizontalMultiLevelHierarchy"/>
    <dgm:cxn modelId="{05CA7756-149E-4B52-960E-87371D16E4DD}" type="presParOf" srcId="{8F63EA25-9723-4542-80D0-38146A513C0C}" destId="{345940E7-86B6-418E-9F10-78ED19A3482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44FFEF-D9DB-4C50-B97C-96F850CCAD25}" type="doc">
      <dgm:prSet loTypeId="urn:microsoft.com/office/officeart/2005/8/layout/h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39A936-9ADB-46C0-86E0-116721633DD3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800" b="0" dirty="0" smtClean="0"/>
            <a:t>Opportunity</a:t>
          </a:r>
          <a:endParaRPr lang="en-US" sz="1800" b="0" dirty="0"/>
        </a:p>
      </dgm:t>
    </dgm:pt>
    <dgm:pt modelId="{CED3D825-D0A3-4556-8C37-5C100531ECEB}" type="parTrans" cxnId="{5D2CB8B9-2B8F-49E3-A030-143CBF77A795}">
      <dgm:prSet/>
      <dgm:spPr/>
      <dgm:t>
        <a:bodyPr/>
        <a:lstStyle/>
        <a:p>
          <a:endParaRPr lang="en-US"/>
        </a:p>
      </dgm:t>
    </dgm:pt>
    <dgm:pt modelId="{26C3A0C0-FC16-4C1A-BC71-8F1059929579}" type="sibTrans" cxnId="{5D2CB8B9-2B8F-49E3-A030-143CBF77A795}">
      <dgm:prSet/>
      <dgm:spPr/>
      <dgm:t>
        <a:bodyPr/>
        <a:lstStyle/>
        <a:p>
          <a:endParaRPr lang="en-US"/>
        </a:p>
      </dgm:t>
    </dgm:pt>
    <dgm:pt modelId="{4CFFDCBD-AFDF-4956-BEDC-9EB5555B69B1}">
      <dgm:prSet phldrT="[Text]" custT="1"/>
      <dgm:spPr/>
      <dgm:t>
        <a:bodyPr/>
        <a:lstStyle/>
        <a:p>
          <a:r>
            <a:rPr lang="en-US" sz="1600" dirty="0" smtClean="0"/>
            <a:t>Explore opportunity &amp; peer to peer support through resource mobilization</a:t>
          </a:r>
          <a:endParaRPr lang="en-US" sz="1600" dirty="0"/>
        </a:p>
      </dgm:t>
    </dgm:pt>
    <dgm:pt modelId="{E4025012-8C89-4F2E-9782-94EA7C5597A4}" type="parTrans" cxnId="{A95B5203-D04D-4B7E-8B3D-1314C5D5527E}">
      <dgm:prSet/>
      <dgm:spPr/>
      <dgm:t>
        <a:bodyPr/>
        <a:lstStyle/>
        <a:p>
          <a:endParaRPr lang="en-US"/>
        </a:p>
      </dgm:t>
    </dgm:pt>
    <dgm:pt modelId="{95A13283-F528-4DC3-8E1C-D1CF401B5308}" type="sibTrans" cxnId="{A95B5203-D04D-4B7E-8B3D-1314C5D5527E}">
      <dgm:prSet/>
      <dgm:spPr/>
      <dgm:t>
        <a:bodyPr/>
        <a:lstStyle/>
        <a:p>
          <a:endParaRPr lang="en-US"/>
        </a:p>
      </dgm:t>
    </dgm:pt>
    <dgm:pt modelId="{B6174AB2-04AB-4854-A111-862F4E3DBA91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800" b="0" dirty="0" smtClean="0">
              <a:solidFill>
                <a:schemeClr val="tx1"/>
              </a:solidFill>
            </a:rPr>
            <a:t>Project</a:t>
          </a:r>
          <a:endParaRPr lang="en-US" sz="1800" b="0" dirty="0">
            <a:solidFill>
              <a:schemeClr val="tx1"/>
            </a:solidFill>
          </a:endParaRPr>
        </a:p>
      </dgm:t>
    </dgm:pt>
    <dgm:pt modelId="{190274CB-C9B9-4C4F-AD9F-A0BC3A9745D6}" type="parTrans" cxnId="{BF101DD8-E43B-4273-895A-2A4246AF32DA}">
      <dgm:prSet/>
      <dgm:spPr/>
      <dgm:t>
        <a:bodyPr/>
        <a:lstStyle/>
        <a:p>
          <a:endParaRPr lang="en-US"/>
        </a:p>
      </dgm:t>
    </dgm:pt>
    <dgm:pt modelId="{2DD0D987-D3C8-46D0-BFB5-FDE0A4F7E416}" type="sibTrans" cxnId="{BF101DD8-E43B-4273-895A-2A4246AF32DA}">
      <dgm:prSet/>
      <dgm:spPr/>
      <dgm:t>
        <a:bodyPr/>
        <a:lstStyle/>
        <a:p>
          <a:endParaRPr lang="en-US"/>
        </a:p>
      </dgm:t>
    </dgm:pt>
    <dgm:pt modelId="{7D60D3CF-081D-460D-AB84-6D3CC4571300}">
      <dgm:prSet phldrT="[Text]" custT="1"/>
      <dgm:spPr/>
      <dgm:t>
        <a:bodyPr/>
        <a:lstStyle/>
        <a:p>
          <a:r>
            <a:rPr lang="en-US" sz="1600" dirty="0" smtClean="0"/>
            <a:t>Develop regional project</a:t>
          </a:r>
          <a:endParaRPr lang="en-US" sz="1600" dirty="0"/>
        </a:p>
      </dgm:t>
    </dgm:pt>
    <dgm:pt modelId="{16C631A9-AA48-447B-98C5-6565DAE565E4}" type="parTrans" cxnId="{BB74385E-E418-4FAF-A8B9-AA0CBE591E5C}">
      <dgm:prSet/>
      <dgm:spPr/>
      <dgm:t>
        <a:bodyPr/>
        <a:lstStyle/>
        <a:p>
          <a:endParaRPr lang="en-US"/>
        </a:p>
      </dgm:t>
    </dgm:pt>
    <dgm:pt modelId="{5C3021D0-1A94-4456-8AB0-79D6ABCAEBB2}" type="sibTrans" cxnId="{BB74385E-E418-4FAF-A8B9-AA0CBE591E5C}">
      <dgm:prSet/>
      <dgm:spPr/>
      <dgm:t>
        <a:bodyPr/>
        <a:lstStyle/>
        <a:p>
          <a:endParaRPr lang="en-US"/>
        </a:p>
      </dgm:t>
    </dgm:pt>
    <dgm:pt modelId="{75027B02-1E98-4D45-AE47-394200C65B06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800" dirty="0" smtClean="0"/>
            <a:t>Platform</a:t>
          </a:r>
          <a:endParaRPr lang="en-US" sz="1800" dirty="0"/>
        </a:p>
      </dgm:t>
    </dgm:pt>
    <dgm:pt modelId="{693EAD67-60BD-4414-BC42-3770A996AAFC}" type="parTrans" cxnId="{A6119BEE-3C78-4887-8F30-523000AE03EE}">
      <dgm:prSet/>
      <dgm:spPr/>
      <dgm:t>
        <a:bodyPr/>
        <a:lstStyle/>
        <a:p>
          <a:endParaRPr lang="en-US"/>
        </a:p>
      </dgm:t>
    </dgm:pt>
    <dgm:pt modelId="{B6359515-00E2-4266-A34B-A2DE9709EF04}" type="sibTrans" cxnId="{A6119BEE-3C78-4887-8F30-523000AE03EE}">
      <dgm:prSet/>
      <dgm:spPr/>
      <dgm:t>
        <a:bodyPr/>
        <a:lstStyle/>
        <a:p>
          <a:endParaRPr lang="en-US"/>
        </a:p>
      </dgm:t>
    </dgm:pt>
    <dgm:pt modelId="{8A25DCD5-CB1B-4ECB-A921-2DAD6D7BCDD4}">
      <dgm:prSet phldrT="[Text]" custT="1"/>
      <dgm:spPr/>
      <dgm:t>
        <a:bodyPr/>
        <a:lstStyle/>
        <a:p>
          <a:r>
            <a:rPr lang="en-US" sz="1600" dirty="0" smtClean="0"/>
            <a:t>Promote sharing of information, knowledge &amp; best practice</a:t>
          </a:r>
          <a:endParaRPr lang="en-US" sz="1600" dirty="0"/>
        </a:p>
      </dgm:t>
    </dgm:pt>
    <dgm:pt modelId="{2A6EBD72-9627-416D-A882-02F33C1D78F8}" type="parTrans" cxnId="{197CE320-8E54-4761-AD85-BFA449438A9F}">
      <dgm:prSet/>
      <dgm:spPr/>
      <dgm:t>
        <a:bodyPr/>
        <a:lstStyle/>
        <a:p>
          <a:endParaRPr lang="en-US"/>
        </a:p>
      </dgm:t>
    </dgm:pt>
    <dgm:pt modelId="{6BB3F5C6-0020-478E-8515-709B0FEA6656}" type="sibTrans" cxnId="{197CE320-8E54-4761-AD85-BFA449438A9F}">
      <dgm:prSet/>
      <dgm:spPr/>
      <dgm:t>
        <a:bodyPr/>
        <a:lstStyle/>
        <a:p>
          <a:endParaRPr lang="en-US"/>
        </a:p>
      </dgm:t>
    </dgm:pt>
    <dgm:pt modelId="{B3287320-AB9B-4983-899B-C83570EF2406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600" dirty="0" smtClean="0"/>
            <a:t>Dissemination</a:t>
          </a:r>
          <a:endParaRPr lang="en-US" sz="1600" dirty="0"/>
        </a:p>
      </dgm:t>
    </dgm:pt>
    <dgm:pt modelId="{69A20164-B28B-409F-8FAA-85C57C28FFA8}" type="parTrans" cxnId="{CF331736-358D-474A-868B-278701AA054D}">
      <dgm:prSet/>
      <dgm:spPr/>
      <dgm:t>
        <a:bodyPr/>
        <a:lstStyle/>
        <a:p>
          <a:endParaRPr lang="en-US"/>
        </a:p>
      </dgm:t>
    </dgm:pt>
    <dgm:pt modelId="{20D2365E-C479-42D8-B7CF-E7D20B811E61}" type="sibTrans" cxnId="{CF331736-358D-474A-868B-278701AA054D}">
      <dgm:prSet/>
      <dgm:spPr/>
      <dgm:t>
        <a:bodyPr/>
        <a:lstStyle/>
        <a:p>
          <a:endParaRPr lang="en-US"/>
        </a:p>
      </dgm:t>
    </dgm:pt>
    <dgm:pt modelId="{02B3ABE2-73F4-4C73-B836-7223D644DA61}">
      <dgm:prSet phldrT="[Text]" custT="1"/>
      <dgm:spPr/>
      <dgm:t>
        <a:bodyPr/>
        <a:lstStyle/>
        <a:p>
          <a:r>
            <a:rPr lang="en-US" sz="1600" dirty="0" smtClean="0"/>
            <a:t>Provide update to NS &amp; regional leaderships and youth trend (both zonal &amp; regional) to youth community</a:t>
          </a:r>
          <a:endParaRPr lang="en-US" sz="1600" dirty="0"/>
        </a:p>
      </dgm:t>
    </dgm:pt>
    <dgm:pt modelId="{7F74844B-79B2-43EE-81F0-7504CD97EC32}" type="parTrans" cxnId="{1DDCAB04-7B9F-4316-B75D-6A6A02C62E35}">
      <dgm:prSet/>
      <dgm:spPr/>
      <dgm:t>
        <a:bodyPr/>
        <a:lstStyle/>
        <a:p>
          <a:endParaRPr lang="en-US"/>
        </a:p>
      </dgm:t>
    </dgm:pt>
    <dgm:pt modelId="{7AAA898F-1985-4B2F-B3FD-E2E3731F57D6}" type="sibTrans" cxnId="{1DDCAB04-7B9F-4316-B75D-6A6A02C62E35}">
      <dgm:prSet/>
      <dgm:spPr/>
      <dgm:t>
        <a:bodyPr/>
        <a:lstStyle/>
        <a:p>
          <a:endParaRPr lang="en-US"/>
        </a:p>
      </dgm:t>
    </dgm:pt>
    <dgm:pt modelId="{05806E9B-ADC5-4BA0-A6BE-E87D4DD7D76D}">
      <dgm:prSet phldrT="[Text]" custT="1"/>
      <dgm:spPr/>
      <dgm:t>
        <a:bodyPr/>
        <a:lstStyle/>
        <a:p>
          <a:r>
            <a:rPr lang="en-US" sz="1800" dirty="0" smtClean="0"/>
            <a:t>Discussion</a:t>
          </a:r>
          <a:endParaRPr lang="en-US" sz="1800" dirty="0"/>
        </a:p>
      </dgm:t>
    </dgm:pt>
    <dgm:pt modelId="{8C467C18-D341-400A-9FBF-A10ADB6A2337}" type="parTrans" cxnId="{C8568206-9490-4BDE-A9E8-66E7A9704046}">
      <dgm:prSet/>
      <dgm:spPr/>
      <dgm:t>
        <a:bodyPr/>
        <a:lstStyle/>
        <a:p>
          <a:endParaRPr lang="en-US"/>
        </a:p>
      </dgm:t>
    </dgm:pt>
    <dgm:pt modelId="{E85EFAAE-7B5A-44DD-B543-2BF7E8DD3FB3}" type="sibTrans" cxnId="{C8568206-9490-4BDE-A9E8-66E7A9704046}">
      <dgm:prSet/>
      <dgm:spPr/>
      <dgm:t>
        <a:bodyPr/>
        <a:lstStyle/>
        <a:p>
          <a:endParaRPr lang="en-US"/>
        </a:p>
      </dgm:t>
    </dgm:pt>
    <dgm:pt modelId="{E01BDEF8-1E41-4A29-8784-F21C95F1AE85}">
      <dgm:prSet phldrT="[Text]" custT="1"/>
      <dgm:spPr/>
      <dgm:t>
        <a:bodyPr/>
        <a:lstStyle/>
        <a:p>
          <a:r>
            <a:rPr lang="en-US" sz="1600" dirty="0" smtClean="0"/>
            <a:t>Jointly identify &amp; discuss the youth related issue  </a:t>
          </a:r>
          <a:endParaRPr lang="en-US" sz="1600" dirty="0"/>
        </a:p>
      </dgm:t>
    </dgm:pt>
    <dgm:pt modelId="{71AADA73-2555-4415-85CA-A5A10E3C40A9}" type="parTrans" cxnId="{3DEFC17F-5DD1-4E79-922E-EC7A95D40CC4}">
      <dgm:prSet/>
      <dgm:spPr/>
      <dgm:t>
        <a:bodyPr/>
        <a:lstStyle/>
        <a:p>
          <a:endParaRPr lang="en-US"/>
        </a:p>
      </dgm:t>
    </dgm:pt>
    <dgm:pt modelId="{9C1DFC01-69EF-409D-B063-2EDCA3E152B9}" type="sibTrans" cxnId="{3DEFC17F-5DD1-4E79-922E-EC7A95D40CC4}">
      <dgm:prSet/>
      <dgm:spPr/>
      <dgm:t>
        <a:bodyPr/>
        <a:lstStyle/>
        <a:p>
          <a:endParaRPr lang="en-US"/>
        </a:p>
      </dgm:t>
    </dgm:pt>
    <dgm:pt modelId="{49DD0DF5-C2FB-4E0E-A692-B42CD4C8419C}" type="pres">
      <dgm:prSet presAssocID="{3444FFEF-D9DB-4C50-B97C-96F850CCAD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EA375C-E60D-44DD-9078-AD3124175100}" type="pres">
      <dgm:prSet presAssocID="{7639A936-9ADB-46C0-86E0-116721633DD3}" presName="composite" presStyleCnt="0"/>
      <dgm:spPr/>
      <dgm:t>
        <a:bodyPr/>
        <a:lstStyle/>
        <a:p>
          <a:endParaRPr lang="en-US"/>
        </a:p>
      </dgm:t>
    </dgm:pt>
    <dgm:pt modelId="{160C4E16-AC92-4400-A9A9-84CC7E627ABA}" type="pres">
      <dgm:prSet presAssocID="{7639A936-9ADB-46C0-86E0-116721633DD3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F2C472-B866-4E03-B810-6D0FD8299F32}" type="pres">
      <dgm:prSet presAssocID="{7639A936-9ADB-46C0-86E0-116721633DD3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75A416-27DE-4A46-ABB8-D63E0196A5AC}" type="pres">
      <dgm:prSet presAssocID="{26C3A0C0-FC16-4C1A-BC71-8F1059929579}" presName="space" presStyleCnt="0"/>
      <dgm:spPr/>
      <dgm:t>
        <a:bodyPr/>
        <a:lstStyle/>
        <a:p>
          <a:endParaRPr lang="en-US"/>
        </a:p>
      </dgm:t>
    </dgm:pt>
    <dgm:pt modelId="{B4343147-64BC-4C1F-9F42-58E4BF3634F5}" type="pres">
      <dgm:prSet presAssocID="{B6174AB2-04AB-4854-A111-862F4E3DBA91}" presName="composite" presStyleCnt="0"/>
      <dgm:spPr/>
      <dgm:t>
        <a:bodyPr/>
        <a:lstStyle/>
        <a:p>
          <a:endParaRPr lang="en-US"/>
        </a:p>
      </dgm:t>
    </dgm:pt>
    <dgm:pt modelId="{FBA35E93-06BD-431D-AA50-E695B0CEA77D}" type="pres">
      <dgm:prSet presAssocID="{B6174AB2-04AB-4854-A111-862F4E3DBA91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E4D79-CDBC-4504-BA8C-0DC19256F450}" type="pres">
      <dgm:prSet presAssocID="{B6174AB2-04AB-4854-A111-862F4E3DBA91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D2B56E-BECA-4FEC-BEC7-4D3DA41C9119}" type="pres">
      <dgm:prSet presAssocID="{2DD0D987-D3C8-46D0-BFB5-FDE0A4F7E416}" presName="space" presStyleCnt="0"/>
      <dgm:spPr/>
      <dgm:t>
        <a:bodyPr/>
        <a:lstStyle/>
        <a:p>
          <a:endParaRPr lang="en-US"/>
        </a:p>
      </dgm:t>
    </dgm:pt>
    <dgm:pt modelId="{41E5146F-074E-44D2-BAE9-5E976A16940B}" type="pres">
      <dgm:prSet presAssocID="{75027B02-1E98-4D45-AE47-394200C65B06}" presName="composite" presStyleCnt="0"/>
      <dgm:spPr/>
      <dgm:t>
        <a:bodyPr/>
        <a:lstStyle/>
        <a:p>
          <a:endParaRPr lang="en-US"/>
        </a:p>
      </dgm:t>
    </dgm:pt>
    <dgm:pt modelId="{EB79155F-A262-45D6-A44C-7FD7B2337E1F}" type="pres">
      <dgm:prSet presAssocID="{75027B02-1E98-4D45-AE47-394200C65B06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22BA72-EAA0-47FD-9A52-3A0BB799CC34}" type="pres">
      <dgm:prSet presAssocID="{75027B02-1E98-4D45-AE47-394200C65B06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CF7C3-4978-4ED0-B3CF-4512856DE2D4}" type="pres">
      <dgm:prSet presAssocID="{B6359515-00E2-4266-A34B-A2DE9709EF04}" presName="space" presStyleCnt="0"/>
      <dgm:spPr/>
      <dgm:t>
        <a:bodyPr/>
        <a:lstStyle/>
        <a:p>
          <a:endParaRPr lang="en-US"/>
        </a:p>
      </dgm:t>
    </dgm:pt>
    <dgm:pt modelId="{55B2F086-91D0-4665-857C-82E0F4053FA6}" type="pres">
      <dgm:prSet presAssocID="{B3287320-AB9B-4983-899B-C83570EF2406}" presName="composite" presStyleCnt="0"/>
      <dgm:spPr/>
      <dgm:t>
        <a:bodyPr/>
        <a:lstStyle/>
        <a:p>
          <a:endParaRPr lang="en-US"/>
        </a:p>
      </dgm:t>
    </dgm:pt>
    <dgm:pt modelId="{9D7C1AE2-9150-43E3-8D5B-60AB350BA229}" type="pres">
      <dgm:prSet presAssocID="{B3287320-AB9B-4983-899B-C83570EF2406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FA8A6-A5E2-4F64-B3F4-C34660A1D8EA}" type="pres">
      <dgm:prSet presAssocID="{B3287320-AB9B-4983-899B-C83570EF2406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404EE-C03B-4A97-986B-218F24AC719D}" type="pres">
      <dgm:prSet presAssocID="{20D2365E-C479-42D8-B7CF-E7D20B811E61}" presName="space" presStyleCnt="0"/>
      <dgm:spPr/>
      <dgm:t>
        <a:bodyPr/>
        <a:lstStyle/>
        <a:p>
          <a:endParaRPr lang="en-US"/>
        </a:p>
      </dgm:t>
    </dgm:pt>
    <dgm:pt modelId="{84E2BAFE-27D3-4550-9838-D8DCB39E07C0}" type="pres">
      <dgm:prSet presAssocID="{05806E9B-ADC5-4BA0-A6BE-E87D4DD7D76D}" presName="composite" presStyleCnt="0"/>
      <dgm:spPr/>
      <dgm:t>
        <a:bodyPr/>
        <a:lstStyle/>
        <a:p>
          <a:endParaRPr lang="en-US"/>
        </a:p>
      </dgm:t>
    </dgm:pt>
    <dgm:pt modelId="{356F0BD1-900A-4BBE-984B-F898770874AF}" type="pres">
      <dgm:prSet presAssocID="{05806E9B-ADC5-4BA0-A6BE-E87D4DD7D76D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1EAF1C-2DE2-4547-92E6-01112D4AEC54}" type="pres">
      <dgm:prSet presAssocID="{05806E9B-ADC5-4BA0-A6BE-E87D4DD7D76D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EFB392-D0ED-4572-8B18-80E4D031863C}" type="presOf" srcId="{05806E9B-ADC5-4BA0-A6BE-E87D4DD7D76D}" destId="{356F0BD1-900A-4BBE-984B-F898770874AF}" srcOrd="0" destOrd="0" presId="urn:microsoft.com/office/officeart/2005/8/layout/hList1"/>
    <dgm:cxn modelId="{12C59B4E-61CC-45FB-AB58-1E8078D0D9DC}" type="presOf" srcId="{B6174AB2-04AB-4854-A111-862F4E3DBA91}" destId="{FBA35E93-06BD-431D-AA50-E695B0CEA77D}" srcOrd="0" destOrd="0" presId="urn:microsoft.com/office/officeart/2005/8/layout/hList1"/>
    <dgm:cxn modelId="{277A6619-8280-4553-A080-54E2A599A7F2}" type="presOf" srcId="{B3287320-AB9B-4983-899B-C83570EF2406}" destId="{9D7C1AE2-9150-43E3-8D5B-60AB350BA229}" srcOrd="0" destOrd="0" presId="urn:microsoft.com/office/officeart/2005/8/layout/hList1"/>
    <dgm:cxn modelId="{484095AE-318B-4C7F-9D15-2025F97AC490}" type="presOf" srcId="{8A25DCD5-CB1B-4ECB-A921-2DAD6D7BCDD4}" destId="{5D22BA72-EAA0-47FD-9A52-3A0BB799CC34}" srcOrd="0" destOrd="0" presId="urn:microsoft.com/office/officeart/2005/8/layout/hList1"/>
    <dgm:cxn modelId="{913C0556-8C3E-4F55-8255-17793F522F4A}" type="presOf" srcId="{7639A936-9ADB-46C0-86E0-116721633DD3}" destId="{160C4E16-AC92-4400-A9A9-84CC7E627ABA}" srcOrd="0" destOrd="0" presId="urn:microsoft.com/office/officeart/2005/8/layout/hList1"/>
    <dgm:cxn modelId="{9B1F24B2-D1C2-4303-B1BB-D399B5FB30E3}" type="presOf" srcId="{7D60D3CF-081D-460D-AB84-6D3CC4571300}" destId="{0AEE4D79-CDBC-4504-BA8C-0DC19256F450}" srcOrd="0" destOrd="0" presId="urn:microsoft.com/office/officeart/2005/8/layout/hList1"/>
    <dgm:cxn modelId="{F1899943-8D77-4715-8FA1-977CDC068BE9}" type="presOf" srcId="{4CFFDCBD-AFDF-4956-BEDC-9EB5555B69B1}" destId="{EEF2C472-B866-4E03-B810-6D0FD8299F32}" srcOrd="0" destOrd="0" presId="urn:microsoft.com/office/officeart/2005/8/layout/hList1"/>
    <dgm:cxn modelId="{BBD9631C-A275-4637-BE9D-DECE1C22AE5A}" type="presOf" srcId="{02B3ABE2-73F4-4C73-B836-7223D644DA61}" destId="{6B6FA8A6-A5E2-4F64-B3F4-C34660A1D8EA}" srcOrd="0" destOrd="0" presId="urn:microsoft.com/office/officeart/2005/8/layout/hList1"/>
    <dgm:cxn modelId="{BF101DD8-E43B-4273-895A-2A4246AF32DA}" srcId="{3444FFEF-D9DB-4C50-B97C-96F850CCAD25}" destId="{B6174AB2-04AB-4854-A111-862F4E3DBA91}" srcOrd="1" destOrd="0" parTransId="{190274CB-C9B9-4C4F-AD9F-A0BC3A9745D6}" sibTransId="{2DD0D987-D3C8-46D0-BFB5-FDE0A4F7E416}"/>
    <dgm:cxn modelId="{A6119BEE-3C78-4887-8F30-523000AE03EE}" srcId="{3444FFEF-D9DB-4C50-B97C-96F850CCAD25}" destId="{75027B02-1E98-4D45-AE47-394200C65B06}" srcOrd="2" destOrd="0" parTransId="{693EAD67-60BD-4414-BC42-3770A996AAFC}" sibTransId="{B6359515-00E2-4266-A34B-A2DE9709EF04}"/>
    <dgm:cxn modelId="{197CE320-8E54-4761-AD85-BFA449438A9F}" srcId="{75027B02-1E98-4D45-AE47-394200C65B06}" destId="{8A25DCD5-CB1B-4ECB-A921-2DAD6D7BCDD4}" srcOrd="0" destOrd="0" parTransId="{2A6EBD72-9627-416D-A882-02F33C1D78F8}" sibTransId="{6BB3F5C6-0020-478E-8515-709B0FEA6656}"/>
    <dgm:cxn modelId="{1DDCAB04-7B9F-4316-B75D-6A6A02C62E35}" srcId="{B3287320-AB9B-4983-899B-C83570EF2406}" destId="{02B3ABE2-73F4-4C73-B836-7223D644DA61}" srcOrd="0" destOrd="0" parTransId="{7F74844B-79B2-43EE-81F0-7504CD97EC32}" sibTransId="{7AAA898F-1985-4B2F-B3FD-E2E3731F57D6}"/>
    <dgm:cxn modelId="{3DEFC17F-5DD1-4E79-922E-EC7A95D40CC4}" srcId="{05806E9B-ADC5-4BA0-A6BE-E87D4DD7D76D}" destId="{E01BDEF8-1E41-4A29-8784-F21C95F1AE85}" srcOrd="0" destOrd="0" parTransId="{71AADA73-2555-4415-85CA-A5A10E3C40A9}" sibTransId="{9C1DFC01-69EF-409D-B063-2EDCA3E152B9}"/>
    <dgm:cxn modelId="{A95B5203-D04D-4B7E-8B3D-1314C5D5527E}" srcId="{7639A936-9ADB-46C0-86E0-116721633DD3}" destId="{4CFFDCBD-AFDF-4956-BEDC-9EB5555B69B1}" srcOrd="0" destOrd="0" parTransId="{E4025012-8C89-4F2E-9782-94EA7C5597A4}" sibTransId="{95A13283-F528-4DC3-8E1C-D1CF401B5308}"/>
    <dgm:cxn modelId="{C0418B8B-8879-44E7-BACA-8D78215058E8}" type="presOf" srcId="{E01BDEF8-1E41-4A29-8784-F21C95F1AE85}" destId="{041EAF1C-2DE2-4547-92E6-01112D4AEC54}" srcOrd="0" destOrd="0" presId="urn:microsoft.com/office/officeart/2005/8/layout/hList1"/>
    <dgm:cxn modelId="{A98B2F60-3C32-4AC8-8107-9F164CF12252}" type="presOf" srcId="{75027B02-1E98-4D45-AE47-394200C65B06}" destId="{EB79155F-A262-45D6-A44C-7FD7B2337E1F}" srcOrd="0" destOrd="0" presId="urn:microsoft.com/office/officeart/2005/8/layout/hList1"/>
    <dgm:cxn modelId="{58969705-03B0-4459-B5A2-D9E0F4D77889}" type="presOf" srcId="{3444FFEF-D9DB-4C50-B97C-96F850CCAD25}" destId="{49DD0DF5-C2FB-4E0E-A692-B42CD4C8419C}" srcOrd="0" destOrd="0" presId="urn:microsoft.com/office/officeart/2005/8/layout/hList1"/>
    <dgm:cxn modelId="{C8568206-9490-4BDE-A9E8-66E7A9704046}" srcId="{3444FFEF-D9DB-4C50-B97C-96F850CCAD25}" destId="{05806E9B-ADC5-4BA0-A6BE-E87D4DD7D76D}" srcOrd="4" destOrd="0" parTransId="{8C467C18-D341-400A-9FBF-A10ADB6A2337}" sibTransId="{E85EFAAE-7B5A-44DD-B543-2BF7E8DD3FB3}"/>
    <dgm:cxn modelId="{5D2CB8B9-2B8F-49E3-A030-143CBF77A795}" srcId="{3444FFEF-D9DB-4C50-B97C-96F850CCAD25}" destId="{7639A936-9ADB-46C0-86E0-116721633DD3}" srcOrd="0" destOrd="0" parTransId="{CED3D825-D0A3-4556-8C37-5C100531ECEB}" sibTransId="{26C3A0C0-FC16-4C1A-BC71-8F1059929579}"/>
    <dgm:cxn modelId="{BB74385E-E418-4FAF-A8B9-AA0CBE591E5C}" srcId="{B6174AB2-04AB-4854-A111-862F4E3DBA91}" destId="{7D60D3CF-081D-460D-AB84-6D3CC4571300}" srcOrd="0" destOrd="0" parTransId="{16C631A9-AA48-447B-98C5-6565DAE565E4}" sibTransId="{5C3021D0-1A94-4456-8AB0-79D6ABCAEBB2}"/>
    <dgm:cxn modelId="{CF331736-358D-474A-868B-278701AA054D}" srcId="{3444FFEF-D9DB-4C50-B97C-96F850CCAD25}" destId="{B3287320-AB9B-4983-899B-C83570EF2406}" srcOrd="3" destOrd="0" parTransId="{69A20164-B28B-409F-8FAA-85C57C28FFA8}" sibTransId="{20D2365E-C479-42D8-B7CF-E7D20B811E61}"/>
    <dgm:cxn modelId="{E9041A97-426C-4F46-A6A5-97E6FF821877}" type="presParOf" srcId="{49DD0DF5-C2FB-4E0E-A692-B42CD4C8419C}" destId="{20EA375C-E60D-44DD-9078-AD3124175100}" srcOrd="0" destOrd="0" presId="urn:microsoft.com/office/officeart/2005/8/layout/hList1"/>
    <dgm:cxn modelId="{9A031649-2B37-4BC6-8C78-4C66481A1EDA}" type="presParOf" srcId="{20EA375C-E60D-44DD-9078-AD3124175100}" destId="{160C4E16-AC92-4400-A9A9-84CC7E627ABA}" srcOrd="0" destOrd="0" presId="urn:microsoft.com/office/officeart/2005/8/layout/hList1"/>
    <dgm:cxn modelId="{4F49282E-9BAE-4C5A-85AD-CA841BC07506}" type="presParOf" srcId="{20EA375C-E60D-44DD-9078-AD3124175100}" destId="{EEF2C472-B866-4E03-B810-6D0FD8299F32}" srcOrd="1" destOrd="0" presId="urn:microsoft.com/office/officeart/2005/8/layout/hList1"/>
    <dgm:cxn modelId="{E4DAF314-BFE1-4102-8147-FC33ADA47711}" type="presParOf" srcId="{49DD0DF5-C2FB-4E0E-A692-B42CD4C8419C}" destId="{B875A416-27DE-4A46-ABB8-D63E0196A5AC}" srcOrd="1" destOrd="0" presId="urn:microsoft.com/office/officeart/2005/8/layout/hList1"/>
    <dgm:cxn modelId="{94831F39-26A5-457D-B2A6-932914C6F6D8}" type="presParOf" srcId="{49DD0DF5-C2FB-4E0E-A692-B42CD4C8419C}" destId="{B4343147-64BC-4C1F-9F42-58E4BF3634F5}" srcOrd="2" destOrd="0" presId="urn:microsoft.com/office/officeart/2005/8/layout/hList1"/>
    <dgm:cxn modelId="{C3C9A51F-93E6-4A77-868E-BE2106D4189F}" type="presParOf" srcId="{B4343147-64BC-4C1F-9F42-58E4BF3634F5}" destId="{FBA35E93-06BD-431D-AA50-E695B0CEA77D}" srcOrd="0" destOrd="0" presId="urn:microsoft.com/office/officeart/2005/8/layout/hList1"/>
    <dgm:cxn modelId="{A4A228F4-8548-4759-910C-F6E0B87E8557}" type="presParOf" srcId="{B4343147-64BC-4C1F-9F42-58E4BF3634F5}" destId="{0AEE4D79-CDBC-4504-BA8C-0DC19256F450}" srcOrd="1" destOrd="0" presId="urn:microsoft.com/office/officeart/2005/8/layout/hList1"/>
    <dgm:cxn modelId="{1A232953-CE05-4DD7-AC49-3F5CEBBA9DA6}" type="presParOf" srcId="{49DD0DF5-C2FB-4E0E-A692-B42CD4C8419C}" destId="{94D2B56E-BECA-4FEC-BEC7-4D3DA41C9119}" srcOrd="3" destOrd="0" presId="urn:microsoft.com/office/officeart/2005/8/layout/hList1"/>
    <dgm:cxn modelId="{D9E4BAA5-6B0A-45E8-A3C0-86FD980CDA6E}" type="presParOf" srcId="{49DD0DF5-C2FB-4E0E-A692-B42CD4C8419C}" destId="{41E5146F-074E-44D2-BAE9-5E976A16940B}" srcOrd="4" destOrd="0" presId="urn:microsoft.com/office/officeart/2005/8/layout/hList1"/>
    <dgm:cxn modelId="{0C76C0EE-B496-40BE-8141-CB0F01B1AA85}" type="presParOf" srcId="{41E5146F-074E-44D2-BAE9-5E976A16940B}" destId="{EB79155F-A262-45D6-A44C-7FD7B2337E1F}" srcOrd="0" destOrd="0" presId="urn:microsoft.com/office/officeart/2005/8/layout/hList1"/>
    <dgm:cxn modelId="{021B1DDE-218A-4B27-9366-CFA45CA60B1C}" type="presParOf" srcId="{41E5146F-074E-44D2-BAE9-5E976A16940B}" destId="{5D22BA72-EAA0-47FD-9A52-3A0BB799CC34}" srcOrd="1" destOrd="0" presId="urn:microsoft.com/office/officeart/2005/8/layout/hList1"/>
    <dgm:cxn modelId="{514DA495-C44B-4DD9-A752-4F4600F96039}" type="presParOf" srcId="{49DD0DF5-C2FB-4E0E-A692-B42CD4C8419C}" destId="{E0CCF7C3-4978-4ED0-B3CF-4512856DE2D4}" srcOrd="5" destOrd="0" presId="urn:microsoft.com/office/officeart/2005/8/layout/hList1"/>
    <dgm:cxn modelId="{F580399E-4F7B-4DAC-89A7-865EC9915791}" type="presParOf" srcId="{49DD0DF5-C2FB-4E0E-A692-B42CD4C8419C}" destId="{55B2F086-91D0-4665-857C-82E0F4053FA6}" srcOrd="6" destOrd="0" presId="urn:microsoft.com/office/officeart/2005/8/layout/hList1"/>
    <dgm:cxn modelId="{B41A530C-D552-4E0C-B4F0-867E0BC28566}" type="presParOf" srcId="{55B2F086-91D0-4665-857C-82E0F4053FA6}" destId="{9D7C1AE2-9150-43E3-8D5B-60AB350BA229}" srcOrd="0" destOrd="0" presId="urn:microsoft.com/office/officeart/2005/8/layout/hList1"/>
    <dgm:cxn modelId="{56F26AC0-E526-4488-950B-887088E1D6B0}" type="presParOf" srcId="{55B2F086-91D0-4665-857C-82E0F4053FA6}" destId="{6B6FA8A6-A5E2-4F64-B3F4-C34660A1D8EA}" srcOrd="1" destOrd="0" presId="urn:microsoft.com/office/officeart/2005/8/layout/hList1"/>
    <dgm:cxn modelId="{2DE64012-12BB-4AE2-B170-021B8E6C5AB5}" type="presParOf" srcId="{49DD0DF5-C2FB-4E0E-A692-B42CD4C8419C}" destId="{60C404EE-C03B-4A97-986B-218F24AC719D}" srcOrd="7" destOrd="0" presId="urn:microsoft.com/office/officeart/2005/8/layout/hList1"/>
    <dgm:cxn modelId="{715C75F2-2F87-49E3-8CE3-553512BBC2E9}" type="presParOf" srcId="{49DD0DF5-C2FB-4E0E-A692-B42CD4C8419C}" destId="{84E2BAFE-27D3-4550-9838-D8DCB39E07C0}" srcOrd="8" destOrd="0" presId="urn:microsoft.com/office/officeart/2005/8/layout/hList1"/>
    <dgm:cxn modelId="{8F8538B1-3546-4E05-817A-10E25DABF9C9}" type="presParOf" srcId="{84E2BAFE-27D3-4550-9838-D8DCB39E07C0}" destId="{356F0BD1-900A-4BBE-984B-F898770874AF}" srcOrd="0" destOrd="0" presId="urn:microsoft.com/office/officeart/2005/8/layout/hList1"/>
    <dgm:cxn modelId="{6F961D01-1936-4723-BADC-25C5710DFAAF}" type="presParOf" srcId="{84E2BAFE-27D3-4550-9838-D8DCB39E07C0}" destId="{041EAF1C-2DE2-4547-92E6-01112D4AEC5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91428-6DE1-42A3-AC8A-04C364626C3B}">
      <dsp:nvSpPr>
        <dsp:cNvPr id="0" name=""/>
        <dsp:cNvSpPr/>
      </dsp:nvSpPr>
      <dsp:spPr>
        <a:xfrm>
          <a:off x="2935428" y="3167577"/>
          <a:ext cx="281313" cy="804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656" y="0"/>
              </a:lnTo>
              <a:lnTo>
                <a:pt x="140656" y="804057"/>
              </a:lnTo>
              <a:lnTo>
                <a:pt x="281313" y="80405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b="1" kern="1200">
            <a:solidFill>
              <a:srgbClr val="6600CC"/>
            </a:solidFill>
          </a:endParaRPr>
        </a:p>
      </dsp:txBody>
      <dsp:txXfrm>
        <a:off x="3054788" y="3548309"/>
        <a:ext cx="42592" cy="42592"/>
      </dsp:txXfrm>
    </dsp:sp>
    <dsp:sp modelId="{1CDC91F3-5AF8-4784-BAF8-001411B50264}">
      <dsp:nvSpPr>
        <dsp:cNvPr id="0" name=""/>
        <dsp:cNvSpPr/>
      </dsp:nvSpPr>
      <dsp:spPr>
        <a:xfrm>
          <a:off x="4623306" y="3389876"/>
          <a:ext cx="2813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1313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b="1" kern="1200">
            <a:solidFill>
              <a:srgbClr val="6600CC"/>
            </a:solidFill>
          </a:endParaRPr>
        </a:p>
      </dsp:txBody>
      <dsp:txXfrm>
        <a:off x="4756930" y="3428563"/>
        <a:ext cx="14065" cy="14065"/>
      </dsp:txXfrm>
    </dsp:sp>
    <dsp:sp modelId="{D89AFD0A-519D-44A7-969A-204B566F0E6D}">
      <dsp:nvSpPr>
        <dsp:cNvPr id="0" name=""/>
        <dsp:cNvSpPr/>
      </dsp:nvSpPr>
      <dsp:spPr>
        <a:xfrm>
          <a:off x="2935428" y="3167577"/>
          <a:ext cx="281313" cy="268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656" y="0"/>
              </a:lnTo>
              <a:lnTo>
                <a:pt x="140656" y="268019"/>
              </a:lnTo>
              <a:lnTo>
                <a:pt x="281313" y="26801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b="1" kern="1200">
            <a:solidFill>
              <a:srgbClr val="6600CC"/>
            </a:solidFill>
          </a:endParaRPr>
        </a:p>
      </dsp:txBody>
      <dsp:txXfrm>
        <a:off x="3066371" y="3291873"/>
        <a:ext cx="19427" cy="19427"/>
      </dsp:txXfrm>
    </dsp:sp>
    <dsp:sp modelId="{B44995ED-6629-4634-A17C-1FC7D0A57A3B}">
      <dsp:nvSpPr>
        <dsp:cNvPr id="0" name=""/>
        <dsp:cNvSpPr/>
      </dsp:nvSpPr>
      <dsp:spPr>
        <a:xfrm>
          <a:off x="2935428" y="2899557"/>
          <a:ext cx="281313" cy="268019"/>
        </a:xfrm>
        <a:custGeom>
          <a:avLst/>
          <a:gdLst/>
          <a:ahLst/>
          <a:cxnLst/>
          <a:rect l="0" t="0" r="0" b="0"/>
          <a:pathLst>
            <a:path>
              <a:moveTo>
                <a:pt x="0" y="268019"/>
              </a:moveTo>
              <a:lnTo>
                <a:pt x="140656" y="268019"/>
              </a:lnTo>
              <a:lnTo>
                <a:pt x="140656" y="0"/>
              </a:lnTo>
              <a:lnTo>
                <a:pt x="281313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b="1" kern="1200">
            <a:solidFill>
              <a:srgbClr val="6600CC"/>
            </a:solidFill>
          </a:endParaRPr>
        </a:p>
      </dsp:txBody>
      <dsp:txXfrm>
        <a:off x="3066371" y="3023853"/>
        <a:ext cx="19427" cy="19427"/>
      </dsp:txXfrm>
    </dsp:sp>
    <dsp:sp modelId="{6C1BD991-5CD3-4C03-B59A-9D94E83EE413}">
      <dsp:nvSpPr>
        <dsp:cNvPr id="0" name=""/>
        <dsp:cNvSpPr/>
      </dsp:nvSpPr>
      <dsp:spPr>
        <a:xfrm>
          <a:off x="2935428" y="2363519"/>
          <a:ext cx="281313" cy="804057"/>
        </a:xfrm>
        <a:custGeom>
          <a:avLst/>
          <a:gdLst/>
          <a:ahLst/>
          <a:cxnLst/>
          <a:rect l="0" t="0" r="0" b="0"/>
          <a:pathLst>
            <a:path>
              <a:moveTo>
                <a:pt x="0" y="804057"/>
              </a:moveTo>
              <a:lnTo>
                <a:pt x="140656" y="804057"/>
              </a:lnTo>
              <a:lnTo>
                <a:pt x="140656" y="0"/>
              </a:lnTo>
              <a:lnTo>
                <a:pt x="281313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b="1" kern="1200">
            <a:solidFill>
              <a:srgbClr val="6600CC"/>
            </a:solidFill>
          </a:endParaRPr>
        </a:p>
      </dsp:txBody>
      <dsp:txXfrm>
        <a:off x="3054788" y="2744252"/>
        <a:ext cx="42592" cy="42592"/>
      </dsp:txXfrm>
    </dsp:sp>
    <dsp:sp modelId="{785BADEF-44B8-46D8-B885-16479E835333}">
      <dsp:nvSpPr>
        <dsp:cNvPr id="0" name=""/>
        <dsp:cNvSpPr/>
      </dsp:nvSpPr>
      <dsp:spPr>
        <a:xfrm>
          <a:off x="1247549" y="2104163"/>
          <a:ext cx="281313" cy="1063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656" y="0"/>
              </a:lnTo>
              <a:lnTo>
                <a:pt x="140656" y="1063413"/>
              </a:lnTo>
              <a:lnTo>
                <a:pt x="281313" y="106341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b="1" kern="1200">
            <a:solidFill>
              <a:srgbClr val="6600CC"/>
            </a:solidFill>
          </a:endParaRPr>
        </a:p>
      </dsp:txBody>
      <dsp:txXfrm>
        <a:off x="1360706" y="2608370"/>
        <a:ext cx="54999" cy="54999"/>
      </dsp:txXfrm>
    </dsp:sp>
    <dsp:sp modelId="{624C0BAB-49DB-4F83-B77B-98FA32C59744}">
      <dsp:nvSpPr>
        <dsp:cNvPr id="0" name=""/>
        <dsp:cNvSpPr/>
      </dsp:nvSpPr>
      <dsp:spPr>
        <a:xfrm>
          <a:off x="2935428" y="1023422"/>
          <a:ext cx="281313" cy="804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656" y="0"/>
              </a:lnTo>
              <a:lnTo>
                <a:pt x="140656" y="804057"/>
              </a:lnTo>
              <a:lnTo>
                <a:pt x="281313" y="80405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b="1" kern="1200">
            <a:solidFill>
              <a:srgbClr val="6600CC"/>
            </a:solidFill>
          </a:endParaRPr>
        </a:p>
      </dsp:txBody>
      <dsp:txXfrm>
        <a:off x="3054788" y="1404155"/>
        <a:ext cx="42592" cy="42592"/>
      </dsp:txXfrm>
    </dsp:sp>
    <dsp:sp modelId="{EDF11999-187C-4360-9C0B-879BFBF409A8}">
      <dsp:nvSpPr>
        <dsp:cNvPr id="0" name=""/>
        <dsp:cNvSpPr/>
      </dsp:nvSpPr>
      <dsp:spPr>
        <a:xfrm>
          <a:off x="4623306" y="1245722"/>
          <a:ext cx="2813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1313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b="1" kern="1200">
            <a:solidFill>
              <a:srgbClr val="6600CC"/>
            </a:solidFill>
          </a:endParaRPr>
        </a:p>
      </dsp:txBody>
      <dsp:txXfrm>
        <a:off x="4756930" y="1284409"/>
        <a:ext cx="14065" cy="14065"/>
      </dsp:txXfrm>
    </dsp:sp>
    <dsp:sp modelId="{877D0292-8C46-44A4-B279-CB0B582E35C5}">
      <dsp:nvSpPr>
        <dsp:cNvPr id="0" name=""/>
        <dsp:cNvSpPr/>
      </dsp:nvSpPr>
      <dsp:spPr>
        <a:xfrm>
          <a:off x="2935428" y="1023422"/>
          <a:ext cx="281313" cy="268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656" y="0"/>
              </a:lnTo>
              <a:lnTo>
                <a:pt x="140656" y="268019"/>
              </a:lnTo>
              <a:lnTo>
                <a:pt x="281313" y="26801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b="1" kern="1200">
            <a:solidFill>
              <a:srgbClr val="6600CC"/>
            </a:solidFill>
          </a:endParaRPr>
        </a:p>
      </dsp:txBody>
      <dsp:txXfrm>
        <a:off x="3066371" y="1147718"/>
        <a:ext cx="19427" cy="19427"/>
      </dsp:txXfrm>
    </dsp:sp>
    <dsp:sp modelId="{7C4A5BF8-5502-431E-A9B7-C3E661A57556}">
      <dsp:nvSpPr>
        <dsp:cNvPr id="0" name=""/>
        <dsp:cNvSpPr/>
      </dsp:nvSpPr>
      <dsp:spPr>
        <a:xfrm>
          <a:off x="2935428" y="755403"/>
          <a:ext cx="281313" cy="268019"/>
        </a:xfrm>
        <a:custGeom>
          <a:avLst/>
          <a:gdLst/>
          <a:ahLst/>
          <a:cxnLst/>
          <a:rect l="0" t="0" r="0" b="0"/>
          <a:pathLst>
            <a:path>
              <a:moveTo>
                <a:pt x="0" y="268019"/>
              </a:moveTo>
              <a:lnTo>
                <a:pt x="140656" y="268019"/>
              </a:lnTo>
              <a:lnTo>
                <a:pt x="140656" y="0"/>
              </a:lnTo>
              <a:lnTo>
                <a:pt x="281313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b="1" kern="1200">
            <a:solidFill>
              <a:srgbClr val="6600CC"/>
            </a:solidFill>
          </a:endParaRPr>
        </a:p>
      </dsp:txBody>
      <dsp:txXfrm>
        <a:off x="3066371" y="879699"/>
        <a:ext cx="19427" cy="19427"/>
      </dsp:txXfrm>
    </dsp:sp>
    <dsp:sp modelId="{75FFDF7B-F97B-4100-850D-325F41238628}">
      <dsp:nvSpPr>
        <dsp:cNvPr id="0" name=""/>
        <dsp:cNvSpPr/>
      </dsp:nvSpPr>
      <dsp:spPr>
        <a:xfrm>
          <a:off x="2935428" y="219364"/>
          <a:ext cx="281313" cy="804057"/>
        </a:xfrm>
        <a:custGeom>
          <a:avLst/>
          <a:gdLst/>
          <a:ahLst/>
          <a:cxnLst/>
          <a:rect l="0" t="0" r="0" b="0"/>
          <a:pathLst>
            <a:path>
              <a:moveTo>
                <a:pt x="0" y="804057"/>
              </a:moveTo>
              <a:lnTo>
                <a:pt x="140656" y="804057"/>
              </a:lnTo>
              <a:lnTo>
                <a:pt x="140656" y="0"/>
              </a:lnTo>
              <a:lnTo>
                <a:pt x="281313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b="1" kern="1200">
            <a:solidFill>
              <a:srgbClr val="6600CC"/>
            </a:solidFill>
          </a:endParaRPr>
        </a:p>
      </dsp:txBody>
      <dsp:txXfrm>
        <a:off x="3054788" y="600097"/>
        <a:ext cx="42592" cy="42592"/>
      </dsp:txXfrm>
    </dsp:sp>
    <dsp:sp modelId="{E623A723-E5D7-4431-9FCE-46A4EF894827}">
      <dsp:nvSpPr>
        <dsp:cNvPr id="0" name=""/>
        <dsp:cNvSpPr/>
      </dsp:nvSpPr>
      <dsp:spPr>
        <a:xfrm>
          <a:off x="1247549" y="1023422"/>
          <a:ext cx="281313" cy="1080740"/>
        </a:xfrm>
        <a:custGeom>
          <a:avLst/>
          <a:gdLst/>
          <a:ahLst/>
          <a:cxnLst/>
          <a:rect l="0" t="0" r="0" b="0"/>
          <a:pathLst>
            <a:path>
              <a:moveTo>
                <a:pt x="0" y="1080740"/>
              </a:moveTo>
              <a:lnTo>
                <a:pt x="140656" y="1080740"/>
              </a:lnTo>
              <a:lnTo>
                <a:pt x="140656" y="0"/>
              </a:lnTo>
              <a:lnTo>
                <a:pt x="281313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b="1" kern="1200">
            <a:solidFill>
              <a:srgbClr val="6600CC"/>
            </a:solidFill>
          </a:endParaRPr>
        </a:p>
      </dsp:txBody>
      <dsp:txXfrm>
        <a:off x="1360287" y="1535874"/>
        <a:ext cx="55837" cy="55837"/>
      </dsp:txXfrm>
    </dsp:sp>
    <dsp:sp modelId="{35E7B4CD-8A9F-46BF-B063-723C3D5024CA}">
      <dsp:nvSpPr>
        <dsp:cNvPr id="0" name=""/>
        <dsp:cNvSpPr/>
      </dsp:nvSpPr>
      <dsp:spPr>
        <a:xfrm rot="16200000">
          <a:off x="-95367" y="1889748"/>
          <a:ext cx="2257004" cy="4288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6600CC"/>
              </a:solidFill>
            </a:rPr>
            <a:t>APYN</a:t>
          </a:r>
          <a:endParaRPr lang="en-GB" sz="2800" b="1" kern="1200" dirty="0">
            <a:solidFill>
              <a:srgbClr val="6600CC"/>
            </a:solidFill>
          </a:endParaRPr>
        </a:p>
      </dsp:txBody>
      <dsp:txXfrm>
        <a:off x="-95367" y="1889748"/>
        <a:ext cx="2257004" cy="428830"/>
      </dsp:txXfrm>
    </dsp:sp>
    <dsp:sp modelId="{EA40DBAD-D4EB-4C25-AE39-25C04304FA16}">
      <dsp:nvSpPr>
        <dsp:cNvPr id="0" name=""/>
        <dsp:cNvSpPr/>
      </dsp:nvSpPr>
      <dsp:spPr>
        <a:xfrm>
          <a:off x="1528862" y="543018"/>
          <a:ext cx="1406565" cy="9608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6600CC"/>
              </a:solidFill>
            </a:rPr>
            <a:t>Steering Committee</a:t>
          </a:r>
        </a:p>
      </dsp:txBody>
      <dsp:txXfrm>
        <a:off x="1528862" y="543018"/>
        <a:ext cx="1406565" cy="960808"/>
      </dsp:txXfrm>
    </dsp:sp>
    <dsp:sp modelId="{5D61D964-466B-4F1F-BAD9-79720E8C90E5}">
      <dsp:nvSpPr>
        <dsp:cNvPr id="0" name=""/>
        <dsp:cNvSpPr/>
      </dsp:nvSpPr>
      <dsp:spPr>
        <a:xfrm>
          <a:off x="3216741" y="4949"/>
          <a:ext cx="1406565" cy="4288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6600CC"/>
              </a:solidFill>
            </a:rPr>
            <a:t>EA (1 member)</a:t>
          </a:r>
          <a:endParaRPr lang="en-GB" sz="1400" b="1" kern="1200" dirty="0">
            <a:solidFill>
              <a:srgbClr val="6600CC"/>
            </a:solidFill>
          </a:endParaRPr>
        </a:p>
      </dsp:txBody>
      <dsp:txXfrm>
        <a:off x="3216741" y="4949"/>
        <a:ext cx="1406565" cy="428830"/>
      </dsp:txXfrm>
    </dsp:sp>
    <dsp:sp modelId="{D919BB5D-0D6A-40D0-B363-2C32FC87C309}">
      <dsp:nvSpPr>
        <dsp:cNvPr id="0" name=""/>
        <dsp:cNvSpPr/>
      </dsp:nvSpPr>
      <dsp:spPr>
        <a:xfrm>
          <a:off x="3216741" y="540988"/>
          <a:ext cx="1406565" cy="4288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6600CC"/>
              </a:solidFill>
            </a:rPr>
            <a:t>SA(1 member)</a:t>
          </a:r>
          <a:endParaRPr lang="en-GB" sz="1400" b="1" kern="1200" dirty="0">
            <a:solidFill>
              <a:srgbClr val="6600CC"/>
            </a:solidFill>
          </a:endParaRPr>
        </a:p>
      </dsp:txBody>
      <dsp:txXfrm>
        <a:off x="3216741" y="540988"/>
        <a:ext cx="1406565" cy="428830"/>
      </dsp:txXfrm>
    </dsp:sp>
    <dsp:sp modelId="{8EF31A97-3CB5-4E5C-B38A-F209ACB2206B}">
      <dsp:nvSpPr>
        <dsp:cNvPr id="0" name=""/>
        <dsp:cNvSpPr/>
      </dsp:nvSpPr>
      <dsp:spPr>
        <a:xfrm>
          <a:off x="3216741" y="1077026"/>
          <a:ext cx="1406565" cy="4288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6600CC"/>
              </a:solidFill>
            </a:rPr>
            <a:t>SEA(1 member)</a:t>
          </a:r>
          <a:endParaRPr lang="en-GB" sz="1400" b="1" kern="1200" dirty="0">
            <a:solidFill>
              <a:srgbClr val="6600CC"/>
            </a:solidFill>
          </a:endParaRPr>
        </a:p>
      </dsp:txBody>
      <dsp:txXfrm>
        <a:off x="3216741" y="1077026"/>
        <a:ext cx="1406565" cy="428830"/>
      </dsp:txXfrm>
    </dsp:sp>
    <dsp:sp modelId="{7B6E0055-33DE-48AA-A85E-FC14756453BB}">
      <dsp:nvSpPr>
        <dsp:cNvPr id="0" name=""/>
        <dsp:cNvSpPr/>
      </dsp:nvSpPr>
      <dsp:spPr>
        <a:xfrm>
          <a:off x="4904619" y="987763"/>
          <a:ext cx="1752580" cy="6073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0000"/>
              </a:solidFill>
            </a:rPr>
            <a:t>SEAYN Coordination Team (YL)</a:t>
          </a:r>
          <a:endParaRPr lang="en-GB" sz="1400" b="1" kern="1200" dirty="0">
            <a:solidFill>
              <a:srgbClr val="FF0000"/>
            </a:solidFill>
          </a:endParaRPr>
        </a:p>
      </dsp:txBody>
      <dsp:txXfrm>
        <a:off x="4904619" y="987763"/>
        <a:ext cx="1752580" cy="607357"/>
      </dsp:txXfrm>
    </dsp:sp>
    <dsp:sp modelId="{51F7BE1B-2F94-43BC-9FFE-9BBD4E8E8360}">
      <dsp:nvSpPr>
        <dsp:cNvPr id="0" name=""/>
        <dsp:cNvSpPr/>
      </dsp:nvSpPr>
      <dsp:spPr>
        <a:xfrm>
          <a:off x="3216741" y="1613065"/>
          <a:ext cx="1406565" cy="4288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6600CC"/>
              </a:solidFill>
            </a:rPr>
            <a:t>Pacific(1 member)</a:t>
          </a:r>
          <a:endParaRPr lang="en-GB" sz="1400" b="1" kern="1200" dirty="0">
            <a:solidFill>
              <a:srgbClr val="6600CC"/>
            </a:solidFill>
          </a:endParaRPr>
        </a:p>
      </dsp:txBody>
      <dsp:txXfrm>
        <a:off x="3216741" y="1613065"/>
        <a:ext cx="1406565" cy="428830"/>
      </dsp:txXfrm>
    </dsp:sp>
    <dsp:sp modelId="{F9D303CE-5133-464C-B57F-2B12909ED32D}">
      <dsp:nvSpPr>
        <dsp:cNvPr id="0" name=""/>
        <dsp:cNvSpPr/>
      </dsp:nvSpPr>
      <dsp:spPr>
        <a:xfrm>
          <a:off x="1528862" y="2669846"/>
          <a:ext cx="1406565" cy="9954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6600CC"/>
              </a:solidFill>
            </a:rPr>
            <a:t>Coordination Committee</a:t>
          </a:r>
        </a:p>
      </dsp:txBody>
      <dsp:txXfrm>
        <a:off x="1528862" y="2669846"/>
        <a:ext cx="1406565" cy="995462"/>
      </dsp:txXfrm>
    </dsp:sp>
    <dsp:sp modelId="{A807B5C5-20B5-4CEA-A953-08446374EF9C}">
      <dsp:nvSpPr>
        <dsp:cNvPr id="0" name=""/>
        <dsp:cNvSpPr/>
      </dsp:nvSpPr>
      <dsp:spPr>
        <a:xfrm>
          <a:off x="3216741" y="2149103"/>
          <a:ext cx="1406565" cy="4288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6600CC"/>
              </a:solidFill>
            </a:rPr>
            <a:t>EA(2 members)</a:t>
          </a:r>
          <a:endParaRPr lang="en-GB" sz="1400" b="1" kern="1200" dirty="0">
            <a:solidFill>
              <a:srgbClr val="6600CC"/>
            </a:solidFill>
          </a:endParaRPr>
        </a:p>
      </dsp:txBody>
      <dsp:txXfrm>
        <a:off x="3216741" y="2149103"/>
        <a:ext cx="1406565" cy="428830"/>
      </dsp:txXfrm>
    </dsp:sp>
    <dsp:sp modelId="{E8E092F6-95B2-416F-9DD7-A26DB1C83943}">
      <dsp:nvSpPr>
        <dsp:cNvPr id="0" name=""/>
        <dsp:cNvSpPr/>
      </dsp:nvSpPr>
      <dsp:spPr>
        <a:xfrm>
          <a:off x="3216741" y="2685142"/>
          <a:ext cx="1406565" cy="4288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6600CC"/>
              </a:solidFill>
            </a:rPr>
            <a:t>SA(2 members)</a:t>
          </a:r>
          <a:endParaRPr lang="en-GB" sz="1400" b="1" kern="1200" dirty="0">
            <a:solidFill>
              <a:srgbClr val="6600CC"/>
            </a:solidFill>
          </a:endParaRPr>
        </a:p>
      </dsp:txBody>
      <dsp:txXfrm>
        <a:off x="3216741" y="2685142"/>
        <a:ext cx="1406565" cy="428830"/>
      </dsp:txXfrm>
    </dsp:sp>
    <dsp:sp modelId="{1B3255C9-2975-4A16-AC25-80BC27F7330B}">
      <dsp:nvSpPr>
        <dsp:cNvPr id="0" name=""/>
        <dsp:cNvSpPr/>
      </dsp:nvSpPr>
      <dsp:spPr>
        <a:xfrm>
          <a:off x="3216741" y="3221181"/>
          <a:ext cx="1406565" cy="4288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6600CC"/>
              </a:solidFill>
            </a:rPr>
            <a:t>SEA (2 members)</a:t>
          </a:r>
          <a:endParaRPr lang="en-GB" sz="1400" b="1" kern="1200" dirty="0">
            <a:solidFill>
              <a:srgbClr val="6600CC"/>
            </a:solidFill>
          </a:endParaRPr>
        </a:p>
      </dsp:txBody>
      <dsp:txXfrm>
        <a:off x="3216741" y="3221181"/>
        <a:ext cx="1406565" cy="428830"/>
      </dsp:txXfrm>
    </dsp:sp>
    <dsp:sp modelId="{447BC95A-8F4E-4CDD-9A02-E3A66ABB59D0}">
      <dsp:nvSpPr>
        <dsp:cNvPr id="0" name=""/>
        <dsp:cNvSpPr/>
      </dsp:nvSpPr>
      <dsp:spPr>
        <a:xfrm>
          <a:off x="4904619" y="3190240"/>
          <a:ext cx="1820461" cy="4907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0000"/>
              </a:solidFill>
            </a:rPr>
            <a:t>SEAYN Coordination Team (2 YL)</a:t>
          </a:r>
          <a:endParaRPr lang="en-GB" sz="1400" b="1" kern="1200" dirty="0">
            <a:solidFill>
              <a:srgbClr val="FF0000"/>
            </a:solidFill>
          </a:endParaRPr>
        </a:p>
      </dsp:txBody>
      <dsp:txXfrm>
        <a:off x="4904619" y="3190240"/>
        <a:ext cx="1820461" cy="490711"/>
      </dsp:txXfrm>
    </dsp:sp>
    <dsp:sp modelId="{C9C56DE7-50F5-40C9-B28B-9124475759CA}">
      <dsp:nvSpPr>
        <dsp:cNvPr id="0" name=""/>
        <dsp:cNvSpPr/>
      </dsp:nvSpPr>
      <dsp:spPr>
        <a:xfrm>
          <a:off x="3216741" y="3757219"/>
          <a:ext cx="1406565" cy="4288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6600CC"/>
              </a:solidFill>
            </a:rPr>
            <a:t>Pacific(2 members)</a:t>
          </a:r>
          <a:endParaRPr lang="en-GB" sz="1400" b="1" kern="1200" dirty="0">
            <a:solidFill>
              <a:srgbClr val="6600CC"/>
            </a:solidFill>
          </a:endParaRPr>
        </a:p>
      </dsp:txBody>
      <dsp:txXfrm>
        <a:off x="3216741" y="3757219"/>
        <a:ext cx="1406565" cy="428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C4E16-AC92-4400-A9A9-84CC7E627ABA}">
      <dsp:nvSpPr>
        <dsp:cNvPr id="0" name=""/>
        <dsp:cNvSpPr/>
      </dsp:nvSpPr>
      <dsp:spPr>
        <a:xfrm>
          <a:off x="3893" y="331510"/>
          <a:ext cx="1492448" cy="596979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Opportunity</a:t>
          </a:r>
          <a:endParaRPr lang="en-US" sz="1800" b="0" kern="1200" dirty="0"/>
        </a:p>
      </dsp:txBody>
      <dsp:txXfrm>
        <a:off x="3893" y="331510"/>
        <a:ext cx="1492448" cy="596979"/>
      </dsp:txXfrm>
    </dsp:sp>
    <dsp:sp modelId="{EEF2C472-B866-4E03-B810-6D0FD8299F32}">
      <dsp:nvSpPr>
        <dsp:cNvPr id="0" name=""/>
        <dsp:cNvSpPr/>
      </dsp:nvSpPr>
      <dsp:spPr>
        <a:xfrm>
          <a:off x="3893" y="928489"/>
          <a:ext cx="1492448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Explore opportunity &amp; peer to peer support through resource mobilization</a:t>
          </a:r>
          <a:endParaRPr lang="en-US" sz="1600" kern="1200" dirty="0"/>
        </a:p>
      </dsp:txBody>
      <dsp:txXfrm>
        <a:off x="3893" y="928489"/>
        <a:ext cx="1492448" cy="2854800"/>
      </dsp:txXfrm>
    </dsp:sp>
    <dsp:sp modelId="{FBA35E93-06BD-431D-AA50-E695B0CEA77D}">
      <dsp:nvSpPr>
        <dsp:cNvPr id="0" name=""/>
        <dsp:cNvSpPr/>
      </dsp:nvSpPr>
      <dsp:spPr>
        <a:xfrm>
          <a:off x="1705284" y="331510"/>
          <a:ext cx="1492448" cy="596979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tx1"/>
              </a:solidFill>
            </a:rPr>
            <a:t>Project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1705284" y="331510"/>
        <a:ext cx="1492448" cy="596979"/>
      </dsp:txXfrm>
    </dsp:sp>
    <dsp:sp modelId="{0AEE4D79-CDBC-4504-BA8C-0DC19256F450}">
      <dsp:nvSpPr>
        <dsp:cNvPr id="0" name=""/>
        <dsp:cNvSpPr/>
      </dsp:nvSpPr>
      <dsp:spPr>
        <a:xfrm>
          <a:off x="1705284" y="928489"/>
          <a:ext cx="1492448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Develop regional project</a:t>
          </a:r>
          <a:endParaRPr lang="en-US" sz="1600" kern="1200" dirty="0"/>
        </a:p>
      </dsp:txBody>
      <dsp:txXfrm>
        <a:off x="1705284" y="928489"/>
        <a:ext cx="1492448" cy="2854800"/>
      </dsp:txXfrm>
    </dsp:sp>
    <dsp:sp modelId="{EB79155F-A262-45D6-A44C-7FD7B2337E1F}">
      <dsp:nvSpPr>
        <dsp:cNvPr id="0" name=""/>
        <dsp:cNvSpPr/>
      </dsp:nvSpPr>
      <dsp:spPr>
        <a:xfrm>
          <a:off x="3406675" y="331510"/>
          <a:ext cx="1492448" cy="596979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Platform</a:t>
          </a:r>
          <a:endParaRPr lang="en-US" sz="1800" kern="1200" dirty="0"/>
        </a:p>
      </dsp:txBody>
      <dsp:txXfrm>
        <a:off x="3406675" y="331510"/>
        <a:ext cx="1492448" cy="596979"/>
      </dsp:txXfrm>
    </dsp:sp>
    <dsp:sp modelId="{5D22BA72-EAA0-47FD-9A52-3A0BB799CC34}">
      <dsp:nvSpPr>
        <dsp:cNvPr id="0" name=""/>
        <dsp:cNvSpPr/>
      </dsp:nvSpPr>
      <dsp:spPr>
        <a:xfrm>
          <a:off x="3406675" y="928489"/>
          <a:ext cx="1492448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Promote sharing of information, knowledge &amp; best practice</a:t>
          </a:r>
          <a:endParaRPr lang="en-US" sz="1600" kern="1200" dirty="0"/>
        </a:p>
      </dsp:txBody>
      <dsp:txXfrm>
        <a:off x="3406675" y="928489"/>
        <a:ext cx="1492448" cy="2854800"/>
      </dsp:txXfrm>
    </dsp:sp>
    <dsp:sp modelId="{9D7C1AE2-9150-43E3-8D5B-60AB350BA229}">
      <dsp:nvSpPr>
        <dsp:cNvPr id="0" name=""/>
        <dsp:cNvSpPr/>
      </dsp:nvSpPr>
      <dsp:spPr>
        <a:xfrm>
          <a:off x="5108067" y="331510"/>
          <a:ext cx="1492448" cy="596979"/>
        </a:xfrm>
        <a:prstGeom prst="rect">
          <a:avLst/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Dissemination</a:t>
          </a:r>
          <a:endParaRPr lang="en-US" sz="1600" kern="1200" dirty="0"/>
        </a:p>
      </dsp:txBody>
      <dsp:txXfrm>
        <a:off x="5108067" y="331510"/>
        <a:ext cx="1492448" cy="596979"/>
      </dsp:txXfrm>
    </dsp:sp>
    <dsp:sp modelId="{6B6FA8A6-A5E2-4F64-B3F4-C34660A1D8EA}">
      <dsp:nvSpPr>
        <dsp:cNvPr id="0" name=""/>
        <dsp:cNvSpPr/>
      </dsp:nvSpPr>
      <dsp:spPr>
        <a:xfrm>
          <a:off x="5108067" y="928489"/>
          <a:ext cx="1492448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Provide update to NS &amp; regional leaderships and youth trend (both zonal &amp; regional) to youth community</a:t>
          </a:r>
          <a:endParaRPr lang="en-US" sz="1600" kern="1200" dirty="0"/>
        </a:p>
      </dsp:txBody>
      <dsp:txXfrm>
        <a:off x="5108067" y="928489"/>
        <a:ext cx="1492448" cy="2854800"/>
      </dsp:txXfrm>
    </dsp:sp>
    <dsp:sp modelId="{356F0BD1-900A-4BBE-984B-F898770874AF}">
      <dsp:nvSpPr>
        <dsp:cNvPr id="0" name=""/>
        <dsp:cNvSpPr/>
      </dsp:nvSpPr>
      <dsp:spPr>
        <a:xfrm>
          <a:off x="6809458" y="331510"/>
          <a:ext cx="1492448" cy="596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Discussion</a:t>
          </a:r>
          <a:endParaRPr lang="en-US" sz="1800" kern="1200" dirty="0"/>
        </a:p>
      </dsp:txBody>
      <dsp:txXfrm>
        <a:off x="6809458" y="331510"/>
        <a:ext cx="1492448" cy="596979"/>
      </dsp:txXfrm>
    </dsp:sp>
    <dsp:sp modelId="{041EAF1C-2DE2-4547-92E6-01112D4AEC54}">
      <dsp:nvSpPr>
        <dsp:cNvPr id="0" name=""/>
        <dsp:cNvSpPr/>
      </dsp:nvSpPr>
      <dsp:spPr>
        <a:xfrm>
          <a:off x="6809458" y="928489"/>
          <a:ext cx="1492448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Jointly identify &amp; discuss the youth related issue  </a:t>
          </a:r>
          <a:endParaRPr lang="en-US" sz="1600" kern="1200" dirty="0"/>
        </a:p>
      </dsp:txBody>
      <dsp:txXfrm>
        <a:off x="6809458" y="928489"/>
        <a:ext cx="1492448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05614-323D-46CE-A482-AF9BBAC8FE63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89DD9-05D1-47F2-B9C5-9C3A5F2A8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19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52843-6C0D-49F2-B4ED-AB4F1B37132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5753100"/>
          </a:xfrm>
          <a:prstGeom prst="rect">
            <a:avLst/>
          </a:prstGeom>
          <a:solidFill>
            <a:srgbClr val="66584E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39725" y="339725"/>
            <a:ext cx="1260475" cy="1260475"/>
            <a:chOff x="228600" y="228600"/>
            <a:chExt cx="1260000" cy="1260000"/>
          </a:xfrm>
        </p:grpSpPr>
        <p:sp>
          <p:nvSpPr>
            <p:cNvPr id="6" name="Oval 5"/>
            <p:cNvSpPr/>
            <p:nvPr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2555" y="625325"/>
              <a:ext cx="1144157" cy="30766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Youth Development</a:t>
              </a:r>
              <a:r>
                <a:rPr lang="en-US" sz="1000" b="1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591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5418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232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902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071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676400"/>
            <a:ext cx="3352800" cy="41910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1676400"/>
            <a:ext cx="47244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8917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2895600"/>
            <a:ext cx="6858000" cy="29718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631732"/>
            <a:ext cx="6858000" cy="114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741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47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1075"/>
            <a:ext cx="4040188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4041775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1075"/>
            <a:ext cx="4041775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1382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cont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2400" y="152400"/>
            <a:ext cx="8839200" cy="6553200"/>
            <a:chOff x="152400" y="76200"/>
            <a:chExt cx="8839200" cy="6553200"/>
          </a:xfrm>
        </p:grpSpPr>
        <p:sp>
          <p:nvSpPr>
            <p:cNvPr id="3" name="Rectangle 2"/>
            <p:cNvSpPr/>
            <p:nvPr/>
          </p:nvSpPr>
          <p:spPr>
            <a:xfrm>
              <a:off x="152400" y="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76200"/>
              <a:ext cx="8839200" cy="50292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3400" y="498475"/>
              <a:ext cx="4724400" cy="318035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000" b="1" baseline="30000" dirty="0">
                  <a:solidFill>
                    <a:srgbClr val="E8C7B0"/>
                  </a:solidFill>
                </a:rPr>
                <a:t>FOR FURTHER INFORMATION ON </a:t>
              </a:r>
              <a:r>
                <a:rPr lang="en-GB" altLang="en-US" sz="2000" b="1" baseline="30000" dirty="0" smtClean="0">
                  <a:solidFill>
                    <a:srgbClr val="E8C7B0"/>
                  </a:solidFill>
                </a:rPr>
                <a:t>Youth Development, </a:t>
              </a:r>
              <a:r>
                <a:rPr lang="en-GB" altLang="en-US" sz="2000" b="1" baseline="30000" dirty="0">
                  <a:solidFill>
                    <a:srgbClr val="E8C7B0"/>
                  </a:solidFill>
                </a:rPr>
                <a:t>PLEASE CONTACT:</a:t>
              </a:r>
            </a:p>
            <a:p>
              <a:pPr eaLnBrk="1" hangingPunct="1"/>
              <a:endParaRPr lang="en-GB" altLang="en-US" sz="2000" b="1" baseline="30000" dirty="0">
                <a:solidFill>
                  <a:schemeClr val="bg1"/>
                </a:solidFill>
              </a:endParaRPr>
            </a:p>
            <a:p>
              <a:pPr eaLnBrk="1" hangingPunct="1"/>
              <a:r>
                <a:rPr lang="en-GB" altLang="en-US" sz="2000" b="1" baseline="30000" dirty="0">
                  <a:solidFill>
                    <a:srgbClr val="E8C7B0"/>
                  </a:solidFill>
                </a:rPr>
                <a:t>IFRC </a:t>
              </a:r>
              <a:r>
                <a:rPr lang="en-GB" altLang="en-US" sz="2000" b="1" baseline="30000" dirty="0" smtClean="0">
                  <a:solidFill>
                    <a:srgbClr val="E8C7B0"/>
                  </a:solidFill>
                </a:rPr>
                <a:t>National Society Development</a:t>
              </a:r>
              <a:r>
                <a:rPr lang="en-GB" altLang="en-US" sz="2000" b="1" baseline="0" dirty="0" smtClean="0">
                  <a:solidFill>
                    <a:srgbClr val="E8C7B0"/>
                  </a:solidFill>
                </a:rPr>
                <a:t> </a:t>
              </a:r>
              <a:r>
                <a:rPr lang="en-GB" altLang="en-US" sz="2000" b="1" baseline="30000" dirty="0" smtClean="0">
                  <a:solidFill>
                    <a:srgbClr val="E8C7B0"/>
                  </a:solidFill>
                </a:rPr>
                <a:t>DEPARTMENT</a:t>
              </a:r>
              <a:endParaRPr lang="en-GB" altLang="en-US" sz="2000" b="1" baseline="30000" dirty="0">
                <a:solidFill>
                  <a:srgbClr val="E8C7B0"/>
                </a:solidFill>
              </a:endParaRPr>
            </a:p>
            <a:p>
              <a:pPr eaLnBrk="1" hangingPunct="1"/>
              <a:r>
                <a:rPr lang="en-GB" altLang="en-US" sz="2000" baseline="30000" dirty="0" smtClean="0">
                  <a:solidFill>
                    <a:schemeClr val="bg1"/>
                  </a:solidFill>
                </a:rPr>
                <a:t>Kum Ju</a:t>
              </a:r>
              <a:r>
                <a:rPr lang="en-GB" altLang="en-US" sz="2000" baseline="0" dirty="0" smtClean="0">
                  <a:solidFill>
                    <a:schemeClr val="bg1"/>
                  </a:solidFill>
                </a:rPr>
                <a:t> </a:t>
              </a:r>
              <a:r>
                <a:rPr lang="en-GB" altLang="en-US" sz="2000" baseline="30000" dirty="0" smtClean="0">
                  <a:solidFill>
                    <a:schemeClr val="bg1"/>
                  </a:solidFill>
                </a:rPr>
                <a:t>HO, Youth Focal point</a:t>
              </a:r>
              <a:br>
                <a:rPr lang="en-GB" altLang="en-US" sz="2000" baseline="30000" dirty="0" smtClean="0">
                  <a:solidFill>
                    <a:schemeClr val="bg1"/>
                  </a:solidFill>
                </a:rPr>
              </a:br>
              <a:r>
                <a:rPr lang="en-GB" altLang="en-US" sz="2000" b="1" baseline="30000" dirty="0" smtClean="0">
                  <a:solidFill>
                    <a:schemeClr val="bg1"/>
                  </a:solidFill>
                </a:rPr>
                <a:t>TEL</a:t>
              </a:r>
              <a:r>
                <a:rPr lang="en-GB" altLang="en-US" sz="2000" b="1" baseline="30000" dirty="0">
                  <a:solidFill>
                    <a:schemeClr val="bg1"/>
                  </a:solidFill>
                </a:rPr>
                <a:t>. : </a:t>
              </a:r>
              <a:r>
                <a:rPr lang="en-GB" altLang="en-US" sz="2000" b="1" baseline="30000" dirty="0" smtClean="0">
                  <a:solidFill>
                    <a:schemeClr val="bg1"/>
                  </a:solidFill>
                </a:rPr>
                <a:t>+66 844 277 330</a:t>
              </a:r>
              <a:endParaRPr lang="en-GB" altLang="en-US" sz="2000" b="1" baseline="30000" dirty="0">
                <a:solidFill>
                  <a:schemeClr val="bg1"/>
                </a:solidFill>
              </a:endParaRPr>
            </a:p>
            <a:p>
              <a:pPr eaLnBrk="1" hangingPunct="1"/>
              <a:r>
                <a:rPr lang="en-GB" altLang="en-US" sz="2000" b="1" baseline="30000" dirty="0">
                  <a:solidFill>
                    <a:schemeClr val="bg1"/>
                  </a:solidFill>
                </a:rPr>
                <a:t>EMAIL: </a:t>
              </a:r>
              <a:r>
                <a:rPr lang="en-GB" altLang="en-US" sz="2000" b="1" baseline="30000" dirty="0" smtClean="0">
                  <a:solidFill>
                    <a:schemeClr val="bg1"/>
                  </a:solidFill>
                </a:rPr>
                <a:t>kumju.ho@ifrc.org</a:t>
              </a:r>
              <a:endParaRPr lang="en-GB" altLang="en-US" sz="2000" b="1" baseline="30000" dirty="0">
                <a:solidFill>
                  <a:schemeClr val="bg1"/>
                </a:solidFill>
              </a:endParaRPr>
            </a:p>
            <a:p>
              <a:pPr eaLnBrk="1" hangingPunct="1"/>
              <a:endParaRPr lang="en-GB" altLang="en-US" sz="2000" b="1" baseline="30000" dirty="0">
                <a:solidFill>
                  <a:schemeClr val="bg1"/>
                </a:solidFill>
              </a:endParaRPr>
            </a:p>
            <a:p>
              <a:pPr eaLnBrk="1" hangingPunct="1"/>
              <a:r>
                <a:rPr lang="en-GB" altLang="en-US" sz="2000" b="1" baseline="30000" dirty="0">
                  <a:solidFill>
                    <a:srgbClr val="E8C7B0"/>
                  </a:solidFill>
                </a:rPr>
                <a:t>THIS PRESENTATION IS PUBLISHED BY</a:t>
              </a:r>
            </a:p>
            <a:p>
              <a:pPr eaLnBrk="1" hangingPunct="1"/>
              <a:r>
                <a:rPr lang="en-GB" altLang="en-US" sz="2000" b="1" baseline="30000" dirty="0">
                  <a:solidFill>
                    <a:schemeClr val="bg1"/>
                  </a:solidFill>
                </a:rPr>
                <a:t>INTERNATIONAL FEDERATION OF </a:t>
              </a:r>
              <a:br>
                <a:rPr lang="en-GB" altLang="en-US" sz="2000" b="1" baseline="30000" dirty="0">
                  <a:solidFill>
                    <a:schemeClr val="bg1"/>
                  </a:solidFill>
                </a:rPr>
              </a:br>
              <a:r>
                <a:rPr lang="en-GB" altLang="en-US" sz="2000" b="1" baseline="30000" dirty="0">
                  <a:solidFill>
                    <a:schemeClr val="bg1"/>
                  </a:solidFill>
                </a:rPr>
                <a:t>RED CROSS AND RED CRESCENT SOCIETIES</a:t>
              </a:r>
            </a:p>
            <a:p>
              <a:pPr eaLnBrk="1" hangingPunct="1"/>
              <a:endParaRPr lang="en-GB" altLang="en-US" sz="2000" b="1" baseline="30000" dirty="0">
                <a:solidFill>
                  <a:schemeClr val="bg1"/>
                </a:solidFill>
              </a:endParaRPr>
            </a:p>
            <a:p>
              <a:pPr eaLnBrk="1" hangingPunct="1"/>
              <a:r>
                <a:rPr lang="en-GB" altLang="en-US" sz="2000" b="1" baseline="30000" dirty="0">
                  <a:solidFill>
                    <a:schemeClr val="bg1"/>
                  </a:solidFill>
                </a:rPr>
                <a:t>TEL.: </a:t>
              </a:r>
              <a:r>
                <a:rPr lang="en-GB" altLang="en-US" sz="2000" b="1" baseline="30000" dirty="0" smtClean="0">
                  <a:solidFill>
                    <a:schemeClr val="bg1"/>
                  </a:solidFill>
                </a:rPr>
                <a:t>+66 2 661 8201</a:t>
              </a:r>
              <a:endParaRPr lang="en-GB" altLang="en-US" sz="2000" b="1" baseline="30000" dirty="0">
                <a:solidFill>
                  <a:schemeClr val="bg1"/>
                </a:solidFill>
              </a:endParaRPr>
            </a:p>
            <a:p>
              <a:pPr eaLnBrk="1" hangingPunct="1"/>
              <a:r>
                <a:rPr lang="en-GB" altLang="en-US" sz="2000" b="1" baseline="30000" dirty="0">
                  <a:solidFill>
                    <a:schemeClr val="bg1"/>
                  </a:solidFill>
                </a:rPr>
                <a:t>FAX.: </a:t>
              </a:r>
              <a:r>
                <a:rPr lang="en-GB" altLang="en-US" sz="2000" b="1" baseline="30000" dirty="0" smtClean="0">
                  <a:solidFill>
                    <a:schemeClr val="bg1"/>
                  </a:solidFill>
                </a:rPr>
                <a:t>+66 2 661 9322</a:t>
              </a:r>
              <a:endParaRPr lang="en-GB" altLang="en-US" sz="2000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15" descr="SLCM-icons logo-E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5486400"/>
              <a:ext cx="1905000" cy="983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6" descr="IFRC_logo_E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6096000"/>
              <a:ext cx="3157728" cy="295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041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493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784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4"/>
          <p:cNvGrpSpPr>
            <a:grpSpLocks/>
          </p:cNvGrpSpPr>
          <p:nvPr/>
        </p:nvGrpSpPr>
        <p:grpSpPr bwMode="auto">
          <a:xfrm>
            <a:off x="152400" y="5943600"/>
            <a:ext cx="8839200" cy="787400"/>
            <a:chOff x="152400" y="5918015"/>
            <a:chExt cx="8839200" cy="787585"/>
          </a:xfrm>
        </p:grpSpPr>
        <p:sp>
          <p:nvSpPr>
            <p:cNvPr id="9" name="Rectangle 8"/>
            <p:cNvSpPr/>
            <p:nvPr/>
          </p:nvSpPr>
          <p:spPr bwMode="auto">
            <a:xfrm>
              <a:off x="152400" y="5918015"/>
              <a:ext cx="8839200" cy="787585"/>
            </a:xfrm>
            <a:prstGeom prst="rect">
              <a:avLst/>
            </a:prstGeom>
            <a:solidFill>
              <a:srgbClr val="DB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</a:pPr>
              <a:endParaRPr lang="en-US" altLang="en-US" sz="3200"/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304800" y="6106972"/>
              <a:ext cx="3124200" cy="36997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200" b="1">
                  <a:solidFill>
                    <a:srgbClr val="551C15"/>
                  </a:solidFill>
                  <a:latin typeface="Arial Rounded MT Bold" pitchFamily="34" charset="0"/>
                </a:rPr>
                <a:t>www.ifrc.org</a:t>
              </a:r>
            </a:p>
            <a:p>
              <a:pPr eaLnBrk="1" hangingPunct="1"/>
              <a:r>
                <a:rPr lang="en-GB" altLang="en-US" sz="1200" b="1">
                  <a:solidFill>
                    <a:schemeClr val="bg1"/>
                  </a:solidFill>
                  <a:latin typeface="Arial Rounded MT Bold" pitchFamily="34" charset="0"/>
                </a:rPr>
                <a:t>Saving lives, changing minds.</a:t>
              </a:r>
              <a:endParaRPr lang="en-GB" altLang="en-US" sz="120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  <p:pic>
          <p:nvPicPr>
            <p:cNvPr id="1034" name="Picture 14" descr="IFRC_logo_EN.gif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3869" y="6172201"/>
              <a:ext cx="3225331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350838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1676400"/>
            <a:ext cx="6858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GB" altLang="en-US" dirty="0" smtClean="0"/>
          </a:p>
        </p:txBody>
      </p:sp>
      <p:grpSp>
        <p:nvGrpSpPr>
          <p:cNvPr id="1029" name="Group 16"/>
          <p:cNvGrpSpPr>
            <a:grpSpLocks/>
          </p:cNvGrpSpPr>
          <p:nvPr/>
        </p:nvGrpSpPr>
        <p:grpSpPr bwMode="auto">
          <a:xfrm>
            <a:off x="339725" y="339725"/>
            <a:ext cx="1260475" cy="1260475"/>
            <a:chOff x="228600" y="228600"/>
            <a:chExt cx="1260000" cy="1260000"/>
          </a:xfrm>
        </p:grpSpPr>
        <p:sp>
          <p:nvSpPr>
            <p:cNvPr id="18" name="Oval 17"/>
            <p:cNvSpPr/>
            <p:nvPr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2555" y="625325"/>
              <a:ext cx="1144157" cy="30766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Youth Development</a:t>
              </a:r>
              <a:endParaRPr lang="en-US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23" r:id="rId9"/>
    <p:sldLayoutId id="2147483732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PowerPoint_Slide1.sld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gi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700"/>
          </a:xfrm>
        </p:spPr>
        <p:txBody>
          <a:bodyPr/>
          <a:lstStyle/>
          <a:p>
            <a:r>
              <a:rPr lang="en-US" sz="2400" i="0" dirty="0">
                <a:solidFill>
                  <a:srgbClr val="FFFF00"/>
                </a:solidFill>
                <a:latin typeface="Arial Black" pitchFamily="34" charset="0"/>
              </a:rPr>
              <a:t>Youth Development in Southeast Asia </a:t>
            </a:r>
            <a:endParaRPr lang="en-GB" altLang="en-US" i="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3048000" y="3886200"/>
            <a:ext cx="5181600" cy="1752600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SEAYN /APYN, </a:t>
            </a:r>
            <a:r>
              <a:rPr lang="en-US" dirty="0">
                <a:solidFill>
                  <a:schemeClr val="bg1"/>
                </a:solidFill>
              </a:rPr>
              <a:t>Action </a:t>
            </a:r>
            <a:r>
              <a:rPr lang="en-US" dirty="0" smtClean="0">
                <a:solidFill>
                  <a:schemeClr val="bg1"/>
                </a:solidFill>
              </a:rPr>
              <a:t>Plan</a:t>
            </a:r>
            <a:endParaRPr lang="en-US" dirty="0">
              <a:solidFill>
                <a:schemeClr val="bg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Youth Empowerment Project through YABC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Youth </a:t>
            </a:r>
            <a:r>
              <a:rPr lang="en-US" dirty="0">
                <a:solidFill>
                  <a:schemeClr val="bg1"/>
                </a:solidFill>
              </a:rPr>
              <a:t>Engagement Strategy </a:t>
            </a:r>
          </a:p>
          <a:p>
            <a:pPr algn="l"/>
            <a:endParaRPr lang="en-GB" altLang="en-US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0099"/>
                </a:solidFill>
              </a:rPr>
              <a:t>THANK YOU</a:t>
            </a:r>
            <a:endParaRPr lang="en-GB" dirty="0">
              <a:solidFill>
                <a:srgbClr val="CC0099"/>
              </a:solidFill>
            </a:endParaRPr>
          </a:p>
        </p:txBody>
      </p:sp>
      <p:pic>
        <p:nvPicPr>
          <p:cNvPr id="5" name="Picture 2" descr="C:\Documents and Settings\kumjuho\Local Settings\Temporary Internet Files\Content.IE5\IY2DMX7M\MC90005611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981200"/>
            <a:ext cx="5105400" cy="34112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8271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Southeast Asia Youth Network</a:t>
            </a:r>
            <a:endParaRPr lang="en-GB" altLang="en-US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CC00FF"/>
                </a:solidFill>
                <a:latin typeface="Arial Black" pitchFamily="34" charset="0"/>
              </a:rPr>
              <a:t>Evolved from Youth Directors &amp; Youth Leaders Meetings for several years; </a:t>
            </a:r>
          </a:p>
          <a:p>
            <a:r>
              <a:rPr lang="en-US" sz="2000" b="1" dirty="0">
                <a:solidFill>
                  <a:srgbClr val="CC00FF"/>
                </a:solidFill>
                <a:latin typeface="Arial Black" pitchFamily="34" charset="0"/>
              </a:rPr>
              <a:t>Sub regional Network to APYN with definition </a:t>
            </a:r>
          </a:p>
          <a:p>
            <a:pPr marL="0" indent="0">
              <a:buNone/>
            </a:pPr>
            <a:r>
              <a:rPr lang="en-US" sz="2000" b="1" i="1" dirty="0">
                <a:solidFill>
                  <a:srgbClr val="000099"/>
                </a:solidFill>
              </a:rPr>
              <a:t>(1) to advocate for SEA Youth as a whole, </a:t>
            </a:r>
          </a:p>
          <a:p>
            <a:pPr marL="0" indent="0">
              <a:buNone/>
            </a:pPr>
            <a:r>
              <a:rPr lang="en-US" sz="2000" b="1" i="1" dirty="0">
                <a:solidFill>
                  <a:srgbClr val="000099"/>
                </a:solidFill>
              </a:rPr>
              <a:t>(2) to ensure equal participation of both staff &amp; volunteer &amp; </a:t>
            </a:r>
          </a:p>
          <a:p>
            <a:pPr marL="0" indent="0">
              <a:buNone/>
            </a:pPr>
            <a:r>
              <a:rPr lang="en-US" sz="2000" b="1" i="1" dirty="0">
                <a:solidFill>
                  <a:srgbClr val="000099"/>
                </a:solidFill>
              </a:rPr>
              <a:t>(3) to encourage youth initiatives</a:t>
            </a:r>
            <a:r>
              <a:rPr lang="en-US" sz="2000" b="1" i="1" dirty="0"/>
              <a:t>  </a:t>
            </a:r>
          </a:p>
          <a:p>
            <a:pPr marL="0" indent="0">
              <a:buNone/>
            </a:pPr>
            <a:endParaRPr lang="en-US" sz="2000" b="1" i="1" dirty="0"/>
          </a:p>
          <a:p>
            <a:pPr marL="0" indent="0">
              <a:buNone/>
            </a:pPr>
            <a:r>
              <a:rPr lang="en-US" sz="2000" dirty="0"/>
              <a:t>in the OD &amp; Youth Forum in Kuala Lumpur, Malaysia (2013).</a:t>
            </a:r>
            <a:endParaRPr lang="en-MY" sz="2000" dirty="0"/>
          </a:p>
          <a:p>
            <a:endParaRPr lang="en-GB" alt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643677"/>
              </p:ext>
            </p:extLst>
          </p:nvPr>
        </p:nvGraphicFramePr>
        <p:xfrm>
          <a:off x="467544" y="1628800"/>
          <a:ext cx="8424936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Slide" r:id="rId4" imgW="691965" imgH="519836" progId="PowerPoint.Slide.12">
                  <p:embed/>
                </p:oleObj>
              </mc:Choice>
              <mc:Fallback>
                <p:oleObj name="Slide" r:id="rId4" imgW="691965" imgH="519836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628800"/>
                        <a:ext cx="8424936" cy="48245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836712"/>
            <a:ext cx="6470848" cy="720080"/>
          </a:xfrm>
        </p:spPr>
        <p:txBody>
          <a:bodyPr/>
          <a:lstStyle/>
          <a:p>
            <a:r>
              <a:rPr lang="en-US" dirty="0" smtClean="0">
                <a:solidFill>
                  <a:srgbClr val="993300"/>
                </a:solidFill>
                <a:latin typeface="Berlin Sans FB Demi" pitchFamily="34" charset="0"/>
              </a:rPr>
              <a:t>Structure</a:t>
            </a:r>
            <a:endParaRPr lang="en-US" dirty="0">
              <a:solidFill>
                <a:srgbClr val="9933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80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Linkage to APYN</a:t>
            </a:r>
            <a:endParaRPr lang="en-GB" dirty="0">
              <a:solidFill>
                <a:srgbClr val="0000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532405"/>
              </p:ext>
            </p:extLst>
          </p:nvPr>
        </p:nvGraphicFramePr>
        <p:xfrm>
          <a:off x="1143000" y="1676400"/>
          <a:ext cx="7543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9805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Strategic Function</a:t>
            </a:r>
            <a:endParaRPr lang="en-GB" dirty="0">
              <a:solidFill>
                <a:srgbClr val="0000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9947229"/>
              </p:ext>
            </p:extLst>
          </p:nvPr>
        </p:nvGraphicFramePr>
        <p:xfrm>
          <a:off x="381000" y="1752600"/>
          <a:ext cx="8305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5214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Key Action Plan 2013-2014</a:t>
            </a:r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095" t="32578" r="1302" b="14028"/>
          <a:stretch/>
        </p:blipFill>
        <p:spPr bwMode="auto">
          <a:xfrm>
            <a:off x="457200" y="1981200"/>
            <a:ext cx="8305800" cy="3748575"/>
          </a:xfrm>
          <a:prstGeom prst="rect">
            <a:avLst/>
          </a:prstGeom>
          <a:ln w="6350" cap="flat" cmpd="sng" algn="ctr">
            <a:solidFill>
              <a:srgbClr val="F79646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127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Youth Engagement Strategy</a:t>
            </a:r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5721" t="8334" r="3661"/>
          <a:stretch/>
        </p:blipFill>
        <p:spPr bwMode="auto">
          <a:xfrm>
            <a:off x="1371600" y="1524000"/>
            <a:ext cx="6629400" cy="4419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6525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6858000" cy="838200"/>
          </a:xfrm>
        </p:spPr>
        <p:txBody>
          <a:bodyPr/>
          <a:lstStyle/>
          <a:p>
            <a:r>
              <a:rPr lang="en-US" sz="2000" dirty="0" err="1">
                <a:solidFill>
                  <a:srgbClr val="FF0000"/>
                </a:solidFill>
              </a:rPr>
              <a:t>Ajloun</a:t>
            </a:r>
            <a:r>
              <a:rPr lang="en-US" sz="2000" dirty="0">
                <a:solidFill>
                  <a:srgbClr val="FF0000"/>
                </a:solidFill>
              </a:rPr>
              <a:t> commitment </a:t>
            </a:r>
            <a:r>
              <a:rPr lang="en-US" sz="2000" dirty="0">
                <a:solidFill>
                  <a:srgbClr val="0000FF"/>
                </a:solidFill>
              </a:rPr>
              <a:t>called upon </a:t>
            </a:r>
            <a:r>
              <a:rPr lang="en-US" sz="2000" dirty="0" smtClean="0">
                <a:solidFill>
                  <a:srgbClr val="0000FF"/>
                </a:solidFill>
              </a:rPr>
              <a:t>all NS leadership </a:t>
            </a:r>
            <a:r>
              <a:rPr lang="en-GB" sz="2000" dirty="0" smtClean="0">
                <a:solidFill>
                  <a:srgbClr val="0000FF"/>
                </a:solidFill>
              </a:rPr>
              <a:t>to</a:t>
            </a:r>
            <a:r>
              <a:rPr lang="en-GB" sz="2000" dirty="0">
                <a:solidFill>
                  <a:srgbClr val="0000FF"/>
                </a:solidFill>
              </a:rPr>
              <a:t>: </a:t>
            </a:r>
            <a:br>
              <a:rPr lang="en-GB" sz="2000" dirty="0">
                <a:solidFill>
                  <a:srgbClr val="0000FF"/>
                </a:solidFill>
              </a:rPr>
            </a:br>
            <a:endParaRPr lang="en-GB" sz="20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524000"/>
            <a:ext cx="6934200" cy="4495800"/>
          </a:xfrm>
        </p:spPr>
        <p:txBody>
          <a:bodyPr/>
          <a:lstStyle/>
          <a:p>
            <a:pPr lvl="0"/>
            <a:r>
              <a:rPr lang="en-GB" dirty="0" smtClean="0">
                <a:latin typeface="+mn-lt"/>
              </a:rPr>
              <a:t>Endorse </a:t>
            </a:r>
            <a:r>
              <a:rPr lang="en-GB" dirty="0">
                <a:latin typeface="+mn-lt"/>
              </a:rPr>
              <a:t>and further support </a:t>
            </a:r>
            <a:r>
              <a:rPr lang="en-GB" dirty="0">
                <a:solidFill>
                  <a:srgbClr val="CC0099"/>
                </a:solidFill>
                <a:latin typeface="+mn-lt"/>
              </a:rPr>
              <a:t>the </a:t>
            </a:r>
            <a:r>
              <a:rPr lang="en-GB" u="sng" dirty="0">
                <a:solidFill>
                  <a:srgbClr val="CC0099"/>
                </a:solidFill>
                <a:latin typeface="+mn-lt"/>
              </a:rPr>
              <a:t>AP and MENA youth networks </a:t>
            </a:r>
            <a:r>
              <a:rPr lang="en-GB" dirty="0">
                <a:latin typeface="+mn-lt"/>
              </a:rPr>
              <a:t>including regional network. </a:t>
            </a:r>
          </a:p>
          <a:p>
            <a:pPr lvl="0"/>
            <a:r>
              <a:rPr lang="en-GB" dirty="0">
                <a:latin typeface="+mn-lt"/>
              </a:rPr>
              <a:t>Integrate and support the implementation of effective youth programmes which use peer-to-peer and non- cognitive methodologies as reflected in </a:t>
            </a:r>
            <a:r>
              <a:rPr lang="en-GB" u="sng" dirty="0">
                <a:solidFill>
                  <a:srgbClr val="CC0099"/>
                </a:solidFill>
                <a:latin typeface="+mn-lt"/>
              </a:rPr>
              <a:t>YABC initiative</a:t>
            </a:r>
            <a:r>
              <a:rPr lang="en-GB" dirty="0">
                <a:solidFill>
                  <a:srgbClr val="CC0099"/>
                </a:solidFill>
                <a:latin typeface="+mn-lt"/>
              </a:rPr>
              <a:t>. </a:t>
            </a:r>
          </a:p>
          <a:p>
            <a:pPr lvl="0"/>
            <a:r>
              <a:rPr lang="en-GB" dirty="0">
                <a:latin typeface="+mn-lt"/>
              </a:rPr>
              <a:t>Recognize the importance of the </a:t>
            </a:r>
            <a:r>
              <a:rPr lang="en-GB" dirty="0" err="1">
                <a:latin typeface="+mn-lt"/>
              </a:rPr>
              <a:t>Ajloun</a:t>
            </a:r>
            <a:r>
              <a:rPr lang="en-GB" dirty="0">
                <a:latin typeface="+mn-lt"/>
              </a:rPr>
              <a:t> Commitments, which are linked to </a:t>
            </a:r>
            <a:r>
              <a:rPr lang="en-GB" dirty="0" err="1">
                <a:latin typeface="+mn-lt"/>
              </a:rPr>
              <a:t>Solferino</a:t>
            </a:r>
            <a:r>
              <a:rPr lang="en-GB" dirty="0">
                <a:latin typeface="+mn-lt"/>
              </a:rPr>
              <a:t> Youth Declaration and provide the </a:t>
            </a:r>
            <a:r>
              <a:rPr lang="en-GB" u="sng" dirty="0">
                <a:solidFill>
                  <a:srgbClr val="CC0099"/>
                </a:solidFill>
                <a:latin typeface="+mn-lt"/>
              </a:rPr>
              <a:t>human and financial resources</a:t>
            </a:r>
            <a:r>
              <a:rPr lang="en-GB" dirty="0">
                <a:latin typeface="+mn-lt"/>
              </a:rPr>
              <a:t> for their implementation. </a:t>
            </a:r>
          </a:p>
          <a:p>
            <a:pPr lvl="0"/>
            <a:r>
              <a:rPr lang="en-GB" dirty="0">
                <a:latin typeface="+mn-lt"/>
              </a:rPr>
              <a:t>Provide greater support and appropriate resources to enable quality use of and </a:t>
            </a:r>
            <a:r>
              <a:rPr lang="en-GB" u="sng" dirty="0">
                <a:solidFill>
                  <a:srgbClr val="CC0099"/>
                </a:solidFill>
                <a:latin typeface="+mn-lt"/>
              </a:rPr>
              <a:t>access to technology</a:t>
            </a:r>
            <a:r>
              <a:rPr lang="en-GB" dirty="0">
                <a:latin typeface="+mn-lt"/>
              </a:rPr>
              <a:t>. </a:t>
            </a: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037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756" y="304799"/>
            <a:ext cx="4477244" cy="1051855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latin typeface="Arial Black" pitchFamily="34" charset="0"/>
              </a:rPr>
              <a:t>Youth As agent of Behavioral Change</a:t>
            </a:r>
            <a:endParaRPr lang="en-GB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6" name="Content Placeholder 5" descr="C:\Documents and Settings\kumjuho\Local Settings\Temporary Internet Files\Content.IE5\07JU63CI\MC900282442[1].wm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842333"/>
            <a:ext cx="1732788" cy="182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kumjuho\Local Settings\Temporary Internet Files\Content.IE5\4YAE3HM5\MM900162965[1]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1733" y="1356655"/>
            <a:ext cx="1369681" cy="170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Documents and Settings\kumjuho\Local Settings\Temporary Internet Files\Content.IE5\4YAE3HM5\MC900232065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9128" y="4960265"/>
            <a:ext cx="1557281" cy="140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Documents and Settings\kumjuho\Local Settings\Temporary Internet Files\Content.IE5\4YAE3HM5\MC900446386[1].wm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8415" y="3810977"/>
            <a:ext cx="1670430" cy="165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10532" y="2588004"/>
            <a:ext cx="2128450" cy="1587959"/>
            <a:chOff x="0" y="20"/>
            <a:chExt cx="2245" cy="1625"/>
          </a:xfrm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718" y="20"/>
              <a:ext cx="1527" cy="1125"/>
            </a:xfrm>
            <a:custGeom>
              <a:avLst/>
              <a:gdLst>
                <a:gd name="T0" fmla="*/ 14 w 3055"/>
                <a:gd name="T1" fmla="*/ 0 h 2252"/>
                <a:gd name="T2" fmla="*/ 0 w 3055"/>
                <a:gd name="T3" fmla="*/ 2073 h 2252"/>
                <a:gd name="T4" fmla="*/ 3055 w 3055"/>
                <a:gd name="T5" fmla="*/ 2252 h 2252"/>
                <a:gd name="T6" fmla="*/ 3055 w 3055"/>
                <a:gd name="T7" fmla="*/ 0 h 2252"/>
                <a:gd name="T8" fmla="*/ 14 w 3055"/>
                <a:gd name="T9" fmla="*/ 0 h 2252"/>
                <a:gd name="T10" fmla="*/ 14 w 3055"/>
                <a:gd name="T11" fmla="*/ 0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5" h="2252">
                  <a:moveTo>
                    <a:pt x="14" y="0"/>
                  </a:moveTo>
                  <a:lnTo>
                    <a:pt x="0" y="2073"/>
                  </a:lnTo>
                  <a:lnTo>
                    <a:pt x="3055" y="2252"/>
                  </a:lnTo>
                  <a:lnTo>
                    <a:pt x="3055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38A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0" y="20"/>
              <a:ext cx="773" cy="1532"/>
            </a:xfrm>
            <a:custGeom>
              <a:avLst/>
              <a:gdLst>
                <a:gd name="T0" fmla="*/ 1546 w 1546"/>
                <a:gd name="T1" fmla="*/ 1946 h 3065"/>
                <a:gd name="T2" fmla="*/ 1546 w 1546"/>
                <a:gd name="T3" fmla="*/ 0 h 3065"/>
                <a:gd name="T4" fmla="*/ 0 w 1546"/>
                <a:gd name="T5" fmla="*/ 4 h 3065"/>
                <a:gd name="T6" fmla="*/ 0 w 1546"/>
                <a:gd name="T7" fmla="*/ 3065 h 3065"/>
                <a:gd name="T8" fmla="*/ 1546 w 1546"/>
                <a:gd name="T9" fmla="*/ 1946 h 3065"/>
                <a:gd name="T10" fmla="*/ 1546 w 1546"/>
                <a:gd name="T11" fmla="*/ 1946 h 3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6" h="3065">
                  <a:moveTo>
                    <a:pt x="1546" y="1946"/>
                  </a:moveTo>
                  <a:lnTo>
                    <a:pt x="1546" y="0"/>
                  </a:lnTo>
                  <a:lnTo>
                    <a:pt x="0" y="4"/>
                  </a:lnTo>
                  <a:lnTo>
                    <a:pt x="0" y="3065"/>
                  </a:lnTo>
                  <a:lnTo>
                    <a:pt x="1546" y="1946"/>
                  </a:lnTo>
                  <a:close/>
                </a:path>
              </a:pathLst>
            </a:custGeom>
            <a:solidFill>
              <a:srgbClr val="C4B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5" y="20"/>
              <a:ext cx="568" cy="731"/>
            </a:xfrm>
            <a:custGeom>
              <a:avLst/>
              <a:gdLst>
                <a:gd name="T0" fmla="*/ 1137 w 1137"/>
                <a:gd name="T1" fmla="*/ 1093 h 1463"/>
                <a:gd name="T2" fmla="*/ 1110 w 1137"/>
                <a:gd name="T3" fmla="*/ 1204 h 1463"/>
                <a:gd name="T4" fmla="*/ 33 w 1137"/>
                <a:gd name="T5" fmla="*/ 1463 h 1463"/>
                <a:gd name="T6" fmla="*/ 0 w 1137"/>
                <a:gd name="T7" fmla="*/ 0 h 1463"/>
                <a:gd name="T8" fmla="*/ 67 w 1137"/>
                <a:gd name="T9" fmla="*/ 0 h 1463"/>
                <a:gd name="T10" fmla="*/ 1137 w 1137"/>
                <a:gd name="T11" fmla="*/ 1093 h 1463"/>
                <a:gd name="T12" fmla="*/ 1137 w 1137"/>
                <a:gd name="T13" fmla="*/ 1093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7" h="1463">
                  <a:moveTo>
                    <a:pt x="1137" y="1093"/>
                  </a:moveTo>
                  <a:lnTo>
                    <a:pt x="1110" y="1204"/>
                  </a:lnTo>
                  <a:lnTo>
                    <a:pt x="33" y="1463"/>
                  </a:lnTo>
                  <a:lnTo>
                    <a:pt x="0" y="0"/>
                  </a:lnTo>
                  <a:lnTo>
                    <a:pt x="67" y="0"/>
                  </a:lnTo>
                  <a:lnTo>
                    <a:pt x="1137" y="1093"/>
                  </a:lnTo>
                  <a:close/>
                </a:path>
              </a:pathLst>
            </a:custGeom>
            <a:solidFill>
              <a:srgbClr val="A38A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95" y="20"/>
              <a:ext cx="546" cy="706"/>
            </a:xfrm>
            <a:custGeom>
              <a:avLst/>
              <a:gdLst>
                <a:gd name="T0" fmla="*/ 514 w 1092"/>
                <a:gd name="T1" fmla="*/ 0 h 1412"/>
                <a:gd name="T2" fmla="*/ 1084 w 1092"/>
                <a:gd name="T3" fmla="*/ 116 h 1412"/>
                <a:gd name="T4" fmla="*/ 1092 w 1092"/>
                <a:gd name="T5" fmla="*/ 1171 h 1412"/>
                <a:gd name="T6" fmla="*/ 21 w 1092"/>
                <a:gd name="T7" fmla="*/ 1412 h 1412"/>
                <a:gd name="T8" fmla="*/ 0 w 1092"/>
                <a:gd name="T9" fmla="*/ 0 h 1412"/>
                <a:gd name="T10" fmla="*/ 514 w 1092"/>
                <a:gd name="T11" fmla="*/ 0 h 1412"/>
                <a:gd name="T12" fmla="*/ 514 w 1092"/>
                <a:gd name="T13" fmla="*/ 0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2" h="1412">
                  <a:moveTo>
                    <a:pt x="514" y="0"/>
                  </a:moveTo>
                  <a:lnTo>
                    <a:pt x="1084" y="116"/>
                  </a:lnTo>
                  <a:lnTo>
                    <a:pt x="1092" y="1171"/>
                  </a:lnTo>
                  <a:lnTo>
                    <a:pt x="21" y="1412"/>
                  </a:lnTo>
                  <a:lnTo>
                    <a:pt x="0" y="0"/>
                  </a:lnTo>
                  <a:lnTo>
                    <a:pt x="514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22" y="37"/>
              <a:ext cx="502" cy="669"/>
            </a:xfrm>
            <a:custGeom>
              <a:avLst/>
              <a:gdLst>
                <a:gd name="T0" fmla="*/ 29 w 1003"/>
                <a:gd name="T1" fmla="*/ 0 h 1337"/>
                <a:gd name="T2" fmla="*/ 982 w 1003"/>
                <a:gd name="T3" fmla="*/ 102 h 1337"/>
                <a:gd name="T4" fmla="*/ 1003 w 1003"/>
                <a:gd name="T5" fmla="*/ 1110 h 1337"/>
                <a:gd name="T6" fmla="*/ 0 w 1003"/>
                <a:gd name="T7" fmla="*/ 1337 h 1337"/>
                <a:gd name="T8" fmla="*/ 29 w 1003"/>
                <a:gd name="T9" fmla="*/ 0 h 1337"/>
                <a:gd name="T10" fmla="*/ 29 w 1003"/>
                <a:gd name="T11" fmla="*/ 0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3" h="1337">
                  <a:moveTo>
                    <a:pt x="29" y="0"/>
                  </a:moveTo>
                  <a:lnTo>
                    <a:pt x="982" y="102"/>
                  </a:lnTo>
                  <a:lnTo>
                    <a:pt x="1003" y="1110"/>
                  </a:lnTo>
                  <a:lnTo>
                    <a:pt x="0" y="133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33" y="127"/>
              <a:ext cx="122" cy="197"/>
            </a:xfrm>
            <a:custGeom>
              <a:avLst/>
              <a:gdLst>
                <a:gd name="T0" fmla="*/ 6 w 243"/>
                <a:gd name="T1" fmla="*/ 0 h 392"/>
                <a:gd name="T2" fmla="*/ 4 w 243"/>
                <a:gd name="T3" fmla="*/ 0 h 392"/>
                <a:gd name="T4" fmla="*/ 4 w 243"/>
                <a:gd name="T5" fmla="*/ 2 h 392"/>
                <a:gd name="T6" fmla="*/ 2 w 243"/>
                <a:gd name="T7" fmla="*/ 8 h 392"/>
                <a:gd name="T8" fmla="*/ 2 w 243"/>
                <a:gd name="T9" fmla="*/ 20 h 392"/>
                <a:gd name="T10" fmla="*/ 0 w 243"/>
                <a:gd name="T11" fmla="*/ 23 h 392"/>
                <a:gd name="T12" fmla="*/ 0 w 243"/>
                <a:gd name="T13" fmla="*/ 33 h 392"/>
                <a:gd name="T14" fmla="*/ 0 w 243"/>
                <a:gd name="T15" fmla="*/ 41 h 392"/>
                <a:gd name="T16" fmla="*/ 0 w 243"/>
                <a:gd name="T17" fmla="*/ 55 h 392"/>
                <a:gd name="T18" fmla="*/ 0 w 243"/>
                <a:gd name="T19" fmla="*/ 65 h 392"/>
                <a:gd name="T20" fmla="*/ 0 w 243"/>
                <a:gd name="T21" fmla="*/ 80 h 392"/>
                <a:gd name="T22" fmla="*/ 0 w 243"/>
                <a:gd name="T23" fmla="*/ 86 h 392"/>
                <a:gd name="T24" fmla="*/ 2 w 243"/>
                <a:gd name="T25" fmla="*/ 94 h 392"/>
                <a:gd name="T26" fmla="*/ 2 w 243"/>
                <a:gd name="T27" fmla="*/ 104 h 392"/>
                <a:gd name="T28" fmla="*/ 4 w 243"/>
                <a:gd name="T29" fmla="*/ 114 h 392"/>
                <a:gd name="T30" fmla="*/ 4 w 243"/>
                <a:gd name="T31" fmla="*/ 122 h 392"/>
                <a:gd name="T32" fmla="*/ 4 w 243"/>
                <a:gd name="T33" fmla="*/ 131 h 392"/>
                <a:gd name="T34" fmla="*/ 4 w 243"/>
                <a:gd name="T35" fmla="*/ 141 h 392"/>
                <a:gd name="T36" fmla="*/ 4 w 243"/>
                <a:gd name="T37" fmla="*/ 153 h 392"/>
                <a:gd name="T38" fmla="*/ 4 w 243"/>
                <a:gd name="T39" fmla="*/ 161 h 392"/>
                <a:gd name="T40" fmla="*/ 4 w 243"/>
                <a:gd name="T41" fmla="*/ 173 h 392"/>
                <a:gd name="T42" fmla="*/ 4 w 243"/>
                <a:gd name="T43" fmla="*/ 184 h 392"/>
                <a:gd name="T44" fmla="*/ 6 w 243"/>
                <a:gd name="T45" fmla="*/ 196 h 392"/>
                <a:gd name="T46" fmla="*/ 6 w 243"/>
                <a:gd name="T47" fmla="*/ 206 h 392"/>
                <a:gd name="T48" fmla="*/ 6 w 243"/>
                <a:gd name="T49" fmla="*/ 220 h 392"/>
                <a:gd name="T50" fmla="*/ 6 w 243"/>
                <a:gd name="T51" fmla="*/ 231 h 392"/>
                <a:gd name="T52" fmla="*/ 8 w 243"/>
                <a:gd name="T53" fmla="*/ 243 h 392"/>
                <a:gd name="T54" fmla="*/ 8 w 243"/>
                <a:gd name="T55" fmla="*/ 253 h 392"/>
                <a:gd name="T56" fmla="*/ 10 w 243"/>
                <a:gd name="T57" fmla="*/ 267 h 392"/>
                <a:gd name="T58" fmla="*/ 12 w 243"/>
                <a:gd name="T59" fmla="*/ 276 h 392"/>
                <a:gd name="T60" fmla="*/ 14 w 243"/>
                <a:gd name="T61" fmla="*/ 288 h 392"/>
                <a:gd name="T62" fmla="*/ 14 w 243"/>
                <a:gd name="T63" fmla="*/ 298 h 392"/>
                <a:gd name="T64" fmla="*/ 14 w 243"/>
                <a:gd name="T65" fmla="*/ 308 h 392"/>
                <a:gd name="T66" fmla="*/ 14 w 243"/>
                <a:gd name="T67" fmla="*/ 318 h 392"/>
                <a:gd name="T68" fmla="*/ 16 w 243"/>
                <a:gd name="T69" fmla="*/ 327 h 392"/>
                <a:gd name="T70" fmla="*/ 16 w 243"/>
                <a:gd name="T71" fmla="*/ 335 h 392"/>
                <a:gd name="T72" fmla="*/ 16 w 243"/>
                <a:gd name="T73" fmla="*/ 345 h 392"/>
                <a:gd name="T74" fmla="*/ 17 w 243"/>
                <a:gd name="T75" fmla="*/ 353 h 392"/>
                <a:gd name="T76" fmla="*/ 19 w 243"/>
                <a:gd name="T77" fmla="*/ 361 h 392"/>
                <a:gd name="T78" fmla="*/ 19 w 243"/>
                <a:gd name="T79" fmla="*/ 373 h 392"/>
                <a:gd name="T80" fmla="*/ 19 w 243"/>
                <a:gd name="T81" fmla="*/ 382 h 392"/>
                <a:gd name="T82" fmla="*/ 19 w 243"/>
                <a:gd name="T83" fmla="*/ 388 h 392"/>
                <a:gd name="T84" fmla="*/ 21 w 243"/>
                <a:gd name="T85" fmla="*/ 392 h 392"/>
                <a:gd name="T86" fmla="*/ 243 w 243"/>
                <a:gd name="T87" fmla="*/ 359 h 392"/>
                <a:gd name="T88" fmla="*/ 201 w 243"/>
                <a:gd name="T89" fmla="*/ 245 h 392"/>
                <a:gd name="T90" fmla="*/ 145 w 243"/>
                <a:gd name="T91" fmla="*/ 41 h 392"/>
                <a:gd name="T92" fmla="*/ 6 w 243"/>
                <a:gd name="T93" fmla="*/ 0 h 392"/>
                <a:gd name="T94" fmla="*/ 6 w 243"/>
                <a:gd name="T95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3" h="392">
                  <a:moveTo>
                    <a:pt x="6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2" y="8"/>
                  </a:lnTo>
                  <a:lnTo>
                    <a:pt x="2" y="20"/>
                  </a:lnTo>
                  <a:lnTo>
                    <a:pt x="0" y="23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5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2" y="94"/>
                  </a:lnTo>
                  <a:lnTo>
                    <a:pt x="2" y="104"/>
                  </a:lnTo>
                  <a:lnTo>
                    <a:pt x="4" y="114"/>
                  </a:lnTo>
                  <a:lnTo>
                    <a:pt x="4" y="122"/>
                  </a:lnTo>
                  <a:lnTo>
                    <a:pt x="4" y="131"/>
                  </a:lnTo>
                  <a:lnTo>
                    <a:pt x="4" y="141"/>
                  </a:lnTo>
                  <a:lnTo>
                    <a:pt x="4" y="153"/>
                  </a:lnTo>
                  <a:lnTo>
                    <a:pt x="4" y="161"/>
                  </a:lnTo>
                  <a:lnTo>
                    <a:pt x="4" y="173"/>
                  </a:lnTo>
                  <a:lnTo>
                    <a:pt x="4" y="184"/>
                  </a:lnTo>
                  <a:lnTo>
                    <a:pt x="6" y="196"/>
                  </a:lnTo>
                  <a:lnTo>
                    <a:pt x="6" y="206"/>
                  </a:lnTo>
                  <a:lnTo>
                    <a:pt x="6" y="220"/>
                  </a:lnTo>
                  <a:lnTo>
                    <a:pt x="6" y="231"/>
                  </a:lnTo>
                  <a:lnTo>
                    <a:pt x="8" y="243"/>
                  </a:lnTo>
                  <a:lnTo>
                    <a:pt x="8" y="253"/>
                  </a:lnTo>
                  <a:lnTo>
                    <a:pt x="10" y="267"/>
                  </a:lnTo>
                  <a:lnTo>
                    <a:pt x="12" y="276"/>
                  </a:lnTo>
                  <a:lnTo>
                    <a:pt x="14" y="288"/>
                  </a:lnTo>
                  <a:lnTo>
                    <a:pt x="14" y="298"/>
                  </a:lnTo>
                  <a:lnTo>
                    <a:pt x="14" y="308"/>
                  </a:lnTo>
                  <a:lnTo>
                    <a:pt x="14" y="318"/>
                  </a:lnTo>
                  <a:lnTo>
                    <a:pt x="16" y="327"/>
                  </a:lnTo>
                  <a:lnTo>
                    <a:pt x="16" y="335"/>
                  </a:lnTo>
                  <a:lnTo>
                    <a:pt x="16" y="345"/>
                  </a:lnTo>
                  <a:lnTo>
                    <a:pt x="17" y="353"/>
                  </a:lnTo>
                  <a:lnTo>
                    <a:pt x="19" y="361"/>
                  </a:lnTo>
                  <a:lnTo>
                    <a:pt x="19" y="373"/>
                  </a:lnTo>
                  <a:lnTo>
                    <a:pt x="19" y="382"/>
                  </a:lnTo>
                  <a:lnTo>
                    <a:pt x="19" y="388"/>
                  </a:lnTo>
                  <a:lnTo>
                    <a:pt x="21" y="392"/>
                  </a:lnTo>
                  <a:lnTo>
                    <a:pt x="243" y="359"/>
                  </a:lnTo>
                  <a:lnTo>
                    <a:pt x="201" y="245"/>
                  </a:lnTo>
                  <a:lnTo>
                    <a:pt x="145" y="4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21" y="184"/>
              <a:ext cx="119" cy="183"/>
            </a:xfrm>
            <a:custGeom>
              <a:avLst/>
              <a:gdLst>
                <a:gd name="T0" fmla="*/ 6 w 237"/>
                <a:gd name="T1" fmla="*/ 0 h 364"/>
                <a:gd name="T2" fmla="*/ 4 w 237"/>
                <a:gd name="T3" fmla="*/ 270 h 364"/>
                <a:gd name="T4" fmla="*/ 0 w 237"/>
                <a:gd name="T5" fmla="*/ 364 h 364"/>
                <a:gd name="T6" fmla="*/ 237 w 237"/>
                <a:gd name="T7" fmla="*/ 337 h 364"/>
                <a:gd name="T8" fmla="*/ 214 w 237"/>
                <a:gd name="T9" fmla="*/ 192 h 364"/>
                <a:gd name="T10" fmla="*/ 6 w 237"/>
                <a:gd name="T11" fmla="*/ 0 h 364"/>
                <a:gd name="T12" fmla="*/ 6 w 237"/>
                <a:gd name="T13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364">
                  <a:moveTo>
                    <a:pt x="6" y="0"/>
                  </a:moveTo>
                  <a:lnTo>
                    <a:pt x="4" y="270"/>
                  </a:lnTo>
                  <a:lnTo>
                    <a:pt x="0" y="364"/>
                  </a:lnTo>
                  <a:lnTo>
                    <a:pt x="237" y="337"/>
                  </a:lnTo>
                  <a:lnTo>
                    <a:pt x="214" y="19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92" y="473"/>
              <a:ext cx="265" cy="136"/>
            </a:xfrm>
            <a:custGeom>
              <a:avLst/>
              <a:gdLst>
                <a:gd name="T0" fmla="*/ 530 w 530"/>
                <a:gd name="T1" fmla="*/ 0 h 273"/>
                <a:gd name="T2" fmla="*/ 448 w 530"/>
                <a:gd name="T3" fmla="*/ 181 h 273"/>
                <a:gd name="T4" fmla="*/ 366 w 530"/>
                <a:gd name="T5" fmla="*/ 130 h 273"/>
                <a:gd name="T6" fmla="*/ 270 w 530"/>
                <a:gd name="T7" fmla="*/ 218 h 273"/>
                <a:gd name="T8" fmla="*/ 184 w 530"/>
                <a:gd name="T9" fmla="*/ 173 h 273"/>
                <a:gd name="T10" fmla="*/ 112 w 530"/>
                <a:gd name="T11" fmla="*/ 273 h 273"/>
                <a:gd name="T12" fmla="*/ 0 w 530"/>
                <a:gd name="T13" fmla="*/ 39 h 273"/>
                <a:gd name="T14" fmla="*/ 530 w 530"/>
                <a:gd name="T15" fmla="*/ 0 h 273"/>
                <a:gd name="T16" fmla="*/ 530 w 530"/>
                <a:gd name="T17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0" h="273">
                  <a:moveTo>
                    <a:pt x="530" y="0"/>
                  </a:moveTo>
                  <a:lnTo>
                    <a:pt x="448" y="181"/>
                  </a:lnTo>
                  <a:lnTo>
                    <a:pt x="366" y="130"/>
                  </a:lnTo>
                  <a:lnTo>
                    <a:pt x="270" y="218"/>
                  </a:lnTo>
                  <a:lnTo>
                    <a:pt x="184" y="173"/>
                  </a:lnTo>
                  <a:lnTo>
                    <a:pt x="112" y="273"/>
                  </a:lnTo>
                  <a:lnTo>
                    <a:pt x="0" y="39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35" y="127"/>
              <a:ext cx="140" cy="167"/>
            </a:xfrm>
            <a:custGeom>
              <a:avLst/>
              <a:gdLst>
                <a:gd name="T0" fmla="*/ 188 w 280"/>
                <a:gd name="T1" fmla="*/ 27 h 333"/>
                <a:gd name="T2" fmla="*/ 186 w 280"/>
                <a:gd name="T3" fmla="*/ 29 h 333"/>
                <a:gd name="T4" fmla="*/ 184 w 280"/>
                <a:gd name="T5" fmla="*/ 43 h 333"/>
                <a:gd name="T6" fmla="*/ 184 w 280"/>
                <a:gd name="T7" fmla="*/ 55 h 333"/>
                <a:gd name="T8" fmla="*/ 186 w 280"/>
                <a:gd name="T9" fmla="*/ 71 h 333"/>
                <a:gd name="T10" fmla="*/ 190 w 280"/>
                <a:gd name="T11" fmla="*/ 90 h 333"/>
                <a:gd name="T12" fmla="*/ 199 w 280"/>
                <a:gd name="T13" fmla="*/ 118 h 333"/>
                <a:gd name="T14" fmla="*/ 207 w 280"/>
                <a:gd name="T15" fmla="*/ 147 h 333"/>
                <a:gd name="T16" fmla="*/ 221 w 280"/>
                <a:gd name="T17" fmla="*/ 178 h 333"/>
                <a:gd name="T18" fmla="*/ 233 w 280"/>
                <a:gd name="T19" fmla="*/ 210 h 333"/>
                <a:gd name="T20" fmla="*/ 240 w 280"/>
                <a:gd name="T21" fmla="*/ 225 h 333"/>
                <a:gd name="T22" fmla="*/ 248 w 280"/>
                <a:gd name="T23" fmla="*/ 243 h 333"/>
                <a:gd name="T24" fmla="*/ 258 w 280"/>
                <a:gd name="T25" fmla="*/ 271 h 333"/>
                <a:gd name="T26" fmla="*/ 270 w 280"/>
                <a:gd name="T27" fmla="*/ 294 h 333"/>
                <a:gd name="T28" fmla="*/ 278 w 280"/>
                <a:gd name="T29" fmla="*/ 310 h 333"/>
                <a:gd name="T30" fmla="*/ 280 w 280"/>
                <a:gd name="T31" fmla="*/ 316 h 333"/>
                <a:gd name="T32" fmla="*/ 90 w 280"/>
                <a:gd name="T33" fmla="*/ 331 h 333"/>
                <a:gd name="T34" fmla="*/ 80 w 280"/>
                <a:gd name="T35" fmla="*/ 316 h 333"/>
                <a:gd name="T36" fmla="*/ 68 w 280"/>
                <a:gd name="T37" fmla="*/ 292 h 333"/>
                <a:gd name="T38" fmla="*/ 60 w 280"/>
                <a:gd name="T39" fmla="*/ 273 h 333"/>
                <a:gd name="T40" fmla="*/ 51 w 280"/>
                <a:gd name="T41" fmla="*/ 251 h 333"/>
                <a:gd name="T42" fmla="*/ 43 w 280"/>
                <a:gd name="T43" fmla="*/ 225 h 333"/>
                <a:gd name="T44" fmla="*/ 35 w 280"/>
                <a:gd name="T45" fmla="*/ 202 h 333"/>
                <a:gd name="T46" fmla="*/ 31 w 280"/>
                <a:gd name="T47" fmla="*/ 184 h 333"/>
                <a:gd name="T48" fmla="*/ 27 w 280"/>
                <a:gd name="T49" fmla="*/ 167 h 333"/>
                <a:gd name="T50" fmla="*/ 21 w 280"/>
                <a:gd name="T51" fmla="*/ 149 h 333"/>
                <a:gd name="T52" fmla="*/ 19 w 280"/>
                <a:gd name="T53" fmla="*/ 133 h 333"/>
                <a:gd name="T54" fmla="*/ 15 w 280"/>
                <a:gd name="T55" fmla="*/ 114 h 333"/>
                <a:gd name="T56" fmla="*/ 12 w 280"/>
                <a:gd name="T57" fmla="*/ 88 h 333"/>
                <a:gd name="T58" fmla="*/ 6 w 280"/>
                <a:gd name="T59" fmla="*/ 57 h 333"/>
                <a:gd name="T60" fmla="*/ 2 w 280"/>
                <a:gd name="T61" fmla="*/ 29 h 333"/>
                <a:gd name="T62" fmla="*/ 0 w 280"/>
                <a:gd name="T63" fmla="*/ 10 h 333"/>
                <a:gd name="T64" fmla="*/ 0 w 280"/>
                <a:gd name="T65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0" h="333">
                  <a:moveTo>
                    <a:pt x="0" y="0"/>
                  </a:moveTo>
                  <a:lnTo>
                    <a:pt x="188" y="27"/>
                  </a:lnTo>
                  <a:lnTo>
                    <a:pt x="186" y="27"/>
                  </a:lnTo>
                  <a:lnTo>
                    <a:pt x="186" y="29"/>
                  </a:lnTo>
                  <a:lnTo>
                    <a:pt x="184" y="33"/>
                  </a:lnTo>
                  <a:lnTo>
                    <a:pt x="184" y="43"/>
                  </a:lnTo>
                  <a:lnTo>
                    <a:pt x="184" y="47"/>
                  </a:lnTo>
                  <a:lnTo>
                    <a:pt x="184" y="55"/>
                  </a:lnTo>
                  <a:lnTo>
                    <a:pt x="184" y="61"/>
                  </a:lnTo>
                  <a:lnTo>
                    <a:pt x="186" y="71"/>
                  </a:lnTo>
                  <a:lnTo>
                    <a:pt x="186" y="80"/>
                  </a:lnTo>
                  <a:lnTo>
                    <a:pt x="190" y="90"/>
                  </a:lnTo>
                  <a:lnTo>
                    <a:pt x="194" y="102"/>
                  </a:lnTo>
                  <a:lnTo>
                    <a:pt x="199" y="118"/>
                  </a:lnTo>
                  <a:lnTo>
                    <a:pt x="203" y="131"/>
                  </a:lnTo>
                  <a:lnTo>
                    <a:pt x="207" y="147"/>
                  </a:lnTo>
                  <a:lnTo>
                    <a:pt x="213" y="161"/>
                  </a:lnTo>
                  <a:lnTo>
                    <a:pt x="221" y="178"/>
                  </a:lnTo>
                  <a:lnTo>
                    <a:pt x="227" y="194"/>
                  </a:lnTo>
                  <a:lnTo>
                    <a:pt x="233" y="210"/>
                  </a:lnTo>
                  <a:lnTo>
                    <a:pt x="237" y="218"/>
                  </a:lnTo>
                  <a:lnTo>
                    <a:pt x="240" y="225"/>
                  </a:lnTo>
                  <a:lnTo>
                    <a:pt x="244" y="233"/>
                  </a:lnTo>
                  <a:lnTo>
                    <a:pt x="248" y="243"/>
                  </a:lnTo>
                  <a:lnTo>
                    <a:pt x="252" y="257"/>
                  </a:lnTo>
                  <a:lnTo>
                    <a:pt x="258" y="271"/>
                  </a:lnTo>
                  <a:lnTo>
                    <a:pt x="264" y="282"/>
                  </a:lnTo>
                  <a:lnTo>
                    <a:pt x="270" y="294"/>
                  </a:lnTo>
                  <a:lnTo>
                    <a:pt x="272" y="302"/>
                  </a:lnTo>
                  <a:lnTo>
                    <a:pt x="278" y="310"/>
                  </a:lnTo>
                  <a:lnTo>
                    <a:pt x="278" y="312"/>
                  </a:lnTo>
                  <a:lnTo>
                    <a:pt x="280" y="316"/>
                  </a:lnTo>
                  <a:lnTo>
                    <a:pt x="94" y="333"/>
                  </a:lnTo>
                  <a:lnTo>
                    <a:pt x="90" y="331"/>
                  </a:lnTo>
                  <a:lnTo>
                    <a:pt x="88" y="325"/>
                  </a:lnTo>
                  <a:lnTo>
                    <a:pt x="80" y="316"/>
                  </a:lnTo>
                  <a:lnTo>
                    <a:pt x="74" y="302"/>
                  </a:lnTo>
                  <a:lnTo>
                    <a:pt x="68" y="292"/>
                  </a:lnTo>
                  <a:lnTo>
                    <a:pt x="64" y="284"/>
                  </a:lnTo>
                  <a:lnTo>
                    <a:pt x="60" y="273"/>
                  </a:lnTo>
                  <a:lnTo>
                    <a:pt x="55" y="263"/>
                  </a:lnTo>
                  <a:lnTo>
                    <a:pt x="51" y="251"/>
                  </a:lnTo>
                  <a:lnTo>
                    <a:pt x="47" y="239"/>
                  </a:lnTo>
                  <a:lnTo>
                    <a:pt x="43" y="225"/>
                  </a:lnTo>
                  <a:lnTo>
                    <a:pt x="39" y="212"/>
                  </a:lnTo>
                  <a:lnTo>
                    <a:pt x="35" y="202"/>
                  </a:lnTo>
                  <a:lnTo>
                    <a:pt x="35" y="194"/>
                  </a:lnTo>
                  <a:lnTo>
                    <a:pt x="31" y="184"/>
                  </a:lnTo>
                  <a:lnTo>
                    <a:pt x="29" y="176"/>
                  </a:lnTo>
                  <a:lnTo>
                    <a:pt x="27" y="167"/>
                  </a:lnTo>
                  <a:lnTo>
                    <a:pt x="25" y="159"/>
                  </a:lnTo>
                  <a:lnTo>
                    <a:pt x="21" y="149"/>
                  </a:lnTo>
                  <a:lnTo>
                    <a:pt x="21" y="141"/>
                  </a:lnTo>
                  <a:lnTo>
                    <a:pt x="19" y="133"/>
                  </a:lnTo>
                  <a:lnTo>
                    <a:pt x="17" y="123"/>
                  </a:lnTo>
                  <a:lnTo>
                    <a:pt x="15" y="114"/>
                  </a:lnTo>
                  <a:lnTo>
                    <a:pt x="15" y="106"/>
                  </a:lnTo>
                  <a:lnTo>
                    <a:pt x="12" y="88"/>
                  </a:lnTo>
                  <a:lnTo>
                    <a:pt x="10" y="74"/>
                  </a:lnTo>
                  <a:lnTo>
                    <a:pt x="6" y="57"/>
                  </a:lnTo>
                  <a:lnTo>
                    <a:pt x="4" y="43"/>
                  </a:lnTo>
                  <a:lnTo>
                    <a:pt x="2" y="29"/>
                  </a:lnTo>
                  <a:lnTo>
                    <a:pt x="2" y="22"/>
                  </a:lnTo>
                  <a:lnTo>
                    <a:pt x="0" y="1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24" y="175"/>
              <a:ext cx="128" cy="178"/>
            </a:xfrm>
            <a:custGeom>
              <a:avLst/>
              <a:gdLst>
                <a:gd name="T0" fmla="*/ 202 w 256"/>
                <a:gd name="T1" fmla="*/ 0 h 357"/>
                <a:gd name="T2" fmla="*/ 0 w 256"/>
                <a:gd name="T3" fmla="*/ 0 h 357"/>
                <a:gd name="T4" fmla="*/ 0 w 256"/>
                <a:gd name="T5" fmla="*/ 0 h 357"/>
                <a:gd name="T6" fmla="*/ 0 w 256"/>
                <a:gd name="T7" fmla="*/ 6 h 357"/>
                <a:gd name="T8" fmla="*/ 0 w 256"/>
                <a:gd name="T9" fmla="*/ 16 h 357"/>
                <a:gd name="T10" fmla="*/ 0 w 256"/>
                <a:gd name="T11" fmla="*/ 31 h 357"/>
                <a:gd name="T12" fmla="*/ 0 w 256"/>
                <a:gd name="T13" fmla="*/ 37 h 357"/>
                <a:gd name="T14" fmla="*/ 0 w 256"/>
                <a:gd name="T15" fmla="*/ 47 h 357"/>
                <a:gd name="T16" fmla="*/ 0 w 256"/>
                <a:gd name="T17" fmla="*/ 55 h 357"/>
                <a:gd name="T18" fmla="*/ 0 w 256"/>
                <a:gd name="T19" fmla="*/ 67 h 357"/>
                <a:gd name="T20" fmla="*/ 0 w 256"/>
                <a:gd name="T21" fmla="*/ 75 h 357"/>
                <a:gd name="T22" fmla="*/ 0 w 256"/>
                <a:gd name="T23" fmla="*/ 86 h 357"/>
                <a:gd name="T24" fmla="*/ 0 w 256"/>
                <a:gd name="T25" fmla="*/ 98 h 357"/>
                <a:gd name="T26" fmla="*/ 2 w 256"/>
                <a:gd name="T27" fmla="*/ 110 h 357"/>
                <a:gd name="T28" fmla="*/ 2 w 256"/>
                <a:gd name="T29" fmla="*/ 120 h 357"/>
                <a:gd name="T30" fmla="*/ 2 w 256"/>
                <a:gd name="T31" fmla="*/ 131 h 357"/>
                <a:gd name="T32" fmla="*/ 2 w 256"/>
                <a:gd name="T33" fmla="*/ 143 h 357"/>
                <a:gd name="T34" fmla="*/ 4 w 256"/>
                <a:gd name="T35" fmla="*/ 157 h 357"/>
                <a:gd name="T36" fmla="*/ 4 w 256"/>
                <a:gd name="T37" fmla="*/ 167 h 357"/>
                <a:gd name="T38" fmla="*/ 4 w 256"/>
                <a:gd name="T39" fmla="*/ 179 h 357"/>
                <a:gd name="T40" fmla="*/ 4 w 256"/>
                <a:gd name="T41" fmla="*/ 192 h 357"/>
                <a:gd name="T42" fmla="*/ 4 w 256"/>
                <a:gd name="T43" fmla="*/ 206 h 357"/>
                <a:gd name="T44" fmla="*/ 4 w 256"/>
                <a:gd name="T45" fmla="*/ 216 h 357"/>
                <a:gd name="T46" fmla="*/ 4 w 256"/>
                <a:gd name="T47" fmla="*/ 226 h 357"/>
                <a:gd name="T48" fmla="*/ 4 w 256"/>
                <a:gd name="T49" fmla="*/ 237 h 357"/>
                <a:gd name="T50" fmla="*/ 6 w 256"/>
                <a:gd name="T51" fmla="*/ 249 h 357"/>
                <a:gd name="T52" fmla="*/ 6 w 256"/>
                <a:gd name="T53" fmla="*/ 259 h 357"/>
                <a:gd name="T54" fmla="*/ 8 w 256"/>
                <a:gd name="T55" fmla="*/ 269 h 357"/>
                <a:gd name="T56" fmla="*/ 8 w 256"/>
                <a:gd name="T57" fmla="*/ 279 h 357"/>
                <a:gd name="T58" fmla="*/ 10 w 256"/>
                <a:gd name="T59" fmla="*/ 288 h 357"/>
                <a:gd name="T60" fmla="*/ 10 w 256"/>
                <a:gd name="T61" fmla="*/ 302 h 357"/>
                <a:gd name="T62" fmla="*/ 10 w 256"/>
                <a:gd name="T63" fmla="*/ 316 h 357"/>
                <a:gd name="T64" fmla="*/ 10 w 256"/>
                <a:gd name="T65" fmla="*/ 324 h 357"/>
                <a:gd name="T66" fmla="*/ 12 w 256"/>
                <a:gd name="T67" fmla="*/ 335 h 357"/>
                <a:gd name="T68" fmla="*/ 14 w 256"/>
                <a:gd name="T69" fmla="*/ 347 h 357"/>
                <a:gd name="T70" fmla="*/ 18 w 256"/>
                <a:gd name="T71" fmla="*/ 355 h 357"/>
                <a:gd name="T72" fmla="*/ 18 w 256"/>
                <a:gd name="T73" fmla="*/ 357 h 357"/>
                <a:gd name="T74" fmla="*/ 20 w 256"/>
                <a:gd name="T75" fmla="*/ 355 h 357"/>
                <a:gd name="T76" fmla="*/ 256 w 256"/>
                <a:gd name="T77" fmla="*/ 318 h 357"/>
                <a:gd name="T78" fmla="*/ 247 w 256"/>
                <a:gd name="T79" fmla="*/ 235 h 357"/>
                <a:gd name="T80" fmla="*/ 202 w 256"/>
                <a:gd name="T81" fmla="*/ 0 h 357"/>
                <a:gd name="T82" fmla="*/ 202 w 256"/>
                <a:gd name="T83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357">
                  <a:moveTo>
                    <a:pt x="202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0" y="86"/>
                  </a:lnTo>
                  <a:lnTo>
                    <a:pt x="0" y="98"/>
                  </a:lnTo>
                  <a:lnTo>
                    <a:pt x="2" y="110"/>
                  </a:lnTo>
                  <a:lnTo>
                    <a:pt x="2" y="120"/>
                  </a:lnTo>
                  <a:lnTo>
                    <a:pt x="2" y="131"/>
                  </a:lnTo>
                  <a:lnTo>
                    <a:pt x="2" y="143"/>
                  </a:lnTo>
                  <a:lnTo>
                    <a:pt x="4" y="157"/>
                  </a:lnTo>
                  <a:lnTo>
                    <a:pt x="4" y="167"/>
                  </a:lnTo>
                  <a:lnTo>
                    <a:pt x="4" y="179"/>
                  </a:lnTo>
                  <a:lnTo>
                    <a:pt x="4" y="192"/>
                  </a:lnTo>
                  <a:lnTo>
                    <a:pt x="4" y="206"/>
                  </a:lnTo>
                  <a:lnTo>
                    <a:pt x="4" y="216"/>
                  </a:lnTo>
                  <a:lnTo>
                    <a:pt x="4" y="226"/>
                  </a:lnTo>
                  <a:lnTo>
                    <a:pt x="4" y="237"/>
                  </a:lnTo>
                  <a:lnTo>
                    <a:pt x="6" y="249"/>
                  </a:lnTo>
                  <a:lnTo>
                    <a:pt x="6" y="259"/>
                  </a:lnTo>
                  <a:lnTo>
                    <a:pt x="8" y="269"/>
                  </a:lnTo>
                  <a:lnTo>
                    <a:pt x="8" y="279"/>
                  </a:lnTo>
                  <a:lnTo>
                    <a:pt x="10" y="288"/>
                  </a:lnTo>
                  <a:lnTo>
                    <a:pt x="10" y="302"/>
                  </a:lnTo>
                  <a:lnTo>
                    <a:pt x="10" y="316"/>
                  </a:lnTo>
                  <a:lnTo>
                    <a:pt x="10" y="324"/>
                  </a:lnTo>
                  <a:lnTo>
                    <a:pt x="12" y="335"/>
                  </a:lnTo>
                  <a:lnTo>
                    <a:pt x="14" y="347"/>
                  </a:lnTo>
                  <a:lnTo>
                    <a:pt x="18" y="355"/>
                  </a:lnTo>
                  <a:lnTo>
                    <a:pt x="18" y="357"/>
                  </a:lnTo>
                  <a:lnTo>
                    <a:pt x="20" y="355"/>
                  </a:lnTo>
                  <a:lnTo>
                    <a:pt x="256" y="318"/>
                  </a:lnTo>
                  <a:lnTo>
                    <a:pt x="247" y="235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85" y="363"/>
              <a:ext cx="310" cy="242"/>
            </a:xfrm>
            <a:custGeom>
              <a:avLst/>
              <a:gdLst>
                <a:gd name="T0" fmla="*/ 476 w 621"/>
                <a:gd name="T1" fmla="*/ 0 h 484"/>
                <a:gd name="T2" fmla="*/ 357 w 621"/>
                <a:gd name="T3" fmla="*/ 113 h 484"/>
                <a:gd name="T4" fmla="*/ 308 w 621"/>
                <a:gd name="T5" fmla="*/ 58 h 484"/>
                <a:gd name="T6" fmla="*/ 196 w 621"/>
                <a:gd name="T7" fmla="*/ 151 h 484"/>
                <a:gd name="T8" fmla="*/ 139 w 621"/>
                <a:gd name="T9" fmla="*/ 111 h 484"/>
                <a:gd name="T10" fmla="*/ 0 w 621"/>
                <a:gd name="T11" fmla="*/ 247 h 484"/>
                <a:gd name="T12" fmla="*/ 171 w 621"/>
                <a:gd name="T13" fmla="*/ 484 h 484"/>
                <a:gd name="T14" fmla="*/ 284 w 621"/>
                <a:gd name="T15" fmla="*/ 359 h 484"/>
                <a:gd name="T16" fmla="*/ 331 w 621"/>
                <a:gd name="T17" fmla="*/ 406 h 484"/>
                <a:gd name="T18" fmla="*/ 452 w 621"/>
                <a:gd name="T19" fmla="*/ 308 h 484"/>
                <a:gd name="T20" fmla="*/ 501 w 621"/>
                <a:gd name="T21" fmla="*/ 362 h 484"/>
                <a:gd name="T22" fmla="*/ 621 w 621"/>
                <a:gd name="T23" fmla="*/ 215 h 484"/>
                <a:gd name="T24" fmla="*/ 509 w 621"/>
                <a:gd name="T25" fmla="*/ 62 h 484"/>
                <a:gd name="T26" fmla="*/ 476 w 621"/>
                <a:gd name="T27" fmla="*/ 0 h 484"/>
                <a:gd name="T28" fmla="*/ 476 w 621"/>
                <a:gd name="T29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1" h="484">
                  <a:moveTo>
                    <a:pt x="476" y="0"/>
                  </a:moveTo>
                  <a:lnTo>
                    <a:pt x="357" y="113"/>
                  </a:lnTo>
                  <a:lnTo>
                    <a:pt x="308" y="58"/>
                  </a:lnTo>
                  <a:lnTo>
                    <a:pt x="196" y="151"/>
                  </a:lnTo>
                  <a:lnTo>
                    <a:pt x="139" y="111"/>
                  </a:lnTo>
                  <a:lnTo>
                    <a:pt x="0" y="247"/>
                  </a:lnTo>
                  <a:lnTo>
                    <a:pt x="171" y="484"/>
                  </a:lnTo>
                  <a:lnTo>
                    <a:pt x="284" y="359"/>
                  </a:lnTo>
                  <a:lnTo>
                    <a:pt x="331" y="406"/>
                  </a:lnTo>
                  <a:lnTo>
                    <a:pt x="452" y="308"/>
                  </a:lnTo>
                  <a:lnTo>
                    <a:pt x="501" y="362"/>
                  </a:lnTo>
                  <a:lnTo>
                    <a:pt x="621" y="215"/>
                  </a:lnTo>
                  <a:lnTo>
                    <a:pt x="509" y="62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D9E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21" y="178"/>
              <a:ext cx="116" cy="148"/>
            </a:xfrm>
            <a:custGeom>
              <a:avLst/>
              <a:gdLst>
                <a:gd name="T0" fmla="*/ 174 w 231"/>
                <a:gd name="T1" fmla="*/ 6 h 294"/>
                <a:gd name="T2" fmla="*/ 0 w 231"/>
                <a:gd name="T3" fmla="*/ 0 h 294"/>
                <a:gd name="T4" fmla="*/ 61 w 231"/>
                <a:gd name="T5" fmla="*/ 294 h 294"/>
                <a:gd name="T6" fmla="*/ 231 w 231"/>
                <a:gd name="T7" fmla="*/ 269 h 294"/>
                <a:gd name="T8" fmla="*/ 227 w 231"/>
                <a:gd name="T9" fmla="*/ 265 h 294"/>
                <a:gd name="T10" fmla="*/ 221 w 231"/>
                <a:gd name="T11" fmla="*/ 263 h 294"/>
                <a:gd name="T12" fmla="*/ 210 w 231"/>
                <a:gd name="T13" fmla="*/ 255 h 294"/>
                <a:gd name="T14" fmla="*/ 200 w 231"/>
                <a:gd name="T15" fmla="*/ 247 h 294"/>
                <a:gd name="T16" fmla="*/ 188 w 231"/>
                <a:gd name="T17" fmla="*/ 233 h 294"/>
                <a:gd name="T18" fmla="*/ 174 w 231"/>
                <a:gd name="T19" fmla="*/ 218 h 294"/>
                <a:gd name="T20" fmla="*/ 170 w 231"/>
                <a:gd name="T21" fmla="*/ 208 h 294"/>
                <a:gd name="T22" fmla="*/ 167 w 231"/>
                <a:gd name="T23" fmla="*/ 198 h 294"/>
                <a:gd name="T24" fmla="*/ 161 w 231"/>
                <a:gd name="T25" fmla="*/ 186 h 294"/>
                <a:gd name="T26" fmla="*/ 161 w 231"/>
                <a:gd name="T27" fmla="*/ 176 h 294"/>
                <a:gd name="T28" fmla="*/ 157 w 231"/>
                <a:gd name="T29" fmla="*/ 163 h 294"/>
                <a:gd name="T30" fmla="*/ 155 w 231"/>
                <a:gd name="T31" fmla="*/ 149 h 294"/>
                <a:gd name="T32" fmla="*/ 155 w 231"/>
                <a:gd name="T33" fmla="*/ 133 h 294"/>
                <a:gd name="T34" fmla="*/ 157 w 231"/>
                <a:gd name="T35" fmla="*/ 120 h 294"/>
                <a:gd name="T36" fmla="*/ 157 w 231"/>
                <a:gd name="T37" fmla="*/ 104 h 294"/>
                <a:gd name="T38" fmla="*/ 159 w 231"/>
                <a:gd name="T39" fmla="*/ 92 h 294"/>
                <a:gd name="T40" fmla="*/ 161 w 231"/>
                <a:gd name="T41" fmla="*/ 78 h 294"/>
                <a:gd name="T42" fmla="*/ 163 w 231"/>
                <a:gd name="T43" fmla="*/ 65 h 294"/>
                <a:gd name="T44" fmla="*/ 163 w 231"/>
                <a:gd name="T45" fmla="*/ 51 h 294"/>
                <a:gd name="T46" fmla="*/ 167 w 231"/>
                <a:gd name="T47" fmla="*/ 41 h 294"/>
                <a:gd name="T48" fmla="*/ 169 w 231"/>
                <a:gd name="T49" fmla="*/ 31 h 294"/>
                <a:gd name="T50" fmla="*/ 170 w 231"/>
                <a:gd name="T51" fmla="*/ 23 h 294"/>
                <a:gd name="T52" fmla="*/ 172 w 231"/>
                <a:gd name="T53" fmla="*/ 10 h 294"/>
                <a:gd name="T54" fmla="*/ 174 w 231"/>
                <a:gd name="T55" fmla="*/ 6 h 294"/>
                <a:gd name="T56" fmla="*/ 174 w 231"/>
                <a:gd name="T57" fmla="*/ 6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1" h="294">
                  <a:moveTo>
                    <a:pt x="174" y="6"/>
                  </a:moveTo>
                  <a:lnTo>
                    <a:pt x="0" y="0"/>
                  </a:lnTo>
                  <a:lnTo>
                    <a:pt x="61" y="294"/>
                  </a:lnTo>
                  <a:lnTo>
                    <a:pt x="231" y="269"/>
                  </a:lnTo>
                  <a:lnTo>
                    <a:pt x="227" y="265"/>
                  </a:lnTo>
                  <a:lnTo>
                    <a:pt x="221" y="263"/>
                  </a:lnTo>
                  <a:lnTo>
                    <a:pt x="210" y="255"/>
                  </a:lnTo>
                  <a:lnTo>
                    <a:pt x="200" y="247"/>
                  </a:lnTo>
                  <a:lnTo>
                    <a:pt x="188" y="233"/>
                  </a:lnTo>
                  <a:lnTo>
                    <a:pt x="174" y="218"/>
                  </a:lnTo>
                  <a:lnTo>
                    <a:pt x="170" y="208"/>
                  </a:lnTo>
                  <a:lnTo>
                    <a:pt x="167" y="198"/>
                  </a:lnTo>
                  <a:lnTo>
                    <a:pt x="161" y="186"/>
                  </a:lnTo>
                  <a:lnTo>
                    <a:pt x="161" y="176"/>
                  </a:lnTo>
                  <a:lnTo>
                    <a:pt x="157" y="163"/>
                  </a:lnTo>
                  <a:lnTo>
                    <a:pt x="155" y="149"/>
                  </a:lnTo>
                  <a:lnTo>
                    <a:pt x="155" y="133"/>
                  </a:lnTo>
                  <a:lnTo>
                    <a:pt x="157" y="120"/>
                  </a:lnTo>
                  <a:lnTo>
                    <a:pt x="157" y="104"/>
                  </a:lnTo>
                  <a:lnTo>
                    <a:pt x="159" y="92"/>
                  </a:lnTo>
                  <a:lnTo>
                    <a:pt x="161" y="78"/>
                  </a:lnTo>
                  <a:lnTo>
                    <a:pt x="163" y="65"/>
                  </a:lnTo>
                  <a:lnTo>
                    <a:pt x="163" y="51"/>
                  </a:lnTo>
                  <a:lnTo>
                    <a:pt x="167" y="41"/>
                  </a:lnTo>
                  <a:lnTo>
                    <a:pt x="169" y="31"/>
                  </a:lnTo>
                  <a:lnTo>
                    <a:pt x="170" y="23"/>
                  </a:lnTo>
                  <a:lnTo>
                    <a:pt x="172" y="10"/>
                  </a:lnTo>
                  <a:lnTo>
                    <a:pt x="174" y="6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49" y="438"/>
              <a:ext cx="67" cy="96"/>
            </a:xfrm>
            <a:custGeom>
              <a:avLst/>
              <a:gdLst>
                <a:gd name="T0" fmla="*/ 133 w 133"/>
                <a:gd name="T1" fmla="*/ 158 h 192"/>
                <a:gd name="T2" fmla="*/ 0 w 133"/>
                <a:gd name="T3" fmla="*/ 0 h 192"/>
                <a:gd name="T4" fmla="*/ 90 w 133"/>
                <a:gd name="T5" fmla="*/ 192 h 192"/>
                <a:gd name="T6" fmla="*/ 133 w 133"/>
                <a:gd name="T7" fmla="*/ 158 h 192"/>
                <a:gd name="T8" fmla="*/ 133 w 133"/>
                <a:gd name="T9" fmla="*/ 15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92">
                  <a:moveTo>
                    <a:pt x="133" y="158"/>
                  </a:moveTo>
                  <a:lnTo>
                    <a:pt x="0" y="0"/>
                  </a:lnTo>
                  <a:lnTo>
                    <a:pt x="90" y="192"/>
                  </a:lnTo>
                  <a:lnTo>
                    <a:pt x="133" y="158"/>
                  </a:lnTo>
                  <a:close/>
                </a:path>
              </a:pathLst>
            </a:custGeom>
            <a:solidFill>
              <a:srgbClr val="96A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65" y="463"/>
              <a:ext cx="64" cy="98"/>
            </a:xfrm>
            <a:custGeom>
              <a:avLst/>
              <a:gdLst>
                <a:gd name="T0" fmla="*/ 127 w 127"/>
                <a:gd name="T1" fmla="*/ 162 h 196"/>
                <a:gd name="T2" fmla="*/ 0 w 127"/>
                <a:gd name="T3" fmla="*/ 0 h 196"/>
                <a:gd name="T4" fmla="*/ 84 w 127"/>
                <a:gd name="T5" fmla="*/ 196 h 196"/>
                <a:gd name="T6" fmla="*/ 127 w 127"/>
                <a:gd name="T7" fmla="*/ 162 h 196"/>
                <a:gd name="T8" fmla="*/ 127 w 127"/>
                <a:gd name="T9" fmla="*/ 16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96">
                  <a:moveTo>
                    <a:pt x="127" y="162"/>
                  </a:moveTo>
                  <a:lnTo>
                    <a:pt x="0" y="0"/>
                  </a:lnTo>
                  <a:lnTo>
                    <a:pt x="84" y="196"/>
                  </a:lnTo>
                  <a:lnTo>
                    <a:pt x="127" y="162"/>
                  </a:lnTo>
                  <a:close/>
                </a:path>
              </a:pathLst>
            </a:custGeom>
            <a:solidFill>
              <a:srgbClr val="96A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34" y="20"/>
              <a:ext cx="493" cy="578"/>
            </a:xfrm>
            <a:custGeom>
              <a:avLst/>
              <a:gdLst>
                <a:gd name="T0" fmla="*/ 986 w 986"/>
                <a:gd name="T1" fmla="*/ 1149 h 1157"/>
                <a:gd name="T2" fmla="*/ 945 w 986"/>
                <a:gd name="T3" fmla="*/ 1157 h 1157"/>
                <a:gd name="T4" fmla="*/ 902 w 986"/>
                <a:gd name="T5" fmla="*/ 159 h 1157"/>
                <a:gd name="T6" fmla="*/ 0 w 986"/>
                <a:gd name="T7" fmla="*/ 90 h 1157"/>
                <a:gd name="T8" fmla="*/ 6 w 986"/>
                <a:gd name="T9" fmla="*/ 0 h 1157"/>
                <a:gd name="T10" fmla="*/ 270 w 986"/>
                <a:gd name="T11" fmla="*/ 0 h 1157"/>
                <a:gd name="T12" fmla="*/ 980 w 986"/>
                <a:gd name="T13" fmla="*/ 136 h 1157"/>
                <a:gd name="T14" fmla="*/ 986 w 986"/>
                <a:gd name="T15" fmla="*/ 1149 h 1157"/>
                <a:gd name="T16" fmla="*/ 986 w 986"/>
                <a:gd name="T17" fmla="*/ 1149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" h="1157">
                  <a:moveTo>
                    <a:pt x="986" y="1149"/>
                  </a:moveTo>
                  <a:lnTo>
                    <a:pt x="945" y="1157"/>
                  </a:lnTo>
                  <a:lnTo>
                    <a:pt x="902" y="159"/>
                  </a:lnTo>
                  <a:lnTo>
                    <a:pt x="0" y="90"/>
                  </a:lnTo>
                  <a:lnTo>
                    <a:pt x="6" y="0"/>
                  </a:lnTo>
                  <a:lnTo>
                    <a:pt x="270" y="0"/>
                  </a:lnTo>
                  <a:lnTo>
                    <a:pt x="980" y="136"/>
                  </a:lnTo>
                  <a:lnTo>
                    <a:pt x="986" y="1149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260" y="196"/>
              <a:ext cx="782" cy="787"/>
            </a:xfrm>
            <a:custGeom>
              <a:avLst/>
              <a:gdLst>
                <a:gd name="T0" fmla="*/ 266 w 1564"/>
                <a:gd name="T1" fmla="*/ 1061 h 1573"/>
                <a:gd name="T2" fmla="*/ 0 w 1564"/>
                <a:gd name="T3" fmla="*/ 232 h 1573"/>
                <a:gd name="T4" fmla="*/ 353 w 1564"/>
                <a:gd name="T5" fmla="*/ 136 h 1573"/>
                <a:gd name="T6" fmla="*/ 699 w 1564"/>
                <a:gd name="T7" fmla="*/ 206 h 1573"/>
                <a:gd name="T8" fmla="*/ 1153 w 1564"/>
                <a:gd name="T9" fmla="*/ 0 h 1573"/>
                <a:gd name="T10" fmla="*/ 603 w 1564"/>
                <a:gd name="T11" fmla="*/ 416 h 1573"/>
                <a:gd name="T12" fmla="*/ 1194 w 1564"/>
                <a:gd name="T13" fmla="*/ 322 h 1573"/>
                <a:gd name="T14" fmla="*/ 1206 w 1564"/>
                <a:gd name="T15" fmla="*/ 332 h 1573"/>
                <a:gd name="T16" fmla="*/ 1219 w 1564"/>
                <a:gd name="T17" fmla="*/ 341 h 1573"/>
                <a:gd name="T18" fmla="*/ 1239 w 1564"/>
                <a:gd name="T19" fmla="*/ 357 h 1573"/>
                <a:gd name="T20" fmla="*/ 1259 w 1564"/>
                <a:gd name="T21" fmla="*/ 373 h 1573"/>
                <a:gd name="T22" fmla="*/ 1276 w 1564"/>
                <a:gd name="T23" fmla="*/ 389 h 1573"/>
                <a:gd name="T24" fmla="*/ 1292 w 1564"/>
                <a:gd name="T25" fmla="*/ 404 h 1573"/>
                <a:gd name="T26" fmla="*/ 1308 w 1564"/>
                <a:gd name="T27" fmla="*/ 418 h 1573"/>
                <a:gd name="T28" fmla="*/ 1311 w 1564"/>
                <a:gd name="T29" fmla="*/ 426 h 1573"/>
                <a:gd name="T30" fmla="*/ 1319 w 1564"/>
                <a:gd name="T31" fmla="*/ 440 h 1573"/>
                <a:gd name="T32" fmla="*/ 1327 w 1564"/>
                <a:gd name="T33" fmla="*/ 459 h 1573"/>
                <a:gd name="T34" fmla="*/ 1337 w 1564"/>
                <a:gd name="T35" fmla="*/ 485 h 1573"/>
                <a:gd name="T36" fmla="*/ 1345 w 1564"/>
                <a:gd name="T37" fmla="*/ 510 h 1573"/>
                <a:gd name="T38" fmla="*/ 1353 w 1564"/>
                <a:gd name="T39" fmla="*/ 540 h 1573"/>
                <a:gd name="T40" fmla="*/ 1360 w 1564"/>
                <a:gd name="T41" fmla="*/ 571 h 1573"/>
                <a:gd name="T42" fmla="*/ 1370 w 1564"/>
                <a:gd name="T43" fmla="*/ 602 h 1573"/>
                <a:gd name="T44" fmla="*/ 1378 w 1564"/>
                <a:gd name="T45" fmla="*/ 632 h 1573"/>
                <a:gd name="T46" fmla="*/ 1384 w 1564"/>
                <a:gd name="T47" fmla="*/ 661 h 1573"/>
                <a:gd name="T48" fmla="*/ 1392 w 1564"/>
                <a:gd name="T49" fmla="*/ 687 h 1573"/>
                <a:gd name="T50" fmla="*/ 1398 w 1564"/>
                <a:gd name="T51" fmla="*/ 712 h 1573"/>
                <a:gd name="T52" fmla="*/ 1401 w 1564"/>
                <a:gd name="T53" fmla="*/ 732 h 1573"/>
                <a:gd name="T54" fmla="*/ 1405 w 1564"/>
                <a:gd name="T55" fmla="*/ 749 h 1573"/>
                <a:gd name="T56" fmla="*/ 1411 w 1564"/>
                <a:gd name="T57" fmla="*/ 765 h 1573"/>
                <a:gd name="T58" fmla="*/ 760 w 1564"/>
                <a:gd name="T59" fmla="*/ 632 h 1573"/>
                <a:gd name="T60" fmla="*/ 893 w 1564"/>
                <a:gd name="T61" fmla="*/ 706 h 1573"/>
                <a:gd name="T62" fmla="*/ 981 w 1564"/>
                <a:gd name="T63" fmla="*/ 818 h 1573"/>
                <a:gd name="T64" fmla="*/ 1564 w 1564"/>
                <a:gd name="T65" fmla="*/ 1269 h 1573"/>
                <a:gd name="T66" fmla="*/ 456 w 1564"/>
                <a:gd name="T67" fmla="*/ 1242 h 1573"/>
                <a:gd name="T68" fmla="*/ 519 w 1564"/>
                <a:gd name="T69" fmla="*/ 1550 h 1573"/>
                <a:gd name="T70" fmla="*/ 323 w 1564"/>
                <a:gd name="T71" fmla="*/ 1289 h 1573"/>
                <a:gd name="T72" fmla="*/ 509 w 1564"/>
                <a:gd name="T73" fmla="*/ 1002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64" h="1573">
                  <a:moveTo>
                    <a:pt x="509" y="1002"/>
                  </a:moveTo>
                  <a:lnTo>
                    <a:pt x="266" y="1061"/>
                  </a:lnTo>
                  <a:lnTo>
                    <a:pt x="208" y="210"/>
                  </a:lnTo>
                  <a:lnTo>
                    <a:pt x="0" y="232"/>
                  </a:lnTo>
                  <a:lnTo>
                    <a:pt x="255" y="49"/>
                  </a:lnTo>
                  <a:lnTo>
                    <a:pt x="353" y="136"/>
                  </a:lnTo>
                  <a:lnTo>
                    <a:pt x="468" y="426"/>
                  </a:lnTo>
                  <a:lnTo>
                    <a:pt x="699" y="206"/>
                  </a:lnTo>
                  <a:lnTo>
                    <a:pt x="938" y="49"/>
                  </a:lnTo>
                  <a:lnTo>
                    <a:pt x="1153" y="0"/>
                  </a:lnTo>
                  <a:lnTo>
                    <a:pt x="963" y="249"/>
                  </a:lnTo>
                  <a:lnTo>
                    <a:pt x="603" y="416"/>
                  </a:lnTo>
                  <a:lnTo>
                    <a:pt x="1022" y="341"/>
                  </a:lnTo>
                  <a:lnTo>
                    <a:pt x="1194" y="322"/>
                  </a:lnTo>
                  <a:lnTo>
                    <a:pt x="1198" y="322"/>
                  </a:lnTo>
                  <a:lnTo>
                    <a:pt x="1206" y="332"/>
                  </a:lnTo>
                  <a:lnTo>
                    <a:pt x="1214" y="336"/>
                  </a:lnTo>
                  <a:lnTo>
                    <a:pt x="1219" y="341"/>
                  </a:lnTo>
                  <a:lnTo>
                    <a:pt x="1229" y="347"/>
                  </a:lnTo>
                  <a:lnTo>
                    <a:pt x="1239" y="357"/>
                  </a:lnTo>
                  <a:lnTo>
                    <a:pt x="1249" y="365"/>
                  </a:lnTo>
                  <a:lnTo>
                    <a:pt x="1259" y="373"/>
                  </a:lnTo>
                  <a:lnTo>
                    <a:pt x="1266" y="381"/>
                  </a:lnTo>
                  <a:lnTo>
                    <a:pt x="1276" y="389"/>
                  </a:lnTo>
                  <a:lnTo>
                    <a:pt x="1284" y="396"/>
                  </a:lnTo>
                  <a:lnTo>
                    <a:pt x="1292" y="404"/>
                  </a:lnTo>
                  <a:lnTo>
                    <a:pt x="1300" y="410"/>
                  </a:lnTo>
                  <a:lnTo>
                    <a:pt x="1308" y="418"/>
                  </a:lnTo>
                  <a:lnTo>
                    <a:pt x="1309" y="420"/>
                  </a:lnTo>
                  <a:lnTo>
                    <a:pt x="1311" y="426"/>
                  </a:lnTo>
                  <a:lnTo>
                    <a:pt x="1315" y="432"/>
                  </a:lnTo>
                  <a:lnTo>
                    <a:pt x="1319" y="440"/>
                  </a:lnTo>
                  <a:lnTo>
                    <a:pt x="1323" y="447"/>
                  </a:lnTo>
                  <a:lnTo>
                    <a:pt x="1327" y="459"/>
                  </a:lnTo>
                  <a:lnTo>
                    <a:pt x="1331" y="471"/>
                  </a:lnTo>
                  <a:lnTo>
                    <a:pt x="1337" y="485"/>
                  </a:lnTo>
                  <a:lnTo>
                    <a:pt x="1339" y="496"/>
                  </a:lnTo>
                  <a:lnTo>
                    <a:pt x="1345" y="510"/>
                  </a:lnTo>
                  <a:lnTo>
                    <a:pt x="1349" y="524"/>
                  </a:lnTo>
                  <a:lnTo>
                    <a:pt x="1353" y="540"/>
                  </a:lnTo>
                  <a:lnTo>
                    <a:pt x="1356" y="553"/>
                  </a:lnTo>
                  <a:lnTo>
                    <a:pt x="1360" y="571"/>
                  </a:lnTo>
                  <a:lnTo>
                    <a:pt x="1364" y="587"/>
                  </a:lnTo>
                  <a:lnTo>
                    <a:pt x="1370" y="602"/>
                  </a:lnTo>
                  <a:lnTo>
                    <a:pt x="1372" y="616"/>
                  </a:lnTo>
                  <a:lnTo>
                    <a:pt x="1378" y="632"/>
                  </a:lnTo>
                  <a:lnTo>
                    <a:pt x="1380" y="645"/>
                  </a:lnTo>
                  <a:lnTo>
                    <a:pt x="1384" y="661"/>
                  </a:lnTo>
                  <a:lnTo>
                    <a:pt x="1388" y="673"/>
                  </a:lnTo>
                  <a:lnTo>
                    <a:pt x="1392" y="687"/>
                  </a:lnTo>
                  <a:lnTo>
                    <a:pt x="1394" y="698"/>
                  </a:lnTo>
                  <a:lnTo>
                    <a:pt x="1398" y="712"/>
                  </a:lnTo>
                  <a:lnTo>
                    <a:pt x="1399" y="722"/>
                  </a:lnTo>
                  <a:lnTo>
                    <a:pt x="1401" y="732"/>
                  </a:lnTo>
                  <a:lnTo>
                    <a:pt x="1403" y="740"/>
                  </a:lnTo>
                  <a:lnTo>
                    <a:pt x="1405" y="749"/>
                  </a:lnTo>
                  <a:lnTo>
                    <a:pt x="1409" y="759"/>
                  </a:lnTo>
                  <a:lnTo>
                    <a:pt x="1411" y="765"/>
                  </a:lnTo>
                  <a:lnTo>
                    <a:pt x="1055" y="520"/>
                  </a:lnTo>
                  <a:lnTo>
                    <a:pt x="760" y="632"/>
                  </a:lnTo>
                  <a:lnTo>
                    <a:pt x="456" y="838"/>
                  </a:lnTo>
                  <a:lnTo>
                    <a:pt x="893" y="706"/>
                  </a:lnTo>
                  <a:lnTo>
                    <a:pt x="1212" y="734"/>
                  </a:lnTo>
                  <a:lnTo>
                    <a:pt x="981" y="818"/>
                  </a:lnTo>
                  <a:lnTo>
                    <a:pt x="1394" y="1083"/>
                  </a:lnTo>
                  <a:lnTo>
                    <a:pt x="1564" y="1269"/>
                  </a:lnTo>
                  <a:lnTo>
                    <a:pt x="1327" y="1238"/>
                  </a:lnTo>
                  <a:lnTo>
                    <a:pt x="456" y="1242"/>
                  </a:lnTo>
                  <a:lnTo>
                    <a:pt x="570" y="1404"/>
                  </a:lnTo>
                  <a:lnTo>
                    <a:pt x="519" y="1550"/>
                  </a:lnTo>
                  <a:lnTo>
                    <a:pt x="280" y="1573"/>
                  </a:lnTo>
                  <a:lnTo>
                    <a:pt x="323" y="1289"/>
                  </a:lnTo>
                  <a:lnTo>
                    <a:pt x="509" y="1002"/>
                  </a:lnTo>
                  <a:close/>
                </a:path>
              </a:pathLst>
            </a:custGeom>
            <a:solidFill>
              <a:srgbClr val="82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013" y="49"/>
              <a:ext cx="597" cy="891"/>
            </a:xfrm>
            <a:custGeom>
              <a:avLst/>
              <a:gdLst>
                <a:gd name="T0" fmla="*/ 1035 w 1196"/>
                <a:gd name="T1" fmla="*/ 1171 h 1783"/>
                <a:gd name="T2" fmla="*/ 760 w 1196"/>
                <a:gd name="T3" fmla="*/ 1114 h 1783"/>
                <a:gd name="T4" fmla="*/ 760 w 1196"/>
                <a:gd name="T5" fmla="*/ 1083 h 1783"/>
                <a:gd name="T6" fmla="*/ 767 w 1196"/>
                <a:gd name="T7" fmla="*/ 1039 h 1783"/>
                <a:gd name="T8" fmla="*/ 777 w 1196"/>
                <a:gd name="T9" fmla="*/ 1012 h 1783"/>
                <a:gd name="T10" fmla="*/ 789 w 1196"/>
                <a:gd name="T11" fmla="*/ 985 h 1783"/>
                <a:gd name="T12" fmla="*/ 806 w 1196"/>
                <a:gd name="T13" fmla="*/ 953 h 1783"/>
                <a:gd name="T14" fmla="*/ 828 w 1196"/>
                <a:gd name="T15" fmla="*/ 924 h 1783"/>
                <a:gd name="T16" fmla="*/ 850 w 1196"/>
                <a:gd name="T17" fmla="*/ 892 h 1783"/>
                <a:gd name="T18" fmla="*/ 875 w 1196"/>
                <a:gd name="T19" fmla="*/ 863 h 1783"/>
                <a:gd name="T20" fmla="*/ 900 w 1196"/>
                <a:gd name="T21" fmla="*/ 839 h 1783"/>
                <a:gd name="T22" fmla="*/ 928 w 1196"/>
                <a:gd name="T23" fmla="*/ 816 h 1783"/>
                <a:gd name="T24" fmla="*/ 955 w 1196"/>
                <a:gd name="T25" fmla="*/ 796 h 1783"/>
                <a:gd name="T26" fmla="*/ 992 w 1196"/>
                <a:gd name="T27" fmla="*/ 771 h 1783"/>
                <a:gd name="T28" fmla="*/ 1026 w 1196"/>
                <a:gd name="T29" fmla="*/ 751 h 1783"/>
                <a:gd name="T30" fmla="*/ 1041 w 1196"/>
                <a:gd name="T31" fmla="*/ 747 h 1783"/>
                <a:gd name="T32" fmla="*/ 1196 w 1196"/>
                <a:gd name="T33" fmla="*/ 681 h 1783"/>
                <a:gd name="T34" fmla="*/ 848 w 1196"/>
                <a:gd name="T35" fmla="*/ 390 h 1783"/>
                <a:gd name="T36" fmla="*/ 767 w 1196"/>
                <a:gd name="T37" fmla="*/ 412 h 1783"/>
                <a:gd name="T38" fmla="*/ 781 w 1196"/>
                <a:gd name="T39" fmla="*/ 394 h 1783"/>
                <a:gd name="T40" fmla="*/ 801 w 1196"/>
                <a:gd name="T41" fmla="*/ 355 h 1783"/>
                <a:gd name="T42" fmla="*/ 816 w 1196"/>
                <a:gd name="T43" fmla="*/ 324 h 1783"/>
                <a:gd name="T44" fmla="*/ 828 w 1196"/>
                <a:gd name="T45" fmla="*/ 296 h 1783"/>
                <a:gd name="T46" fmla="*/ 840 w 1196"/>
                <a:gd name="T47" fmla="*/ 269 h 1783"/>
                <a:gd name="T48" fmla="*/ 848 w 1196"/>
                <a:gd name="T49" fmla="*/ 237 h 1783"/>
                <a:gd name="T50" fmla="*/ 853 w 1196"/>
                <a:gd name="T51" fmla="*/ 210 h 1783"/>
                <a:gd name="T52" fmla="*/ 853 w 1196"/>
                <a:gd name="T53" fmla="*/ 180 h 1783"/>
                <a:gd name="T54" fmla="*/ 853 w 1196"/>
                <a:gd name="T55" fmla="*/ 151 h 1783"/>
                <a:gd name="T56" fmla="*/ 848 w 1196"/>
                <a:gd name="T57" fmla="*/ 124 h 1783"/>
                <a:gd name="T58" fmla="*/ 840 w 1196"/>
                <a:gd name="T59" fmla="*/ 98 h 1783"/>
                <a:gd name="T60" fmla="*/ 830 w 1196"/>
                <a:gd name="T61" fmla="*/ 67 h 1783"/>
                <a:gd name="T62" fmla="*/ 812 w 1196"/>
                <a:gd name="T63" fmla="*/ 31 h 1783"/>
                <a:gd name="T64" fmla="*/ 793 w 1196"/>
                <a:gd name="T65" fmla="*/ 2 h 1783"/>
                <a:gd name="T66" fmla="*/ 781 w 1196"/>
                <a:gd name="T67" fmla="*/ 14 h 1783"/>
                <a:gd name="T68" fmla="*/ 763 w 1196"/>
                <a:gd name="T69" fmla="*/ 43 h 1783"/>
                <a:gd name="T70" fmla="*/ 742 w 1196"/>
                <a:gd name="T71" fmla="*/ 84 h 1783"/>
                <a:gd name="T72" fmla="*/ 732 w 1196"/>
                <a:gd name="T73" fmla="*/ 112 h 1783"/>
                <a:gd name="T74" fmla="*/ 722 w 1196"/>
                <a:gd name="T75" fmla="*/ 137 h 1783"/>
                <a:gd name="T76" fmla="*/ 715 w 1196"/>
                <a:gd name="T77" fmla="*/ 167 h 1783"/>
                <a:gd name="T78" fmla="*/ 709 w 1196"/>
                <a:gd name="T79" fmla="*/ 200 h 1783"/>
                <a:gd name="T80" fmla="*/ 701 w 1196"/>
                <a:gd name="T81" fmla="*/ 231 h 1783"/>
                <a:gd name="T82" fmla="*/ 697 w 1196"/>
                <a:gd name="T83" fmla="*/ 263 h 1783"/>
                <a:gd name="T84" fmla="*/ 697 w 1196"/>
                <a:gd name="T85" fmla="*/ 292 h 1783"/>
                <a:gd name="T86" fmla="*/ 697 w 1196"/>
                <a:gd name="T87" fmla="*/ 324 h 1783"/>
                <a:gd name="T88" fmla="*/ 697 w 1196"/>
                <a:gd name="T89" fmla="*/ 351 h 1783"/>
                <a:gd name="T90" fmla="*/ 697 w 1196"/>
                <a:gd name="T91" fmla="*/ 379 h 1783"/>
                <a:gd name="T92" fmla="*/ 697 w 1196"/>
                <a:gd name="T93" fmla="*/ 408 h 1783"/>
                <a:gd name="T94" fmla="*/ 701 w 1196"/>
                <a:gd name="T95" fmla="*/ 435 h 1783"/>
                <a:gd name="T96" fmla="*/ 716 w 1196"/>
                <a:gd name="T97" fmla="*/ 673 h 1783"/>
                <a:gd name="T98" fmla="*/ 341 w 1196"/>
                <a:gd name="T99" fmla="*/ 318 h 1783"/>
                <a:gd name="T100" fmla="*/ 509 w 1196"/>
                <a:gd name="T101" fmla="*/ 575 h 1783"/>
                <a:gd name="T102" fmla="*/ 399 w 1196"/>
                <a:gd name="T103" fmla="*/ 734 h 1783"/>
                <a:gd name="T104" fmla="*/ 0 w 1196"/>
                <a:gd name="T105" fmla="*/ 702 h 1783"/>
                <a:gd name="T106" fmla="*/ 452 w 1196"/>
                <a:gd name="T107" fmla="*/ 1783 h 1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96" h="1783">
                  <a:moveTo>
                    <a:pt x="583" y="1689"/>
                  </a:moveTo>
                  <a:lnTo>
                    <a:pt x="761" y="1355"/>
                  </a:lnTo>
                  <a:lnTo>
                    <a:pt x="1035" y="1171"/>
                  </a:lnTo>
                  <a:lnTo>
                    <a:pt x="761" y="1132"/>
                  </a:lnTo>
                  <a:lnTo>
                    <a:pt x="760" y="1126"/>
                  </a:lnTo>
                  <a:lnTo>
                    <a:pt x="760" y="1114"/>
                  </a:lnTo>
                  <a:lnTo>
                    <a:pt x="758" y="1104"/>
                  </a:lnTo>
                  <a:lnTo>
                    <a:pt x="758" y="1094"/>
                  </a:lnTo>
                  <a:lnTo>
                    <a:pt x="760" y="1083"/>
                  </a:lnTo>
                  <a:lnTo>
                    <a:pt x="761" y="1071"/>
                  </a:lnTo>
                  <a:lnTo>
                    <a:pt x="763" y="1053"/>
                  </a:lnTo>
                  <a:lnTo>
                    <a:pt x="767" y="1039"/>
                  </a:lnTo>
                  <a:lnTo>
                    <a:pt x="769" y="1030"/>
                  </a:lnTo>
                  <a:lnTo>
                    <a:pt x="773" y="1020"/>
                  </a:lnTo>
                  <a:lnTo>
                    <a:pt x="777" y="1012"/>
                  </a:lnTo>
                  <a:lnTo>
                    <a:pt x="781" y="1004"/>
                  </a:lnTo>
                  <a:lnTo>
                    <a:pt x="785" y="992"/>
                  </a:lnTo>
                  <a:lnTo>
                    <a:pt x="789" y="985"/>
                  </a:lnTo>
                  <a:lnTo>
                    <a:pt x="795" y="973"/>
                  </a:lnTo>
                  <a:lnTo>
                    <a:pt x="801" y="965"/>
                  </a:lnTo>
                  <a:lnTo>
                    <a:pt x="806" y="953"/>
                  </a:lnTo>
                  <a:lnTo>
                    <a:pt x="814" y="943"/>
                  </a:lnTo>
                  <a:lnTo>
                    <a:pt x="820" y="934"/>
                  </a:lnTo>
                  <a:lnTo>
                    <a:pt x="828" y="924"/>
                  </a:lnTo>
                  <a:lnTo>
                    <a:pt x="834" y="912"/>
                  </a:lnTo>
                  <a:lnTo>
                    <a:pt x="842" y="900"/>
                  </a:lnTo>
                  <a:lnTo>
                    <a:pt x="850" y="892"/>
                  </a:lnTo>
                  <a:lnTo>
                    <a:pt x="859" y="883"/>
                  </a:lnTo>
                  <a:lnTo>
                    <a:pt x="867" y="873"/>
                  </a:lnTo>
                  <a:lnTo>
                    <a:pt x="875" y="863"/>
                  </a:lnTo>
                  <a:lnTo>
                    <a:pt x="885" y="855"/>
                  </a:lnTo>
                  <a:lnTo>
                    <a:pt x="893" y="847"/>
                  </a:lnTo>
                  <a:lnTo>
                    <a:pt x="900" y="839"/>
                  </a:lnTo>
                  <a:lnTo>
                    <a:pt x="910" y="830"/>
                  </a:lnTo>
                  <a:lnTo>
                    <a:pt x="920" y="822"/>
                  </a:lnTo>
                  <a:lnTo>
                    <a:pt x="928" y="816"/>
                  </a:lnTo>
                  <a:lnTo>
                    <a:pt x="938" y="808"/>
                  </a:lnTo>
                  <a:lnTo>
                    <a:pt x="945" y="802"/>
                  </a:lnTo>
                  <a:lnTo>
                    <a:pt x="955" y="796"/>
                  </a:lnTo>
                  <a:lnTo>
                    <a:pt x="965" y="792"/>
                  </a:lnTo>
                  <a:lnTo>
                    <a:pt x="979" y="781"/>
                  </a:lnTo>
                  <a:lnTo>
                    <a:pt x="992" y="771"/>
                  </a:lnTo>
                  <a:lnTo>
                    <a:pt x="1006" y="761"/>
                  </a:lnTo>
                  <a:lnTo>
                    <a:pt x="1018" y="757"/>
                  </a:lnTo>
                  <a:lnTo>
                    <a:pt x="1026" y="751"/>
                  </a:lnTo>
                  <a:lnTo>
                    <a:pt x="1033" y="747"/>
                  </a:lnTo>
                  <a:lnTo>
                    <a:pt x="1037" y="747"/>
                  </a:lnTo>
                  <a:lnTo>
                    <a:pt x="1041" y="747"/>
                  </a:lnTo>
                  <a:lnTo>
                    <a:pt x="855" y="747"/>
                  </a:lnTo>
                  <a:lnTo>
                    <a:pt x="983" y="569"/>
                  </a:lnTo>
                  <a:lnTo>
                    <a:pt x="1196" y="681"/>
                  </a:lnTo>
                  <a:lnTo>
                    <a:pt x="1123" y="435"/>
                  </a:lnTo>
                  <a:lnTo>
                    <a:pt x="1004" y="267"/>
                  </a:lnTo>
                  <a:lnTo>
                    <a:pt x="848" y="390"/>
                  </a:lnTo>
                  <a:lnTo>
                    <a:pt x="775" y="651"/>
                  </a:lnTo>
                  <a:lnTo>
                    <a:pt x="767" y="416"/>
                  </a:lnTo>
                  <a:lnTo>
                    <a:pt x="767" y="412"/>
                  </a:lnTo>
                  <a:lnTo>
                    <a:pt x="771" y="410"/>
                  </a:lnTo>
                  <a:lnTo>
                    <a:pt x="775" y="402"/>
                  </a:lnTo>
                  <a:lnTo>
                    <a:pt x="781" y="394"/>
                  </a:lnTo>
                  <a:lnTo>
                    <a:pt x="785" y="382"/>
                  </a:lnTo>
                  <a:lnTo>
                    <a:pt x="793" y="371"/>
                  </a:lnTo>
                  <a:lnTo>
                    <a:pt x="801" y="355"/>
                  </a:lnTo>
                  <a:lnTo>
                    <a:pt x="808" y="341"/>
                  </a:lnTo>
                  <a:lnTo>
                    <a:pt x="812" y="331"/>
                  </a:lnTo>
                  <a:lnTo>
                    <a:pt x="816" y="324"/>
                  </a:lnTo>
                  <a:lnTo>
                    <a:pt x="820" y="314"/>
                  </a:lnTo>
                  <a:lnTo>
                    <a:pt x="824" y="306"/>
                  </a:lnTo>
                  <a:lnTo>
                    <a:pt x="828" y="296"/>
                  </a:lnTo>
                  <a:lnTo>
                    <a:pt x="832" y="286"/>
                  </a:lnTo>
                  <a:lnTo>
                    <a:pt x="834" y="279"/>
                  </a:lnTo>
                  <a:lnTo>
                    <a:pt x="840" y="269"/>
                  </a:lnTo>
                  <a:lnTo>
                    <a:pt x="840" y="257"/>
                  </a:lnTo>
                  <a:lnTo>
                    <a:pt x="844" y="249"/>
                  </a:lnTo>
                  <a:lnTo>
                    <a:pt x="848" y="237"/>
                  </a:lnTo>
                  <a:lnTo>
                    <a:pt x="850" y="230"/>
                  </a:lnTo>
                  <a:lnTo>
                    <a:pt x="852" y="218"/>
                  </a:lnTo>
                  <a:lnTo>
                    <a:pt x="853" y="210"/>
                  </a:lnTo>
                  <a:lnTo>
                    <a:pt x="853" y="200"/>
                  </a:lnTo>
                  <a:lnTo>
                    <a:pt x="855" y="190"/>
                  </a:lnTo>
                  <a:lnTo>
                    <a:pt x="853" y="180"/>
                  </a:lnTo>
                  <a:lnTo>
                    <a:pt x="853" y="171"/>
                  </a:lnTo>
                  <a:lnTo>
                    <a:pt x="853" y="159"/>
                  </a:lnTo>
                  <a:lnTo>
                    <a:pt x="853" y="151"/>
                  </a:lnTo>
                  <a:lnTo>
                    <a:pt x="852" y="141"/>
                  </a:lnTo>
                  <a:lnTo>
                    <a:pt x="850" y="131"/>
                  </a:lnTo>
                  <a:lnTo>
                    <a:pt x="848" y="124"/>
                  </a:lnTo>
                  <a:lnTo>
                    <a:pt x="848" y="116"/>
                  </a:lnTo>
                  <a:lnTo>
                    <a:pt x="844" y="106"/>
                  </a:lnTo>
                  <a:lnTo>
                    <a:pt x="840" y="98"/>
                  </a:lnTo>
                  <a:lnTo>
                    <a:pt x="838" y="90"/>
                  </a:lnTo>
                  <a:lnTo>
                    <a:pt x="836" y="82"/>
                  </a:lnTo>
                  <a:lnTo>
                    <a:pt x="830" y="67"/>
                  </a:lnTo>
                  <a:lnTo>
                    <a:pt x="826" y="55"/>
                  </a:lnTo>
                  <a:lnTo>
                    <a:pt x="818" y="41"/>
                  </a:lnTo>
                  <a:lnTo>
                    <a:pt x="812" y="31"/>
                  </a:lnTo>
                  <a:lnTo>
                    <a:pt x="806" y="20"/>
                  </a:lnTo>
                  <a:lnTo>
                    <a:pt x="801" y="12"/>
                  </a:lnTo>
                  <a:lnTo>
                    <a:pt x="793" y="2"/>
                  </a:lnTo>
                  <a:lnTo>
                    <a:pt x="791" y="0"/>
                  </a:lnTo>
                  <a:lnTo>
                    <a:pt x="787" y="2"/>
                  </a:lnTo>
                  <a:lnTo>
                    <a:pt x="781" y="14"/>
                  </a:lnTo>
                  <a:lnTo>
                    <a:pt x="775" y="22"/>
                  </a:lnTo>
                  <a:lnTo>
                    <a:pt x="769" y="31"/>
                  </a:lnTo>
                  <a:lnTo>
                    <a:pt x="763" y="43"/>
                  </a:lnTo>
                  <a:lnTo>
                    <a:pt x="758" y="57"/>
                  </a:lnTo>
                  <a:lnTo>
                    <a:pt x="750" y="71"/>
                  </a:lnTo>
                  <a:lnTo>
                    <a:pt x="742" y="84"/>
                  </a:lnTo>
                  <a:lnTo>
                    <a:pt x="738" y="92"/>
                  </a:lnTo>
                  <a:lnTo>
                    <a:pt x="736" y="102"/>
                  </a:lnTo>
                  <a:lnTo>
                    <a:pt x="732" y="112"/>
                  </a:lnTo>
                  <a:lnTo>
                    <a:pt x="730" y="120"/>
                  </a:lnTo>
                  <a:lnTo>
                    <a:pt x="726" y="129"/>
                  </a:lnTo>
                  <a:lnTo>
                    <a:pt x="722" y="137"/>
                  </a:lnTo>
                  <a:lnTo>
                    <a:pt x="720" y="147"/>
                  </a:lnTo>
                  <a:lnTo>
                    <a:pt x="716" y="157"/>
                  </a:lnTo>
                  <a:lnTo>
                    <a:pt x="715" y="167"/>
                  </a:lnTo>
                  <a:lnTo>
                    <a:pt x="713" y="179"/>
                  </a:lnTo>
                  <a:lnTo>
                    <a:pt x="709" y="188"/>
                  </a:lnTo>
                  <a:lnTo>
                    <a:pt x="709" y="200"/>
                  </a:lnTo>
                  <a:lnTo>
                    <a:pt x="705" y="210"/>
                  </a:lnTo>
                  <a:lnTo>
                    <a:pt x="703" y="220"/>
                  </a:lnTo>
                  <a:lnTo>
                    <a:pt x="701" y="231"/>
                  </a:lnTo>
                  <a:lnTo>
                    <a:pt x="701" y="241"/>
                  </a:lnTo>
                  <a:lnTo>
                    <a:pt x="699" y="251"/>
                  </a:lnTo>
                  <a:lnTo>
                    <a:pt x="697" y="263"/>
                  </a:lnTo>
                  <a:lnTo>
                    <a:pt x="697" y="271"/>
                  </a:lnTo>
                  <a:lnTo>
                    <a:pt x="697" y="284"/>
                  </a:lnTo>
                  <a:lnTo>
                    <a:pt x="697" y="292"/>
                  </a:lnTo>
                  <a:lnTo>
                    <a:pt x="697" y="304"/>
                  </a:lnTo>
                  <a:lnTo>
                    <a:pt x="697" y="312"/>
                  </a:lnTo>
                  <a:lnTo>
                    <a:pt x="697" y="324"/>
                  </a:lnTo>
                  <a:lnTo>
                    <a:pt x="697" y="331"/>
                  </a:lnTo>
                  <a:lnTo>
                    <a:pt x="697" y="343"/>
                  </a:lnTo>
                  <a:lnTo>
                    <a:pt x="697" y="351"/>
                  </a:lnTo>
                  <a:lnTo>
                    <a:pt x="697" y="363"/>
                  </a:lnTo>
                  <a:lnTo>
                    <a:pt x="697" y="371"/>
                  </a:lnTo>
                  <a:lnTo>
                    <a:pt x="697" y="379"/>
                  </a:lnTo>
                  <a:lnTo>
                    <a:pt x="697" y="386"/>
                  </a:lnTo>
                  <a:lnTo>
                    <a:pt x="697" y="394"/>
                  </a:lnTo>
                  <a:lnTo>
                    <a:pt x="697" y="408"/>
                  </a:lnTo>
                  <a:lnTo>
                    <a:pt x="699" y="422"/>
                  </a:lnTo>
                  <a:lnTo>
                    <a:pt x="699" y="430"/>
                  </a:lnTo>
                  <a:lnTo>
                    <a:pt x="701" y="435"/>
                  </a:lnTo>
                  <a:lnTo>
                    <a:pt x="701" y="441"/>
                  </a:lnTo>
                  <a:lnTo>
                    <a:pt x="703" y="443"/>
                  </a:lnTo>
                  <a:lnTo>
                    <a:pt x="716" y="673"/>
                  </a:lnTo>
                  <a:lnTo>
                    <a:pt x="642" y="598"/>
                  </a:lnTo>
                  <a:lnTo>
                    <a:pt x="501" y="190"/>
                  </a:lnTo>
                  <a:lnTo>
                    <a:pt x="341" y="318"/>
                  </a:lnTo>
                  <a:lnTo>
                    <a:pt x="264" y="435"/>
                  </a:lnTo>
                  <a:lnTo>
                    <a:pt x="392" y="435"/>
                  </a:lnTo>
                  <a:lnTo>
                    <a:pt x="509" y="575"/>
                  </a:lnTo>
                  <a:lnTo>
                    <a:pt x="259" y="563"/>
                  </a:lnTo>
                  <a:lnTo>
                    <a:pt x="141" y="622"/>
                  </a:lnTo>
                  <a:lnTo>
                    <a:pt x="399" y="734"/>
                  </a:lnTo>
                  <a:lnTo>
                    <a:pt x="495" y="1020"/>
                  </a:lnTo>
                  <a:lnTo>
                    <a:pt x="198" y="800"/>
                  </a:lnTo>
                  <a:lnTo>
                    <a:pt x="0" y="702"/>
                  </a:lnTo>
                  <a:lnTo>
                    <a:pt x="45" y="792"/>
                  </a:lnTo>
                  <a:lnTo>
                    <a:pt x="488" y="1398"/>
                  </a:lnTo>
                  <a:lnTo>
                    <a:pt x="452" y="1783"/>
                  </a:lnTo>
                  <a:lnTo>
                    <a:pt x="583" y="1689"/>
                  </a:lnTo>
                  <a:close/>
                </a:path>
              </a:pathLst>
            </a:custGeom>
            <a:solidFill>
              <a:srgbClr val="367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359" y="78"/>
              <a:ext cx="66" cy="306"/>
            </a:xfrm>
            <a:custGeom>
              <a:avLst/>
              <a:gdLst>
                <a:gd name="T0" fmla="*/ 23 w 131"/>
                <a:gd name="T1" fmla="*/ 365 h 612"/>
                <a:gd name="T2" fmla="*/ 37 w 131"/>
                <a:gd name="T3" fmla="*/ 345 h 612"/>
                <a:gd name="T4" fmla="*/ 51 w 131"/>
                <a:gd name="T5" fmla="*/ 325 h 612"/>
                <a:gd name="T6" fmla="*/ 68 w 131"/>
                <a:gd name="T7" fmla="*/ 304 h 612"/>
                <a:gd name="T8" fmla="*/ 82 w 131"/>
                <a:gd name="T9" fmla="*/ 276 h 612"/>
                <a:gd name="T10" fmla="*/ 98 w 131"/>
                <a:gd name="T11" fmla="*/ 249 h 612"/>
                <a:gd name="T12" fmla="*/ 112 w 131"/>
                <a:gd name="T13" fmla="*/ 221 h 612"/>
                <a:gd name="T14" fmla="*/ 121 w 131"/>
                <a:gd name="T15" fmla="*/ 192 h 612"/>
                <a:gd name="T16" fmla="*/ 127 w 131"/>
                <a:gd name="T17" fmla="*/ 165 h 612"/>
                <a:gd name="T18" fmla="*/ 129 w 131"/>
                <a:gd name="T19" fmla="*/ 137 h 612"/>
                <a:gd name="T20" fmla="*/ 129 w 131"/>
                <a:gd name="T21" fmla="*/ 112 h 612"/>
                <a:gd name="T22" fmla="*/ 129 w 131"/>
                <a:gd name="T23" fmla="*/ 92 h 612"/>
                <a:gd name="T24" fmla="*/ 127 w 131"/>
                <a:gd name="T25" fmla="*/ 74 h 612"/>
                <a:gd name="T26" fmla="*/ 125 w 131"/>
                <a:gd name="T27" fmla="*/ 59 h 612"/>
                <a:gd name="T28" fmla="*/ 63 w 131"/>
                <a:gd name="T29" fmla="*/ 186 h 612"/>
                <a:gd name="T30" fmla="*/ 23 w 131"/>
                <a:gd name="T31" fmla="*/ 290 h 612"/>
                <a:gd name="T32" fmla="*/ 23 w 131"/>
                <a:gd name="T33" fmla="*/ 278 h 612"/>
                <a:gd name="T34" fmla="*/ 23 w 131"/>
                <a:gd name="T35" fmla="*/ 263 h 612"/>
                <a:gd name="T36" fmla="*/ 25 w 131"/>
                <a:gd name="T37" fmla="*/ 247 h 612"/>
                <a:gd name="T38" fmla="*/ 27 w 131"/>
                <a:gd name="T39" fmla="*/ 227 h 612"/>
                <a:gd name="T40" fmla="*/ 31 w 131"/>
                <a:gd name="T41" fmla="*/ 204 h 612"/>
                <a:gd name="T42" fmla="*/ 35 w 131"/>
                <a:gd name="T43" fmla="*/ 176 h 612"/>
                <a:gd name="T44" fmla="*/ 39 w 131"/>
                <a:gd name="T45" fmla="*/ 145 h 612"/>
                <a:gd name="T46" fmla="*/ 43 w 131"/>
                <a:gd name="T47" fmla="*/ 120 h 612"/>
                <a:gd name="T48" fmla="*/ 47 w 131"/>
                <a:gd name="T49" fmla="*/ 102 h 612"/>
                <a:gd name="T50" fmla="*/ 51 w 131"/>
                <a:gd name="T51" fmla="*/ 78 h 612"/>
                <a:gd name="T52" fmla="*/ 57 w 131"/>
                <a:gd name="T53" fmla="*/ 47 h 612"/>
                <a:gd name="T54" fmla="*/ 63 w 131"/>
                <a:gd name="T55" fmla="*/ 20 h 612"/>
                <a:gd name="T56" fmla="*/ 57 w 131"/>
                <a:gd name="T57" fmla="*/ 6 h 612"/>
                <a:gd name="T58" fmla="*/ 49 w 131"/>
                <a:gd name="T59" fmla="*/ 20 h 612"/>
                <a:gd name="T60" fmla="*/ 39 w 131"/>
                <a:gd name="T61" fmla="*/ 39 h 612"/>
                <a:gd name="T62" fmla="*/ 29 w 131"/>
                <a:gd name="T63" fmla="*/ 65 h 612"/>
                <a:gd name="T64" fmla="*/ 22 w 131"/>
                <a:gd name="T65" fmla="*/ 86 h 612"/>
                <a:gd name="T66" fmla="*/ 16 w 131"/>
                <a:gd name="T67" fmla="*/ 102 h 612"/>
                <a:gd name="T68" fmla="*/ 12 w 131"/>
                <a:gd name="T69" fmla="*/ 120 h 612"/>
                <a:gd name="T70" fmla="*/ 10 w 131"/>
                <a:gd name="T71" fmla="*/ 137 h 612"/>
                <a:gd name="T72" fmla="*/ 6 w 131"/>
                <a:gd name="T73" fmla="*/ 157 h 612"/>
                <a:gd name="T74" fmla="*/ 4 w 131"/>
                <a:gd name="T75" fmla="*/ 174 h 612"/>
                <a:gd name="T76" fmla="*/ 2 w 131"/>
                <a:gd name="T77" fmla="*/ 194 h 612"/>
                <a:gd name="T78" fmla="*/ 0 w 131"/>
                <a:gd name="T79" fmla="*/ 216 h 612"/>
                <a:gd name="T80" fmla="*/ 0 w 131"/>
                <a:gd name="T81" fmla="*/ 235 h 612"/>
                <a:gd name="T82" fmla="*/ 0 w 131"/>
                <a:gd name="T83" fmla="*/ 257 h 612"/>
                <a:gd name="T84" fmla="*/ 0 w 131"/>
                <a:gd name="T85" fmla="*/ 276 h 612"/>
                <a:gd name="T86" fmla="*/ 0 w 131"/>
                <a:gd name="T87" fmla="*/ 296 h 612"/>
                <a:gd name="T88" fmla="*/ 2 w 131"/>
                <a:gd name="T89" fmla="*/ 314 h 612"/>
                <a:gd name="T90" fmla="*/ 2 w 131"/>
                <a:gd name="T91" fmla="*/ 331 h 612"/>
                <a:gd name="T92" fmla="*/ 4 w 131"/>
                <a:gd name="T93" fmla="*/ 353 h 612"/>
                <a:gd name="T94" fmla="*/ 6 w 131"/>
                <a:gd name="T95" fmla="*/ 376 h 612"/>
                <a:gd name="T96" fmla="*/ 8 w 131"/>
                <a:gd name="T97" fmla="*/ 390 h 612"/>
                <a:gd name="T98" fmla="*/ 27 w 131"/>
                <a:gd name="T99" fmla="*/ 612 h 612"/>
                <a:gd name="T100" fmla="*/ 23 w 131"/>
                <a:gd name="T101" fmla="*/ 371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1" h="612">
                  <a:moveTo>
                    <a:pt x="23" y="371"/>
                  </a:moveTo>
                  <a:lnTo>
                    <a:pt x="23" y="365"/>
                  </a:lnTo>
                  <a:lnTo>
                    <a:pt x="33" y="355"/>
                  </a:lnTo>
                  <a:lnTo>
                    <a:pt x="37" y="345"/>
                  </a:lnTo>
                  <a:lnTo>
                    <a:pt x="43" y="337"/>
                  </a:lnTo>
                  <a:lnTo>
                    <a:pt x="51" y="325"/>
                  </a:lnTo>
                  <a:lnTo>
                    <a:pt x="61" y="318"/>
                  </a:lnTo>
                  <a:lnTo>
                    <a:pt x="68" y="304"/>
                  </a:lnTo>
                  <a:lnTo>
                    <a:pt x="74" y="290"/>
                  </a:lnTo>
                  <a:lnTo>
                    <a:pt x="82" y="276"/>
                  </a:lnTo>
                  <a:lnTo>
                    <a:pt x="92" y="265"/>
                  </a:lnTo>
                  <a:lnTo>
                    <a:pt x="98" y="249"/>
                  </a:lnTo>
                  <a:lnTo>
                    <a:pt x="106" y="235"/>
                  </a:lnTo>
                  <a:lnTo>
                    <a:pt x="112" y="221"/>
                  </a:lnTo>
                  <a:lnTo>
                    <a:pt x="119" y="208"/>
                  </a:lnTo>
                  <a:lnTo>
                    <a:pt x="121" y="192"/>
                  </a:lnTo>
                  <a:lnTo>
                    <a:pt x="125" y="178"/>
                  </a:lnTo>
                  <a:lnTo>
                    <a:pt x="127" y="165"/>
                  </a:lnTo>
                  <a:lnTo>
                    <a:pt x="129" y="151"/>
                  </a:lnTo>
                  <a:lnTo>
                    <a:pt x="129" y="137"/>
                  </a:lnTo>
                  <a:lnTo>
                    <a:pt x="129" y="125"/>
                  </a:lnTo>
                  <a:lnTo>
                    <a:pt x="129" y="112"/>
                  </a:lnTo>
                  <a:lnTo>
                    <a:pt x="131" y="104"/>
                  </a:lnTo>
                  <a:lnTo>
                    <a:pt x="129" y="92"/>
                  </a:lnTo>
                  <a:lnTo>
                    <a:pt x="127" y="84"/>
                  </a:lnTo>
                  <a:lnTo>
                    <a:pt x="127" y="74"/>
                  </a:lnTo>
                  <a:lnTo>
                    <a:pt x="127" y="69"/>
                  </a:lnTo>
                  <a:lnTo>
                    <a:pt x="125" y="59"/>
                  </a:lnTo>
                  <a:lnTo>
                    <a:pt x="63" y="186"/>
                  </a:lnTo>
                  <a:lnTo>
                    <a:pt x="23" y="292"/>
                  </a:lnTo>
                  <a:lnTo>
                    <a:pt x="23" y="290"/>
                  </a:lnTo>
                  <a:lnTo>
                    <a:pt x="23" y="284"/>
                  </a:lnTo>
                  <a:lnTo>
                    <a:pt x="23" y="278"/>
                  </a:lnTo>
                  <a:lnTo>
                    <a:pt x="23" y="271"/>
                  </a:lnTo>
                  <a:lnTo>
                    <a:pt x="23" y="263"/>
                  </a:lnTo>
                  <a:lnTo>
                    <a:pt x="23" y="257"/>
                  </a:lnTo>
                  <a:lnTo>
                    <a:pt x="25" y="247"/>
                  </a:lnTo>
                  <a:lnTo>
                    <a:pt x="27" y="239"/>
                  </a:lnTo>
                  <a:lnTo>
                    <a:pt x="27" y="227"/>
                  </a:lnTo>
                  <a:lnTo>
                    <a:pt x="29" y="218"/>
                  </a:lnTo>
                  <a:lnTo>
                    <a:pt x="31" y="204"/>
                  </a:lnTo>
                  <a:lnTo>
                    <a:pt x="35" y="192"/>
                  </a:lnTo>
                  <a:lnTo>
                    <a:pt x="35" y="176"/>
                  </a:lnTo>
                  <a:lnTo>
                    <a:pt x="37" y="161"/>
                  </a:lnTo>
                  <a:lnTo>
                    <a:pt x="39" y="145"/>
                  </a:lnTo>
                  <a:lnTo>
                    <a:pt x="43" y="129"/>
                  </a:lnTo>
                  <a:lnTo>
                    <a:pt x="43" y="120"/>
                  </a:lnTo>
                  <a:lnTo>
                    <a:pt x="45" y="112"/>
                  </a:lnTo>
                  <a:lnTo>
                    <a:pt x="47" y="102"/>
                  </a:lnTo>
                  <a:lnTo>
                    <a:pt x="49" y="94"/>
                  </a:lnTo>
                  <a:lnTo>
                    <a:pt x="51" y="78"/>
                  </a:lnTo>
                  <a:lnTo>
                    <a:pt x="55" y="65"/>
                  </a:lnTo>
                  <a:lnTo>
                    <a:pt x="57" y="47"/>
                  </a:lnTo>
                  <a:lnTo>
                    <a:pt x="61" y="33"/>
                  </a:lnTo>
                  <a:lnTo>
                    <a:pt x="63" y="20"/>
                  </a:lnTo>
                  <a:lnTo>
                    <a:pt x="63" y="0"/>
                  </a:lnTo>
                  <a:lnTo>
                    <a:pt x="57" y="6"/>
                  </a:lnTo>
                  <a:lnTo>
                    <a:pt x="53" y="14"/>
                  </a:lnTo>
                  <a:lnTo>
                    <a:pt x="49" y="20"/>
                  </a:lnTo>
                  <a:lnTo>
                    <a:pt x="45" y="31"/>
                  </a:lnTo>
                  <a:lnTo>
                    <a:pt x="39" y="39"/>
                  </a:lnTo>
                  <a:lnTo>
                    <a:pt x="33" y="53"/>
                  </a:lnTo>
                  <a:lnTo>
                    <a:pt x="29" y="65"/>
                  </a:lnTo>
                  <a:lnTo>
                    <a:pt x="23" y="78"/>
                  </a:lnTo>
                  <a:lnTo>
                    <a:pt x="22" y="86"/>
                  </a:lnTo>
                  <a:lnTo>
                    <a:pt x="20" y="92"/>
                  </a:lnTo>
                  <a:lnTo>
                    <a:pt x="16" y="102"/>
                  </a:lnTo>
                  <a:lnTo>
                    <a:pt x="16" y="112"/>
                  </a:lnTo>
                  <a:lnTo>
                    <a:pt x="12" y="120"/>
                  </a:lnTo>
                  <a:lnTo>
                    <a:pt x="10" y="127"/>
                  </a:lnTo>
                  <a:lnTo>
                    <a:pt x="10" y="137"/>
                  </a:lnTo>
                  <a:lnTo>
                    <a:pt x="10" y="147"/>
                  </a:lnTo>
                  <a:lnTo>
                    <a:pt x="6" y="157"/>
                  </a:lnTo>
                  <a:lnTo>
                    <a:pt x="4" y="167"/>
                  </a:lnTo>
                  <a:lnTo>
                    <a:pt x="4" y="174"/>
                  </a:lnTo>
                  <a:lnTo>
                    <a:pt x="4" y="186"/>
                  </a:lnTo>
                  <a:lnTo>
                    <a:pt x="2" y="194"/>
                  </a:lnTo>
                  <a:lnTo>
                    <a:pt x="0" y="206"/>
                  </a:lnTo>
                  <a:lnTo>
                    <a:pt x="0" y="216"/>
                  </a:lnTo>
                  <a:lnTo>
                    <a:pt x="0" y="225"/>
                  </a:lnTo>
                  <a:lnTo>
                    <a:pt x="0" y="235"/>
                  </a:lnTo>
                  <a:lnTo>
                    <a:pt x="0" y="245"/>
                  </a:lnTo>
                  <a:lnTo>
                    <a:pt x="0" y="257"/>
                  </a:lnTo>
                  <a:lnTo>
                    <a:pt x="0" y="267"/>
                  </a:lnTo>
                  <a:lnTo>
                    <a:pt x="0" y="276"/>
                  </a:lnTo>
                  <a:lnTo>
                    <a:pt x="0" y="286"/>
                  </a:lnTo>
                  <a:lnTo>
                    <a:pt x="0" y="296"/>
                  </a:lnTo>
                  <a:lnTo>
                    <a:pt x="2" y="306"/>
                  </a:lnTo>
                  <a:lnTo>
                    <a:pt x="2" y="314"/>
                  </a:lnTo>
                  <a:lnTo>
                    <a:pt x="2" y="323"/>
                  </a:lnTo>
                  <a:lnTo>
                    <a:pt x="2" y="331"/>
                  </a:lnTo>
                  <a:lnTo>
                    <a:pt x="4" y="339"/>
                  </a:lnTo>
                  <a:lnTo>
                    <a:pt x="4" y="353"/>
                  </a:lnTo>
                  <a:lnTo>
                    <a:pt x="6" y="367"/>
                  </a:lnTo>
                  <a:lnTo>
                    <a:pt x="6" y="376"/>
                  </a:lnTo>
                  <a:lnTo>
                    <a:pt x="8" y="384"/>
                  </a:lnTo>
                  <a:lnTo>
                    <a:pt x="8" y="390"/>
                  </a:lnTo>
                  <a:lnTo>
                    <a:pt x="10" y="392"/>
                  </a:lnTo>
                  <a:lnTo>
                    <a:pt x="27" y="612"/>
                  </a:lnTo>
                  <a:lnTo>
                    <a:pt x="35" y="433"/>
                  </a:lnTo>
                  <a:lnTo>
                    <a:pt x="23" y="371"/>
                  </a:lnTo>
                  <a:close/>
                </a:path>
              </a:pathLst>
            </a:custGeom>
            <a:solidFill>
              <a:srgbClr val="9CC7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135" y="150"/>
              <a:ext cx="121" cy="119"/>
            </a:xfrm>
            <a:custGeom>
              <a:avLst/>
              <a:gdLst>
                <a:gd name="T0" fmla="*/ 243 w 243"/>
                <a:gd name="T1" fmla="*/ 0 h 237"/>
                <a:gd name="T2" fmla="*/ 225 w 243"/>
                <a:gd name="T3" fmla="*/ 90 h 237"/>
                <a:gd name="T4" fmla="*/ 121 w 243"/>
                <a:gd name="T5" fmla="*/ 141 h 237"/>
                <a:gd name="T6" fmla="*/ 201 w 243"/>
                <a:gd name="T7" fmla="*/ 141 h 237"/>
                <a:gd name="T8" fmla="*/ 160 w 243"/>
                <a:gd name="T9" fmla="*/ 233 h 237"/>
                <a:gd name="T10" fmla="*/ 102 w 243"/>
                <a:gd name="T11" fmla="*/ 233 h 237"/>
                <a:gd name="T12" fmla="*/ 0 w 243"/>
                <a:gd name="T13" fmla="*/ 237 h 237"/>
                <a:gd name="T14" fmla="*/ 0 w 243"/>
                <a:gd name="T15" fmla="*/ 233 h 237"/>
                <a:gd name="T16" fmla="*/ 4 w 243"/>
                <a:gd name="T17" fmla="*/ 226 h 237"/>
                <a:gd name="T18" fmla="*/ 10 w 243"/>
                <a:gd name="T19" fmla="*/ 214 h 237"/>
                <a:gd name="T20" fmla="*/ 19 w 243"/>
                <a:gd name="T21" fmla="*/ 200 h 237"/>
                <a:gd name="T22" fmla="*/ 23 w 243"/>
                <a:gd name="T23" fmla="*/ 188 h 237"/>
                <a:gd name="T24" fmla="*/ 29 w 243"/>
                <a:gd name="T25" fmla="*/ 180 h 237"/>
                <a:gd name="T26" fmla="*/ 37 w 243"/>
                <a:gd name="T27" fmla="*/ 171 h 237"/>
                <a:gd name="T28" fmla="*/ 45 w 243"/>
                <a:gd name="T29" fmla="*/ 161 h 237"/>
                <a:gd name="T30" fmla="*/ 53 w 243"/>
                <a:gd name="T31" fmla="*/ 151 h 237"/>
                <a:gd name="T32" fmla="*/ 63 w 243"/>
                <a:gd name="T33" fmla="*/ 141 h 237"/>
                <a:gd name="T34" fmla="*/ 72 w 243"/>
                <a:gd name="T35" fmla="*/ 129 h 237"/>
                <a:gd name="T36" fmla="*/ 84 w 243"/>
                <a:gd name="T37" fmla="*/ 122 h 237"/>
                <a:gd name="T38" fmla="*/ 96 w 243"/>
                <a:gd name="T39" fmla="*/ 108 h 237"/>
                <a:gd name="T40" fmla="*/ 108 w 243"/>
                <a:gd name="T41" fmla="*/ 98 h 237"/>
                <a:gd name="T42" fmla="*/ 121 w 243"/>
                <a:gd name="T43" fmla="*/ 86 h 237"/>
                <a:gd name="T44" fmla="*/ 135 w 243"/>
                <a:gd name="T45" fmla="*/ 77 h 237"/>
                <a:gd name="T46" fmla="*/ 147 w 243"/>
                <a:gd name="T47" fmla="*/ 67 h 237"/>
                <a:gd name="T48" fmla="*/ 160 w 243"/>
                <a:gd name="T49" fmla="*/ 55 h 237"/>
                <a:gd name="T50" fmla="*/ 172 w 243"/>
                <a:gd name="T51" fmla="*/ 47 h 237"/>
                <a:gd name="T52" fmla="*/ 186 w 243"/>
                <a:gd name="T53" fmla="*/ 37 h 237"/>
                <a:gd name="T54" fmla="*/ 196 w 243"/>
                <a:gd name="T55" fmla="*/ 29 h 237"/>
                <a:gd name="T56" fmla="*/ 207 w 243"/>
                <a:gd name="T57" fmla="*/ 22 h 237"/>
                <a:gd name="T58" fmla="*/ 215 w 243"/>
                <a:gd name="T59" fmla="*/ 14 h 237"/>
                <a:gd name="T60" fmla="*/ 225 w 243"/>
                <a:gd name="T61" fmla="*/ 10 h 237"/>
                <a:gd name="T62" fmla="*/ 237 w 243"/>
                <a:gd name="T63" fmla="*/ 2 h 237"/>
                <a:gd name="T64" fmla="*/ 243 w 243"/>
                <a:gd name="T65" fmla="*/ 0 h 237"/>
                <a:gd name="T66" fmla="*/ 243 w 243"/>
                <a:gd name="T67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3" h="237">
                  <a:moveTo>
                    <a:pt x="243" y="0"/>
                  </a:moveTo>
                  <a:lnTo>
                    <a:pt x="225" y="90"/>
                  </a:lnTo>
                  <a:lnTo>
                    <a:pt x="121" y="141"/>
                  </a:lnTo>
                  <a:lnTo>
                    <a:pt x="201" y="141"/>
                  </a:lnTo>
                  <a:lnTo>
                    <a:pt x="160" y="233"/>
                  </a:lnTo>
                  <a:lnTo>
                    <a:pt x="102" y="233"/>
                  </a:lnTo>
                  <a:lnTo>
                    <a:pt x="0" y="237"/>
                  </a:lnTo>
                  <a:lnTo>
                    <a:pt x="0" y="233"/>
                  </a:lnTo>
                  <a:lnTo>
                    <a:pt x="4" y="226"/>
                  </a:lnTo>
                  <a:lnTo>
                    <a:pt x="10" y="214"/>
                  </a:lnTo>
                  <a:lnTo>
                    <a:pt x="19" y="200"/>
                  </a:lnTo>
                  <a:lnTo>
                    <a:pt x="23" y="188"/>
                  </a:lnTo>
                  <a:lnTo>
                    <a:pt x="29" y="180"/>
                  </a:lnTo>
                  <a:lnTo>
                    <a:pt x="37" y="171"/>
                  </a:lnTo>
                  <a:lnTo>
                    <a:pt x="45" y="161"/>
                  </a:lnTo>
                  <a:lnTo>
                    <a:pt x="53" y="151"/>
                  </a:lnTo>
                  <a:lnTo>
                    <a:pt x="63" y="141"/>
                  </a:lnTo>
                  <a:lnTo>
                    <a:pt x="72" y="129"/>
                  </a:lnTo>
                  <a:lnTo>
                    <a:pt x="84" y="122"/>
                  </a:lnTo>
                  <a:lnTo>
                    <a:pt x="96" y="108"/>
                  </a:lnTo>
                  <a:lnTo>
                    <a:pt x="108" y="98"/>
                  </a:lnTo>
                  <a:lnTo>
                    <a:pt x="121" y="86"/>
                  </a:lnTo>
                  <a:lnTo>
                    <a:pt x="135" y="77"/>
                  </a:lnTo>
                  <a:lnTo>
                    <a:pt x="147" y="67"/>
                  </a:lnTo>
                  <a:lnTo>
                    <a:pt x="160" y="55"/>
                  </a:lnTo>
                  <a:lnTo>
                    <a:pt x="172" y="47"/>
                  </a:lnTo>
                  <a:lnTo>
                    <a:pt x="186" y="37"/>
                  </a:lnTo>
                  <a:lnTo>
                    <a:pt x="196" y="29"/>
                  </a:lnTo>
                  <a:lnTo>
                    <a:pt x="207" y="22"/>
                  </a:lnTo>
                  <a:lnTo>
                    <a:pt x="215" y="14"/>
                  </a:lnTo>
                  <a:lnTo>
                    <a:pt x="225" y="10"/>
                  </a:lnTo>
                  <a:lnTo>
                    <a:pt x="237" y="2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9CC7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084" y="333"/>
              <a:ext cx="191" cy="76"/>
            </a:xfrm>
            <a:custGeom>
              <a:avLst/>
              <a:gdLst>
                <a:gd name="T0" fmla="*/ 0 w 382"/>
                <a:gd name="T1" fmla="*/ 66 h 151"/>
                <a:gd name="T2" fmla="*/ 120 w 382"/>
                <a:gd name="T3" fmla="*/ 0 h 151"/>
                <a:gd name="T4" fmla="*/ 319 w 382"/>
                <a:gd name="T5" fmla="*/ 6 h 151"/>
                <a:gd name="T6" fmla="*/ 382 w 382"/>
                <a:gd name="T7" fmla="*/ 65 h 151"/>
                <a:gd name="T8" fmla="*/ 376 w 382"/>
                <a:gd name="T9" fmla="*/ 65 h 151"/>
                <a:gd name="T10" fmla="*/ 370 w 382"/>
                <a:gd name="T11" fmla="*/ 65 h 151"/>
                <a:gd name="T12" fmla="*/ 356 w 382"/>
                <a:gd name="T13" fmla="*/ 65 h 151"/>
                <a:gd name="T14" fmla="*/ 343 w 382"/>
                <a:gd name="T15" fmla="*/ 65 h 151"/>
                <a:gd name="T16" fmla="*/ 331 w 382"/>
                <a:gd name="T17" fmla="*/ 65 h 151"/>
                <a:gd name="T18" fmla="*/ 323 w 382"/>
                <a:gd name="T19" fmla="*/ 65 h 151"/>
                <a:gd name="T20" fmla="*/ 311 w 382"/>
                <a:gd name="T21" fmla="*/ 65 h 151"/>
                <a:gd name="T22" fmla="*/ 303 w 382"/>
                <a:gd name="T23" fmla="*/ 65 h 151"/>
                <a:gd name="T24" fmla="*/ 290 w 382"/>
                <a:gd name="T25" fmla="*/ 65 h 151"/>
                <a:gd name="T26" fmla="*/ 282 w 382"/>
                <a:gd name="T27" fmla="*/ 65 h 151"/>
                <a:gd name="T28" fmla="*/ 270 w 382"/>
                <a:gd name="T29" fmla="*/ 65 h 151"/>
                <a:gd name="T30" fmla="*/ 260 w 382"/>
                <a:gd name="T31" fmla="*/ 65 h 151"/>
                <a:gd name="T32" fmla="*/ 249 w 382"/>
                <a:gd name="T33" fmla="*/ 65 h 151"/>
                <a:gd name="T34" fmla="*/ 237 w 382"/>
                <a:gd name="T35" fmla="*/ 65 h 151"/>
                <a:gd name="T36" fmla="*/ 225 w 382"/>
                <a:gd name="T37" fmla="*/ 65 h 151"/>
                <a:gd name="T38" fmla="*/ 217 w 382"/>
                <a:gd name="T39" fmla="*/ 65 h 151"/>
                <a:gd name="T40" fmla="*/ 206 w 382"/>
                <a:gd name="T41" fmla="*/ 65 h 151"/>
                <a:gd name="T42" fmla="*/ 198 w 382"/>
                <a:gd name="T43" fmla="*/ 65 h 151"/>
                <a:gd name="T44" fmla="*/ 188 w 382"/>
                <a:gd name="T45" fmla="*/ 65 h 151"/>
                <a:gd name="T46" fmla="*/ 180 w 382"/>
                <a:gd name="T47" fmla="*/ 65 h 151"/>
                <a:gd name="T48" fmla="*/ 165 w 382"/>
                <a:gd name="T49" fmla="*/ 65 h 151"/>
                <a:gd name="T50" fmla="*/ 155 w 382"/>
                <a:gd name="T51" fmla="*/ 65 h 151"/>
                <a:gd name="T52" fmla="*/ 147 w 382"/>
                <a:gd name="T53" fmla="*/ 65 h 151"/>
                <a:gd name="T54" fmla="*/ 145 w 382"/>
                <a:gd name="T55" fmla="*/ 65 h 151"/>
                <a:gd name="T56" fmla="*/ 296 w 382"/>
                <a:gd name="T57" fmla="*/ 119 h 151"/>
                <a:gd name="T58" fmla="*/ 256 w 382"/>
                <a:gd name="T59" fmla="*/ 151 h 151"/>
                <a:gd name="T60" fmla="*/ 251 w 382"/>
                <a:gd name="T61" fmla="*/ 149 h 151"/>
                <a:gd name="T62" fmla="*/ 245 w 382"/>
                <a:gd name="T63" fmla="*/ 147 h 151"/>
                <a:gd name="T64" fmla="*/ 231 w 382"/>
                <a:gd name="T65" fmla="*/ 145 h 151"/>
                <a:gd name="T66" fmla="*/ 217 w 382"/>
                <a:gd name="T67" fmla="*/ 143 h 151"/>
                <a:gd name="T68" fmla="*/ 206 w 382"/>
                <a:gd name="T69" fmla="*/ 139 h 151"/>
                <a:gd name="T70" fmla="*/ 198 w 382"/>
                <a:gd name="T71" fmla="*/ 139 h 151"/>
                <a:gd name="T72" fmla="*/ 186 w 382"/>
                <a:gd name="T73" fmla="*/ 135 h 151"/>
                <a:gd name="T74" fmla="*/ 176 w 382"/>
                <a:gd name="T75" fmla="*/ 133 h 151"/>
                <a:gd name="T76" fmla="*/ 165 w 382"/>
                <a:gd name="T77" fmla="*/ 131 h 151"/>
                <a:gd name="T78" fmla="*/ 153 w 382"/>
                <a:gd name="T79" fmla="*/ 127 h 151"/>
                <a:gd name="T80" fmla="*/ 141 w 382"/>
                <a:gd name="T81" fmla="*/ 125 h 151"/>
                <a:gd name="T82" fmla="*/ 131 w 382"/>
                <a:gd name="T83" fmla="*/ 121 h 151"/>
                <a:gd name="T84" fmla="*/ 118 w 382"/>
                <a:gd name="T85" fmla="*/ 117 h 151"/>
                <a:gd name="T86" fmla="*/ 106 w 382"/>
                <a:gd name="T87" fmla="*/ 112 h 151"/>
                <a:gd name="T88" fmla="*/ 92 w 382"/>
                <a:gd name="T89" fmla="*/ 108 h 151"/>
                <a:gd name="T90" fmla="*/ 82 w 382"/>
                <a:gd name="T91" fmla="*/ 104 h 151"/>
                <a:gd name="T92" fmla="*/ 71 w 382"/>
                <a:gd name="T93" fmla="*/ 100 h 151"/>
                <a:gd name="T94" fmla="*/ 59 w 382"/>
                <a:gd name="T95" fmla="*/ 94 h 151"/>
                <a:gd name="T96" fmla="*/ 51 w 382"/>
                <a:gd name="T97" fmla="*/ 90 h 151"/>
                <a:gd name="T98" fmla="*/ 41 w 382"/>
                <a:gd name="T99" fmla="*/ 86 h 151"/>
                <a:gd name="T100" fmla="*/ 33 w 382"/>
                <a:gd name="T101" fmla="*/ 82 h 151"/>
                <a:gd name="T102" fmla="*/ 24 w 382"/>
                <a:gd name="T103" fmla="*/ 78 h 151"/>
                <a:gd name="T104" fmla="*/ 16 w 382"/>
                <a:gd name="T105" fmla="*/ 72 h 151"/>
                <a:gd name="T106" fmla="*/ 12 w 382"/>
                <a:gd name="T107" fmla="*/ 72 h 151"/>
                <a:gd name="T108" fmla="*/ 2 w 382"/>
                <a:gd name="T109" fmla="*/ 66 h 151"/>
                <a:gd name="T110" fmla="*/ 0 w 382"/>
                <a:gd name="T111" fmla="*/ 66 h 151"/>
                <a:gd name="T112" fmla="*/ 0 w 382"/>
                <a:gd name="T113" fmla="*/ 6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2" h="151">
                  <a:moveTo>
                    <a:pt x="0" y="66"/>
                  </a:moveTo>
                  <a:lnTo>
                    <a:pt x="120" y="0"/>
                  </a:lnTo>
                  <a:lnTo>
                    <a:pt x="319" y="6"/>
                  </a:lnTo>
                  <a:lnTo>
                    <a:pt x="382" y="65"/>
                  </a:lnTo>
                  <a:lnTo>
                    <a:pt x="376" y="65"/>
                  </a:lnTo>
                  <a:lnTo>
                    <a:pt x="370" y="65"/>
                  </a:lnTo>
                  <a:lnTo>
                    <a:pt x="356" y="65"/>
                  </a:lnTo>
                  <a:lnTo>
                    <a:pt x="343" y="65"/>
                  </a:lnTo>
                  <a:lnTo>
                    <a:pt x="331" y="65"/>
                  </a:lnTo>
                  <a:lnTo>
                    <a:pt x="323" y="65"/>
                  </a:lnTo>
                  <a:lnTo>
                    <a:pt x="311" y="65"/>
                  </a:lnTo>
                  <a:lnTo>
                    <a:pt x="303" y="65"/>
                  </a:lnTo>
                  <a:lnTo>
                    <a:pt x="290" y="65"/>
                  </a:lnTo>
                  <a:lnTo>
                    <a:pt x="282" y="65"/>
                  </a:lnTo>
                  <a:lnTo>
                    <a:pt x="270" y="65"/>
                  </a:lnTo>
                  <a:lnTo>
                    <a:pt x="260" y="65"/>
                  </a:lnTo>
                  <a:lnTo>
                    <a:pt x="249" y="65"/>
                  </a:lnTo>
                  <a:lnTo>
                    <a:pt x="237" y="65"/>
                  </a:lnTo>
                  <a:lnTo>
                    <a:pt x="225" y="65"/>
                  </a:lnTo>
                  <a:lnTo>
                    <a:pt x="217" y="65"/>
                  </a:lnTo>
                  <a:lnTo>
                    <a:pt x="206" y="65"/>
                  </a:lnTo>
                  <a:lnTo>
                    <a:pt x="198" y="65"/>
                  </a:lnTo>
                  <a:lnTo>
                    <a:pt x="188" y="65"/>
                  </a:lnTo>
                  <a:lnTo>
                    <a:pt x="180" y="65"/>
                  </a:lnTo>
                  <a:lnTo>
                    <a:pt x="165" y="65"/>
                  </a:lnTo>
                  <a:lnTo>
                    <a:pt x="155" y="65"/>
                  </a:lnTo>
                  <a:lnTo>
                    <a:pt x="147" y="65"/>
                  </a:lnTo>
                  <a:lnTo>
                    <a:pt x="145" y="65"/>
                  </a:lnTo>
                  <a:lnTo>
                    <a:pt x="296" y="119"/>
                  </a:lnTo>
                  <a:lnTo>
                    <a:pt x="256" y="151"/>
                  </a:lnTo>
                  <a:lnTo>
                    <a:pt x="251" y="149"/>
                  </a:lnTo>
                  <a:lnTo>
                    <a:pt x="245" y="147"/>
                  </a:lnTo>
                  <a:lnTo>
                    <a:pt x="231" y="145"/>
                  </a:lnTo>
                  <a:lnTo>
                    <a:pt x="217" y="143"/>
                  </a:lnTo>
                  <a:lnTo>
                    <a:pt x="206" y="139"/>
                  </a:lnTo>
                  <a:lnTo>
                    <a:pt x="198" y="139"/>
                  </a:lnTo>
                  <a:lnTo>
                    <a:pt x="186" y="135"/>
                  </a:lnTo>
                  <a:lnTo>
                    <a:pt x="176" y="133"/>
                  </a:lnTo>
                  <a:lnTo>
                    <a:pt x="165" y="131"/>
                  </a:lnTo>
                  <a:lnTo>
                    <a:pt x="153" y="127"/>
                  </a:lnTo>
                  <a:lnTo>
                    <a:pt x="141" y="125"/>
                  </a:lnTo>
                  <a:lnTo>
                    <a:pt x="131" y="121"/>
                  </a:lnTo>
                  <a:lnTo>
                    <a:pt x="118" y="117"/>
                  </a:lnTo>
                  <a:lnTo>
                    <a:pt x="106" y="112"/>
                  </a:lnTo>
                  <a:lnTo>
                    <a:pt x="92" y="108"/>
                  </a:lnTo>
                  <a:lnTo>
                    <a:pt x="82" y="104"/>
                  </a:lnTo>
                  <a:lnTo>
                    <a:pt x="71" y="100"/>
                  </a:lnTo>
                  <a:lnTo>
                    <a:pt x="59" y="94"/>
                  </a:lnTo>
                  <a:lnTo>
                    <a:pt x="51" y="90"/>
                  </a:lnTo>
                  <a:lnTo>
                    <a:pt x="41" y="86"/>
                  </a:lnTo>
                  <a:lnTo>
                    <a:pt x="33" y="82"/>
                  </a:lnTo>
                  <a:lnTo>
                    <a:pt x="24" y="78"/>
                  </a:lnTo>
                  <a:lnTo>
                    <a:pt x="16" y="72"/>
                  </a:lnTo>
                  <a:lnTo>
                    <a:pt x="12" y="72"/>
                  </a:lnTo>
                  <a:lnTo>
                    <a:pt x="2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9CC7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019" y="403"/>
              <a:ext cx="86" cy="86"/>
            </a:xfrm>
            <a:custGeom>
              <a:avLst/>
              <a:gdLst>
                <a:gd name="T0" fmla="*/ 0 w 170"/>
                <a:gd name="T1" fmla="*/ 0 h 173"/>
                <a:gd name="T2" fmla="*/ 135 w 170"/>
                <a:gd name="T3" fmla="*/ 75 h 173"/>
                <a:gd name="T4" fmla="*/ 170 w 170"/>
                <a:gd name="T5" fmla="*/ 173 h 173"/>
                <a:gd name="T6" fmla="*/ 92 w 170"/>
                <a:gd name="T7" fmla="*/ 100 h 173"/>
                <a:gd name="T8" fmla="*/ 0 w 170"/>
                <a:gd name="T9" fmla="*/ 0 h 173"/>
                <a:gd name="T10" fmla="*/ 0 w 170"/>
                <a:gd name="T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" h="173">
                  <a:moveTo>
                    <a:pt x="0" y="0"/>
                  </a:moveTo>
                  <a:lnTo>
                    <a:pt x="135" y="75"/>
                  </a:lnTo>
                  <a:lnTo>
                    <a:pt x="170" y="173"/>
                  </a:lnTo>
                  <a:lnTo>
                    <a:pt x="92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C7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373" y="285"/>
              <a:ext cx="119" cy="191"/>
            </a:xfrm>
            <a:custGeom>
              <a:avLst/>
              <a:gdLst>
                <a:gd name="T0" fmla="*/ 128 w 239"/>
                <a:gd name="T1" fmla="*/ 145 h 380"/>
                <a:gd name="T2" fmla="*/ 239 w 239"/>
                <a:gd name="T3" fmla="*/ 0 h 380"/>
                <a:gd name="T4" fmla="*/ 239 w 239"/>
                <a:gd name="T5" fmla="*/ 4 h 380"/>
                <a:gd name="T6" fmla="*/ 239 w 239"/>
                <a:gd name="T7" fmla="*/ 11 h 380"/>
                <a:gd name="T8" fmla="*/ 239 w 239"/>
                <a:gd name="T9" fmla="*/ 17 h 380"/>
                <a:gd name="T10" fmla="*/ 239 w 239"/>
                <a:gd name="T11" fmla="*/ 27 h 380"/>
                <a:gd name="T12" fmla="*/ 239 w 239"/>
                <a:gd name="T13" fmla="*/ 37 h 380"/>
                <a:gd name="T14" fmla="*/ 239 w 239"/>
                <a:gd name="T15" fmla="*/ 51 h 380"/>
                <a:gd name="T16" fmla="*/ 235 w 239"/>
                <a:gd name="T17" fmla="*/ 60 h 380"/>
                <a:gd name="T18" fmla="*/ 231 w 239"/>
                <a:gd name="T19" fmla="*/ 74 h 380"/>
                <a:gd name="T20" fmla="*/ 227 w 239"/>
                <a:gd name="T21" fmla="*/ 90 h 380"/>
                <a:gd name="T22" fmla="*/ 225 w 239"/>
                <a:gd name="T23" fmla="*/ 104 h 380"/>
                <a:gd name="T24" fmla="*/ 220 w 239"/>
                <a:gd name="T25" fmla="*/ 111 h 380"/>
                <a:gd name="T26" fmla="*/ 218 w 239"/>
                <a:gd name="T27" fmla="*/ 119 h 380"/>
                <a:gd name="T28" fmla="*/ 214 w 239"/>
                <a:gd name="T29" fmla="*/ 129 h 380"/>
                <a:gd name="T30" fmla="*/ 212 w 239"/>
                <a:gd name="T31" fmla="*/ 137 h 380"/>
                <a:gd name="T32" fmla="*/ 206 w 239"/>
                <a:gd name="T33" fmla="*/ 147 h 380"/>
                <a:gd name="T34" fmla="*/ 202 w 239"/>
                <a:gd name="T35" fmla="*/ 155 h 380"/>
                <a:gd name="T36" fmla="*/ 198 w 239"/>
                <a:gd name="T37" fmla="*/ 164 h 380"/>
                <a:gd name="T38" fmla="*/ 192 w 239"/>
                <a:gd name="T39" fmla="*/ 174 h 380"/>
                <a:gd name="T40" fmla="*/ 186 w 239"/>
                <a:gd name="T41" fmla="*/ 182 h 380"/>
                <a:gd name="T42" fmla="*/ 180 w 239"/>
                <a:gd name="T43" fmla="*/ 192 h 380"/>
                <a:gd name="T44" fmla="*/ 173 w 239"/>
                <a:gd name="T45" fmla="*/ 202 h 380"/>
                <a:gd name="T46" fmla="*/ 167 w 239"/>
                <a:gd name="T47" fmla="*/ 210 h 380"/>
                <a:gd name="T48" fmla="*/ 157 w 239"/>
                <a:gd name="T49" fmla="*/ 219 h 380"/>
                <a:gd name="T50" fmla="*/ 149 w 239"/>
                <a:gd name="T51" fmla="*/ 227 h 380"/>
                <a:gd name="T52" fmla="*/ 141 w 239"/>
                <a:gd name="T53" fmla="*/ 237 h 380"/>
                <a:gd name="T54" fmla="*/ 133 w 239"/>
                <a:gd name="T55" fmla="*/ 247 h 380"/>
                <a:gd name="T56" fmla="*/ 126 w 239"/>
                <a:gd name="T57" fmla="*/ 255 h 380"/>
                <a:gd name="T58" fmla="*/ 118 w 239"/>
                <a:gd name="T59" fmla="*/ 264 h 380"/>
                <a:gd name="T60" fmla="*/ 108 w 239"/>
                <a:gd name="T61" fmla="*/ 274 h 380"/>
                <a:gd name="T62" fmla="*/ 100 w 239"/>
                <a:gd name="T63" fmla="*/ 282 h 380"/>
                <a:gd name="T64" fmla="*/ 92 w 239"/>
                <a:gd name="T65" fmla="*/ 290 h 380"/>
                <a:gd name="T66" fmla="*/ 85 w 239"/>
                <a:gd name="T67" fmla="*/ 300 h 380"/>
                <a:gd name="T68" fmla="*/ 77 w 239"/>
                <a:gd name="T69" fmla="*/ 308 h 380"/>
                <a:gd name="T70" fmla="*/ 71 w 239"/>
                <a:gd name="T71" fmla="*/ 315 h 380"/>
                <a:gd name="T72" fmla="*/ 55 w 239"/>
                <a:gd name="T73" fmla="*/ 329 h 380"/>
                <a:gd name="T74" fmla="*/ 41 w 239"/>
                <a:gd name="T75" fmla="*/ 343 h 380"/>
                <a:gd name="T76" fmla="*/ 28 w 239"/>
                <a:gd name="T77" fmla="*/ 355 h 380"/>
                <a:gd name="T78" fmla="*/ 16 w 239"/>
                <a:gd name="T79" fmla="*/ 366 h 380"/>
                <a:gd name="T80" fmla="*/ 6 w 239"/>
                <a:gd name="T81" fmla="*/ 374 h 380"/>
                <a:gd name="T82" fmla="*/ 0 w 239"/>
                <a:gd name="T83" fmla="*/ 380 h 380"/>
                <a:gd name="T84" fmla="*/ 43 w 239"/>
                <a:gd name="T85" fmla="*/ 229 h 380"/>
                <a:gd name="T86" fmla="*/ 104 w 239"/>
                <a:gd name="T87" fmla="*/ 111 h 380"/>
                <a:gd name="T88" fmla="*/ 85 w 239"/>
                <a:gd name="T89" fmla="*/ 194 h 380"/>
                <a:gd name="T90" fmla="*/ 128 w 239"/>
                <a:gd name="T91" fmla="*/ 145 h 380"/>
                <a:gd name="T92" fmla="*/ 128 w 239"/>
                <a:gd name="T93" fmla="*/ 145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9" h="380">
                  <a:moveTo>
                    <a:pt x="128" y="145"/>
                  </a:moveTo>
                  <a:lnTo>
                    <a:pt x="239" y="0"/>
                  </a:lnTo>
                  <a:lnTo>
                    <a:pt x="239" y="4"/>
                  </a:lnTo>
                  <a:lnTo>
                    <a:pt x="239" y="11"/>
                  </a:lnTo>
                  <a:lnTo>
                    <a:pt x="239" y="17"/>
                  </a:lnTo>
                  <a:lnTo>
                    <a:pt x="239" y="27"/>
                  </a:lnTo>
                  <a:lnTo>
                    <a:pt x="239" y="37"/>
                  </a:lnTo>
                  <a:lnTo>
                    <a:pt x="239" y="51"/>
                  </a:lnTo>
                  <a:lnTo>
                    <a:pt x="235" y="60"/>
                  </a:lnTo>
                  <a:lnTo>
                    <a:pt x="231" y="74"/>
                  </a:lnTo>
                  <a:lnTo>
                    <a:pt x="227" y="90"/>
                  </a:lnTo>
                  <a:lnTo>
                    <a:pt x="225" y="104"/>
                  </a:lnTo>
                  <a:lnTo>
                    <a:pt x="220" y="111"/>
                  </a:lnTo>
                  <a:lnTo>
                    <a:pt x="218" y="119"/>
                  </a:lnTo>
                  <a:lnTo>
                    <a:pt x="214" y="129"/>
                  </a:lnTo>
                  <a:lnTo>
                    <a:pt x="212" y="137"/>
                  </a:lnTo>
                  <a:lnTo>
                    <a:pt x="206" y="147"/>
                  </a:lnTo>
                  <a:lnTo>
                    <a:pt x="202" y="155"/>
                  </a:lnTo>
                  <a:lnTo>
                    <a:pt x="198" y="164"/>
                  </a:lnTo>
                  <a:lnTo>
                    <a:pt x="192" y="174"/>
                  </a:lnTo>
                  <a:lnTo>
                    <a:pt x="186" y="182"/>
                  </a:lnTo>
                  <a:lnTo>
                    <a:pt x="180" y="192"/>
                  </a:lnTo>
                  <a:lnTo>
                    <a:pt x="173" y="202"/>
                  </a:lnTo>
                  <a:lnTo>
                    <a:pt x="167" y="210"/>
                  </a:lnTo>
                  <a:lnTo>
                    <a:pt x="157" y="219"/>
                  </a:lnTo>
                  <a:lnTo>
                    <a:pt x="149" y="227"/>
                  </a:lnTo>
                  <a:lnTo>
                    <a:pt x="141" y="237"/>
                  </a:lnTo>
                  <a:lnTo>
                    <a:pt x="133" y="247"/>
                  </a:lnTo>
                  <a:lnTo>
                    <a:pt x="126" y="255"/>
                  </a:lnTo>
                  <a:lnTo>
                    <a:pt x="118" y="264"/>
                  </a:lnTo>
                  <a:lnTo>
                    <a:pt x="108" y="274"/>
                  </a:lnTo>
                  <a:lnTo>
                    <a:pt x="100" y="282"/>
                  </a:lnTo>
                  <a:lnTo>
                    <a:pt x="92" y="290"/>
                  </a:lnTo>
                  <a:lnTo>
                    <a:pt x="85" y="300"/>
                  </a:lnTo>
                  <a:lnTo>
                    <a:pt x="77" y="308"/>
                  </a:lnTo>
                  <a:lnTo>
                    <a:pt x="71" y="315"/>
                  </a:lnTo>
                  <a:lnTo>
                    <a:pt x="55" y="329"/>
                  </a:lnTo>
                  <a:lnTo>
                    <a:pt x="41" y="343"/>
                  </a:lnTo>
                  <a:lnTo>
                    <a:pt x="28" y="355"/>
                  </a:lnTo>
                  <a:lnTo>
                    <a:pt x="16" y="366"/>
                  </a:lnTo>
                  <a:lnTo>
                    <a:pt x="6" y="374"/>
                  </a:lnTo>
                  <a:lnTo>
                    <a:pt x="0" y="380"/>
                  </a:lnTo>
                  <a:lnTo>
                    <a:pt x="43" y="229"/>
                  </a:lnTo>
                  <a:lnTo>
                    <a:pt x="104" y="111"/>
                  </a:lnTo>
                  <a:lnTo>
                    <a:pt x="85" y="194"/>
                  </a:lnTo>
                  <a:lnTo>
                    <a:pt x="128" y="145"/>
                  </a:lnTo>
                  <a:close/>
                </a:path>
              </a:pathLst>
            </a:custGeom>
            <a:solidFill>
              <a:srgbClr val="9CC7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446" y="182"/>
              <a:ext cx="102" cy="172"/>
            </a:xfrm>
            <a:custGeom>
              <a:avLst/>
              <a:gdLst>
                <a:gd name="T0" fmla="*/ 0 w 204"/>
                <a:gd name="T1" fmla="*/ 135 h 343"/>
                <a:gd name="T2" fmla="*/ 55 w 204"/>
                <a:gd name="T3" fmla="*/ 202 h 343"/>
                <a:gd name="T4" fmla="*/ 204 w 204"/>
                <a:gd name="T5" fmla="*/ 343 h 343"/>
                <a:gd name="T6" fmla="*/ 165 w 204"/>
                <a:gd name="T7" fmla="*/ 215 h 343"/>
                <a:gd name="T8" fmla="*/ 102 w 204"/>
                <a:gd name="T9" fmla="*/ 117 h 343"/>
                <a:gd name="T10" fmla="*/ 131 w 204"/>
                <a:gd name="T11" fmla="*/ 131 h 343"/>
                <a:gd name="T12" fmla="*/ 151 w 204"/>
                <a:gd name="T13" fmla="*/ 64 h 343"/>
                <a:gd name="T14" fmla="*/ 137 w 204"/>
                <a:gd name="T15" fmla="*/ 0 h 343"/>
                <a:gd name="T16" fmla="*/ 0 w 204"/>
                <a:gd name="T17" fmla="*/ 135 h 343"/>
                <a:gd name="T18" fmla="*/ 0 w 204"/>
                <a:gd name="T19" fmla="*/ 1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" h="343">
                  <a:moveTo>
                    <a:pt x="0" y="135"/>
                  </a:moveTo>
                  <a:lnTo>
                    <a:pt x="55" y="202"/>
                  </a:lnTo>
                  <a:lnTo>
                    <a:pt x="204" y="343"/>
                  </a:lnTo>
                  <a:lnTo>
                    <a:pt x="165" y="215"/>
                  </a:lnTo>
                  <a:lnTo>
                    <a:pt x="102" y="117"/>
                  </a:lnTo>
                  <a:lnTo>
                    <a:pt x="131" y="131"/>
                  </a:lnTo>
                  <a:lnTo>
                    <a:pt x="151" y="64"/>
                  </a:lnTo>
                  <a:lnTo>
                    <a:pt x="137" y="0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9CC7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412" y="419"/>
              <a:ext cx="111" cy="107"/>
            </a:xfrm>
            <a:custGeom>
              <a:avLst/>
              <a:gdLst>
                <a:gd name="T0" fmla="*/ 9 w 223"/>
                <a:gd name="T1" fmla="*/ 157 h 214"/>
                <a:gd name="T2" fmla="*/ 74 w 223"/>
                <a:gd name="T3" fmla="*/ 75 h 214"/>
                <a:gd name="T4" fmla="*/ 223 w 223"/>
                <a:gd name="T5" fmla="*/ 0 h 214"/>
                <a:gd name="T6" fmla="*/ 221 w 223"/>
                <a:gd name="T7" fmla="*/ 6 h 214"/>
                <a:gd name="T8" fmla="*/ 217 w 223"/>
                <a:gd name="T9" fmla="*/ 16 h 214"/>
                <a:gd name="T10" fmla="*/ 213 w 223"/>
                <a:gd name="T11" fmla="*/ 28 h 214"/>
                <a:gd name="T12" fmla="*/ 203 w 223"/>
                <a:gd name="T13" fmla="*/ 42 h 214"/>
                <a:gd name="T14" fmla="*/ 191 w 223"/>
                <a:gd name="T15" fmla="*/ 57 h 214"/>
                <a:gd name="T16" fmla="*/ 186 w 223"/>
                <a:gd name="T17" fmla="*/ 67 h 214"/>
                <a:gd name="T18" fmla="*/ 178 w 223"/>
                <a:gd name="T19" fmla="*/ 75 h 214"/>
                <a:gd name="T20" fmla="*/ 168 w 223"/>
                <a:gd name="T21" fmla="*/ 87 h 214"/>
                <a:gd name="T22" fmla="*/ 160 w 223"/>
                <a:gd name="T23" fmla="*/ 96 h 214"/>
                <a:gd name="T24" fmla="*/ 146 w 223"/>
                <a:gd name="T25" fmla="*/ 106 h 214"/>
                <a:gd name="T26" fmla="*/ 135 w 223"/>
                <a:gd name="T27" fmla="*/ 114 h 214"/>
                <a:gd name="T28" fmla="*/ 123 w 223"/>
                <a:gd name="T29" fmla="*/ 126 h 214"/>
                <a:gd name="T30" fmla="*/ 111 w 223"/>
                <a:gd name="T31" fmla="*/ 136 h 214"/>
                <a:gd name="T32" fmla="*/ 98 w 223"/>
                <a:gd name="T33" fmla="*/ 146 h 214"/>
                <a:gd name="T34" fmla="*/ 84 w 223"/>
                <a:gd name="T35" fmla="*/ 155 h 214"/>
                <a:gd name="T36" fmla="*/ 70 w 223"/>
                <a:gd name="T37" fmla="*/ 163 h 214"/>
                <a:gd name="T38" fmla="*/ 58 w 223"/>
                <a:gd name="T39" fmla="*/ 175 h 214"/>
                <a:gd name="T40" fmla="*/ 45 w 223"/>
                <a:gd name="T41" fmla="*/ 181 h 214"/>
                <a:gd name="T42" fmla="*/ 35 w 223"/>
                <a:gd name="T43" fmla="*/ 189 h 214"/>
                <a:gd name="T44" fmla="*/ 23 w 223"/>
                <a:gd name="T45" fmla="*/ 195 h 214"/>
                <a:gd name="T46" fmla="*/ 15 w 223"/>
                <a:gd name="T47" fmla="*/ 200 h 214"/>
                <a:gd name="T48" fmla="*/ 2 w 223"/>
                <a:gd name="T49" fmla="*/ 208 h 214"/>
                <a:gd name="T50" fmla="*/ 0 w 223"/>
                <a:gd name="T51" fmla="*/ 214 h 214"/>
                <a:gd name="T52" fmla="*/ 9 w 223"/>
                <a:gd name="T53" fmla="*/ 157 h 214"/>
                <a:gd name="T54" fmla="*/ 9 w 223"/>
                <a:gd name="T55" fmla="*/ 15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3" h="214">
                  <a:moveTo>
                    <a:pt x="9" y="157"/>
                  </a:moveTo>
                  <a:lnTo>
                    <a:pt x="74" y="75"/>
                  </a:lnTo>
                  <a:lnTo>
                    <a:pt x="223" y="0"/>
                  </a:lnTo>
                  <a:lnTo>
                    <a:pt x="221" y="6"/>
                  </a:lnTo>
                  <a:lnTo>
                    <a:pt x="217" y="16"/>
                  </a:lnTo>
                  <a:lnTo>
                    <a:pt x="213" y="28"/>
                  </a:lnTo>
                  <a:lnTo>
                    <a:pt x="203" y="42"/>
                  </a:lnTo>
                  <a:lnTo>
                    <a:pt x="191" y="57"/>
                  </a:lnTo>
                  <a:lnTo>
                    <a:pt x="186" y="67"/>
                  </a:lnTo>
                  <a:lnTo>
                    <a:pt x="178" y="75"/>
                  </a:lnTo>
                  <a:lnTo>
                    <a:pt x="168" y="87"/>
                  </a:lnTo>
                  <a:lnTo>
                    <a:pt x="160" y="96"/>
                  </a:lnTo>
                  <a:lnTo>
                    <a:pt x="146" y="106"/>
                  </a:lnTo>
                  <a:lnTo>
                    <a:pt x="135" y="114"/>
                  </a:lnTo>
                  <a:lnTo>
                    <a:pt x="123" y="126"/>
                  </a:lnTo>
                  <a:lnTo>
                    <a:pt x="111" y="136"/>
                  </a:lnTo>
                  <a:lnTo>
                    <a:pt x="98" y="146"/>
                  </a:lnTo>
                  <a:lnTo>
                    <a:pt x="84" y="155"/>
                  </a:lnTo>
                  <a:lnTo>
                    <a:pt x="70" y="163"/>
                  </a:lnTo>
                  <a:lnTo>
                    <a:pt x="58" y="175"/>
                  </a:lnTo>
                  <a:lnTo>
                    <a:pt x="45" y="181"/>
                  </a:lnTo>
                  <a:lnTo>
                    <a:pt x="35" y="189"/>
                  </a:lnTo>
                  <a:lnTo>
                    <a:pt x="23" y="195"/>
                  </a:lnTo>
                  <a:lnTo>
                    <a:pt x="15" y="200"/>
                  </a:lnTo>
                  <a:lnTo>
                    <a:pt x="2" y="208"/>
                  </a:lnTo>
                  <a:lnTo>
                    <a:pt x="0" y="214"/>
                  </a:lnTo>
                  <a:lnTo>
                    <a:pt x="9" y="157"/>
                  </a:lnTo>
                  <a:close/>
                </a:path>
              </a:pathLst>
            </a:custGeom>
            <a:solidFill>
              <a:srgbClr val="9CC7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415" y="619"/>
              <a:ext cx="118" cy="46"/>
            </a:xfrm>
            <a:custGeom>
              <a:avLst/>
              <a:gdLst>
                <a:gd name="T0" fmla="*/ 33 w 236"/>
                <a:gd name="T1" fmla="*/ 40 h 93"/>
                <a:gd name="T2" fmla="*/ 127 w 236"/>
                <a:gd name="T3" fmla="*/ 40 h 93"/>
                <a:gd name="T4" fmla="*/ 60 w 236"/>
                <a:gd name="T5" fmla="*/ 93 h 93"/>
                <a:gd name="T6" fmla="*/ 127 w 236"/>
                <a:gd name="T7" fmla="*/ 89 h 93"/>
                <a:gd name="T8" fmla="*/ 236 w 236"/>
                <a:gd name="T9" fmla="*/ 26 h 93"/>
                <a:gd name="T10" fmla="*/ 0 w 236"/>
                <a:gd name="T11" fmla="*/ 0 h 93"/>
                <a:gd name="T12" fmla="*/ 33 w 236"/>
                <a:gd name="T13" fmla="*/ 40 h 93"/>
                <a:gd name="T14" fmla="*/ 33 w 236"/>
                <a:gd name="T15" fmla="*/ 4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6" h="93">
                  <a:moveTo>
                    <a:pt x="33" y="40"/>
                  </a:moveTo>
                  <a:lnTo>
                    <a:pt x="127" y="40"/>
                  </a:lnTo>
                  <a:lnTo>
                    <a:pt x="60" y="93"/>
                  </a:lnTo>
                  <a:lnTo>
                    <a:pt x="127" y="89"/>
                  </a:lnTo>
                  <a:lnTo>
                    <a:pt x="236" y="26"/>
                  </a:lnTo>
                  <a:lnTo>
                    <a:pt x="0" y="0"/>
                  </a:lnTo>
                  <a:lnTo>
                    <a:pt x="33" y="40"/>
                  </a:lnTo>
                  <a:close/>
                </a:path>
              </a:pathLst>
            </a:custGeom>
            <a:solidFill>
              <a:srgbClr val="9CC7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272" y="398"/>
              <a:ext cx="70" cy="139"/>
            </a:xfrm>
            <a:custGeom>
              <a:avLst/>
              <a:gdLst>
                <a:gd name="T0" fmla="*/ 84 w 141"/>
                <a:gd name="T1" fmla="*/ 279 h 279"/>
                <a:gd name="T2" fmla="*/ 127 w 141"/>
                <a:gd name="T3" fmla="*/ 175 h 279"/>
                <a:gd name="T4" fmla="*/ 141 w 141"/>
                <a:gd name="T5" fmla="*/ 71 h 279"/>
                <a:gd name="T6" fmla="*/ 141 w 141"/>
                <a:gd name="T7" fmla="*/ 0 h 279"/>
                <a:gd name="T8" fmla="*/ 0 w 141"/>
                <a:gd name="T9" fmla="*/ 30 h 279"/>
                <a:gd name="T10" fmla="*/ 86 w 141"/>
                <a:gd name="T11" fmla="*/ 71 h 279"/>
                <a:gd name="T12" fmla="*/ 86 w 141"/>
                <a:gd name="T13" fmla="*/ 175 h 279"/>
                <a:gd name="T14" fmla="*/ 84 w 141"/>
                <a:gd name="T15" fmla="*/ 279 h 279"/>
                <a:gd name="T16" fmla="*/ 84 w 141"/>
                <a:gd name="T17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279">
                  <a:moveTo>
                    <a:pt x="84" y="279"/>
                  </a:moveTo>
                  <a:lnTo>
                    <a:pt x="127" y="175"/>
                  </a:lnTo>
                  <a:lnTo>
                    <a:pt x="141" y="71"/>
                  </a:lnTo>
                  <a:lnTo>
                    <a:pt x="141" y="0"/>
                  </a:lnTo>
                  <a:lnTo>
                    <a:pt x="0" y="30"/>
                  </a:lnTo>
                  <a:lnTo>
                    <a:pt x="86" y="71"/>
                  </a:lnTo>
                  <a:lnTo>
                    <a:pt x="86" y="175"/>
                  </a:lnTo>
                  <a:lnTo>
                    <a:pt x="84" y="279"/>
                  </a:lnTo>
                  <a:close/>
                </a:path>
              </a:pathLst>
            </a:custGeom>
            <a:solidFill>
              <a:srgbClr val="9CC7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0" y="983"/>
              <a:ext cx="2245" cy="662"/>
            </a:xfrm>
            <a:custGeom>
              <a:avLst/>
              <a:gdLst>
                <a:gd name="T0" fmla="*/ 0 w 4491"/>
                <a:gd name="T1" fmla="*/ 849 h 1326"/>
                <a:gd name="T2" fmla="*/ 1538 w 4491"/>
                <a:gd name="T3" fmla="*/ 0 h 1326"/>
                <a:gd name="T4" fmla="*/ 4491 w 4491"/>
                <a:gd name="T5" fmla="*/ 169 h 1326"/>
                <a:gd name="T6" fmla="*/ 4491 w 4491"/>
                <a:gd name="T7" fmla="*/ 1326 h 1326"/>
                <a:gd name="T8" fmla="*/ 0 w 4491"/>
                <a:gd name="T9" fmla="*/ 1326 h 1326"/>
                <a:gd name="T10" fmla="*/ 0 w 4491"/>
                <a:gd name="T11" fmla="*/ 849 h 1326"/>
                <a:gd name="T12" fmla="*/ 0 w 4491"/>
                <a:gd name="T13" fmla="*/ 849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1" h="1326">
                  <a:moveTo>
                    <a:pt x="0" y="849"/>
                  </a:moveTo>
                  <a:lnTo>
                    <a:pt x="1538" y="0"/>
                  </a:lnTo>
                  <a:lnTo>
                    <a:pt x="4491" y="169"/>
                  </a:lnTo>
                  <a:lnTo>
                    <a:pt x="4491" y="1326"/>
                  </a:lnTo>
                  <a:lnTo>
                    <a:pt x="0" y="1326"/>
                  </a:lnTo>
                  <a:lnTo>
                    <a:pt x="0" y="849"/>
                  </a:lnTo>
                  <a:close/>
                </a:path>
              </a:pathLst>
            </a:custGeom>
            <a:solidFill>
              <a:srgbClr val="7DA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713" y="986"/>
              <a:ext cx="492" cy="178"/>
            </a:xfrm>
            <a:custGeom>
              <a:avLst/>
              <a:gdLst>
                <a:gd name="T0" fmla="*/ 0 w 984"/>
                <a:gd name="T1" fmla="*/ 145 h 355"/>
                <a:gd name="T2" fmla="*/ 181 w 984"/>
                <a:gd name="T3" fmla="*/ 121 h 355"/>
                <a:gd name="T4" fmla="*/ 150 w 984"/>
                <a:gd name="T5" fmla="*/ 47 h 355"/>
                <a:gd name="T6" fmla="*/ 318 w 984"/>
                <a:gd name="T7" fmla="*/ 0 h 355"/>
                <a:gd name="T8" fmla="*/ 984 w 984"/>
                <a:gd name="T9" fmla="*/ 43 h 355"/>
                <a:gd name="T10" fmla="*/ 857 w 984"/>
                <a:gd name="T11" fmla="*/ 269 h 355"/>
                <a:gd name="T12" fmla="*/ 569 w 984"/>
                <a:gd name="T13" fmla="*/ 355 h 355"/>
                <a:gd name="T14" fmla="*/ 534 w 984"/>
                <a:gd name="T15" fmla="*/ 272 h 355"/>
                <a:gd name="T16" fmla="*/ 101 w 984"/>
                <a:gd name="T17" fmla="*/ 282 h 355"/>
                <a:gd name="T18" fmla="*/ 101 w 984"/>
                <a:gd name="T19" fmla="*/ 263 h 355"/>
                <a:gd name="T20" fmla="*/ 428 w 984"/>
                <a:gd name="T21" fmla="*/ 237 h 355"/>
                <a:gd name="T22" fmla="*/ 191 w 984"/>
                <a:gd name="T23" fmla="*/ 151 h 355"/>
                <a:gd name="T24" fmla="*/ 27 w 984"/>
                <a:gd name="T25" fmla="*/ 165 h 355"/>
                <a:gd name="T26" fmla="*/ 0 w 984"/>
                <a:gd name="T27" fmla="*/ 145 h 355"/>
                <a:gd name="T28" fmla="*/ 0 w 984"/>
                <a:gd name="T29" fmla="*/ 14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4" h="355">
                  <a:moveTo>
                    <a:pt x="0" y="145"/>
                  </a:moveTo>
                  <a:lnTo>
                    <a:pt x="181" y="121"/>
                  </a:lnTo>
                  <a:lnTo>
                    <a:pt x="150" y="47"/>
                  </a:lnTo>
                  <a:lnTo>
                    <a:pt x="318" y="0"/>
                  </a:lnTo>
                  <a:lnTo>
                    <a:pt x="984" y="43"/>
                  </a:lnTo>
                  <a:lnTo>
                    <a:pt x="857" y="269"/>
                  </a:lnTo>
                  <a:lnTo>
                    <a:pt x="569" y="355"/>
                  </a:lnTo>
                  <a:lnTo>
                    <a:pt x="534" y="272"/>
                  </a:lnTo>
                  <a:lnTo>
                    <a:pt x="101" y="282"/>
                  </a:lnTo>
                  <a:lnTo>
                    <a:pt x="101" y="263"/>
                  </a:lnTo>
                  <a:lnTo>
                    <a:pt x="428" y="237"/>
                  </a:lnTo>
                  <a:lnTo>
                    <a:pt x="191" y="151"/>
                  </a:lnTo>
                  <a:lnTo>
                    <a:pt x="27" y="165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2E69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0" y="949"/>
              <a:ext cx="2212" cy="462"/>
            </a:xfrm>
            <a:custGeom>
              <a:avLst/>
              <a:gdLst>
                <a:gd name="T0" fmla="*/ 0 w 4424"/>
                <a:gd name="T1" fmla="*/ 722 h 924"/>
                <a:gd name="T2" fmla="*/ 1546 w 4424"/>
                <a:gd name="T3" fmla="*/ 0 h 924"/>
                <a:gd name="T4" fmla="*/ 4424 w 4424"/>
                <a:gd name="T5" fmla="*/ 132 h 924"/>
                <a:gd name="T6" fmla="*/ 4424 w 4424"/>
                <a:gd name="T7" fmla="*/ 238 h 924"/>
                <a:gd name="T8" fmla="*/ 1552 w 4424"/>
                <a:gd name="T9" fmla="*/ 81 h 924"/>
                <a:gd name="T10" fmla="*/ 0 w 4424"/>
                <a:gd name="T11" fmla="*/ 924 h 924"/>
                <a:gd name="T12" fmla="*/ 0 w 4424"/>
                <a:gd name="T13" fmla="*/ 722 h 924"/>
                <a:gd name="T14" fmla="*/ 0 w 4424"/>
                <a:gd name="T15" fmla="*/ 722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24" h="924">
                  <a:moveTo>
                    <a:pt x="0" y="722"/>
                  </a:moveTo>
                  <a:lnTo>
                    <a:pt x="1546" y="0"/>
                  </a:lnTo>
                  <a:lnTo>
                    <a:pt x="4424" y="132"/>
                  </a:lnTo>
                  <a:lnTo>
                    <a:pt x="4424" y="238"/>
                  </a:lnTo>
                  <a:lnTo>
                    <a:pt x="1552" y="81"/>
                  </a:lnTo>
                  <a:lnTo>
                    <a:pt x="0" y="924"/>
                  </a:lnTo>
                  <a:lnTo>
                    <a:pt x="0" y="722"/>
                  </a:lnTo>
                  <a:close/>
                </a:path>
              </a:pathLst>
            </a:custGeom>
            <a:solidFill>
              <a:srgbClr val="75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0" y="950"/>
              <a:ext cx="1427" cy="387"/>
            </a:xfrm>
            <a:custGeom>
              <a:avLst/>
              <a:gdLst>
                <a:gd name="T0" fmla="*/ 0 w 2853"/>
                <a:gd name="T1" fmla="*/ 734 h 773"/>
                <a:gd name="T2" fmla="*/ 1558 w 2853"/>
                <a:gd name="T3" fmla="*/ 0 h 773"/>
                <a:gd name="T4" fmla="*/ 2853 w 2853"/>
                <a:gd name="T5" fmla="*/ 65 h 773"/>
                <a:gd name="T6" fmla="*/ 1558 w 2853"/>
                <a:gd name="T7" fmla="*/ 14 h 773"/>
                <a:gd name="T8" fmla="*/ 0 w 2853"/>
                <a:gd name="T9" fmla="*/ 773 h 773"/>
                <a:gd name="T10" fmla="*/ 0 w 2853"/>
                <a:gd name="T11" fmla="*/ 734 h 773"/>
                <a:gd name="T12" fmla="*/ 0 w 2853"/>
                <a:gd name="T13" fmla="*/ 734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3" h="773">
                  <a:moveTo>
                    <a:pt x="0" y="734"/>
                  </a:moveTo>
                  <a:lnTo>
                    <a:pt x="1558" y="0"/>
                  </a:lnTo>
                  <a:lnTo>
                    <a:pt x="2853" y="65"/>
                  </a:lnTo>
                  <a:lnTo>
                    <a:pt x="1558" y="14"/>
                  </a:lnTo>
                  <a:lnTo>
                    <a:pt x="0" y="773"/>
                  </a:lnTo>
                  <a:lnTo>
                    <a:pt x="0" y="734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281" y="966"/>
              <a:ext cx="925" cy="67"/>
            </a:xfrm>
            <a:custGeom>
              <a:avLst/>
              <a:gdLst>
                <a:gd name="T0" fmla="*/ 139 w 1852"/>
                <a:gd name="T1" fmla="*/ 23 h 133"/>
                <a:gd name="T2" fmla="*/ 1852 w 1852"/>
                <a:gd name="T3" fmla="*/ 133 h 133"/>
                <a:gd name="T4" fmla="*/ 1783 w 1852"/>
                <a:gd name="T5" fmla="*/ 98 h 133"/>
                <a:gd name="T6" fmla="*/ 0 w 1852"/>
                <a:gd name="T7" fmla="*/ 0 h 133"/>
                <a:gd name="T8" fmla="*/ 139 w 1852"/>
                <a:gd name="T9" fmla="*/ 23 h 133"/>
                <a:gd name="T10" fmla="*/ 139 w 1852"/>
                <a:gd name="T11" fmla="*/ 2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2" h="133">
                  <a:moveTo>
                    <a:pt x="139" y="23"/>
                  </a:moveTo>
                  <a:lnTo>
                    <a:pt x="1852" y="133"/>
                  </a:lnTo>
                  <a:lnTo>
                    <a:pt x="1783" y="98"/>
                  </a:lnTo>
                  <a:lnTo>
                    <a:pt x="0" y="0"/>
                  </a:lnTo>
                  <a:lnTo>
                    <a:pt x="139" y="23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1791" y="1446"/>
              <a:ext cx="454" cy="199"/>
            </a:xfrm>
            <a:custGeom>
              <a:avLst/>
              <a:gdLst>
                <a:gd name="T0" fmla="*/ 25 w 908"/>
                <a:gd name="T1" fmla="*/ 343 h 398"/>
                <a:gd name="T2" fmla="*/ 509 w 908"/>
                <a:gd name="T3" fmla="*/ 308 h 398"/>
                <a:gd name="T4" fmla="*/ 695 w 908"/>
                <a:gd name="T5" fmla="*/ 272 h 398"/>
                <a:gd name="T6" fmla="*/ 59 w 908"/>
                <a:gd name="T7" fmla="*/ 294 h 398"/>
                <a:gd name="T8" fmla="*/ 70 w 908"/>
                <a:gd name="T9" fmla="*/ 253 h 398"/>
                <a:gd name="T10" fmla="*/ 697 w 908"/>
                <a:gd name="T11" fmla="*/ 53 h 398"/>
                <a:gd name="T12" fmla="*/ 908 w 908"/>
                <a:gd name="T13" fmla="*/ 0 h 398"/>
                <a:gd name="T14" fmla="*/ 908 w 908"/>
                <a:gd name="T15" fmla="*/ 398 h 398"/>
                <a:gd name="T16" fmla="*/ 14 w 908"/>
                <a:gd name="T17" fmla="*/ 398 h 398"/>
                <a:gd name="T18" fmla="*/ 12 w 908"/>
                <a:gd name="T19" fmla="*/ 394 h 398"/>
                <a:gd name="T20" fmla="*/ 8 w 908"/>
                <a:gd name="T21" fmla="*/ 388 h 398"/>
                <a:gd name="T22" fmla="*/ 6 w 908"/>
                <a:gd name="T23" fmla="*/ 378 h 398"/>
                <a:gd name="T24" fmla="*/ 2 w 908"/>
                <a:gd name="T25" fmla="*/ 370 h 398"/>
                <a:gd name="T26" fmla="*/ 0 w 908"/>
                <a:gd name="T27" fmla="*/ 359 h 398"/>
                <a:gd name="T28" fmla="*/ 4 w 908"/>
                <a:gd name="T29" fmla="*/ 351 h 398"/>
                <a:gd name="T30" fmla="*/ 6 w 908"/>
                <a:gd name="T31" fmla="*/ 345 h 398"/>
                <a:gd name="T32" fmla="*/ 12 w 908"/>
                <a:gd name="T33" fmla="*/ 345 h 398"/>
                <a:gd name="T34" fmla="*/ 18 w 908"/>
                <a:gd name="T35" fmla="*/ 343 h 398"/>
                <a:gd name="T36" fmla="*/ 25 w 908"/>
                <a:gd name="T37" fmla="*/ 343 h 398"/>
                <a:gd name="T38" fmla="*/ 25 w 908"/>
                <a:gd name="T39" fmla="*/ 343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8" h="398">
                  <a:moveTo>
                    <a:pt x="25" y="343"/>
                  </a:moveTo>
                  <a:lnTo>
                    <a:pt x="509" y="308"/>
                  </a:lnTo>
                  <a:lnTo>
                    <a:pt x="695" y="272"/>
                  </a:lnTo>
                  <a:lnTo>
                    <a:pt x="59" y="294"/>
                  </a:lnTo>
                  <a:lnTo>
                    <a:pt x="70" y="253"/>
                  </a:lnTo>
                  <a:lnTo>
                    <a:pt x="697" y="53"/>
                  </a:lnTo>
                  <a:lnTo>
                    <a:pt x="908" y="0"/>
                  </a:lnTo>
                  <a:lnTo>
                    <a:pt x="908" y="398"/>
                  </a:lnTo>
                  <a:lnTo>
                    <a:pt x="14" y="398"/>
                  </a:lnTo>
                  <a:lnTo>
                    <a:pt x="12" y="394"/>
                  </a:lnTo>
                  <a:lnTo>
                    <a:pt x="8" y="388"/>
                  </a:lnTo>
                  <a:lnTo>
                    <a:pt x="6" y="378"/>
                  </a:lnTo>
                  <a:lnTo>
                    <a:pt x="2" y="370"/>
                  </a:lnTo>
                  <a:lnTo>
                    <a:pt x="0" y="359"/>
                  </a:lnTo>
                  <a:lnTo>
                    <a:pt x="4" y="351"/>
                  </a:lnTo>
                  <a:lnTo>
                    <a:pt x="6" y="345"/>
                  </a:lnTo>
                  <a:lnTo>
                    <a:pt x="12" y="345"/>
                  </a:lnTo>
                  <a:lnTo>
                    <a:pt x="18" y="343"/>
                  </a:lnTo>
                  <a:lnTo>
                    <a:pt x="25" y="343"/>
                  </a:lnTo>
                  <a:close/>
                </a:path>
              </a:pathLst>
            </a:custGeom>
            <a:solidFill>
              <a:srgbClr val="4A6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86" y="1365"/>
              <a:ext cx="879" cy="280"/>
            </a:xfrm>
            <a:custGeom>
              <a:avLst/>
              <a:gdLst>
                <a:gd name="T0" fmla="*/ 43 w 1757"/>
                <a:gd name="T1" fmla="*/ 196 h 561"/>
                <a:gd name="T2" fmla="*/ 534 w 1757"/>
                <a:gd name="T3" fmla="*/ 0 h 561"/>
                <a:gd name="T4" fmla="*/ 1440 w 1757"/>
                <a:gd name="T5" fmla="*/ 18 h 561"/>
                <a:gd name="T6" fmla="*/ 1757 w 1757"/>
                <a:gd name="T7" fmla="*/ 367 h 561"/>
                <a:gd name="T8" fmla="*/ 1246 w 1757"/>
                <a:gd name="T9" fmla="*/ 520 h 561"/>
                <a:gd name="T10" fmla="*/ 882 w 1757"/>
                <a:gd name="T11" fmla="*/ 474 h 561"/>
                <a:gd name="T12" fmla="*/ 693 w 1757"/>
                <a:gd name="T13" fmla="*/ 561 h 561"/>
                <a:gd name="T14" fmla="*/ 491 w 1757"/>
                <a:gd name="T15" fmla="*/ 561 h 561"/>
                <a:gd name="T16" fmla="*/ 816 w 1757"/>
                <a:gd name="T17" fmla="*/ 459 h 561"/>
                <a:gd name="T18" fmla="*/ 0 w 1757"/>
                <a:gd name="T19" fmla="*/ 439 h 561"/>
                <a:gd name="T20" fmla="*/ 43 w 1757"/>
                <a:gd name="T21" fmla="*/ 196 h 561"/>
                <a:gd name="T22" fmla="*/ 43 w 1757"/>
                <a:gd name="T23" fmla="*/ 196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57" h="561">
                  <a:moveTo>
                    <a:pt x="43" y="196"/>
                  </a:moveTo>
                  <a:lnTo>
                    <a:pt x="534" y="0"/>
                  </a:lnTo>
                  <a:lnTo>
                    <a:pt x="1440" y="18"/>
                  </a:lnTo>
                  <a:lnTo>
                    <a:pt x="1757" y="367"/>
                  </a:lnTo>
                  <a:lnTo>
                    <a:pt x="1246" y="520"/>
                  </a:lnTo>
                  <a:lnTo>
                    <a:pt x="882" y="474"/>
                  </a:lnTo>
                  <a:lnTo>
                    <a:pt x="693" y="561"/>
                  </a:lnTo>
                  <a:lnTo>
                    <a:pt x="491" y="561"/>
                  </a:lnTo>
                  <a:lnTo>
                    <a:pt x="816" y="459"/>
                  </a:lnTo>
                  <a:lnTo>
                    <a:pt x="0" y="439"/>
                  </a:lnTo>
                  <a:lnTo>
                    <a:pt x="43" y="196"/>
                  </a:lnTo>
                  <a:close/>
                </a:path>
              </a:pathLst>
            </a:custGeom>
            <a:solidFill>
              <a:srgbClr val="2E69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1465" y="1105"/>
              <a:ext cx="727" cy="235"/>
            </a:xfrm>
            <a:custGeom>
              <a:avLst/>
              <a:gdLst>
                <a:gd name="T0" fmla="*/ 662 w 1454"/>
                <a:gd name="T1" fmla="*/ 0 h 471"/>
                <a:gd name="T2" fmla="*/ 720 w 1454"/>
                <a:gd name="T3" fmla="*/ 471 h 471"/>
                <a:gd name="T4" fmla="*/ 22 w 1454"/>
                <a:gd name="T5" fmla="*/ 287 h 471"/>
                <a:gd name="T6" fmla="*/ 28 w 1454"/>
                <a:gd name="T7" fmla="*/ 285 h 471"/>
                <a:gd name="T8" fmla="*/ 38 w 1454"/>
                <a:gd name="T9" fmla="*/ 285 h 471"/>
                <a:gd name="T10" fmla="*/ 55 w 1454"/>
                <a:gd name="T11" fmla="*/ 285 h 471"/>
                <a:gd name="T12" fmla="*/ 81 w 1454"/>
                <a:gd name="T13" fmla="*/ 283 h 471"/>
                <a:gd name="T14" fmla="*/ 98 w 1454"/>
                <a:gd name="T15" fmla="*/ 281 h 471"/>
                <a:gd name="T16" fmla="*/ 118 w 1454"/>
                <a:gd name="T17" fmla="*/ 281 h 471"/>
                <a:gd name="T18" fmla="*/ 139 w 1454"/>
                <a:gd name="T19" fmla="*/ 281 h 471"/>
                <a:gd name="T20" fmla="*/ 167 w 1454"/>
                <a:gd name="T21" fmla="*/ 281 h 471"/>
                <a:gd name="T22" fmla="*/ 194 w 1454"/>
                <a:gd name="T23" fmla="*/ 281 h 471"/>
                <a:gd name="T24" fmla="*/ 212 w 1454"/>
                <a:gd name="T25" fmla="*/ 281 h 471"/>
                <a:gd name="T26" fmla="*/ 229 w 1454"/>
                <a:gd name="T27" fmla="*/ 281 h 471"/>
                <a:gd name="T28" fmla="*/ 245 w 1454"/>
                <a:gd name="T29" fmla="*/ 281 h 471"/>
                <a:gd name="T30" fmla="*/ 265 w 1454"/>
                <a:gd name="T31" fmla="*/ 281 h 471"/>
                <a:gd name="T32" fmla="*/ 282 w 1454"/>
                <a:gd name="T33" fmla="*/ 281 h 471"/>
                <a:gd name="T34" fmla="*/ 304 w 1454"/>
                <a:gd name="T35" fmla="*/ 281 h 471"/>
                <a:gd name="T36" fmla="*/ 323 w 1454"/>
                <a:gd name="T37" fmla="*/ 281 h 471"/>
                <a:gd name="T38" fmla="*/ 345 w 1454"/>
                <a:gd name="T39" fmla="*/ 281 h 471"/>
                <a:gd name="T40" fmla="*/ 366 w 1454"/>
                <a:gd name="T41" fmla="*/ 281 h 471"/>
                <a:gd name="T42" fmla="*/ 390 w 1454"/>
                <a:gd name="T43" fmla="*/ 281 h 471"/>
                <a:gd name="T44" fmla="*/ 409 w 1454"/>
                <a:gd name="T45" fmla="*/ 281 h 471"/>
                <a:gd name="T46" fmla="*/ 433 w 1454"/>
                <a:gd name="T47" fmla="*/ 281 h 471"/>
                <a:gd name="T48" fmla="*/ 454 w 1454"/>
                <a:gd name="T49" fmla="*/ 281 h 471"/>
                <a:gd name="T50" fmla="*/ 476 w 1454"/>
                <a:gd name="T51" fmla="*/ 283 h 471"/>
                <a:gd name="T52" fmla="*/ 497 w 1454"/>
                <a:gd name="T53" fmla="*/ 283 h 471"/>
                <a:gd name="T54" fmla="*/ 521 w 1454"/>
                <a:gd name="T55" fmla="*/ 283 h 471"/>
                <a:gd name="T56" fmla="*/ 542 w 1454"/>
                <a:gd name="T57" fmla="*/ 283 h 471"/>
                <a:gd name="T58" fmla="*/ 562 w 1454"/>
                <a:gd name="T59" fmla="*/ 285 h 471"/>
                <a:gd name="T60" fmla="*/ 582 w 1454"/>
                <a:gd name="T61" fmla="*/ 285 h 471"/>
                <a:gd name="T62" fmla="*/ 601 w 1454"/>
                <a:gd name="T63" fmla="*/ 285 h 471"/>
                <a:gd name="T64" fmla="*/ 621 w 1454"/>
                <a:gd name="T65" fmla="*/ 285 h 471"/>
                <a:gd name="T66" fmla="*/ 638 w 1454"/>
                <a:gd name="T67" fmla="*/ 285 h 471"/>
                <a:gd name="T68" fmla="*/ 654 w 1454"/>
                <a:gd name="T69" fmla="*/ 285 h 471"/>
                <a:gd name="T70" fmla="*/ 672 w 1454"/>
                <a:gd name="T71" fmla="*/ 285 h 471"/>
                <a:gd name="T72" fmla="*/ 701 w 1454"/>
                <a:gd name="T73" fmla="*/ 285 h 471"/>
                <a:gd name="T74" fmla="*/ 724 w 1454"/>
                <a:gd name="T75" fmla="*/ 285 h 471"/>
                <a:gd name="T76" fmla="*/ 145 w 1454"/>
                <a:gd name="T77" fmla="*/ 202 h 471"/>
                <a:gd name="T78" fmla="*/ 928 w 1454"/>
                <a:gd name="T79" fmla="*/ 185 h 471"/>
                <a:gd name="T80" fmla="*/ 358 w 1454"/>
                <a:gd name="T81" fmla="*/ 94 h 471"/>
                <a:gd name="T82" fmla="*/ 364 w 1454"/>
                <a:gd name="T83" fmla="*/ 69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54" h="471">
                  <a:moveTo>
                    <a:pt x="364" y="69"/>
                  </a:moveTo>
                  <a:lnTo>
                    <a:pt x="662" y="0"/>
                  </a:lnTo>
                  <a:lnTo>
                    <a:pt x="1454" y="75"/>
                  </a:lnTo>
                  <a:lnTo>
                    <a:pt x="720" y="471"/>
                  </a:lnTo>
                  <a:lnTo>
                    <a:pt x="0" y="398"/>
                  </a:lnTo>
                  <a:lnTo>
                    <a:pt x="22" y="287"/>
                  </a:lnTo>
                  <a:lnTo>
                    <a:pt x="22" y="285"/>
                  </a:lnTo>
                  <a:lnTo>
                    <a:pt x="28" y="285"/>
                  </a:lnTo>
                  <a:lnTo>
                    <a:pt x="32" y="285"/>
                  </a:lnTo>
                  <a:lnTo>
                    <a:pt x="38" y="285"/>
                  </a:lnTo>
                  <a:lnTo>
                    <a:pt x="45" y="285"/>
                  </a:lnTo>
                  <a:lnTo>
                    <a:pt x="55" y="285"/>
                  </a:lnTo>
                  <a:lnTo>
                    <a:pt x="67" y="283"/>
                  </a:lnTo>
                  <a:lnTo>
                    <a:pt x="81" y="283"/>
                  </a:lnTo>
                  <a:lnTo>
                    <a:pt x="88" y="281"/>
                  </a:lnTo>
                  <a:lnTo>
                    <a:pt x="98" y="281"/>
                  </a:lnTo>
                  <a:lnTo>
                    <a:pt x="108" y="281"/>
                  </a:lnTo>
                  <a:lnTo>
                    <a:pt x="118" y="281"/>
                  </a:lnTo>
                  <a:lnTo>
                    <a:pt x="128" y="281"/>
                  </a:lnTo>
                  <a:lnTo>
                    <a:pt x="139" y="281"/>
                  </a:lnTo>
                  <a:lnTo>
                    <a:pt x="153" y="281"/>
                  </a:lnTo>
                  <a:lnTo>
                    <a:pt x="167" y="281"/>
                  </a:lnTo>
                  <a:lnTo>
                    <a:pt x="180" y="281"/>
                  </a:lnTo>
                  <a:lnTo>
                    <a:pt x="194" y="281"/>
                  </a:lnTo>
                  <a:lnTo>
                    <a:pt x="202" y="281"/>
                  </a:lnTo>
                  <a:lnTo>
                    <a:pt x="212" y="281"/>
                  </a:lnTo>
                  <a:lnTo>
                    <a:pt x="219" y="281"/>
                  </a:lnTo>
                  <a:lnTo>
                    <a:pt x="229" y="281"/>
                  </a:lnTo>
                  <a:lnTo>
                    <a:pt x="237" y="281"/>
                  </a:lnTo>
                  <a:lnTo>
                    <a:pt x="245" y="281"/>
                  </a:lnTo>
                  <a:lnTo>
                    <a:pt x="255" y="281"/>
                  </a:lnTo>
                  <a:lnTo>
                    <a:pt x="265" y="281"/>
                  </a:lnTo>
                  <a:lnTo>
                    <a:pt x="272" y="281"/>
                  </a:lnTo>
                  <a:lnTo>
                    <a:pt x="282" y="281"/>
                  </a:lnTo>
                  <a:lnTo>
                    <a:pt x="292" y="281"/>
                  </a:lnTo>
                  <a:lnTo>
                    <a:pt x="304" y="281"/>
                  </a:lnTo>
                  <a:lnTo>
                    <a:pt x="311" y="281"/>
                  </a:lnTo>
                  <a:lnTo>
                    <a:pt x="323" y="281"/>
                  </a:lnTo>
                  <a:lnTo>
                    <a:pt x="333" y="281"/>
                  </a:lnTo>
                  <a:lnTo>
                    <a:pt x="345" y="281"/>
                  </a:lnTo>
                  <a:lnTo>
                    <a:pt x="355" y="281"/>
                  </a:lnTo>
                  <a:lnTo>
                    <a:pt x="366" y="281"/>
                  </a:lnTo>
                  <a:lnTo>
                    <a:pt x="378" y="281"/>
                  </a:lnTo>
                  <a:lnTo>
                    <a:pt x="390" y="281"/>
                  </a:lnTo>
                  <a:lnTo>
                    <a:pt x="398" y="281"/>
                  </a:lnTo>
                  <a:lnTo>
                    <a:pt x="409" y="281"/>
                  </a:lnTo>
                  <a:lnTo>
                    <a:pt x="421" y="281"/>
                  </a:lnTo>
                  <a:lnTo>
                    <a:pt x="433" y="281"/>
                  </a:lnTo>
                  <a:lnTo>
                    <a:pt x="443" y="281"/>
                  </a:lnTo>
                  <a:lnTo>
                    <a:pt x="454" y="281"/>
                  </a:lnTo>
                  <a:lnTo>
                    <a:pt x="464" y="281"/>
                  </a:lnTo>
                  <a:lnTo>
                    <a:pt x="476" y="283"/>
                  </a:lnTo>
                  <a:lnTo>
                    <a:pt x="488" y="283"/>
                  </a:lnTo>
                  <a:lnTo>
                    <a:pt x="497" y="283"/>
                  </a:lnTo>
                  <a:lnTo>
                    <a:pt x="509" y="283"/>
                  </a:lnTo>
                  <a:lnTo>
                    <a:pt x="521" y="283"/>
                  </a:lnTo>
                  <a:lnTo>
                    <a:pt x="529" y="283"/>
                  </a:lnTo>
                  <a:lnTo>
                    <a:pt x="542" y="283"/>
                  </a:lnTo>
                  <a:lnTo>
                    <a:pt x="550" y="283"/>
                  </a:lnTo>
                  <a:lnTo>
                    <a:pt x="562" y="285"/>
                  </a:lnTo>
                  <a:lnTo>
                    <a:pt x="572" y="285"/>
                  </a:lnTo>
                  <a:lnTo>
                    <a:pt x="582" y="285"/>
                  </a:lnTo>
                  <a:lnTo>
                    <a:pt x="591" y="285"/>
                  </a:lnTo>
                  <a:lnTo>
                    <a:pt x="601" y="285"/>
                  </a:lnTo>
                  <a:lnTo>
                    <a:pt x="611" y="285"/>
                  </a:lnTo>
                  <a:lnTo>
                    <a:pt x="621" y="285"/>
                  </a:lnTo>
                  <a:lnTo>
                    <a:pt x="628" y="285"/>
                  </a:lnTo>
                  <a:lnTo>
                    <a:pt x="638" y="285"/>
                  </a:lnTo>
                  <a:lnTo>
                    <a:pt x="646" y="285"/>
                  </a:lnTo>
                  <a:lnTo>
                    <a:pt x="654" y="285"/>
                  </a:lnTo>
                  <a:lnTo>
                    <a:pt x="662" y="285"/>
                  </a:lnTo>
                  <a:lnTo>
                    <a:pt x="672" y="285"/>
                  </a:lnTo>
                  <a:lnTo>
                    <a:pt x="687" y="285"/>
                  </a:lnTo>
                  <a:lnTo>
                    <a:pt x="701" y="285"/>
                  </a:lnTo>
                  <a:lnTo>
                    <a:pt x="713" y="285"/>
                  </a:lnTo>
                  <a:lnTo>
                    <a:pt x="724" y="285"/>
                  </a:lnTo>
                  <a:lnTo>
                    <a:pt x="744" y="285"/>
                  </a:lnTo>
                  <a:lnTo>
                    <a:pt x="145" y="202"/>
                  </a:lnTo>
                  <a:lnTo>
                    <a:pt x="137" y="171"/>
                  </a:lnTo>
                  <a:lnTo>
                    <a:pt x="928" y="185"/>
                  </a:lnTo>
                  <a:lnTo>
                    <a:pt x="765" y="128"/>
                  </a:lnTo>
                  <a:lnTo>
                    <a:pt x="358" y="94"/>
                  </a:lnTo>
                  <a:lnTo>
                    <a:pt x="364" y="69"/>
                  </a:lnTo>
                  <a:close/>
                </a:path>
              </a:pathLst>
            </a:custGeom>
            <a:solidFill>
              <a:srgbClr val="2E69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706" y="1023"/>
              <a:ext cx="52" cy="247"/>
            </a:xfrm>
            <a:custGeom>
              <a:avLst/>
              <a:gdLst>
                <a:gd name="T0" fmla="*/ 2 w 103"/>
                <a:gd name="T1" fmla="*/ 26 h 495"/>
                <a:gd name="T2" fmla="*/ 7 w 103"/>
                <a:gd name="T3" fmla="*/ 40 h 495"/>
                <a:gd name="T4" fmla="*/ 11 w 103"/>
                <a:gd name="T5" fmla="*/ 53 h 495"/>
                <a:gd name="T6" fmla="*/ 17 w 103"/>
                <a:gd name="T7" fmla="*/ 77 h 495"/>
                <a:gd name="T8" fmla="*/ 23 w 103"/>
                <a:gd name="T9" fmla="*/ 106 h 495"/>
                <a:gd name="T10" fmla="*/ 25 w 103"/>
                <a:gd name="T11" fmla="*/ 124 h 495"/>
                <a:gd name="T12" fmla="*/ 31 w 103"/>
                <a:gd name="T13" fmla="*/ 146 h 495"/>
                <a:gd name="T14" fmla="*/ 31 w 103"/>
                <a:gd name="T15" fmla="*/ 167 h 495"/>
                <a:gd name="T16" fmla="*/ 35 w 103"/>
                <a:gd name="T17" fmla="*/ 193 h 495"/>
                <a:gd name="T18" fmla="*/ 39 w 103"/>
                <a:gd name="T19" fmla="*/ 220 h 495"/>
                <a:gd name="T20" fmla="*/ 43 w 103"/>
                <a:gd name="T21" fmla="*/ 250 h 495"/>
                <a:gd name="T22" fmla="*/ 45 w 103"/>
                <a:gd name="T23" fmla="*/ 277 h 495"/>
                <a:gd name="T24" fmla="*/ 49 w 103"/>
                <a:gd name="T25" fmla="*/ 304 h 495"/>
                <a:gd name="T26" fmla="*/ 51 w 103"/>
                <a:gd name="T27" fmla="*/ 334 h 495"/>
                <a:gd name="T28" fmla="*/ 56 w 103"/>
                <a:gd name="T29" fmla="*/ 363 h 495"/>
                <a:gd name="T30" fmla="*/ 58 w 103"/>
                <a:gd name="T31" fmla="*/ 389 h 495"/>
                <a:gd name="T32" fmla="*/ 60 w 103"/>
                <a:gd name="T33" fmla="*/ 412 h 495"/>
                <a:gd name="T34" fmla="*/ 62 w 103"/>
                <a:gd name="T35" fmla="*/ 434 h 495"/>
                <a:gd name="T36" fmla="*/ 64 w 103"/>
                <a:gd name="T37" fmla="*/ 455 h 495"/>
                <a:gd name="T38" fmla="*/ 66 w 103"/>
                <a:gd name="T39" fmla="*/ 471 h 495"/>
                <a:gd name="T40" fmla="*/ 68 w 103"/>
                <a:gd name="T41" fmla="*/ 485 h 495"/>
                <a:gd name="T42" fmla="*/ 70 w 103"/>
                <a:gd name="T43" fmla="*/ 495 h 495"/>
                <a:gd name="T44" fmla="*/ 103 w 103"/>
                <a:gd name="T45" fmla="*/ 475 h 495"/>
                <a:gd name="T46" fmla="*/ 101 w 103"/>
                <a:gd name="T47" fmla="*/ 459 h 495"/>
                <a:gd name="T48" fmla="*/ 99 w 103"/>
                <a:gd name="T49" fmla="*/ 438 h 495"/>
                <a:gd name="T50" fmla="*/ 98 w 103"/>
                <a:gd name="T51" fmla="*/ 422 h 495"/>
                <a:gd name="T52" fmla="*/ 98 w 103"/>
                <a:gd name="T53" fmla="*/ 402 h 495"/>
                <a:gd name="T54" fmla="*/ 98 w 103"/>
                <a:gd name="T55" fmla="*/ 383 h 495"/>
                <a:gd name="T56" fmla="*/ 96 w 103"/>
                <a:gd name="T57" fmla="*/ 359 h 495"/>
                <a:gd name="T58" fmla="*/ 92 w 103"/>
                <a:gd name="T59" fmla="*/ 336 h 495"/>
                <a:gd name="T60" fmla="*/ 90 w 103"/>
                <a:gd name="T61" fmla="*/ 310 h 495"/>
                <a:gd name="T62" fmla="*/ 90 w 103"/>
                <a:gd name="T63" fmla="*/ 287 h 495"/>
                <a:gd name="T64" fmla="*/ 88 w 103"/>
                <a:gd name="T65" fmla="*/ 261 h 495"/>
                <a:gd name="T66" fmla="*/ 84 w 103"/>
                <a:gd name="T67" fmla="*/ 236 h 495"/>
                <a:gd name="T68" fmla="*/ 84 w 103"/>
                <a:gd name="T69" fmla="*/ 210 h 495"/>
                <a:gd name="T70" fmla="*/ 82 w 103"/>
                <a:gd name="T71" fmla="*/ 187 h 495"/>
                <a:gd name="T72" fmla="*/ 78 w 103"/>
                <a:gd name="T73" fmla="*/ 165 h 495"/>
                <a:gd name="T74" fmla="*/ 76 w 103"/>
                <a:gd name="T75" fmla="*/ 144 h 495"/>
                <a:gd name="T76" fmla="*/ 72 w 103"/>
                <a:gd name="T77" fmla="*/ 126 h 495"/>
                <a:gd name="T78" fmla="*/ 70 w 103"/>
                <a:gd name="T79" fmla="*/ 106 h 495"/>
                <a:gd name="T80" fmla="*/ 66 w 103"/>
                <a:gd name="T81" fmla="*/ 91 h 495"/>
                <a:gd name="T82" fmla="*/ 64 w 103"/>
                <a:gd name="T83" fmla="*/ 73 h 495"/>
                <a:gd name="T84" fmla="*/ 60 w 103"/>
                <a:gd name="T85" fmla="*/ 53 h 495"/>
                <a:gd name="T86" fmla="*/ 56 w 103"/>
                <a:gd name="T87" fmla="*/ 32 h 495"/>
                <a:gd name="T88" fmla="*/ 51 w 103"/>
                <a:gd name="T89" fmla="*/ 14 h 495"/>
                <a:gd name="T90" fmla="*/ 49 w 103"/>
                <a:gd name="T91" fmla="*/ 2 h 495"/>
                <a:gd name="T92" fmla="*/ 0 w 103"/>
                <a:gd name="T93" fmla="*/ 2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3" h="495">
                  <a:moveTo>
                    <a:pt x="0" y="24"/>
                  </a:moveTo>
                  <a:lnTo>
                    <a:pt x="2" y="26"/>
                  </a:lnTo>
                  <a:lnTo>
                    <a:pt x="4" y="30"/>
                  </a:lnTo>
                  <a:lnTo>
                    <a:pt x="7" y="40"/>
                  </a:lnTo>
                  <a:lnTo>
                    <a:pt x="9" y="46"/>
                  </a:lnTo>
                  <a:lnTo>
                    <a:pt x="11" y="53"/>
                  </a:lnTo>
                  <a:lnTo>
                    <a:pt x="13" y="63"/>
                  </a:lnTo>
                  <a:lnTo>
                    <a:pt x="17" y="77"/>
                  </a:lnTo>
                  <a:lnTo>
                    <a:pt x="19" y="89"/>
                  </a:lnTo>
                  <a:lnTo>
                    <a:pt x="23" y="106"/>
                  </a:lnTo>
                  <a:lnTo>
                    <a:pt x="25" y="114"/>
                  </a:lnTo>
                  <a:lnTo>
                    <a:pt x="25" y="124"/>
                  </a:lnTo>
                  <a:lnTo>
                    <a:pt x="27" y="134"/>
                  </a:lnTo>
                  <a:lnTo>
                    <a:pt x="31" y="146"/>
                  </a:lnTo>
                  <a:lnTo>
                    <a:pt x="31" y="155"/>
                  </a:lnTo>
                  <a:lnTo>
                    <a:pt x="31" y="167"/>
                  </a:lnTo>
                  <a:lnTo>
                    <a:pt x="33" y="179"/>
                  </a:lnTo>
                  <a:lnTo>
                    <a:pt x="35" y="193"/>
                  </a:lnTo>
                  <a:lnTo>
                    <a:pt x="37" y="206"/>
                  </a:lnTo>
                  <a:lnTo>
                    <a:pt x="39" y="220"/>
                  </a:lnTo>
                  <a:lnTo>
                    <a:pt x="39" y="234"/>
                  </a:lnTo>
                  <a:lnTo>
                    <a:pt x="43" y="250"/>
                  </a:lnTo>
                  <a:lnTo>
                    <a:pt x="43" y="263"/>
                  </a:lnTo>
                  <a:lnTo>
                    <a:pt x="45" y="277"/>
                  </a:lnTo>
                  <a:lnTo>
                    <a:pt x="45" y="291"/>
                  </a:lnTo>
                  <a:lnTo>
                    <a:pt x="49" y="304"/>
                  </a:lnTo>
                  <a:lnTo>
                    <a:pt x="51" y="318"/>
                  </a:lnTo>
                  <a:lnTo>
                    <a:pt x="51" y="334"/>
                  </a:lnTo>
                  <a:lnTo>
                    <a:pt x="52" y="348"/>
                  </a:lnTo>
                  <a:lnTo>
                    <a:pt x="56" y="363"/>
                  </a:lnTo>
                  <a:lnTo>
                    <a:pt x="56" y="375"/>
                  </a:lnTo>
                  <a:lnTo>
                    <a:pt x="58" y="389"/>
                  </a:lnTo>
                  <a:lnTo>
                    <a:pt x="58" y="401"/>
                  </a:lnTo>
                  <a:lnTo>
                    <a:pt x="60" y="412"/>
                  </a:lnTo>
                  <a:lnTo>
                    <a:pt x="60" y="424"/>
                  </a:lnTo>
                  <a:lnTo>
                    <a:pt x="62" y="434"/>
                  </a:lnTo>
                  <a:lnTo>
                    <a:pt x="64" y="444"/>
                  </a:lnTo>
                  <a:lnTo>
                    <a:pt x="64" y="455"/>
                  </a:lnTo>
                  <a:lnTo>
                    <a:pt x="64" y="463"/>
                  </a:lnTo>
                  <a:lnTo>
                    <a:pt x="66" y="471"/>
                  </a:lnTo>
                  <a:lnTo>
                    <a:pt x="66" y="477"/>
                  </a:lnTo>
                  <a:lnTo>
                    <a:pt x="68" y="485"/>
                  </a:lnTo>
                  <a:lnTo>
                    <a:pt x="68" y="491"/>
                  </a:lnTo>
                  <a:lnTo>
                    <a:pt x="70" y="495"/>
                  </a:lnTo>
                  <a:lnTo>
                    <a:pt x="103" y="477"/>
                  </a:lnTo>
                  <a:lnTo>
                    <a:pt x="103" y="475"/>
                  </a:lnTo>
                  <a:lnTo>
                    <a:pt x="103" y="469"/>
                  </a:lnTo>
                  <a:lnTo>
                    <a:pt x="101" y="459"/>
                  </a:lnTo>
                  <a:lnTo>
                    <a:pt x="101" y="448"/>
                  </a:lnTo>
                  <a:lnTo>
                    <a:pt x="99" y="438"/>
                  </a:lnTo>
                  <a:lnTo>
                    <a:pt x="99" y="430"/>
                  </a:lnTo>
                  <a:lnTo>
                    <a:pt x="98" y="422"/>
                  </a:lnTo>
                  <a:lnTo>
                    <a:pt x="98" y="412"/>
                  </a:lnTo>
                  <a:lnTo>
                    <a:pt x="98" y="402"/>
                  </a:lnTo>
                  <a:lnTo>
                    <a:pt x="98" y="393"/>
                  </a:lnTo>
                  <a:lnTo>
                    <a:pt x="98" y="383"/>
                  </a:lnTo>
                  <a:lnTo>
                    <a:pt x="98" y="371"/>
                  </a:lnTo>
                  <a:lnTo>
                    <a:pt x="96" y="359"/>
                  </a:lnTo>
                  <a:lnTo>
                    <a:pt x="94" y="348"/>
                  </a:lnTo>
                  <a:lnTo>
                    <a:pt x="92" y="336"/>
                  </a:lnTo>
                  <a:lnTo>
                    <a:pt x="92" y="324"/>
                  </a:lnTo>
                  <a:lnTo>
                    <a:pt x="90" y="310"/>
                  </a:lnTo>
                  <a:lnTo>
                    <a:pt x="90" y="299"/>
                  </a:lnTo>
                  <a:lnTo>
                    <a:pt x="90" y="287"/>
                  </a:lnTo>
                  <a:lnTo>
                    <a:pt x="90" y="275"/>
                  </a:lnTo>
                  <a:lnTo>
                    <a:pt x="88" y="261"/>
                  </a:lnTo>
                  <a:lnTo>
                    <a:pt x="86" y="248"/>
                  </a:lnTo>
                  <a:lnTo>
                    <a:pt x="84" y="236"/>
                  </a:lnTo>
                  <a:lnTo>
                    <a:pt x="84" y="224"/>
                  </a:lnTo>
                  <a:lnTo>
                    <a:pt x="84" y="210"/>
                  </a:lnTo>
                  <a:lnTo>
                    <a:pt x="84" y="199"/>
                  </a:lnTo>
                  <a:lnTo>
                    <a:pt x="82" y="187"/>
                  </a:lnTo>
                  <a:lnTo>
                    <a:pt x="82" y="179"/>
                  </a:lnTo>
                  <a:lnTo>
                    <a:pt x="78" y="165"/>
                  </a:lnTo>
                  <a:lnTo>
                    <a:pt x="78" y="155"/>
                  </a:lnTo>
                  <a:lnTo>
                    <a:pt x="76" y="144"/>
                  </a:lnTo>
                  <a:lnTo>
                    <a:pt x="74" y="134"/>
                  </a:lnTo>
                  <a:lnTo>
                    <a:pt x="72" y="126"/>
                  </a:lnTo>
                  <a:lnTo>
                    <a:pt x="70" y="116"/>
                  </a:lnTo>
                  <a:lnTo>
                    <a:pt x="70" y="106"/>
                  </a:lnTo>
                  <a:lnTo>
                    <a:pt x="70" y="99"/>
                  </a:lnTo>
                  <a:lnTo>
                    <a:pt x="66" y="91"/>
                  </a:lnTo>
                  <a:lnTo>
                    <a:pt x="64" y="81"/>
                  </a:lnTo>
                  <a:lnTo>
                    <a:pt x="64" y="73"/>
                  </a:lnTo>
                  <a:lnTo>
                    <a:pt x="64" y="67"/>
                  </a:lnTo>
                  <a:lnTo>
                    <a:pt x="60" y="53"/>
                  </a:lnTo>
                  <a:lnTo>
                    <a:pt x="58" y="44"/>
                  </a:lnTo>
                  <a:lnTo>
                    <a:pt x="56" y="32"/>
                  </a:lnTo>
                  <a:lnTo>
                    <a:pt x="54" y="24"/>
                  </a:lnTo>
                  <a:lnTo>
                    <a:pt x="51" y="14"/>
                  </a:lnTo>
                  <a:lnTo>
                    <a:pt x="51" y="10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1C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1843" y="1002"/>
              <a:ext cx="59" cy="183"/>
            </a:xfrm>
            <a:custGeom>
              <a:avLst/>
              <a:gdLst>
                <a:gd name="T0" fmla="*/ 0 w 117"/>
                <a:gd name="T1" fmla="*/ 0 h 365"/>
                <a:gd name="T2" fmla="*/ 0 w 117"/>
                <a:gd name="T3" fmla="*/ 2 h 365"/>
                <a:gd name="T4" fmla="*/ 4 w 117"/>
                <a:gd name="T5" fmla="*/ 8 h 365"/>
                <a:gd name="T6" fmla="*/ 4 w 117"/>
                <a:gd name="T7" fmla="*/ 12 h 365"/>
                <a:gd name="T8" fmla="*/ 7 w 117"/>
                <a:gd name="T9" fmla="*/ 18 h 365"/>
                <a:gd name="T10" fmla="*/ 7 w 117"/>
                <a:gd name="T11" fmla="*/ 24 h 365"/>
                <a:gd name="T12" fmla="*/ 13 w 117"/>
                <a:gd name="T13" fmla="*/ 34 h 365"/>
                <a:gd name="T14" fmla="*/ 13 w 117"/>
                <a:gd name="T15" fmla="*/ 41 h 365"/>
                <a:gd name="T16" fmla="*/ 17 w 117"/>
                <a:gd name="T17" fmla="*/ 51 h 365"/>
                <a:gd name="T18" fmla="*/ 21 w 117"/>
                <a:gd name="T19" fmla="*/ 61 h 365"/>
                <a:gd name="T20" fmla="*/ 27 w 117"/>
                <a:gd name="T21" fmla="*/ 75 h 365"/>
                <a:gd name="T22" fmla="*/ 31 w 117"/>
                <a:gd name="T23" fmla="*/ 87 h 365"/>
                <a:gd name="T24" fmla="*/ 35 w 117"/>
                <a:gd name="T25" fmla="*/ 100 h 365"/>
                <a:gd name="T26" fmla="*/ 37 w 117"/>
                <a:gd name="T27" fmla="*/ 108 h 365"/>
                <a:gd name="T28" fmla="*/ 39 w 117"/>
                <a:gd name="T29" fmla="*/ 116 h 365"/>
                <a:gd name="T30" fmla="*/ 41 w 117"/>
                <a:gd name="T31" fmla="*/ 126 h 365"/>
                <a:gd name="T32" fmla="*/ 45 w 117"/>
                <a:gd name="T33" fmla="*/ 134 h 365"/>
                <a:gd name="T34" fmla="*/ 45 w 117"/>
                <a:gd name="T35" fmla="*/ 141 h 365"/>
                <a:gd name="T36" fmla="*/ 47 w 117"/>
                <a:gd name="T37" fmla="*/ 149 h 365"/>
                <a:gd name="T38" fmla="*/ 49 w 117"/>
                <a:gd name="T39" fmla="*/ 159 h 365"/>
                <a:gd name="T40" fmla="*/ 52 w 117"/>
                <a:gd name="T41" fmla="*/ 167 h 365"/>
                <a:gd name="T42" fmla="*/ 52 w 117"/>
                <a:gd name="T43" fmla="*/ 177 h 365"/>
                <a:gd name="T44" fmla="*/ 54 w 117"/>
                <a:gd name="T45" fmla="*/ 187 h 365"/>
                <a:gd name="T46" fmla="*/ 56 w 117"/>
                <a:gd name="T47" fmla="*/ 196 h 365"/>
                <a:gd name="T48" fmla="*/ 58 w 117"/>
                <a:gd name="T49" fmla="*/ 206 h 365"/>
                <a:gd name="T50" fmla="*/ 58 w 117"/>
                <a:gd name="T51" fmla="*/ 216 h 365"/>
                <a:gd name="T52" fmla="*/ 62 w 117"/>
                <a:gd name="T53" fmla="*/ 226 h 365"/>
                <a:gd name="T54" fmla="*/ 62 w 117"/>
                <a:gd name="T55" fmla="*/ 234 h 365"/>
                <a:gd name="T56" fmla="*/ 66 w 117"/>
                <a:gd name="T57" fmla="*/ 245 h 365"/>
                <a:gd name="T58" fmla="*/ 66 w 117"/>
                <a:gd name="T59" fmla="*/ 253 h 365"/>
                <a:gd name="T60" fmla="*/ 68 w 117"/>
                <a:gd name="T61" fmla="*/ 263 h 365"/>
                <a:gd name="T62" fmla="*/ 70 w 117"/>
                <a:gd name="T63" fmla="*/ 273 h 365"/>
                <a:gd name="T64" fmla="*/ 72 w 117"/>
                <a:gd name="T65" fmla="*/ 283 h 365"/>
                <a:gd name="T66" fmla="*/ 74 w 117"/>
                <a:gd name="T67" fmla="*/ 298 h 365"/>
                <a:gd name="T68" fmla="*/ 78 w 117"/>
                <a:gd name="T69" fmla="*/ 312 h 365"/>
                <a:gd name="T70" fmla="*/ 80 w 117"/>
                <a:gd name="T71" fmla="*/ 326 h 365"/>
                <a:gd name="T72" fmla="*/ 82 w 117"/>
                <a:gd name="T73" fmla="*/ 340 h 365"/>
                <a:gd name="T74" fmla="*/ 84 w 117"/>
                <a:gd name="T75" fmla="*/ 349 h 365"/>
                <a:gd name="T76" fmla="*/ 86 w 117"/>
                <a:gd name="T77" fmla="*/ 357 h 365"/>
                <a:gd name="T78" fmla="*/ 86 w 117"/>
                <a:gd name="T79" fmla="*/ 361 h 365"/>
                <a:gd name="T80" fmla="*/ 86 w 117"/>
                <a:gd name="T81" fmla="*/ 365 h 365"/>
                <a:gd name="T82" fmla="*/ 117 w 117"/>
                <a:gd name="T83" fmla="*/ 365 h 365"/>
                <a:gd name="T84" fmla="*/ 80 w 117"/>
                <a:gd name="T85" fmla="*/ 108 h 365"/>
                <a:gd name="T86" fmla="*/ 0 w 117"/>
                <a:gd name="T87" fmla="*/ 0 h 365"/>
                <a:gd name="T88" fmla="*/ 0 w 117"/>
                <a:gd name="T8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" h="365">
                  <a:moveTo>
                    <a:pt x="0" y="0"/>
                  </a:moveTo>
                  <a:lnTo>
                    <a:pt x="0" y="2"/>
                  </a:lnTo>
                  <a:lnTo>
                    <a:pt x="4" y="8"/>
                  </a:lnTo>
                  <a:lnTo>
                    <a:pt x="4" y="12"/>
                  </a:lnTo>
                  <a:lnTo>
                    <a:pt x="7" y="18"/>
                  </a:lnTo>
                  <a:lnTo>
                    <a:pt x="7" y="24"/>
                  </a:lnTo>
                  <a:lnTo>
                    <a:pt x="13" y="34"/>
                  </a:lnTo>
                  <a:lnTo>
                    <a:pt x="13" y="41"/>
                  </a:lnTo>
                  <a:lnTo>
                    <a:pt x="17" y="51"/>
                  </a:lnTo>
                  <a:lnTo>
                    <a:pt x="21" y="61"/>
                  </a:lnTo>
                  <a:lnTo>
                    <a:pt x="27" y="75"/>
                  </a:lnTo>
                  <a:lnTo>
                    <a:pt x="31" y="87"/>
                  </a:lnTo>
                  <a:lnTo>
                    <a:pt x="35" y="100"/>
                  </a:lnTo>
                  <a:lnTo>
                    <a:pt x="37" y="108"/>
                  </a:lnTo>
                  <a:lnTo>
                    <a:pt x="39" y="116"/>
                  </a:lnTo>
                  <a:lnTo>
                    <a:pt x="41" y="126"/>
                  </a:lnTo>
                  <a:lnTo>
                    <a:pt x="45" y="134"/>
                  </a:lnTo>
                  <a:lnTo>
                    <a:pt x="45" y="141"/>
                  </a:lnTo>
                  <a:lnTo>
                    <a:pt x="47" y="149"/>
                  </a:lnTo>
                  <a:lnTo>
                    <a:pt x="49" y="159"/>
                  </a:lnTo>
                  <a:lnTo>
                    <a:pt x="52" y="167"/>
                  </a:lnTo>
                  <a:lnTo>
                    <a:pt x="52" y="177"/>
                  </a:lnTo>
                  <a:lnTo>
                    <a:pt x="54" y="187"/>
                  </a:lnTo>
                  <a:lnTo>
                    <a:pt x="56" y="196"/>
                  </a:lnTo>
                  <a:lnTo>
                    <a:pt x="58" y="206"/>
                  </a:lnTo>
                  <a:lnTo>
                    <a:pt x="58" y="216"/>
                  </a:lnTo>
                  <a:lnTo>
                    <a:pt x="62" y="226"/>
                  </a:lnTo>
                  <a:lnTo>
                    <a:pt x="62" y="234"/>
                  </a:lnTo>
                  <a:lnTo>
                    <a:pt x="66" y="245"/>
                  </a:lnTo>
                  <a:lnTo>
                    <a:pt x="66" y="253"/>
                  </a:lnTo>
                  <a:lnTo>
                    <a:pt x="68" y="263"/>
                  </a:lnTo>
                  <a:lnTo>
                    <a:pt x="70" y="273"/>
                  </a:lnTo>
                  <a:lnTo>
                    <a:pt x="72" y="283"/>
                  </a:lnTo>
                  <a:lnTo>
                    <a:pt x="74" y="298"/>
                  </a:lnTo>
                  <a:lnTo>
                    <a:pt x="78" y="312"/>
                  </a:lnTo>
                  <a:lnTo>
                    <a:pt x="80" y="326"/>
                  </a:lnTo>
                  <a:lnTo>
                    <a:pt x="82" y="340"/>
                  </a:lnTo>
                  <a:lnTo>
                    <a:pt x="84" y="349"/>
                  </a:lnTo>
                  <a:lnTo>
                    <a:pt x="86" y="357"/>
                  </a:lnTo>
                  <a:lnTo>
                    <a:pt x="86" y="361"/>
                  </a:lnTo>
                  <a:lnTo>
                    <a:pt x="86" y="365"/>
                  </a:lnTo>
                  <a:lnTo>
                    <a:pt x="117" y="365"/>
                  </a:lnTo>
                  <a:lnTo>
                    <a:pt x="8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638" y="992"/>
              <a:ext cx="51" cy="155"/>
            </a:xfrm>
            <a:custGeom>
              <a:avLst/>
              <a:gdLst>
                <a:gd name="T0" fmla="*/ 101 w 101"/>
                <a:gd name="T1" fmla="*/ 0 h 310"/>
                <a:gd name="T2" fmla="*/ 99 w 101"/>
                <a:gd name="T3" fmla="*/ 4 h 310"/>
                <a:gd name="T4" fmla="*/ 96 w 101"/>
                <a:gd name="T5" fmla="*/ 15 h 310"/>
                <a:gd name="T6" fmla="*/ 94 w 101"/>
                <a:gd name="T7" fmla="*/ 23 h 310"/>
                <a:gd name="T8" fmla="*/ 92 w 101"/>
                <a:gd name="T9" fmla="*/ 33 h 310"/>
                <a:gd name="T10" fmla="*/ 90 w 101"/>
                <a:gd name="T11" fmla="*/ 47 h 310"/>
                <a:gd name="T12" fmla="*/ 88 w 101"/>
                <a:gd name="T13" fmla="*/ 60 h 310"/>
                <a:gd name="T14" fmla="*/ 82 w 101"/>
                <a:gd name="T15" fmla="*/ 72 h 310"/>
                <a:gd name="T16" fmla="*/ 80 w 101"/>
                <a:gd name="T17" fmla="*/ 86 h 310"/>
                <a:gd name="T18" fmla="*/ 76 w 101"/>
                <a:gd name="T19" fmla="*/ 100 h 310"/>
                <a:gd name="T20" fmla="*/ 76 w 101"/>
                <a:gd name="T21" fmla="*/ 117 h 310"/>
                <a:gd name="T22" fmla="*/ 70 w 101"/>
                <a:gd name="T23" fmla="*/ 131 h 310"/>
                <a:gd name="T24" fmla="*/ 70 w 101"/>
                <a:gd name="T25" fmla="*/ 147 h 310"/>
                <a:gd name="T26" fmla="*/ 66 w 101"/>
                <a:gd name="T27" fmla="*/ 160 h 310"/>
                <a:gd name="T28" fmla="*/ 64 w 101"/>
                <a:gd name="T29" fmla="*/ 178 h 310"/>
                <a:gd name="T30" fmla="*/ 60 w 101"/>
                <a:gd name="T31" fmla="*/ 192 h 310"/>
                <a:gd name="T32" fmla="*/ 58 w 101"/>
                <a:gd name="T33" fmla="*/ 206 h 310"/>
                <a:gd name="T34" fmla="*/ 56 w 101"/>
                <a:gd name="T35" fmla="*/ 217 h 310"/>
                <a:gd name="T36" fmla="*/ 54 w 101"/>
                <a:gd name="T37" fmla="*/ 231 h 310"/>
                <a:gd name="T38" fmla="*/ 51 w 101"/>
                <a:gd name="T39" fmla="*/ 241 h 310"/>
                <a:gd name="T40" fmla="*/ 51 w 101"/>
                <a:gd name="T41" fmla="*/ 253 h 310"/>
                <a:gd name="T42" fmla="*/ 49 w 101"/>
                <a:gd name="T43" fmla="*/ 262 h 310"/>
                <a:gd name="T44" fmla="*/ 49 w 101"/>
                <a:gd name="T45" fmla="*/ 272 h 310"/>
                <a:gd name="T46" fmla="*/ 45 w 101"/>
                <a:gd name="T47" fmla="*/ 286 h 310"/>
                <a:gd name="T48" fmla="*/ 45 w 101"/>
                <a:gd name="T49" fmla="*/ 298 h 310"/>
                <a:gd name="T50" fmla="*/ 45 w 101"/>
                <a:gd name="T51" fmla="*/ 306 h 310"/>
                <a:gd name="T52" fmla="*/ 45 w 101"/>
                <a:gd name="T53" fmla="*/ 310 h 310"/>
                <a:gd name="T54" fmla="*/ 0 w 101"/>
                <a:gd name="T55" fmla="*/ 306 h 310"/>
                <a:gd name="T56" fmla="*/ 35 w 101"/>
                <a:gd name="T57" fmla="*/ 102 h 310"/>
                <a:gd name="T58" fmla="*/ 101 w 101"/>
                <a:gd name="T59" fmla="*/ 0 h 310"/>
                <a:gd name="T60" fmla="*/ 101 w 101"/>
                <a:gd name="T61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310">
                  <a:moveTo>
                    <a:pt x="101" y="0"/>
                  </a:moveTo>
                  <a:lnTo>
                    <a:pt x="99" y="4"/>
                  </a:lnTo>
                  <a:lnTo>
                    <a:pt x="96" y="15"/>
                  </a:lnTo>
                  <a:lnTo>
                    <a:pt x="94" y="23"/>
                  </a:lnTo>
                  <a:lnTo>
                    <a:pt x="92" y="33"/>
                  </a:lnTo>
                  <a:lnTo>
                    <a:pt x="90" y="47"/>
                  </a:lnTo>
                  <a:lnTo>
                    <a:pt x="88" y="60"/>
                  </a:lnTo>
                  <a:lnTo>
                    <a:pt x="82" y="72"/>
                  </a:lnTo>
                  <a:lnTo>
                    <a:pt x="80" y="86"/>
                  </a:lnTo>
                  <a:lnTo>
                    <a:pt x="76" y="100"/>
                  </a:lnTo>
                  <a:lnTo>
                    <a:pt x="76" y="117"/>
                  </a:lnTo>
                  <a:lnTo>
                    <a:pt x="70" y="131"/>
                  </a:lnTo>
                  <a:lnTo>
                    <a:pt x="70" y="147"/>
                  </a:lnTo>
                  <a:lnTo>
                    <a:pt x="66" y="160"/>
                  </a:lnTo>
                  <a:lnTo>
                    <a:pt x="64" y="178"/>
                  </a:lnTo>
                  <a:lnTo>
                    <a:pt x="60" y="192"/>
                  </a:lnTo>
                  <a:lnTo>
                    <a:pt x="58" y="206"/>
                  </a:lnTo>
                  <a:lnTo>
                    <a:pt x="56" y="217"/>
                  </a:lnTo>
                  <a:lnTo>
                    <a:pt x="54" y="231"/>
                  </a:lnTo>
                  <a:lnTo>
                    <a:pt x="51" y="241"/>
                  </a:lnTo>
                  <a:lnTo>
                    <a:pt x="51" y="253"/>
                  </a:lnTo>
                  <a:lnTo>
                    <a:pt x="49" y="262"/>
                  </a:lnTo>
                  <a:lnTo>
                    <a:pt x="49" y="272"/>
                  </a:lnTo>
                  <a:lnTo>
                    <a:pt x="45" y="286"/>
                  </a:lnTo>
                  <a:lnTo>
                    <a:pt x="45" y="298"/>
                  </a:lnTo>
                  <a:lnTo>
                    <a:pt x="45" y="306"/>
                  </a:lnTo>
                  <a:lnTo>
                    <a:pt x="45" y="310"/>
                  </a:lnTo>
                  <a:lnTo>
                    <a:pt x="0" y="306"/>
                  </a:lnTo>
                  <a:lnTo>
                    <a:pt x="35" y="10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1C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411" y="1325"/>
              <a:ext cx="128" cy="320"/>
            </a:xfrm>
            <a:custGeom>
              <a:avLst/>
              <a:gdLst>
                <a:gd name="T0" fmla="*/ 0 w 256"/>
                <a:gd name="T1" fmla="*/ 4 h 642"/>
                <a:gd name="T2" fmla="*/ 8 w 256"/>
                <a:gd name="T3" fmla="*/ 18 h 642"/>
                <a:gd name="T4" fmla="*/ 19 w 256"/>
                <a:gd name="T5" fmla="*/ 38 h 642"/>
                <a:gd name="T6" fmla="*/ 29 w 256"/>
                <a:gd name="T7" fmla="*/ 55 h 642"/>
                <a:gd name="T8" fmla="*/ 39 w 256"/>
                <a:gd name="T9" fmla="*/ 73 h 642"/>
                <a:gd name="T10" fmla="*/ 51 w 256"/>
                <a:gd name="T11" fmla="*/ 95 h 642"/>
                <a:gd name="T12" fmla="*/ 62 w 256"/>
                <a:gd name="T13" fmla="*/ 118 h 642"/>
                <a:gd name="T14" fmla="*/ 74 w 256"/>
                <a:gd name="T15" fmla="*/ 140 h 642"/>
                <a:gd name="T16" fmla="*/ 86 w 256"/>
                <a:gd name="T17" fmla="*/ 165 h 642"/>
                <a:gd name="T18" fmla="*/ 98 w 256"/>
                <a:gd name="T19" fmla="*/ 193 h 642"/>
                <a:gd name="T20" fmla="*/ 111 w 256"/>
                <a:gd name="T21" fmla="*/ 222 h 642"/>
                <a:gd name="T22" fmla="*/ 123 w 256"/>
                <a:gd name="T23" fmla="*/ 250 h 642"/>
                <a:gd name="T24" fmla="*/ 133 w 256"/>
                <a:gd name="T25" fmla="*/ 277 h 642"/>
                <a:gd name="T26" fmla="*/ 143 w 256"/>
                <a:gd name="T27" fmla="*/ 308 h 642"/>
                <a:gd name="T28" fmla="*/ 151 w 256"/>
                <a:gd name="T29" fmla="*/ 336 h 642"/>
                <a:gd name="T30" fmla="*/ 156 w 256"/>
                <a:gd name="T31" fmla="*/ 363 h 642"/>
                <a:gd name="T32" fmla="*/ 162 w 256"/>
                <a:gd name="T33" fmla="*/ 393 h 642"/>
                <a:gd name="T34" fmla="*/ 168 w 256"/>
                <a:gd name="T35" fmla="*/ 422 h 642"/>
                <a:gd name="T36" fmla="*/ 172 w 256"/>
                <a:gd name="T37" fmla="*/ 450 h 642"/>
                <a:gd name="T38" fmla="*/ 176 w 256"/>
                <a:gd name="T39" fmla="*/ 475 h 642"/>
                <a:gd name="T40" fmla="*/ 180 w 256"/>
                <a:gd name="T41" fmla="*/ 503 h 642"/>
                <a:gd name="T42" fmla="*/ 182 w 256"/>
                <a:gd name="T43" fmla="*/ 528 h 642"/>
                <a:gd name="T44" fmla="*/ 186 w 256"/>
                <a:gd name="T45" fmla="*/ 550 h 642"/>
                <a:gd name="T46" fmla="*/ 188 w 256"/>
                <a:gd name="T47" fmla="*/ 569 h 642"/>
                <a:gd name="T48" fmla="*/ 190 w 256"/>
                <a:gd name="T49" fmla="*/ 589 h 642"/>
                <a:gd name="T50" fmla="*/ 190 w 256"/>
                <a:gd name="T51" fmla="*/ 605 h 642"/>
                <a:gd name="T52" fmla="*/ 192 w 256"/>
                <a:gd name="T53" fmla="*/ 622 h 642"/>
                <a:gd name="T54" fmla="*/ 194 w 256"/>
                <a:gd name="T55" fmla="*/ 638 h 642"/>
                <a:gd name="T56" fmla="*/ 256 w 256"/>
                <a:gd name="T57" fmla="*/ 642 h 642"/>
                <a:gd name="T58" fmla="*/ 256 w 256"/>
                <a:gd name="T59" fmla="*/ 634 h 642"/>
                <a:gd name="T60" fmla="*/ 254 w 256"/>
                <a:gd name="T61" fmla="*/ 614 h 642"/>
                <a:gd name="T62" fmla="*/ 250 w 256"/>
                <a:gd name="T63" fmla="*/ 583 h 642"/>
                <a:gd name="T64" fmla="*/ 248 w 256"/>
                <a:gd name="T65" fmla="*/ 563 h 642"/>
                <a:gd name="T66" fmla="*/ 248 w 256"/>
                <a:gd name="T67" fmla="*/ 546 h 642"/>
                <a:gd name="T68" fmla="*/ 244 w 256"/>
                <a:gd name="T69" fmla="*/ 522 h 642"/>
                <a:gd name="T70" fmla="*/ 243 w 256"/>
                <a:gd name="T71" fmla="*/ 499 h 642"/>
                <a:gd name="T72" fmla="*/ 239 w 256"/>
                <a:gd name="T73" fmla="*/ 473 h 642"/>
                <a:gd name="T74" fmla="*/ 237 w 256"/>
                <a:gd name="T75" fmla="*/ 450 h 642"/>
                <a:gd name="T76" fmla="*/ 233 w 256"/>
                <a:gd name="T77" fmla="*/ 422 h 642"/>
                <a:gd name="T78" fmla="*/ 229 w 256"/>
                <a:gd name="T79" fmla="*/ 395 h 642"/>
                <a:gd name="T80" fmla="*/ 223 w 256"/>
                <a:gd name="T81" fmla="*/ 367 h 642"/>
                <a:gd name="T82" fmla="*/ 221 w 256"/>
                <a:gd name="T83" fmla="*/ 342 h 642"/>
                <a:gd name="T84" fmla="*/ 213 w 256"/>
                <a:gd name="T85" fmla="*/ 310 h 642"/>
                <a:gd name="T86" fmla="*/ 207 w 256"/>
                <a:gd name="T87" fmla="*/ 283 h 642"/>
                <a:gd name="T88" fmla="*/ 199 w 256"/>
                <a:gd name="T89" fmla="*/ 253 h 642"/>
                <a:gd name="T90" fmla="*/ 192 w 256"/>
                <a:gd name="T91" fmla="*/ 226 h 642"/>
                <a:gd name="T92" fmla="*/ 182 w 256"/>
                <a:gd name="T93" fmla="*/ 199 h 642"/>
                <a:gd name="T94" fmla="*/ 174 w 256"/>
                <a:gd name="T95" fmla="*/ 171 h 642"/>
                <a:gd name="T96" fmla="*/ 164 w 256"/>
                <a:gd name="T97" fmla="*/ 146 h 642"/>
                <a:gd name="T98" fmla="*/ 156 w 256"/>
                <a:gd name="T99" fmla="*/ 122 h 642"/>
                <a:gd name="T100" fmla="*/ 147 w 256"/>
                <a:gd name="T101" fmla="*/ 99 h 642"/>
                <a:gd name="T102" fmla="*/ 137 w 256"/>
                <a:gd name="T103" fmla="*/ 79 h 642"/>
                <a:gd name="T104" fmla="*/ 129 w 256"/>
                <a:gd name="T105" fmla="*/ 57 h 642"/>
                <a:gd name="T106" fmla="*/ 123 w 256"/>
                <a:gd name="T107" fmla="*/ 44 h 642"/>
                <a:gd name="T108" fmla="*/ 113 w 256"/>
                <a:gd name="T109" fmla="*/ 22 h 642"/>
                <a:gd name="T110" fmla="*/ 111 w 256"/>
                <a:gd name="T111" fmla="*/ 14 h 642"/>
                <a:gd name="T112" fmla="*/ 0 w 256"/>
                <a:gd name="T113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6" h="642">
                  <a:moveTo>
                    <a:pt x="0" y="0"/>
                  </a:moveTo>
                  <a:lnTo>
                    <a:pt x="0" y="4"/>
                  </a:lnTo>
                  <a:lnTo>
                    <a:pt x="4" y="10"/>
                  </a:lnTo>
                  <a:lnTo>
                    <a:pt x="8" y="18"/>
                  </a:lnTo>
                  <a:lnTo>
                    <a:pt x="17" y="32"/>
                  </a:lnTo>
                  <a:lnTo>
                    <a:pt x="19" y="38"/>
                  </a:lnTo>
                  <a:lnTo>
                    <a:pt x="25" y="46"/>
                  </a:lnTo>
                  <a:lnTo>
                    <a:pt x="29" y="55"/>
                  </a:lnTo>
                  <a:lnTo>
                    <a:pt x="35" y="65"/>
                  </a:lnTo>
                  <a:lnTo>
                    <a:pt x="39" y="73"/>
                  </a:lnTo>
                  <a:lnTo>
                    <a:pt x="45" y="85"/>
                  </a:lnTo>
                  <a:lnTo>
                    <a:pt x="51" y="95"/>
                  </a:lnTo>
                  <a:lnTo>
                    <a:pt x="59" y="106"/>
                  </a:lnTo>
                  <a:lnTo>
                    <a:pt x="62" y="118"/>
                  </a:lnTo>
                  <a:lnTo>
                    <a:pt x="68" y="130"/>
                  </a:lnTo>
                  <a:lnTo>
                    <a:pt x="74" y="140"/>
                  </a:lnTo>
                  <a:lnTo>
                    <a:pt x="82" y="153"/>
                  </a:lnTo>
                  <a:lnTo>
                    <a:pt x="86" y="165"/>
                  </a:lnTo>
                  <a:lnTo>
                    <a:pt x="94" y="179"/>
                  </a:lnTo>
                  <a:lnTo>
                    <a:pt x="98" y="193"/>
                  </a:lnTo>
                  <a:lnTo>
                    <a:pt x="106" y="208"/>
                  </a:lnTo>
                  <a:lnTo>
                    <a:pt x="111" y="222"/>
                  </a:lnTo>
                  <a:lnTo>
                    <a:pt x="117" y="236"/>
                  </a:lnTo>
                  <a:lnTo>
                    <a:pt x="123" y="250"/>
                  </a:lnTo>
                  <a:lnTo>
                    <a:pt x="129" y="263"/>
                  </a:lnTo>
                  <a:lnTo>
                    <a:pt x="133" y="277"/>
                  </a:lnTo>
                  <a:lnTo>
                    <a:pt x="137" y="293"/>
                  </a:lnTo>
                  <a:lnTo>
                    <a:pt x="143" y="308"/>
                  </a:lnTo>
                  <a:lnTo>
                    <a:pt x="147" y="322"/>
                  </a:lnTo>
                  <a:lnTo>
                    <a:pt x="151" y="336"/>
                  </a:lnTo>
                  <a:lnTo>
                    <a:pt x="152" y="350"/>
                  </a:lnTo>
                  <a:lnTo>
                    <a:pt x="156" y="363"/>
                  </a:lnTo>
                  <a:lnTo>
                    <a:pt x="160" y="379"/>
                  </a:lnTo>
                  <a:lnTo>
                    <a:pt x="162" y="393"/>
                  </a:lnTo>
                  <a:lnTo>
                    <a:pt x="164" y="408"/>
                  </a:lnTo>
                  <a:lnTo>
                    <a:pt x="168" y="422"/>
                  </a:lnTo>
                  <a:lnTo>
                    <a:pt x="170" y="436"/>
                  </a:lnTo>
                  <a:lnTo>
                    <a:pt x="172" y="450"/>
                  </a:lnTo>
                  <a:lnTo>
                    <a:pt x="176" y="463"/>
                  </a:lnTo>
                  <a:lnTo>
                    <a:pt x="176" y="475"/>
                  </a:lnTo>
                  <a:lnTo>
                    <a:pt x="180" y="489"/>
                  </a:lnTo>
                  <a:lnTo>
                    <a:pt x="180" y="503"/>
                  </a:lnTo>
                  <a:lnTo>
                    <a:pt x="182" y="516"/>
                  </a:lnTo>
                  <a:lnTo>
                    <a:pt x="182" y="528"/>
                  </a:lnTo>
                  <a:lnTo>
                    <a:pt x="186" y="540"/>
                  </a:lnTo>
                  <a:lnTo>
                    <a:pt x="186" y="550"/>
                  </a:lnTo>
                  <a:lnTo>
                    <a:pt x="188" y="561"/>
                  </a:lnTo>
                  <a:lnTo>
                    <a:pt x="188" y="569"/>
                  </a:lnTo>
                  <a:lnTo>
                    <a:pt x="190" y="581"/>
                  </a:lnTo>
                  <a:lnTo>
                    <a:pt x="190" y="589"/>
                  </a:lnTo>
                  <a:lnTo>
                    <a:pt x="190" y="597"/>
                  </a:lnTo>
                  <a:lnTo>
                    <a:pt x="190" y="605"/>
                  </a:lnTo>
                  <a:lnTo>
                    <a:pt x="192" y="612"/>
                  </a:lnTo>
                  <a:lnTo>
                    <a:pt x="192" y="622"/>
                  </a:lnTo>
                  <a:lnTo>
                    <a:pt x="194" y="634"/>
                  </a:lnTo>
                  <a:lnTo>
                    <a:pt x="194" y="638"/>
                  </a:lnTo>
                  <a:lnTo>
                    <a:pt x="196" y="642"/>
                  </a:lnTo>
                  <a:lnTo>
                    <a:pt x="256" y="642"/>
                  </a:lnTo>
                  <a:lnTo>
                    <a:pt x="256" y="638"/>
                  </a:lnTo>
                  <a:lnTo>
                    <a:pt x="256" y="634"/>
                  </a:lnTo>
                  <a:lnTo>
                    <a:pt x="254" y="624"/>
                  </a:lnTo>
                  <a:lnTo>
                    <a:pt x="254" y="614"/>
                  </a:lnTo>
                  <a:lnTo>
                    <a:pt x="252" y="599"/>
                  </a:lnTo>
                  <a:lnTo>
                    <a:pt x="250" y="583"/>
                  </a:lnTo>
                  <a:lnTo>
                    <a:pt x="248" y="573"/>
                  </a:lnTo>
                  <a:lnTo>
                    <a:pt x="248" y="563"/>
                  </a:lnTo>
                  <a:lnTo>
                    <a:pt x="248" y="555"/>
                  </a:lnTo>
                  <a:lnTo>
                    <a:pt x="248" y="546"/>
                  </a:lnTo>
                  <a:lnTo>
                    <a:pt x="246" y="534"/>
                  </a:lnTo>
                  <a:lnTo>
                    <a:pt x="244" y="522"/>
                  </a:lnTo>
                  <a:lnTo>
                    <a:pt x="243" y="508"/>
                  </a:lnTo>
                  <a:lnTo>
                    <a:pt x="243" y="499"/>
                  </a:lnTo>
                  <a:lnTo>
                    <a:pt x="241" y="485"/>
                  </a:lnTo>
                  <a:lnTo>
                    <a:pt x="239" y="473"/>
                  </a:lnTo>
                  <a:lnTo>
                    <a:pt x="237" y="461"/>
                  </a:lnTo>
                  <a:lnTo>
                    <a:pt x="237" y="450"/>
                  </a:lnTo>
                  <a:lnTo>
                    <a:pt x="235" y="436"/>
                  </a:lnTo>
                  <a:lnTo>
                    <a:pt x="233" y="422"/>
                  </a:lnTo>
                  <a:lnTo>
                    <a:pt x="229" y="408"/>
                  </a:lnTo>
                  <a:lnTo>
                    <a:pt x="229" y="395"/>
                  </a:lnTo>
                  <a:lnTo>
                    <a:pt x="225" y="381"/>
                  </a:lnTo>
                  <a:lnTo>
                    <a:pt x="223" y="367"/>
                  </a:lnTo>
                  <a:lnTo>
                    <a:pt x="221" y="353"/>
                  </a:lnTo>
                  <a:lnTo>
                    <a:pt x="221" y="342"/>
                  </a:lnTo>
                  <a:lnTo>
                    <a:pt x="215" y="326"/>
                  </a:lnTo>
                  <a:lnTo>
                    <a:pt x="213" y="310"/>
                  </a:lnTo>
                  <a:lnTo>
                    <a:pt x="209" y="297"/>
                  </a:lnTo>
                  <a:lnTo>
                    <a:pt x="207" y="283"/>
                  </a:lnTo>
                  <a:lnTo>
                    <a:pt x="201" y="269"/>
                  </a:lnTo>
                  <a:lnTo>
                    <a:pt x="199" y="253"/>
                  </a:lnTo>
                  <a:lnTo>
                    <a:pt x="196" y="240"/>
                  </a:lnTo>
                  <a:lnTo>
                    <a:pt x="192" y="226"/>
                  </a:lnTo>
                  <a:lnTo>
                    <a:pt x="188" y="212"/>
                  </a:lnTo>
                  <a:lnTo>
                    <a:pt x="182" y="199"/>
                  </a:lnTo>
                  <a:lnTo>
                    <a:pt x="178" y="185"/>
                  </a:lnTo>
                  <a:lnTo>
                    <a:pt x="174" y="171"/>
                  </a:lnTo>
                  <a:lnTo>
                    <a:pt x="170" y="157"/>
                  </a:lnTo>
                  <a:lnTo>
                    <a:pt x="164" y="146"/>
                  </a:lnTo>
                  <a:lnTo>
                    <a:pt x="160" y="132"/>
                  </a:lnTo>
                  <a:lnTo>
                    <a:pt x="156" y="122"/>
                  </a:lnTo>
                  <a:lnTo>
                    <a:pt x="151" y="108"/>
                  </a:lnTo>
                  <a:lnTo>
                    <a:pt x="147" y="99"/>
                  </a:lnTo>
                  <a:lnTo>
                    <a:pt x="143" y="87"/>
                  </a:lnTo>
                  <a:lnTo>
                    <a:pt x="137" y="79"/>
                  </a:lnTo>
                  <a:lnTo>
                    <a:pt x="133" y="67"/>
                  </a:lnTo>
                  <a:lnTo>
                    <a:pt x="129" y="57"/>
                  </a:lnTo>
                  <a:lnTo>
                    <a:pt x="125" y="50"/>
                  </a:lnTo>
                  <a:lnTo>
                    <a:pt x="123" y="44"/>
                  </a:lnTo>
                  <a:lnTo>
                    <a:pt x="117" y="30"/>
                  </a:lnTo>
                  <a:lnTo>
                    <a:pt x="113" y="22"/>
                  </a:lnTo>
                  <a:lnTo>
                    <a:pt x="111" y="16"/>
                  </a:lnTo>
                  <a:lnTo>
                    <a:pt x="111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98" y="1374"/>
              <a:ext cx="86" cy="271"/>
            </a:xfrm>
            <a:custGeom>
              <a:avLst/>
              <a:gdLst>
                <a:gd name="T0" fmla="*/ 168 w 172"/>
                <a:gd name="T1" fmla="*/ 2 h 543"/>
                <a:gd name="T2" fmla="*/ 158 w 172"/>
                <a:gd name="T3" fmla="*/ 21 h 543"/>
                <a:gd name="T4" fmla="*/ 150 w 172"/>
                <a:gd name="T5" fmla="*/ 43 h 543"/>
                <a:gd name="T6" fmla="*/ 141 w 172"/>
                <a:gd name="T7" fmla="*/ 72 h 543"/>
                <a:gd name="T8" fmla="*/ 131 w 172"/>
                <a:gd name="T9" fmla="*/ 98 h 543"/>
                <a:gd name="T10" fmla="*/ 125 w 172"/>
                <a:gd name="T11" fmla="*/ 117 h 543"/>
                <a:gd name="T12" fmla="*/ 119 w 172"/>
                <a:gd name="T13" fmla="*/ 137 h 543"/>
                <a:gd name="T14" fmla="*/ 113 w 172"/>
                <a:gd name="T15" fmla="*/ 158 h 543"/>
                <a:gd name="T16" fmla="*/ 109 w 172"/>
                <a:gd name="T17" fmla="*/ 180 h 543"/>
                <a:gd name="T18" fmla="*/ 105 w 172"/>
                <a:gd name="T19" fmla="*/ 205 h 543"/>
                <a:gd name="T20" fmla="*/ 98 w 172"/>
                <a:gd name="T21" fmla="*/ 231 h 543"/>
                <a:gd name="T22" fmla="*/ 92 w 172"/>
                <a:gd name="T23" fmla="*/ 256 h 543"/>
                <a:gd name="T24" fmla="*/ 88 w 172"/>
                <a:gd name="T25" fmla="*/ 284 h 543"/>
                <a:gd name="T26" fmla="*/ 84 w 172"/>
                <a:gd name="T27" fmla="*/ 311 h 543"/>
                <a:gd name="T28" fmla="*/ 78 w 172"/>
                <a:gd name="T29" fmla="*/ 339 h 543"/>
                <a:gd name="T30" fmla="*/ 76 w 172"/>
                <a:gd name="T31" fmla="*/ 366 h 543"/>
                <a:gd name="T32" fmla="*/ 72 w 172"/>
                <a:gd name="T33" fmla="*/ 392 h 543"/>
                <a:gd name="T34" fmla="*/ 70 w 172"/>
                <a:gd name="T35" fmla="*/ 417 h 543"/>
                <a:gd name="T36" fmla="*/ 66 w 172"/>
                <a:gd name="T37" fmla="*/ 443 h 543"/>
                <a:gd name="T38" fmla="*/ 64 w 172"/>
                <a:gd name="T39" fmla="*/ 462 h 543"/>
                <a:gd name="T40" fmla="*/ 62 w 172"/>
                <a:gd name="T41" fmla="*/ 482 h 543"/>
                <a:gd name="T42" fmla="*/ 60 w 172"/>
                <a:gd name="T43" fmla="*/ 502 h 543"/>
                <a:gd name="T44" fmla="*/ 58 w 172"/>
                <a:gd name="T45" fmla="*/ 521 h 543"/>
                <a:gd name="T46" fmla="*/ 58 w 172"/>
                <a:gd name="T47" fmla="*/ 539 h 543"/>
                <a:gd name="T48" fmla="*/ 0 w 172"/>
                <a:gd name="T49" fmla="*/ 543 h 543"/>
                <a:gd name="T50" fmla="*/ 0 w 172"/>
                <a:gd name="T51" fmla="*/ 531 h 543"/>
                <a:gd name="T52" fmla="*/ 2 w 172"/>
                <a:gd name="T53" fmla="*/ 507 h 543"/>
                <a:gd name="T54" fmla="*/ 2 w 172"/>
                <a:gd name="T55" fmla="*/ 490 h 543"/>
                <a:gd name="T56" fmla="*/ 6 w 172"/>
                <a:gd name="T57" fmla="*/ 470 h 543"/>
                <a:gd name="T58" fmla="*/ 8 w 172"/>
                <a:gd name="T59" fmla="*/ 445 h 543"/>
                <a:gd name="T60" fmla="*/ 13 w 172"/>
                <a:gd name="T61" fmla="*/ 423 h 543"/>
                <a:gd name="T62" fmla="*/ 15 w 172"/>
                <a:gd name="T63" fmla="*/ 396 h 543"/>
                <a:gd name="T64" fmla="*/ 19 w 172"/>
                <a:gd name="T65" fmla="*/ 368 h 543"/>
                <a:gd name="T66" fmla="*/ 23 w 172"/>
                <a:gd name="T67" fmla="*/ 339 h 543"/>
                <a:gd name="T68" fmla="*/ 27 w 172"/>
                <a:gd name="T69" fmla="*/ 311 h 543"/>
                <a:gd name="T70" fmla="*/ 33 w 172"/>
                <a:gd name="T71" fmla="*/ 282 h 543"/>
                <a:gd name="T72" fmla="*/ 39 w 172"/>
                <a:gd name="T73" fmla="*/ 254 h 543"/>
                <a:gd name="T74" fmla="*/ 43 w 172"/>
                <a:gd name="T75" fmla="*/ 225 h 543"/>
                <a:gd name="T76" fmla="*/ 49 w 172"/>
                <a:gd name="T77" fmla="*/ 202 h 543"/>
                <a:gd name="T78" fmla="*/ 53 w 172"/>
                <a:gd name="T79" fmla="*/ 174 h 543"/>
                <a:gd name="T80" fmla="*/ 58 w 172"/>
                <a:gd name="T81" fmla="*/ 151 h 543"/>
                <a:gd name="T82" fmla="*/ 62 w 172"/>
                <a:gd name="T83" fmla="*/ 129 h 543"/>
                <a:gd name="T84" fmla="*/ 68 w 172"/>
                <a:gd name="T85" fmla="*/ 111 h 543"/>
                <a:gd name="T86" fmla="*/ 72 w 172"/>
                <a:gd name="T87" fmla="*/ 92 h 543"/>
                <a:gd name="T88" fmla="*/ 78 w 172"/>
                <a:gd name="T89" fmla="*/ 76 h 543"/>
                <a:gd name="T90" fmla="*/ 90 w 172"/>
                <a:gd name="T91" fmla="*/ 49 h 543"/>
                <a:gd name="T92" fmla="*/ 96 w 172"/>
                <a:gd name="T93" fmla="*/ 25 h 543"/>
                <a:gd name="T94" fmla="*/ 103 w 172"/>
                <a:gd name="T95" fmla="*/ 11 h 543"/>
                <a:gd name="T96" fmla="*/ 109 w 172"/>
                <a:gd name="T97" fmla="*/ 0 h 543"/>
                <a:gd name="T98" fmla="*/ 172 w 172"/>
                <a:gd name="T99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2" h="543">
                  <a:moveTo>
                    <a:pt x="172" y="0"/>
                  </a:moveTo>
                  <a:lnTo>
                    <a:pt x="168" y="2"/>
                  </a:lnTo>
                  <a:lnTo>
                    <a:pt x="164" y="13"/>
                  </a:lnTo>
                  <a:lnTo>
                    <a:pt x="158" y="21"/>
                  </a:lnTo>
                  <a:lnTo>
                    <a:pt x="154" y="31"/>
                  </a:lnTo>
                  <a:lnTo>
                    <a:pt x="150" y="43"/>
                  </a:lnTo>
                  <a:lnTo>
                    <a:pt x="146" y="58"/>
                  </a:lnTo>
                  <a:lnTo>
                    <a:pt x="141" y="72"/>
                  </a:lnTo>
                  <a:lnTo>
                    <a:pt x="135" y="88"/>
                  </a:lnTo>
                  <a:lnTo>
                    <a:pt x="131" y="98"/>
                  </a:lnTo>
                  <a:lnTo>
                    <a:pt x="129" y="105"/>
                  </a:lnTo>
                  <a:lnTo>
                    <a:pt x="125" y="117"/>
                  </a:lnTo>
                  <a:lnTo>
                    <a:pt x="125" y="127"/>
                  </a:lnTo>
                  <a:lnTo>
                    <a:pt x="119" y="137"/>
                  </a:lnTo>
                  <a:lnTo>
                    <a:pt x="117" y="147"/>
                  </a:lnTo>
                  <a:lnTo>
                    <a:pt x="113" y="158"/>
                  </a:lnTo>
                  <a:lnTo>
                    <a:pt x="111" y="170"/>
                  </a:lnTo>
                  <a:lnTo>
                    <a:pt x="109" y="180"/>
                  </a:lnTo>
                  <a:lnTo>
                    <a:pt x="107" y="192"/>
                  </a:lnTo>
                  <a:lnTo>
                    <a:pt x="105" y="205"/>
                  </a:lnTo>
                  <a:lnTo>
                    <a:pt x="103" y="219"/>
                  </a:lnTo>
                  <a:lnTo>
                    <a:pt x="98" y="231"/>
                  </a:lnTo>
                  <a:lnTo>
                    <a:pt x="98" y="245"/>
                  </a:lnTo>
                  <a:lnTo>
                    <a:pt x="92" y="256"/>
                  </a:lnTo>
                  <a:lnTo>
                    <a:pt x="92" y="270"/>
                  </a:lnTo>
                  <a:lnTo>
                    <a:pt x="88" y="284"/>
                  </a:lnTo>
                  <a:lnTo>
                    <a:pt x="86" y="298"/>
                  </a:lnTo>
                  <a:lnTo>
                    <a:pt x="84" y="311"/>
                  </a:lnTo>
                  <a:lnTo>
                    <a:pt x="82" y="327"/>
                  </a:lnTo>
                  <a:lnTo>
                    <a:pt x="78" y="339"/>
                  </a:lnTo>
                  <a:lnTo>
                    <a:pt x="78" y="353"/>
                  </a:lnTo>
                  <a:lnTo>
                    <a:pt x="76" y="366"/>
                  </a:lnTo>
                  <a:lnTo>
                    <a:pt x="74" y="380"/>
                  </a:lnTo>
                  <a:lnTo>
                    <a:pt x="72" y="392"/>
                  </a:lnTo>
                  <a:lnTo>
                    <a:pt x="72" y="405"/>
                  </a:lnTo>
                  <a:lnTo>
                    <a:pt x="70" y="417"/>
                  </a:lnTo>
                  <a:lnTo>
                    <a:pt x="70" y="431"/>
                  </a:lnTo>
                  <a:lnTo>
                    <a:pt x="66" y="443"/>
                  </a:lnTo>
                  <a:lnTo>
                    <a:pt x="66" y="453"/>
                  </a:lnTo>
                  <a:lnTo>
                    <a:pt x="64" y="462"/>
                  </a:lnTo>
                  <a:lnTo>
                    <a:pt x="64" y="476"/>
                  </a:lnTo>
                  <a:lnTo>
                    <a:pt x="62" y="482"/>
                  </a:lnTo>
                  <a:lnTo>
                    <a:pt x="60" y="492"/>
                  </a:lnTo>
                  <a:lnTo>
                    <a:pt x="60" y="502"/>
                  </a:lnTo>
                  <a:lnTo>
                    <a:pt x="60" y="509"/>
                  </a:lnTo>
                  <a:lnTo>
                    <a:pt x="58" y="521"/>
                  </a:lnTo>
                  <a:lnTo>
                    <a:pt x="58" y="533"/>
                  </a:lnTo>
                  <a:lnTo>
                    <a:pt x="58" y="539"/>
                  </a:lnTo>
                  <a:lnTo>
                    <a:pt x="58" y="543"/>
                  </a:lnTo>
                  <a:lnTo>
                    <a:pt x="0" y="543"/>
                  </a:lnTo>
                  <a:lnTo>
                    <a:pt x="0" y="539"/>
                  </a:lnTo>
                  <a:lnTo>
                    <a:pt x="0" y="531"/>
                  </a:lnTo>
                  <a:lnTo>
                    <a:pt x="0" y="521"/>
                  </a:lnTo>
                  <a:lnTo>
                    <a:pt x="2" y="507"/>
                  </a:lnTo>
                  <a:lnTo>
                    <a:pt x="2" y="498"/>
                  </a:lnTo>
                  <a:lnTo>
                    <a:pt x="2" y="490"/>
                  </a:lnTo>
                  <a:lnTo>
                    <a:pt x="4" y="478"/>
                  </a:lnTo>
                  <a:lnTo>
                    <a:pt x="6" y="470"/>
                  </a:lnTo>
                  <a:lnTo>
                    <a:pt x="8" y="456"/>
                  </a:lnTo>
                  <a:lnTo>
                    <a:pt x="8" y="445"/>
                  </a:lnTo>
                  <a:lnTo>
                    <a:pt x="9" y="433"/>
                  </a:lnTo>
                  <a:lnTo>
                    <a:pt x="13" y="423"/>
                  </a:lnTo>
                  <a:lnTo>
                    <a:pt x="13" y="409"/>
                  </a:lnTo>
                  <a:lnTo>
                    <a:pt x="15" y="396"/>
                  </a:lnTo>
                  <a:lnTo>
                    <a:pt x="15" y="382"/>
                  </a:lnTo>
                  <a:lnTo>
                    <a:pt x="19" y="368"/>
                  </a:lnTo>
                  <a:lnTo>
                    <a:pt x="19" y="353"/>
                  </a:lnTo>
                  <a:lnTo>
                    <a:pt x="23" y="339"/>
                  </a:lnTo>
                  <a:lnTo>
                    <a:pt x="25" y="325"/>
                  </a:lnTo>
                  <a:lnTo>
                    <a:pt x="27" y="311"/>
                  </a:lnTo>
                  <a:lnTo>
                    <a:pt x="29" y="298"/>
                  </a:lnTo>
                  <a:lnTo>
                    <a:pt x="33" y="282"/>
                  </a:lnTo>
                  <a:lnTo>
                    <a:pt x="33" y="268"/>
                  </a:lnTo>
                  <a:lnTo>
                    <a:pt x="39" y="254"/>
                  </a:lnTo>
                  <a:lnTo>
                    <a:pt x="39" y="239"/>
                  </a:lnTo>
                  <a:lnTo>
                    <a:pt x="43" y="225"/>
                  </a:lnTo>
                  <a:lnTo>
                    <a:pt x="45" y="213"/>
                  </a:lnTo>
                  <a:lnTo>
                    <a:pt x="49" y="202"/>
                  </a:lnTo>
                  <a:lnTo>
                    <a:pt x="51" y="188"/>
                  </a:lnTo>
                  <a:lnTo>
                    <a:pt x="53" y="174"/>
                  </a:lnTo>
                  <a:lnTo>
                    <a:pt x="54" y="162"/>
                  </a:lnTo>
                  <a:lnTo>
                    <a:pt x="58" y="151"/>
                  </a:lnTo>
                  <a:lnTo>
                    <a:pt x="58" y="139"/>
                  </a:lnTo>
                  <a:lnTo>
                    <a:pt x="62" y="129"/>
                  </a:lnTo>
                  <a:lnTo>
                    <a:pt x="66" y="119"/>
                  </a:lnTo>
                  <a:lnTo>
                    <a:pt x="68" y="111"/>
                  </a:lnTo>
                  <a:lnTo>
                    <a:pt x="70" y="102"/>
                  </a:lnTo>
                  <a:lnTo>
                    <a:pt x="72" y="92"/>
                  </a:lnTo>
                  <a:lnTo>
                    <a:pt x="76" y="84"/>
                  </a:lnTo>
                  <a:lnTo>
                    <a:pt x="78" y="76"/>
                  </a:lnTo>
                  <a:lnTo>
                    <a:pt x="84" y="60"/>
                  </a:lnTo>
                  <a:lnTo>
                    <a:pt x="90" y="49"/>
                  </a:lnTo>
                  <a:lnTo>
                    <a:pt x="92" y="35"/>
                  </a:lnTo>
                  <a:lnTo>
                    <a:pt x="96" y="25"/>
                  </a:lnTo>
                  <a:lnTo>
                    <a:pt x="98" y="17"/>
                  </a:lnTo>
                  <a:lnTo>
                    <a:pt x="103" y="11"/>
                  </a:lnTo>
                  <a:lnTo>
                    <a:pt x="105" y="0"/>
                  </a:lnTo>
                  <a:lnTo>
                    <a:pt x="109" y="0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4A6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372" y="1404"/>
              <a:ext cx="70" cy="241"/>
            </a:xfrm>
            <a:custGeom>
              <a:avLst/>
              <a:gdLst>
                <a:gd name="T0" fmla="*/ 139 w 140"/>
                <a:gd name="T1" fmla="*/ 16 h 483"/>
                <a:gd name="T2" fmla="*/ 133 w 140"/>
                <a:gd name="T3" fmla="*/ 30 h 483"/>
                <a:gd name="T4" fmla="*/ 127 w 140"/>
                <a:gd name="T5" fmla="*/ 47 h 483"/>
                <a:gd name="T6" fmla="*/ 121 w 140"/>
                <a:gd name="T7" fmla="*/ 71 h 483"/>
                <a:gd name="T8" fmla="*/ 115 w 140"/>
                <a:gd name="T9" fmla="*/ 91 h 483"/>
                <a:gd name="T10" fmla="*/ 111 w 140"/>
                <a:gd name="T11" fmla="*/ 108 h 483"/>
                <a:gd name="T12" fmla="*/ 109 w 140"/>
                <a:gd name="T13" fmla="*/ 124 h 483"/>
                <a:gd name="T14" fmla="*/ 103 w 140"/>
                <a:gd name="T15" fmla="*/ 144 h 483"/>
                <a:gd name="T16" fmla="*/ 101 w 140"/>
                <a:gd name="T17" fmla="*/ 163 h 483"/>
                <a:gd name="T18" fmla="*/ 95 w 140"/>
                <a:gd name="T19" fmla="*/ 185 h 483"/>
                <a:gd name="T20" fmla="*/ 94 w 140"/>
                <a:gd name="T21" fmla="*/ 204 h 483"/>
                <a:gd name="T22" fmla="*/ 90 w 140"/>
                <a:gd name="T23" fmla="*/ 228 h 483"/>
                <a:gd name="T24" fmla="*/ 84 w 140"/>
                <a:gd name="T25" fmla="*/ 251 h 483"/>
                <a:gd name="T26" fmla="*/ 82 w 140"/>
                <a:gd name="T27" fmla="*/ 277 h 483"/>
                <a:gd name="T28" fmla="*/ 78 w 140"/>
                <a:gd name="T29" fmla="*/ 300 h 483"/>
                <a:gd name="T30" fmla="*/ 76 w 140"/>
                <a:gd name="T31" fmla="*/ 324 h 483"/>
                <a:gd name="T32" fmla="*/ 72 w 140"/>
                <a:gd name="T33" fmla="*/ 347 h 483"/>
                <a:gd name="T34" fmla="*/ 70 w 140"/>
                <a:gd name="T35" fmla="*/ 369 h 483"/>
                <a:gd name="T36" fmla="*/ 68 w 140"/>
                <a:gd name="T37" fmla="*/ 391 h 483"/>
                <a:gd name="T38" fmla="*/ 64 w 140"/>
                <a:gd name="T39" fmla="*/ 410 h 483"/>
                <a:gd name="T40" fmla="*/ 64 w 140"/>
                <a:gd name="T41" fmla="*/ 430 h 483"/>
                <a:gd name="T42" fmla="*/ 62 w 140"/>
                <a:gd name="T43" fmla="*/ 446 h 483"/>
                <a:gd name="T44" fmla="*/ 60 w 140"/>
                <a:gd name="T45" fmla="*/ 463 h 483"/>
                <a:gd name="T46" fmla="*/ 60 w 140"/>
                <a:gd name="T47" fmla="*/ 479 h 483"/>
                <a:gd name="T48" fmla="*/ 0 w 140"/>
                <a:gd name="T49" fmla="*/ 483 h 483"/>
                <a:gd name="T50" fmla="*/ 0 w 140"/>
                <a:gd name="T51" fmla="*/ 475 h 483"/>
                <a:gd name="T52" fmla="*/ 2 w 140"/>
                <a:gd name="T53" fmla="*/ 453 h 483"/>
                <a:gd name="T54" fmla="*/ 2 w 140"/>
                <a:gd name="T55" fmla="*/ 438 h 483"/>
                <a:gd name="T56" fmla="*/ 3 w 140"/>
                <a:gd name="T57" fmla="*/ 422 h 483"/>
                <a:gd name="T58" fmla="*/ 3 w 140"/>
                <a:gd name="T59" fmla="*/ 402 h 483"/>
                <a:gd name="T60" fmla="*/ 7 w 140"/>
                <a:gd name="T61" fmla="*/ 383 h 483"/>
                <a:gd name="T62" fmla="*/ 9 w 140"/>
                <a:gd name="T63" fmla="*/ 357 h 483"/>
                <a:gd name="T64" fmla="*/ 11 w 140"/>
                <a:gd name="T65" fmla="*/ 336 h 483"/>
                <a:gd name="T66" fmla="*/ 13 w 140"/>
                <a:gd name="T67" fmla="*/ 310 h 483"/>
                <a:gd name="T68" fmla="*/ 17 w 140"/>
                <a:gd name="T69" fmla="*/ 287 h 483"/>
                <a:gd name="T70" fmla="*/ 21 w 140"/>
                <a:gd name="T71" fmla="*/ 261 h 483"/>
                <a:gd name="T72" fmla="*/ 25 w 140"/>
                <a:gd name="T73" fmla="*/ 238 h 483"/>
                <a:gd name="T74" fmla="*/ 31 w 140"/>
                <a:gd name="T75" fmla="*/ 214 h 483"/>
                <a:gd name="T76" fmla="*/ 35 w 140"/>
                <a:gd name="T77" fmla="*/ 191 h 483"/>
                <a:gd name="T78" fmla="*/ 37 w 140"/>
                <a:gd name="T79" fmla="*/ 169 h 483"/>
                <a:gd name="T80" fmla="*/ 43 w 140"/>
                <a:gd name="T81" fmla="*/ 147 h 483"/>
                <a:gd name="T82" fmla="*/ 45 w 140"/>
                <a:gd name="T83" fmla="*/ 128 h 483"/>
                <a:gd name="T84" fmla="*/ 50 w 140"/>
                <a:gd name="T85" fmla="*/ 110 h 483"/>
                <a:gd name="T86" fmla="*/ 52 w 140"/>
                <a:gd name="T87" fmla="*/ 91 h 483"/>
                <a:gd name="T88" fmla="*/ 56 w 140"/>
                <a:gd name="T89" fmla="*/ 79 h 483"/>
                <a:gd name="T90" fmla="*/ 66 w 140"/>
                <a:gd name="T91" fmla="*/ 51 h 483"/>
                <a:gd name="T92" fmla="*/ 72 w 140"/>
                <a:gd name="T93" fmla="*/ 28 h 483"/>
                <a:gd name="T94" fmla="*/ 78 w 140"/>
                <a:gd name="T95" fmla="*/ 12 h 483"/>
                <a:gd name="T96" fmla="*/ 84 w 140"/>
                <a:gd name="T97" fmla="*/ 0 h 483"/>
                <a:gd name="T98" fmla="*/ 140 w 140"/>
                <a:gd name="T99" fmla="*/ 14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0" h="483">
                  <a:moveTo>
                    <a:pt x="140" y="14"/>
                  </a:moveTo>
                  <a:lnTo>
                    <a:pt x="139" y="16"/>
                  </a:lnTo>
                  <a:lnTo>
                    <a:pt x="137" y="26"/>
                  </a:lnTo>
                  <a:lnTo>
                    <a:pt x="133" y="30"/>
                  </a:lnTo>
                  <a:lnTo>
                    <a:pt x="129" y="40"/>
                  </a:lnTo>
                  <a:lnTo>
                    <a:pt x="127" y="47"/>
                  </a:lnTo>
                  <a:lnTo>
                    <a:pt x="125" y="61"/>
                  </a:lnTo>
                  <a:lnTo>
                    <a:pt x="121" y="71"/>
                  </a:lnTo>
                  <a:lnTo>
                    <a:pt x="117" y="85"/>
                  </a:lnTo>
                  <a:lnTo>
                    <a:pt x="115" y="91"/>
                  </a:lnTo>
                  <a:lnTo>
                    <a:pt x="115" y="98"/>
                  </a:lnTo>
                  <a:lnTo>
                    <a:pt x="111" y="108"/>
                  </a:lnTo>
                  <a:lnTo>
                    <a:pt x="111" y="118"/>
                  </a:lnTo>
                  <a:lnTo>
                    <a:pt x="109" y="124"/>
                  </a:lnTo>
                  <a:lnTo>
                    <a:pt x="107" y="134"/>
                  </a:lnTo>
                  <a:lnTo>
                    <a:pt x="103" y="144"/>
                  </a:lnTo>
                  <a:lnTo>
                    <a:pt x="103" y="153"/>
                  </a:lnTo>
                  <a:lnTo>
                    <a:pt x="101" y="163"/>
                  </a:lnTo>
                  <a:lnTo>
                    <a:pt x="99" y="173"/>
                  </a:lnTo>
                  <a:lnTo>
                    <a:pt x="95" y="185"/>
                  </a:lnTo>
                  <a:lnTo>
                    <a:pt x="95" y="196"/>
                  </a:lnTo>
                  <a:lnTo>
                    <a:pt x="94" y="204"/>
                  </a:lnTo>
                  <a:lnTo>
                    <a:pt x="92" y="218"/>
                  </a:lnTo>
                  <a:lnTo>
                    <a:pt x="90" y="228"/>
                  </a:lnTo>
                  <a:lnTo>
                    <a:pt x="88" y="242"/>
                  </a:lnTo>
                  <a:lnTo>
                    <a:pt x="84" y="251"/>
                  </a:lnTo>
                  <a:lnTo>
                    <a:pt x="84" y="265"/>
                  </a:lnTo>
                  <a:lnTo>
                    <a:pt x="82" y="277"/>
                  </a:lnTo>
                  <a:lnTo>
                    <a:pt x="82" y="291"/>
                  </a:lnTo>
                  <a:lnTo>
                    <a:pt x="78" y="300"/>
                  </a:lnTo>
                  <a:lnTo>
                    <a:pt x="76" y="312"/>
                  </a:lnTo>
                  <a:lnTo>
                    <a:pt x="76" y="324"/>
                  </a:lnTo>
                  <a:lnTo>
                    <a:pt x="74" y="338"/>
                  </a:lnTo>
                  <a:lnTo>
                    <a:pt x="72" y="347"/>
                  </a:lnTo>
                  <a:lnTo>
                    <a:pt x="70" y="359"/>
                  </a:lnTo>
                  <a:lnTo>
                    <a:pt x="70" y="369"/>
                  </a:lnTo>
                  <a:lnTo>
                    <a:pt x="70" y="383"/>
                  </a:lnTo>
                  <a:lnTo>
                    <a:pt x="68" y="391"/>
                  </a:lnTo>
                  <a:lnTo>
                    <a:pt x="66" y="402"/>
                  </a:lnTo>
                  <a:lnTo>
                    <a:pt x="64" y="410"/>
                  </a:lnTo>
                  <a:lnTo>
                    <a:pt x="64" y="422"/>
                  </a:lnTo>
                  <a:lnTo>
                    <a:pt x="64" y="430"/>
                  </a:lnTo>
                  <a:lnTo>
                    <a:pt x="62" y="438"/>
                  </a:lnTo>
                  <a:lnTo>
                    <a:pt x="62" y="446"/>
                  </a:lnTo>
                  <a:lnTo>
                    <a:pt x="62" y="453"/>
                  </a:lnTo>
                  <a:lnTo>
                    <a:pt x="60" y="463"/>
                  </a:lnTo>
                  <a:lnTo>
                    <a:pt x="60" y="475"/>
                  </a:lnTo>
                  <a:lnTo>
                    <a:pt x="60" y="479"/>
                  </a:lnTo>
                  <a:lnTo>
                    <a:pt x="60" y="483"/>
                  </a:lnTo>
                  <a:lnTo>
                    <a:pt x="0" y="483"/>
                  </a:lnTo>
                  <a:lnTo>
                    <a:pt x="0" y="479"/>
                  </a:lnTo>
                  <a:lnTo>
                    <a:pt x="0" y="475"/>
                  </a:lnTo>
                  <a:lnTo>
                    <a:pt x="0" y="463"/>
                  </a:lnTo>
                  <a:lnTo>
                    <a:pt x="2" y="453"/>
                  </a:lnTo>
                  <a:lnTo>
                    <a:pt x="2" y="446"/>
                  </a:lnTo>
                  <a:lnTo>
                    <a:pt x="2" y="438"/>
                  </a:lnTo>
                  <a:lnTo>
                    <a:pt x="2" y="430"/>
                  </a:lnTo>
                  <a:lnTo>
                    <a:pt x="3" y="422"/>
                  </a:lnTo>
                  <a:lnTo>
                    <a:pt x="3" y="410"/>
                  </a:lnTo>
                  <a:lnTo>
                    <a:pt x="3" y="402"/>
                  </a:lnTo>
                  <a:lnTo>
                    <a:pt x="5" y="391"/>
                  </a:lnTo>
                  <a:lnTo>
                    <a:pt x="7" y="383"/>
                  </a:lnTo>
                  <a:lnTo>
                    <a:pt x="7" y="369"/>
                  </a:lnTo>
                  <a:lnTo>
                    <a:pt x="9" y="357"/>
                  </a:lnTo>
                  <a:lnTo>
                    <a:pt x="11" y="345"/>
                  </a:lnTo>
                  <a:lnTo>
                    <a:pt x="11" y="336"/>
                  </a:lnTo>
                  <a:lnTo>
                    <a:pt x="11" y="324"/>
                  </a:lnTo>
                  <a:lnTo>
                    <a:pt x="13" y="310"/>
                  </a:lnTo>
                  <a:lnTo>
                    <a:pt x="15" y="298"/>
                  </a:lnTo>
                  <a:lnTo>
                    <a:pt x="17" y="287"/>
                  </a:lnTo>
                  <a:lnTo>
                    <a:pt x="17" y="273"/>
                  </a:lnTo>
                  <a:lnTo>
                    <a:pt x="21" y="261"/>
                  </a:lnTo>
                  <a:lnTo>
                    <a:pt x="23" y="249"/>
                  </a:lnTo>
                  <a:lnTo>
                    <a:pt x="25" y="238"/>
                  </a:lnTo>
                  <a:lnTo>
                    <a:pt x="27" y="224"/>
                  </a:lnTo>
                  <a:lnTo>
                    <a:pt x="31" y="214"/>
                  </a:lnTo>
                  <a:lnTo>
                    <a:pt x="31" y="202"/>
                  </a:lnTo>
                  <a:lnTo>
                    <a:pt x="35" y="191"/>
                  </a:lnTo>
                  <a:lnTo>
                    <a:pt x="35" y="179"/>
                  </a:lnTo>
                  <a:lnTo>
                    <a:pt x="37" y="169"/>
                  </a:lnTo>
                  <a:lnTo>
                    <a:pt x="39" y="157"/>
                  </a:lnTo>
                  <a:lnTo>
                    <a:pt x="43" y="147"/>
                  </a:lnTo>
                  <a:lnTo>
                    <a:pt x="43" y="138"/>
                  </a:lnTo>
                  <a:lnTo>
                    <a:pt x="45" y="128"/>
                  </a:lnTo>
                  <a:lnTo>
                    <a:pt x="47" y="118"/>
                  </a:lnTo>
                  <a:lnTo>
                    <a:pt x="50" y="110"/>
                  </a:lnTo>
                  <a:lnTo>
                    <a:pt x="50" y="100"/>
                  </a:lnTo>
                  <a:lnTo>
                    <a:pt x="52" y="91"/>
                  </a:lnTo>
                  <a:lnTo>
                    <a:pt x="54" y="85"/>
                  </a:lnTo>
                  <a:lnTo>
                    <a:pt x="56" y="79"/>
                  </a:lnTo>
                  <a:lnTo>
                    <a:pt x="62" y="63"/>
                  </a:lnTo>
                  <a:lnTo>
                    <a:pt x="66" y="51"/>
                  </a:lnTo>
                  <a:lnTo>
                    <a:pt x="70" y="38"/>
                  </a:lnTo>
                  <a:lnTo>
                    <a:pt x="72" y="28"/>
                  </a:lnTo>
                  <a:lnTo>
                    <a:pt x="76" y="18"/>
                  </a:lnTo>
                  <a:lnTo>
                    <a:pt x="78" y="12"/>
                  </a:lnTo>
                  <a:lnTo>
                    <a:pt x="82" y="2"/>
                  </a:lnTo>
                  <a:lnTo>
                    <a:pt x="84" y="0"/>
                  </a:lnTo>
                  <a:lnTo>
                    <a:pt x="140" y="14"/>
                  </a:lnTo>
                  <a:close/>
                </a:path>
              </a:pathLst>
            </a:custGeom>
            <a:solidFill>
              <a:srgbClr val="1C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758" y="874"/>
              <a:ext cx="87" cy="241"/>
            </a:xfrm>
            <a:custGeom>
              <a:avLst/>
              <a:gdLst>
                <a:gd name="T0" fmla="*/ 174 w 174"/>
                <a:gd name="T1" fmla="*/ 0 h 483"/>
                <a:gd name="T2" fmla="*/ 97 w 174"/>
                <a:gd name="T3" fmla="*/ 87 h 483"/>
                <a:gd name="T4" fmla="*/ 60 w 174"/>
                <a:gd name="T5" fmla="*/ 238 h 483"/>
                <a:gd name="T6" fmla="*/ 31 w 174"/>
                <a:gd name="T7" fmla="*/ 483 h 483"/>
                <a:gd name="T8" fmla="*/ 0 w 174"/>
                <a:gd name="T9" fmla="*/ 477 h 483"/>
                <a:gd name="T10" fmla="*/ 29 w 174"/>
                <a:gd name="T11" fmla="*/ 232 h 483"/>
                <a:gd name="T12" fmla="*/ 60 w 174"/>
                <a:gd name="T13" fmla="*/ 93 h 483"/>
                <a:gd name="T14" fmla="*/ 95 w 174"/>
                <a:gd name="T15" fmla="*/ 40 h 483"/>
                <a:gd name="T16" fmla="*/ 174 w 174"/>
                <a:gd name="T17" fmla="*/ 0 h 483"/>
                <a:gd name="T18" fmla="*/ 174 w 174"/>
                <a:gd name="T19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" h="483">
                  <a:moveTo>
                    <a:pt x="174" y="0"/>
                  </a:moveTo>
                  <a:lnTo>
                    <a:pt x="97" y="87"/>
                  </a:lnTo>
                  <a:lnTo>
                    <a:pt x="60" y="238"/>
                  </a:lnTo>
                  <a:lnTo>
                    <a:pt x="31" y="483"/>
                  </a:lnTo>
                  <a:lnTo>
                    <a:pt x="0" y="477"/>
                  </a:lnTo>
                  <a:lnTo>
                    <a:pt x="29" y="232"/>
                  </a:lnTo>
                  <a:lnTo>
                    <a:pt x="60" y="93"/>
                  </a:lnTo>
                  <a:lnTo>
                    <a:pt x="95" y="4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1C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986" y="893"/>
              <a:ext cx="79" cy="198"/>
            </a:xfrm>
            <a:custGeom>
              <a:avLst/>
              <a:gdLst>
                <a:gd name="T0" fmla="*/ 0 w 159"/>
                <a:gd name="T1" fmla="*/ 17 h 396"/>
                <a:gd name="T2" fmla="*/ 57 w 159"/>
                <a:gd name="T3" fmla="*/ 88 h 396"/>
                <a:gd name="T4" fmla="*/ 90 w 159"/>
                <a:gd name="T5" fmla="*/ 186 h 396"/>
                <a:gd name="T6" fmla="*/ 124 w 159"/>
                <a:gd name="T7" fmla="*/ 396 h 396"/>
                <a:gd name="T8" fmla="*/ 159 w 159"/>
                <a:gd name="T9" fmla="*/ 384 h 396"/>
                <a:gd name="T10" fmla="*/ 120 w 159"/>
                <a:gd name="T11" fmla="*/ 180 h 396"/>
                <a:gd name="T12" fmla="*/ 85 w 159"/>
                <a:gd name="T13" fmla="*/ 70 h 396"/>
                <a:gd name="T14" fmla="*/ 49 w 159"/>
                <a:gd name="T15" fmla="*/ 0 h 396"/>
                <a:gd name="T16" fmla="*/ 0 w 159"/>
                <a:gd name="T17" fmla="*/ 17 h 396"/>
                <a:gd name="T18" fmla="*/ 0 w 159"/>
                <a:gd name="T19" fmla="*/ 1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9" h="396">
                  <a:moveTo>
                    <a:pt x="0" y="17"/>
                  </a:moveTo>
                  <a:lnTo>
                    <a:pt x="57" y="88"/>
                  </a:lnTo>
                  <a:lnTo>
                    <a:pt x="90" y="186"/>
                  </a:lnTo>
                  <a:lnTo>
                    <a:pt x="124" y="396"/>
                  </a:lnTo>
                  <a:lnTo>
                    <a:pt x="159" y="384"/>
                  </a:lnTo>
                  <a:lnTo>
                    <a:pt x="120" y="180"/>
                  </a:lnTo>
                  <a:lnTo>
                    <a:pt x="85" y="70"/>
                  </a:lnTo>
                  <a:lnTo>
                    <a:pt x="4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1C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706" y="831"/>
              <a:ext cx="87" cy="241"/>
            </a:xfrm>
            <a:custGeom>
              <a:avLst/>
              <a:gdLst>
                <a:gd name="T0" fmla="*/ 174 w 174"/>
                <a:gd name="T1" fmla="*/ 0 h 483"/>
                <a:gd name="T2" fmla="*/ 98 w 174"/>
                <a:gd name="T3" fmla="*/ 86 h 483"/>
                <a:gd name="T4" fmla="*/ 59 w 174"/>
                <a:gd name="T5" fmla="*/ 237 h 483"/>
                <a:gd name="T6" fmla="*/ 33 w 174"/>
                <a:gd name="T7" fmla="*/ 483 h 483"/>
                <a:gd name="T8" fmla="*/ 0 w 174"/>
                <a:gd name="T9" fmla="*/ 475 h 483"/>
                <a:gd name="T10" fmla="*/ 29 w 174"/>
                <a:gd name="T11" fmla="*/ 228 h 483"/>
                <a:gd name="T12" fmla="*/ 62 w 174"/>
                <a:gd name="T13" fmla="*/ 86 h 483"/>
                <a:gd name="T14" fmla="*/ 96 w 174"/>
                <a:gd name="T15" fmla="*/ 37 h 483"/>
                <a:gd name="T16" fmla="*/ 174 w 174"/>
                <a:gd name="T17" fmla="*/ 0 h 483"/>
                <a:gd name="T18" fmla="*/ 174 w 174"/>
                <a:gd name="T19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" h="483">
                  <a:moveTo>
                    <a:pt x="174" y="0"/>
                  </a:moveTo>
                  <a:lnTo>
                    <a:pt x="98" y="86"/>
                  </a:lnTo>
                  <a:lnTo>
                    <a:pt x="59" y="237"/>
                  </a:lnTo>
                  <a:lnTo>
                    <a:pt x="33" y="483"/>
                  </a:lnTo>
                  <a:lnTo>
                    <a:pt x="0" y="475"/>
                  </a:lnTo>
                  <a:lnTo>
                    <a:pt x="29" y="228"/>
                  </a:lnTo>
                  <a:lnTo>
                    <a:pt x="62" y="86"/>
                  </a:lnTo>
                  <a:lnTo>
                    <a:pt x="96" y="37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1C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935" y="849"/>
              <a:ext cx="80" cy="198"/>
            </a:xfrm>
            <a:custGeom>
              <a:avLst/>
              <a:gdLst>
                <a:gd name="T0" fmla="*/ 0 w 158"/>
                <a:gd name="T1" fmla="*/ 18 h 396"/>
                <a:gd name="T2" fmla="*/ 54 w 158"/>
                <a:gd name="T3" fmla="*/ 89 h 396"/>
                <a:gd name="T4" fmla="*/ 88 w 158"/>
                <a:gd name="T5" fmla="*/ 183 h 396"/>
                <a:gd name="T6" fmla="*/ 121 w 158"/>
                <a:gd name="T7" fmla="*/ 396 h 396"/>
                <a:gd name="T8" fmla="*/ 158 w 158"/>
                <a:gd name="T9" fmla="*/ 385 h 396"/>
                <a:gd name="T10" fmla="*/ 119 w 158"/>
                <a:gd name="T11" fmla="*/ 181 h 396"/>
                <a:gd name="T12" fmla="*/ 84 w 158"/>
                <a:gd name="T13" fmla="*/ 69 h 396"/>
                <a:gd name="T14" fmla="*/ 47 w 158"/>
                <a:gd name="T15" fmla="*/ 0 h 396"/>
                <a:gd name="T16" fmla="*/ 0 w 158"/>
                <a:gd name="T17" fmla="*/ 18 h 396"/>
                <a:gd name="T18" fmla="*/ 0 w 158"/>
                <a:gd name="T19" fmla="*/ 1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396">
                  <a:moveTo>
                    <a:pt x="0" y="18"/>
                  </a:moveTo>
                  <a:lnTo>
                    <a:pt x="54" y="89"/>
                  </a:lnTo>
                  <a:lnTo>
                    <a:pt x="88" y="183"/>
                  </a:lnTo>
                  <a:lnTo>
                    <a:pt x="121" y="396"/>
                  </a:lnTo>
                  <a:lnTo>
                    <a:pt x="158" y="385"/>
                  </a:lnTo>
                  <a:lnTo>
                    <a:pt x="119" y="181"/>
                  </a:lnTo>
                  <a:lnTo>
                    <a:pt x="84" y="69"/>
                  </a:lnTo>
                  <a:lnTo>
                    <a:pt x="47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1C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467" y="653"/>
              <a:ext cx="487" cy="416"/>
            </a:xfrm>
            <a:custGeom>
              <a:avLst/>
              <a:gdLst>
                <a:gd name="T0" fmla="*/ 724 w 975"/>
                <a:gd name="T1" fmla="*/ 0 h 832"/>
                <a:gd name="T2" fmla="*/ 924 w 975"/>
                <a:gd name="T3" fmla="*/ 31 h 832"/>
                <a:gd name="T4" fmla="*/ 971 w 975"/>
                <a:gd name="T5" fmla="*/ 92 h 832"/>
                <a:gd name="T6" fmla="*/ 975 w 975"/>
                <a:gd name="T7" fmla="*/ 508 h 832"/>
                <a:gd name="T8" fmla="*/ 707 w 975"/>
                <a:gd name="T9" fmla="*/ 759 h 832"/>
                <a:gd name="T10" fmla="*/ 458 w 975"/>
                <a:gd name="T11" fmla="*/ 832 h 832"/>
                <a:gd name="T12" fmla="*/ 4 w 975"/>
                <a:gd name="T13" fmla="*/ 716 h 832"/>
                <a:gd name="T14" fmla="*/ 0 w 975"/>
                <a:gd name="T15" fmla="*/ 618 h 832"/>
                <a:gd name="T16" fmla="*/ 18 w 975"/>
                <a:gd name="T17" fmla="*/ 594 h 832"/>
                <a:gd name="T18" fmla="*/ 208 w 975"/>
                <a:gd name="T19" fmla="*/ 557 h 832"/>
                <a:gd name="T20" fmla="*/ 724 w 975"/>
                <a:gd name="T21" fmla="*/ 0 h 832"/>
                <a:gd name="T22" fmla="*/ 724 w 975"/>
                <a:gd name="T23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5" h="832">
                  <a:moveTo>
                    <a:pt x="724" y="0"/>
                  </a:moveTo>
                  <a:lnTo>
                    <a:pt x="924" y="31"/>
                  </a:lnTo>
                  <a:lnTo>
                    <a:pt x="971" y="92"/>
                  </a:lnTo>
                  <a:lnTo>
                    <a:pt x="975" y="508"/>
                  </a:lnTo>
                  <a:lnTo>
                    <a:pt x="707" y="759"/>
                  </a:lnTo>
                  <a:lnTo>
                    <a:pt x="458" y="832"/>
                  </a:lnTo>
                  <a:lnTo>
                    <a:pt x="4" y="716"/>
                  </a:lnTo>
                  <a:lnTo>
                    <a:pt x="0" y="618"/>
                  </a:lnTo>
                  <a:lnTo>
                    <a:pt x="18" y="594"/>
                  </a:lnTo>
                  <a:lnTo>
                    <a:pt x="208" y="557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rgbClr val="002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1484" y="744"/>
              <a:ext cx="384" cy="282"/>
            </a:xfrm>
            <a:custGeom>
              <a:avLst/>
              <a:gdLst>
                <a:gd name="T0" fmla="*/ 49 w 768"/>
                <a:gd name="T1" fmla="*/ 277 h 563"/>
                <a:gd name="T2" fmla="*/ 4 w 768"/>
                <a:gd name="T3" fmla="*/ 359 h 563"/>
                <a:gd name="T4" fmla="*/ 28 w 768"/>
                <a:gd name="T5" fmla="*/ 399 h 563"/>
                <a:gd name="T6" fmla="*/ 42 w 768"/>
                <a:gd name="T7" fmla="*/ 410 h 563"/>
                <a:gd name="T8" fmla="*/ 61 w 768"/>
                <a:gd name="T9" fmla="*/ 426 h 563"/>
                <a:gd name="T10" fmla="*/ 90 w 768"/>
                <a:gd name="T11" fmla="*/ 448 h 563"/>
                <a:gd name="T12" fmla="*/ 122 w 768"/>
                <a:gd name="T13" fmla="*/ 469 h 563"/>
                <a:gd name="T14" fmla="*/ 135 w 768"/>
                <a:gd name="T15" fmla="*/ 477 h 563"/>
                <a:gd name="T16" fmla="*/ 153 w 768"/>
                <a:gd name="T17" fmla="*/ 491 h 563"/>
                <a:gd name="T18" fmla="*/ 186 w 768"/>
                <a:gd name="T19" fmla="*/ 508 h 563"/>
                <a:gd name="T20" fmla="*/ 218 w 768"/>
                <a:gd name="T21" fmla="*/ 524 h 563"/>
                <a:gd name="T22" fmla="*/ 243 w 768"/>
                <a:gd name="T23" fmla="*/ 530 h 563"/>
                <a:gd name="T24" fmla="*/ 267 w 768"/>
                <a:gd name="T25" fmla="*/ 536 h 563"/>
                <a:gd name="T26" fmla="*/ 286 w 768"/>
                <a:gd name="T27" fmla="*/ 536 h 563"/>
                <a:gd name="T28" fmla="*/ 306 w 768"/>
                <a:gd name="T29" fmla="*/ 534 h 563"/>
                <a:gd name="T30" fmla="*/ 331 w 768"/>
                <a:gd name="T31" fmla="*/ 526 h 563"/>
                <a:gd name="T32" fmla="*/ 353 w 768"/>
                <a:gd name="T33" fmla="*/ 524 h 563"/>
                <a:gd name="T34" fmla="*/ 368 w 768"/>
                <a:gd name="T35" fmla="*/ 530 h 563"/>
                <a:gd name="T36" fmla="*/ 382 w 768"/>
                <a:gd name="T37" fmla="*/ 544 h 563"/>
                <a:gd name="T38" fmla="*/ 392 w 768"/>
                <a:gd name="T39" fmla="*/ 563 h 563"/>
                <a:gd name="T40" fmla="*/ 407 w 768"/>
                <a:gd name="T41" fmla="*/ 559 h 563"/>
                <a:gd name="T42" fmla="*/ 423 w 768"/>
                <a:gd name="T43" fmla="*/ 555 h 563"/>
                <a:gd name="T44" fmla="*/ 447 w 768"/>
                <a:gd name="T45" fmla="*/ 552 h 563"/>
                <a:gd name="T46" fmla="*/ 470 w 768"/>
                <a:gd name="T47" fmla="*/ 546 h 563"/>
                <a:gd name="T48" fmla="*/ 496 w 768"/>
                <a:gd name="T49" fmla="*/ 540 h 563"/>
                <a:gd name="T50" fmla="*/ 523 w 768"/>
                <a:gd name="T51" fmla="*/ 530 h 563"/>
                <a:gd name="T52" fmla="*/ 546 w 768"/>
                <a:gd name="T53" fmla="*/ 524 h 563"/>
                <a:gd name="T54" fmla="*/ 564 w 768"/>
                <a:gd name="T55" fmla="*/ 510 h 563"/>
                <a:gd name="T56" fmla="*/ 580 w 768"/>
                <a:gd name="T57" fmla="*/ 497 h 563"/>
                <a:gd name="T58" fmla="*/ 601 w 768"/>
                <a:gd name="T59" fmla="*/ 475 h 563"/>
                <a:gd name="T60" fmla="*/ 615 w 768"/>
                <a:gd name="T61" fmla="*/ 455 h 563"/>
                <a:gd name="T62" fmla="*/ 619 w 768"/>
                <a:gd name="T63" fmla="*/ 450 h 563"/>
                <a:gd name="T64" fmla="*/ 724 w 768"/>
                <a:gd name="T65" fmla="*/ 365 h 563"/>
                <a:gd name="T66" fmla="*/ 726 w 768"/>
                <a:gd name="T67" fmla="*/ 352 h 563"/>
                <a:gd name="T68" fmla="*/ 726 w 768"/>
                <a:gd name="T69" fmla="*/ 338 h 563"/>
                <a:gd name="T70" fmla="*/ 730 w 768"/>
                <a:gd name="T71" fmla="*/ 320 h 563"/>
                <a:gd name="T72" fmla="*/ 732 w 768"/>
                <a:gd name="T73" fmla="*/ 303 h 563"/>
                <a:gd name="T74" fmla="*/ 732 w 768"/>
                <a:gd name="T75" fmla="*/ 285 h 563"/>
                <a:gd name="T76" fmla="*/ 732 w 768"/>
                <a:gd name="T77" fmla="*/ 265 h 563"/>
                <a:gd name="T78" fmla="*/ 732 w 768"/>
                <a:gd name="T79" fmla="*/ 253 h 563"/>
                <a:gd name="T80" fmla="*/ 726 w 768"/>
                <a:gd name="T81" fmla="*/ 234 h 563"/>
                <a:gd name="T82" fmla="*/ 719 w 768"/>
                <a:gd name="T83" fmla="*/ 222 h 563"/>
                <a:gd name="T84" fmla="*/ 713 w 768"/>
                <a:gd name="T85" fmla="*/ 206 h 563"/>
                <a:gd name="T86" fmla="*/ 713 w 768"/>
                <a:gd name="T87" fmla="*/ 193 h 563"/>
                <a:gd name="T88" fmla="*/ 717 w 768"/>
                <a:gd name="T89" fmla="*/ 175 h 563"/>
                <a:gd name="T90" fmla="*/ 719 w 768"/>
                <a:gd name="T91" fmla="*/ 150 h 563"/>
                <a:gd name="T92" fmla="*/ 726 w 768"/>
                <a:gd name="T93" fmla="*/ 122 h 563"/>
                <a:gd name="T94" fmla="*/ 736 w 768"/>
                <a:gd name="T95" fmla="*/ 93 h 563"/>
                <a:gd name="T96" fmla="*/ 746 w 768"/>
                <a:gd name="T97" fmla="*/ 67 h 563"/>
                <a:gd name="T98" fmla="*/ 752 w 768"/>
                <a:gd name="T99" fmla="*/ 40 h 563"/>
                <a:gd name="T100" fmla="*/ 760 w 768"/>
                <a:gd name="T101" fmla="*/ 18 h 563"/>
                <a:gd name="T102" fmla="*/ 308 w 768"/>
                <a:gd name="T103" fmla="*/ 79 h 563"/>
                <a:gd name="T104" fmla="*/ 227 w 768"/>
                <a:gd name="T105" fmla="*/ 19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8" h="563">
                  <a:moveTo>
                    <a:pt x="227" y="193"/>
                  </a:moveTo>
                  <a:lnTo>
                    <a:pt x="49" y="277"/>
                  </a:lnTo>
                  <a:lnTo>
                    <a:pt x="0" y="336"/>
                  </a:lnTo>
                  <a:lnTo>
                    <a:pt x="4" y="359"/>
                  </a:lnTo>
                  <a:lnTo>
                    <a:pt x="22" y="397"/>
                  </a:lnTo>
                  <a:lnTo>
                    <a:pt x="28" y="399"/>
                  </a:lnTo>
                  <a:lnTo>
                    <a:pt x="32" y="404"/>
                  </a:lnTo>
                  <a:lnTo>
                    <a:pt x="42" y="410"/>
                  </a:lnTo>
                  <a:lnTo>
                    <a:pt x="49" y="418"/>
                  </a:lnTo>
                  <a:lnTo>
                    <a:pt x="61" y="426"/>
                  </a:lnTo>
                  <a:lnTo>
                    <a:pt x="75" y="438"/>
                  </a:lnTo>
                  <a:lnTo>
                    <a:pt x="90" y="448"/>
                  </a:lnTo>
                  <a:lnTo>
                    <a:pt x="104" y="457"/>
                  </a:lnTo>
                  <a:lnTo>
                    <a:pt x="122" y="469"/>
                  </a:lnTo>
                  <a:lnTo>
                    <a:pt x="128" y="473"/>
                  </a:lnTo>
                  <a:lnTo>
                    <a:pt x="135" y="477"/>
                  </a:lnTo>
                  <a:lnTo>
                    <a:pt x="145" y="485"/>
                  </a:lnTo>
                  <a:lnTo>
                    <a:pt x="153" y="491"/>
                  </a:lnTo>
                  <a:lnTo>
                    <a:pt x="169" y="499"/>
                  </a:lnTo>
                  <a:lnTo>
                    <a:pt x="186" y="508"/>
                  </a:lnTo>
                  <a:lnTo>
                    <a:pt x="200" y="516"/>
                  </a:lnTo>
                  <a:lnTo>
                    <a:pt x="218" y="524"/>
                  </a:lnTo>
                  <a:lnTo>
                    <a:pt x="229" y="526"/>
                  </a:lnTo>
                  <a:lnTo>
                    <a:pt x="243" y="530"/>
                  </a:lnTo>
                  <a:lnTo>
                    <a:pt x="255" y="532"/>
                  </a:lnTo>
                  <a:lnTo>
                    <a:pt x="267" y="536"/>
                  </a:lnTo>
                  <a:lnTo>
                    <a:pt x="276" y="536"/>
                  </a:lnTo>
                  <a:lnTo>
                    <a:pt x="286" y="536"/>
                  </a:lnTo>
                  <a:lnTo>
                    <a:pt x="296" y="534"/>
                  </a:lnTo>
                  <a:lnTo>
                    <a:pt x="306" y="534"/>
                  </a:lnTo>
                  <a:lnTo>
                    <a:pt x="319" y="530"/>
                  </a:lnTo>
                  <a:lnTo>
                    <a:pt x="331" y="526"/>
                  </a:lnTo>
                  <a:lnTo>
                    <a:pt x="343" y="522"/>
                  </a:lnTo>
                  <a:lnTo>
                    <a:pt x="353" y="524"/>
                  </a:lnTo>
                  <a:lnTo>
                    <a:pt x="361" y="524"/>
                  </a:lnTo>
                  <a:lnTo>
                    <a:pt x="368" y="530"/>
                  </a:lnTo>
                  <a:lnTo>
                    <a:pt x="374" y="536"/>
                  </a:lnTo>
                  <a:lnTo>
                    <a:pt x="382" y="544"/>
                  </a:lnTo>
                  <a:lnTo>
                    <a:pt x="390" y="555"/>
                  </a:lnTo>
                  <a:lnTo>
                    <a:pt x="392" y="563"/>
                  </a:lnTo>
                  <a:lnTo>
                    <a:pt x="396" y="561"/>
                  </a:lnTo>
                  <a:lnTo>
                    <a:pt x="407" y="559"/>
                  </a:lnTo>
                  <a:lnTo>
                    <a:pt x="415" y="557"/>
                  </a:lnTo>
                  <a:lnTo>
                    <a:pt x="423" y="555"/>
                  </a:lnTo>
                  <a:lnTo>
                    <a:pt x="435" y="554"/>
                  </a:lnTo>
                  <a:lnTo>
                    <a:pt x="447" y="552"/>
                  </a:lnTo>
                  <a:lnTo>
                    <a:pt x="456" y="550"/>
                  </a:lnTo>
                  <a:lnTo>
                    <a:pt x="470" y="546"/>
                  </a:lnTo>
                  <a:lnTo>
                    <a:pt x="484" y="544"/>
                  </a:lnTo>
                  <a:lnTo>
                    <a:pt x="496" y="540"/>
                  </a:lnTo>
                  <a:lnTo>
                    <a:pt x="509" y="536"/>
                  </a:lnTo>
                  <a:lnTo>
                    <a:pt x="523" y="530"/>
                  </a:lnTo>
                  <a:lnTo>
                    <a:pt x="535" y="526"/>
                  </a:lnTo>
                  <a:lnTo>
                    <a:pt x="546" y="524"/>
                  </a:lnTo>
                  <a:lnTo>
                    <a:pt x="554" y="516"/>
                  </a:lnTo>
                  <a:lnTo>
                    <a:pt x="564" y="510"/>
                  </a:lnTo>
                  <a:lnTo>
                    <a:pt x="572" y="505"/>
                  </a:lnTo>
                  <a:lnTo>
                    <a:pt x="580" y="497"/>
                  </a:lnTo>
                  <a:lnTo>
                    <a:pt x="591" y="485"/>
                  </a:lnTo>
                  <a:lnTo>
                    <a:pt x="601" y="475"/>
                  </a:lnTo>
                  <a:lnTo>
                    <a:pt x="607" y="463"/>
                  </a:lnTo>
                  <a:lnTo>
                    <a:pt x="615" y="455"/>
                  </a:lnTo>
                  <a:lnTo>
                    <a:pt x="617" y="450"/>
                  </a:lnTo>
                  <a:lnTo>
                    <a:pt x="619" y="450"/>
                  </a:lnTo>
                  <a:lnTo>
                    <a:pt x="709" y="387"/>
                  </a:lnTo>
                  <a:lnTo>
                    <a:pt x="724" y="365"/>
                  </a:lnTo>
                  <a:lnTo>
                    <a:pt x="724" y="359"/>
                  </a:lnTo>
                  <a:lnTo>
                    <a:pt x="726" y="352"/>
                  </a:lnTo>
                  <a:lnTo>
                    <a:pt x="726" y="344"/>
                  </a:lnTo>
                  <a:lnTo>
                    <a:pt x="726" y="338"/>
                  </a:lnTo>
                  <a:lnTo>
                    <a:pt x="728" y="328"/>
                  </a:lnTo>
                  <a:lnTo>
                    <a:pt x="730" y="320"/>
                  </a:lnTo>
                  <a:lnTo>
                    <a:pt x="730" y="312"/>
                  </a:lnTo>
                  <a:lnTo>
                    <a:pt x="732" y="303"/>
                  </a:lnTo>
                  <a:lnTo>
                    <a:pt x="732" y="293"/>
                  </a:lnTo>
                  <a:lnTo>
                    <a:pt x="732" y="285"/>
                  </a:lnTo>
                  <a:lnTo>
                    <a:pt x="732" y="275"/>
                  </a:lnTo>
                  <a:lnTo>
                    <a:pt x="732" y="265"/>
                  </a:lnTo>
                  <a:lnTo>
                    <a:pt x="732" y="259"/>
                  </a:lnTo>
                  <a:lnTo>
                    <a:pt x="732" y="253"/>
                  </a:lnTo>
                  <a:lnTo>
                    <a:pt x="728" y="242"/>
                  </a:lnTo>
                  <a:lnTo>
                    <a:pt x="726" y="234"/>
                  </a:lnTo>
                  <a:lnTo>
                    <a:pt x="723" y="228"/>
                  </a:lnTo>
                  <a:lnTo>
                    <a:pt x="719" y="222"/>
                  </a:lnTo>
                  <a:lnTo>
                    <a:pt x="715" y="212"/>
                  </a:lnTo>
                  <a:lnTo>
                    <a:pt x="713" y="206"/>
                  </a:lnTo>
                  <a:lnTo>
                    <a:pt x="713" y="199"/>
                  </a:lnTo>
                  <a:lnTo>
                    <a:pt x="713" y="193"/>
                  </a:lnTo>
                  <a:lnTo>
                    <a:pt x="713" y="183"/>
                  </a:lnTo>
                  <a:lnTo>
                    <a:pt x="717" y="175"/>
                  </a:lnTo>
                  <a:lnTo>
                    <a:pt x="717" y="161"/>
                  </a:lnTo>
                  <a:lnTo>
                    <a:pt x="719" y="150"/>
                  </a:lnTo>
                  <a:lnTo>
                    <a:pt x="723" y="136"/>
                  </a:lnTo>
                  <a:lnTo>
                    <a:pt x="726" y="122"/>
                  </a:lnTo>
                  <a:lnTo>
                    <a:pt x="732" y="106"/>
                  </a:lnTo>
                  <a:lnTo>
                    <a:pt x="736" y="93"/>
                  </a:lnTo>
                  <a:lnTo>
                    <a:pt x="740" y="79"/>
                  </a:lnTo>
                  <a:lnTo>
                    <a:pt x="746" y="67"/>
                  </a:lnTo>
                  <a:lnTo>
                    <a:pt x="748" y="51"/>
                  </a:lnTo>
                  <a:lnTo>
                    <a:pt x="752" y="40"/>
                  </a:lnTo>
                  <a:lnTo>
                    <a:pt x="756" y="26"/>
                  </a:lnTo>
                  <a:lnTo>
                    <a:pt x="760" y="18"/>
                  </a:lnTo>
                  <a:lnTo>
                    <a:pt x="768" y="0"/>
                  </a:lnTo>
                  <a:lnTo>
                    <a:pt x="308" y="79"/>
                  </a:lnTo>
                  <a:lnTo>
                    <a:pt x="227" y="193"/>
                  </a:lnTo>
                  <a:close/>
                </a:path>
              </a:pathLst>
            </a:custGeom>
            <a:solidFill>
              <a:srgbClr val="4A6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1513" y="450"/>
              <a:ext cx="186" cy="307"/>
            </a:xfrm>
            <a:custGeom>
              <a:avLst/>
              <a:gdLst>
                <a:gd name="T0" fmla="*/ 35 w 372"/>
                <a:gd name="T1" fmla="*/ 6 h 614"/>
                <a:gd name="T2" fmla="*/ 39 w 372"/>
                <a:gd name="T3" fmla="*/ 104 h 614"/>
                <a:gd name="T4" fmla="*/ 0 w 372"/>
                <a:gd name="T5" fmla="*/ 63 h 614"/>
                <a:gd name="T6" fmla="*/ 6 w 372"/>
                <a:gd name="T7" fmla="*/ 120 h 614"/>
                <a:gd name="T8" fmla="*/ 28 w 372"/>
                <a:gd name="T9" fmla="*/ 210 h 614"/>
                <a:gd name="T10" fmla="*/ 32 w 372"/>
                <a:gd name="T11" fmla="*/ 222 h 614"/>
                <a:gd name="T12" fmla="*/ 35 w 372"/>
                <a:gd name="T13" fmla="*/ 235 h 614"/>
                <a:gd name="T14" fmla="*/ 45 w 372"/>
                <a:gd name="T15" fmla="*/ 253 h 614"/>
                <a:gd name="T16" fmla="*/ 65 w 372"/>
                <a:gd name="T17" fmla="*/ 281 h 614"/>
                <a:gd name="T18" fmla="*/ 78 w 372"/>
                <a:gd name="T19" fmla="*/ 300 h 614"/>
                <a:gd name="T20" fmla="*/ 80 w 372"/>
                <a:gd name="T21" fmla="*/ 314 h 614"/>
                <a:gd name="T22" fmla="*/ 84 w 372"/>
                <a:gd name="T23" fmla="*/ 328 h 614"/>
                <a:gd name="T24" fmla="*/ 88 w 372"/>
                <a:gd name="T25" fmla="*/ 347 h 614"/>
                <a:gd name="T26" fmla="*/ 92 w 372"/>
                <a:gd name="T27" fmla="*/ 369 h 614"/>
                <a:gd name="T28" fmla="*/ 98 w 372"/>
                <a:gd name="T29" fmla="*/ 394 h 614"/>
                <a:gd name="T30" fmla="*/ 106 w 372"/>
                <a:gd name="T31" fmla="*/ 420 h 614"/>
                <a:gd name="T32" fmla="*/ 116 w 372"/>
                <a:gd name="T33" fmla="*/ 451 h 614"/>
                <a:gd name="T34" fmla="*/ 123 w 372"/>
                <a:gd name="T35" fmla="*/ 481 h 614"/>
                <a:gd name="T36" fmla="*/ 133 w 372"/>
                <a:gd name="T37" fmla="*/ 510 h 614"/>
                <a:gd name="T38" fmla="*/ 143 w 372"/>
                <a:gd name="T39" fmla="*/ 536 h 614"/>
                <a:gd name="T40" fmla="*/ 151 w 372"/>
                <a:gd name="T41" fmla="*/ 563 h 614"/>
                <a:gd name="T42" fmla="*/ 159 w 372"/>
                <a:gd name="T43" fmla="*/ 583 h 614"/>
                <a:gd name="T44" fmla="*/ 167 w 372"/>
                <a:gd name="T45" fmla="*/ 600 h 614"/>
                <a:gd name="T46" fmla="*/ 172 w 372"/>
                <a:gd name="T47" fmla="*/ 614 h 614"/>
                <a:gd name="T48" fmla="*/ 372 w 372"/>
                <a:gd name="T49" fmla="*/ 267 h 614"/>
                <a:gd name="T50" fmla="*/ 321 w 372"/>
                <a:gd name="T51" fmla="*/ 277 h 614"/>
                <a:gd name="T52" fmla="*/ 307 w 372"/>
                <a:gd name="T53" fmla="*/ 288 h 614"/>
                <a:gd name="T54" fmla="*/ 300 w 372"/>
                <a:gd name="T55" fmla="*/ 302 h 614"/>
                <a:gd name="T56" fmla="*/ 288 w 372"/>
                <a:gd name="T57" fmla="*/ 320 h 614"/>
                <a:gd name="T58" fmla="*/ 278 w 372"/>
                <a:gd name="T59" fmla="*/ 343 h 614"/>
                <a:gd name="T60" fmla="*/ 268 w 372"/>
                <a:gd name="T61" fmla="*/ 369 h 614"/>
                <a:gd name="T62" fmla="*/ 257 w 372"/>
                <a:gd name="T63" fmla="*/ 392 h 614"/>
                <a:gd name="T64" fmla="*/ 245 w 372"/>
                <a:gd name="T65" fmla="*/ 416 h 614"/>
                <a:gd name="T66" fmla="*/ 235 w 372"/>
                <a:gd name="T67" fmla="*/ 432 h 614"/>
                <a:gd name="T68" fmla="*/ 221 w 372"/>
                <a:gd name="T69" fmla="*/ 451 h 614"/>
                <a:gd name="T70" fmla="*/ 123 w 372"/>
                <a:gd name="T71" fmla="*/ 292 h 614"/>
                <a:gd name="T72" fmla="*/ 157 w 372"/>
                <a:gd name="T73" fmla="*/ 124 h 614"/>
                <a:gd name="T74" fmla="*/ 118 w 372"/>
                <a:gd name="T75" fmla="*/ 157 h 614"/>
                <a:gd name="T76" fmla="*/ 65 w 372"/>
                <a:gd name="T77" fmla="*/ 39 h 614"/>
                <a:gd name="T78" fmla="*/ 45 w 372"/>
                <a:gd name="T79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72" h="614">
                  <a:moveTo>
                    <a:pt x="45" y="0"/>
                  </a:moveTo>
                  <a:lnTo>
                    <a:pt x="35" y="6"/>
                  </a:lnTo>
                  <a:lnTo>
                    <a:pt x="39" y="59"/>
                  </a:lnTo>
                  <a:lnTo>
                    <a:pt x="39" y="104"/>
                  </a:lnTo>
                  <a:lnTo>
                    <a:pt x="14" y="51"/>
                  </a:lnTo>
                  <a:lnTo>
                    <a:pt x="0" y="63"/>
                  </a:lnTo>
                  <a:lnTo>
                    <a:pt x="14" y="102"/>
                  </a:lnTo>
                  <a:lnTo>
                    <a:pt x="6" y="120"/>
                  </a:lnTo>
                  <a:lnTo>
                    <a:pt x="16" y="157"/>
                  </a:lnTo>
                  <a:lnTo>
                    <a:pt x="28" y="210"/>
                  </a:lnTo>
                  <a:lnTo>
                    <a:pt x="28" y="212"/>
                  </a:lnTo>
                  <a:lnTo>
                    <a:pt x="32" y="222"/>
                  </a:lnTo>
                  <a:lnTo>
                    <a:pt x="32" y="228"/>
                  </a:lnTo>
                  <a:lnTo>
                    <a:pt x="35" y="235"/>
                  </a:lnTo>
                  <a:lnTo>
                    <a:pt x="39" y="243"/>
                  </a:lnTo>
                  <a:lnTo>
                    <a:pt x="45" y="253"/>
                  </a:lnTo>
                  <a:lnTo>
                    <a:pt x="53" y="267"/>
                  </a:lnTo>
                  <a:lnTo>
                    <a:pt x="65" y="281"/>
                  </a:lnTo>
                  <a:lnTo>
                    <a:pt x="73" y="290"/>
                  </a:lnTo>
                  <a:lnTo>
                    <a:pt x="78" y="300"/>
                  </a:lnTo>
                  <a:lnTo>
                    <a:pt x="78" y="304"/>
                  </a:lnTo>
                  <a:lnTo>
                    <a:pt x="80" y="314"/>
                  </a:lnTo>
                  <a:lnTo>
                    <a:pt x="80" y="318"/>
                  </a:lnTo>
                  <a:lnTo>
                    <a:pt x="84" y="328"/>
                  </a:lnTo>
                  <a:lnTo>
                    <a:pt x="84" y="337"/>
                  </a:lnTo>
                  <a:lnTo>
                    <a:pt x="88" y="347"/>
                  </a:lnTo>
                  <a:lnTo>
                    <a:pt x="90" y="357"/>
                  </a:lnTo>
                  <a:lnTo>
                    <a:pt x="92" y="369"/>
                  </a:lnTo>
                  <a:lnTo>
                    <a:pt x="94" y="381"/>
                  </a:lnTo>
                  <a:lnTo>
                    <a:pt x="98" y="394"/>
                  </a:lnTo>
                  <a:lnTo>
                    <a:pt x="102" y="406"/>
                  </a:lnTo>
                  <a:lnTo>
                    <a:pt x="106" y="420"/>
                  </a:lnTo>
                  <a:lnTo>
                    <a:pt x="110" y="436"/>
                  </a:lnTo>
                  <a:lnTo>
                    <a:pt x="116" y="451"/>
                  </a:lnTo>
                  <a:lnTo>
                    <a:pt x="118" y="465"/>
                  </a:lnTo>
                  <a:lnTo>
                    <a:pt x="123" y="481"/>
                  </a:lnTo>
                  <a:lnTo>
                    <a:pt x="127" y="494"/>
                  </a:lnTo>
                  <a:lnTo>
                    <a:pt x="133" y="510"/>
                  </a:lnTo>
                  <a:lnTo>
                    <a:pt x="137" y="522"/>
                  </a:lnTo>
                  <a:lnTo>
                    <a:pt x="143" y="536"/>
                  </a:lnTo>
                  <a:lnTo>
                    <a:pt x="147" y="549"/>
                  </a:lnTo>
                  <a:lnTo>
                    <a:pt x="151" y="563"/>
                  </a:lnTo>
                  <a:lnTo>
                    <a:pt x="155" y="573"/>
                  </a:lnTo>
                  <a:lnTo>
                    <a:pt x="159" y="583"/>
                  </a:lnTo>
                  <a:lnTo>
                    <a:pt x="163" y="590"/>
                  </a:lnTo>
                  <a:lnTo>
                    <a:pt x="167" y="600"/>
                  </a:lnTo>
                  <a:lnTo>
                    <a:pt x="169" y="610"/>
                  </a:lnTo>
                  <a:lnTo>
                    <a:pt x="172" y="614"/>
                  </a:lnTo>
                  <a:lnTo>
                    <a:pt x="225" y="614"/>
                  </a:lnTo>
                  <a:lnTo>
                    <a:pt x="372" y="267"/>
                  </a:lnTo>
                  <a:lnTo>
                    <a:pt x="325" y="277"/>
                  </a:lnTo>
                  <a:lnTo>
                    <a:pt x="321" y="277"/>
                  </a:lnTo>
                  <a:lnTo>
                    <a:pt x="313" y="285"/>
                  </a:lnTo>
                  <a:lnTo>
                    <a:pt x="307" y="288"/>
                  </a:lnTo>
                  <a:lnTo>
                    <a:pt x="304" y="294"/>
                  </a:lnTo>
                  <a:lnTo>
                    <a:pt x="300" y="302"/>
                  </a:lnTo>
                  <a:lnTo>
                    <a:pt x="294" y="310"/>
                  </a:lnTo>
                  <a:lnTo>
                    <a:pt x="288" y="320"/>
                  </a:lnTo>
                  <a:lnTo>
                    <a:pt x="284" y="330"/>
                  </a:lnTo>
                  <a:lnTo>
                    <a:pt x="278" y="343"/>
                  </a:lnTo>
                  <a:lnTo>
                    <a:pt x="274" y="357"/>
                  </a:lnTo>
                  <a:lnTo>
                    <a:pt x="268" y="369"/>
                  </a:lnTo>
                  <a:lnTo>
                    <a:pt x="262" y="381"/>
                  </a:lnTo>
                  <a:lnTo>
                    <a:pt x="257" y="392"/>
                  </a:lnTo>
                  <a:lnTo>
                    <a:pt x="253" y="406"/>
                  </a:lnTo>
                  <a:lnTo>
                    <a:pt x="245" y="416"/>
                  </a:lnTo>
                  <a:lnTo>
                    <a:pt x="241" y="424"/>
                  </a:lnTo>
                  <a:lnTo>
                    <a:pt x="235" y="432"/>
                  </a:lnTo>
                  <a:lnTo>
                    <a:pt x="229" y="441"/>
                  </a:lnTo>
                  <a:lnTo>
                    <a:pt x="221" y="451"/>
                  </a:lnTo>
                  <a:lnTo>
                    <a:pt x="219" y="455"/>
                  </a:lnTo>
                  <a:lnTo>
                    <a:pt x="123" y="292"/>
                  </a:lnTo>
                  <a:lnTo>
                    <a:pt x="141" y="161"/>
                  </a:lnTo>
                  <a:lnTo>
                    <a:pt x="157" y="124"/>
                  </a:lnTo>
                  <a:lnTo>
                    <a:pt x="147" y="116"/>
                  </a:lnTo>
                  <a:lnTo>
                    <a:pt x="118" y="157"/>
                  </a:lnTo>
                  <a:lnTo>
                    <a:pt x="96" y="67"/>
                  </a:lnTo>
                  <a:lnTo>
                    <a:pt x="65" y="3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1537" y="473"/>
              <a:ext cx="37" cy="99"/>
            </a:xfrm>
            <a:custGeom>
              <a:avLst/>
              <a:gdLst>
                <a:gd name="T0" fmla="*/ 74 w 74"/>
                <a:gd name="T1" fmla="*/ 116 h 198"/>
                <a:gd name="T2" fmla="*/ 55 w 74"/>
                <a:gd name="T3" fmla="*/ 36 h 198"/>
                <a:gd name="T4" fmla="*/ 31 w 74"/>
                <a:gd name="T5" fmla="*/ 0 h 198"/>
                <a:gd name="T6" fmla="*/ 22 w 74"/>
                <a:gd name="T7" fmla="*/ 14 h 198"/>
                <a:gd name="T8" fmla="*/ 49 w 74"/>
                <a:gd name="T9" fmla="*/ 67 h 198"/>
                <a:gd name="T10" fmla="*/ 49 w 74"/>
                <a:gd name="T11" fmla="*/ 120 h 198"/>
                <a:gd name="T12" fmla="*/ 0 w 74"/>
                <a:gd name="T13" fmla="*/ 159 h 198"/>
                <a:gd name="T14" fmla="*/ 14 w 74"/>
                <a:gd name="T15" fmla="*/ 167 h 198"/>
                <a:gd name="T16" fmla="*/ 31 w 74"/>
                <a:gd name="T17" fmla="*/ 198 h 198"/>
                <a:gd name="T18" fmla="*/ 47 w 74"/>
                <a:gd name="T19" fmla="*/ 143 h 198"/>
                <a:gd name="T20" fmla="*/ 74 w 74"/>
                <a:gd name="T21" fmla="*/ 116 h 198"/>
                <a:gd name="T22" fmla="*/ 74 w 74"/>
                <a:gd name="T23" fmla="*/ 11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198">
                  <a:moveTo>
                    <a:pt x="74" y="116"/>
                  </a:moveTo>
                  <a:lnTo>
                    <a:pt x="55" y="36"/>
                  </a:lnTo>
                  <a:lnTo>
                    <a:pt x="31" y="0"/>
                  </a:lnTo>
                  <a:lnTo>
                    <a:pt x="22" y="14"/>
                  </a:lnTo>
                  <a:lnTo>
                    <a:pt x="49" y="67"/>
                  </a:lnTo>
                  <a:lnTo>
                    <a:pt x="49" y="120"/>
                  </a:lnTo>
                  <a:lnTo>
                    <a:pt x="0" y="159"/>
                  </a:lnTo>
                  <a:lnTo>
                    <a:pt x="14" y="167"/>
                  </a:lnTo>
                  <a:lnTo>
                    <a:pt x="31" y="198"/>
                  </a:lnTo>
                  <a:lnTo>
                    <a:pt x="47" y="143"/>
                  </a:lnTo>
                  <a:lnTo>
                    <a:pt x="74" y="116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1562" y="512"/>
              <a:ext cx="137" cy="247"/>
            </a:xfrm>
            <a:custGeom>
              <a:avLst/>
              <a:gdLst>
                <a:gd name="T0" fmla="*/ 39 w 276"/>
                <a:gd name="T1" fmla="*/ 159 h 494"/>
                <a:gd name="T2" fmla="*/ 39 w 276"/>
                <a:gd name="T3" fmla="*/ 127 h 494"/>
                <a:gd name="T4" fmla="*/ 39 w 276"/>
                <a:gd name="T5" fmla="*/ 80 h 494"/>
                <a:gd name="T6" fmla="*/ 47 w 276"/>
                <a:gd name="T7" fmla="*/ 10 h 494"/>
                <a:gd name="T8" fmla="*/ 25 w 276"/>
                <a:gd name="T9" fmla="*/ 66 h 494"/>
                <a:gd name="T10" fmla="*/ 14 w 276"/>
                <a:gd name="T11" fmla="*/ 86 h 494"/>
                <a:gd name="T12" fmla="*/ 6 w 276"/>
                <a:gd name="T13" fmla="*/ 108 h 494"/>
                <a:gd name="T14" fmla="*/ 0 w 276"/>
                <a:gd name="T15" fmla="*/ 131 h 494"/>
                <a:gd name="T16" fmla="*/ 2 w 276"/>
                <a:gd name="T17" fmla="*/ 151 h 494"/>
                <a:gd name="T18" fmla="*/ 6 w 276"/>
                <a:gd name="T19" fmla="*/ 168 h 494"/>
                <a:gd name="T20" fmla="*/ 8 w 276"/>
                <a:gd name="T21" fmla="*/ 178 h 494"/>
                <a:gd name="T22" fmla="*/ 12 w 276"/>
                <a:gd name="T23" fmla="*/ 184 h 494"/>
                <a:gd name="T24" fmla="*/ 29 w 276"/>
                <a:gd name="T25" fmla="*/ 202 h 494"/>
                <a:gd name="T26" fmla="*/ 45 w 276"/>
                <a:gd name="T27" fmla="*/ 225 h 494"/>
                <a:gd name="T28" fmla="*/ 53 w 276"/>
                <a:gd name="T29" fmla="*/ 245 h 494"/>
                <a:gd name="T30" fmla="*/ 59 w 276"/>
                <a:gd name="T31" fmla="*/ 263 h 494"/>
                <a:gd name="T32" fmla="*/ 65 w 276"/>
                <a:gd name="T33" fmla="*/ 280 h 494"/>
                <a:gd name="T34" fmla="*/ 71 w 276"/>
                <a:gd name="T35" fmla="*/ 300 h 494"/>
                <a:gd name="T36" fmla="*/ 72 w 276"/>
                <a:gd name="T37" fmla="*/ 319 h 494"/>
                <a:gd name="T38" fmla="*/ 76 w 276"/>
                <a:gd name="T39" fmla="*/ 341 h 494"/>
                <a:gd name="T40" fmla="*/ 80 w 276"/>
                <a:gd name="T41" fmla="*/ 361 h 494"/>
                <a:gd name="T42" fmla="*/ 84 w 276"/>
                <a:gd name="T43" fmla="*/ 382 h 494"/>
                <a:gd name="T44" fmla="*/ 86 w 276"/>
                <a:gd name="T45" fmla="*/ 404 h 494"/>
                <a:gd name="T46" fmla="*/ 90 w 276"/>
                <a:gd name="T47" fmla="*/ 421 h 494"/>
                <a:gd name="T48" fmla="*/ 92 w 276"/>
                <a:gd name="T49" fmla="*/ 439 h 494"/>
                <a:gd name="T50" fmla="*/ 96 w 276"/>
                <a:gd name="T51" fmla="*/ 455 h 494"/>
                <a:gd name="T52" fmla="*/ 100 w 276"/>
                <a:gd name="T53" fmla="*/ 476 h 494"/>
                <a:gd name="T54" fmla="*/ 104 w 276"/>
                <a:gd name="T55" fmla="*/ 490 h 494"/>
                <a:gd name="T56" fmla="*/ 151 w 276"/>
                <a:gd name="T57" fmla="*/ 494 h 494"/>
                <a:gd name="T58" fmla="*/ 276 w 276"/>
                <a:gd name="T59" fmla="*/ 161 h 494"/>
                <a:gd name="T60" fmla="*/ 262 w 276"/>
                <a:gd name="T61" fmla="*/ 159 h 494"/>
                <a:gd name="T62" fmla="*/ 251 w 276"/>
                <a:gd name="T63" fmla="*/ 161 h 494"/>
                <a:gd name="T64" fmla="*/ 241 w 276"/>
                <a:gd name="T65" fmla="*/ 172 h 494"/>
                <a:gd name="T66" fmla="*/ 227 w 276"/>
                <a:gd name="T67" fmla="*/ 194 h 494"/>
                <a:gd name="T68" fmla="*/ 215 w 276"/>
                <a:gd name="T69" fmla="*/ 225 h 494"/>
                <a:gd name="T70" fmla="*/ 204 w 276"/>
                <a:gd name="T71" fmla="*/ 257 h 494"/>
                <a:gd name="T72" fmla="*/ 198 w 276"/>
                <a:gd name="T73" fmla="*/ 272 h 494"/>
                <a:gd name="T74" fmla="*/ 192 w 276"/>
                <a:gd name="T75" fmla="*/ 288 h 494"/>
                <a:gd name="T76" fmla="*/ 176 w 276"/>
                <a:gd name="T77" fmla="*/ 310 h 494"/>
                <a:gd name="T78" fmla="*/ 164 w 276"/>
                <a:gd name="T79" fmla="*/ 325 h 494"/>
                <a:gd name="T80" fmla="*/ 149 w 276"/>
                <a:gd name="T81" fmla="*/ 339 h 494"/>
                <a:gd name="T82" fmla="*/ 149 w 276"/>
                <a:gd name="T83" fmla="*/ 382 h 494"/>
                <a:gd name="T84" fmla="*/ 143 w 276"/>
                <a:gd name="T85" fmla="*/ 364 h 494"/>
                <a:gd name="T86" fmla="*/ 135 w 276"/>
                <a:gd name="T87" fmla="*/ 343 h 494"/>
                <a:gd name="T88" fmla="*/ 127 w 276"/>
                <a:gd name="T89" fmla="*/ 325 h 494"/>
                <a:gd name="T90" fmla="*/ 119 w 276"/>
                <a:gd name="T91" fmla="*/ 306 h 494"/>
                <a:gd name="T92" fmla="*/ 112 w 276"/>
                <a:gd name="T93" fmla="*/ 286 h 494"/>
                <a:gd name="T94" fmla="*/ 100 w 276"/>
                <a:gd name="T95" fmla="*/ 266 h 494"/>
                <a:gd name="T96" fmla="*/ 88 w 276"/>
                <a:gd name="T97" fmla="*/ 245 h 494"/>
                <a:gd name="T98" fmla="*/ 76 w 276"/>
                <a:gd name="T99" fmla="*/ 225 h 494"/>
                <a:gd name="T100" fmla="*/ 65 w 276"/>
                <a:gd name="T101" fmla="*/ 208 h 494"/>
                <a:gd name="T102" fmla="*/ 51 w 276"/>
                <a:gd name="T103" fmla="*/ 186 h 494"/>
                <a:gd name="T104" fmla="*/ 39 w 276"/>
                <a:gd name="T105" fmla="*/ 170 h 494"/>
                <a:gd name="T106" fmla="*/ 39 w 276"/>
                <a:gd name="T107" fmla="*/ 168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6" h="494">
                  <a:moveTo>
                    <a:pt x="39" y="168"/>
                  </a:moveTo>
                  <a:lnTo>
                    <a:pt x="39" y="159"/>
                  </a:lnTo>
                  <a:lnTo>
                    <a:pt x="39" y="143"/>
                  </a:lnTo>
                  <a:lnTo>
                    <a:pt x="39" y="127"/>
                  </a:lnTo>
                  <a:lnTo>
                    <a:pt x="39" y="123"/>
                  </a:lnTo>
                  <a:lnTo>
                    <a:pt x="39" y="80"/>
                  </a:lnTo>
                  <a:lnTo>
                    <a:pt x="61" y="0"/>
                  </a:lnTo>
                  <a:lnTo>
                    <a:pt x="47" y="10"/>
                  </a:lnTo>
                  <a:lnTo>
                    <a:pt x="31" y="62"/>
                  </a:lnTo>
                  <a:lnTo>
                    <a:pt x="25" y="66"/>
                  </a:lnTo>
                  <a:lnTo>
                    <a:pt x="20" y="80"/>
                  </a:lnTo>
                  <a:lnTo>
                    <a:pt x="14" y="86"/>
                  </a:lnTo>
                  <a:lnTo>
                    <a:pt x="10" y="98"/>
                  </a:lnTo>
                  <a:lnTo>
                    <a:pt x="6" y="108"/>
                  </a:lnTo>
                  <a:lnTo>
                    <a:pt x="4" y="119"/>
                  </a:lnTo>
                  <a:lnTo>
                    <a:pt x="0" y="131"/>
                  </a:lnTo>
                  <a:lnTo>
                    <a:pt x="0" y="141"/>
                  </a:lnTo>
                  <a:lnTo>
                    <a:pt x="2" y="151"/>
                  </a:lnTo>
                  <a:lnTo>
                    <a:pt x="4" y="161"/>
                  </a:lnTo>
                  <a:lnTo>
                    <a:pt x="6" y="168"/>
                  </a:lnTo>
                  <a:lnTo>
                    <a:pt x="6" y="174"/>
                  </a:lnTo>
                  <a:lnTo>
                    <a:pt x="8" y="178"/>
                  </a:lnTo>
                  <a:lnTo>
                    <a:pt x="10" y="180"/>
                  </a:lnTo>
                  <a:lnTo>
                    <a:pt x="12" y="184"/>
                  </a:lnTo>
                  <a:lnTo>
                    <a:pt x="24" y="194"/>
                  </a:lnTo>
                  <a:lnTo>
                    <a:pt x="29" y="202"/>
                  </a:lnTo>
                  <a:lnTo>
                    <a:pt x="37" y="213"/>
                  </a:lnTo>
                  <a:lnTo>
                    <a:pt x="45" y="225"/>
                  </a:lnTo>
                  <a:lnTo>
                    <a:pt x="51" y="239"/>
                  </a:lnTo>
                  <a:lnTo>
                    <a:pt x="53" y="245"/>
                  </a:lnTo>
                  <a:lnTo>
                    <a:pt x="57" y="253"/>
                  </a:lnTo>
                  <a:lnTo>
                    <a:pt x="59" y="263"/>
                  </a:lnTo>
                  <a:lnTo>
                    <a:pt x="63" y="272"/>
                  </a:lnTo>
                  <a:lnTo>
                    <a:pt x="65" y="280"/>
                  </a:lnTo>
                  <a:lnTo>
                    <a:pt x="67" y="290"/>
                  </a:lnTo>
                  <a:lnTo>
                    <a:pt x="71" y="300"/>
                  </a:lnTo>
                  <a:lnTo>
                    <a:pt x="72" y="312"/>
                  </a:lnTo>
                  <a:lnTo>
                    <a:pt x="72" y="319"/>
                  </a:lnTo>
                  <a:lnTo>
                    <a:pt x="76" y="331"/>
                  </a:lnTo>
                  <a:lnTo>
                    <a:pt x="76" y="341"/>
                  </a:lnTo>
                  <a:lnTo>
                    <a:pt x="78" y="351"/>
                  </a:lnTo>
                  <a:lnTo>
                    <a:pt x="80" y="361"/>
                  </a:lnTo>
                  <a:lnTo>
                    <a:pt x="82" y="372"/>
                  </a:lnTo>
                  <a:lnTo>
                    <a:pt x="84" y="382"/>
                  </a:lnTo>
                  <a:lnTo>
                    <a:pt x="86" y="394"/>
                  </a:lnTo>
                  <a:lnTo>
                    <a:pt x="86" y="404"/>
                  </a:lnTo>
                  <a:lnTo>
                    <a:pt x="90" y="412"/>
                  </a:lnTo>
                  <a:lnTo>
                    <a:pt x="90" y="421"/>
                  </a:lnTo>
                  <a:lnTo>
                    <a:pt x="92" y="431"/>
                  </a:lnTo>
                  <a:lnTo>
                    <a:pt x="92" y="439"/>
                  </a:lnTo>
                  <a:lnTo>
                    <a:pt x="96" y="447"/>
                  </a:lnTo>
                  <a:lnTo>
                    <a:pt x="96" y="455"/>
                  </a:lnTo>
                  <a:lnTo>
                    <a:pt x="98" y="464"/>
                  </a:lnTo>
                  <a:lnTo>
                    <a:pt x="100" y="476"/>
                  </a:lnTo>
                  <a:lnTo>
                    <a:pt x="102" y="484"/>
                  </a:lnTo>
                  <a:lnTo>
                    <a:pt x="104" y="490"/>
                  </a:lnTo>
                  <a:lnTo>
                    <a:pt x="104" y="494"/>
                  </a:lnTo>
                  <a:lnTo>
                    <a:pt x="151" y="494"/>
                  </a:lnTo>
                  <a:lnTo>
                    <a:pt x="206" y="423"/>
                  </a:lnTo>
                  <a:lnTo>
                    <a:pt x="276" y="161"/>
                  </a:lnTo>
                  <a:lnTo>
                    <a:pt x="272" y="161"/>
                  </a:lnTo>
                  <a:lnTo>
                    <a:pt x="262" y="159"/>
                  </a:lnTo>
                  <a:lnTo>
                    <a:pt x="256" y="159"/>
                  </a:lnTo>
                  <a:lnTo>
                    <a:pt x="251" y="161"/>
                  </a:lnTo>
                  <a:lnTo>
                    <a:pt x="245" y="164"/>
                  </a:lnTo>
                  <a:lnTo>
                    <a:pt x="241" y="172"/>
                  </a:lnTo>
                  <a:lnTo>
                    <a:pt x="233" y="180"/>
                  </a:lnTo>
                  <a:lnTo>
                    <a:pt x="227" y="194"/>
                  </a:lnTo>
                  <a:lnTo>
                    <a:pt x="221" y="208"/>
                  </a:lnTo>
                  <a:lnTo>
                    <a:pt x="215" y="225"/>
                  </a:lnTo>
                  <a:lnTo>
                    <a:pt x="209" y="239"/>
                  </a:lnTo>
                  <a:lnTo>
                    <a:pt x="204" y="257"/>
                  </a:lnTo>
                  <a:lnTo>
                    <a:pt x="200" y="264"/>
                  </a:lnTo>
                  <a:lnTo>
                    <a:pt x="198" y="272"/>
                  </a:lnTo>
                  <a:lnTo>
                    <a:pt x="194" y="280"/>
                  </a:lnTo>
                  <a:lnTo>
                    <a:pt x="192" y="288"/>
                  </a:lnTo>
                  <a:lnTo>
                    <a:pt x="184" y="298"/>
                  </a:lnTo>
                  <a:lnTo>
                    <a:pt x="176" y="310"/>
                  </a:lnTo>
                  <a:lnTo>
                    <a:pt x="168" y="317"/>
                  </a:lnTo>
                  <a:lnTo>
                    <a:pt x="164" y="325"/>
                  </a:lnTo>
                  <a:lnTo>
                    <a:pt x="151" y="335"/>
                  </a:lnTo>
                  <a:lnTo>
                    <a:pt x="149" y="339"/>
                  </a:lnTo>
                  <a:lnTo>
                    <a:pt x="151" y="386"/>
                  </a:lnTo>
                  <a:lnTo>
                    <a:pt x="149" y="382"/>
                  </a:lnTo>
                  <a:lnTo>
                    <a:pt x="147" y="374"/>
                  </a:lnTo>
                  <a:lnTo>
                    <a:pt x="143" y="364"/>
                  </a:lnTo>
                  <a:lnTo>
                    <a:pt x="139" y="351"/>
                  </a:lnTo>
                  <a:lnTo>
                    <a:pt x="135" y="343"/>
                  </a:lnTo>
                  <a:lnTo>
                    <a:pt x="131" y="333"/>
                  </a:lnTo>
                  <a:lnTo>
                    <a:pt x="127" y="325"/>
                  </a:lnTo>
                  <a:lnTo>
                    <a:pt x="123" y="317"/>
                  </a:lnTo>
                  <a:lnTo>
                    <a:pt x="119" y="306"/>
                  </a:lnTo>
                  <a:lnTo>
                    <a:pt x="116" y="298"/>
                  </a:lnTo>
                  <a:lnTo>
                    <a:pt x="112" y="286"/>
                  </a:lnTo>
                  <a:lnTo>
                    <a:pt x="106" y="278"/>
                  </a:lnTo>
                  <a:lnTo>
                    <a:pt x="100" y="266"/>
                  </a:lnTo>
                  <a:lnTo>
                    <a:pt x="94" y="255"/>
                  </a:lnTo>
                  <a:lnTo>
                    <a:pt x="88" y="245"/>
                  </a:lnTo>
                  <a:lnTo>
                    <a:pt x="84" y="235"/>
                  </a:lnTo>
                  <a:lnTo>
                    <a:pt x="76" y="225"/>
                  </a:lnTo>
                  <a:lnTo>
                    <a:pt x="71" y="217"/>
                  </a:lnTo>
                  <a:lnTo>
                    <a:pt x="65" y="208"/>
                  </a:lnTo>
                  <a:lnTo>
                    <a:pt x="61" y="202"/>
                  </a:lnTo>
                  <a:lnTo>
                    <a:pt x="51" y="186"/>
                  </a:lnTo>
                  <a:lnTo>
                    <a:pt x="45" y="176"/>
                  </a:lnTo>
                  <a:lnTo>
                    <a:pt x="39" y="170"/>
                  </a:lnTo>
                  <a:lnTo>
                    <a:pt x="39" y="168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1535" y="451"/>
              <a:ext cx="17" cy="79"/>
            </a:xfrm>
            <a:custGeom>
              <a:avLst/>
              <a:gdLst>
                <a:gd name="T0" fmla="*/ 4 w 33"/>
                <a:gd name="T1" fmla="*/ 0 h 159"/>
                <a:gd name="T2" fmla="*/ 14 w 33"/>
                <a:gd name="T3" fmla="*/ 10 h 159"/>
                <a:gd name="T4" fmla="*/ 26 w 33"/>
                <a:gd name="T5" fmla="*/ 37 h 159"/>
                <a:gd name="T6" fmla="*/ 14 w 33"/>
                <a:gd name="T7" fmla="*/ 57 h 159"/>
                <a:gd name="T8" fmla="*/ 30 w 33"/>
                <a:gd name="T9" fmla="*/ 96 h 159"/>
                <a:gd name="T10" fmla="*/ 33 w 33"/>
                <a:gd name="T11" fmla="*/ 145 h 159"/>
                <a:gd name="T12" fmla="*/ 18 w 33"/>
                <a:gd name="T13" fmla="*/ 159 h 159"/>
                <a:gd name="T14" fmla="*/ 8 w 33"/>
                <a:gd name="T15" fmla="*/ 90 h 159"/>
                <a:gd name="T16" fmla="*/ 0 w 33"/>
                <a:gd name="T17" fmla="*/ 12 h 159"/>
                <a:gd name="T18" fmla="*/ 4 w 33"/>
                <a:gd name="T19" fmla="*/ 0 h 159"/>
                <a:gd name="T20" fmla="*/ 4 w 33"/>
                <a:gd name="T2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159">
                  <a:moveTo>
                    <a:pt x="4" y="0"/>
                  </a:moveTo>
                  <a:lnTo>
                    <a:pt x="14" y="10"/>
                  </a:lnTo>
                  <a:lnTo>
                    <a:pt x="26" y="37"/>
                  </a:lnTo>
                  <a:lnTo>
                    <a:pt x="14" y="57"/>
                  </a:lnTo>
                  <a:lnTo>
                    <a:pt x="30" y="96"/>
                  </a:lnTo>
                  <a:lnTo>
                    <a:pt x="33" y="145"/>
                  </a:lnTo>
                  <a:lnTo>
                    <a:pt x="18" y="159"/>
                  </a:lnTo>
                  <a:lnTo>
                    <a:pt x="8" y="90"/>
                  </a:lnTo>
                  <a:lnTo>
                    <a:pt x="0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1518" y="478"/>
              <a:ext cx="21" cy="52"/>
            </a:xfrm>
            <a:custGeom>
              <a:avLst/>
              <a:gdLst>
                <a:gd name="T0" fmla="*/ 43 w 43"/>
                <a:gd name="T1" fmla="*/ 79 h 106"/>
                <a:gd name="T2" fmla="*/ 27 w 43"/>
                <a:gd name="T3" fmla="*/ 39 h 106"/>
                <a:gd name="T4" fmla="*/ 8 w 43"/>
                <a:gd name="T5" fmla="*/ 0 h 106"/>
                <a:gd name="T6" fmla="*/ 0 w 43"/>
                <a:gd name="T7" fmla="*/ 4 h 106"/>
                <a:gd name="T8" fmla="*/ 6 w 43"/>
                <a:gd name="T9" fmla="*/ 24 h 106"/>
                <a:gd name="T10" fmla="*/ 22 w 43"/>
                <a:gd name="T11" fmla="*/ 57 h 106"/>
                <a:gd name="T12" fmla="*/ 41 w 43"/>
                <a:gd name="T13" fmla="*/ 106 h 106"/>
                <a:gd name="T14" fmla="*/ 43 w 43"/>
                <a:gd name="T15" fmla="*/ 79 h 106"/>
                <a:gd name="T16" fmla="*/ 43 w 43"/>
                <a:gd name="T17" fmla="*/ 7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06">
                  <a:moveTo>
                    <a:pt x="43" y="79"/>
                  </a:moveTo>
                  <a:lnTo>
                    <a:pt x="27" y="39"/>
                  </a:lnTo>
                  <a:lnTo>
                    <a:pt x="8" y="0"/>
                  </a:lnTo>
                  <a:lnTo>
                    <a:pt x="0" y="4"/>
                  </a:lnTo>
                  <a:lnTo>
                    <a:pt x="6" y="24"/>
                  </a:lnTo>
                  <a:lnTo>
                    <a:pt x="22" y="57"/>
                  </a:lnTo>
                  <a:lnTo>
                    <a:pt x="41" y="106"/>
                  </a:lnTo>
                  <a:lnTo>
                    <a:pt x="43" y="79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518" y="503"/>
              <a:ext cx="14" cy="34"/>
            </a:xfrm>
            <a:custGeom>
              <a:avLst/>
              <a:gdLst>
                <a:gd name="T0" fmla="*/ 2 w 27"/>
                <a:gd name="T1" fmla="*/ 0 h 69"/>
                <a:gd name="T2" fmla="*/ 27 w 27"/>
                <a:gd name="T3" fmla="*/ 59 h 69"/>
                <a:gd name="T4" fmla="*/ 16 w 27"/>
                <a:gd name="T5" fmla="*/ 69 h 69"/>
                <a:gd name="T6" fmla="*/ 10 w 27"/>
                <a:gd name="T7" fmla="*/ 31 h 69"/>
                <a:gd name="T8" fmla="*/ 0 w 27"/>
                <a:gd name="T9" fmla="*/ 14 h 69"/>
                <a:gd name="T10" fmla="*/ 2 w 27"/>
                <a:gd name="T11" fmla="*/ 0 h 69"/>
                <a:gd name="T12" fmla="*/ 2 w 27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69">
                  <a:moveTo>
                    <a:pt x="2" y="0"/>
                  </a:moveTo>
                  <a:lnTo>
                    <a:pt x="27" y="59"/>
                  </a:lnTo>
                  <a:lnTo>
                    <a:pt x="16" y="69"/>
                  </a:lnTo>
                  <a:lnTo>
                    <a:pt x="10" y="31"/>
                  </a:lnTo>
                  <a:lnTo>
                    <a:pt x="0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649" y="554"/>
              <a:ext cx="198" cy="226"/>
            </a:xfrm>
            <a:custGeom>
              <a:avLst/>
              <a:gdLst>
                <a:gd name="T0" fmla="*/ 182 w 397"/>
                <a:gd name="T1" fmla="*/ 0 h 451"/>
                <a:gd name="T2" fmla="*/ 151 w 397"/>
                <a:gd name="T3" fmla="*/ 18 h 451"/>
                <a:gd name="T4" fmla="*/ 88 w 397"/>
                <a:gd name="T5" fmla="*/ 55 h 451"/>
                <a:gd name="T6" fmla="*/ 88 w 397"/>
                <a:gd name="T7" fmla="*/ 55 h 451"/>
                <a:gd name="T8" fmla="*/ 86 w 397"/>
                <a:gd name="T9" fmla="*/ 61 h 451"/>
                <a:gd name="T10" fmla="*/ 84 w 397"/>
                <a:gd name="T11" fmla="*/ 67 h 451"/>
                <a:gd name="T12" fmla="*/ 82 w 397"/>
                <a:gd name="T13" fmla="*/ 77 h 451"/>
                <a:gd name="T14" fmla="*/ 78 w 397"/>
                <a:gd name="T15" fmla="*/ 88 h 451"/>
                <a:gd name="T16" fmla="*/ 75 w 397"/>
                <a:gd name="T17" fmla="*/ 102 h 451"/>
                <a:gd name="T18" fmla="*/ 71 w 397"/>
                <a:gd name="T19" fmla="*/ 116 h 451"/>
                <a:gd name="T20" fmla="*/ 69 w 397"/>
                <a:gd name="T21" fmla="*/ 133 h 451"/>
                <a:gd name="T22" fmla="*/ 61 w 397"/>
                <a:gd name="T23" fmla="*/ 149 h 451"/>
                <a:gd name="T24" fmla="*/ 57 w 397"/>
                <a:gd name="T25" fmla="*/ 165 h 451"/>
                <a:gd name="T26" fmla="*/ 53 w 397"/>
                <a:gd name="T27" fmla="*/ 180 h 451"/>
                <a:gd name="T28" fmla="*/ 49 w 397"/>
                <a:gd name="T29" fmla="*/ 194 h 451"/>
                <a:gd name="T30" fmla="*/ 43 w 397"/>
                <a:gd name="T31" fmla="*/ 208 h 451"/>
                <a:gd name="T32" fmla="*/ 41 w 397"/>
                <a:gd name="T33" fmla="*/ 216 h 451"/>
                <a:gd name="T34" fmla="*/ 37 w 397"/>
                <a:gd name="T35" fmla="*/ 222 h 451"/>
                <a:gd name="T36" fmla="*/ 37 w 397"/>
                <a:gd name="T37" fmla="*/ 226 h 451"/>
                <a:gd name="T38" fmla="*/ 0 w 397"/>
                <a:gd name="T39" fmla="*/ 322 h 451"/>
                <a:gd name="T40" fmla="*/ 257 w 397"/>
                <a:gd name="T41" fmla="*/ 451 h 451"/>
                <a:gd name="T42" fmla="*/ 397 w 397"/>
                <a:gd name="T43" fmla="*/ 237 h 451"/>
                <a:gd name="T44" fmla="*/ 364 w 397"/>
                <a:gd name="T45" fmla="*/ 69 h 451"/>
                <a:gd name="T46" fmla="*/ 182 w 397"/>
                <a:gd name="T47" fmla="*/ 0 h 451"/>
                <a:gd name="T48" fmla="*/ 182 w 397"/>
                <a:gd name="T49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7" h="451">
                  <a:moveTo>
                    <a:pt x="182" y="0"/>
                  </a:moveTo>
                  <a:lnTo>
                    <a:pt x="151" y="18"/>
                  </a:lnTo>
                  <a:lnTo>
                    <a:pt x="88" y="55"/>
                  </a:lnTo>
                  <a:lnTo>
                    <a:pt x="86" y="61"/>
                  </a:lnTo>
                  <a:lnTo>
                    <a:pt x="84" y="67"/>
                  </a:lnTo>
                  <a:lnTo>
                    <a:pt x="82" y="77"/>
                  </a:lnTo>
                  <a:lnTo>
                    <a:pt x="78" y="88"/>
                  </a:lnTo>
                  <a:lnTo>
                    <a:pt x="75" y="102"/>
                  </a:lnTo>
                  <a:lnTo>
                    <a:pt x="71" y="116"/>
                  </a:lnTo>
                  <a:lnTo>
                    <a:pt x="69" y="133"/>
                  </a:lnTo>
                  <a:lnTo>
                    <a:pt x="61" y="149"/>
                  </a:lnTo>
                  <a:lnTo>
                    <a:pt x="57" y="165"/>
                  </a:lnTo>
                  <a:lnTo>
                    <a:pt x="53" y="180"/>
                  </a:lnTo>
                  <a:lnTo>
                    <a:pt x="49" y="194"/>
                  </a:lnTo>
                  <a:lnTo>
                    <a:pt x="43" y="208"/>
                  </a:lnTo>
                  <a:lnTo>
                    <a:pt x="41" y="216"/>
                  </a:lnTo>
                  <a:lnTo>
                    <a:pt x="37" y="222"/>
                  </a:lnTo>
                  <a:lnTo>
                    <a:pt x="37" y="226"/>
                  </a:lnTo>
                  <a:lnTo>
                    <a:pt x="0" y="322"/>
                  </a:lnTo>
                  <a:lnTo>
                    <a:pt x="257" y="451"/>
                  </a:lnTo>
                  <a:lnTo>
                    <a:pt x="397" y="237"/>
                  </a:lnTo>
                  <a:lnTo>
                    <a:pt x="364" y="69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96A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644" y="545"/>
              <a:ext cx="251" cy="276"/>
            </a:xfrm>
            <a:custGeom>
              <a:avLst/>
              <a:gdLst>
                <a:gd name="T0" fmla="*/ 374 w 503"/>
                <a:gd name="T1" fmla="*/ 159 h 551"/>
                <a:gd name="T2" fmla="*/ 374 w 503"/>
                <a:gd name="T3" fmla="*/ 167 h 551"/>
                <a:gd name="T4" fmla="*/ 374 w 503"/>
                <a:gd name="T5" fmla="*/ 179 h 551"/>
                <a:gd name="T6" fmla="*/ 374 w 503"/>
                <a:gd name="T7" fmla="*/ 195 h 551"/>
                <a:gd name="T8" fmla="*/ 374 w 503"/>
                <a:gd name="T9" fmla="*/ 212 h 551"/>
                <a:gd name="T10" fmla="*/ 370 w 503"/>
                <a:gd name="T11" fmla="*/ 232 h 551"/>
                <a:gd name="T12" fmla="*/ 364 w 503"/>
                <a:gd name="T13" fmla="*/ 251 h 551"/>
                <a:gd name="T14" fmla="*/ 359 w 503"/>
                <a:gd name="T15" fmla="*/ 273 h 551"/>
                <a:gd name="T16" fmla="*/ 347 w 503"/>
                <a:gd name="T17" fmla="*/ 293 h 551"/>
                <a:gd name="T18" fmla="*/ 335 w 503"/>
                <a:gd name="T19" fmla="*/ 310 h 551"/>
                <a:gd name="T20" fmla="*/ 321 w 503"/>
                <a:gd name="T21" fmla="*/ 326 h 551"/>
                <a:gd name="T22" fmla="*/ 312 w 503"/>
                <a:gd name="T23" fmla="*/ 344 h 551"/>
                <a:gd name="T24" fmla="*/ 292 w 503"/>
                <a:gd name="T25" fmla="*/ 365 h 551"/>
                <a:gd name="T26" fmla="*/ 284 w 503"/>
                <a:gd name="T27" fmla="*/ 375 h 551"/>
                <a:gd name="T28" fmla="*/ 227 w 503"/>
                <a:gd name="T29" fmla="*/ 385 h 551"/>
                <a:gd name="T30" fmla="*/ 224 w 503"/>
                <a:gd name="T31" fmla="*/ 385 h 551"/>
                <a:gd name="T32" fmla="*/ 210 w 503"/>
                <a:gd name="T33" fmla="*/ 387 h 551"/>
                <a:gd name="T34" fmla="*/ 184 w 503"/>
                <a:gd name="T35" fmla="*/ 385 h 551"/>
                <a:gd name="T36" fmla="*/ 169 w 503"/>
                <a:gd name="T37" fmla="*/ 383 h 551"/>
                <a:gd name="T38" fmla="*/ 151 w 503"/>
                <a:gd name="T39" fmla="*/ 379 h 551"/>
                <a:gd name="T40" fmla="*/ 128 w 503"/>
                <a:gd name="T41" fmla="*/ 373 h 551"/>
                <a:gd name="T42" fmla="*/ 106 w 503"/>
                <a:gd name="T43" fmla="*/ 365 h 551"/>
                <a:gd name="T44" fmla="*/ 85 w 503"/>
                <a:gd name="T45" fmla="*/ 357 h 551"/>
                <a:gd name="T46" fmla="*/ 69 w 503"/>
                <a:gd name="T47" fmla="*/ 351 h 551"/>
                <a:gd name="T48" fmla="*/ 51 w 503"/>
                <a:gd name="T49" fmla="*/ 344 h 551"/>
                <a:gd name="T50" fmla="*/ 40 w 503"/>
                <a:gd name="T51" fmla="*/ 340 h 551"/>
                <a:gd name="T52" fmla="*/ 30 w 503"/>
                <a:gd name="T53" fmla="*/ 336 h 551"/>
                <a:gd name="T54" fmla="*/ 77 w 503"/>
                <a:gd name="T55" fmla="*/ 159 h 551"/>
                <a:gd name="T56" fmla="*/ 0 w 503"/>
                <a:gd name="T57" fmla="*/ 353 h 551"/>
                <a:gd name="T58" fmla="*/ 63 w 503"/>
                <a:gd name="T59" fmla="*/ 538 h 551"/>
                <a:gd name="T60" fmla="*/ 464 w 503"/>
                <a:gd name="T61" fmla="*/ 491 h 551"/>
                <a:gd name="T62" fmla="*/ 501 w 503"/>
                <a:gd name="T63" fmla="*/ 153 h 551"/>
                <a:gd name="T64" fmla="*/ 474 w 503"/>
                <a:gd name="T65" fmla="*/ 118 h 551"/>
                <a:gd name="T66" fmla="*/ 458 w 503"/>
                <a:gd name="T67" fmla="*/ 108 h 551"/>
                <a:gd name="T68" fmla="*/ 431 w 503"/>
                <a:gd name="T69" fmla="*/ 95 h 551"/>
                <a:gd name="T70" fmla="*/ 400 w 503"/>
                <a:gd name="T71" fmla="*/ 79 h 551"/>
                <a:gd name="T72" fmla="*/ 372 w 503"/>
                <a:gd name="T73" fmla="*/ 59 h 551"/>
                <a:gd name="T74" fmla="*/ 347 w 503"/>
                <a:gd name="T75" fmla="*/ 34 h 551"/>
                <a:gd name="T76" fmla="*/ 329 w 503"/>
                <a:gd name="T77" fmla="*/ 14 h 551"/>
                <a:gd name="T78" fmla="*/ 317 w 503"/>
                <a:gd name="T79" fmla="*/ 0 h 551"/>
                <a:gd name="T80" fmla="*/ 255 w 503"/>
                <a:gd name="T81" fmla="*/ 19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3" h="551">
                  <a:moveTo>
                    <a:pt x="255" y="191"/>
                  </a:moveTo>
                  <a:lnTo>
                    <a:pt x="374" y="159"/>
                  </a:lnTo>
                  <a:lnTo>
                    <a:pt x="374" y="167"/>
                  </a:lnTo>
                  <a:lnTo>
                    <a:pt x="374" y="173"/>
                  </a:lnTo>
                  <a:lnTo>
                    <a:pt x="374" y="179"/>
                  </a:lnTo>
                  <a:lnTo>
                    <a:pt x="374" y="187"/>
                  </a:lnTo>
                  <a:lnTo>
                    <a:pt x="374" y="195"/>
                  </a:lnTo>
                  <a:lnTo>
                    <a:pt x="374" y="202"/>
                  </a:lnTo>
                  <a:lnTo>
                    <a:pt x="374" y="212"/>
                  </a:lnTo>
                  <a:lnTo>
                    <a:pt x="372" y="220"/>
                  </a:lnTo>
                  <a:lnTo>
                    <a:pt x="370" y="232"/>
                  </a:lnTo>
                  <a:lnTo>
                    <a:pt x="368" y="240"/>
                  </a:lnTo>
                  <a:lnTo>
                    <a:pt x="364" y="251"/>
                  </a:lnTo>
                  <a:lnTo>
                    <a:pt x="360" y="261"/>
                  </a:lnTo>
                  <a:lnTo>
                    <a:pt x="359" y="273"/>
                  </a:lnTo>
                  <a:lnTo>
                    <a:pt x="353" y="283"/>
                  </a:lnTo>
                  <a:lnTo>
                    <a:pt x="347" y="293"/>
                  </a:lnTo>
                  <a:lnTo>
                    <a:pt x="341" y="300"/>
                  </a:lnTo>
                  <a:lnTo>
                    <a:pt x="335" y="310"/>
                  </a:lnTo>
                  <a:lnTo>
                    <a:pt x="329" y="318"/>
                  </a:lnTo>
                  <a:lnTo>
                    <a:pt x="321" y="326"/>
                  </a:lnTo>
                  <a:lnTo>
                    <a:pt x="315" y="334"/>
                  </a:lnTo>
                  <a:lnTo>
                    <a:pt x="312" y="344"/>
                  </a:lnTo>
                  <a:lnTo>
                    <a:pt x="300" y="355"/>
                  </a:lnTo>
                  <a:lnTo>
                    <a:pt x="292" y="365"/>
                  </a:lnTo>
                  <a:lnTo>
                    <a:pt x="286" y="373"/>
                  </a:lnTo>
                  <a:lnTo>
                    <a:pt x="284" y="375"/>
                  </a:lnTo>
                  <a:lnTo>
                    <a:pt x="130" y="346"/>
                  </a:lnTo>
                  <a:lnTo>
                    <a:pt x="227" y="385"/>
                  </a:lnTo>
                  <a:lnTo>
                    <a:pt x="225" y="385"/>
                  </a:lnTo>
                  <a:lnTo>
                    <a:pt x="224" y="385"/>
                  </a:lnTo>
                  <a:lnTo>
                    <a:pt x="216" y="385"/>
                  </a:lnTo>
                  <a:lnTo>
                    <a:pt x="210" y="387"/>
                  </a:lnTo>
                  <a:lnTo>
                    <a:pt x="198" y="385"/>
                  </a:lnTo>
                  <a:lnTo>
                    <a:pt x="184" y="385"/>
                  </a:lnTo>
                  <a:lnTo>
                    <a:pt x="177" y="385"/>
                  </a:lnTo>
                  <a:lnTo>
                    <a:pt x="169" y="383"/>
                  </a:lnTo>
                  <a:lnTo>
                    <a:pt x="159" y="381"/>
                  </a:lnTo>
                  <a:lnTo>
                    <a:pt x="151" y="379"/>
                  </a:lnTo>
                  <a:lnTo>
                    <a:pt x="137" y="375"/>
                  </a:lnTo>
                  <a:lnTo>
                    <a:pt x="128" y="373"/>
                  </a:lnTo>
                  <a:lnTo>
                    <a:pt x="116" y="367"/>
                  </a:lnTo>
                  <a:lnTo>
                    <a:pt x="106" y="365"/>
                  </a:lnTo>
                  <a:lnTo>
                    <a:pt x="96" y="359"/>
                  </a:lnTo>
                  <a:lnTo>
                    <a:pt x="85" y="357"/>
                  </a:lnTo>
                  <a:lnTo>
                    <a:pt x="77" y="353"/>
                  </a:lnTo>
                  <a:lnTo>
                    <a:pt x="69" y="351"/>
                  </a:lnTo>
                  <a:lnTo>
                    <a:pt x="59" y="346"/>
                  </a:lnTo>
                  <a:lnTo>
                    <a:pt x="51" y="344"/>
                  </a:lnTo>
                  <a:lnTo>
                    <a:pt x="45" y="340"/>
                  </a:lnTo>
                  <a:lnTo>
                    <a:pt x="40" y="340"/>
                  </a:lnTo>
                  <a:lnTo>
                    <a:pt x="32" y="336"/>
                  </a:lnTo>
                  <a:lnTo>
                    <a:pt x="30" y="336"/>
                  </a:lnTo>
                  <a:lnTo>
                    <a:pt x="63" y="234"/>
                  </a:lnTo>
                  <a:lnTo>
                    <a:pt x="77" y="159"/>
                  </a:lnTo>
                  <a:lnTo>
                    <a:pt x="14" y="300"/>
                  </a:lnTo>
                  <a:lnTo>
                    <a:pt x="0" y="353"/>
                  </a:lnTo>
                  <a:lnTo>
                    <a:pt x="6" y="398"/>
                  </a:lnTo>
                  <a:lnTo>
                    <a:pt x="63" y="538"/>
                  </a:lnTo>
                  <a:lnTo>
                    <a:pt x="251" y="551"/>
                  </a:lnTo>
                  <a:lnTo>
                    <a:pt x="464" y="491"/>
                  </a:lnTo>
                  <a:lnTo>
                    <a:pt x="503" y="283"/>
                  </a:lnTo>
                  <a:lnTo>
                    <a:pt x="501" y="153"/>
                  </a:lnTo>
                  <a:lnTo>
                    <a:pt x="478" y="120"/>
                  </a:lnTo>
                  <a:lnTo>
                    <a:pt x="474" y="118"/>
                  </a:lnTo>
                  <a:lnTo>
                    <a:pt x="468" y="114"/>
                  </a:lnTo>
                  <a:lnTo>
                    <a:pt x="458" y="108"/>
                  </a:lnTo>
                  <a:lnTo>
                    <a:pt x="447" y="104"/>
                  </a:lnTo>
                  <a:lnTo>
                    <a:pt x="431" y="95"/>
                  </a:lnTo>
                  <a:lnTo>
                    <a:pt x="415" y="87"/>
                  </a:lnTo>
                  <a:lnTo>
                    <a:pt x="400" y="79"/>
                  </a:lnTo>
                  <a:lnTo>
                    <a:pt x="386" y="71"/>
                  </a:lnTo>
                  <a:lnTo>
                    <a:pt x="372" y="59"/>
                  </a:lnTo>
                  <a:lnTo>
                    <a:pt x="359" y="47"/>
                  </a:lnTo>
                  <a:lnTo>
                    <a:pt x="347" y="34"/>
                  </a:lnTo>
                  <a:lnTo>
                    <a:pt x="337" y="24"/>
                  </a:lnTo>
                  <a:lnTo>
                    <a:pt x="329" y="14"/>
                  </a:lnTo>
                  <a:lnTo>
                    <a:pt x="321" y="8"/>
                  </a:lnTo>
                  <a:lnTo>
                    <a:pt x="317" y="0"/>
                  </a:lnTo>
                  <a:lnTo>
                    <a:pt x="255" y="191"/>
                  </a:lnTo>
                  <a:close/>
                </a:path>
              </a:pathLst>
            </a:custGeom>
            <a:solidFill>
              <a:srgbClr val="4A6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798" y="374"/>
              <a:ext cx="50" cy="155"/>
            </a:xfrm>
            <a:custGeom>
              <a:avLst/>
              <a:gdLst>
                <a:gd name="T0" fmla="*/ 31 w 99"/>
                <a:gd name="T1" fmla="*/ 0 h 310"/>
                <a:gd name="T2" fmla="*/ 39 w 99"/>
                <a:gd name="T3" fmla="*/ 2 h 310"/>
                <a:gd name="T4" fmla="*/ 45 w 99"/>
                <a:gd name="T5" fmla="*/ 6 h 310"/>
                <a:gd name="T6" fmla="*/ 52 w 99"/>
                <a:gd name="T7" fmla="*/ 14 h 310"/>
                <a:gd name="T8" fmla="*/ 62 w 99"/>
                <a:gd name="T9" fmla="*/ 24 h 310"/>
                <a:gd name="T10" fmla="*/ 70 w 99"/>
                <a:gd name="T11" fmla="*/ 37 h 310"/>
                <a:gd name="T12" fmla="*/ 76 w 99"/>
                <a:gd name="T13" fmla="*/ 43 h 310"/>
                <a:gd name="T14" fmla="*/ 80 w 99"/>
                <a:gd name="T15" fmla="*/ 53 h 310"/>
                <a:gd name="T16" fmla="*/ 84 w 99"/>
                <a:gd name="T17" fmla="*/ 63 h 310"/>
                <a:gd name="T18" fmla="*/ 90 w 99"/>
                <a:gd name="T19" fmla="*/ 75 h 310"/>
                <a:gd name="T20" fmla="*/ 92 w 99"/>
                <a:gd name="T21" fmla="*/ 85 h 310"/>
                <a:gd name="T22" fmla="*/ 94 w 99"/>
                <a:gd name="T23" fmla="*/ 96 h 310"/>
                <a:gd name="T24" fmla="*/ 94 w 99"/>
                <a:gd name="T25" fmla="*/ 106 h 310"/>
                <a:gd name="T26" fmla="*/ 94 w 99"/>
                <a:gd name="T27" fmla="*/ 118 h 310"/>
                <a:gd name="T28" fmla="*/ 92 w 99"/>
                <a:gd name="T29" fmla="*/ 126 h 310"/>
                <a:gd name="T30" fmla="*/ 92 w 99"/>
                <a:gd name="T31" fmla="*/ 137 h 310"/>
                <a:gd name="T32" fmla="*/ 90 w 99"/>
                <a:gd name="T33" fmla="*/ 147 h 310"/>
                <a:gd name="T34" fmla="*/ 90 w 99"/>
                <a:gd name="T35" fmla="*/ 159 h 310"/>
                <a:gd name="T36" fmla="*/ 86 w 99"/>
                <a:gd name="T37" fmla="*/ 165 h 310"/>
                <a:gd name="T38" fmla="*/ 84 w 99"/>
                <a:gd name="T39" fmla="*/ 175 h 310"/>
                <a:gd name="T40" fmla="*/ 80 w 99"/>
                <a:gd name="T41" fmla="*/ 183 h 310"/>
                <a:gd name="T42" fmla="*/ 78 w 99"/>
                <a:gd name="T43" fmla="*/ 192 h 310"/>
                <a:gd name="T44" fmla="*/ 74 w 99"/>
                <a:gd name="T45" fmla="*/ 204 h 310"/>
                <a:gd name="T46" fmla="*/ 70 w 99"/>
                <a:gd name="T47" fmla="*/ 218 h 310"/>
                <a:gd name="T48" fmla="*/ 66 w 99"/>
                <a:gd name="T49" fmla="*/ 232 h 310"/>
                <a:gd name="T50" fmla="*/ 70 w 99"/>
                <a:gd name="T51" fmla="*/ 241 h 310"/>
                <a:gd name="T52" fmla="*/ 74 w 99"/>
                <a:gd name="T53" fmla="*/ 247 h 310"/>
                <a:gd name="T54" fmla="*/ 80 w 99"/>
                <a:gd name="T55" fmla="*/ 251 h 310"/>
                <a:gd name="T56" fmla="*/ 94 w 99"/>
                <a:gd name="T57" fmla="*/ 251 h 310"/>
                <a:gd name="T58" fmla="*/ 99 w 99"/>
                <a:gd name="T59" fmla="*/ 251 h 310"/>
                <a:gd name="T60" fmla="*/ 97 w 99"/>
                <a:gd name="T61" fmla="*/ 257 h 310"/>
                <a:gd name="T62" fmla="*/ 90 w 99"/>
                <a:gd name="T63" fmla="*/ 267 h 310"/>
                <a:gd name="T64" fmla="*/ 78 w 99"/>
                <a:gd name="T65" fmla="*/ 281 h 310"/>
                <a:gd name="T66" fmla="*/ 66 w 99"/>
                <a:gd name="T67" fmla="*/ 290 h 310"/>
                <a:gd name="T68" fmla="*/ 58 w 99"/>
                <a:gd name="T69" fmla="*/ 294 h 310"/>
                <a:gd name="T70" fmla="*/ 49 w 99"/>
                <a:gd name="T71" fmla="*/ 296 h 310"/>
                <a:gd name="T72" fmla="*/ 37 w 99"/>
                <a:gd name="T73" fmla="*/ 300 h 310"/>
                <a:gd name="T74" fmla="*/ 25 w 99"/>
                <a:gd name="T75" fmla="*/ 304 h 310"/>
                <a:gd name="T76" fmla="*/ 15 w 99"/>
                <a:gd name="T77" fmla="*/ 304 h 310"/>
                <a:gd name="T78" fmla="*/ 7 w 99"/>
                <a:gd name="T79" fmla="*/ 306 h 310"/>
                <a:gd name="T80" fmla="*/ 2 w 99"/>
                <a:gd name="T81" fmla="*/ 308 h 310"/>
                <a:gd name="T82" fmla="*/ 0 w 99"/>
                <a:gd name="T83" fmla="*/ 310 h 310"/>
                <a:gd name="T84" fmla="*/ 9 w 99"/>
                <a:gd name="T85" fmla="*/ 49 h 310"/>
                <a:gd name="T86" fmla="*/ 31 w 99"/>
                <a:gd name="T87" fmla="*/ 0 h 310"/>
                <a:gd name="T88" fmla="*/ 31 w 99"/>
                <a:gd name="T8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" h="310">
                  <a:moveTo>
                    <a:pt x="31" y="0"/>
                  </a:moveTo>
                  <a:lnTo>
                    <a:pt x="39" y="2"/>
                  </a:lnTo>
                  <a:lnTo>
                    <a:pt x="45" y="6"/>
                  </a:lnTo>
                  <a:lnTo>
                    <a:pt x="52" y="14"/>
                  </a:lnTo>
                  <a:lnTo>
                    <a:pt x="62" y="24"/>
                  </a:lnTo>
                  <a:lnTo>
                    <a:pt x="70" y="37"/>
                  </a:lnTo>
                  <a:lnTo>
                    <a:pt x="76" y="43"/>
                  </a:lnTo>
                  <a:lnTo>
                    <a:pt x="80" y="53"/>
                  </a:lnTo>
                  <a:lnTo>
                    <a:pt x="84" y="63"/>
                  </a:lnTo>
                  <a:lnTo>
                    <a:pt x="90" y="75"/>
                  </a:lnTo>
                  <a:lnTo>
                    <a:pt x="92" y="85"/>
                  </a:lnTo>
                  <a:lnTo>
                    <a:pt x="94" y="96"/>
                  </a:lnTo>
                  <a:lnTo>
                    <a:pt x="94" y="106"/>
                  </a:lnTo>
                  <a:lnTo>
                    <a:pt x="94" y="118"/>
                  </a:lnTo>
                  <a:lnTo>
                    <a:pt x="92" y="126"/>
                  </a:lnTo>
                  <a:lnTo>
                    <a:pt x="92" y="137"/>
                  </a:lnTo>
                  <a:lnTo>
                    <a:pt x="90" y="147"/>
                  </a:lnTo>
                  <a:lnTo>
                    <a:pt x="90" y="159"/>
                  </a:lnTo>
                  <a:lnTo>
                    <a:pt x="86" y="165"/>
                  </a:lnTo>
                  <a:lnTo>
                    <a:pt x="84" y="175"/>
                  </a:lnTo>
                  <a:lnTo>
                    <a:pt x="80" y="183"/>
                  </a:lnTo>
                  <a:lnTo>
                    <a:pt x="78" y="192"/>
                  </a:lnTo>
                  <a:lnTo>
                    <a:pt x="74" y="204"/>
                  </a:lnTo>
                  <a:lnTo>
                    <a:pt x="70" y="218"/>
                  </a:lnTo>
                  <a:lnTo>
                    <a:pt x="66" y="232"/>
                  </a:lnTo>
                  <a:lnTo>
                    <a:pt x="70" y="241"/>
                  </a:lnTo>
                  <a:lnTo>
                    <a:pt x="74" y="247"/>
                  </a:lnTo>
                  <a:lnTo>
                    <a:pt x="80" y="251"/>
                  </a:lnTo>
                  <a:lnTo>
                    <a:pt x="94" y="251"/>
                  </a:lnTo>
                  <a:lnTo>
                    <a:pt x="99" y="251"/>
                  </a:lnTo>
                  <a:lnTo>
                    <a:pt x="97" y="257"/>
                  </a:lnTo>
                  <a:lnTo>
                    <a:pt x="90" y="267"/>
                  </a:lnTo>
                  <a:lnTo>
                    <a:pt x="78" y="281"/>
                  </a:lnTo>
                  <a:lnTo>
                    <a:pt x="66" y="290"/>
                  </a:lnTo>
                  <a:lnTo>
                    <a:pt x="58" y="294"/>
                  </a:lnTo>
                  <a:lnTo>
                    <a:pt x="49" y="296"/>
                  </a:lnTo>
                  <a:lnTo>
                    <a:pt x="37" y="300"/>
                  </a:lnTo>
                  <a:lnTo>
                    <a:pt x="25" y="304"/>
                  </a:lnTo>
                  <a:lnTo>
                    <a:pt x="15" y="304"/>
                  </a:lnTo>
                  <a:lnTo>
                    <a:pt x="7" y="306"/>
                  </a:lnTo>
                  <a:lnTo>
                    <a:pt x="2" y="308"/>
                  </a:lnTo>
                  <a:lnTo>
                    <a:pt x="0" y="310"/>
                  </a:lnTo>
                  <a:lnTo>
                    <a:pt x="9" y="49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693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699" y="392"/>
              <a:ext cx="122" cy="278"/>
            </a:xfrm>
            <a:custGeom>
              <a:avLst/>
              <a:gdLst>
                <a:gd name="T0" fmla="*/ 47 w 245"/>
                <a:gd name="T1" fmla="*/ 89 h 555"/>
                <a:gd name="T2" fmla="*/ 33 w 245"/>
                <a:gd name="T3" fmla="*/ 83 h 555"/>
                <a:gd name="T4" fmla="*/ 18 w 245"/>
                <a:gd name="T5" fmla="*/ 85 h 555"/>
                <a:gd name="T6" fmla="*/ 0 w 245"/>
                <a:gd name="T7" fmla="*/ 95 h 555"/>
                <a:gd name="T8" fmla="*/ 0 w 245"/>
                <a:gd name="T9" fmla="*/ 112 h 555"/>
                <a:gd name="T10" fmla="*/ 6 w 245"/>
                <a:gd name="T11" fmla="*/ 128 h 555"/>
                <a:gd name="T12" fmla="*/ 12 w 245"/>
                <a:gd name="T13" fmla="*/ 148 h 555"/>
                <a:gd name="T14" fmla="*/ 37 w 245"/>
                <a:gd name="T15" fmla="*/ 200 h 555"/>
                <a:gd name="T16" fmla="*/ 53 w 245"/>
                <a:gd name="T17" fmla="*/ 204 h 555"/>
                <a:gd name="T18" fmla="*/ 65 w 245"/>
                <a:gd name="T19" fmla="*/ 214 h 555"/>
                <a:gd name="T20" fmla="*/ 74 w 245"/>
                <a:gd name="T21" fmla="*/ 232 h 555"/>
                <a:gd name="T22" fmla="*/ 74 w 245"/>
                <a:gd name="T23" fmla="*/ 253 h 555"/>
                <a:gd name="T24" fmla="*/ 74 w 245"/>
                <a:gd name="T25" fmla="*/ 279 h 555"/>
                <a:gd name="T26" fmla="*/ 74 w 245"/>
                <a:gd name="T27" fmla="*/ 301 h 555"/>
                <a:gd name="T28" fmla="*/ 74 w 245"/>
                <a:gd name="T29" fmla="*/ 316 h 555"/>
                <a:gd name="T30" fmla="*/ 72 w 245"/>
                <a:gd name="T31" fmla="*/ 334 h 555"/>
                <a:gd name="T32" fmla="*/ 72 w 245"/>
                <a:gd name="T33" fmla="*/ 338 h 555"/>
                <a:gd name="T34" fmla="*/ 45 w 245"/>
                <a:gd name="T35" fmla="*/ 355 h 555"/>
                <a:gd name="T36" fmla="*/ 45 w 245"/>
                <a:gd name="T37" fmla="*/ 363 h 555"/>
                <a:gd name="T38" fmla="*/ 47 w 245"/>
                <a:gd name="T39" fmla="*/ 381 h 555"/>
                <a:gd name="T40" fmla="*/ 47 w 245"/>
                <a:gd name="T41" fmla="*/ 401 h 555"/>
                <a:gd name="T42" fmla="*/ 51 w 245"/>
                <a:gd name="T43" fmla="*/ 418 h 555"/>
                <a:gd name="T44" fmla="*/ 55 w 245"/>
                <a:gd name="T45" fmla="*/ 436 h 555"/>
                <a:gd name="T46" fmla="*/ 59 w 245"/>
                <a:gd name="T47" fmla="*/ 455 h 555"/>
                <a:gd name="T48" fmla="*/ 63 w 245"/>
                <a:gd name="T49" fmla="*/ 479 h 555"/>
                <a:gd name="T50" fmla="*/ 68 w 245"/>
                <a:gd name="T51" fmla="*/ 499 h 555"/>
                <a:gd name="T52" fmla="*/ 74 w 245"/>
                <a:gd name="T53" fmla="*/ 518 h 555"/>
                <a:gd name="T54" fmla="*/ 78 w 245"/>
                <a:gd name="T55" fmla="*/ 534 h 555"/>
                <a:gd name="T56" fmla="*/ 84 w 245"/>
                <a:gd name="T57" fmla="*/ 552 h 555"/>
                <a:gd name="T58" fmla="*/ 153 w 245"/>
                <a:gd name="T59" fmla="*/ 479 h 555"/>
                <a:gd name="T60" fmla="*/ 198 w 245"/>
                <a:gd name="T61" fmla="*/ 273 h 555"/>
                <a:gd name="T62" fmla="*/ 245 w 245"/>
                <a:gd name="T63" fmla="*/ 61 h 555"/>
                <a:gd name="T64" fmla="*/ 94 w 245"/>
                <a:gd name="T65" fmla="*/ 12 h 555"/>
                <a:gd name="T66" fmla="*/ 49 w 245"/>
                <a:gd name="T67" fmla="*/ 91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5" h="555">
                  <a:moveTo>
                    <a:pt x="49" y="91"/>
                  </a:moveTo>
                  <a:lnTo>
                    <a:pt x="47" y="89"/>
                  </a:lnTo>
                  <a:lnTo>
                    <a:pt x="41" y="85"/>
                  </a:lnTo>
                  <a:lnTo>
                    <a:pt x="33" y="83"/>
                  </a:lnTo>
                  <a:lnTo>
                    <a:pt x="27" y="83"/>
                  </a:lnTo>
                  <a:lnTo>
                    <a:pt x="18" y="85"/>
                  </a:lnTo>
                  <a:lnTo>
                    <a:pt x="8" y="89"/>
                  </a:lnTo>
                  <a:lnTo>
                    <a:pt x="0" y="95"/>
                  </a:lnTo>
                  <a:lnTo>
                    <a:pt x="0" y="106"/>
                  </a:lnTo>
                  <a:lnTo>
                    <a:pt x="0" y="112"/>
                  </a:lnTo>
                  <a:lnTo>
                    <a:pt x="4" y="122"/>
                  </a:lnTo>
                  <a:lnTo>
                    <a:pt x="6" y="128"/>
                  </a:lnTo>
                  <a:lnTo>
                    <a:pt x="8" y="136"/>
                  </a:lnTo>
                  <a:lnTo>
                    <a:pt x="12" y="148"/>
                  </a:lnTo>
                  <a:lnTo>
                    <a:pt x="14" y="155"/>
                  </a:lnTo>
                  <a:lnTo>
                    <a:pt x="37" y="200"/>
                  </a:lnTo>
                  <a:lnTo>
                    <a:pt x="41" y="200"/>
                  </a:lnTo>
                  <a:lnTo>
                    <a:pt x="53" y="204"/>
                  </a:lnTo>
                  <a:lnTo>
                    <a:pt x="59" y="208"/>
                  </a:lnTo>
                  <a:lnTo>
                    <a:pt x="65" y="214"/>
                  </a:lnTo>
                  <a:lnTo>
                    <a:pt x="68" y="220"/>
                  </a:lnTo>
                  <a:lnTo>
                    <a:pt x="74" y="232"/>
                  </a:lnTo>
                  <a:lnTo>
                    <a:pt x="74" y="242"/>
                  </a:lnTo>
                  <a:lnTo>
                    <a:pt x="74" y="253"/>
                  </a:lnTo>
                  <a:lnTo>
                    <a:pt x="74" y="267"/>
                  </a:lnTo>
                  <a:lnTo>
                    <a:pt x="74" y="279"/>
                  </a:lnTo>
                  <a:lnTo>
                    <a:pt x="74" y="289"/>
                  </a:lnTo>
                  <a:lnTo>
                    <a:pt x="74" y="301"/>
                  </a:lnTo>
                  <a:lnTo>
                    <a:pt x="74" y="306"/>
                  </a:lnTo>
                  <a:lnTo>
                    <a:pt x="74" y="316"/>
                  </a:lnTo>
                  <a:lnTo>
                    <a:pt x="72" y="326"/>
                  </a:lnTo>
                  <a:lnTo>
                    <a:pt x="72" y="334"/>
                  </a:lnTo>
                  <a:lnTo>
                    <a:pt x="72" y="336"/>
                  </a:lnTo>
                  <a:lnTo>
                    <a:pt x="72" y="338"/>
                  </a:lnTo>
                  <a:lnTo>
                    <a:pt x="47" y="355"/>
                  </a:lnTo>
                  <a:lnTo>
                    <a:pt x="45" y="355"/>
                  </a:lnTo>
                  <a:lnTo>
                    <a:pt x="45" y="359"/>
                  </a:lnTo>
                  <a:lnTo>
                    <a:pt x="45" y="363"/>
                  </a:lnTo>
                  <a:lnTo>
                    <a:pt x="47" y="373"/>
                  </a:lnTo>
                  <a:lnTo>
                    <a:pt x="47" y="381"/>
                  </a:lnTo>
                  <a:lnTo>
                    <a:pt x="47" y="395"/>
                  </a:lnTo>
                  <a:lnTo>
                    <a:pt x="47" y="401"/>
                  </a:lnTo>
                  <a:lnTo>
                    <a:pt x="49" y="408"/>
                  </a:lnTo>
                  <a:lnTo>
                    <a:pt x="51" y="418"/>
                  </a:lnTo>
                  <a:lnTo>
                    <a:pt x="55" y="426"/>
                  </a:lnTo>
                  <a:lnTo>
                    <a:pt x="55" y="436"/>
                  </a:lnTo>
                  <a:lnTo>
                    <a:pt x="57" y="446"/>
                  </a:lnTo>
                  <a:lnTo>
                    <a:pt x="59" y="455"/>
                  </a:lnTo>
                  <a:lnTo>
                    <a:pt x="61" y="467"/>
                  </a:lnTo>
                  <a:lnTo>
                    <a:pt x="63" y="479"/>
                  </a:lnTo>
                  <a:lnTo>
                    <a:pt x="67" y="489"/>
                  </a:lnTo>
                  <a:lnTo>
                    <a:pt x="68" y="499"/>
                  </a:lnTo>
                  <a:lnTo>
                    <a:pt x="72" y="510"/>
                  </a:lnTo>
                  <a:lnTo>
                    <a:pt x="74" y="518"/>
                  </a:lnTo>
                  <a:lnTo>
                    <a:pt x="76" y="526"/>
                  </a:lnTo>
                  <a:lnTo>
                    <a:pt x="78" y="534"/>
                  </a:lnTo>
                  <a:lnTo>
                    <a:pt x="80" y="542"/>
                  </a:lnTo>
                  <a:lnTo>
                    <a:pt x="84" y="552"/>
                  </a:lnTo>
                  <a:lnTo>
                    <a:pt x="86" y="555"/>
                  </a:lnTo>
                  <a:lnTo>
                    <a:pt x="153" y="479"/>
                  </a:lnTo>
                  <a:lnTo>
                    <a:pt x="217" y="379"/>
                  </a:lnTo>
                  <a:lnTo>
                    <a:pt x="198" y="273"/>
                  </a:lnTo>
                  <a:lnTo>
                    <a:pt x="221" y="183"/>
                  </a:lnTo>
                  <a:lnTo>
                    <a:pt x="245" y="61"/>
                  </a:lnTo>
                  <a:lnTo>
                    <a:pt x="219" y="0"/>
                  </a:lnTo>
                  <a:lnTo>
                    <a:pt x="94" y="12"/>
                  </a:lnTo>
                  <a:lnTo>
                    <a:pt x="82" y="48"/>
                  </a:lnTo>
                  <a:lnTo>
                    <a:pt x="49" y="91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723" y="384"/>
              <a:ext cx="104" cy="259"/>
            </a:xfrm>
            <a:custGeom>
              <a:avLst/>
              <a:gdLst>
                <a:gd name="T0" fmla="*/ 207 w 207"/>
                <a:gd name="T1" fmla="*/ 84 h 518"/>
                <a:gd name="T2" fmla="*/ 198 w 207"/>
                <a:gd name="T3" fmla="*/ 155 h 518"/>
                <a:gd name="T4" fmla="*/ 160 w 207"/>
                <a:gd name="T5" fmla="*/ 274 h 518"/>
                <a:gd name="T6" fmla="*/ 129 w 207"/>
                <a:gd name="T7" fmla="*/ 468 h 518"/>
                <a:gd name="T8" fmla="*/ 125 w 207"/>
                <a:gd name="T9" fmla="*/ 433 h 518"/>
                <a:gd name="T10" fmla="*/ 143 w 207"/>
                <a:gd name="T11" fmla="*/ 394 h 518"/>
                <a:gd name="T12" fmla="*/ 143 w 207"/>
                <a:gd name="T13" fmla="*/ 382 h 518"/>
                <a:gd name="T14" fmla="*/ 135 w 207"/>
                <a:gd name="T15" fmla="*/ 366 h 518"/>
                <a:gd name="T16" fmla="*/ 123 w 207"/>
                <a:gd name="T17" fmla="*/ 349 h 518"/>
                <a:gd name="T18" fmla="*/ 113 w 207"/>
                <a:gd name="T19" fmla="*/ 333 h 518"/>
                <a:gd name="T20" fmla="*/ 96 w 207"/>
                <a:gd name="T21" fmla="*/ 308 h 518"/>
                <a:gd name="T22" fmla="*/ 74 w 207"/>
                <a:gd name="T23" fmla="*/ 282 h 518"/>
                <a:gd name="T24" fmla="*/ 61 w 207"/>
                <a:gd name="T25" fmla="*/ 263 h 518"/>
                <a:gd name="T26" fmla="*/ 102 w 207"/>
                <a:gd name="T27" fmla="*/ 282 h 518"/>
                <a:gd name="T28" fmla="*/ 141 w 207"/>
                <a:gd name="T29" fmla="*/ 270 h 518"/>
                <a:gd name="T30" fmla="*/ 135 w 207"/>
                <a:gd name="T31" fmla="*/ 245 h 518"/>
                <a:gd name="T32" fmla="*/ 125 w 207"/>
                <a:gd name="T33" fmla="*/ 235 h 518"/>
                <a:gd name="T34" fmla="*/ 117 w 207"/>
                <a:gd name="T35" fmla="*/ 215 h 518"/>
                <a:gd name="T36" fmla="*/ 115 w 207"/>
                <a:gd name="T37" fmla="*/ 196 h 518"/>
                <a:gd name="T38" fmla="*/ 115 w 207"/>
                <a:gd name="T39" fmla="*/ 180 h 518"/>
                <a:gd name="T40" fmla="*/ 115 w 207"/>
                <a:gd name="T41" fmla="*/ 170 h 518"/>
                <a:gd name="T42" fmla="*/ 137 w 207"/>
                <a:gd name="T43" fmla="*/ 98 h 518"/>
                <a:gd name="T44" fmla="*/ 182 w 207"/>
                <a:gd name="T45" fmla="*/ 88 h 518"/>
                <a:gd name="T46" fmla="*/ 168 w 207"/>
                <a:gd name="T47" fmla="*/ 31 h 518"/>
                <a:gd name="T48" fmla="*/ 162 w 207"/>
                <a:gd name="T49" fmla="*/ 37 h 518"/>
                <a:gd name="T50" fmla="*/ 147 w 207"/>
                <a:gd name="T51" fmla="*/ 51 h 518"/>
                <a:gd name="T52" fmla="*/ 125 w 207"/>
                <a:gd name="T53" fmla="*/ 57 h 518"/>
                <a:gd name="T54" fmla="*/ 115 w 207"/>
                <a:gd name="T55" fmla="*/ 59 h 518"/>
                <a:gd name="T56" fmla="*/ 65 w 207"/>
                <a:gd name="T57" fmla="*/ 39 h 518"/>
                <a:gd name="T58" fmla="*/ 51 w 207"/>
                <a:gd name="T59" fmla="*/ 41 h 518"/>
                <a:gd name="T60" fmla="*/ 49 w 207"/>
                <a:gd name="T61" fmla="*/ 57 h 518"/>
                <a:gd name="T62" fmla="*/ 43 w 207"/>
                <a:gd name="T63" fmla="*/ 74 h 518"/>
                <a:gd name="T64" fmla="*/ 33 w 207"/>
                <a:gd name="T65" fmla="*/ 86 h 518"/>
                <a:gd name="T66" fmla="*/ 0 w 207"/>
                <a:gd name="T67" fmla="*/ 106 h 518"/>
                <a:gd name="T68" fmla="*/ 176 w 207"/>
                <a:gd name="T69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7" h="518">
                  <a:moveTo>
                    <a:pt x="176" y="0"/>
                  </a:moveTo>
                  <a:lnTo>
                    <a:pt x="207" y="84"/>
                  </a:lnTo>
                  <a:lnTo>
                    <a:pt x="194" y="115"/>
                  </a:lnTo>
                  <a:lnTo>
                    <a:pt x="198" y="155"/>
                  </a:lnTo>
                  <a:lnTo>
                    <a:pt x="182" y="243"/>
                  </a:lnTo>
                  <a:lnTo>
                    <a:pt x="160" y="274"/>
                  </a:lnTo>
                  <a:lnTo>
                    <a:pt x="168" y="394"/>
                  </a:lnTo>
                  <a:lnTo>
                    <a:pt x="129" y="468"/>
                  </a:lnTo>
                  <a:lnTo>
                    <a:pt x="84" y="518"/>
                  </a:lnTo>
                  <a:lnTo>
                    <a:pt x="125" y="433"/>
                  </a:lnTo>
                  <a:lnTo>
                    <a:pt x="143" y="396"/>
                  </a:lnTo>
                  <a:lnTo>
                    <a:pt x="143" y="394"/>
                  </a:lnTo>
                  <a:lnTo>
                    <a:pt x="143" y="388"/>
                  </a:lnTo>
                  <a:lnTo>
                    <a:pt x="143" y="382"/>
                  </a:lnTo>
                  <a:lnTo>
                    <a:pt x="141" y="374"/>
                  </a:lnTo>
                  <a:lnTo>
                    <a:pt x="135" y="366"/>
                  </a:lnTo>
                  <a:lnTo>
                    <a:pt x="129" y="357"/>
                  </a:lnTo>
                  <a:lnTo>
                    <a:pt x="123" y="349"/>
                  </a:lnTo>
                  <a:lnTo>
                    <a:pt x="119" y="341"/>
                  </a:lnTo>
                  <a:lnTo>
                    <a:pt x="113" y="333"/>
                  </a:lnTo>
                  <a:lnTo>
                    <a:pt x="108" y="325"/>
                  </a:lnTo>
                  <a:lnTo>
                    <a:pt x="96" y="308"/>
                  </a:lnTo>
                  <a:lnTo>
                    <a:pt x="84" y="296"/>
                  </a:lnTo>
                  <a:lnTo>
                    <a:pt x="74" y="282"/>
                  </a:lnTo>
                  <a:lnTo>
                    <a:pt x="66" y="270"/>
                  </a:lnTo>
                  <a:lnTo>
                    <a:pt x="61" y="263"/>
                  </a:lnTo>
                  <a:lnTo>
                    <a:pt x="59" y="263"/>
                  </a:lnTo>
                  <a:lnTo>
                    <a:pt x="102" y="282"/>
                  </a:lnTo>
                  <a:lnTo>
                    <a:pt x="121" y="282"/>
                  </a:lnTo>
                  <a:lnTo>
                    <a:pt x="141" y="270"/>
                  </a:lnTo>
                  <a:lnTo>
                    <a:pt x="137" y="247"/>
                  </a:lnTo>
                  <a:lnTo>
                    <a:pt x="135" y="245"/>
                  </a:lnTo>
                  <a:lnTo>
                    <a:pt x="131" y="243"/>
                  </a:lnTo>
                  <a:lnTo>
                    <a:pt x="125" y="235"/>
                  </a:lnTo>
                  <a:lnTo>
                    <a:pt x="121" y="225"/>
                  </a:lnTo>
                  <a:lnTo>
                    <a:pt x="117" y="215"/>
                  </a:lnTo>
                  <a:lnTo>
                    <a:pt x="115" y="208"/>
                  </a:lnTo>
                  <a:lnTo>
                    <a:pt x="115" y="196"/>
                  </a:lnTo>
                  <a:lnTo>
                    <a:pt x="115" y="190"/>
                  </a:lnTo>
                  <a:lnTo>
                    <a:pt x="115" y="180"/>
                  </a:lnTo>
                  <a:lnTo>
                    <a:pt x="115" y="174"/>
                  </a:lnTo>
                  <a:lnTo>
                    <a:pt x="115" y="170"/>
                  </a:lnTo>
                  <a:lnTo>
                    <a:pt x="149" y="157"/>
                  </a:lnTo>
                  <a:lnTo>
                    <a:pt x="137" y="98"/>
                  </a:lnTo>
                  <a:lnTo>
                    <a:pt x="156" y="84"/>
                  </a:lnTo>
                  <a:lnTo>
                    <a:pt x="182" y="88"/>
                  </a:lnTo>
                  <a:lnTo>
                    <a:pt x="190" y="68"/>
                  </a:lnTo>
                  <a:lnTo>
                    <a:pt x="168" y="31"/>
                  </a:lnTo>
                  <a:lnTo>
                    <a:pt x="164" y="33"/>
                  </a:lnTo>
                  <a:lnTo>
                    <a:pt x="162" y="37"/>
                  </a:lnTo>
                  <a:lnTo>
                    <a:pt x="155" y="43"/>
                  </a:lnTo>
                  <a:lnTo>
                    <a:pt x="147" y="51"/>
                  </a:lnTo>
                  <a:lnTo>
                    <a:pt x="135" y="53"/>
                  </a:lnTo>
                  <a:lnTo>
                    <a:pt x="125" y="57"/>
                  </a:lnTo>
                  <a:lnTo>
                    <a:pt x="117" y="57"/>
                  </a:lnTo>
                  <a:lnTo>
                    <a:pt x="115" y="59"/>
                  </a:lnTo>
                  <a:lnTo>
                    <a:pt x="129" y="35"/>
                  </a:lnTo>
                  <a:lnTo>
                    <a:pt x="65" y="39"/>
                  </a:lnTo>
                  <a:lnTo>
                    <a:pt x="51" y="39"/>
                  </a:lnTo>
                  <a:lnTo>
                    <a:pt x="51" y="41"/>
                  </a:lnTo>
                  <a:lnTo>
                    <a:pt x="51" y="49"/>
                  </a:lnTo>
                  <a:lnTo>
                    <a:pt x="49" y="57"/>
                  </a:lnTo>
                  <a:lnTo>
                    <a:pt x="49" y="66"/>
                  </a:lnTo>
                  <a:lnTo>
                    <a:pt x="43" y="74"/>
                  </a:lnTo>
                  <a:lnTo>
                    <a:pt x="37" y="82"/>
                  </a:lnTo>
                  <a:lnTo>
                    <a:pt x="33" y="86"/>
                  </a:lnTo>
                  <a:lnTo>
                    <a:pt x="33" y="90"/>
                  </a:lnTo>
                  <a:lnTo>
                    <a:pt x="0" y="106"/>
                  </a:lnTo>
                  <a:lnTo>
                    <a:pt x="16" y="3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752" y="427"/>
              <a:ext cx="31" cy="15"/>
            </a:xfrm>
            <a:custGeom>
              <a:avLst/>
              <a:gdLst>
                <a:gd name="T0" fmla="*/ 0 w 60"/>
                <a:gd name="T1" fmla="*/ 20 h 31"/>
                <a:gd name="T2" fmla="*/ 31 w 60"/>
                <a:gd name="T3" fmla="*/ 0 h 31"/>
                <a:gd name="T4" fmla="*/ 60 w 60"/>
                <a:gd name="T5" fmla="*/ 10 h 31"/>
                <a:gd name="T6" fmla="*/ 37 w 60"/>
                <a:gd name="T7" fmla="*/ 14 h 31"/>
                <a:gd name="T8" fmla="*/ 35 w 60"/>
                <a:gd name="T9" fmla="*/ 31 h 31"/>
                <a:gd name="T10" fmla="*/ 0 w 60"/>
                <a:gd name="T11" fmla="*/ 20 h 31"/>
                <a:gd name="T12" fmla="*/ 0 w 60"/>
                <a:gd name="T13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31">
                  <a:moveTo>
                    <a:pt x="0" y="20"/>
                  </a:moveTo>
                  <a:lnTo>
                    <a:pt x="31" y="0"/>
                  </a:lnTo>
                  <a:lnTo>
                    <a:pt x="60" y="10"/>
                  </a:lnTo>
                  <a:lnTo>
                    <a:pt x="37" y="14"/>
                  </a:lnTo>
                  <a:lnTo>
                    <a:pt x="35" y="31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767" y="481"/>
              <a:ext cx="33" cy="16"/>
            </a:xfrm>
            <a:custGeom>
              <a:avLst/>
              <a:gdLst>
                <a:gd name="T0" fmla="*/ 0 w 67"/>
                <a:gd name="T1" fmla="*/ 10 h 31"/>
                <a:gd name="T2" fmla="*/ 41 w 67"/>
                <a:gd name="T3" fmla="*/ 0 h 31"/>
                <a:gd name="T4" fmla="*/ 67 w 67"/>
                <a:gd name="T5" fmla="*/ 6 h 31"/>
                <a:gd name="T6" fmla="*/ 55 w 67"/>
                <a:gd name="T7" fmla="*/ 21 h 31"/>
                <a:gd name="T8" fmla="*/ 37 w 67"/>
                <a:gd name="T9" fmla="*/ 31 h 31"/>
                <a:gd name="T10" fmla="*/ 0 w 67"/>
                <a:gd name="T11" fmla="*/ 10 h 31"/>
                <a:gd name="T12" fmla="*/ 0 w 67"/>
                <a:gd name="T13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31">
                  <a:moveTo>
                    <a:pt x="0" y="10"/>
                  </a:moveTo>
                  <a:lnTo>
                    <a:pt x="41" y="0"/>
                  </a:lnTo>
                  <a:lnTo>
                    <a:pt x="67" y="6"/>
                  </a:lnTo>
                  <a:lnTo>
                    <a:pt x="55" y="21"/>
                  </a:lnTo>
                  <a:lnTo>
                    <a:pt x="37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D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681" y="347"/>
              <a:ext cx="135" cy="172"/>
            </a:xfrm>
            <a:custGeom>
              <a:avLst/>
              <a:gdLst>
                <a:gd name="T0" fmla="*/ 86 w 270"/>
                <a:gd name="T1" fmla="*/ 251 h 343"/>
                <a:gd name="T2" fmla="*/ 74 w 270"/>
                <a:gd name="T3" fmla="*/ 239 h 343"/>
                <a:gd name="T4" fmla="*/ 62 w 270"/>
                <a:gd name="T5" fmla="*/ 218 h 343"/>
                <a:gd name="T6" fmla="*/ 57 w 270"/>
                <a:gd name="T7" fmla="*/ 198 h 343"/>
                <a:gd name="T8" fmla="*/ 57 w 270"/>
                <a:gd name="T9" fmla="*/ 181 h 343"/>
                <a:gd name="T10" fmla="*/ 62 w 270"/>
                <a:gd name="T11" fmla="*/ 177 h 343"/>
                <a:gd name="T12" fmla="*/ 76 w 270"/>
                <a:gd name="T13" fmla="*/ 173 h 343"/>
                <a:gd name="T14" fmla="*/ 209 w 270"/>
                <a:gd name="T15" fmla="*/ 77 h 343"/>
                <a:gd name="T16" fmla="*/ 270 w 270"/>
                <a:gd name="T17" fmla="*/ 41 h 343"/>
                <a:gd name="T18" fmla="*/ 250 w 270"/>
                <a:gd name="T19" fmla="*/ 28 h 343"/>
                <a:gd name="T20" fmla="*/ 229 w 270"/>
                <a:gd name="T21" fmla="*/ 16 h 343"/>
                <a:gd name="T22" fmla="*/ 209 w 270"/>
                <a:gd name="T23" fmla="*/ 6 h 343"/>
                <a:gd name="T24" fmla="*/ 188 w 270"/>
                <a:gd name="T25" fmla="*/ 0 h 343"/>
                <a:gd name="T26" fmla="*/ 168 w 270"/>
                <a:gd name="T27" fmla="*/ 0 h 343"/>
                <a:gd name="T28" fmla="*/ 149 w 270"/>
                <a:gd name="T29" fmla="*/ 4 h 343"/>
                <a:gd name="T30" fmla="*/ 129 w 270"/>
                <a:gd name="T31" fmla="*/ 10 h 343"/>
                <a:gd name="T32" fmla="*/ 109 w 270"/>
                <a:gd name="T33" fmla="*/ 18 h 343"/>
                <a:gd name="T34" fmla="*/ 96 w 270"/>
                <a:gd name="T35" fmla="*/ 26 h 343"/>
                <a:gd name="T36" fmla="*/ 82 w 270"/>
                <a:gd name="T37" fmla="*/ 36 h 343"/>
                <a:gd name="T38" fmla="*/ 72 w 270"/>
                <a:gd name="T39" fmla="*/ 39 h 343"/>
                <a:gd name="T40" fmla="*/ 57 w 270"/>
                <a:gd name="T41" fmla="*/ 57 h 343"/>
                <a:gd name="T42" fmla="*/ 33 w 270"/>
                <a:gd name="T43" fmla="*/ 85 h 343"/>
                <a:gd name="T44" fmla="*/ 23 w 270"/>
                <a:gd name="T45" fmla="*/ 100 h 343"/>
                <a:gd name="T46" fmla="*/ 15 w 270"/>
                <a:gd name="T47" fmla="*/ 120 h 343"/>
                <a:gd name="T48" fmla="*/ 8 w 270"/>
                <a:gd name="T49" fmla="*/ 138 h 343"/>
                <a:gd name="T50" fmla="*/ 4 w 270"/>
                <a:gd name="T51" fmla="*/ 159 h 343"/>
                <a:gd name="T52" fmla="*/ 0 w 270"/>
                <a:gd name="T53" fmla="*/ 183 h 343"/>
                <a:gd name="T54" fmla="*/ 0 w 270"/>
                <a:gd name="T55" fmla="*/ 204 h 343"/>
                <a:gd name="T56" fmla="*/ 0 w 270"/>
                <a:gd name="T57" fmla="*/ 226 h 343"/>
                <a:gd name="T58" fmla="*/ 4 w 270"/>
                <a:gd name="T59" fmla="*/ 247 h 343"/>
                <a:gd name="T60" fmla="*/ 10 w 270"/>
                <a:gd name="T61" fmla="*/ 267 h 343"/>
                <a:gd name="T62" fmla="*/ 15 w 270"/>
                <a:gd name="T63" fmla="*/ 287 h 343"/>
                <a:gd name="T64" fmla="*/ 33 w 270"/>
                <a:gd name="T65" fmla="*/ 316 h 343"/>
                <a:gd name="T66" fmla="*/ 57 w 270"/>
                <a:gd name="T67" fmla="*/ 336 h 343"/>
                <a:gd name="T68" fmla="*/ 78 w 270"/>
                <a:gd name="T69" fmla="*/ 343 h 343"/>
                <a:gd name="T70" fmla="*/ 100 w 270"/>
                <a:gd name="T71" fmla="*/ 343 h 343"/>
                <a:gd name="T72" fmla="*/ 115 w 270"/>
                <a:gd name="T73" fmla="*/ 332 h 343"/>
                <a:gd name="T74" fmla="*/ 129 w 270"/>
                <a:gd name="T75" fmla="*/ 316 h 343"/>
                <a:gd name="T76" fmla="*/ 139 w 270"/>
                <a:gd name="T77" fmla="*/ 296 h 343"/>
                <a:gd name="T78" fmla="*/ 90 w 270"/>
                <a:gd name="T79" fmla="*/ 25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0" h="343">
                  <a:moveTo>
                    <a:pt x="90" y="253"/>
                  </a:moveTo>
                  <a:lnTo>
                    <a:pt x="86" y="251"/>
                  </a:lnTo>
                  <a:lnTo>
                    <a:pt x="82" y="247"/>
                  </a:lnTo>
                  <a:lnTo>
                    <a:pt x="74" y="239"/>
                  </a:lnTo>
                  <a:lnTo>
                    <a:pt x="68" y="232"/>
                  </a:lnTo>
                  <a:lnTo>
                    <a:pt x="62" y="218"/>
                  </a:lnTo>
                  <a:lnTo>
                    <a:pt x="57" y="208"/>
                  </a:lnTo>
                  <a:lnTo>
                    <a:pt x="57" y="198"/>
                  </a:lnTo>
                  <a:lnTo>
                    <a:pt x="57" y="190"/>
                  </a:lnTo>
                  <a:lnTo>
                    <a:pt x="57" y="181"/>
                  </a:lnTo>
                  <a:lnTo>
                    <a:pt x="60" y="179"/>
                  </a:lnTo>
                  <a:lnTo>
                    <a:pt x="62" y="177"/>
                  </a:lnTo>
                  <a:lnTo>
                    <a:pt x="76" y="173"/>
                  </a:lnTo>
                  <a:lnTo>
                    <a:pt x="94" y="112"/>
                  </a:lnTo>
                  <a:lnTo>
                    <a:pt x="209" y="77"/>
                  </a:lnTo>
                  <a:lnTo>
                    <a:pt x="239" y="92"/>
                  </a:lnTo>
                  <a:lnTo>
                    <a:pt x="270" y="41"/>
                  </a:lnTo>
                  <a:lnTo>
                    <a:pt x="264" y="38"/>
                  </a:lnTo>
                  <a:lnTo>
                    <a:pt x="250" y="28"/>
                  </a:lnTo>
                  <a:lnTo>
                    <a:pt x="240" y="20"/>
                  </a:lnTo>
                  <a:lnTo>
                    <a:pt x="229" y="16"/>
                  </a:lnTo>
                  <a:lnTo>
                    <a:pt x="219" y="10"/>
                  </a:lnTo>
                  <a:lnTo>
                    <a:pt x="209" y="6"/>
                  </a:lnTo>
                  <a:lnTo>
                    <a:pt x="199" y="2"/>
                  </a:lnTo>
                  <a:lnTo>
                    <a:pt x="188" y="0"/>
                  </a:lnTo>
                  <a:lnTo>
                    <a:pt x="178" y="0"/>
                  </a:lnTo>
                  <a:lnTo>
                    <a:pt x="168" y="0"/>
                  </a:lnTo>
                  <a:lnTo>
                    <a:pt x="158" y="0"/>
                  </a:lnTo>
                  <a:lnTo>
                    <a:pt x="149" y="4"/>
                  </a:lnTo>
                  <a:lnTo>
                    <a:pt x="139" y="6"/>
                  </a:lnTo>
                  <a:lnTo>
                    <a:pt x="129" y="10"/>
                  </a:lnTo>
                  <a:lnTo>
                    <a:pt x="119" y="12"/>
                  </a:lnTo>
                  <a:lnTo>
                    <a:pt x="109" y="18"/>
                  </a:lnTo>
                  <a:lnTo>
                    <a:pt x="102" y="20"/>
                  </a:lnTo>
                  <a:lnTo>
                    <a:pt x="96" y="26"/>
                  </a:lnTo>
                  <a:lnTo>
                    <a:pt x="84" y="32"/>
                  </a:lnTo>
                  <a:lnTo>
                    <a:pt x="82" y="36"/>
                  </a:lnTo>
                  <a:lnTo>
                    <a:pt x="78" y="36"/>
                  </a:lnTo>
                  <a:lnTo>
                    <a:pt x="72" y="39"/>
                  </a:lnTo>
                  <a:lnTo>
                    <a:pt x="62" y="45"/>
                  </a:lnTo>
                  <a:lnTo>
                    <a:pt x="57" y="57"/>
                  </a:lnTo>
                  <a:lnTo>
                    <a:pt x="43" y="69"/>
                  </a:lnTo>
                  <a:lnTo>
                    <a:pt x="33" y="85"/>
                  </a:lnTo>
                  <a:lnTo>
                    <a:pt x="27" y="92"/>
                  </a:lnTo>
                  <a:lnTo>
                    <a:pt x="23" y="100"/>
                  </a:lnTo>
                  <a:lnTo>
                    <a:pt x="17" y="110"/>
                  </a:lnTo>
                  <a:lnTo>
                    <a:pt x="15" y="120"/>
                  </a:lnTo>
                  <a:lnTo>
                    <a:pt x="10" y="130"/>
                  </a:lnTo>
                  <a:lnTo>
                    <a:pt x="8" y="138"/>
                  </a:lnTo>
                  <a:lnTo>
                    <a:pt x="4" y="149"/>
                  </a:lnTo>
                  <a:lnTo>
                    <a:pt x="4" y="159"/>
                  </a:lnTo>
                  <a:lnTo>
                    <a:pt x="0" y="171"/>
                  </a:lnTo>
                  <a:lnTo>
                    <a:pt x="0" y="183"/>
                  </a:lnTo>
                  <a:lnTo>
                    <a:pt x="0" y="192"/>
                  </a:lnTo>
                  <a:lnTo>
                    <a:pt x="0" y="204"/>
                  </a:lnTo>
                  <a:lnTo>
                    <a:pt x="0" y="214"/>
                  </a:lnTo>
                  <a:lnTo>
                    <a:pt x="0" y="226"/>
                  </a:lnTo>
                  <a:lnTo>
                    <a:pt x="2" y="236"/>
                  </a:lnTo>
                  <a:lnTo>
                    <a:pt x="4" y="247"/>
                  </a:lnTo>
                  <a:lnTo>
                    <a:pt x="6" y="257"/>
                  </a:lnTo>
                  <a:lnTo>
                    <a:pt x="10" y="267"/>
                  </a:lnTo>
                  <a:lnTo>
                    <a:pt x="12" y="277"/>
                  </a:lnTo>
                  <a:lnTo>
                    <a:pt x="15" y="287"/>
                  </a:lnTo>
                  <a:lnTo>
                    <a:pt x="23" y="302"/>
                  </a:lnTo>
                  <a:lnTo>
                    <a:pt x="33" y="316"/>
                  </a:lnTo>
                  <a:lnTo>
                    <a:pt x="43" y="326"/>
                  </a:lnTo>
                  <a:lnTo>
                    <a:pt x="57" y="336"/>
                  </a:lnTo>
                  <a:lnTo>
                    <a:pt x="66" y="340"/>
                  </a:lnTo>
                  <a:lnTo>
                    <a:pt x="78" y="343"/>
                  </a:lnTo>
                  <a:lnTo>
                    <a:pt x="90" y="343"/>
                  </a:lnTo>
                  <a:lnTo>
                    <a:pt x="100" y="343"/>
                  </a:lnTo>
                  <a:lnTo>
                    <a:pt x="107" y="338"/>
                  </a:lnTo>
                  <a:lnTo>
                    <a:pt x="115" y="332"/>
                  </a:lnTo>
                  <a:lnTo>
                    <a:pt x="121" y="324"/>
                  </a:lnTo>
                  <a:lnTo>
                    <a:pt x="129" y="316"/>
                  </a:lnTo>
                  <a:lnTo>
                    <a:pt x="135" y="300"/>
                  </a:lnTo>
                  <a:lnTo>
                    <a:pt x="139" y="296"/>
                  </a:lnTo>
                  <a:lnTo>
                    <a:pt x="98" y="298"/>
                  </a:lnTo>
                  <a:lnTo>
                    <a:pt x="90" y="253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712" y="363"/>
              <a:ext cx="106" cy="74"/>
            </a:xfrm>
            <a:custGeom>
              <a:avLst/>
              <a:gdLst>
                <a:gd name="T0" fmla="*/ 198 w 212"/>
                <a:gd name="T1" fmla="*/ 45 h 149"/>
                <a:gd name="T2" fmla="*/ 190 w 212"/>
                <a:gd name="T3" fmla="*/ 55 h 149"/>
                <a:gd name="T4" fmla="*/ 178 w 212"/>
                <a:gd name="T5" fmla="*/ 64 h 149"/>
                <a:gd name="T6" fmla="*/ 161 w 212"/>
                <a:gd name="T7" fmla="*/ 72 h 149"/>
                <a:gd name="T8" fmla="*/ 137 w 212"/>
                <a:gd name="T9" fmla="*/ 80 h 149"/>
                <a:gd name="T10" fmla="*/ 118 w 212"/>
                <a:gd name="T11" fmla="*/ 86 h 149"/>
                <a:gd name="T12" fmla="*/ 130 w 212"/>
                <a:gd name="T13" fmla="*/ 56 h 149"/>
                <a:gd name="T14" fmla="*/ 118 w 212"/>
                <a:gd name="T15" fmla="*/ 62 h 149"/>
                <a:gd name="T16" fmla="*/ 94 w 212"/>
                <a:gd name="T17" fmla="*/ 74 h 149"/>
                <a:gd name="T18" fmla="*/ 75 w 212"/>
                <a:gd name="T19" fmla="*/ 78 h 149"/>
                <a:gd name="T20" fmla="*/ 59 w 212"/>
                <a:gd name="T21" fmla="*/ 82 h 149"/>
                <a:gd name="T22" fmla="*/ 41 w 212"/>
                <a:gd name="T23" fmla="*/ 86 h 149"/>
                <a:gd name="T24" fmla="*/ 41 w 212"/>
                <a:gd name="T25" fmla="*/ 98 h 149"/>
                <a:gd name="T26" fmla="*/ 38 w 212"/>
                <a:gd name="T27" fmla="*/ 123 h 149"/>
                <a:gd name="T28" fmla="*/ 26 w 212"/>
                <a:gd name="T29" fmla="*/ 141 h 149"/>
                <a:gd name="T30" fmla="*/ 20 w 212"/>
                <a:gd name="T31" fmla="*/ 149 h 149"/>
                <a:gd name="T32" fmla="*/ 0 w 212"/>
                <a:gd name="T33" fmla="*/ 141 h 149"/>
                <a:gd name="T34" fmla="*/ 8 w 212"/>
                <a:gd name="T35" fmla="*/ 121 h 149"/>
                <a:gd name="T36" fmla="*/ 20 w 212"/>
                <a:gd name="T37" fmla="*/ 100 h 149"/>
                <a:gd name="T38" fmla="*/ 28 w 212"/>
                <a:gd name="T39" fmla="*/ 92 h 149"/>
                <a:gd name="T40" fmla="*/ 14 w 212"/>
                <a:gd name="T41" fmla="*/ 82 h 149"/>
                <a:gd name="T42" fmla="*/ 22 w 212"/>
                <a:gd name="T43" fmla="*/ 76 h 149"/>
                <a:gd name="T44" fmla="*/ 41 w 212"/>
                <a:gd name="T45" fmla="*/ 66 h 149"/>
                <a:gd name="T46" fmla="*/ 53 w 212"/>
                <a:gd name="T47" fmla="*/ 62 h 149"/>
                <a:gd name="T48" fmla="*/ 71 w 212"/>
                <a:gd name="T49" fmla="*/ 56 h 149"/>
                <a:gd name="T50" fmla="*/ 92 w 212"/>
                <a:gd name="T51" fmla="*/ 41 h 149"/>
                <a:gd name="T52" fmla="*/ 106 w 212"/>
                <a:gd name="T53" fmla="*/ 31 h 149"/>
                <a:gd name="T54" fmla="*/ 98 w 212"/>
                <a:gd name="T55" fmla="*/ 53 h 149"/>
                <a:gd name="T56" fmla="*/ 118 w 212"/>
                <a:gd name="T57" fmla="*/ 47 h 149"/>
                <a:gd name="T58" fmla="*/ 133 w 212"/>
                <a:gd name="T59" fmla="*/ 45 h 149"/>
                <a:gd name="T60" fmla="*/ 155 w 212"/>
                <a:gd name="T61" fmla="*/ 33 h 149"/>
                <a:gd name="T62" fmla="*/ 169 w 212"/>
                <a:gd name="T63" fmla="*/ 17 h 149"/>
                <a:gd name="T64" fmla="*/ 178 w 212"/>
                <a:gd name="T65" fmla="*/ 43 h 149"/>
                <a:gd name="T66" fmla="*/ 192 w 212"/>
                <a:gd name="T67" fmla="*/ 23 h 149"/>
                <a:gd name="T68" fmla="*/ 200 w 212"/>
                <a:gd name="T69" fmla="*/ 4 h 149"/>
                <a:gd name="T70" fmla="*/ 212 w 212"/>
                <a:gd name="T71" fmla="*/ 27 h 149"/>
                <a:gd name="T72" fmla="*/ 200 w 212"/>
                <a:gd name="T73" fmla="*/ 4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2" h="149">
                  <a:moveTo>
                    <a:pt x="200" y="43"/>
                  </a:moveTo>
                  <a:lnTo>
                    <a:pt x="198" y="45"/>
                  </a:lnTo>
                  <a:lnTo>
                    <a:pt x="194" y="53"/>
                  </a:lnTo>
                  <a:lnTo>
                    <a:pt x="190" y="55"/>
                  </a:lnTo>
                  <a:lnTo>
                    <a:pt x="184" y="60"/>
                  </a:lnTo>
                  <a:lnTo>
                    <a:pt x="178" y="64"/>
                  </a:lnTo>
                  <a:lnTo>
                    <a:pt x="171" y="70"/>
                  </a:lnTo>
                  <a:lnTo>
                    <a:pt x="161" y="72"/>
                  </a:lnTo>
                  <a:lnTo>
                    <a:pt x="149" y="78"/>
                  </a:lnTo>
                  <a:lnTo>
                    <a:pt x="137" y="80"/>
                  </a:lnTo>
                  <a:lnTo>
                    <a:pt x="128" y="86"/>
                  </a:lnTo>
                  <a:lnTo>
                    <a:pt x="118" y="86"/>
                  </a:lnTo>
                  <a:lnTo>
                    <a:pt x="110" y="88"/>
                  </a:lnTo>
                  <a:lnTo>
                    <a:pt x="130" y="56"/>
                  </a:lnTo>
                  <a:lnTo>
                    <a:pt x="126" y="56"/>
                  </a:lnTo>
                  <a:lnTo>
                    <a:pt x="118" y="62"/>
                  </a:lnTo>
                  <a:lnTo>
                    <a:pt x="108" y="66"/>
                  </a:lnTo>
                  <a:lnTo>
                    <a:pt x="94" y="74"/>
                  </a:lnTo>
                  <a:lnTo>
                    <a:pt x="85" y="76"/>
                  </a:lnTo>
                  <a:lnTo>
                    <a:pt x="75" y="78"/>
                  </a:lnTo>
                  <a:lnTo>
                    <a:pt x="67" y="80"/>
                  </a:lnTo>
                  <a:lnTo>
                    <a:pt x="59" y="82"/>
                  </a:lnTo>
                  <a:lnTo>
                    <a:pt x="47" y="86"/>
                  </a:lnTo>
                  <a:lnTo>
                    <a:pt x="41" y="86"/>
                  </a:lnTo>
                  <a:lnTo>
                    <a:pt x="41" y="90"/>
                  </a:lnTo>
                  <a:lnTo>
                    <a:pt x="41" y="98"/>
                  </a:lnTo>
                  <a:lnTo>
                    <a:pt x="40" y="109"/>
                  </a:lnTo>
                  <a:lnTo>
                    <a:pt x="38" y="123"/>
                  </a:lnTo>
                  <a:lnTo>
                    <a:pt x="32" y="133"/>
                  </a:lnTo>
                  <a:lnTo>
                    <a:pt x="26" y="141"/>
                  </a:lnTo>
                  <a:lnTo>
                    <a:pt x="20" y="147"/>
                  </a:lnTo>
                  <a:lnTo>
                    <a:pt x="20" y="149"/>
                  </a:lnTo>
                  <a:lnTo>
                    <a:pt x="0" y="145"/>
                  </a:lnTo>
                  <a:lnTo>
                    <a:pt x="0" y="141"/>
                  </a:lnTo>
                  <a:lnTo>
                    <a:pt x="4" y="133"/>
                  </a:lnTo>
                  <a:lnTo>
                    <a:pt x="8" y="121"/>
                  </a:lnTo>
                  <a:lnTo>
                    <a:pt x="14" y="111"/>
                  </a:lnTo>
                  <a:lnTo>
                    <a:pt x="20" y="100"/>
                  </a:lnTo>
                  <a:lnTo>
                    <a:pt x="24" y="94"/>
                  </a:lnTo>
                  <a:lnTo>
                    <a:pt x="28" y="92"/>
                  </a:lnTo>
                  <a:lnTo>
                    <a:pt x="14" y="82"/>
                  </a:lnTo>
                  <a:lnTo>
                    <a:pt x="14" y="80"/>
                  </a:lnTo>
                  <a:lnTo>
                    <a:pt x="22" y="76"/>
                  </a:lnTo>
                  <a:lnTo>
                    <a:pt x="32" y="70"/>
                  </a:lnTo>
                  <a:lnTo>
                    <a:pt x="41" y="66"/>
                  </a:lnTo>
                  <a:lnTo>
                    <a:pt x="47" y="64"/>
                  </a:lnTo>
                  <a:lnTo>
                    <a:pt x="53" y="62"/>
                  </a:lnTo>
                  <a:lnTo>
                    <a:pt x="59" y="60"/>
                  </a:lnTo>
                  <a:lnTo>
                    <a:pt x="71" y="56"/>
                  </a:lnTo>
                  <a:lnTo>
                    <a:pt x="81" y="47"/>
                  </a:lnTo>
                  <a:lnTo>
                    <a:pt x="92" y="41"/>
                  </a:lnTo>
                  <a:lnTo>
                    <a:pt x="102" y="33"/>
                  </a:lnTo>
                  <a:lnTo>
                    <a:pt x="106" y="31"/>
                  </a:lnTo>
                  <a:lnTo>
                    <a:pt x="94" y="53"/>
                  </a:lnTo>
                  <a:lnTo>
                    <a:pt x="98" y="53"/>
                  </a:lnTo>
                  <a:lnTo>
                    <a:pt x="112" y="51"/>
                  </a:lnTo>
                  <a:lnTo>
                    <a:pt x="118" y="47"/>
                  </a:lnTo>
                  <a:lnTo>
                    <a:pt x="126" y="47"/>
                  </a:lnTo>
                  <a:lnTo>
                    <a:pt x="133" y="45"/>
                  </a:lnTo>
                  <a:lnTo>
                    <a:pt x="143" y="43"/>
                  </a:lnTo>
                  <a:lnTo>
                    <a:pt x="155" y="33"/>
                  </a:lnTo>
                  <a:lnTo>
                    <a:pt x="165" y="25"/>
                  </a:lnTo>
                  <a:lnTo>
                    <a:pt x="169" y="17"/>
                  </a:lnTo>
                  <a:lnTo>
                    <a:pt x="171" y="47"/>
                  </a:lnTo>
                  <a:lnTo>
                    <a:pt x="178" y="43"/>
                  </a:lnTo>
                  <a:lnTo>
                    <a:pt x="184" y="35"/>
                  </a:lnTo>
                  <a:lnTo>
                    <a:pt x="192" y="23"/>
                  </a:lnTo>
                  <a:lnTo>
                    <a:pt x="198" y="13"/>
                  </a:lnTo>
                  <a:lnTo>
                    <a:pt x="200" y="4"/>
                  </a:lnTo>
                  <a:lnTo>
                    <a:pt x="204" y="0"/>
                  </a:lnTo>
                  <a:lnTo>
                    <a:pt x="212" y="27"/>
                  </a:lnTo>
                  <a:lnTo>
                    <a:pt x="200" y="43"/>
                  </a:lnTo>
                  <a:close/>
                </a:path>
              </a:pathLst>
            </a:custGeom>
            <a:solidFill>
              <a:srgbClr val="693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702" y="446"/>
              <a:ext cx="45" cy="65"/>
            </a:xfrm>
            <a:custGeom>
              <a:avLst/>
              <a:gdLst>
                <a:gd name="T0" fmla="*/ 12 w 90"/>
                <a:gd name="T1" fmla="*/ 0 h 130"/>
                <a:gd name="T2" fmla="*/ 10 w 90"/>
                <a:gd name="T3" fmla="*/ 0 h 130"/>
                <a:gd name="T4" fmla="*/ 8 w 90"/>
                <a:gd name="T5" fmla="*/ 6 h 130"/>
                <a:gd name="T6" fmla="*/ 6 w 90"/>
                <a:gd name="T7" fmla="*/ 14 h 130"/>
                <a:gd name="T8" fmla="*/ 4 w 90"/>
                <a:gd name="T9" fmla="*/ 28 h 130"/>
                <a:gd name="T10" fmla="*/ 0 w 90"/>
                <a:gd name="T11" fmla="*/ 38 h 130"/>
                <a:gd name="T12" fmla="*/ 0 w 90"/>
                <a:gd name="T13" fmla="*/ 49 h 130"/>
                <a:gd name="T14" fmla="*/ 0 w 90"/>
                <a:gd name="T15" fmla="*/ 61 h 130"/>
                <a:gd name="T16" fmla="*/ 2 w 90"/>
                <a:gd name="T17" fmla="*/ 75 h 130"/>
                <a:gd name="T18" fmla="*/ 4 w 90"/>
                <a:gd name="T19" fmla="*/ 85 h 130"/>
                <a:gd name="T20" fmla="*/ 8 w 90"/>
                <a:gd name="T21" fmla="*/ 92 h 130"/>
                <a:gd name="T22" fmla="*/ 14 w 90"/>
                <a:gd name="T23" fmla="*/ 100 h 130"/>
                <a:gd name="T24" fmla="*/ 19 w 90"/>
                <a:gd name="T25" fmla="*/ 110 h 130"/>
                <a:gd name="T26" fmla="*/ 31 w 90"/>
                <a:gd name="T27" fmla="*/ 122 h 130"/>
                <a:gd name="T28" fmla="*/ 43 w 90"/>
                <a:gd name="T29" fmla="*/ 130 h 130"/>
                <a:gd name="T30" fmla="*/ 47 w 90"/>
                <a:gd name="T31" fmla="*/ 128 h 130"/>
                <a:gd name="T32" fmla="*/ 55 w 90"/>
                <a:gd name="T33" fmla="*/ 126 h 130"/>
                <a:gd name="T34" fmla="*/ 62 w 90"/>
                <a:gd name="T35" fmla="*/ 122 h 130"/>
                <a:gd name="T36" fmla="*/ 70 w 90"/>
                <a:gd name="T37" fmla="*/ 120 h 130"/>
                <a:gd name="T38" fmla="*/ 84 w 90"/>
                <a:gd name="T39" fmla="*/ 110 h 130"/>
                <a:gd name="T40" fmla="*/ 90 w 90"/>
                <a:gd name="T41" fmla="*/ 106 h 130"/>
                <a:gd name="T42" fmla="*/ 84 w 90"/>
                <a:gd name="T43" fmla="*/ 106 h 130"/>
                <a:gd name="T44" fmla="*/ 74 w 90"/>
                <a:gd name="T45" fmla="*/ 102 h 130"/>
                <a:gd name="T46" fmla="*/ 62 w 90"/>
                <a:gd name="T47" fmla="*/ 96 h 130"/>
                <a:gd name="T48" fmla="*/ 55 w 90"/>
                <a:gd name="T49" fmla="*/ 91 h 130"/>
                <a:gd name="T50" fmla="*/ 49 w 90"/>
                <a:gd name="T51" fmla="*/ 79 h 130"/>
                <a:gd name="T52" fmla="*/ 47 w 90"/>
                <a:gd name="T53" fmla="*/ 67 h 130"/>
                <a:gd name="T54" fmla="*/ 47 w 90"/>
                <a:gd name="T55" fmla="*/ 59 h 130"/>
                <a:gd name="T56" fmla="*/ 47 w 90"/>
                <a:gd name="T57" fmla="*/ 55 h 130"/>
                <a:gd name="T58" fmla="*/ 19 w 90"/>
                <a:gd name="T59" fmla="*/ 38 h 130"/>
                <a:gd name="T60" fmla="*/ 12 w 90"/>
                <a:gd name="T61" fmla="*/ 0 h 130"/>
                <a:gd name="T62" fmla="*/ 12 w 90"/>
                <a:gd name="T6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" h="130">
                  <a:moveTo>
                    <a:pt x="12" y="0"/>
                  </a:moveTo>
                  <a:lnTo>
                    <a:pt x="10" y="0"/>
                  </a:lnTo>
                  <a:lnTo>
                    <a:pt x="8" y="6"/>
                  </a:lnTo>
                  <a:lnTo>
                    <a:pt x="6" y="14"/>
                  </a:lnTo>
                  <a:lnTo>
                    <a:pt x="4" y="28"/>
                  </a:lnTo>
                  <a:lnTo>
                    <a:pt x="0" y="38"/>
                  </a:lnTo>
                  <a:lnTo>
                    <a:pt x="0" y="49"/>
                  </a:lnTo>
                  <a:lnTo>
                    <a:pt x="0" y="61"/>
                  </a:lnTo>
                  <a:lnTo>
                    <a:pt x="2" y="75"/>
                  </a:lnTo>
                  <a:lnTo>
                    <a:pt x="4" y="85"/>
                  </a:lnTo>
                  <a:lnTo>
                    <a:pt x="8" y="92"/>
                  </a:lnTo>
                  <a:lnTo>
                    <a:pt x="14" y="100"/>
                  </a:lnTo>
                  <a:lnTo>
                    <a:pt x="19" y="110"/>
                  </a:lnTo>
                  <a:lnTo>
                    <a:pt x="31" y="122"/>
                  </a:lnTo>
                  <a:lnTo>
                    <a:pt x="43" y="130"/>
                  </a:lnTo>
                  <a:lnTo>
                    <a:pt x="47" y="128"/>
                  </a:lnTo>
                  <a:lnTo>
                    <a:pt x="55" y="126"/>
                  </a:lnTo>
                  <a:lnTo>
                    <a:pt x="62" y="122"/>
                  </a:lnTo>
                  <a:lnTo>
                    <a:pt x="70" y="120"/>
                  </a:lnTo>
                  <a:lnTo>
                    <a:pt x="84" y="110"/>
                  </a:lnTo>
                  <a:lnTo>
                    <a:pt x="90" y="106"/>
                  </a:lnTo>
                  <a:lnTo>
                    <a:pt x="84" y="106"/>
                  </a:lnTo>
                  <a:lnTo>
                    <a:pt x="74" y="102"/>
                  </a:lnTo>
                  <a:lnTo>
                    <a:pt x="62" y="96"/>
                  </a:lnTo>
                  <a:lnTo>
                    <a:pt x="55" y="91"/>
                  </a:lnTo>
                  <a:lnTo>
                    <a:pt x="49" y="79"/>
                  </a:lnTo>
                  <a:lnTo>
                    <a:pt x="47" y="67"/>
                  </a:lnTo>
                  <a:lnTo>
                    <a:pt x="47" y="59"/>
                  </a:lnTo>
                  <a:lnTo>
                    <a:pt x="47" y="55"/>
                  </a:lnTo>
                  <a:lnTo>
                    <a:pt x="19" y="3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93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518" y="788"/>
              <a:ext cx="243" cy="72"/>
            </a:xfrm>
            <a:custGeom>
              <a:avLst/>
              <a:gdLst>
                <a:gd name="T0" fmla="*/ 68 w 485"/>
                <a:gd name="T1" fmla="*/ 0 h 143"/>
                <a:gd name="T2" fmla="*/ 2 w 485"/>
                <a:gd name="T3" fmla="*/ 0 h 143"/>
                <a:gd name="T4" fmla="*/ 0 w 485"/>
                <a:gd name="T5" fmla="*/ 17 h 143"/>
                <a:gd name="T6" fmla="*/ 172 w 485"/>
                <a:gd name="T7" fmla="*/ 141 h 143"/>
                <a:gd name="T8" fmla="*/ 200 w 485"/>
                <a:gd name="T9" fmla="*/ 139 h 143"/>
                <a:gd name="T10" fmla="*/ 231 w 485"/>
                <a:gd name="T11" fmla="*/ 143 h 143"/>
                <a:gd name="T12" fmla="*/ 475 w 485"/>
                <a:gd name="T13" fmla="*/ 121 h 143"/>
                <a:gd name="T14" fmla="*/ 485 w 485"/>
                <a:gd name="T15" fmla="*/ 72 h 143"/>
                <a:gd name="T16" fmla="*/ 217 w 485"/>
                <a:gd name="T17" fmla="*/ 98 h 143"/>
                <a:gd name="T18" fmla="*/ 68 w 485"/>
                <a:gd name="T19" fmla="*/ 0 h 143"/>
                <a:gd name="T20" fmla="*/ 68 w 485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5" h="143">
                  <a:moveTo>
                    <a:pt x="68" y="0"/>
                  </a:moveTo>
                  <a:lnTo>
                    <a:pt x="2" y="0"/>
                  </a:lnTo>
                  <a:lnTo>
                    <a:pt x="0" y="17"/>
                  </a:lnTo>
                  <a:lnTo>
                    <a:pt x="172" y="141"/>
                  </a:lnTo>
                  <a:lnTo>
                    <a:pt x="200" y="139"/>
                  </a:lnTo>
                  <a:lnTo>
                    <a:pt x="231" y="143"/>
                  </a:lnTo>
                  <a:lnTo>
                    <a:pt x="475" y="121"/>
                  </a:lnTo>
                  <a:lnTo>
                    <a:pt x="485" y="72"/>
                  </a:lnTo>
                  <a:lnTo>
                    <a:pt x="217" y="98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620" y="798"/>
              <a:ext cx="144" cy="58"/>
            </a:xfrm>
            <a:custGeom>
              <a:avLst/>
              <a:gdLst>
                <a:gd name="T0" fmla="*/ 163 w 288"/>
                <a:gd name="T1" fmla="*/ 28 h 116"/>
                <a:gd name="T2" fmla="*/ 278 w 288"/>
                <a:gd name="T3" fmla="*/ 24 h 116"/>
                <a:gd name="T4" fmla="*/ 288 w 288"/>
                <a:gd name="T5" fmla="*/ 53 h 116"/>
                <a:gd name="T6" fmla="*/ 263 w 288"/>
                <a:gd name="T7" fmla="*/ 81 h 116"/>
                <a:gd name="T8" fmla="*/ 116 w 288"/>
                <a:gd name="T9" fmla="*/ 98 h 116"/>
                <a:gd name="T10" fmla="*/ 28 w 288"/>
                <a:gd name="T11" fmla="*/ 116 h 116"/>
                <a:gd name="T12" fmla="*/ 14 w 288"/>
                <a:gd name="T13" fmla="*/ 69 h 116"/>
                <a:gd name="T14" fmla="*/ 0 w 288"/>
                <a:gd name="T15" fmla="*/ 0 h 116"/>
                <a:gd name="T16" fmla="*/ 163 w 288"/>
                <a:gd name="T17" fmla="*/ 28 h 116"/>
                <a:gd name="T18" fmla="*/ 163 w 288"/>
                <a:gd name="T19" fmla="*/ 2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116">
                  <a:moveTo>
                    <a:pt x="163" y="28"/>
                  </a:moveTo>
                  <a:lnTo>
                    <a:pt x="278" y="24"/>
                  </a:lnTo>
                  <a:lnTo>
                    <a:pt x="288" y="53"/>
                  </a:lnTo>
                  <a:lnTo>
                    <a:pt x="263" y="81"/>
                  </a:lnTo>
                  <a:lnTo>
                    <a:pt x="116" y="98"/>
                  </a:lnTo>
                  <a:lnTo>
                    <a:pt x="28" y="116"/>
                  </a:lnTo>
                  <a:lnTo>
                    <a:pt x="14" y="69"/>
                  </a:lnTo>
                  <a:lnTo>
                    <a:pt x="0" y="0"/>
                  </a:lnTo>
                  <a:lnTo>
                    <a:pt x="163" y="28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603" y="748"/>
              <a:ext cx="90" cy="84"/>
            </a:xfrm>
            <a:custGeom>
              <a:avLst/>
              <a:gdLst>
                <a:gd name="T0" fmla="*/ 0 w 180"/>
                <a:gd name="T1" fmla="*/ 63 h 167"/>
                <a:gd name="T2" fmla="*/ 116 w 180"/>
                <a:gd name="T3" fmla="*/ 0 h 167"/>
                <a:gd name="T4" fmla="*/ 172 w 180"/>
                <a:gd name="T5" fmla="*/ 49 h 167"/>
                <a:gd name="T6" fmla="*/ 180 w 180"/>
                <a:gd name="T7" fmla="*/ 79 h 167"/>
                <a:gd name="T8" fmla="*/ 176 w 180"/>
                <a:gd name="T9" fmla="*/ 124 h 167"/>
                <a:gd name="T10" fmla="*/ 88 w 180"/>
                <a:gd name="T11" fmla="*/ 130 h 167"/>
                <a:gd name="T12" fmla="*/ 20 w 180"/>
                <a:gd name="T13" fmla="*/ 167 h 167"/>
                <a:gd name="T14" fmla="*/ 0 w 180"/>
                <a:gd name="T15" fmla="*/ 63 h 167"/>
                <a:gd name="T16" fmla="*/ 0 w 180"/>
                <a:gd name="T17" fmla="*/ 6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67">
                  <a:moveTo>
                    <a:pt x="0" y="63"/>
                  </a:moveTo>
                  <a:lnTo>
                    <a:pt x="116" y="0"/>
                  </a:lnTo>
                  <a:lnTo>
                    <a:pt x="172" y="49"/>
                  </a:lnTo>
                  <a:lnTo>
                    <a:pt x="180" y="79"/>
                  </a:lnTo>
                  <a:lnTo>
                    <a:pt x="176" y="124"/>
                  </a:lnTo>
                  <a:lnTo>
                    <a:pt x="88" y="130"/>
                  </a:lnTo>
                  <a:lnTo>
                    <a:pt x="20" y="16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539" y="774"/>
              <a:ext cx="213" cy="86"/>
            </a:xfrm>
            <a:custGeom>
              <a:avLst/>
              <a:gdLst>
                <a:gd name="T0" fmla="*/ 45 w 427"/>
                <a:gd name="T1" fmla="*/ 2 h 173"/>
                <a:gd name="T2" fmla="*/ 39 w 427"/>
                <a:gd name="T3" fmla="*/ 14 h 173"/>
                <a:gd name="T4" fmla="*/ 27 w 427"/>
                <a:gd name="T5" fmla="*/ 30 h 173"/>
                <a:gd name="T6" fmla="*/ 10 w 427"/>
                <a:gd name="T7" fmla="*/ 40 h 173"/>
                <a:gd name="T8" fmla="*/ 0 w 427"/>
                <a:gd name="T9" fmla="*/ 47 h 173"/>
                <a:gd name="T10" fmla="*/ 14 w 427"/>
                <a:gd name="T11" fmla="*/ 53 h 173"/>
                <a:gd name="T12" fmla="*/ 35 w 427"/>
                <a:gd name="T13" fmla="*/ 67 h 173"/>
                <a:gd name="T14" fmla="*/ 61 w 427"/>
                <a:gd name="T15" fmla="*/ 85 h 173"/>
                <a:gd name="T16" fmla="*/ 88 w 427"/>
                <a:gd name="T17" fmla="*/ 104 h 173"/>
                <a:gd name="T18" fmla="*/ 110 w 427"/>
                <a:gd name="T19" fmla="*/ 122 h 173"/>
                <a:gd name="T20" fmla="*/ 129 w 427"/>
                <a:gd name="T21" fmla="*/ 140 h 173"/>
                <a:gd name="T22" fmla="*/ 137 w 427"/>
                <a:gd name="T23" fmla="*/ 147 h 173"/>
                <a:gd name="T24" fmla="*/ 141 w 427"/>
                <a:gd name="T25" fmla="*/ 147 h 173"/>
                <a:gd name="T26" fmla="*/ 155 w 427"/>
                <a:gd name="T27" fmla="*/ 140 h 173"/>
                <a:gd name="T28" fmla="*/ 174 w 427"/>
                <a:gd name="T29" fmla="*/ 149 h 173"/>
                <a:gd name="T30" fmla="*/ 188 w 427"/>
                <a:gd name="T31" fmla="*/ 169 h 173"/>
                <a:gd name="T32" fmla="*/ 190 w 427"/>
                <a:gd name="T33" fmla="*/ 126 h 173"/>
                <a:gd name="T34" fmla="*/ 190 w 427"/>
                <a:gd name="T35" fmla="*/ 118 h 173"/>
                <a:gd name="T36" fmla="*/ 200 w 427"/>
                <a:gd name="T37" fmla="*/ 102 h 173"/>
                <a:gd name="T38" fmla="*/ 211 w 427"/>
                <a:gd name="T39" fmla="*/ 87 h 173"/>
                <a:gd name="T40" fmla="*/ 229 w 427"/>
                <a:gd name="T41" fmla="*/ 79 h 173"/>
                <a:gd name="T42" fmla="*/ 251 w 427"/>
                <a:gd name="T43" fmla="*/ 81 h 173"/>
                <a:gd name="T44" fmla="*/ 276 w 427"/>
                <a:gd name="T45" fmla="*/ 94 h 173"/>
                <a:gd name="T46" fmla="*/ 305 w 427"/>
                <a:gd name="T47" fmla="*/ 106 h 173"/>
                <a:gd name="T48" fmla="*/ 319 w 427"/>
                <a:gd name="T49" fmla="*/ 112 h 173"/>
                <a:gd name="T50" fmla="*/ 339 w 427"/>
                <a:gd name="T51" fmla="*/ 116 h 173"/>
                <a:gd name="T52" fmla="*/ 368 w 427"/>
                <a:gd name="T53" fmla="*/ 116 h 173"/>
                <a:gd name="T54" fmla="*/ 397 w 427"/>
                <a:gd name="T55" fmla="*/ 112 h 173"/>
                <a:gd name="T56" fmla="*/ 419 w 427"/>
                <a:gd name="T57" fmla="*/ 104 h 173"/>
                <a:gd name="T58" fmla="*/ 427 w 427"/>
                <a:gd name="T59" fmla="*/ 102 h 173"/>
                <a:gd name="T60" fmla="*/ 366 w 427"/>
                <a:gd name="T61" fmla="*/ 65 h 173"/>
                <a:gd name="T62" fmla="*/ 190 w 427"/>
                <a:gd name="T63" fmla="*/ 83 h 173"/>
                <a:gd name="T64" fmla="*/ 137 w 427"/>
                <a:gd name="T65" fmla="*/ 20 h 173"/>
                <a:gd name="T66" fmla="*/ 116 w 427"/>
                <a:gd name="T6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7" h="173">
                  <a:moveTo>
                    <a:pt x="116" y="0"/>
                  </a:moveTo>
                  <a:lnTo>
                    <a:pt x="45" y="2"/>
                  </a:lnTo>
                  <a:lnTo>
                    <a:pt x="55" y="28"/>
                  </a:lnTo>
                  <a:lnTo>
                    <a:pt x="39" y="14"/>
                  </a:lnTo>
                  <a:lnTo>
                    <a:pt x="37" y="20"/>
                  </a:lnTo>
                  <a:lnTo>
                    <a:pt x="27" y="30"/>
                  </a:lnTo>
                  <a:lnTo>
                    <a:pt x="18" y="34"/>
                  </a:lnTo>
                  <a:lnTo>
                    <a:pt x="10" y="40"/>
                  </a:lnTo>
                  <a:lnTo>
                    <a:pt x="2" y="43"/>
                  </a:lnTo>
                  <a:lnTo>
                    <a:pt x="0" y="47"/>
                  </a:lnTo>
                  <a:lnTo>
                    <a:pt x="6" y="49"/>
                  </a:lnTo>
                  <a:lnTo>
                    <a:pt x="14" y="53"/>
                  </a:lnTo>
                  <a:lnTo>
                    <a:pt x="24" y="61"/>
                  </a:lnTo>
                  <a:lnTo>
                    <a:pt x="35" y="67"/>
                  </a:lnTo>
                  <a:lnTo>
                    <a:pt x="47" y="75"/>
                  </a:lnTo>
                  <a:lnTo>
                    <a:pt x="61" y="85"/>
                  </a:lnTo>
                  <a:lnTo>
                    <a:pt x="76" y="94"/>
                  </a:lnTo>
                  <a:lnTo>
                    <a:pt x="88" y="104"/>
                  </a:lnTo>
                  <a:lnTo>
                    <a:pt x="100" y="114"/>
                  </a:lnTo>
                  <a:lnTo>
                    <a:pt x="110" y="122"/>
                  </a:lnTo>
                  <a:lnTo>
                    <a:pt x="121" y="132"/>
                  </a:lnTo>
                  <a:lnTo>
                    <a:pt x="129" y="140"/>
                  </a:lnTo>
                  <a:lnTo>
                    <a:pt x="135" y="145"/>
                  </a:lnTo>
                  <a:lnTo>
                    <a:pt x="137" y="147"/>
                  </a:lnTo>
                  <a:lnTo>
                    <a:pt x="141" y="151"/>
                  </a:lnTo>
                  <a:lnTo>
                    <a:pt x="141" y="147"/>
                  </a:lnTo>
                  <a:lnTo>
                    <a:pt x="147" y="143"/>
                  </a:lnTo>
                  <a:lnTo>
                    <a:pt x="155" y="140"/>
                  </a:lnTo>
                  <a:lnTo>
                    <a:pt x="166" y="143"/>
                  </a:lnTo>
                  <a:lnTo>
                    <a:pt x="174" y="149"/>
                  </a:lnTo>
                  <a:lnTo>
                    <a:pt x="182" y="161"/>
                  </a:lnTo>
                  <a:lnTo>
                    <a:pt x="188" y="169"/>
                  </a:lnTo>
                  <a:lnTo>
                    <a:pt x="190" y="173"/>
                  </a:lnTo>
                  <a:lnTo>
                    <a:pt x="190" y="126"/>
                  </a:lnTo>
                  <a:lnTo>
                    <a:pt x="190" y="122"/>
                  </a:lnTo>
                  <a:lnTo>
                    <a:pt x="190" y="118"/>
                  </a:lnTo>
                  <a:lnTo>
                    <a:pt x="194" y="110"/>
                  </a:lnTo>
                  <a:lnTo>
                    <a:pt x="200" y="102"/>
                  </a:lnTo>
                  <a:lnTo>
                    <a:pt x="204" y="94"/>
                  </a:lnTo>
                  <a:lnTo>
                    <a:pt x="211" y="87"/>
                  </a:lnTo>
                  <a:lnTo>
                    <a:pt x="219" y="81"/>
                  </a:lnTo>
                  <a:lnTo>
                    <a:pt x="229" y="79"/>
                  </a:lnTo>
                  <a:lnTo>
                    <a:pt x="239" y="77"/>
                  </a:lnTo>
                  <a:lnTo>
                    <a:pt x="251" y="81"/>
                  </a:lnTo>
                  <a:lnTo>
                    <a:pt x="262" y="87"/>
                  </a:lnTo>
                  <a:lnTo>
                    <a:pt x="276" y="94"/>
                  </a:lnTo>
                  <a:lnTo>
                    <a:pt x="290" y="100"/>
                  </a:lnTo>
                  <a:lnTo>
                    <a:pt x="305" y="106"/>
                  </a:lnTo>
                  <a:lnTo>
                    <a:pt x="313" y="108"/>
                  </a:lnTo>
                  <a:lnTo>
                    <a:pt x="319" y="112"/>
                  </a:lnTo>
                  <a:lnTo>
                    <a:pt x="329" y="114"/>
                  </a:lnTo>
                  <a:lnTo>
                    <a:pt x="339" y="116"/>
                  </a:lnTo>
                  <a:lnTo>
                    <a:pt x="352" y="116"/>
                  </a:lnTo>
                  <a:lnTo>
                    <a:pt x="368" y="116"/>
                  </a:lnTo>
                  <a:lnTo>
                    <a:pt x="382" y="114"/>
                  </a:lnTo>
                  <a:lnTo>
                    <a:pt x="397" y="112"/>
                  </a:lnTo>
                  <a:lnTo>
                    <a:pt x="409" y="106"/>
                  </a:lnTo>
                  <a:lnTo>
                    <a:pt x="419" y="104"/>
                  </a:lnTo>
                  <a:lnTo>
                    <a:pt x="425" y="102"/>
                  </a:lnTo>
                  <a:lnTo>
                    <a:pt x="427" y="102"/>
                  </a:lnTo>
                  <a:lnTo>
                    <a:pt x="346" y="87"/>
                  </a:lnTo>
                  <a:lnTo>
                    <a:pt x="366" y="65"/>
                  </a:lnTo>
                  <a:lnTo>
                    <a:pt x="235" y="73"/>
                  </a:lnTo>
                  <a:lnTo>
                    <a:pt x="190" y="83"/>
                  </a:lnTo>
                  <a:lnTo>
                    <a:pt x="159" y="100"/>
                  </a:lnTo>
                  <a:lnTo>
                    <a:pt x="137" y="2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564" y="737"/>
              <a:ext cx="127" cy="75"/>
            </a:xfrm>
            <a:custGeom>
              <a:avLst/>
              <a:gdLst>
                <a:gd name="T0" fmla="*/ 250 w 252"/>
                <a:gd name="T1" fmla="*/ 90 h 149"/>
                <a:gd name="T2" fmla="*/ 248 w 252"/>
                <a:gd name="T3" fmla="*/ 80 h 149"/>
                <a:gd name="T4" fmla="*/ 245 w 252"/>
                <a:gd name="T5" fmla="*/ 61 h 149"/>
                <a:gd name="T6" fmla="*/ 237 w 252"/>
                <a:gd name="T7" fmla="*/ 41 h 149"/>
                <a:gd name="T8" fmla="*/ 223 w 252"/>
                <a:gd name="T9" fmla="*/ 25 h 149"/>
                <a:gd name="T10" fmla="*/ 205 w 252"/>
                <a:gd name="T11" fmla="*/ 12 h 149"/>
                <a:gd name="T12" fmla="*/ 190 w 252"/>
                <a:gd name="T13" fmla="*/ 4 h 149"/>
                <a:gd name="T14" fmla="*/ 178 w 252"/>
                <a:gd name="T15" fmla="*/ 0 h 149"/>
                <a:gd name="T16" fmla="*/ 164 w 252"/>
                <a:gd name="T17" fmla="*/ 2 h 149"/>
                <a:gd name="T18" fmla="*/ 151 w 252"/>
                <a:gd name="T19" fmla="*/ 4 h 149"/>
                <a:gd name="T20" fmla="*/ 133 w 252"/>
                <a:gd name="T21" fmla="*/ 8 h 149"/>
                <a:gd name="T22" fmla="*/ 111 w 252"/>
                <a:gd name="T23" fmla="*/ 10 h 149"/>
                <a:gd name="T24" fmla="*/ 92 w 252"/>
                <a:gd name="T25" fmla="*/ 13 h 149"/>
                <a:gd name="T26" fmla="*/ 72 w 252"/>
                <a:gd name="T27" fmla="*/ 15 h 149"/>
                <a:gd name="T28" fmla="*/ 55 w 252"/>
                <a:gd name="T29" fmla="*/ 19 h 149"/>
                <a:gd name="T30" fmla="*/ 39 w 252"/>
                <a:gd name="T31" fmla="*/ 23 h 149"/>
                <a:gd name="T32" fmla="*/ 25 w 252"/>
                <a:gd name="T33" fmla="*/ 27 h 149"/>
                <a:gd name="T34" fmla="*/ 10 w 252"/>
                <a:gd name="T35" fmla="*/ 33 h 149"/>
                <a:gd name="T36" fmla="*/ 0 w 252"/>
                <a:gd name="T37" fmla="*/ 39 h 149"/>
                <a:gd name="T38" fmla="*/ 12 w 252"/>
                <a:gd name="T39" fmla="*/ 37 h 149"/>
                <a:gd name="T40" fmla="*/ 25 w 252"/>
                <a:gd name="T41" fmla="*/ 41 h 149"/>
                <a:gd name="T42" fmla="*/ 43 w 252"/>
                <a:gd name="T43" fmla="*/ 57 h 149"/>
                <a:gd name="T44" fmla="*/ 61 w 252"/>
                <a:gd name="T45" fmla="*/ 82 h 149"/>
                <a:gd name="T46" fmla="*/ 80 w 252"/>
                <a:gd name="T47" fmla="*/ 112 h 149"/>
                <a:gd name="T48" fmla="*/ 94 w 252"/>
                <a:gd name="T49" fmla="*/ 137 h 149"/>
                <a:gd name="T50" fmla="*/ 100 w 252"/>
                <a:gd name="T51" fmla="*/ 149 h 149"/>
                <a:gd name="T52" fmla="*/ 106 w 252"/>
                <a:gd name="T53" fmla="*/ 139 h 149"/>
                <a:gd name="T54" fmla="*/ 121 w 252"/>
                <a:gd name="T55" fmla="*/ 119 h 149"/>
                <a:gd name="T56" fmla="*/ 143 w 252"/>
                <a:gd name="T57" fmla="*/ 100 h 149"/>
                <a:gd name="T58" fmla="*/ 170 w 252"/>
                <a:gd name="T59" fmla="*/ 84 h 149"/>
                <a:gd name="T60" fmla="*/ 198 w 252"/>
                <a:gd name="T61" fmla="*/ 78 h 149"/>
                <a:gd name="T62" fmla="*/ 223 w 252"/>
                <a:gd name="T63" fmla="*/ 82 h 149"/>
                <a:gd name="T64" fmla="*/ 243 w 252"/>
                <a:gd name="T65" fmla="*/ 88 h 149"/>
                <a:gd name="T66" fmla="*/ 252 w 252"/>
                <a:gd name="T67" fmla="*/ 9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2" h="149">
                  <a:moveTo>
                    <a:pt x="252" y="92"/>
                  </a:moveTo>
                  <a:lnTo>
                    <a:pt x="250" y="90"/>
                  </a:lnTo>
                  <a:lnTo>
                    <a:pt x="250" y="86"/>
                  </a:lnTo>
                  <a:lnTo>
                    <a:pt x="248" y="80"/>
                  </a:lnTo>
                  <a:lnTo>
                    <a:pt x="248" y="72"/>
                  </a:lnTo>
                  <a:lnTo>
                    <a:pt x="245" y="61"/>
                  </a:lnTo>
                  <a:lnTo>
                    <a:pt x="243" y="53"/>
                  </a:lnTo>
                  <a:lnTo>
                    <a:pt x="237" y="41"/>
                  </a:lnTo>
                  <a:lnTo>
                    <a:pt x="231" y="33"/>
                  </a:lnTo>
                  <a:lnTo>
                    <a:pt x="223" y="25"/>
                  </a:lnTo>
                  <a:lnTo>
                    <a:pt x="215" y="17"/>
                  </a:lnTo>
                  <a:lnTo>
                    <a:pt x="205" y="12"/>
                  </a:lnTo>
                  <a:lnTo>
                    <a:pt x="198" y="8"/>
                  </a:lnTo>
                  <a:lnTo>
                    <a:pt x="190" y="4"/>
                  </a:lnTo>
                  <a:lnTo>
                    <a:pt x="184" y="2"/>
                  </a:lnTo>
                  <a:lnTo>
                    <a:pt x="178" y="0"/>
                  </a:lnTo>
                  <a:lnTo>
                    <a:pt x="174" y="0"/>
                  </a:lnTo>
                  <a:lnTo>
                    <a:pt x="164" y="2"/>
                  </a:lnTo>
                  <a:lnTo>
                    <a:pt x="158" y="2"/>
                  </a:lnTo>
                  <a:lnTo>
                    <a:pt x="151" y="4"/>
                  </a:lnTo>
                  <a:lnTo>
                    <a:pt x="141" y="6"/>
                  </a:lnTo>
                  <a:lnTo>
                    <a:pt x="133" y="8"/>
                  </a:lnTo>
                  <a:lnTo>
                    <a:pt x="123" y="8"/>
                  </a:lnTo>
                  <a:lnTo>
                    <a:pt x="111" y="10"/>
                  </a:lnTo>
                  <a:lnTo>
                    <a:pt x="102" y="10"/>
                  </a:lnTo>
                  <a:lnTo>
                    <a:pt x="92" y="13"/>
                  </a:lnTo>
                  <a:lnTo>
                    <a:pt x="82" y="13"/>
                  </a:lnTo>
                  <a:lnTo>
                    <a:pt x="72" y="15"/>
                  </a:lnTo>
                  <a:lnTo>
                    <a:pt x="63" y="17"/>
                  </a:lnTo>
                  <a:lnTo>
                    <a:pt x="55" y="19"/>
                  </a:lnTo>
                  <a:lnTo>
                    <a:pt x="45" y="19"/>
                  </a:lnTo>
                  <a:lnTo>
                    <a:pt x="39" y="23"/>
                  </a:lnTo>
                  <a:lnTo>
                    <a:pt x="31" y="23"/>
                  </a:lnTo>
                  <a:lnTo>
                    <a:pt x="25" y="27"/>
                  </a:lnTo>
                  <a:lnTo>
                    <a:pt x="16" y="29"/>
                  </a:lnTo>
                  <a:lnTo>
                    <a:pt x="10" y="33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2" y="37"/>
                  </a:lnTo>
                  <a:lnTo>
                    <a:pt x="12" y="37"/>
                  </a:lnTo>
                  <a:lnTo>
                    <a:pt x="16" y="37"/>
                  </a:lnTo>
                  <a:lnTo>
                    <a:pt x="25" y="41"/>
                  </a:lnTo>
                  <a:lnTo>
                    <a:pt x="33" y="47"/>
                  </a:lnTo>
                  <a:lnTo>
                    <a:pt x="43" y="57"/>
                  </a:lnTo>
                  <a:lnTo>
                    <a:pt x="53" y="66"/>
                  </a:lnTo>
                  <a:lnTo>
                    <a:pt x="61" y="82"/>
                  </a:lnTo>
                  <a:lnTo>
                    <a:pt x="70" y="96"/>
                  </a:lnTo>
                  <a:lnTo>
                    <a:pt x="80" y="112"/>
                  </a:lnTo>
                  <a:lnTo>
                    <a:pt x="86" y="125"/>
                  </a:lnTo>
                  <a:lnTo>
                    <a:pt x="94" y="137"/>
                  </a:lnTo>
                  <a:lnTo>
                    <a:pt x="98" y="145"/>
                  </a:lnTo>
                  <a:lnTo>
                    <a:pt x="100" y="149"/>
                  </a:lnTo>
                  <a:lnTo>
                    <a:pt x="100" y="145"/>
                  </a:lnTo>
                  <a:lnTo>
                    <a:pt x="106" y="139"/>
                  </a:lnTo>
                  <a:lnTo>
                    <a:pt x="111" y="129"/>
                  </a:lnTo>
                  <a:lnTo>
                    <a:pt x="121" y="119"/>
                  </a:lnTo>
                  <a:lnTo>
                    <a:pt x="131" y="108"/>
                  </a:lnTo>
                  <a:lnTo>
                    <a:pt x="143" y="100"/>
                  </a:lnTo>
                  <a:lnTo>
                    <a:pt x="156" y="88"/>
                  </a:lnTo>
                  <a:lnTo>
                    <a:pt x="170" y="84"/>
                  </a:lnTo>
                  <a:lnTo>
                    <a:pt x="184" y="78"/>
                  </a:lnTo>
                  <a:lnTo>
                    <a:pt x="198" y="78"/>
                  </a:lnTo>
                  <a:lnTo>
                    <a:pt x="209" y="78"/>
                  </a:lnTo>
                  <a:lnTo>
                    <a:pt x="223" y="82"/>
                  </a:lnTo>
                  <a:lnTo>
                    <a:pt x="235" y="86"/>
                  </a:lnTo>
                  <a:lnTo>
                    <a:pt x="243" y="88"/>
                  </a:lnTo>
                  <a:lnTo>
                    <a:pt x="248" y="92"/>
                  </a:lnTo>
                  <a:lnTo>
                    <a:pt x="252" y="92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562" y="778"/>
              <a:ext cx="48" cy="39"/>
            </a:xfrm>
            <a:custGeom>
              <a:avLst/>
              <a:gdLst>
                <a:gd name="T0" fmla="*/ 53 w 98"/>
                <a:gd name="T1" fmla="*/ 0 h 79"/>
                <a:gd name="T2" fmla="*/ 0 w 98"/>
                <a:gd name="T3" fmla="*/ 0 h 79"/>
                <a:gd name="T4" fmla="*/ 49 w 98"/>
                <a:gd name="T5" fmla="*/ 30 h 79"/>
                <a:gd name="T6" fmla="*/ 98 w 98"/>
                <a:gd name="T7" fmla="*/ 79 h 79"/>
                <a:gd name="T8" fmla="*/ 78 w 98"/>
                <a:gd name="T9" fmla="*/ 26 h 79"/>
                <a:gd name="T10" fmla="*/ 53 w 98"/>
                <a:gd name="T11" fmla="*/ 0 h 79"/>
                <a:gd name="T12" fmla="*/ 53 w 98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79">
                  <a:moveTo>
                    <a:pt x="53" y="0"/>
                  </a:moveTo>
                  <a:lnTo>
                    <a:pt x="0" y="0"/>
                  </a:lnTo>
                  <a:lnTo>
                    <a:pt x="49" y="30"/>
                  </a:lnTo>
                  <a:lnTo>
                    <a:pt x="98" y="79"/>
                  </a:lnTo>
                  <a:lnTo>
                    <a:pt x="78" y="26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553" y="783"/>
              <a:ext cx="28" cy="18"/>
            </a:xfrm>
            <a:custGeom>
              <a:avLst/>
              <a:gdLst>
                <a:gd name="T0" fmla="*/ 14 w 57"/>
                <a:gd name="T1" fmla="*/ 0 h 35"/>
                <a:gd name="T2" fmla="*/ 57 w 57"/>
                <a:gd name="T3" fmla="*/ 35 h 35"/>
                <a:gd name="T4" fmla="*/ 0 w 57"/>
                <a:gd name="T5" fmla="*/ 14 h 35"/>
                <a:gd name="T6" fmla="*/ 14 w 57"/>
                <a:gd name="T7" fmla="*/ 0 h 35"/>
                <a:gd name="T8" fmla="*/ 14 w 57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5">
                  <a:moveTo>
                    <a:pt x="14" y="0"/>
                  </a:moveTo>
                  <a:lnTo>
                    <a:pt x="57" y="35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1689" y="608"/>
              <a:ext cx="228" cy="261"/>
            </a:xfrm>
            <a:custGeom>
              <a:avLst/>
              <a:gdLst>
                <a:gd name="T0" fmla="*/ 355 w 456"/>
                <a:gd name="T1" fmla="*/ 27 h 522"/>
                <a:gd name="T2" fmla="*/ 345 w 456"/>
                <a:gd name="T3" fmla="*/ 49 h 522"/>
                <a:gd name="T4" fmla="*/ 337 w 456"/>
                <a:gd name="T5" fmla="*/ 76 h 522"/>
                <a:gd name="T6" fmla="*/ 327 w 456"/>
                <a:gd name="T7" fmla="*/ 106 h 522"/>
                <a:gd name="T8" fmla="*/ 321 w 456"/>
                <a:gd name="T9" fmla="*/ 139 h 522"/>
                <a:gd name="T10" fmla="*/ 315 w 456"/>
                <a:gd name="T11" fmla="*/ 163 h 522"/>
                <a:gd name="T12" fmla="*/ 314 w 456"/>
                <a:gd name="T13" fmla="*/ 194 h 522"/>
                <a:gd name="T14" fmla="*/ 315 w 456"/>
                <a:gd name="T15" fmla="*/ 214 h 522"/>
                <a:gd name="T16" fmla="*/ 343 w 456"/>
                <a:gd name="T17" fmla="*/ 239 h 522"/>
                <a:gd name="T18" fmla="*/ 347 w 456"/>
                <a:gd name="T19" fmla="*/ 269 h 522"/>
                <a:gd name="T20" fmla="*/ 349 w 456"/>
                <a:gd name="T21" fmla="*/ 304 h 522"/>
                <a:gd name="T22" fmla="*/ 349 w 456"/>
                <a:gd name="T23" fmla="*/ 327 h 522"/>
                <a:gd name="T24" fmla="*/ 329 w 456"/>
                <a:gd name="T25" fmla="*/ 333 h 522"/>
                <a:gd name="T26" fmla="*/ 298 w 456"/>
                <a:gd name="T27" fmla="*/ 351 h 522"/>
                <a:gd name="T28" fmla="*/ 270 w 456"/>
                <a:gd name="T29" fmla="*/ 361 h 522"/>
                <a:gd name="T30" fmla="*/ 245 w 456"/>
                <a:gd name="T31" fmla="*/ 373 h 522"/>
                <a:gd name="T32" fmla="*/ 218 w 456"/>
                <a:gd name="T33" fmla="*/ 384 h 522"/>
                <a:gd name="T34" fmla="*/ 198 w 456"/>
                <a:gd name="T35" fmla="*/ 394 h 522"/>
                <a:gd name="T36" fmla="*/ 108 w 456"/>
                <a:gd name="T37" fmla="*/ 392 h 522"/>
                <a:gd name="T38" fmla="*/ 63 w 456"/>
                <a:gd name="T39" fmla="*/ 414 h 522"/>
                <a:gd name="T40" fmla="*/ 102 w 456"/>
                <a:gd name="T41" fmla="*/ 418 h 522"/>
                <a:gd name="T42" fmla="*/ 134 w 456"/>
                <a:gd name="T43" fmla="*/ 439 h 522"/>
                <a:gd name="T44" fmla="*/ 0 w 456"/>
                <a:gd name="T45" fmla="*/ 490 h 522"/>
                <a:gd name="T46" fmla="*/ 20 w 456"/>
                <a:gd name="T47" fmla="*/ 504 h 522"/>
                <a:gd name="T48" fmla="*/ 45 w 456"/>
                <a:gd name="T49" fmla="*/ 504 h 522"/>
                <a:gd name="T50" fmla="*/ 224 w 456"/>
                <a:gd name="T51" fmla="*/ 437 h 522"/>
                <a:gd name="T52" fmla="*/ 239 w 456"/>
                <a:gd name="T53" fmla="*/ 437 h 522"/>
                <a:gd name="T54" fmla="*/ 263 w 456"/>
                <a:gd name="T55" fmla="*/ 437 h 522"/>
                <a:gd name="T56" fmla="*/ 290 w 456"/>
                <a:gd name="T57" fmla="*/ 433 h 522"/>
                <a:gd name="T58" fmla="*/ 323 w 456"/>
                <a:gd name="T59" fmla="*/ 431 h 522"/>
                <a:gd name="T60" fmla="*/ 357 w 456"/>
                <a:gd name="T61" fmla="*/ 425 h 522"/>
                <a:gd name="T62" fmla="*/ 388 w 456"/>
                <a:gd name="T63" fmla="*/ 416 h 522"/>
                <a:gd name="T64" fmla="*/ 413 w 456"/>
                <a:gd name="T65" fmla="*/ 404 h 522"/>
                <a:gd name="T66" fmla="*/ 443 w 456"/>
                <a:gd name="T67" fmla="*/ 392 h 522"/>
                <a:gd name="T68" fmla="*/ 452 w 456"/>
                <a:gd name="T69" fmla="*/ 386 h 522"/>
                <a:gd name="T70" fmla="*/ 454 w 456"/>
                <a:gd name="T71" fmla="*/ 369 h 522"/>
                <a:gd name="T72" fmla="*/ 456 w 456"/>
                <a:gd name="T73" fmla="*/ 329 h 522"/>
                <a:gd name="T74" fmla="*/ 452 w 456"/>
                <a:gd name="T75" fmla="*/ 298 h 522"/>
                <a:gd name="T76" fmla="*/ 447 w 456"/>
                <a:gd name="T77" fmla="*/ 269 h 522"/>
                <a:gd name="T78" fmla="*/ 443 w 456"/>
                <a:gd name="T79" fmla="*/ 241 h 522"/>
                <a:gd name="T80" fmla="*/ 435 w 456"/>
                <a:gd name="T81" fmla="*/ 212 h 522"/>
                <a:gd name="T82" fmla="*/ 429 w 456"/>
                <a:gd name="T83" fmla="*/ 180 h 522"/>
                <a:gd name="T84" fmla="*/ 423 w 456"/>
                <a:gd name="T85" fmla="*/ 153 h 522"/>
                <a:gd name="T86" fmla="*/ 415 w 456"/>
                <a:gd name="T87" fmla="*/ 123 h 522"/>
                <a:gd name="T88" fmla="*/ 409 w 456"/>
                <a:gd name="T89" fmla="*/ 98 h 522"/>
                <a:gd name="T90" fmla="*/ 404 w 456"/>
                <a:gd name="T91" fmla="*/ 61 h 522"/>
                <a:gd name="T92" fmla="*/ 396 w 456"/>
                <a:gd name="T93" fmla="*/ 27 h 522"/>
                <a:gd name="T94" fmla="*/ 380 w 456"/>
                <a:gd name="T95" fmla="*/ 8 h 522"/>
                <a:gd name="T96" fmla="*/ 359 w 456"/>
                <a:gd name="T97" fmla="*/ 1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6" h="522">
                  <a:moveTo>
                    <a:pt x="359" y="18"/>
                  </a:moveTo>
                  <a:lnTo>
                    <a:pt x="357" y="20"/>
                  </a:lnTo>
                  <a:lnTo>
                    <a:pt x="355" y="27"/>
                  </a:lnTo>
                  <a:lnTo>
                    <a:pt x="351" y="33"/>
                  </a:lnTo>
                  <a:lnTo>
                    <a:pt x="349" y="41"/>
                  </a:lnTo>
                  <a:lnTo>
                    <a:pt x="345" y="49"/>
                  </a:lnTo>
                  <a:lnTo>
                    <a:pt x="343" y="59"/>
                  </a:lnTo>
                  <a:lnTo>
                    <a:pt x="339" y="67"/>
                  </a:lnTo>
                  <a:lnTo>
                    <a:pt x="337" y="76"/>
                  </a:lnTo>
                  <a:lnTo>
                    <a:pt x="333" y="86"/>
                  </a:lnTo>
                  <a:lnTo>
                    <a:pt x="331" y="98"/>
                  </a:lnTo>
                  <a:lnTo>
                    <a:pt x="327" y="106"/>
                  </a:lnTo>
                  <a:lnTo>
                    <a:pt x="325" y="118"/>
                  </a:lnTo>
                  <a:lnTo>
                    <a:pt x="323" y="127"/>
                  </a:lnTo>
                  <a:lnTo>
                    <a:pt x="321" y="139"/>
                  </a:lnTo>
                  <a:lnTo>
                    <a:pt x="317" y="147"/>
                  </a:lnTo>
                  <a:lnTo>
                    <a:pt x="317" y="155"/>
                  </a:lnTo>
                  <a:lnTo>
                    <a:pt x="315" y="163"/>
                  </a:lnTo>
                  <a:lnTo>
                    <a:pt x="315" y="171"/>
                  </a:lnTo>
                  <a:lnTo>
                    <a:pt x="314" y="182"/>
                  </a:lnTo>
                  <a:lnTo>
                    <a:pt x="314" y="194"/>
                  </a:lnTo>
                  <a:lnTo>
                    <a:pt x="314" y="202"/>
                  </a:lnTo>
                  <a:lnTo>
                    <a:pt x="315" y="210"/>
                  </a:lnTo>
                  <a:lnTo>
                    <a:pt x="315" y="214"/>
                  </a:lnTo>
                  <a:lnTo>
                    <a:pt x="317" y="216"/>
                  </a:lnTo>
                  <a:lnTo>
                    <a:pt x="343" y="235"/>
                  </a:lnTo>
                  <a:lnTo>
                    <a:pt x="343" y="239"/>
                  </a:lnTo>
                  <a:lnTo>
                    <a:pt x="345" y="253"/>
                  </a:lnTo>
                  <a:lnTo>
                    <a:pt x="345" y="259"/>
                  </a:lnTo>
                  <a:lnTo>
                    <a:pt x="347" y="269"/>
                  </a:lnTo>
                  <a:lnTo>
                    <a:pt x="347" y="278"/>
                  </a:lnTo>
                  <a:lnTo>
                    <a:pt x="349" y="288"/>
                  </a:lnTo>
                  <a:lnTo>
                    <a:pt x="349" y="304"/>
                  </a:lnTo>
                  <a:lnTo>
                    <a:pt x="349" y="316"/>
                  </a:lnTo>
                  <a:lnTo>
                    <a:pt x="349" y="323"/>
                  </a:lnTo>
                  <a:lnTo>
                    <a:pt x="349" y="327"/>
                  </a:lnTo>
                  <a:lnTo>
                    <a:pt x="345" y="327"/>
                  </a:lnTo>
                  <a:lnTo>
                    <a:pt x="337" y="331"/>
                  </a:lnTo>
                  <a:lnTo>
                    <a:pt x="329" y="333"/>
                  </a:lnTo>
                  <a:lnTo>
                    <a:pt x="323" y="339"/>
                  </a:lnTo>
                  <a:lnTo>
                    <a:pt x="310" y="343"/>
                  </a:lnTo>
                  <a:lnTo>
                    <a:pt x="298" y="351"/>
                  </a:lnTo>
                  <a:lnTo>
                    <a:pt x="290" y="353"/>
                  </a:lnTo>
                  <a:lnTo>
                    <a:pt x="280" y="357"/>
                  </a:lnTo>
                  <a:lnTo>
                    <a:pt x="270" y="361"/>
                  </a:lnTo>
                  <a:lnTo>
                    <a:pt x="263" y="365"/>
                  </a:lnTo>
                  <a:lnTo>
                    <a:pt x="253" y="369"/>
                  </a:lnTo>
                  <a:lnTo>
                    <a:pt x="245" y="373"/>
                  </a:lnTo>
                  <a:lnTo>
                    <a:pt x="235" y="378"/>
                  </a:lnTo>
                  <a:lnTo>
                    <a:pt x="227" y="382"/>
                  </a:lnTo>
                  <a:lnTo>
                    <a:pt x="218" y="384"/>
                  </a:lnTo>
                  <a:lnTo>
                    <a:pt x="212" y="388"/>
                  </a:lnTo>
                  <a:lnTo>
                    <a:pt x="204" y="392"/>
                  </a:lnTo>
                  <a:lnTo>
                    <a:pt x="198" y="394"/>
                  </a:lnTo>
                  <a:lnTo>
                    <a:pt x="190" y="398"/>
                  </a:lnTo>
                  <a:lnTo>
                    <a:pt x="188" y="400"/>
                  </a:lnTo>
                  <a:lnTo>
                    <a:pt x="108" y="392"/>
                  </a:lnTo>
                  <a:lnTo>
                    <a:pt x="49" y="410"/>
                  </a:lnTo>
                  <a:lnTo>
                    <a:pt x="55" y="412"/>
                  </a:lnTo>
                  <a:lnTo>
                    <a:pt x="63" y="414"/>
                  </a:lnTo>
                  <a:lnTo>
                    <a:pt x="75" y="418"/>
                  </a:lnTo>
                  <a:lnTo>
                    <a:pt x="88" y="418"/>
                  </a:lnTo>
                  <a:lnTo>
                    <a:pt x="102" y="418"/>
                  </a:lnTo>
                  <a:lnTo>
                    <a:pt x="114" y="418"/>
                  </a:lnTo>
                  <a:lnTo>
                    <a:pt x="118" y="418"/>
                  </a:lnTo>
                  <a:lnTo>
                    <a:pt x="134" y="439"/>
                  </a:lnTo>
                  <a:lnTo>
                    <a:pt x="83" y="484"/>
                  </a:lnTo>
                  <a:lnTo>
                    <a:pt x="0" y="488"/>
                  </a:lnTo>
                  <a:lnTo>
                    <a:pt x="0" y="490"/>
                  </a:lnTo>
                  <a:lnTo>
                    <a:pt x="6" y="494"/>
                  </a:lnTo>
                  <a:lnTo>
                    <a:pt x="12" y="498"/>
                  </a:lnTo>
                  <a:lnTo>
                    <a:pt x="20" y="504"/>
                  </a:lnTo>
                  <a:lnTo>
                    <a:pt x="28" y="504"/>
                  </a:lnTo>
                  <a:lnTo>
                    <a:pt x="38" y="504"/>
                  </a:lnTo>
                  <a:lnTo>
                    <a:pt x="45" y="504"/>
                  </a:lnTo>
                  <a:lnTo>
                    <a:pt x="47" y="504"/>
                  </a:lnTo>
                  <a:lnTo>
                    <a:pt x="110" y="522"/>
                  </a:lnTo>
                  <a:lnTo>
                    <a:pt x="224" y="437"/>
                  </a:lnTo>
                  <a:lnTo>
                    <a:pt x="225" y="437"/>
                  </a:lnTo>
                  <a:lnTo>
                    <a:pt x="233" y="437"/>
                  </a:lnTo>
                  <a:lnTo>
                    <a:pt x="239" y="437"/>
                  </a:lnTo>
                  <a:lnTo>
                    <a:pt x="245" y="437"/>
                  </a:lnTo>
                  <a:lnTo>
                    <a:pt x="253" y="437"/>
                  </a:lnTo>
                  <a:lnTo>
                    <a:pt x="263" y="437"/>
                  </a:lnTo>
                  <a:lnTo>
                    <a:pt x="270" y="435"/>
                  </a:lnTo>
                  <a:lnTo>
                    <a:pt x="280" y="435"/>
                  </a:lnTo>
                  <a:lnTo>
                    <a:pt x="290" y="433"/>
                  </a:lnTo>
                  <a:lnTo>
                    <a:pt x="304" y="433"/>
                  </a:lnTo>
                  <a:lnTo>
                    <a:pt x="312" y="431"/>
                  </a:lnTo>
                  <a:lnTo>
                    <a:pt x="323" y="431"/>
                  </a:lnTo>
                  <a:lnTo>
                    <a:pt x="337" y="429"/>
                  </a:lnTo>
                  <a:lnTo>
                    <a:pt x="349" y="429"/>
                  </a:lnTo>
                  <a:lnTo>
                    <a:pt x="357" y="425"/>
                  </a:lnTo>
                  <a:lnTo>
                    <a:pt x="368" y="422"/>
                  </a:lnTo>
                  <a:lnTo>
                    <a:pt x="376" y="418"/>
                  </a:lnTo>
                  <a:lnTo>
                    <a:pt x="388" y="416"/>
                  </a:lnTo>
                  <a:lnTo>
                    <a:pt x="396" y="412"/>
                  </a:lnTo>
                  <a:lnTo>
                    <a:pt x="406" y="408"/>
                  </a:lnTo>
                  <a:lnTo>
                    <a:pt x="413" y="404"/>
                  </a:lnTo>
                  <a:lnTo>
                    <a:pt x="423" y="404"/>
                  </a:lnTo>
                  <a:lnTo>
                    <a:pt x="435" y="398"/>
                  </a:lnTo>
                  <a:lnTo>
                    <a:pt x="443" y="392"/>
                  </a:lnTo>
                  <a:lnTo>
                    <a:pt x="449" y="390"/>
                  </a:lnTo>
                  <a:lnTo>
                    <a:pt x="452" y="390"/>
                  </a:lnTo>
                  <a:lnTo>
                    <a:pt x="452" y="386"/>
                  </a:lnTo>
                  <a:lnTo>
                    <a:pt x="452" y="384"/>
                  </a:lnTo>
                  <a:lnTo>
                    <a:pt x="454" y="376"/>
                  </a:lnTo>
                  <a:lnTo>
                    <a:pt x="454" y="369"/>
                  </a:lnTo>
                  <a:lnTo>
                    <a:pt x="454" y="357"/>
                  </a:lnTo>
                  <a:lnTo>
                    <a:pt x="456" y="345"/>
                  </a:lnTo>
                  <a:lnTo>
                    <a:pt x="456" y="329"/>
                  </a:lnTo>
                  <a:lnTo>
                    <a:pt x="456" y="316"/>
                  </a:lnTo>
                  <a:lnTo>
                    <a:pt x="454" y="306"/>
                  </a:lnTo>
                  <a:lnTo>
                    <a:pt x="452" y="298"/>
                  </a:lnTo>
                  <a:lnTo>
                    <a:pt x="451" y="288"/>
                  </a:lnTo>
                  <a:lnTo>
                    <a:pt x="449" y="278"/>
                  </a:lnTo>
                  <a:lnTo>
                    <a:pt x="447" y="269"/>
                  </a:lnTo>
                  <a:lnTo>
                    <a:pt x="445" y="259"/>
                  </a:lnTo>
                  <a:lnTo>
                    <a:pt x="443" y="251"/>
                  </a:lnTo>
                  <a:lnTo>
                    <a:pt x="443" y="241"/>
                  </a:lnTo>
                  <a:lnTo>
                    <a:pt x="439" y="231"/>
                  </a:lnTo>
                  <a:lnTo>
                    <a:pt x="437" y="220"/>
                  </a:lnTo>
                  <a:lnTo>
                    <a:pt x="435" y="212"/>
                  </a:lnTo>
                  <a:lnTo>
                    <a:pt x="433" y="202"/>
                  </a:lnTo>
                  <a:lnTo>
                    <a:pt x="429" y="192"/>
                  </a:lnTo>
                  <a:lnTo>
                    <a:pt x="429" y="180"/>
                  </a:lnTo>
                  <a:lnTo>
                    <a:pt x="425" y="172"/>
                  </a:lnTo>
                  <a:lnTo>
                    <a:pt x="425" y="163"/>
                  </a:lnTo>
                  <a:lnTo>
                    <a:pt x="423" y="153"/>
                  </a:lnTo>
                  <a:lnTo>
                    <a:pt x="421" y="141"/>
                  </a:lnTo>
                  <a:lnTo>
                    <a:pt x="417" y="133"/>
                  </a:lnTo>
                  <a:lnTo>
                    <a:pt x="415" y="123"/>
                  </a:lnTo>
                  <a:lnTo>
                    <a:pt x="413" y="114"/>
                  </a:lnTo>
                  <a:lnTo>
                    <a:pt x="413" y="106"/>
                  </a:lnTo>
                  <a:lnTo>
                    <a:pt x="409" y="98"/>
                  </a:lnTo>
                  <a:lnTo>
                    <a:pt x="409" y="90"/>
                  </a:lnTo>
                  <a:lnTo>
                    <a:pt x="407" y="74"/>
                  </a:lnTo>
                  <a:lnTo>
                    <a:pt x="404" y="61"/>
                  </a:lnTo>
                  <a:lnTo>
                    <a:pt x="402" y="47"/>
                  </a:lnTo>
                  <a:lnTo>
                    <a:pt x="400" y="39"/>
                  </a:lnTo>
                  <a:lnTo>
                    <a:pt x="396" y="27"/>
                  </a:lnTo>
                  <a:lnTo>
                    <a:pt x="390" y="21"/>
                  </a:lnTo>
                  <a:lnTo>
                    <a:pt x="384" y="14"/>
                  </a:lnTo>
                  <a:lnTo>
                    <a:pt x="380" y="8"/>
                  </a:lnTo>
                  <a:lnTo>
                    <a:pt x="372" y="0"/>
                  </a:lnTo>
                  <a:lnTo>
                    <a:pt x="368" y="0"/>
                  </a:lnTo>
                  <a:lnTo>
                    <a:pt x="359" y="18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1705" y="781"/>
              <a:ext cx="185" cy="58"/>
            </a:xfrm>
            <a:custGeom>
              <a:avLst/>
              <a:gdLst>
                <a:gd name="T0" fmla="*/ 9 w 370"/>
                <a:gd name="T1" fmla="*/ 55 h 118"/>
                <a:gd name="T2" fmla="*/ 54 w 370"/>
                <a:gd name="T3" fmla="*/ 37 h 118"/>
                <a:gd name="T4" fmla="*/ 80 w 370"/>
                <a:gd name="T5" fmla="*/ 24 h 118"/>
                <a:gd name="T6" fmla="*/ 154 w 370"/>
                <a:gd name="T7" fmla="*/ 51 h 118"/>
                <a:gd name="T8" fmla="*/ 180 w 370"/>
                <a:gd name="T9" fmla="*/ 49 h 118"/>
                <a:gd name="T10" fmla="*/ 184 w 370"/>
                <a:gd name="T11" fmla="*/ 47 h 118"/>
                <a:gd name="T12" fmla="*/ 191 w 370"/>
                <a:gd name="T13" fmla="*/ 41 h 118"/>
                <a:gd name="T14" fmla="*/ 197 w 370"/>
                <a:gd name="T15" fmla="*/ 37 h 118"/>
                <a:gd name="T16" fmla="*/ 205 w 370"/>
                <a:gd name="T17" fmla="*/ 33 h 118"/>
                <a:gd name="T18" fmla="*/ 213 w 370"/>
                <a:gd name="T19" fmla="*/ 31 h 118"/>
                <a:gd name="T20" fmla="*/ 225 w 370"/>
                <a:gd name="T21" fmla="*/ 28 h 118"/>
                <a:gd name="T22" fmla="*/ 233 w 370"/>
                <a:gd name="T23" fmla="*/ 24 h 118"/>
                <a:gd name="T24" fmla="*/ 242 w 370"/>
                <a:gd name="T25" fmla="*/ 20 h 118"/>
                <a:gd name="T26" fmla="*/ 252 w 370"/>
                <a:gd name="T27" fmla="*/ 16 h 118"/>
                <a:gd name="T28" fmla="*/ 264 w 370"/>
                <a:gd name="T29" fmla="*/ 14 h 118"/>
                <a:gd name="T30" fmla="*/ 272 w 370"/>
                <a:gd name="T31" fmla="*/ 8 h 118"/>
                <a:gd name="T32" fmla="*/ 283 w 370"/>
                <a:gd name="T33" fmla="*/ 6 h 118"/>
                <a:gd name="T34" fmla="*/ 293 w 370"/>
                <a:gd name="T35" fmla="*/ 2 h 118"/>
                <a:gd name="T36" fmla="*/ 303 w 370"/>
                <a:gd name="T37" fmla="*/ 2 h 118"/>
                <a:gd name="T38" fmla="*/ 311 w 370"/>
                <a:gd name="T39" fmla="*/ 0 h 118"/>
                <a:gd name="T40" fmla="*/ 319 w 370"/>
                <a:gd name="T41" fmla="*/ 0 h 118"/>
                <a:gd name="T42" fmla="*/ 326 w 370"/>
                <a:gd name="T43" fmla="*/ 0 h 118"/>
                <a:gd name="T44" fmla="*/ 334 w 370"/>
                <a:gd name="T45" fmla="*/ 0 h 118"/>
                <a:gd name="T46" fmla="*/ 344 w 370"/>
                <a:gd name="T47" fmla="*/ 0 h 118"/>
                <a:gd name="T48" fmla="*/ 356 w 370"/>
                <a:gd name="T49" fmla="*/ 4 h 118"/>
                <a:gd name="T50" fmla="*/ 366 w 370"/>
                <a:gd name="T51" fmla="*/ 10 h 118"/>
                <a:gd name="T52" fmla="*/ 370 w 370"/>
                <a:gd name="T53" fmla="*/ 14 h 118"/>
                <a:gd name="T54" fmla="*/ 366 w 370"/>
                <a:gd name="T55" fmla="*/ 18 h 118"/>
                <a:gd name="T56" fmla="*/ 356 w 370"/>
                <a:gd name="T57" fmla="*/ 26 h 118"/>
                <a:gd name="T58" fmla="*/ 348 w 370"/>
                <a:gd name="T59" fmla="*/ 33 h 118"/>
                <a:gd name="T60" fmla="*/ 338 w 370"/>
                <a:gd name="T61" fmla="*/ 39 h 118"/>
                <a:gd name="T62" fmla="*/ 326 w 370"/>
                <a:gd name="T63" fmla="*/ 47 h 118"/>
                <a:gd name="T64" fmla="*/ 313 w 370"/>
                <a:gd name="T65" fmla="*/ 53 h 118"/>
                <a:gd name="T66" fmla="*/ 303 w 370"/>
                <a:gd name="T67" fmla="*/ 55 h 118"/>
                <a:gd name="T68" fmla="*/ 293 w 370"/>
                <a:gd name="T69" fmla="*/ 59 h 118"/>
                <a:gd name="T70" fmla="*/ 283 w 370"/>
                <a:gd name="T71" fmla="*/ 59 h 118"/>
                <a:gd name="T72" fmla="*/ 272 w 370"/>
                <a:gd name="T73" fmla="*/ 63 h 118"/>
                <a:gd name="T74" fmla="*/ 262 w 370"/>
                <a:gd name="T75" fmla="*/ 65 h 118"/>
                <a:gd name="T76" fmla="*/ 250 w 370"/>
                <a:gd name="T77" fmla="*/ 67 h 118"/>
                <a:gd name="T78" fmla="*/ 242 w 370"/>
                <a:gd name="T79" fmla="*/ 67 h 118"/>
                <a:gd name="T80" fmla="*/ 233 w 370"/>
                <a:gd name="T81" fmla="*/ 71 h 118"/>
                <a:gd name="T82" fmla="*/ 225 w 370"/>
                <a:gd name="T83" fmla="*/ 71 h 118"/>
                <a:gd name="T84" fmla="*/ 215 w 370"/>
                <a:gd name="T85" fmla="*/ 73 h 118"/>
                <a:gd name="T86" fmla="*/ 207 w 370"/>
                <a:gd name="T87" fmla="*/ 73 h 118"/>
                <a:gd name="T88" fmla="*/ 203 w 370"/>
                <a:gd name="T89" fmla="*/ 73 h 118"/>
                <a:gd name="T90" fmla="*/ 193 w 370"/>
                <a:gd name="T91" fmla="*/ 75 h 118"/>
                <a:gd name="T92" fmla="*/ 191 w 370"/>
                <a:gd name="T93" fmla="*/ 77 h 118"/>
                <a:gd name="T94" fmla="*/ 131 w 370"/>
                <a:gd name="T95" fmla="*/ 118 h 118"/>
                <a:gd name="T96" fmla="*/ 123 w 370"/>
                <a:gd name="T97" fmla="*/ 102 h 118"/>
                <a:gd name="T98" fmla="*/ 100 w 370"/>
                <a:gd name="T99" fmla="*/ 67 h 118"/>
                <a:gd name="T100" fmla="*/ 80 w 370"/>
                <a:gd name="T101" fmla="*/ 53 h 118"/>
                <a:gd name="T102" fmla="*/ 74 w 370"/>
                <a:gd name="T103" fmla="*/ 53 h 118"/>
                <a:gd name="T104" fmla="*/ 66 w 370"/>
                <a:gd name="T105" fmla="*/ 59 h 118"/>
                <a:gd name="T106" fmla="*/ 53 w 370"/>
                <a:gd name="T107" fmla="*/ 61 h 118"/>
                <a:gd name="T108" fmla="*/ 41 w 370"/>
                <a:gd name="T109" fmla="*/ 65 h 118"/>
                <a:gd name="T110" fmla="*/ 29 w 370"/>
                <a:gd name="T111" fmla="*/ 67 h 118"/>
                <a:gd name="T112" fmla="*/ 21 w 370"/>
                <a:gd name="T113" fmla="*/ 67 h 118"/>
                <a:gd name="T114" fmla="*/ 15 w 370"/>
                <a:gd name="T115" fmla="*/ 67 h 118"/>
                <a:gd name="T116" fmla="*/ 13 w 370"/>
                <a:gd name="T117" fmla="*/ 67 h 118"/>
                <a:gd name="T118" fmla="*/ 0 w 370"/>
                <a:gd name="T119" fmla="*/ 63 h 118"/>
                <a:gd name="T120" fmla="*/ 9 w 370"/>
                <a:gd name="T121" fmla="*/ 55 h 118"/>
                <a:gd name="T122" fmla="*/ 9 w 370"/>
                <a:gd name="T123" fmla="*/ 5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0" h="118">
                  <a:moveTo>
                    <a:pt x="9" y="55"/>
                  </a:moveTo>
                  <a:lnTo>
                    <a:pt x="54" y="37"/>
                  </a:lnTo>
                  <a:lnTo>
                    <a:pt x="80" y="24"/>
                  </a:lnTo>
                  <a:lnTo>
                    <a:pt x="154" y="51"/>
                  </a:lnTo>
                  <a:lnTo>
                    <a:pt x="180" y="49"/>
                  </a:lnTo>
                  <a:lnTo>
                    <a:pt x="184" y="47"/>
                  </a:lnTo>
                  <a:lnTo>
                    <a:pt x="191" y="41"/>
                  </a:lnTo>
                  <a:lnTo>
                    <a:pt x="197" y="37"/>
                  </a:lnTo>
                  <a:lnTo>
                    <a:pt x="205" y="33"/>
                  </a:lnTo>
                  <a:lnTo>
                    <a:pt x="213" y="31"/>
                  </a:lnTo>
                  <a:lnTo>
                    <a:pt x="225" y="28"/>
                  </a:lnTo>
                  <a:lnTo>
                    <a:pt x="233" y="24"/>
                  </a:lnTo>
                  <a:lnTo>
                    <a:pt x="242" y="20"/>
                  </a:lnTo>
                  <a:lnTo>
                    <a:pt x="252" y="16"/>
                  </a:lnTo>
                  <a:lnTo>
                    <a:pt x="264" y="14"/>
                  </a:lnTo>
                  <a:lnTo>
                    <a:pt x="272" y="8"/>
                  </a:lnTo>
                  <a:lnTo>
                    <a:pt x="283" y="6"/>
                  </a:lnTo>
                  <a:lnTo>
                    <a:pt x="293" y="2"/>
                  </a:lnTo>
                  <a:lnTo>
                    <a:pt x="303" y="2"/>
                  </a:lnTo>
                  <a:lnTo>
                    <a:pt x="311" y="0"/>
                  </a:lnTo>
                  <a:lnTo>
                    <a:pt x="319" y="0"/>
                  </a:lnTo>
                  <a:lnTo>
                    <a:pt x="326" y="0"/>
                  </a:lnTo>
                  <a:lnTo>
                    <a:pt x="334" y="0"/>
                  </a:lnTo>
                  <a:lnTo>
                    <a:pt x="344" y="0"/>
                  </a:lnTo>
                  <a:lnTo>
                    <a:pt x="356" y="4"/>
                  </a:lnTo>
                  <a:lnTo>
                    <a:pt x="366" y="10"/>
                  </a:lnTo>
                  <a:lnTo>
                    <a:pt x="370" y="14"/>
                  </a:lnTo>
                  <a:lnTo>
                    <a:pt x="366" y="18"/>
                  </a:lnTo>
                  <a:lnTo>
                    <a:pt x="356" y="26"/>
                  </a:lnTo>
                  <a:lnTo>
                    <a:pt x="348" y="33"/>
                  </a:lnTo>
                  <a:lnTo>
                    <a:pt x="338" y="39"/>
                  </a:lnTo>
                  <a:lnTo>
                    <a:pt x="326" y="47"/>
                  </a:lnTo>
                  <a:lnTo>
                    <a:pt x="313" y="53"/>
                  </a:lnTo>
                  <a:lnTo>
                    <a:pt x="303" y="55"/>
                  </a:lnTo>
                  <a:lnTo>
                    <a:pt x="293" y="59"/>
                  </a:lnTo>
                  <a:lnTo>
                    <a:pt x="283" y="59"/>
                  </a:lnTo>
                  <a:lnTo>
                    <a:pt x="272" y="63"/>
                  </a:lnTo>
                  <a:lnTo>
                    <a:pt x="262" y="65"/>
                  </a:lnTo>
                  <a:lnTo>
                    <a:pt x="250" y="67"/>
                  </a:lnTo>
                  <a:lnTo>
                    <a:pt x="242" y="67"/>
                  </a:lnTo>
                  <a:lnTo>
                    <a:pt x="233" y="71"/>
                  </a:lnTo>
                  <a:lnTo>
                    <a:pt x="225" y="71"/>
                  </a:lnTo>
                  <a:lnTo>
                    <a:pt x="215" y="73"/>
                  </a:lnTo>
                  <a:lnTo>
                    <a:pt x="207" y="73"/>
                  </a:lnTo>
                  <a:lnTo>
                    <a:pt x="203" y="73"/>
                  </a:lnTo>
                  <a:lnTo>
                    <a:pt x="193" y="75"/>
                  </a:lnTo>
                  <a:lnTo>
                    <a:pt x="191" y="77"/>
                  </a:lnTo>
                  <a:lnTo>
                    <a:pt x="131" y="118"/>
                  </a:lnTo>
                  <a:lnTo>
                    <a:pt x="123" y="102"/>
                  </a:lnTo>
                  <a:lnTo>
                    <a:pt x="100" y="67"/>
                  </a:lnTo>
                  <a:lnTo>
                    <a:pt x="80" y="53"/>
                  </a:lnTo>
                  <a:lnTo>
                    <a:pt x="74" y="53"/>
                  </a:lnTo>
                  <a:lnTo>
                    <a:pt x="66" y="59"/>
                  </a:lnTo>
                  <a:lnTo>
                    <a:pt x="53" y="61"/>
                  </a:lnTo>
                  <a:lnTo>
                    <a:pt x="41" y="65"/>
                  </a:lnTo>
                  <a:lnTo>
                    <a:pt x="29" y="67"/>
                  </a:lnTo>
                  <a:lnTo>
                    <a:pt x="21" y="67"/>
                  </a:lnTo>
                  <a:lnTo>
                    <a:pt x="15" y="67"/>
                  </a:lnTo>
                  <a:lnTo>
                    <a:pt x="13" y="67"/>
                  </a:lnTo>
                  <a:lnTo>
                    <a:pt x="0" y="63"/>
                  </a:lnTo>
                  <a:lnTo>
                    <a:pt x="9" y="55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1485" y="852"/>
              <a:ext cx="190" cy="68"/>
            </a:xfrm>
            <a:custGeom>
              <a:avLst/>
              <a:gdLst>
                <a:gd name="T0" fmla="*/ 161 w 380"/>
                <a:gd name="T1" fmla="*/ 8 h 136"/>
                <a:gd name="T2" fmla="*/ 139 w 380"/>
                <a:gd name="T3" fmla="*/ 16 h 136"/>
                <a:gd name="T4" fmla="*/ 122 w 380"/>
                <a:gd name="T5" fmla="*/ 26 h 136"/>
                <a:gd name="T6" fmla="*/ 100 w 380"/>
                <a:gd name="T7" fmla="*/ 36 h 136"/>
                <a:gd name="T8" fmla="*/ 79 w 380"/>
                <a:gd name="T9" fmla="*/ 47 h 136"/>
                <a:gd name="T10" fmla="*/ 57 w 380"/>
                <a:gd name="T11" fmla="*/ 61 h 136"/>
                <a:gd name="T12" fmla="*/ 40 w 380"/>
                <a:gd name="T13" fmla="*/ 75 h 136"/>
                <a:gd name="T14" fmla="*/ 20 w 380"/>
                <a:gd name="T15" fmla="*/ 92 h 136"/>
                <a:gd name="T16" fmla="*/ 4 w 380"/>
                <a:gd name="T17" fmla="*/ 110 h 136"/>
                <a:gd name="T18" fmla="*/ 0 w 380"/>
                <a:gd name="T19" fmla="*/ 130 h 136"/>
                <a:gd name="T20" fmla="*/ 6 w 380"/>
                <a:gd name="T21" fmla="*/ 130 h 136"/>
                <a:gd name="T22" fmla="*/ 20 w 380"/>
                <a:gd name="T23" fmla="*/ 112 h 136"/>
                <a:gd name="T24" fmla="*/ 40 w 380"/>
                <a:gd name="T25" fmla="*/ 102 h 136"/>
                <a:gd name="T26" fmla="*/ 59 w 380"/>
                <a:gd name="T27" fmla="*/ 98 h 136"/>
                <a:gd name="T28" fmla="*/ 75 w 380"/>
                <a:gd name="T29" fmla="*/ 98 h 136"/>
                <a:gd name="T30" fmla="*/ 92 w 380"/>
                <a:gd name="T31" fmla="*/ 98 h 136"/>
                <a:gd name="T32" fmla="*/ 110 w 380"/>
                <a:gd name="T33" fmla="*/ 102 h 136"/>
                <a:gd name="T34" fmla="*/ 132 w 380"/>
                <a:gd name="T35" fmla="*/ 104 h 136"/>
                <a:gd name="T36" fmla="*/ 151 w 380"/>
                <a:gd name="T37" fmla="*/ 108 h 136"/>
                <a:gd name="T38" fmla="*/ 155 w 380"/>
                <a:gd name="T39" fmla="*/ 108 h 136"/>
                <a:gd name="T40" fmla="*/ 161 w 380"/>
                <a:gd name="T41" fmla="*/ 96 h 136"/>
                <a:gd name="T42" fmla="*/ 178 w 380"/>
                <a:gd name="T43" fmla="*/ 88 h 136"/>
                <a:gd name="T44" fmla="*/ 196 w 380"/>
                <a:gd name="T45" fmla="*/ 85 h 136"/>
                <a:gd name="T46" fmla="*/ 212 w 380"/>
                <a:gd name="T47" fmla="*/ 83 h 136"/>
                <a:gd name="T48" fmla="*/ 224 w 380"/>
                <a:gd name="T49" fmla="*/ 83 h 136"/>
                <a:gd name="T50" fmla="*/ 216 w 380"/>
                <a:gd name="T51" fmla="*/ 53 h 136"/>
                <a:gd name="T52" fmla="*/ 225 w 380"/>
                <a:gd name="T53" fmla="*/ 57 h 136"/>
                <a:gd name="T54" fmla="*/ 243 w 380"/>
                <a:gd name="T55" fmla="*/ 63 h 136"/>
                <a:gd name="T56" fmla="*/ 270 w 380"/>
                <a:gd name="T57" fmla="*/ 63 h 136"/>
                <a:gd name="T58" fmla="*/ 302 w 380"/>
                <a:gd name="T59" fmla="*/ 61 h 136"/>
                <a:gd name="T60" fmla="*/ 333 w 380"/>
                <a:gd name="T61" fmla="*/ 51 h 136"/>
                <a:gd name="T62" fmla="*/ 360 w 380"/>
                <a:gd name="T63" fmla="*/ 43 h 136"/>
                <a:gd name="T64" fmla="*/ 376 w 380"/>
                <a:gd name="T65" fmla="*/ 36 h 136"/>
                <a:gd name="T66" fmla="*/ 227 w 380"/>
                <a:gd name="T67" fmla="*/ 34 h 136"/>
                <a:gd name="T68" fmla="*/ 165 w 380"/>
                <a:gd name="T69" fmla="*/ 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0" h="136">
                  <a:moveTo>
                    <a:pt x="165" y="8"/>
                  </a:moveTo>
                  <a:lnTo>
                    <a:pt x="161" y="8"/>
                  </a:lnTo>
                  <a:lnTo>
                    <a:pt x="149" y="14"/>
                  </a:lnTo>
                  <a:lnTo>
                    <a:pt x="139" y="16"/>
                  </a:lnTo>
                  <a:lnTo>
                    <a:pt x="132" y="22"/>
                  </a:lnTo>
                  <a:lnTo>
                    <a:pt x="122" y="26"/>
                  </a:lnTo>
                  <a:lnTo>
                    <a:pt x="112" y="32"/>
                  </a:lnTo>
                  <a:lnTo>
                    <a:pt x="100" y="36"/>
                  </a:lnTo>
                  <a:lnTo>
                    <a:pt x="90" y="43"/>
                  </a:lnTo>
                  <a:lnTo>
                    <a:pt x="79" y="47"/>
                  </a:lnTo>
                  <a:lnTo>
                    <a:pt x="67" y="55"/>
                  </a:lnTo>
                  <a:lnTo>
                    <a:pt x="57" y="61"/>
                  </a:lnTo>
                  <a:lnTo>
                    <a:pt x="47" y="69"/>
                  </a:lnTo>
                  <a:lnTo>
                    <a:pt x="40" y="75"/>
                  </a:lnTo>
                  <a:lnTo>
                    <a:pt x="34" y="83"/>
                  </a:lnTo>
                  <a:lnTo>
                    <a:pt x="20" y="92"/>
                  </a:lnTo>
                  <a:lnTo>
                    <a:pt x="10" y="102"/>
                  </a:lnTo>
                  <a:lnTo>
                    <a:pt x="4" y="110"/>
                  </a:lnTo>
                  <a:lnTo>
                    <a:pt x="2" y="120"/>
                  </a:lnTo>
                  <a:lnTo>
                    <a:pt x="0" y="130"/>
                  </a:lnTo>
                  <a:lnTo>
                    <a:pt x="4" y="136"/>
                  </a:lnTo>
                  <a:lnTo>
                    <a:pt x="6" y="130"/>
                  </a:lnTo>
                  <a:lnTo>
                    <a:pt x="14" y="120"/>
                  </a:lnTo>
                  <a:lnTo>
                    <a:pt x="20" y="112"/>
                  </a:lnTo>
                  <a:lnTo>
                    <a:pt x="28" y="108"/>
                  </a:lnTo>
                  <a:lnTo>
                    <a:pt x="40" y="102"/>
                  </a:lnTo>
                  <a:lnTo>
                    <a:pt x="53" y="100"/>
                  </a:lnTo>
                  <a:lnTo>
                    <a:pt x="59" y="98"/>
                  </a:lnTo>
                  <a:lnTo>
                    <a:pt x="67" y="98"/>
                  </a:lnTo>
                  <a:lnTo>
                    <a:pt x="75" y="98"/>
                  </a:lnTo>
                  <a:lnTo>
                    <a:pt x="85" y="98"/>
                  </a:lnTo>
                  <a:lnTo>
                    <a:pt x="92" y="98"/>
                  </a:lnTo>
                  <a:lnTo>
                    <a:pt x="100" y="100"/>
                  </a:lnTo>
                  <a:lnTo>
                    <a:pt x="110" y="102"/>
                  </a:lnTo>
                  <a:lnTo>
                    <a:pt x="120" y="102"/>
                  </a:lnTo>
                  <a:lnTo>
                    <a:pt x="132" y="104"/>
                  </a:lnTo>
                  <a:lnTo>
                    <a:pt x="145" y="108"/>
                  </a:lnTo>
                  <a:lnTo>
                    <a:pt x="151" y="108"/>
                  </a:lnTo>
                  <a:lnTo>
                    <a:pt x="157" y="110"/>
                  </a:lnTo>
                  <a:lnTo>
                    <a:pt x="155" y="108"/>
                  </a:lnTo>
                  <a:lnTo>
                    <a:pt x="157" y="102"/>
                  </a:lnTo>
                  <a:lnTo>
                    <a:pt x="161" y="96"/>
                  </a:lnTo>
                  <a:lnTo>
                    <a:pt x="173" y="92"/>
                  </a:lnTo>
                  <a:lnTo>
                    <a:pt x="178" y="88"/>
                  </a:lnTo>
                  <a:lnTo>
                    <a:pt x="186" y="88"/>
                  </a:lnTo>
                  <a:lnTo>
                    <a:pt x="196" y="85"/>
                  </a:lnTo>
                  <a:lnTo>
                    <a:pt x="204" y="85"/>
                  </a:lnTo>
                  <a:lnTo>
                    <a:pt x="212" y="83"/>
                  </a:lnTo>
                  <a:lnTo>
                    <a:pt x="220" y="83"/>
                  </a:lnTo>
                  <a:lnTo>
                    <a:pt x="224" y="83"/>
                  </a:lnTo>
                  <a:lnTo>
                    <a:pt x="227" y="83"/>
                  </a:lnTo>
                  <a:lnTo>
                    <a:pt x="216" y="53"/>
                  </a:lnTo>
                  <a:lnTo>
                    <a:pt x="220" y="55"/>
                  </a:lnTo>
                  <a:lnTo>
                    <a:pt x="225" y="57"/>
                  </a:lnTo>
                  <a:lnTo>
                    <a:pt x="235" y="61"/>
                  </a:lnTo>
                  <a:lnTo>
                    <a:pt x="243" y="63"/>
                  </a:lnTo>
                  <a:lnTo>
                    <a:pt x="257" y="63"/>
                  </a:lnTo>
                  <a:lnTo>
                    <a:pt x="270" y="63"/>
                  </a:lnTo>
                  <a:lnTo>
                    <a:pt x="288" y="65"/>
                  </a:lnTo>
                  <a:lnTo>
                    <a:pt x="302" y="61"/>
                  </a:lnTo>
                  <a:lnTo>
                    <a:pt x="317" y="57"/>
                  </a:lnTo>
                  <a:lnTo>
                    <a:pt x="333" y="51"/>
                  </a:lnTo>
                  <a:lnTo>
                    <a:pt x="349" y="47"/>
                  </a:lnTo>
                  <a:lnTo>
                    <a:pt x="360" y="43"/>
                  </a:lnTo>
                  <a:lnTo>
                    <a:pt x="370" y="37"/>
                  </a:lnTo>
                  <a:lnTo>
                    <a:pt x="376" y="36"/>
                  </a:lnTo>
                  <a:lnTo>
                    <a:pt x="380" y="36"/>
                  </a:lnTo>
                  <a:lnTo>
                    <a:pt x="227" y="34"/>
                  </a:lnTo>
                  <a:lnTo>
                    <a:pt x="175" y="0"/>
                  </a:lnTo>
                  <a:lnTo>
                    <a:pt x="165" y="8"/>
                  </a:lnTo>
                  <a:close/>
                </a:path>
              </a:pathLst>
            </a:custGeom>
            <a:solidFill>
              <a:srgbClr val="96A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1607" y="886"/>
              <a:ext cx="172" cy="56"/>
            </a:xfrm>
            <a:custGeom>
              <a:avLst/>
              <a:gdLst>
                <a:gd name="T0" fmla="*/ 0 w 344"/>
                <a:gd name="T1" fmla="*/ 61 h 112"/>
                <a:gd name="T2" fmla="*/ 2 w 344"/>
                <a:gd name="T3" fmla="*/ 57 h 112"/>
                <a:gd name="T4" fmla="*/ 10 w 344"/>
                <a:gd name="T5" fmla="*/ 53 h 112"/>
                <a:gd name="T6" fmla="*/ 22 w 344"/>
                <a:gd name="T7" fmla="*/ 47 h 112"/>
                <a:gd name="T8" fmla="*/ 37 w 344"/>
                <a:gd name="T9" fmla="*/ 43 h 112"/>
                <a:gd name="T10" fmla="*/ 45 w 344"/>
                <a:gd name="T11" fmla="*/ 39 h 112"/>
                <a:gd name="T12" fmla="*/ 55 w 344"/>
                <a:gd name="T13" fmla="*/ 35 h 112"/>
                <a:gd name="T14" fmla="*/ 63 w 344"/>
                <a:gd name="T15" fmla="*/ 33 h 112"/>
                <a:gd name="T16" fmla="*/ 74 w 344"/>
                <a:gd name="T17" fmla="*/ 29 h 112"/>
                <a:gd name="T18" fmla="*/ 82 w 344"/>
                <a:gd name="T19" fmla="*/ 25 h 112"/>
                <a:gd name="T20" fmla="*/ 92 w 344"/>
                <a:gd name="T21" fmla="*/ 21 h 112"/>
                <a:gd name="T22" fmla="*/ 100 w 344"/>
                <a:gd name="T23" fmla="*/ 19 h 112"/>
                <a:gd name="T24" fmla="*/ 112 w 344"/>
                <a:gd name="T25" fmla="*/ 18 h 112"/>
                <a:gd name="T26" fmla="*/ 125 w 344"/>
                <a:gd name="T27" fmla="*/ 10 h 112"/>
                <a:gd name="T28" fmla="*/ 141 w 344"/>
                <a:gd name="T29" fmla="*/ 8 h 112"/>
                <a:gd name="T30" fmla="*/ 153 w 344"/>
                <a:gd name="T31" fmla="*/ 2 h 112"/>
                <a:gd name="T32" fmla="*/ 164 w 344"/>
                <a:gd name="T33" fmla="*/ 2 h 112"/>
                <a:gd name="T34" fmla="*/ 172 w 344"/>
                <a:gd name="T35" fmla="*/ 0 h 112"/>
                <a:gd name="T36" fmla="*/ 178 w 344"/>
                <a:gd name="T37" fmla="*/ 0 h 112"/>
                <a:gd name="T38" fmla="*/ 182 w 344"/>
                <a:gd name="T39" fmla="*/ 0 h 112"/>
                <a:gd name="T40" fmla="*/ 184 w 344"/>
                <a:gd name="T41" fmla="*/ 0 h 112"/>
                <a:gd name="T42" fmla="*/ 321 w 344"/>
                <a:gd name="T43" fmla="*/ 14 h 112"/>
                <a:gd name="T44" fmla="*/ 344 w 344"/>
                <a:gd name="T45" fmla="*/ 41 h 112"/>
                <a:gd name="T46" fmla="*/ 343 w 344"/>
                <a:gd name="T47" fmla="*/ 41 h 112"/>
                <a:gd name="T48" fmla="*/ 337 w 344"/>
                <a:gd name="T49" fmla="*/ 41 h 112"/>
                <a:gd name="T50" fmla="*/ 325 w 344"/>
                <a:gd name="T51" fmla="*/ 41 h 112"/>
                <a:gd name="T52" fmla="*/ 313 w 344"/>
                <a:gd name="T53" fmla="*/ 45 h 112"/>
                <a:gd name="T54" fmla="*/ 303 w 344"/>
                <a:gd name="T55" fmla="*/ 45 h 112"/>
                <a:gd name="T56" fmla="*/ 298 w 344"/>
                <a:gd name="T57" fmla="*/ 47 h 112"/>
                <a:gd name="T58" fmla="*/ 288 w 344"/>
                <a:gd name="T59" fmla="*/ 47 h 112"/>
                <a:gd name="T60" fmla="*/ 280 w 344"/>
                <a:gd name="T61" fmla="*/ 51 h 112"/>
                <a:gd name="T62" fmla="*/ 270 w 344"/>
                <a:gd name="T63" fmla="*/ 53 h 112"/>
                <a:gd name="T64" fmla="*/ 262 w 344"/>
                <a:gd name="T65" fmla="*/ 55 h 112"/>
                <a:gd name="T66" fmla="*/ 252 w 344"/>
                <a:gd name="T67" fmla="*/ 59 h 112"/>
                <a:gd name="T68" fmla="*/ 245 w 344"/>
                <a:gd name="T69" fmla="*/ 63 h 112"/>
                <a:gd name="T70" fmla="*/ 233 w 344"/>
                <a:gd name="T71" fmla="*/ 67 h 112"/>
                <a:gd name="T72" fmla="*/ 223 w 344"/>
                <a:gd name="T73" fmla="*/ 69 h 112"/>
                <a:gd name="T74" fmla="*/ 211 w 344"/>
                <a:gd name="T75" fmla="*/ 72 h 112"/>
                <a:gd name="T76" fmla="*/ 204 w 344"/>
                <a:gd name="T77" fmla="*/ 78 h 112"/>
                <a:gd name="T78" fmla="*/ 194 w 344"/>
                <a:gd name="T79" fmla="*/ 80 h 112"/>
                <a:gd name="T80" fmla="*/ 184 w 344"/>
                <a:gd name="T81" fmla="*/ 86 h 112"/>
                <a:gd name="T82" fmla="*/ 176 w 344"/>
                <a:gd name="T83" fmla="*/ 88 h 112"/>
                <a:gd name="T84" fmla="*/ 170 w 344"/>
                <a:gd name="T85" fmla="*/ 92 h 112"/>
                <a:gd name="T86" fmla="*/ 155 w 344"/>
                <a:gd name="T87" fmla="*/ 100 h 112"/>
                <a:gd name="T88" fmla="*/ 145 w 344"/>
                <a:gd name="T89" fmla="*/ 106 h 112"/>
                <a:gd name="T90" fmla="*/ 139 w 344"/>
                <a:gd name="T91" fmla="*/ 108 h 112"/>
                <a:gd name="T92" fmla="*/ 137 w 344"/>
                <a:gd name="T93" fmla="*/ 112 h 112"/>
                <a:gd name="T94" fmla="*/ 49 w 344"/>
                <a:gd name="T95" fmla="*/ 70 h 112"/>
                <a:gd name="T96" fmla="*/ 0 w 344"/>
                <a:gd name="T97" fmla="*/ 61 h 112"/>
                <a:gd name="T98" fmla="*/ 0 w 344"/>
                <a:gd name="T99" fmla="*/ 6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4" h="112">
                  <a:moveTo>
                    <a:pt x="0" y="61"/>
                  </a:moveTo>
                  <a:lnTo>
                    <a:pt x="2" y="57"/>
                  </a:lnTo>
                  <a:lnTo>
                    <a:pt x="10" y="53"/>
                  </a:lnTo>
                  <a:lnTo>
                    <a:pt x="22" y="47"/>
                  </a:lnTo>
                  <a:lnTo>
                    <a:pt x="37" y="43"/>
                  </a:lnTo>
                  <a:lnTo>
                    <a:pt x="45" y="39"/>
                  </a:lnTo>
                  <a:lnTo>
                    <a:pt x="55" y="35"/>
                  </a:lnTo>
                  <a:lnTo>
                    <a:pt x="63" y="33"/>
                  </a:lnTo>
                  <a:lnTo>
                    <a:pt x="74" y="29"/>
                  </a:lnTo>
                  <a:lnTo>
                    <a:pt x="82" y="25"/>
                  </a:lnTo>
                  <a:lnTo>
                    <a:pt x="92" y="21"/>
                  </a:lnTo>
                  <a:lnTo>
                    <a:pt x="100" y="19"/>
                  </a:lnTo>
                  <a:lnTo>
                    <a:pt x="112" y="18"/>
                  </a:lnTo>
                  <a:lnTo>
                    <a:pt x="125" y="10"/>
                  </a:lnTo>
                  <a:lnTo>
                    <a:pt x="141" y="8"/>
                  </a:lnTo>
                  <a:lnTo>
                    <a:pt x="153" y="2"/>
                  </a:lnTo>
                  <a:lnTo>
                    <a:pt x="164" y="2"/>
                  </a:lnTo>
                  <a:lnTo>
                    <a:pt x="172" y="0"/>
                  </a:lnTo>
                  <a:lnTo>
                    <a:pt x="178" y="0"/>
                  </a:lnTo>
                  <a:lnTo>
                    <a:pt x="182" y="0"/>
                  </a:lnTo>
                  <a:lnTo>
                    <a:pt x="184" y="0"/>
                  </a:lnTo>
                  <a:lnTo>
                    <a:pt x="321" y="14"/>
                  </a:lnTo>
                  <a:lnTo>
                    <a:pt x="344" y="41"/>
                  </a:lnTo>
                  <a:lnTo>
                    <a:pt x="343" y="41"/>
                  </a:lnTo>
                  <a:lnTo>
                    <a:pt x="337" y="41"/>
                  </a:lnTo>
                  <a:lnTo>
                    <a:pt x="325" y="41"/>
                  </a:lnTo>
                  <a:lnTo>
                    <a:pt x="313" y="45"/>
                  </a:lnTo>
                  <a:lnTo>
                    <a:pt x="303" y="45"/>
                  </a:lnTo>
                  <a:lnTo>
                    <a:pt x="298" y="47"/>
                  </a:lnTo>
                  <a:lnTo>
                    <a:pt x="288" y="47"/>
                  </a:lnTo>
                  <a:lnTo>
                    <a:pt x="280" y="51"/>
                  </a:lnTo>
                  <a:lnTo>
                    <a:pt x="270" y="53"/>
                  </a:lnTo>
                  <a:lnTo>
                    <a:pt x="262" y="55"/>
                  </a:lnTo>
                  <a:lnTo>
                    <a:pt x="252" y="59"/>
                  </a:lnTo>
                  <a:lnTo>
                    <a:pt x="245" y="63"/>
                  </a:lnTo>
                  <a:lnTo>
                    <a:pt x="233" y="67"/>
                  </a:lnTo>
                  <a:lnTo>
                    <a:pt x="223" y="69"/>
                  </a:lnTo>
                  <a:lnTo>
                    <a:pt x="211" y="72"/>
                  </a:lnTo>
                  <a:lnTo>
                    <a:pt x="204" y="78"/>
                  </a:lnTo>
                  <a:lnTo>
                    <a:pt x="194" y="80"/>
                  </a:lnTo>
                  <a:lnTo>
                    <a:pt x="184" y="86"/>
                  </a:lnTo>
                  <a:lnTo>
                    <a:pt x="176" y="88"/>
                  </a:lnTo>
                  <a:lnTo>
                    <a:pt x="170" y="92"/>
                  </a:lnTo>
                  <a:lnTo>
                    <a:pt x="155" y="100"/>
                  </a:lnTo>
                  <a:lnTo>
                    <a:pt x="145" y="106"/>
                  </a:lnTo>
                  <a:lnTo>
                    <a:pt x="139" y="108"/>
                  </a:lnTo>
                  <a:lnTo>
                    <a:pt x="137" y="112"/>
                  </a:lnTo>
                  <a:lnTo>
                    <a:pt x="49" y="7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96A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1473" y="918"/>
              <a:ext cx="200" cy="280"/>
            </a:xfrm>
            <a:custGeom>
              <a:avLst/>
              <a:gdLst>
                <a:gd name="T0" fmla="*/ 215 w 399"/>
                <a:gd name="T1" fmla="*/ 23 h 561"/>
                <a:gd name="T2" fmla="*/ 297 w 399"/>
                <a:gd name="T3" fmla="*/ 17 h 561"/>
                <a:gd name="T4" fmla="*/ 315 w 399"/>
                <a:gd name="T5" fmla="*/ 21 h 561"/>
                <a:gd name="T6" fmla="*/ 333 w 399"/>
                <a:gd name="T7" fmla="*/ 27 h 561"/>
                <a:gd name="T8" fmla="*/ 354 w 399"/>
                <a:gd name="T9" fmla="*/ 41 h 561"/>
                <a:gd name="T10" fmla="*/ 372 w 399"/>
                <a:gd name="T11" fmla="*/ 58 h 561"/>
                <a:gd name="T12" fmla="*/ 385 w 399"/>
                <a:gd name="T13" fmla="*/ 78 h 561"/>
                <a:gd name="T14" fmla="*/ 393 w 399"/>
                <a:gd name="T15" fmla="*/ 94 h 561"/>
                <a:gd name="T16" fmla="*/ 399 w 399"/>
                <a:gd name="T17" fmla="*/ 102 h 561"/>
                <a:gd name="T18" fmla="*/ 395 w 399"/>
                <a:gd name="T19" fmla="*/ 162 h 561"/>
                <a:gd name="T20" fmla="*/ 383 w 399"/>
                <a:gd name="T21" fmla="*/ 162 h 561"/>
                <a:gd name="T22" fmla="*/ 366 w 399"/>
                <a:gd name="T23" fmla="*/ 164 h 561"/>
                <a:gd name="T24" fmla="*/ 346 w 399"/>
                <a:gd name="T25" fmla="*/ 170 h 561"/>
                <a:gd name="T26" fmla="*/ 329 w 399"/>
                <a:gd name="T27" fmla="*/ 178 h 561"/>
                <a:gd name="T28" fmla="*/ 319 w 399"/>
                <a:gd name="T29" fmla="*/ 188 h 561"/>
                <a:gd name="T30" fmla="*/ 311 w 399"/>
                <a:gd name="T31" fmla="*/ 202 h 561"/>
                <a:gd name="T32" fmla="*/ 309 w 399"/>
                <a:gd name="T33" fmla="*/ 207 h 561"/>
                <a:gd name="T34" fmla="*/ 307 w 399"/>
                <a:gd name="T35" fmla="*/ 227 h 561"/>
                <a:gd name="T36" fmla="*/ 307 w 399"/>
                <a:gd name="T37" fmla="*/ 249 h 561"/>
                <a:gd name="T38" fmla="*/ 305 w 399"/>
                <a:gd name="T39" fmla="*/ 266 h 561"/>
                <a:gd name="T40" fmla="*/ 303 w 399"/>
                <a:gd name="T41" fmla="*/ 282 h 561"/>
                <a:gd name="T42" fmla="*/ 301 w 399"/>
                <a:gd name="T43" fmla="*/ 300 h 561"/>
                <a:gd name="T44" fmla="*/ 299 w 399"/>
                <a:gd name="T45" fmla="*/ 321 h 561"/>
                <a:gd name="T46" fmla="*/ 293 w 399"/>
                <a:gd name="T47" fmla="*/ 343 h 561"/>
                <a:gd name="T48" fmla="*/ 284 w 399"/>
                <a:gd name="T49" fmla="*/ 364 h 561"/>
                <a:gd name="T50" fmla="*/ 274 w 399"/>
                <a:gd name="T51" fmla="*/ 388 h 561"/>
                <a:gd name="T52" fmla="*/ 266 w 399"/>
                <a:gd name="T53" fmla="*/ 406 h 561"/>
                <a:gd name="T54" fmla="*/ 256 w 399"/>
                <a:gd name="T55" fmla="*/ 427 h 561"/>
                <a:gd name="T56" fmla="*/ 245 w 399"/>
                <a:gd name="T57" fmla="*/ 451 h 561"/>
                <a:gd name="T58" fmla="*/ 233 w 399"/>
                <a:gd name="T59" fmla="*/ 474 h 561"/>
                <a:gd name="T60" fmla="*/ 221 w 399"/>
                <a:gd name="T61" fmla="*/ 498 h 561"/>
                <a:gd name="T62" fmla="*/ 209 w 399"/>
                <a:gd name="T63" fmla="*/ 519 h 561"/>
                <a:gd name="T64" fmla="*/ 200 w 399"/>
                <a:gd name="T65" fmla="*/ 535 h 561"/>
                <a:gd name="T66" fmla="*/ 190 w 399"/>
                <a:gd name="T67" fmla="*/ 555 h 561"/>
                <a:gd name="T68" fmla="*/ 0 w 399"/>
                <a:gd name="T69" fmla="*/ 396 h 561"/>
                <a:gd name="T70" fmla="*/ 155 w 399"/>
                <a:gd name="T71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9" h="561">
                  <a:moveTo>
                    <a:pt x="155" y="0"/>
                  </a:moveTo>
                  <a:lnTo>
                    <a:pt x="215" y="23"/>
                  </a:lnTo>
                  <a:lnTo>
                    <a:pt x="245" y="31"/>
                  </a:lnTo>
                  <a:lnTo>
                    <a:pt x="297" y="17"/>
                  </a:lnTo>
                  <a:lnTo>
                    <a:pt x="301" y="17"/>
                  </a:lnTo>
                  <a:lnTo>
                    <a:pt x="315" y="21"/>
                  </a:lnTo>
                  <a:lnTo>
                    <a:pt x="325" y="23"/>
                  </a:lnTo>
                  <a:lnTo>
                    <a:pt x="333" y="27"/>
                  </a:lnTo>
                  <a:lnTo>
                    <a:pt x="344" y="31"/>
                  </a:lnTo>
                  <a:lnTo>
                    <a:pt x="354" y="41"/>
                  </a:lnTo>
                  <a:lnTo>
                    <a:pt x="362" y="49"/>
                  </a:lnTo>
                  <a:lnTo>
                    <a:pt x="372" y="58"/>
                  </a:lnTo>
                  <a:lnTo>
                    <a:pt x="378" y="68"/>
                  </a:lnTo>
                  <a:lnTo>
                    <a:pt x="385" y="78"/>
                  </a:lnTo>
                  <a:lnTo>
                    <a:pt x="389" y="86"/>
                  </a:lnTo>
                  <a:lnTo>
                    <a:pt x="393" y="94"/>
                  </a:lnTo>
                  <a:lnTo>
                    <a:pt x="397" y="98"/>
                  </a:lnTo>
                  <a:lnTo>
                    <a:pt x="399" y="102"/>
                  </a:lnTo>
                  <a:lnTo>
                    <a:pt x="399" y="162"/>
                  </a:lnTo>
                  <a:lnTo>
                    <a:pt x="395" y="162"/>
                  </a:lnTo>
                  <a:lnTo>
                    <a:pt x="391" y="162"/>
                  </a:lnTo>
                  <a:lnTo>
                    <a:pt x="383" y="162"/>
                  </a:lnTo>
                  <a:lnTo>
                    <a:pt x="376" y="164"/>
                  </a:lnTo>
                  <a:lnTo>
                    <a:pt x="366" y="164"/>
                  </a:lnTo>
                  <a:lnTo>
                    <a:pt x="356" y="168"/>
                  </a:lnTo>
                  <a:lnTo>
                    <a:pt x="346" y="170"/>
                  </a:lnTo>
                  <a:lnTo>
                    <a:pt x="338" y="176"/>
                  </a:lnTo>
                  <a:lnTo>
                    <a:pt x="329" y="178"/>
                  </a:lnTo>
                  <a:lnTo>
                    <a:pt x="323" y="182"/>
                  </a:lnTo>
                  <a:lnTo>
                    <a:pt x="319" y="188"/>
                  </a:lnTo>
                  <a:lnTo>
                    <a:pt x="315" y="194"/>
                  </a:lnTo>
                  <a:lnTo>
                    <a:pt x="311" y="202"/>
                  </a:lnTo>
                  <a:lnTo>
                    <a:pt x="311" y="206"/>
                  </a:lnTo>
                  <a:lnTo>
                    <a:pt x="309" y="207"/>
                  </a:lnTo>
                  <a:lnTo>
                    <a:pt x="309" y="215"/>
                  </a:lnTo>
                  <a:lnTo>
                    <a:pt x="307" y="227"/>
                  </a:lnTo>
                  <a:lnTo>
                    <a:pt x="307" y="243"/>
                  </a:lnTo>
                  <a:lnTo>
                    <a:pt x="307" y="249"/>
                  </a:lnTo>
                  <a:lnTo>
                    <a:pt x="307" y="257"/>
                  </a:lnTo>
                  <a:lnTo>
                    <a:pt x="305" y="266"/>
                  </a:lnTo>
                  <a:lnTo>
                    <a:pt x="305" y="274"/>
                  </a:lnTo>
                  <a:lnTo>
                    <a:pt x="303" y="282"/>
                  </a:lnTo>
                  <a:lnTo>
                    <a:pt x="303" y="292"/>
                  </a:lnTo>
                  <a:lnTo>
                    <a:pt x="301" y="300"/>
                  </a:lnTo>
                  <a:lnTo>
                    <a:pt x="301" y="308"/>
                  </a:lnTo>
                  <a:lnTo>
                    <a:pt x="299" y="321"/>
                  </a:lnTo>
                  <a:lnTo>
                    <a:pt x="295" y="333"/>
                  </a:lnTo>
                  <a:lnTo>
                    <a:pt x="293" y="343"/>
                  </a:lnTo>
                  <a:lnTo>
                    <a:pt x="290" y="355"/>
                  </a:lnTo>
                  <a:lnTo>
                    <a:pt x="284" y="364"/>
                  </a:lnTo>
                  <a:lnTo>
                    <a:pt x="278" y="380"/>
                  </a:lnTo>
                  <a:lnTo>
                    <a:pt x="274" y="388"/>
                  </a:lnTo>
                  <a:lnTo>
                    <a:pt x="270" y="396"/>
                  </a:lnTo>
                  <a:lnTo>
                    <a:pt x="266" y="406"/>
                  </a:lnTo>
                  <a:lnTo>
                    <a:pt x="262" y="417"/>
                  </a:lnTo>
                  <a:lnTo>
                    <a:pt x="256" y="427"/>
                  </a:lnTo>
                  <a:lnTo>
                    <a:pt x="250" y="439"/>
                  </a:lnTo>
                  <a:lnTo>
                    <a:pt x="245" y="451"/>
                  </a:lnTo>
                  <a:lnTo>
                    <a:pt x="239" y="462"/>
                  </a:lnTo>
                  <a:lnTo>
                    <a:pt x="233" y="474"/>
                  </a:lnTo>
                  <a:lnTo>
                    <a:pt x="227" y="486"/>
                  </a:lnTo>
                  <a:lnTo>
                    <a:pt x="221" y="498"/>
                  </a:lnTo>
                  <a:lnTo>
                    <a:pt x="215" y="510"/>
                  </a:lnTo>
                  <a:lnTo>
                    <a:pt x="209" y="519"/>
                  </a:lnTo>
                  <a:lnTo>
                    <a:pt x="203" y="527"/>
                  </a:lnTo>
                  <a:lnTo>
                    <a:pt x="200" y="535"/>
                  </a:lnTo>
                  <a:lnTo>
                    <a:pt x="196" y="545"/>
                  </a:lnTo>
                  <a:lnTo>
                    <a:pt x="190" y="555"/>
                  </a:lnTo>
                  <a:lnTo>
                    <a:pt x="188" y="561"/>
                  </a:lnTo>
                  <a:lnTo>
                    <a:pt x="0" y="396"/>
                  </a:lnTo>
                  <a:lnTo>
                    <a:pt x="53" y="3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1478" y="909"/>
              <a:ext cx="94" cy="225"/>
            </a:xfrm>
            <a:custGeom>
              <a:avLst/>
              <a:gdLst>
                <a:gd name="T0" fmla="*/ 188 w 188"/>
                <a:gd name="T1" fmla="*/ 35 h 449"/>
                <a:gd name="T2" fmla="*/ 186 w 188"/>
                <a:gd name="T3" fmla="*/ 33 h 449"/>
                <a:gd name="T4" fmla="*/ 182 w 188"/>
                <a:gd name="T5" fmla="*/ 29 h 449"/>
                <a:gd name="T6" fmla="*/ 176 w 188"/>
                <a:gd name="T7" fmla="*/ 25 h 449"/>
                <a:gd name="T8" fmla="*/ 168 w 188"/>
                <a:gd name="T9" fmla="*/ 22 h 449"/>
                <a:gd name="T10" fmla="*/ 158 w 188"/>
                <a:gd name="T11" fmla="*/ 16 h 449"/>
                <a:gd name="T12" fmla="*/ 150 w 188"/>
                <a:gd name="T13" fmla="*/ 12 h 449"/>
                <a:gd name="T14" fmla="*/ 139 w 188"/>
                <a:gd name="T15" fmla="*/ 8 h 449"/>
                <a:gd name="T16" fmla="*/ 131 w 188"/>
                <a:gd name="T17" fmla="*/ 6 h 449"/>
                <a:gd name="T18" fmla="*/ 119 w 188"/>
                <a:gd name="T19" fmla="*/ 2 h 449"/>
                <a:gd name="T20" fmla="*/ 111 w 188"/>
                <a:gd name="T21" fmla="*/ 2 h 449"/>
                <a:gd name="T22" fmla="*/ 101 w 188"/>
                <a:gd name="T23" fmla="*/ 0 h 449"/>
                <a:gd name="T24" fmla="*/ 96 w 188"/>
                <a:gd name="T25" fmla="*/ 2 h 449"/>
                <a:gd name="T26" fmla="*/ 86 w 188"/>
                <a:gd name="T27" fmla="*/ 2 h 449"/>
                <a:gd name="T28" fmla="*/ 82 w 188"/>
                <a:gd name="T29" fmla="*/ 4 h 449"/>
                <a:gd name="T30" fmla="*/ 33 w 188"/>
                <a:gd name="T31" fmla="*/ 35 h 449"/>
                <a:gd name="T32" fmla="*/ 8 w 188"/>
                <a:gd name="T33" fmla="*/ 161 h 449"/>
                <a:gd name="T34" fmla="*/ 0 w 188"/>
                <a:gd name="T35" fmla="*/ 424 h 449"/>
                <a:gd name="T36" fmla="*/ 47 w 188"/>
                <a:gd name="T37" fmla="*/ 449 h 449"/>
                <a:gd name="T38" fmla="*/ 47 w 188"/>
                <a:gd name="T39" fmla="*/ 445 h 449"/>
                <a:gd name="T40" fmla="*/ 47 w 188"/>
                <a:gd name="T41" fmla="*/ 443 h 449"/>
                <a:gd name="T42" fmla="*/ 49 w 188"/>
                <a:gd name="T43" fmla="*/ 435 h 449"/>
                <a:gd name="T44" fmla="*/ 53 w 188"/>
                <a:gd name="T45" fmla="*/ 427 h 449"/>
                <a:gd name="T46" fmla="*/ 53 w 188"/>
                <a:gd name="T47" fmla="*/ 416 h 449"/>
                <a:gd name="T48" fmla="*/ 56 w 188"/>
                <a:gd name="T49" fmla="*/ 404 h 449"/>
                <a:gd name="T50" fmla="*/ 58 w 188"/>
                <a:gd name="T51" fmla="*/ 390 h 449"/>
                <a:gd name="T52" fmla="*/ 64 w 188"/>
                <a:gd name="T53" fmla="*/ 377 h 449"/>
                <a:gd name="T54" fmla="*/ 64 w 188"/>
                <a:gd name="T55" fmla="*/ 367 h 449"/>
                <a:gd name="T56" fmla="*/ 66 w 188"/>
                <a:gd name="T57" fmla="*/ 359 h 449"/>
                <a:gd name="T58" fmla="*/ 66 w 188"/>
                <a:gd name="T59" fmla="*/ 351 h 449"/>
                <a:gd name="T60" fmla="*/ 70 w 188"/>
                <a:gd name="T61" fmla="*/ 343 h 449"/>
                <a:gd name="T62" fmla="*/ 72 w 188"/>
                <a:gd name="T63" fmla="*/ 333 h 449"/>
                <a:gd name="T64" fmla="*/ 74 w 188"/>
                <a:gd name="T65" fmla="*/ 326 h 449"/>
                <a:gd name="T66" fmla="*/ 76 w 188"/>
                <a:gd name="T67" fmla="*/ 316 h 449"/>
                <a:gd name="T68" fmla="*/ 80 w 188"/>
                <a:gd name="T69" fmla="*/ 308 h 449"/>
                <a:gd name="T70" fmla="*/ 80 w 188"/>
                <a:gd name="T71" fmla="*/ 300 h 449"/>
                <a:gd name="T72" fmla="*/ 82 w 188"/>
                <a:gd name="T73" fmla="*/ 290 h 449"/>
                <a:gd name="T74" fmla="*/ 84 w 188"/>
                <a:gd name="T75" fmla="*/ 280 h 449"/>
                <a:gd name="T76" fmla="*/ 86 w 188"/>
                <a:gd name="T77" fmla="*/ 273 h 449"/>
                <a:gd name="T78" fmla="*/ 90 w 188"/>
                <a:gd name="T79" fmla="*/ 257 h 449"/>
                <a:gd name="T80" fmla="*/ 94 w 188"/>
                <a:gd name="T81" fmla="*/ 241 h 449"/>
                <a:gd name="T82" fmla="*/ 94 w 188"/>
                <a:gd name="T83" fmla="*/ 233 h 449"/>
                <a:gd name="T84" fmla="*/ 96 w 188"/>
                <a:gd name="T85" fmla="*/ 224 h 449"/>
                <a:gd name="T86" fmla="*/ 98 w 188"/>
                <a:gd name="T87" fmla="*/ 214 h 449"/>
                <a:gd name="T88" fmla="*/ 100 w 188"/>
                <a:gd name="T89" fmla="*/ 208 h 449"/>
                <a:gd name="T90" fmla="*/ 100 w 188"/>
                <a:gd name="T91" fmla="*/ 198 h 449"/>
                <a:gd name="T92" fmla="*/ 100 w 188"/>
                <a:gd name="T93" fmla="*/ 190 h 449"/>
                <a:gd name="T94" fmla="*/ 100 w 188"/>
                <a:gd name="T95" fmla="*/ 180 h 449"/>
                <a:gd name="T96" fmla="*/ 101 w 188"/>
                <a:gd name="T97" fmla="*/ 175 h 449"/>
                <a:gd name="T98" fmla="*/ 101 w 188"/>
                <a:gd name="T99" fmla="*/ 157 h 449"/>
                <a:gd name="T100" fmla="*/ 103 w 188"/>
                <a:gd name="T101" fmla="*/ 141 h 449"/>
                <a:gd name="T102" fmla="*/ 105 w 188"/>
                <a:gd name="T103" fmla="*/ 127 h 449"/>
                <a:gd name="T104" fmla="*/ 105 w 188"/>
                <a:gd name="T105" fmla="*/ 114 h 449"/>
                <a:gd name="T106" fmla="*/ 105 w 188"/>
                <a:gd name="T107" fmla="*/ 98 h 449"/>
                <a:gd name="T108" fmla="*/ 105 w 188"/>
                <a:gd name="T109" fmla="*/ 86 h 449"/>
                <a:gd name="T110" fmla="*/ 105 w 188"/>
                <a:gd name="T111" fmla="*/ 74 h 449"/>
                <a:gd name="T112" fmla="*/ 105 w 188"/>
                <a:gd name="T113" fmla="*/ 67 h 449"/>
                <a:gd name="T114" fmla="*/ 105 w 188"/>
                <a:gd name="T115" fmla="*/ 53 h 449"/>
                <a:gd name="T116" fmla="*/ 105 w 188"/>
                <a:gd name="T117" fmla="*/ 49 h 449"/>
                <a:gd name="T118" fmla="*/ 145 w 188"/>
                <a:gd name="T119" fmla="*/ 35 h 449"/>
                <a:gd name="T120" fmla="*/ 188 w 188"/>
                <a:gd name="T121" fmla="*/ 35 h 449"/>
                <a:gd name="T122" fmla="*/ 188 w 188"/>
                <a:gd name="T123" fmla="*/ 35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8" h="449">
                  <a:moveTo>
                    <a:pt x="188" y="35"/>
                  </a:moveTo>
                  <a:lnTo>
                    <a:pt x="186" y="33"/>
                  </a:lnTo>
                  <a:lnTo>
                    <a:pt x="182" y="29"/>
                  </a:lnTo>
                  <a:lnTo>
                    <a:pt x="176" y="25"/>
                  </a:lnTo>
                  <a:lnTo>
                    <a:pt x="168" y="22"/>
                  </a:lnTo>
                  <a:lnTo>
                    <a:pt x="158" y="16"/>
                  </a:lnTo>
                  <a:lnTo>
                    <a:pt x="150" y="12"/>
                  </a:lnTo>
                  <a:lnTo>
                    <a:pt x="139" y="8"/>
                  </a:lnTo>
                  <a:lnTo>
                    <a:pt x="131" y="6"/>
                  </a:lnTo>
                  <a:lnTo>
                    <a:pt x="119" y="2"/>
                  </a:lnTo>
                  <a:lnTo>
                    <a:pt x="111" y="2"/>
                  </a:lnTo>
                  <a:lnTo>
                    <a:pt x="101" y="0"/>
                  </a:lnTo>
                  <a:lnTo>
                    <a:pt x="96" y="2"/>
                  </a:lnTo>
                  <a:lnTo>
                    <a:pt x="86" y="2"/>
                  </a:lnTo>
                  <a:lnTo>
                    <a:pt x="82" y="4"/>
                  </a:lnTo>
                  <a:lnTo>
                    <a:pt x="33" y="35"/>
                  </a:lnTo>
                  <a:lnTo>
                    <a:pt x="8" y="161"/>
                  </a:lnTo>
                  <a:lnTo>
                    <a:pt x="0" y="424"/>
                  </a:lnTo>
                  <a:lnTo>
                    <a:pt x="47" y="449"/>
                  </a:lnTo>
                  <a:lnTo>
                    <a:pt x="47" y="445"/>
                  </a:lnTo>
                  <a:lnTo>
                    <a:pt x="47" y="443"/>
                  </a:lnTo>
                  <a:lnTo>
                    <a:pt x="49" y="435"/>
                  </a:lnTo>
                  <a:lnTo>
                    <a:pt x="53" y="427"/>
                  </a:lnTo>
                  <a:lnTo>
                    <a:pt x="53" y="416"/>
                  </a:lnTo>
                  <a:lnTo>
                    <a:pt x="56" y="404"/>
                  </a:lnTo>
                  <a:lnTo>
                    <a:pt x="58" y="390"/>
                  </a:lnTo>
                  <a:lnTo>
                    <a:pt x="64" y="377"/>
                  </a:lnTo>
                  <a:lnTo>
                    <a:pt x="64" y="367"/>
                  </a:lnTo>
                  <a:lnTo>
                    <a:pt x="66" y="359"/>
                  </a:lnTo>
                  <a:lnTo>
                    <a:pt x="66" y="351"/>
                  </a:lnTo>
                  <a:lnTo>
                    <a:pt x="70" y="343"/>
                  </a:lnTo>
                  <a:lnTo>
                    <a:pt x="72" y="333"/>
                  </a:lnTo>
                  <a:lnTo>
                    <a:pt x="74" y="326"/>
                  </a:lnTo>
                  <a:lnTo>
                    <a:pt x="76" y="316"/>
                  </a:lnTo>
                  <a:lnTo>
                    <a:pt x="80" y="308"/>
                  </a:lnTo>
                  <a:lnTo>
                    <a:pt x="80" y="300"/>
                  </a:lnTo>
                  <a:lnTo>
                    <a:pt x="82" y="290"/>
                  </a:lnTo>
                  <a:lnTo>
                    <a:pt x="84" y="280"/>
                  </a:lnTo>
                  <a:lnTo>
                    <a:pt x="86" y="273"/>
                  </a:lnTo>
                  <a:lnTo>
                    <a:pt x="90" y="257"/>
                  </a:lnTo>
                  <a:lnTo>
                    <a:pt x="94" y="241"/>
                  </a:lnTo>
                  <a:lnTo>
                    <a:pt x="94" y="233"/>
                  </a:lnTo>
                  <a:lnTo>
                    <a:pt x="96" y="224"/>
                  </a:lnTo>
                  <a:lnTo>
                    <a:pt x="98" y="214"/>
                  </a:lnTo>
                  <a:lnTo>
                    <a:pt x="100" y="208"/>
                  </a:lnTo>
                  <a:lnTo>
                    <a:pt x="100" y="198"/>
                  </a:lnTo>
                  <a:lnTo>
                    <a:pt x="100" y="190"/>
                  </a:lnTo>
                  <a:lnTo>
                    <a:pt x="100" y="180"/>
                  </a:lnTo>
                  <a:lnTo>
                    <a:pt x="101" y="175"/>
                  </a:lnTo>
                  <a:lnTo>
                    <a:pt x="101" y="157"/>
                  </a:lnTo>
                  <a:lnTo>
                    <a:pt x="103" y="141"/>
                  </a:lnTo>
                  <a:lnTo>
                    <a:pt x="105" y="127"/>
                  </a:lnTo>
                  <a:lnTo>
                    <a:pt x="105" y="114"/>
                  </a:lnTo>
                  <a:lnTo>
                    <a:pt x="105" y="98"/>
                  </a:lnTo>
                  <a:lnTo>
                    <a:pt x="105" y="86"/>
                  </a:lnTo>
                  <a:lnTo>
                    <a:pt x="105" y="74"/>
                  </a:lnTo>
                  <a:lnTo>
                    <a:pt x="105" y="67"/>
                  </a:lnTo>
                  <a:lnTo>
                    <a:pt x="105" y="53"/>
                  </a:lnTo>
                  <a:lnTo>
                    <a:pt x="105" y="49"/>
                  </a:lnTo>
                  <a:lnTo>
                    <a:pt x="145" y="35"/>
                  </a:lnTo>
                  <a:lnTo>
                    <a:pt x="188" y="35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1530" y="930"/>
              <a:ext cx="113" cy="255"/>
            </a:xfrm>
            <a:custGeom>
              <a:avLst/>
              <a:gdLst>
                <a:gd name="T0" fmla="*/ 85 w 225"/>
                <a:gd name="T1" fmla="*/ 16 h 510"/>
                <a:gd name="T2" fmla="*/ 61 w 225"/>
                <a:gd name="T3" fmla="*/ 92 h 510"/>
                <a:gd name="T4" fmla="*/ 55 w 225"/>
                <a:gd name="T5" fmla="*/ 104 h 510"/>
                <a:gd name="T6" fmla="*/ 53 w 225"/>
                <a:gd name="T7" fmla="*/ 120 h 510"/>
                <a:gd name="T8" fmla="*/ 47 w 225"/>
                <a:gd name="T9" fmla="*/ 139 h 510"/>
                <a:gd name="T10" fmla="*/ 42 w 225"/>
                <a:gd name="T11" fmla="*/ 159 h 510"/>
                <a:gd name="T12" fmla="*/ 36 w 225"/>
                <a:gd name="T13" fmla="*/ 184 h 510"/>
                <a:gd name="T14" fmla="*/ 30 w 225"/>
                <a:gd name="T15" fmla="*/ 212 h 510"/>
                <a:gd name="T16" fmla="*/ 24 w 225"/>
                <a:gd name="T17" fmla="*/ 234 h 510"/>
                <a:gd name="T18" fmla="*/ 22 w 225"/>
                <a:gd name="T19" fmla="*/ 251 h 510"/>
                <a:gd name="T20" fmla="*/ 18 w 225"/>
                <a:gd name="T21" fmla="*/ 267 h 510"/>
                <a:gd name="T22" fmla="*/ 16 w 225"/>
                <a:gd name="T23" fmla="*/ 285 h 510"/>
                <a:gd name="T24" fmla="*/ 14 w 225"/>
                <a:gd name="T25" fmla="*/ 304 h 510"/>
                <a:gd name="T26" fmla="*/ 10 w 225"/>
                <a:gd name="T27" fmla="*/ 324 h 510"/>
                <a:gd name="T28" fmla="*/ 10 w 225"/>
                <a:gd name="T29" fmla="*/ 341 h 510"/>
                <a:gd name="T30" fmla="*/ 6 w 225"/>
                <a:gd name="T31" fmla="*/ 359 h 510"/>
                <a:gd name="T32" fmla="*/ 2 w 225"/>
                <a:gd name="T33" fmla="*/ 385 h 510"/>
                <a:gd name="T34" fmla="*/ 0 w 225"/>
                <a:gd name="T35" fmla="*/ 416 h 510"/>
                <a:gd name="T36" fmla="*/ 0 w 225"/>
                <a:gd name="T37" fmla="*/ 437 h 510"/>
                <a:gd name="T38" fmla="*/ 0 w 225"/>
                <a:gd name="T39" fmla="*/ 451 h 510"/>
                <a:gd name="T40" fmla="*/ 32 w 225"/>
                <a:gd name="T41" fmla="*/ 510 h 510"/>
                <a:gd name="T42" fmla="*/ 43 w 225"/>
                <a:gd name="T43" fmla="*/ 490 h 510"/>
                <a:gd name="T44" fmla="*/ 55 w 225"/>
                <a:gd name="T45" fmla="*/ 471 h 510"/>
                <a:gd name="T46" fmla="*/ 75 w 225"/>
                <a:gd name="T47" fmla="*/ 445 h 510"/>
                <a:gd name="T48" fmla="*/ 92 w 225"/>
                <a:gd name="T49" fmla="*/ 414 h 510"/>
                <a:gd name="T50" fmla="*/ 102 w 225"/>
                <a:gd name="T51" fmla="*/ 396 h 510"/>
                <a:gd name="T52" fmla="*/ 110 w 225"/>
                <a:gd name="T53" fmla="*/ 379 h 510"/>
                <a:gd name="T54" fmla="*/ 118 w 225"/>
                <a:gd name="T55" fmla="*/ 359 h 510"/>
                <a:gd name="T56" fmla="*/ 128 w 225"/>
                <a:gd name="T57" fmla="*/ 341 h 510"/>
                <a:gd name="T58" fmla="*/ 134 w 225"/>
                <a:gd name="T59" fmla="*/ 322 h 510"/>
                <a:gd name="T60" fmla="*/ 141 w 225"/>
                <a:gd name="T61" fmla="*/ 304 h 510"/>
                <a:gd name="T62" fmla="*/ 143 w 225"/>
                <a:gd name="T63" fmla="*/ 283 h 510"/>
                <a:gd name="T64" fmla="*/ 147 w 225"/>
                <a:gd name="T65" fmla="*/ 263 h 510"/>
                <a:gd name="T66" fmla="*/ 149 w 225"/>
                <a:gd name="T67" fmla="*/ 241 h 510"/>
                <a:gd name="T68" fmla="*/ 153 w 225"/>
                <a:gd name="T69" fmla="*/ 224 h 510"/>
                <a:gd name="T70" fmla="*/ 153 w 225"/>
                <a:gd name="T71" fmla="*/ 206 h 510"/>
                <a:gd name="T72" fmla="*/ 153 w 225"/>
                <a:gd name="T73" fmla="*/ 186 h 510"/>
                <a:gd name="T74" fmla="*/ 153 w 225"/>
                <a:gd name="T75" fmla="*/ 169 h 510"/>
                <a:gd name="T76" fmla="*/ 153 w 225"/>
                <a:gd name="T77" fmla="*/ 153 h 510"/>
                <a:gd name="T78" fmla="*/ 149 w 225"/>
                <a:gd name="T79" fmla="*/ 126 h 510"/>
                <a:gd name="T80" fmla="*/ 147 w 225"/>
                <a:gd name="T81" fmla="*/ 104 h 510"/>
                <a:gd name="T82" fmla="*/ 147 w 225"/>
                <a:gd name="T83" fmla="*/ 90 h 510"/>
                <a:gd name="T84" fmla="*/ 137 w 225"/>
                <a:gd name="T85" fmla="*/ 39 h 510"/>
                <a:gd name="T86" fmla="*/ 147 w 225"/>
                <a:gd name="T87" fmla="*/ 33 h 510"/>
                <a:gd name="T88" fmla="*/ 161 w 225"/>
                <a:gd name="T89" fmla="*/ 28 h 510"/>
                <a:gd name="T90" fmla="*/ 177 w 225"/>
                <a:gd name="T91" fmla="*/ 26 h 510"/>
                <a:gd name="T92" fmla="*/ 192 w 225"/>
                <a:gd name="T93" fmla="*/ 22 h 510"/>
                <a:gd name="T94" fmla="*/ 208 w 225"/>
                <a:gd name="T95" fmla="*/ 20 h 510"/>
                <a:gd name="T96" fmla="*/ 225 w 225"/>
                <a:gd name="T97" fmla="*/ 22 h 510"/>
                <a:gd name="T98" fmla="*/ 165 w 225"/>
                <a:gd name="T99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5" h="510">
                  <a:moveTo>
                    <a:pt x="165" y="0"/>
                  </a:moveTo>
                  <a:lnTo>
                    <a:pt x="85" y="16"/>
                  </a:lnTo>
                  <a:lnTo>
                    <a:pt x="63" y="90"/>
                  </a:lnTo>
                  <a:lnTo>
                    <a:pt x="61" y="92"/>
                  </a:lnTo>
                  <a:lnTo>
                    <a:pt x="59" y="100"/>
                  </a:lnTo>
                  <a:lnTo>
                    <a:pt x="55" y="104"/>
                  </a:lnTo>
                  <a:lnTo>
                    <a:pt x="55" y="112"/>
                  </a:lnTo>
                  <a:lnTo>
                    <a:pt x="53" y="120"/>
                  </a:lnTo>
                  <a:lnTo>
                    <a:pt x="51" y="130"/>
                  </a:lnTo>
                  <a:lnTo>
                    <a:pt x="47" y="139"/>
                  </a:lnTo>
                  <a:lnTo>
                    <a:pt x="43" y="147"/>
                  </a:lnTo>
                  <a:lnTo>
                    <a:pt x="42" y="159"/>
                  </a:lnTo>
                  <a:lnTo>
                    <a:pt x="40" y="173"/>
                  </a:lnTo>
                  <a:lnTo>
                    <a:pt x="36" y="184"/>
                  </a:lnTo>
                  <a:lnTo>
                    <a:pt x="32" y="198"/>
                  </a:lnTo>
                  <a:lnTo>
                    <a:pt x="30" y="212"/>
                  </a:lnTo>
                  <a:lnTo>
                    <a:pt x="28" y="228"/>
                  </a:lnTo>
                  <a:lnTo>
                    <a:pt x="24" y="234"/>
                  </a:lnTo>
                  <a:lnTo>
                    <a:pt x="22" y="241"/>
                  </a:lnTo>
                  <a:lnTo>
                    <a:pt x="22" y="251"/>
                  </a:lnTo>
                  <a:lnTo>
                    <a:pt x="20" y="259"/>
                  </a:lnTo>
                  <a:lnTo>
                    <a:pt x="18" y="267"/>
                  </a:lnTo>
                  <a:lnTo>
                    <a:pt x="16" y="277"/>
                  </a:lnTo>
                  <a:lnTo>
                    <a:pt x="16" y="285"/>
                  </a:lnTo>
                  <a:lnTo>
                    <a:pt x="16" y="296"/>
                  </a:lnTo>
                  <a:lnTo>
                    <a:pt x="14" y="304"/>
                  </a:lnTo>
                  <a:lnTo>
                    <a:pt x="12" y="314"/>
                  </a:lnTo>
                  <a:lnTo>
                    <a:pt x="10" y="324"/>
                  </a:lnTo>
                  <a:lnTo>
                    <a:pt x="10" y="332"/>
                  </a:lnTo>
                  <a:lnTo>
                    <a:pt x="10" y="341"/>
                  </a:lnTo>
                  <a:lnTo>
                    <a:pt x="8" y="351"/>
                  </a:lnTo>
                  <a:lnTo>
                    <a:pt x="6" y="359"/>
                  </a:lnTo>
                  <a:lnTo>
                    <a:pt x="6" y="371"/>
                  </a:lnTo>
                  <a:lnTo>
                    <a:pt x="2" y="385"/>
                  </a:lnTo>
                  <a:lnTo>
                    <a:pt x="2" y="402"/>
                  </a:lnTo>
                  <a:lnTo>
                    <a:pt x="0" y="416"/>
                  </a:lnTo>
                  <a:lnTo>
                    <a:pt x="0" y="430"/>
                  </a:lnTo>
                  <a:lnTo>
                    <a:pt x="0" y="437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3"/>
                  </a:lnTo>
                  <a:lnTo>
                    <a:pt x="32" y="510"/>
                  </a:lnTo>
                  <a:lnTo>
                    <a:pt x="36" y="504"/>
                  </a:lnTo>
                  <a:lnTo>
                    <a:pt x="43" y="490"/>
                  </a:lnTo>
                  <a:lnTo>
                    <a:pt x="49" y="481"/>
                  </a:lnTo>
                  <a:lnTo>
                    <a:pt x="55" y="471"/>
                  </a:lnTo>
                  <a:lnTo>
                    <a:pt x="65" y="457"/>
                  </a:lnTo>
                  <a:lnTo>
                    <a:pt x="75" y="445"/>
                  </a:lnTo>
                  <a:lnTo>
                    <a:pt x="83" y="430"/>
                  </a:lnTo>
                  <a:lnTo>
                    <a:pt x="92" y="414"/>
                  </a:lnTo>
                  <a:lnTo>
                    <a:pt x="96" y="404"/>
                  </a:lnTo>
                  <a:lnTo>
                    <a:pt x="102" y="396"/>
                  </a:lnTo>
                  <a:lnTo>
                    <a:pt x="106" y="386"/>
                  </a:lnTo>
                  <a:lnTo>
                    <a:pt x="110" y="379"/>
                  </a:lnTo>
                  <a:lnTo>
                    <a:pt x="114" y="369"/>
                  </a:lnTo>
                  <a:lnTo>
                    <a:pt x="118" y="359"/>
                  </a:lnTo>
                  <a:lnTo>
                    <a:pt x="122" y="351"/>
                  </a:lnTo>
                  <a:lnTo>
                    <a:pt x="128" y="341"/>
                  </a:lnTo>
                  <a:lnTo>
                    <a:pt x="130" y="332"/>
                  </a:lnTo>
                  <a:lnTo>
                    <a:pt x="134" y="322"/>
                  </a:lnTo>
                  <a:lnTo>
                    <a:pt x="135" y="312"/>
                  </a:lnTo>
                  <a:lnTo>
                    <a:pt x="141" y="304"/>
                  </a:lnTo>
                  <a:lnTo>
                    <a:pt x="141" y="292"/>
                  </a:lnTo>
                  <a:lnTo>
                    <a:pt x="143" y="283"/>
                  </a:lnTo>
                  <a:lnTo>
                    <a:pt x="145" y="273"/>
                  </a:lnTo>
                  <a:lnTo>
                    <a:pt x="147" y="263"/>
                  </a:lnTo>
                  <a:lnTo>
                    <a:pt x="147" y="251"/>
                  </a:lnTo>
                  <a:lnTo>
                    <a:pt x="149" y="241"/>
                  </a:lnTo>
                  <a:lnTo>
                    <a:pt x="151" y="232"/>
                  </a:lnTo>
                  <a:lnTo>
                    <a:pt x="153" y="224"/>
                  </a:lnTo>
                  <a:lnTo>
                    <a:pt x="153" y="214"/>
                  </a:lnTo>
                  <a:lnTo>
                    <a:pt x="153" y="206"/>
                  </a:lnTo>
                  <a:lnTo>
                    <a:pt x="153" y="196"/>
                  </a:lnTo>
                  <a:lnTo>
                    <a:pt x="153" y="186"/>
                  </a:lnTo>
                  <a:lnTo>
                    <a:pt x="153" y="179"/>
                  </a:lnTo>
                  <a:lnTo>
                    <a:pt x="153" y="169"/>
                  </a:lnTo>
                  <a:lnTo>
                    <a:pt x="153" y="161"/>
                  </a:lnTo>
                  <a:lnTo>
                    <a:pt x="153" y="153"/>
                  </a:lnTo>
                  <a:lnTo>
                    <a:pt x="151" y="137"/>
                  </a:lnTo>
                  <a:lnTo>
                    <a:pt x="149" y="126"/>
                  </a:lnTo>
                  <a:lnTo>
                    <a:pt x="147" y="114"/>
                  </a:lnTo>
                  <a:lnTo>
                    <a:pt x="147" y="104"/>
                  </a:lnTo>
                  <a:lnTo>
                    <a:pt x="147" y="94"/>
                  </a:lnTo>
                  <a:lnTo>
                    <a:pt x="147" y="90"/>
                  </a:lnTo>
                  <a:lnTo>
                    <a:pt x="147" y="86"/>
                  </a:lnTo>
                  <a:lnTo>
                    <a:pt x="137" y="39"/>
                  </a:lnTo>
                  <a:lnTo>
                    <a:pt x="139" y="35"/>
                  </a:lnTo>
                  <a:lnTo>
                    <a:pt x="147" y="33"/>
                  </a:lnTo>
                  <a:lnTo>
                    <a:pt x="153" y="30"/>
                  </a:lnTo>
                  <a:lnTo>
                    <a:pt x="161" y="28"/>
                  </a:lnTo>
                  <a:lnTo>
                    <a:pt x="167" y="26"/>
                  </a:lnTo>
                  <a:lnTo>
                    <a:pt x="177" y="26"/>
                  </a:lnTo>
                  <a:lnTo>
                    <a:pt x="184" y="22"/>
                  </a:lnTo>
                  <a:lnTo>
                    <a:pt x="192" y="22"/>
                  </a:lnTo>
                  <a:lnTo>
                    <a:pt x="200" y="20"/>
                  </a:lnTo>
                  <a:lnTo>
                    <a:pt x="208" y="20"/>
                  </a:lnTo>
                  <a:lnTo>
                    <a:pt x="220" y="20"/>
                  </a:lnTo>
                  <a:lnTo>
                    <a:pt x="225" y="22"/>
                  </a:lnTo>
                  <a:lnTo>
                    <a:pt x="188" y="2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1829" y="378"/>
              <a:ext cx="19" cy="51"/>
            </a:xfrm>
            <a:custGeom>
              <a:avLst/>
              <a:gdLst>
                <a:gd name="T0" fmla="*/ 0 w 39"/>
                <a:gd name="T1" fmla="*/ 0 h 102"/>
                <a:gd name="T2" fmla="*/ 4 w 39"/>
                <a:gd name="T3" fmla="*/ 4 h 102"/>
                <a:gd name="T4" fmla="*/ 14 w 39"/>
                <a:gd name="T5" fmla="*/ 16 h 102"/>
                <a:gd name="T6" fmla="*/ 20 w 39"/>
                <a:gd name="T7" fmla="*/ 22 h 102"/>
                <a:gd name="T8" fmla="*/ 26 w 39"/>
                <a:gd name="T9" fmla="*/ 31 h 102"/>
                <a:gd name="T10" fmla="*/ 30 w 39"/>
                <a:gd name="T11" fmla="*/ 39 h 102"/>
                <a:gd name="T12" fmla="*/ 37 w 39"/>
                <a:gd name="T13" fmla="*/ 51 h 102"/>
                <a:gd name="T14" fmla="*/ 37 w 39"/>
                <a:gd name="T15" fmla="*/ 59 h 102"/>
                <a:gd name="T16" fmla="*/ 39 w 39"/>
                <a:gd name="T17" fmla="*/ 69 h 102"/>
                <a:gd name="T18" fmla="*/ 39 w 39"/>
                <a:gd name="T19" fmla="*/ 77 h 102"/>
                <a:gd name="T20" fmla="*/ 39 w 39"/>
                <a:gd name="T21" fmla="*/ 84 h 102"/>
                <a:gd name="T22" fmla="*/ 37 w 39"/>
                <a:gd name="T23" fmla="*/ 96 h 102"/>
                <a:gd name="T24" fmla="*/ 37 w 39"/>
                <a:gd name="T25" fmla="*/ 102 h 102"/>
                <a:gd name="T26" fmla="*/ 34 w 39"/>
                <a:gd name="T27" fmla="*/ 96 h 102"/>
                <a:gd name="T28" fmla="*/ 26 w 39"/>
                <a:gd name="T29" fmla="*/ 84 h 102"/>
                <a:gd name="T30" fmla="*/ 22 w 39"/>
                <a:gd name="T31" fmla="*/ 77 h 102"/>
                <a:gd name="T32" fmla="*/ 18 w 39"/>
                <a:gd name="T33" fmla="*/ 67 h 102"/>
                <a:gd name="T34" fmla="*/ 14 w 39"/>
                <a:gd name="T35" fmla="*/ 57 h 102"/>
                <a:gd name="T36" fmla="*/ 10 w 39"/>
                <a:gd name="T37" fmla="*/ 49 h 102"/>
                <a:gd name="T38" fmla="*/ 6 w 39"/>
                <a:gd name="T39" fmla="*/ 37 h 102"/>
                <a:gd name="T40" fmla="*/ 4 w 39"/>
                <a:gd name="T41" fmla="*/ 27 h 102"/>
                <a:gd name="T42" fmla="*/ 0 w 39"/>
                <a:gd name="T43" fmla="*/ 18 h 102"/>
                <a:gd name="T44" fmla="*/ 0 w 39"/>
                <a:gd name="T45" fmla="*/ 12 h 102"/>
                <a:gd name="T46" fmla="*/ 0 w 39"/>
                <a:gd name="T47" fmla="*/ 4 h 102"/>
                <a:gd name="T48" fmla="*/ 0 w 39"/>
                <a:gd name="T49" fmla="*/ 0 h 102"/>
                <a:gd name="T50" fmla="*/ 0 w 39"/>
                <a:gd name="T5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102">
                  <a:moveTo>
                    <a:pt x="0" y="0"/>
                  </a:moveTo>
                  <a:lnTo>
                    <a:pt x="4" y="4"/>
                  </a:lnTo>
                  <a:lnTo>
                    <a:pt x="14" y="16"/>
                  </a:lnTo>
                  <a:lnTo>
                    <a:pt x="20" y="22"/>
                  </a:lnTo>
                  <a:lnTo>
                    <a:pt x="26" y="31"/>
                  </a:lnTo>
                  <a:lnTo>
                    <a:pt x="30" y="39"/>
                  </a:lnTo>
                  <a:lnTo>
                    <a:pt x="37" y="51"/>
                  </a:lnTo>
                  <a:lnTo>
                    <a:pt x="37" y="59"/>
                  </a:lnTo>
                  <a:lnTo>
                    <a:pt x="39" y="69"/>
                  </a:lnTo>
                  <a:lnTo>
                    <a:pt x="39" y="77"/>
                  </a:lnTo>
                  <a:lnTo>
                    <a:pt x="39" y="84"/>
                  </a:lnTo>
                  <a:lnTo>
                    <a:pt x="37" y="96"/>
                  </a:lnTo>
                  <a:lnTo>
                    <a:pt x="37" y="102"/>
                  </a:lnTo>
                  <a:lnTo>
                    <a:pt x="34" y="96"/>
                  </a:lnTo>
                  <a:lnTo>
                    <a:pt x="26" y="84"/>
                  </a:lnTo>
                  <a:lnTo>
                    <a:pt x="22" y="77"/>
                  </a:lnTo>
                  <a:lnTo>
                    <a:pt x="18" y="67"/>
                  </a:lnTo>
                  <a:lnTo>
                    <a:pt x="14" y="57"/>
                  </a:lnTo>
                  <a:lnTo>
                    <a:pt x="10" y="49"/>
                  </a:lnTo>
                  <a:lnTo>
                    <a:pt x="6" y="37"/>
                  </a:lnTo>
                  <a:lnTo>
                    <a:pt x="4" y="27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1828" y="455"/>
              <a:ext cx="18" cy="44"/>
            </a:xfrm>
            <a:custGeom>
              <a:avLst/>
              <a:gdLst>
                <a:gd name="T0" fmla="*/ 24 w 37"/>
                <a:gd name="T1" fmla="*/ 4 h 88"/>
                <a:gd name="T2" fmla="*/ 18 w 37"/>
                <a:gd name="T3" fmla="*/ 18 h 88"/>
                <a:gd name="T4" fmla="*/ 12 w 37"/>
                <a:gd name="T5" fmla="*/ 27 h 88"/>
                <a:gd name="T6" fmla="*/ 8 w 37"/>
                <a:gd name="T7" fmla="*/ 35 h 88"/>
                <a:gd name="T8" fmla="*/ 4 w 37"/>
                <a:gd name="T9" fmla="*/ 45 h 88"/>
                <a:gd name="T10" fmla="*/ 4 w 37"/>
                <a:gd name="T11" fmla="*/ 55 h 88"/>
                <a:gd name="T12" fmla="*/ 0 w 37"/>
                <a:gd name="T13" fmla="*/ 69 h 88"/>
                <a:gd name="T14" fmla="*/ 2 w 37"/>
                <a:gd name="T15" fmla="*/ 80 h 88"/>
                <a:gd name="T16" fmla="*/ 4 w 37"/>
                <a:gd name="T17" fmla="*/ 86 h 88"/>
                <a:gd name="T18" fmla="*/ 6 w 37"/>
                <a:gd name="T19" fmla="*/ 88 h 88"/>
                <a:gd name="T20" fmla="*/ 37 w 37"/>
                <a:gd name="T21" fmla="*/ 88 h 88"/>
                <a:gd name="T22" fmla="*/ 34 w 37"/>
                <a:gd name="T23" fmla="*/ 86 h 88"/>
                <a:gd name="T24" fmla="*/ 32 w 37"/>
                <a:gd name="T25" fmla="*/ 82 h 88"/>
                <a:gd name="T26" fmla="*/ 28 w 37"/>
                <a:gd name="T27" fmla="*/ 74 h 88"/>
                <a:gd name="T28" fmla="*/ 26 w 37"/>
                <a:gd name="T29" fmla="*/ 61 h 88"/>
                <a:gd name="T30" fmla="*/ 24 w 37"/>
                <a:gd name="T31" fmla="*/ 51 h 88"/>
                <a:gd name="T32" fmla="*/ 24 w 37"/>
                <a:gd name="T33" fmla="*/ 41 h 88"/>
                <a:gd name="T34" fmla="*/ 24 w 37"/>
                <a:gd name="T35" fmla="*/ 29 h 88"/>
                <a:gd name="T36" fmla="*/ 26 w 37"/>
                <a:gd name="T37" fmla="*/ 22 h 88"/>
                <a:gd name="T38" fmla="*/ 26 w 37"/>
                <a:gd name="T39" fmla="*/ 12 h 88"/>
                <a:gd name="T40" fmla="*/ 26 w 37"/>
                <a:gd name="T41" fmla="*/ 6 h 88"/>
                <a:gd name="T42" fmla="*/ 26 w 37"/>
                <a:gd name="T43" fmla="*/ 0 h 88"/>
                <a:gd name="T44" fmla="*/ 24 w 37"/>
                <a:gd name="T45" fmla="*/ 4 h 88"/>
                <a:gd name="T46" fmla="*/ 24 w 37"/>
                <a:gd name="T47" fmla="*/ 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88">
                  <a:moveTo>
                    <a:pt x="24" y="4"/>
                  </a:moveTo>
                  <a:lnTo>
                    <a:pt x="18" y="18"/>
                  </a:lnTo>
                  <a:lnTo>
                    <a:pt x="12" y="27"/>
                  </a:lnTo>
                  <a:lnTo>
                    <a:pt x="8" y="35"/>
                  </a:lnTo>
                  <a:lnTo>
                    <a:pt x="4" y="45"/>
                  </a:lnTo>
                  <a:lnTo>
                    <a:pt x="4" y="55"/>
                  </a:lnTo>
                  <a:lnTo>
                    <a:pt x="0" y="69"/>
                  </a:lnTo>
                  <a:lnTo>
                    <a:pt x="2" y="80"/>
                  </a:lnTo>
                  <a:lnTo>
                    <a:pt x="4" y="86"/>
                  </a:lnTo>
                  <a:lnTo>
                    <a:pt x="6" y="88"/>
                  </a:lnTo>
                  <a:lnTo>
                    <a:pt x="37" y="88"/>
                  </a:lnTo>
                  <a:lnTo>
                    <a:pt x="34" y="86"/>
                  </a:lnTo>
                  <a:lnTo>
                    <a:pt x="32" y="82"/>
                  </a:lnTo>
                  <a:lnTo>
                    <a:pt x="28" y="74"/>
                  </a:lnTo>
                  <a:lnTo>
                    <a:pt x="26" y="61"/>
                  </a:lnTo>
                  <a:lnTo>
                    <a:pt x="24" y="51"/>
                  </a:lnTo>
                  <a:lnTo>
                    <a:pt x="24" y="41"/>
                  </a:lnTo>
                  <a:lnTo>
                    <a:pt x="24" y="29"/>
                  </a:lnTo>
                  <a:lnTo>
                    <a:pt x="26" y="22"/>
                  </a:lnTo>
                  <a:lnTo>
                    <a:pt x="26" y="12"/>
                  </a:lnTo>
                  <a:lnTo>
                    <a:pt x="26" y="6"/>
                  </a:lnTo>
                  <a:lnTo>
                    <a:pt x="26" y="0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765" y="380"/>
              <a:ext cx="130" cy="218"/>
            </a:xfrm>
            <a:custGeom>
              <a:avLst/>
              <a:gdLst>
                <a:gd name="T0" fmla="*/ 223 w 260"/>
                <a:gd name="T1" fmla="*/ 167 h 435"/>
                <a:gd name="T2" fmla="*/ 243 w 260"/>
                <a:gd name="T3" fmla="*/ 147 h 435"/>
                <a:gd name="T4" fmla="*/ 255 w 260"/>
                <a:gd name="T5" fmla="*/ 129 h 435"/>
                <a:gd name="T6" fmla="*/ 259 w 260"/>
                <a:gd name="T7" fmla="*/ 108 h 435"/>
                <a:gd name="T8" fmla="*/ 257 w 260"/>
                <a:gd name="T9" fmla="*/ 84 h 435"/>
                <a:gd name="T10" fmla="*/ 249 w 260"/>
                <a:gd name="T11" fmla="*/ 65 h 435"/>
                <a:gd name="T12" fmla="*/ 235 w 260"/>
                <a:gd name="T13" fmla="*/ 45 h 435"/>
                <a:gd name="T14" fmla="*/ 214 w 260"/>
                <a:gd name="T15" fmla="*/ 29 h 435"/>
                <a:gd name="T16" fmla="*/ 194 w 260"/>
                <a:gd name="T17" fmla="*/ 25 h 435"/>
                <a:gd name="T18" fmla="*/ 163 w 260"/>
                <a:gd name="T19" fmla="*/ 12 h 435"/>
                <a:gd name="T20" fmla="*/ 153 w 260"/>
                <a:gd name="T21" fmla="*/ 8 h 435"/>
                <a:gd name="T22" fmla="*/ 135 w 260"/>
                <a:gd name="T23" fmla="*/ 4 h 435"/>
                <a:gd name="T24" fmla="*/ 108 w 260"/>
                <a:gd name="T25" fmla="*/ 2 h 435"/>
                <a:gd name="T26" fmla="*/ 80 w 260"/>
                <a:gd name="T27" fmla="*/ 10 h 435"/>
                <a:gd name="T28" fmla="*/ 53 w 260"/>
                <a:gd name="T29" fmla="*/ 31 h 435"/>
                <a:gd name="T30" fmla="*/ 39 w 260"/>
                <a:gd name="T31" fmla="*/ 45 h 435"/>
                <a:gd name="T32" fmla="*/ 30 w 260"/>
                <a:gd name="T33" fmla="*/ 65 h 435"/>
                <a:gd name="T34" fmla="*/ 20 w 260"/>
                <a:gd name="T35" fmla="*/ 82 h 435"/>
                <a:gd name="T36" fmla="*/ 12 w 260"/>
                <a:gd name="T37" fmla="*/ 102 h 435"/>
                <a:gd name="T38" fmla="*/ 6 w 260"/>
                <a:gd name="T39" fmla="*/ 120 h 435"/>
                <a:gd name="T40" fmla="*/ 2 w 260"/>
                <a:gd name="T41" fmla="*/ 141 h 435"/>
                <a:gd name="T42" fmla="*/ 0 w 260"/>
                <a:gd name="T43" fmla="*/ 159 h 435"/>
                <a:gd name="T44" fmla="*/ 0 w 260"/>
                <a:gd name="T45" fmla="*/ 174 h 435"/>
                <a:gd name="T46" fmla="*/ 8 w 260"/>
                <a:gd name="T47" fmla="*/ 204 h 435"/>
                <a:gd name="T48" fmla="*/ 18 w 260"/>
                <a:gd name="T49" fmla="*/ 231 h 435"/>
                <a:gd name="T50" fmla="*/ 30 w 260"/>
                <a:gd name="T51" fmla="*/ 251 h 435"/>
                <a:gd name="T52" fmla="*/ 39 w 260"/>
                <a:gd name="T53" fmla="*/ 267 h 435"/>
                <a:gd name="T54" fmla="*/ 47 w 260"/>
                <a:gd name="T55" fmla="*/ 276 h 435"/>
                <a:gd name="T56" fmla="*/ 53 w 260"/>
                <a:gd name="T57" fmla="*/ 286 h 435"/>
                <a:gd name="T58" fmla="*/ 47 w 260"/>
                <a:gd name="T59" fmla="*/ 320 h 435"/>
                <a:gd name="T60" fmla="*/ 35 w 260"/>
                <a:gd name="T61" fmla="*/ 329 h 435"/>
                <a:gd name="T62" fmla="*/ 28 w 260"/>
                <a:gd name="T63" fmla="*/ 345 h 435"/>
                <a:gd name="T64" fmla="*/ 26 w 260"/>
                <a:gd name="T65" fmla="*/ 369 h 435"/>
                <a:gd name="T66" fmla="*/ 28 w 260"/>
                <a:gd name="T67" fmla="*/ 394 h 435"/>
                <a:gd name="T68" fmla="*/ 33 w 260"/>
                <a:gd name="T69" fmla="*/ 418 h 435"/>
                <a:gd name="T70" fmla="*/ 37 w 260"/>
                <a:gd name="T71" fmla="*/ 433 h 435"/>
                <a:gd name="T72" fmla="*/ 149 w 260"/>
                <a:gd name="T73" fmla="*/ 431 h 435"/>
                <a:gd name="T74" fmla="*/ 217 w 260"/>
                <a:gd name="T75" fmla="*/ 171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0" h="435">
                  <a:moveTo>
                    <a:pt x="217" y="171"/>
                  </a:moveTo>
                  <a:lnTo>
                    <a:pt x="223" y="167"/>
                  </a:lnTo>
                  <a:lnTo>
                    <a:pt x="237" y="157"/>
                  </a:lnTo>
                  <a:lnTo>
                    <a:pt x="243" y="147"/>
                  </a:lnTo>
                  <a:lnTo>
                    <a:pt x="251" y="139"/>
                  </a:lnTo>
                  <a:lnTo>
                    <a:pt x="255" y="129"/>
                  </a:lnTo>
                  <a:lnTo>
                    <a:pt x="259" y="120"/>
                  </a:lnTo>
                  <a:lnTo>
                    <a:pt x="259" y="108"/>
                  </a:lnTo>
                  <a:lnTo>
                    <a:pt x="260" y="98"/>
                  </a:lnTo>
                  <a:lnTo>
                    <a:pt x="257" y="84"/>
                  </a:lnTo>
                  <a:lnTo>
                    <a:pt x="255" y="74"/>
                  </a:lnTo>
                  <a:lnTo>
                    <a:pt x="249" y="65"/>
                  </a:lnTo>
                  <a:lnTo>
                    <a:pt x="243" y="55"/>
                  </a:lnTo>
                  <a:lnTo>
                    <a:pt x="235" y="45"/>
                  </a:lnTo>
                  <a:lnTo>
                    <a:pt x="229" y="39"/>
                  </a:lnTo>
                  <a:lnTo>
                    <a:pt x="214" y="29"/>
                  </a:lnTo>
                  <a:lnTo>
                    <a:pt x="202" y="25"/>
                  </a:lnTo>
                  <a:lnTo>
                    <a:pt x="194" y="25"/>
                  </a:lnTo>
                  <a:lnTo>
                    <a:pt x="192" y="27"/>
                  </a:lnTo>
                  <a:lnTo>
                    <a:pt x="163" y="12"/>
                  </a:lnTo>
                  <a:lnTo>
                    <a:pt x="159" y="12"/>
                  </a:lnTo>
                  <a:lnTo>
                    <a:pt x="153" y="8"/>
                  </a:lnTo>
                  <a:lnTo>
                    <a:pt x="145" y="6"/>
                  </a:lnTo>
                  <a:lnTo>
                    <a:pt x="135" y="4"/>
                  </a:lnTo>
                  <a:lnTo>
                    <a:pt x="122" y="0"/>
                  </a:lnTo>
                  <a:lnTo>
                    <a:pt x="108" y="2"/>
                  </a:lnTo>
                  <a:lnTo>
                    <a:pt x="92" y="4"/>
                  </a:lnTo>
                  <a:lnTo>
                    <a:pt x="80" y="10"/>
                  </a:lnTo>
                  <a:lnTo>
                    <a:pt x="67" y="18"/>
                  </a:lnTo>
                  <a:lnTo>
                    <a:pt x="53" y="31"/>
                  </a:lnTo>
                  <a:lnTo>
                    <a:pt x="45" y="37"/>
                  </a:lnTo>
                  <a:lnTo>
                    <a:pt x="39" y="45"/>
                  </a:lnTo>
                  <a:lnTo>
                    <a:pt x="33" y="55"/>
                  </a:lnTo>
                  <a:lnTo>
                    <a:pt x="30" y="65"/>
                  </a:lnTo>
                  <a:lnTo>
                    <a:pt x="24" y="72"/>
                  </a:lnTo>
                  <a:lnTo>
                    <a:pt x="20" y="82"/>
                  </a:lnTo>
                  <a:lnTo>
                    <a:pt x="14" y="92"/>
                  </a:lnTo>
                  <a:lnTo>
                    <a:pt x="12" y="102"/>
                  </a:lnTo>
                  <a:lnTo>
                    <a:pt x="8" y="112"/>
                  </a:lnTo>
                  <a:lnTo>
                    <a:pt x="6" y="120"/>
                  </a:lnTo>
                  <a:lnTo>
                    <a:pt x="2" y="131"/>
                  </a:lnTo>
                  <a:lnTo>
                    <a:pt x="2" y="141"/>
                  </a:lnTo>
                  <a:lnTo>
                    <a:pt x="0" y="149"/>
                  </a:lnTo>
                  <a:lnTo>
                    <a:pt x="0" y="159"/>
                  </a:lnTo>
                  <a:lnTo>
                    <a:pt x="0" y="165"/>
                  </a:lnTo>
                  <a:lnTo>
                    <a:pt x="0" y="174"/>
                  </a:lnTo>
                  <a:lnTo>
                    <a:pt x="2" y="190"/>
                  </a:lnTo>
                  <a:lnTo>
                    <a:pt x="8" y="204"/>
                  </a:lnTo>
                  <a:lnTo>
                    <a:pt x="12" y="218"/>
                  </a:lnTo>
                  <a:lnTo>
                    <a:pt x="18" y="231"/>
                  </a:lnTo>
                  <a:lnTo>
                    <a:pt x="22" y="241"/>
                  </a:lnTo>
                  <a:lnTo>
                    <a:pt x="30" y="251"/>
                  </a:lnTo>
                  <a:lnTo>
                    <a:pt x="33" y="259"/>
                  </a:lnTo>
                  <a:lnTo>
                    <a:pt x="39" y="267"/>
                  </a:lnTo>
                  <a:lnTo>
                    <a:pt x="41" y="271"/>
                  </a:lnTo>
                  <a:lnTo>
                    <a:pt x="47" y="276"/>
                  </a:lnTo>
                  <a:lnTo>
                    <a:pt x="51" y="282"/>
                  </a:lnTo>
                  <a:lnTo>
                    <a:pt x="53" y="286"/>
                  </a:lnTo>
                  <a:lnTo>
                    <a:pt x="53" y="318"/>
                  </a:lnTo>
                  <a:lnTo>
                    <a:pt x="47" y="320"/>
                  </a:lnTo>
                  <a:lnTo>
                    <a:pt x="39" y="325"/>
                  </a:lnTo>
                  <a:lnTo>
                    <a:pt x="35" y="329"/>
                  </a:lnTo>
                  <a:lnTo>
                    <a:pt x="32" y="337"/>
                  </a:lnTo>
                  <a:lnTo>
                    <a:pt x="28" y="345"/>
                  </a:lnTo>
                  <a:lnTo>
                    <a:pt x="28" y="357"/>
                  </a:lnTo>
                  <a:lnTo>
                    <a:pt x="26" y="369"/>
                  </a:lnTo>
                  <a:lnTo>
                    <a:pt x="26" y="382"/>
                  </a:lnTo>
                  <a:lnTo>
                    <a:pt x="28" y="394"/>
                  </a:lnTo>
                  <a:lnTo>
                    <a:pt x="30" y="408"/>
                  </a:lnTo>
                  <a:lnTo>
                    <a:pt x="33" y="418"/>
                  </a:lnTo>
                  <a:lnTo>
                    <a:pt x="35" y="427"/>
                  </a:lnTo>
                  <a:lnTo>
                    <a:pt x="37" y="433"/>
                  </a:lnTo>
                  <a:lnTo>
                    <a:pt x="39" y="435"/>
                  </a:lnTo>
                  <a:lnTo>
                    <a:pt x="149" y="431"/>
                  </a:lnTo>
                  <a:lnTo>
                    <a:pt x="217" y="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699" y="601"/>
              <a:ext cx="130" cy="220"/>
            </a:xfrm>
            <a:custGeom>
              <a:avLst/>
              <a:gdLst>
                <a:gd name="T0" fmla="*/ 163 w 260"/>
                <a:gd name="T1" fmla="*/ 0 h 439"/>
                <a:gd name="T2" fmla="*/ 55 w 260"/>
                <a:gd name="T3" fmla="*/ 8 h 439"/>
                <a:gd name="T4" fmla="*/ 10 w 260"/>
                <a:gd name="T5" fmla="*/ 28 h 439"/>
                <a:gd name="T6" fmla="*/ 0 w 260"/>
                <a:gd name="T7" fmla="*/ 239 h 439"/>
                <a:gd name="T8" fmla="*/ 2 w 260"/>
                <a:gd name="T9" fmla="*/ 302 h 439"/>
                <a:gd name="T10" fmla="*/ 10 w 260"/>
                <a:gd name="T11" fmla="*/ 347 h 439"/>
                <a:gd name="T12" fmla="*/ 35 w 260"/>
                <a:gd name="T13" fmla="*/ 357 h 439"/>
                <a:gd name="T14" fmla="*/ 35 w 260"/>
                <a:gd name="T15" fmla="*/ 412 h 439"/>
                <a:gd name="T16" fmla="*/ 121 w 260"/>
                <a:gd name="T17" fmla="*/ 439 h 439"/>
                <a:gd name="T18" fmla="*/ 180 w 260"/>
                <a:gd name="T19" fmla="*/ 432 h 439"/>
                <a:gd name="T20" fmla="*/ 180 w 260"/>
                <a:gd name="T21" fmla="*/ 385 h 439"/>
                <a:gd name="T22" fmla="*/ 260 w 260"/>
                <a:gd name="T23" fmla="*/ 371 h 439"/>
                <a:gd name="T24" fmla="*/ 163 w 260"/>
                <a:gd name="T25" fmla="*/ 0 h 439"/>
                <a:gd name="T26" fmla="*/ 163 w 260"/>
                <a:gd name="T27" fmla="*/ 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0" h="439">
                  <a:moveTo>
                    <a:pt x="163" y="0"/>
                  </a:moveTo>
                  <a:lnTo>
                    <a:pt x="55" y="8"/>
                  </a:lnTo>
                  <a:lnTo>
                    <a:pt x="10" y="28"/>
                  </a:lnTo>
                  <a:lnTo>
                    <a:pt x="0" y="239"/>
                  </a:lnTo>
                  <a:lnTo>
                    <a:pt x="2" y="302"/>
                  </a:lnTo>
                  <a:lnTo>
                    <a:pt x="10" y="347"/>
                  </a:lnTo>
                  <a:lnTo>
                    <a:pt x="35" y="357"/>
                  </a:lnTo>
                  <a:lnTo>
                    <a:pt x="35" y="412"/>
                  </a:lnTo>
                  <a:lnTo>
                    <a:pt x="121" y="439"/>
                  </a:lnTo>
                  <a:lnTo>
                    <a:pt x="180" y="432"/>
                  </a:lnTo>
                  <a:lnTo>
                    <a:pt x="180" y="385"/>
                  </a:lnTo>
                  <a:lnTo>
                    <a:pt x="260" y="37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2E2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700" y="605"/>
              <a:ext cx="27" cy="161"/>
            </a:xfrm>
            <a:custGeom>
              <a:avLst/>
              <a:gdLst>
                <a:gd name="T0" fmla="*/ 8 w 55"/>
                <a:gd name="T1" fmla="*/ 14 h 322"/>
                <a:gd name="T2" fmla="*/ 55 w 55"/>
                <a:gd name="T3" fmla="*/ 0 h 322"/>
                <a:gd name="T4" fmla="*/ 43 w 55"/>
                <a:gd name="T5" fmla="*/ 71 h 322"/>
                <a:gd name="T6" fmla="*/ 37 w 55"/>
                <a:gd name="T7" fmla="*/ 255 h 322"/>
                <a:gd name="T8" fmla="*/ 33 w 55"/>
                <a:gd name="T9" fmla="*/ 322 h 322"/>
                <a:gd name="T10" fmla="*/ 4 w 55"/>
                <a:gd name="T11" fmla="*/ 312 h 322"/>
                <a:gd name="T12" fmla="*/ 0 w 55"/>
                <a:gd name="T13" fmla="*/ 190 h 322"/>
                <a:gd name="T14" fmla="*/ 8 w 55"/>
                <a:gd name="T15" fmla="*/ 14 h 322"/>
                <a:gd name="T16" fmla="*/ 8 w 55"/>
                <a:gd name="T17" fmla="*/ 14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322">
                  <a:moveTo>
                    <a:pt x="8" y="14"/>
                  </a:moveTo>
                  <a:lnTo>
                    <a:pt x="55" y="0"/>
                  </a:lnTo>
                  <a:lnTo>
                    <a:pt x="43" y="71"/>
                  </a:lnTo>
                  <a:lnTo>
                    <a:pt x="37" y="255"/>
                  </a:lnTo>
                  <a:lnTo>
                    <a:pt x="33" y="322"/>
                  </a:lnTo>
                  <a:lnTo>
                    <a:pt x="4" y="312"/>
                  </a:lnTo>
                  <a:lnTo>
                    <a:pt x="0" y="190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733" y="834"/>
              <a:ext cx="303" cy="90"/>
            </a:xfrm>
            <a:custGeom>
              <a:avLst/>
              <a:gdLst>
                <a:gd name="T0" fmla="*/ 0 w 606"/>
                <a:gd name="T1" fmla="*/ 18 h 178"/>
                <a:gd name="T2" fmla="*/ 80 w 606"/>
                <a:gd name="T3" fmla="*/ 6 h 178"/>
                <a:gd name="T4" fmla="*/ 207 w 606"/>
                <a:gd name="T5" fmla="*/ 0 h 178"/>
                <a:gd name="T6" fmla="*/ 383 w 606"/>
                <a:gd name="T7" fmla="*/ 10 h 178"/>
                <a:gd name="T8" fmla="*/ 385 w 606"/>
                <a:gd name="T9" fmla="*/ 10 h 178"/>
                <a:gd name="T10" fmla="*/ 393 w 606"/>
                <a:gd name="T11" fmla="*/ 10 h 178"/>
                <a:gd name="T12" fmla="*/ 403 w 606"/>
                <a:gd name="T13" fmla="*/ 12 h 178"/>
                <a:gd name="T14" fmla="*/ 418 w 606"/>
                <a:gd name="T15" fmla="*/ 12 h 178"/>
                <a:gd name="T16" fmla="*/ 426 w 606"/>
                <a:gd name="T17" fmla="*/ 12 h 178"/>
                <a:gd name="T18" fmla="*/ 434 w 606"/>
                <a:gd name="T19" fmla="*/ 14 h 178"/>
                <a:gd name="T20" fmla="*/ 444 w 606"/>
                <a:gd name="T21" fmla="*/ 16 h 178"/>
                <a:gd name="T22" fmla="*/ 452 w 606"/>
                <a:gd name="T23" fmla="*/ 18 h 178"/>
                <a:gd name="T24" fmla="*/ 461 w 606"/>
                <a:gd name="T25" fmla="*/ 18 h 178"/>
                <a:gd name="T26" fmla="*/ 471 w 606"/>
                <a:gd name="T27" fmla="*/ 18 h 178"/>
                <a:gd name="T28" fmla="*/ 483 w 606"/>
                <a:gd name="T29" fmla="*/ 20 h 178"/>
                <a:gd name="T30" fmla="*/ 495 w 606"/>
                <a:gd name="T31" fmla="*/ 23 h 178"/>
                <a:gd name="T32" fmla="*/ 505 w 606"/>
                <a:gd name="T33" fmla="*/ 23 h 178"/>
                <a:gd name="T34" fmla="*/ 514 w 606"/>
                <a:gd name="T35" fmla="*/ 25 h 178"/>
                <a:gd name="T36" fmla="*/ 524 w 606"/>
                <a:gd name="T37" fmla="*/ 25 h 178"/>
                <a:gd name="T38" fmla="*/ 534 w 606"/>
                <a:gd name="T39" fmla="*/ 27 h 178"/>
                <a:gd name="T40" fmla="*/ 544 w 606"/>
                <a:gd name="T41" fmla="*/ 27 h 178"/>
                <a:gd name="T42" fmla="*/ 551 w 606"/>
                <a:gd name="T43" fmla="*/ 31 h 178"/>
                <a:gd name="T44" fmla="*/ 561 w 606"/>
                <a:gd name="T45" fmla="*/ 31 h 178"/>
                <a:gd name="T46" fmla="*/ 571 w 606"/>
                <a:gd name="T47" fmla="*/ 33 h 178"/>
                <a:gd name="T48" fmla="*/ 585 w 606"/>
                <a:gd name="T49" fmla="*/ 35 h 178"/>
                <a:gd name="T50" fmla="*/ 596 w 606"/>
                <a:gd name="T51" fmla="*/ 39 h 178"/>
                <a:gd name="T52" fmla="*/ 604 w 606"/>
                <a:gd name="T53" fmla="*/ 39 h 178"/>
                <a:gd name="T54" fmla="*/ 606 w 606"/>
                <a:gd name="T55" fmla="*/ 43 h 178"/>
                <a:gd name="T56" fmla="*/ 604 w 606"/>
                <a:gd name="T57" fmla="*/ 49 h 178"/>
                <a:gd name="T58" fmla="*/ 602 w 606"/>
                <a:gd name="T59" fmla="*/ 59 h 178"/>
                <a:gd name="T60" fmla="*/ 598 w 606"/>
                <a:gd name="T61" fmla="*/ 65 h 178"/>
                <a:gd name="T62" fmla="*/ 598 w 606"/>
                <a:gd name="T63" fmla="*/ 74 h 178"/>
                <a:gd name="T64" fmla="*/ 596 w 606"/>
                <a:gd name="T65" fmla="*/ 82 h 178"/>
                <a:gd name="T66" fmla="*/ 596 w 606"/>
                <a:gd name="T67" fmla="*/ 92 h 178"/>
                <a:gd name="T68" fmla="*/ 593 w 606"/>
                <a:gd name="T69" fmla="*/ 106 h 178"/>
                <a:gd name="T70" fmla="*/ 591 w 606"/>
                <a:gd name="T71" fmla="*/ 122 h 178"/>
                <a:gd name="T72" fmla="*/ 591 w 606"/>
                <a:gd name="T73" fmla="*/ 131 h 178"/>
                <a:gd name="T74" fmla="*/ 591 w 606"/>
                <a:gd name="T75" fmla="*/ 135 h 178"/>
                <a:gd name="T76" fmla="*/ 420 w 606"/>
                <a:gd name="T77" fmla="*/ 178 h 178"/>
                <a:gd name="T78" fmla="*/ 217 w 606"/>
                <a:gd name="T79" fmla="*/ 157 h 178"/>
                <a:gd name="T80" fmla="*/ 133 w 606"/>
                <a:gd name="T81" fmla="*/ 153 h 178"/>
                <a:gd name="T82" fmla="*/ 47 w 606"/>
                <a:gd name="T83" fmla="*/ 106 h 178"/>
                <a:gd name="T84" fmla="*/ 0 w 606"/>
                <a:gd name="T85" fmla="*/ 18 h 178"/>
                <a:gd name="T86" fmla="*/ 0 w 606"/>
                <a:gd name="T87" fmla="*/ 1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06" h="178">
                  <a:moveTo>
                    <a:pt x="0" y="18"/>
                  </a:moveTo>
                  <a:lnTo>
                    <a:pt x="80" y="6"/>
                  </a:lnTo>
                  <a:lnTo>
                    <a:pt x="207" y="0"/>
                  </a:lnTo>
                  <a:lnTo>
                    <a:pt x="383" y="10"/>
                  </a:lnTo>
                  <a:lnTo>
                    <a:pt x="385" y="10"/>
                  </a:lnTo>
                  <a:lnTo>
                    <a:pt x="393" y="10"/>
                  </a:lnTo>
                  <a:lnTo>
                    <a:pt x="403" y="12"/>
                  </a:lnTo>
                  <a:lnTo>
                    <a:pt x="418" y="12"/>
                  </a:lnTo>
                  <a:lnTo>
                    <a:pt x="426" y="12"/>
                  </a:lnTo>
                  <a:lnTo>
                    <a:pt x="434" y="14"/>
                  </a:lnTo>
                  <a:lnTo>
                    <a:pt x="444" y="16"/>
                  </a:lnTo>
                  <a:lnTo>
                    <a:pt x="452" y="18"/>
                  </a:lnTo>
                  <a:lnTo>
                    <a:pt x="461" y="18"/>
                  </a:lnTo>
                  <a:lnTo>
                    <a:pt x="471" y="18"/>
                  </a:lnTo>
                  <a:lnTo>
                    <a:pt x="483" y="20"/>
                  </a:lnTo>
                  <a:lnTo>
                    <a:pt x="495" y="23"/>
                  </a:lnTo>
                  <a:lnTo>
                    <a:pt x="505" y="23"/>
                  </a:lnTo>
                  <a:lnTo>
                    <a:pt x="514" y="25"/>
                  </a:lnTo>
                  <a:lnTo>
                    <a:pt x="524" y="25"/>
                  </a:lnTo>
                  <a:lnTo>
                    <a:pt x="534" y="27"/>
                  </a:lnTo>
                  <a:lnTo>
                    <a:pt x="544" y="27"/>
                  </a:lnTo>
                  <a:lnTo>
                    <a:pt x="551" y="31"/>
                  </a:lnTo>
                  <a:lnTo>
                    <a:pt x="561" y="31"/>
                  </a:lnTo>
                  <a:lnTo>
                    <a:pt x="571" y="33"/>
                  </a:lnTo>
                  <a:lnTo>
                    <a:pt x="585" y="35"/>
                  </a:lnTo>
                  <a:lnTo>
                    <a:pt x="596" y="39"/>
                  </a:lnTo>
                  <a:lnTo>
                    <a:pt x="604" y="39"/>
                  </a:lnTo>
                  <a:lnTo>
                    <a:pt x="606" y="43"/>
                  </a:lnTo>
                  <a:lnTo>
                    <a:pt x="604" y="49"/>
                  </a:lnTo>
                  <a:lnTo>
                    <a:pt x="602" y="59"/>
                  </a:lnTo>
                  <a:lnTo>
                    <a:pt x="598" y="65"/>
                  </a:lnTo>
                  <a:lnTo>
                    <a:pt x="598" y="74"/>
                  </a:lnTo>
                  <a:lnTo>
                    <a:pt x="596" y="82"/>
                  </a:lnTo>
                  <a:lnTo>
                    <a:pt x="596" y="92"/>
                  </a:lnTo>
                  <a:lnTo>
                    <a:pt x="593" y="106"/>
                  </a:lnTo>
                  <a:lnTo>
                    <a:pt x="591" y="122"/>
                  </a:lnTo>
                  <a:lnTo>
                    <a:pt x="591" y="131"/>
                  </a:lnTo>
                  <a:lnTo>
                    <a:pt x="591" y="135"/>
                  </a:lnTo>
                  <a:lnTo>
                    <a:pt x="420" y="178"/>
                  </a:lnTo>
                  <a:lnTo>
                    <a:pt x="217" y="157"/>
                  </a:lnTo>
                  <a:lnTo>
                    <a:pt x="133" y="153"/>
                  </a:lnTo>
                  <a:lnTo>
                    <a:pt x="47" y="10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2E2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732" y="843"/>
              <a:ext cx="65" cy="64"/>
            </a:xfrm>
            <a:custGeom>
              <a:avLst/>
              <a:gdLst>
                <a:gd name="T0" fmla="*/ 0 w 131"/>
                <a:gd name="T1" fmla="*/ 0 h 127"/>
                <a:gd name="T2" fmla="*/ 0 w 131"/>
                <a:gd name="T3" fmla="*/ 45 h 127"/>
                <a:gd name="T4" fmla="*/ 8 w 131"/>
                <a:gd name="T5" fmla="*/ 88 h 127"/>
                <a:gd name="T6" fmla="*/ 131 w 131"/>
                <a:gd name="T7" fmla="*/ 127 h 127"/>
                <a:gd name="T8" fmla="*/ 121 w 131"/>
                <a:gd name="T9" fmla="*/ 84 h 127"/>
                <a:gd name="T10" fmla="*/ 123 w 131"/>
                <a:gd name="T11" fmla="*/ 41 h 127"/>
                <a:gd name="T12" fmla="*/ 0 w 131"/>
                <a:gd name="T13" fmla="*/ 0 h 127"/>
                <a:gd name="T14" fmla="*/ 0 w 131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27">
                  <a:moveTo>
                    <a:pt x="0" y="0"/>
                  </a:moveTo>
                  <a:lnTo>
                    <a:pt x="0" y="45"/>
                  </a:lnTo>
                  <a:lnTo>
                    <a:pt x="8" y="88"/>
                  </a:lnTo>
                  <a:lnTo>
                    <a:pt x="131" y="127"/>
                  </a:lnTo>
                  <a:lnTo>
                    <a:pt x="121" y="84"/>
                  </a:lnTo>
                  <a:lnTo>
                    <a:pt x="123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756" y="1079"/>
              <a:ext cx="107" cy="68"/>
            </a:xfrm>
            <a:custGeom>
              <a:avLst/>
              <a:gdLst>
                <a:gd name="T0" fmla="*/ 0 w 213"/>
                <a:gd name="T1" fmla="*/ 71 h 138"/>
                <a:gd name="T2" fmla="*/ 4 w 213"/>
                <a:gd name="T3" fmla="*/ 47 h 138"/>
                <a:gd name="T4" fmla="*/ 56 w 213"/>
                <a:gd name="T5" fmla="*/ 36 h 138"/>
                <a:gd name="T6" fmla="*/ 101 w 213"/>
                <a:gd name="T7" fmla="*/ 14 h 138"/>
                <a:gd name="T8" fmla="*/ 209 w 213"/>
                <a:gd name="T9" fmla="*/ 0 h 138"/>
                <a:gd name="T10" fmla="*/ 209 w 213"/>
                <a:gd name="T11" fmla="*/ 2 h 138"/>
                <a:gd name="T12" fmla="*/ 211 w 213"/>
                <a:gd name="T13" fmla="*/ 12 h 138"/>
                <a:gd name="T14" fmla="*/ 211 w 213"/>
                <a:gd name="T15" fmla="*/ 16 h 138"/>
                <a:gd name="T16" fmla="*/ 213 w 213"/>
                <a:gd name="T17" fmla="*/ 26 h 138"/>
                <a:gd name="T18" fmla="*/ 213 w 213"/>
                <a:gd name="T19" fmla="*/ 34 h 138"/>
                <a:gd name="T20" fmla="*/ 213 w 213"/>
                <a:gd name="T21" fmla="*/ 43 h 138"/>
                <a:gd name="T22" fmla="*/ 209 w 213"/>
                <a:gd name="T23" fmla="*/ 53 h 138"/>
                <a:gd name="T24" fmla="*/ 207 w 213"/>
                <a:gd name="T25" fmla="*/ 61 h 138"/>
                <a:gd name="T26" fmla="*/ 203 w 213"/>
                <a:gd name="T27" fmla="*/ 71 h 138"/>
                <a:gd name="T28" fmla="*/ 201 w 213"/>
                <a:gd name="T29" fmla="*/ 81 h 138"/>
                <a:gd name="T30" fmla="*/ 195 w 213"/>
                <a:gd name="T31" fmla="*/ 94 h 138"/>
                <a:gd name="T32" fmla="*/ 193 w 213"/>
                <a:gd name="T33" fmla="*/ 100 h 138"/>
                <a:gd name="T34" fmla="*/ 170 w 213"/>
                <a:gd name="T35" fmla="*/ 138 h 138"/>
                <a:gd name="T36" fmla="*/ 156 w 213"/>
                <a:gd name="T37" fmla="*/ 138 h 138"/>
                <a:gd name="T38" fmla="*/ 174 w 213"/>
                <a:gd name="T39" fmla="*/ 94 h 138"/>
                <a:gd name="T40" fmla="*/ 117 w 213"/>
                <a:gd name="T41" fmla="*/ 132 h 138"/>
                <a:gd name="T42" fmla="*/ 113 w 213"/>
                <a:gd name="T43" fmla="*/ 130 h 138"/>
                <a:gd name="T44" fmla="*/ 105 w 213"/>
                <a:gd name="T45" fmla="*/ 128 h 138"/>
                <a:gd name="T46" fmla="*/ 95 w 213"/>
                <a:gd name="T47" fmla="*/ 124 h 138"/>
                <a:gd name="T48" fmla="*/ 84 w 213"/>
                <a:gd name="T49" fmla="*/ 120 h 138"/>
                <a:gd name="T50" fmla="*/ 70 w 213"/>
                <a:gd name="T51" fmla="*/ 114 h 138"/>
                <a:gd name="T52" fmla="*/ 56 w 213"/>
                <a:gd name="T53" fmla="*/ 110 h 138"/>
                <a:gd name="T54" fmla="*/ 43 w 213"/>
                <a:gd name="T55" fmla="*/ 106 h 138"/>
                <a:gd name="T56" fmla="*/ 31 w 213"/>
                <a:gd name="T57" fmla="*/ 100 h 138"/>
                <a:gd name="T58" fmla="*/ 19 w 213"/>
                <a:gd name="T59" fmla="*/ 94 h 138"/>
                <a:gd name="T60" fmla="*/ 13 w 213"/>
                <a:gd name="T61" fmla="*/ 88 h 138"/>
                <a:gd name="T62" fmla="*/ 7 w 213"/>
                <a:gd name="T63" fmla="*/ 85 h 138"/>
                <a:gd name="T64" fmla="*/ 5 w 213"/>
                <a:gd name="T65" fmla="*/ 81 h 138"/>
                <a:gd name="T66" fmla="*/ 0 w 213"/>
                <a:gd name="T67" fmla="*/ 73 h 138"/>
                <a:gd name="T68" fmla="*/ 0 w 213"/>
                <a:gd name="T69" fmla="*/ 71 h 138"/>
                <a:gd name="T70" fmla="*/ 0 w 213"/>
                <a:gd name="T71" fmla="*/ 7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3" h="138">
                  <a:moveTo>
                    <a:pt x="0" y="71"/>
                  </a:moveTo>
                  <a:lnTo>
                    <a:pt x="4" y="47"/>
                  </a:lnTo>
                  <a:lnTo>
                    <a:pt x="56" y="36"/>
                  </a:lnTo>
                  <a:lnTo>
                    <a:pt x="101" y="14"/>
                  </a:lnTo>
                  <a:lnTo>
                    <a:pt x="209" y="0"/>
                  </a:lnTo>
                  <a:lnTo>
                    <a:pt x="209" y="2"/>
                  </a:lnTo>
                  <a:lnTo>
                    <a:pt x="211" y="12"/>
                  </a:lnTo>
                  <a:lnTo>
                    <a:pt x="211" y="16"/>
                  </a:lnTo>
                  <a:lnTo>
                    <a:pt x="213" y="26"/>
                  </a:lnTo>
                  <a:lnTo>
                    <a:pt x="213" y="34"/>
                  </a:lnTo>
                  <a:lnTo>
                    <a:pt x="213" y="43"/>
                  </a:lnTo>
                  <a:lnTo>
                    <a:pt x="209" y="53"/>
                  </a:lnTo>
                  <a:lnTo>
                    <a:pt x="207" y="61"/>
                  </a:lnTo>
                  <a:lnTo>
                    <a:pt x="203" y="71"/>
                  </a:lnTo>
                  <a:lnTo>
                    <a:pt x="201" y="81"/>
                  </a:lnTo>
                  <a:lnTo>
                    <a:pt x="195" y="94"/>
                  </a:lnTo>
                  <a:lnTo>
                    <a:pt x="193" y="100"/>
                  </a:lnTo>
                  <a:lnTo>
                    <a:pt x="170" y="138"/>
                  </a:lnTo>
                  <a:lnTo>
                    <a:pt x="156" y="138"/>
                  </a:lnTo>
                  <a:lnTo>
                    <a:pt x="174" y="94"/>
                  </a:lnTo>
                  <a:lnTo>
                    <a:pt x="117" y="132"/>
                  </a:lnTo>
                  <a:lnTo>
                    <a:pt x="113" y="130"/>
                  </a:lnTo>
                  <a:lnTo>
                    <a:pt x="105" y="128"/>
                  </a:lnTo>
                  <a:lnTo>
                    <a:pt x="95" y="124"/>
                  </a:lnTo>
                  <a:lnTo>
                    <a:pt x="84" y="120"/>
                  </a:lnTo>
                  <a:lnTo>
                    <a:pt x="70" y="114"/>
                  </a:lnTo>
                  <a:lnTo>
                    <a:pt x="56" y="110"/>
                  </a:lnTo>
                  <a:lnTo>
                    <a:pt x="43" y="106"/>
                  </a:lnTo>
                  <a:lnTo>
                    <a:pt x="31" y="100"/>
                  </a:lnTo>
                  <a:lnTo>
                    <a:pt x="19" y="94"/>
                  </a:lnTo>
                  <a:lnTo>
                    <a:pt x="13" y="88"/>
                  </a:lnTo>
                  <a:lnTo>
                    <a:pt x="7" y="85"/>
                  </a:lnTo>
                  <a:lnTo>
                    <a:pt x="5" y="81"/>
                  </a:lnTo>
                  <a:lnTo>
                    <a:pt x="0" y="73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831" y="821"/>
              <a:ext cx="167" cy="306"/>
            </a:xfrm>
            <a:custGeom>
              <a:avLst/>
              <a:gdLst>
                <a:gd name="T0" fmla="*/ 153 w 335"/>
                <a:gd name="T1" fmla="*/ 0 h 612"/>
                <a:gd name="T2" fmla="*/ 333 w 335"/>
                <a:gd name="T3" fmla="*/ 150 h 612"/>
                <a:gd name="T4" fmla="*/ 317 w 335"/>
                <a:gd name="T5" fmla="*/ 153 h 612"/>
                <a:gd name="T6" fmla="*/ 294 w 335"/>
                <a:gd name="T7" fmla="*/ 159 h 612"/>
                <a:gd name="T8" fmla="*/ 270 w 335"/>
                <a:gd name="T9" fmla="*/ 155 h 612"/>
                <a:gd name="T10" fmla="*/ 231 w 335"/>
                <a:gd name="T11" fmla="*/ 153 h 612"/>
                <a:gd name="T12" fmla="*/ 200 w 335"/>
                <a:gd name="T13" fmla="*/ 151 h 612"/>
                <a:gd name="T14" fmla="*/ 212 w 335"/>
                <a:gd name="T15" fmla="*/ 163 h 612"/>
                <a:gd name="T16" fmla="*/ 231 w 335"/>
                <a:gd name="T17" fmla="*/ 185 h 612"/>
                <a:gd name="T18" fmla="*/ 251 w 335"/>
                <a:gd name="T19" fmla="*/ 210 h 612"/>
                <a:gd name="T20" fmla="*/ 263 w 335"/>
                <a:gd name="T21" fmla="*/ 236 h 612"/>
                <a:gd name="T22" fmla="*/ 270 w 335"/>
                <a:gd name="T23" fmla="*/ 259 h 612"/>
                <a:gd name="T24" fmla="*/ 276 w 335"/>
                <a:gd name="T25" fmla="*/ 287 h 612"/>
                <a:gd name="T26" fmla="*/ 282 w 335"/>
                <a:gd name="T27" fmla="*/ 312 h 612"/>
                <a:gd name="T28" fmla="*/ 286 w 335"/>
                <a:gd name="T29" fmla="*/ 340 h 612"/>
                <a:gd name="T30" fmla="*/ 294 w 335"/>
                <a:gd name="T31" fmla="*/ 375 h 612"/>
                <a:gd name="T32" fmla="*/ 298 w 335"/>
                <a:gd name="T33" fmla="*/ 410 h 612"/>
                <a:gd name="T34" fmla="*/ 306 w 335"/>
                <a:gd name="T35" fmla="*/ 452 h 612"/>
                <a:gd name="T36" fmla="*/ 313 w 335"/>
                <a:gd name="T37" fmla="*/ 491 h 612"/>
                <a:gd name="T38" fmla="*/ 319 w 335"/>
                <a:gd name="T39" fmla="*/ 530 h 612"/>
                <a:gd name="T40" fmla="*/ 323 w 335"/>
                <a:gd name="T41" fmla="*/ 561 h 612"/>
                <a:gd name="T42" fmla="*/ 329 w 335"/>
                <a:gd name="T43" fmla="*/ 587 h 612"/>
                <a:gd name="T44" fmla="*/ 333 w 335"/>
                <a:gd name="T45" fmla="*/ 608 h 612"/>
                <a:gd name="T46" fmla="*/ 284 w 335"/>
                <a:gd name="T47" fmla="*/ 593 h 612"/>
                <a:gd name="T48" fmla="*/ 270 w 335"/>
                <a:gd name="T49" fmla="*/ 569 h 612"/>
                <a:gd name="T50" fmla="*/ 245 w 335"/>
                <a:gd name="T51" fmla="*/ 528 h 612"/>
                <a:gd name="T52" fmla="*/ 227 w 335"/>
                <a:gd name="T53" fmla="*/ 495 h 612"/>
                <a:gd name="T54" fmla="*/ 212 w 335"/>
                <a:gd name="T55" fmla="*/ 467 h 612"/>
                <a:gd name="T56" fmla="*/ 198 w 335"/>
                <a:gd name="T57" fmla="*/ 440 h 612"/>
                <a:gd name="T58" fmla="*/ 186 w 335"/>
                <a:gd name="T59" fmla="*/ 412 h 612"/>
                <a:gd name="T60" fmla="*/ 174 w 335"/>
                <a:gd name="T61" fmla="*/ 389 h 612"/>
                <a:gd name="T62" fmla="*/ 165 w 335"/>
                <a:gd name="T63" fmla="*/ 359 h 612"/>
                <a:gd name="T64" fmla="*/ 151 w 335"/>
                <a:gd name="T65" fmla="*/ 322 h 612"/>
                <a:gd name="T66" fmla="*/ 139 w 335"/>
                <a:gd name="T67" fmla="*/ 287 h 612"/>
                <a:gd name="T68" fmla="*/ 133 w 335"/>
                <a:gd name="T69" fmla="*/ 261 h 612"/>
                <a:gd name="T70" fmla="*/ 131 w 335"/>
                <a:gd name="T71" fmla="*/ 240 h 612"/>
                <a:gd name="T72" fmla="*/ 131 w 335"/>
                <a:gd name="T73" fmla="*/ 251 h 612"/>
                <a:gd name="T74" fmla="*/ 129 w 335"/>
                <a:gd name="T75" fmla="*/ 293 h 612"/>
                <a:gd name="T76" fmla="*/ 126 w 335"/>
                <a:gd name="T77" fmla="*/ 318 h 612"/>
                <a:gd name="T78" fmla="*/ 120 w 335"/>
                <a:gd name="T79" fmla="*/ 346 h 612"/>
                <a:gd name="T80" fmla="*/ 106 w 335"/>
                <a:gd name="T81" fmla="*/ 375 h 612"/>
                <a:gd name="T82" fmla="*/ 92 w 335"/>
                <a:gd name="T83" fmla="*/ 404 h 612"/>
                <a:gd name="T84" fmla="*/ 79 w 335"/>
                <a:gd name="T85" fmla="*/ 430 h 612"/>
                <a:gd name="T86" fmla="*/ 67 w 335"/>
                <a:gd name="T87" fmla="*/ 457 h 612"/>
                <a:gd name="T88" fmla="*/ 57 w 335"/>
                <a:gd name="T89" fmla="*/ 483 h 612"/>
                <a:gd name="T90" fmla="*/ 53 w 335"/>
                <a:gd name="T91" fmla="*/ 520 h 612"/>
                <a:gd name="T92" fmla="*/ 51 w 335"/>
                <a:gd name="T93" fmla="*/ 538 h 612"/>
                <a:gd name="T94" fmla="*/ 0 w 335"/>
                <a:gd name="T95" fmla="*/ 497 h 612"/>
                <a:gd name="T96" fmla="*/ 43 w 335"/>
                <a:gd name="T97" fmla="*/ 77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5" h="612">
                  <a:moveTo>
                    <a:pt x="43" y="77"/>
                  </a:moveTo>
                  <a:lnTo>
                    <a:pt x="120" y="22"/>
                  </a:lnTo>
                  <a:lnTo>
                    <a:pt x="153" y="0"/>
                  </a:lnTo>
                  <a:lnTo>
                    <a:pt x="276" y="40"/>
                  </a:lnTo>
                  <a:lnTo>
                    <a:pt x="333" y="126"/>
                  </a:lnTo>
                  <a:lnTo>
                    <a:pt x="333" y="150"/>
                  </a:lnTo>
                  <a:lnTo>
                    <a:pt x="331" y="150"/>
                  </a:lnTo>
                  <a:lnTo>
                    <a:pt x="323" y="153"/>
                  </a:lnTo>
                  <a:lnTo>
                    <a:pt x="317" y="153"/>
                  </a:lnTo>
                  <a:lnTo>
                    <a:pt x="311" y="155"/>
                  </a:lnTo>
                  <a:lnTo>
                    <a:pt x="304" y="157"/>
                  </a:lnTo>
                  <a:lnTo>
                    <a:pt x="294" y="159"/>
                  </a:lnTo>
                  <a:lnTo>
                    <a:pt x="286" y="157"/>
                  </a:lnTo>
                  <a:lnTo>
                    <a:pt x="278" y="157"/>
                  </a:lnTo>
                  <a:lnTo>
                    <a:pt x="270" y="155"/>
                  </a:lnTo>
                  <a:lnTo>
                    <a:pt x="263" y="155"/>
                  </a:lnTo>
                  <a:lnTo>
                    <a:pt x="245" y="153"/>
                  </a:lnTo>
                  <a:lnTo>
                    <a:pt x="231" y="153"/>
                  </a:lnTo>
                  <a:lnTo>
                    <a:pt x="218" y="151"/>
                  </a:lnTo>
                  <a:lnTo>
                    <a:pt x="208" y="151"/>
                  </a:lnTo>
                  <a:lnTo>
                    <a:pt x="200" y="151"/>
                  </a:lnTo>
                  <a:lnTo>
                    <a:pt x="198" y="151"/>
                  </a:lnTo>
                  <a:lnTo>
                    <a:pt x="202" y="153"/>
                  </a:lnTo>
                  <a:lnTo>
                    <a:pt x="212" y="163"/>
                  </a:lnTo>
                  <a:lnTo>
                    <a:pt x="218" y="169"/>
                  </a:lnTo>
                  <a:lnTo>
                    <a:pt x="225" y="177"/>
                  </a:lnTo>
                  <a:lnTo>
                    <a:pt x="231" y="185"/>
                  </a:lnTo>
                  <a:lnTo>
                    <a:pt x="237" y="195"/>
                  </a:lnTo>
                  <a:lnTo>
                    <a:pt x="245" y="202"/>
                  </a:lnTo>
                  <a:lnTo>
                    <a:pt x="251" y="210"/>
                  </a:lnTo>
                  <a:lnTo>
                    <a:pt x="255" y="218"/>
                  </a:lnTo>
                  <a:lnTo>
                    <a:pt x="261" y="232"/>
                  </a:lnTo>
                  <a:lnTo>
                    <a:pt x="263" y="236"/>
                  </a:lnTo>
                  <a:lnTo>
                    <a:pt x="264" y="244"/>
                  </a:lnTo>
                  <a:lnTo>
                    <a:pt x="266" y="251"/>
                  </a:lnTo>
                  <a:lnTo>
                    <a:pt x="270" y="259"/>
                  </a:lnTo>
                  <a:lnTo>
                    <a:pt x="270" y="267"/>
                  </a:lnTo>
                  <a:lnTo>
                    <a:pt x="274" y="277"/>
                  </a:lnTo>
                  <a:lnTo>
                    <a:pt x="276" y="287"/>
                  </a:lnTo>
                  <a:lnTo>
                    <a:pt x="280" y="301"/>
                  </a:lnTo>
                  <a:lnTo>
                    <a:pt x="280" y="304"/>
                  </a:lnTo>
                  <a:lnTo>
                    <a:pt x="282" y="312"/>
                  </a:lnTo>
                  <a:lnTo>
                    <a:pt x="284" y="322"/>
                  </a:lnTo>
                  <a:lnTo>
                    <a:pt x="284" y="332"/>
                  </a:lnTo>
                  <a:lnTo>
                    <a:pt x="286" y="340"/>
                  </a:lnTo>
                  <a:lnTo>
                    <a:pt x="290" y="352"/>
                  </a:lnTo>
                  <a:lnTo>
                    <a:pt x="290" y="361"/>
                  </a:lnTo>
                  <a:lnTo>
                    <a:pt x="294" y="375"/>
                  </a:lnTo>
                  <a:lnTo>
                    <a:pt x="294" y="385"/>
                  </a:lnTo>
                  <a:lnTo>
                    <a:pt x="298" y="399"/>
                  </a:lnTo>
                  <a:lnTo>
                    <a:pt x="298" y="410"/>
                  </a:lnTo>
                  <a:lnTo>
                    <a:pt x="302" y="424"/>
                  </a:lnTo>
                  <a:lnTo>
                    <a:pt x="304" y="438"/>
                  </a:lnTo>
                  <a:lnTo>
                    <a:pt x="306" y="452"/>
                  </a:lnTo>
                  <a:lnTo>
                    <a:pt x="310" y="465"/>
                  </a:lnTo>
                  <a:lnTo>
                    <a:pt x="311" y="479"/>
                  </a:lnTo>
                  <a:lnTo>
                    <a:pt x="313" y="491"/>
                  </a:lnTo>
                  <a:lnTo>
                    <a:pt x="315" y="503"/>
                  </a:lnTo>
                  <a:lnTo>
                    <a:pt x="317" y="516"/>
                  </a:lnTo>
                  <a:lnTo>
                    <a:pt x="319" y="530"/>
                  </a:lnTo>
                  <a:lnTo>
                    <a:pt x="321" y="540"/>
                  </a:lnTo>
                  <a:lnTo>
                    <a:pt x="323" y="550"/>
                  </a:lnTo>
                  <a:lnTo>
                    <a:pt x="323" y="561"/>
                  </a:lnTo>
                  <a:lnTo>
                    <a:pt x="327" y="571"/>
                  </a:lnTo>
                  <a:lnTo>
                    <a:pt x="327" y="579"/>
                  </a:lnTo>
                  <a:lnTo>
                    <a:pt x="329" y="587"/>
                  </a:lnTo>
                  <a:lnTo>
                    <a:pt x="331" y="593"/>
                  </a:lnTo>
                  <a:lnTo>
                    <a:pt x="331" y="601"/>
                  </a:lnTo>
                  <a:lnTo>
                    <a:pt x="333" y="608"/>
                  </a:lnTo>
                  <a:lnTo>
                    <a:pt x="335" y="612"/>
                  </a:lnTo>
                  <a:lnTo>
                    <a:pt x="286" y="597"/>
                  </a:lnTo>
                  <a:lnTo>
                    <a:pt x="284" y="593"/>
                  </a:lnTo>
                  <a:lnTo>
                    <a:pt x="282" y="589"/>
                  </a:lnTo>
                  <a:lnTo>
                    <a:pt x="276" y="579"/>
                  </a:lnTo>
                  <a:lnTo>
                    <a:pt x="270" y="569"/>
                  </a:lnTo>
                  <a:lnTo>
                    <a:pt x="263" y="555"/>
                  </a:lnTo>
                  <a:lnTo>
                    <a:pt x="255" y="544"/>
                  </a:lnTo>
                  <a:lnTo>
                    <a:pt x="245" y="528"/>
                  </a:lnTo>
                  <a:lnTo>
                    <a:pt x="237" y="512"/>
                  </a:lnTo>
                  <a:lnTo>
                    <a:pt x="231" y="503"/>
                  </a:lnTo>
                  <a:lnTo>
                    <a:pt x="227" y="495"/>
                  </a:lnTo>
                  <a:lnTo>
                    <a:pt x="221" y="485"/>
                  </a:lnTo>
                  <a:lnTo>
                    <a:pt x="218" y="477"/>
                  </a:lnTo>
                  <a:lnTo>
                    <a:pt x="212" y="467"/>
                  </a:lnTo>
                  <a:lnTo>
                    <a:pt x="208" y="457"/>
                  </a:lnTo>
                  <a:lnTo>
                    <a:pt x="204" y="450"/>
                  </a:lnTo>
                  <a:lnTo>
                    <a:pt x="198" y="440"/>
                  </a:lnTo>
                  <a:lnTo>
                    <a:pt x="194" y="430"/>
                  </a:lnTo>
                  <a:lnTo>
                    <a:pt x="190" y="422"/>
                  </a:lnTo>
                  <a:lnTo>
                    <a:pt x="186" y="412"/>
                  </a:lnTo>
                  <a:lnTo>
                    <a:pt x="182" y="404"/>
                  </a:lnTo>
                  <a:lnTo>
                    <a:pt x="178" y="397"/>
                  </a:lnTo>
                  <a:lnTo>
                    <a:pt x="174" y="389"/>
                  </a:lnTo>
                  <a:lnTo>
                    <a:pt x="173" y="381"/>
                  </a:lnTo>
                  <a:lnTo>
                    <a:pt x="171" y="375"/>
                  </a:lnTo>
                  <a:lnTo>
                    <a:pt x="165" y="359"/>
                  </a:lnTo>
                  <a:lnTo>
                    <a:pt x="159" y="346"/>
                  </a:lnTo>
                  <a:lnTo>
                    <a:pt x="155" y="332"/>
                  </a:lnTo>
                  <a:lnTo>
                    <a:pt x="151" y="322"/>
                  </a:lnTo>
                  <a:lnTo>
                    <a:pt x="147" y="308"/>
                  </a:lnTo>
                  <a:lnTo>
                    <a:pt x="143" y="299"/>
                  </a:lnTo>
                  <a:lnTo>
                    <a:pt x="139" y="287"/>
                  </a:lnTo>
                  <a:lnTo>
                    <a:pt x="139" y="277"/>
                  </a:lnTo>
                  <a:lnTo>
                    <a:pt x="135" y="269"/>
                  </a:lnTo>
                  <a:lnTo>
                    <a:pt x="133" y="261"/>
                  </a:lnTo>
                  <a:lnTo>
                    <a:pt x="133" y="253"/>
                  </a:lnTo>
                  <a:lnTo>
                    <a:pt x="133" y="250"/>
                  </a:lnTo>
                  <a:lnTo>
                    <a:pt x="131" y="240"/>
                  </a:lnTo>
                  <a:lnTo>
                    <a:pt x="131" y="238"/>
                  </a:lnTo>
                  <a:lnTo>
                    <a:pt x="131" y="244"/>
                  </a:lnTo>
                  <a:lnTo>
                    <a:pt x="131" y="251"/>
                  </a:lnTo>
                  <a:lnTo>
                    <a:pt x="131" y="265"/>
                  </a:lnTo>
                  <a:lnTo>
                    <a:pt x="129" y="277"/>
                  </a:lnTo>
                  <a:lnTo>
                    <a:pt x="129" y="293"/>
                  </a:lnTo>
                  <a:lnTo>
                    <a:pt x="128" y="301"/>
                  </a:lnTo>
                  <a:lnTo>
                    <a:pt x="128" y="310"/>
                  </a:lnTo>
                  <a:lnTo>
                    <a:pt x="126" y="318"/>
                  </a:lnTo>
                  <a:lnTo>
                    <a:pt x="126" y="328"/>
                  </a:lnTo>
                  <a:lnTo>
                    <a:pt x="122" y="338"/>
                  </a:lnTo>
                  <a:lnTo>
                    <a:pt x="120" y="346"/>
                  </a:lnTo>
                  <a:lnTo>
                    <a:pt x="114" y="355"/>
                  </a:lnTo>
                  <a:lnTo>
                    <a:pt x="112" y="365"/>
                  </a:lnTo>
                  <a:lnTo>
                    <a:pt x="106" y="375"/>
                  </a:lnTo>
                  <a:lnTo>
                    <a:pt x="102" y="385"/>
                  </a:lnTo>
                  <a:lnTo>
                    <a:pt x="98" y="393"/>
                  </a:lnTo>
                  <a:lnTo>
                    <a:pt x="92" y="404"/>
                  </a:lnTo>
                  <a:lnTo>
                    <a:pt x="86" y="412"/>
                  </a:lnTo>
                  <a:lnTo>
                    <a:pt x="83" y="422"/>
                  </a:lnTo>
                  <a:lnTo>
                    <a:pt x="79" y="430"/>
                  </a:lnTo>
                  <a:lnTo>
                    <a:pt x="73" y="440"/>
                  </a:lnTo>
                  <a:lnTo>
                    <a:pt x="69" y="448"/>
                  </a:lnTo>
                  <a:lnTo>
                    <a:pt x="67" y="457"/>
                  </a:lnTo>
                  <a:lnTo>
                    <a:pt x="63" y="463"/>
                  </a:lnTo>
                  <a:lnTo>
                    <a:pt x="61" y="471"/>
                  </a:lnTo>
                  <a:lnTo>
                    <a:pt x="57" y="483"/>
                  </a:lnTo>
                  <a:lnTo>
                    <a:pt x="53" y="497"/>
                  </a:lnTo>
                  <a:lnTo>
                    <a:pt x="53" y="508"/>
                  </a:lnTo>
                  <a:lnTo>
                    <a:pt x="53" y="520"/>
                  </a:lnTo>
                  <a:lnTo>
                    <a:pt x="51" y="528"/>
                  </a:lnTo>
                  <a:lnTo>
                    <a:pt x="51" y="536"/>
                  </a:lnTo>
                  <a:lnTo>
                    <a:pt x="51" y="538"/>
                  </a:lnTo>
                  <a:lnTo>
                    <a:pt x="53" y="542"/>
                  </a:lnTo>
                  <a:lnTo>
                    <a:pt x="22" y="559"/>
                  </a:lnTo>
                  <a:lnTo>
                    <a:pt x="0" y="497"/>
                  </a:lnTo>
                  <a:lnTo>
                    <a:pt x="45" y="304"/>
                  </a:lnTo>
                  <a:lnTo>
                    <a:pt x="43" y="77"/>
                  </a:lnTo>
                  <a:close/>
                </a:path>
              </a:pathLst>
            </a:custGeom>
            <a:solidFill>
              <a:srgbClr val="CC8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769" y="668"/>
              <a:ext cx="294" cy="230"/>
            </a:xfrm>
            <a:custGeom>
              <a:avLst/>
              <a:gdLst>
                <a:gd name="T0" fmla="*/ 4 w 587"/>
                <a:gd name="T1" fmla="*/ 0 h 460"/>
                <a:gd name="T2" fmla="*/ 198 w 587"/>
                <a:gd name="T3" fmla="*/ 64 h 460"/>
                <a:gd name="T4" fmla="*/ 264 w 587"/>
                <a:gd name="T5" fmla="*/ 9 h 460"/>
                <a:gd name="T6" fmla="*/ 566 w 587"/>
                <a:gd name="T7" fmla="*/ 294 h 460"/>
                <a:gd name="T8" fmla="*/ 587 w 587"/>
                <a:gd name="T9" fmla="*/ 354 h 460"/>
                <a:gd name="T10" fmla="*/ 587 w 587"/>
                <a:gd name="T11" fmla="*/ 386 h 460"/>
                <a:gd name="T12" fmla="*/ 458 w 587"/>
                <a:gd name="T13" fmla="*/ 460 h 460"/>
                <a:gd name="T14" fmla="*/ 454 w 587"/>
                <a:gd name="T15" fmla="*/ 456 h 460"/>
                <a:gd name="T16" fmla="*/ 452 w 587"/>
                <a:gd name="T17" fmla="*/ 447 h 460"/>
                <a:gd name="T18" fmla="*/ 444 w 587"/>
                <a:gd name="T19" fmla="*/ 433 h 460"/>
                <a:gd name="T20" fmla="*/ 436 w 587"/>
                <a:gd name="T21" fmla="*/ 417 h 460"/>
                <a:gd name="T22" fmla="*/ 431 w 587"/>
                <a:gd name="T23" fmla="*/ 409 h 460"/>
                <a:gd name="T24" fmla="*/ 425 w 587"/>
                <a:gd name="T25" fmla="*/ 400 h 460"/>
                <a:gd name="T26" fmla="*/ 417 w 587"/>
                <a:gd name="T27" fmla="*/ 392 h 460"/>
                <a:gd name="T28" fmla="*/ 411 w 587"/>
                <a:gd name="T29" fmla="*/ 382 h 460"/>
                <a:gd name="T30" fmla="*/ 401 w 587"/>
                <a:gd name="T31" fmla="*/ 372 h 460"/>
                <a:gd name="T32" fmla="*/ 393 w 587"/>
                <a:gd name="T33" fmla="*/ 364 h 460"/>
                <a:gd name="T34" fmla="*/ 386 w 587"/>
                <a:gd name="T35" fmla="*/ 356 h 460"/>
                <a:gd name="T36" fmla="*/ 378 w 587"/>
                <a:gd name="T37" fmla="*/ 351 h 460"/>
                <a:gd name="T38" fmla="*/ 368 w 587"/>
                <a:gd name="T39" fmla="*/ 343 h 460"/>
                <a:gd name="T40" fmla="*/ 356 w 587"/>
                <a:gd name="T41" fmla="*/ 337 h 460"/>
                <a:gd name="T42" fmla="*/ 346 w 587"/>
                <a:gd name="T43" fmla="*/ 331 h 460"/>
                <a:gd name="T44" fmla="*/ 337 w 587"/>
                <a:gd name="T45" fmla="*/ 329 h 460"/>
                <a:gd name="T46" fmla="*/ 327 w 587"/>
                <a:gd name="T47" fmla="*/ 325 h 460"/>
                <a:gd name="T48" fmla="*/ 315 w 587"/>
                <a:gd name="T49" fmla="*/ 323 h 460"/>
                <a:gd name="T50" fmla="*/ 307 w 587"/>
                <a:gd name="T51" fmla="*/ 321 h 460"/>
                <a:gd name="T52" fmla="*/ 297 w 587"/>
                <a:gd name="T53" fmla="*/ 321 h 460"/>
                <a:gd name="T54" fmla="*/ 290 w 587"/>
                <a:gd name="T55" fmla="*/ 319 h 460"/>
                <a:gd name="T56" fmla="*/ 282 w 587"/>
                <a:gd name="T57" fmla="*/ 317 h 460"/>
                <a:gd name="T58" fmla="*/ 274 w 587"/>
                <a:gd name="T59" fmla="*/ 317 h 460"/>
                <a:gd name="T60" fmla="*/ 270 w 587"/>
                <a:gd name="T61" fmla="*/ 317 h 460"/>
                <a:gd name="T62" fmla="*/ 260 w 587"/>
                <a:gd name="T63" fmla="*/ 317 h 460"/>
                <a:gd name="T64" fmla="*/ 258 w 587"/>
                <a:gd name="T65" fmla="*/ 319 h 460"/>
                <a:gd name="T66" fmla="*/ 258 w 587"/>
                <a:gd name="T67" fmla="*/ 256 h 460"/>
                <a:gd name="T68" fmla="*/ 63 w 587"/>
                <a:gd name="T69" fmla="*/ 170 h 460"/>
                <a:gd name="T70" fmla="*/ 0 w 587"/>
                <a:gd name="T71" fmla="*/ 92 h 460"/>
                <a:gd name="T72" fmla="*/ 4 w 587"/>
                <a:gd name="T73" fmla="*/ 0 h 460"/>
                <a:gd name="T74" fmla="*/ 4 w 587"/>
                <a:gd name="T75" fmla="*/ 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7" h="460">
                  <a:moveTo>
                    <a:pt x="4" y="0"/>
                  </a:moveTo>
                  <a:lnTo>
                    <a:pt x="198" y="64"/>
                  </a:lnTo>
                  <a:lnTo>
                    <a:pt x="264" y="9"/>
                  </a:lnTo>
                  <a:lnTo>
                    <a:pt x="566" y="294"/>
                  </a:lnTo>
                  <a:lnTo>
                    <a:pt x="587" y="354"/>
                  </a:lnTo>
                  <a:lnTo>
                    <a:pt x="587" y="386"/>
                  </a:lnTo>
                  <a:lnTo>
                    <a:pt x="458" y="460"/>
                  </a:lnTo>
                  <a:lnTo>
                    <a:pt x="454" y="456"/>
                  </a:lnTo>
                  <a:lnTo>
                    <a:pt x="452" y="447"/>
                  </a:lnTo>
                  <a:lnTo>
                    <a:pt x="444" y="433"/>
                  </a:lnTo>
                  <a:lnTo>
                    <a:pt x="436" y="417"/>
                  </a:lnTo>
                  <a:lnTo>
                    <a:pt x="431" y="409"/>
                  </a:lnTo>
                  <a:lnTo>
                    <a:pt x="425" y="400"/>
                  </a:lnTo>
                  <a:lnTo>
                    <a:pt x="417" y="392"/>
                  </a:lnTo>
                  <a:lnTo>
                    <a:pt x="411" y="382"/>
                  </a:lnTo>
                  <a:lnTo>
                    <a:pt x="401" y="372"/>
                  </a:lnTo>
                  <a:lnTo>
                    <a:pt x="393" y="364"/>
                  </a:lnTo>
                  <a:lnTo>
                    <a:pt x="386" y="356"/>
                  </a:lnTo>
                  <a:lnTo>
                    <a:pt x="378" y="351"/>
                  </a:lnTo>
                  <a:lnTo>
                    <a:pt x="368" y="343"/>
                  </a:lnTo>
                  <a:lnTo>
                    <a:pt x="356" y="337"/>
                  </a:lnTo>
                  <a:lnTo>
                    <a:pt x="346" y="331"/>
                  </a:lnTo>
                  <a:lnTo>
                    <a:pt x="337" y="329"/>
                  </a:lnTo>
                  <a:lnTo>
                    <a:pt x="327" y="325"/>
                  </a:lnTo>
                  <a:lnTo>
                    <a:pt x="315" y="323"/>
                  </a:lnTo>
                  <a:lnTo>
                    <a:pt x="307" y="321"/>
                  </a:lnTo>
                  <a:lnTo>
                    <a:pt x="297" y="321"/>
                  </a:lnTo>
                  <a:lnTo>
                    <a:pt x="290" y="319"/>
                  </a:lnTo>
                  <a:lnTo>
                    <a:pt x="282" y="317"/>
                  </a:lnTo>
                  <a:lnTo>
                    <a:pt x="274" y="317"/>
                  </a:lnTo>
                  <a:lnTo>
                    <a:pt x="270" y="317"/>
                  </a:lnTo>
                  <a:lnTo>
                    <a:pt x="260" y="317"/>
                  </a:lnTo>
                  <a:lnTo>
                    <a:pt x="258" y="319"/>
                  </a:lnTo>
                  <a:lnTo>
                    <a:pt x="258" y="256"/>
                  </a:lnTo>
                  <a:lnTo>
                    <a:pt x="63" y="170"/>
                  </a:lnTo>
                  <a:lnTo>
                    <a:pt x="0" y="9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762" y="583"/>
              <a:ext cx="152" cy="123"/>
            </a:xfrm>
            <a:custGeom>
              <a:avLst/>
              <a:gdLst>
                <a:gd name="T0" fmla="*/ 0 w 304"/>
                <a:gd name="T1" fmla="*/ 0 h 245"/>
                <a:gd name="T2" fmla="*/ 10 w 304"/>
                <a:gd name="T3" fmla="*/ 174 h 245"/>
                <a:gd name="T4" fmla="*/ 14 w 304"/>
                <a:gd name="T5" fmla="*/ 178 h 245"/>
                <a:gd name="T6" fmla="*/ 22 w 304"/>
                <a:gd name="T7" fmla="*/ 186 h 245"/>
                <a:gd name="T8" fmla="*/ 28 w 304"/>
                <a:gd name="T9" fmla="*/ 190 h 245"/>
                <a:gd name="T10" fmla="*/ 38 w 304"/>
                <a:gd name="T11" fmla="*/ 198 h 245"/>
                <a:gd name="T12" fmla="*/ 45 w 304"/>
                <a:gd name="T13" fmla="*/ 204 h 245"/>
                <a:gd name="T14" fmla="*/ 59 w 304"/>
                <a:gd name="T15" fmla="*/ 212 h 245"/>
                <a:gd name="T16" fmla="*/ 69 w 304"/>
                <a:gd name="T17" fmla="*/ 218 h 245"/>
                <a:gd name="T18" fmla="*/ 81 w 304"/>
                <a:gd name="T19" fmla="*/ 223 h 245"/>
                <a:gd name="T20" fmla="*/ 94 w 304"/>
                <a:gd name="T21" fmla="*/ 229 h 245"/>
                <a:gd name="T22" fmla="*/ 108 w 304"/>
                <a:gd name="T23" fmla="*/ 235 h 245"/>
                <a:gd name="T24" fmla="*/ 122 w 304"/>
                <a:gd name="T25" fmla="*/ 237 h 245"/>
                <a:gd name="T26" fmla="*/ 137 w 304"/>
                <a:gd name="T27" fmla="*/ 243 h 245"/>
                <a:gd name="T28" fmla="*/ 151 w 304"/>
                <a:gd name="T29" fmla="*/ 243 h 245"/>
                <a:gd name="T30" fmla="*/ 167 w 304"/>
                <a:gd name="T31" fmla="*/ 245 h 245"/>
                <a:gd name="T32" fmla="*/ 178 w 304"/>
                <a:gd name="T33" fmla="*/ 243 h 245"/>
                <a:gd name="T34" fmla="*/ 192 w 304"/>
                <a:gd name="T35" fmla="*/ 241 h 245"/>
                <a:gd name="T36" fmla="*/ 204 w 304"/>
                <a:gd name="T37" fmla="*/ 237 h 245"/>
                <a:gd name="T38" fmla="*/ 218 w 304"/>
                <a:gd name="T39" fmla="*/ 235 h 245"/>
                <a:gd name="T40" fmla="*/ 229 w 304"/>
                <a:gd name="T41" fmla="*/ 229 h 245"/>
                <a:gd name="T42" fmla="*/ 239 w 304"/>
                <a:gd name="T43" fmla="*/ 227 h 245"/>
                <a:gd name="T44" fmla="*/ 251 w 304"/>
                <a:gd name="T45" fmla="*/ 223 h 245"/>
                <a:gd name="T46" fmla="*/ 263 w 304"/>
                <a:gd name="T47" fmla="*/ 221 h 245"/>
                <a:gd name="T48" fmla="*/ 270 w 304"/>
                <a:gd name="T49" fmla="*/ 216 h 245"/>
                <a:gd name="T50" fmla="*/ 276 w 304"/>
                <a:gd name="T51" fmla="*/ 214 h 245"/>
                <a:gd name="T52" fmla="*/ 284 w 304"/>
                <a:gd name="T53" fmla="*/ 210 h 245"/>
                <a:gd name="T54" fmla="*/ 290 w 304"/>
                <a:gd name="T55" fmla="*/ 208 h 245"/>
                <a:gd name="T56" fmla="*/ 298 w 304"/>
                <a:gd name="T57" fmla="*/ 202 h 245"/>
                <a:gd name="T58" fmla="*/ 304 w 304"/>
                <a:gd name="T59" fmla="*/ 202 h 245"/>
                <a:gd name="T60" fmla="*/ 274 w 304"/>
                <a:gd name="T61" fmla="*/ 57 h 245"/>
                <a:gd name="T62" fmla="*/ 0 w 304"/>
                <a:gd name="T63" fmla="*/ 0 h 245"/>
                <a:gd name="T64" fmla="*/ 0 w 304"/>
                <a:gd name="T6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45">
                  <a:moveTo>
                    <a:pt x="0" y="0"/>
                  </a:moveTo>
                  <a:lnTo>
                    <a:pt x="10" y="174"/>
                  </a:lnTo>
                  <a:lnTo>
                    <a:pt x="14" y="178"/>
                  </a:lnTo>
                  <a:lnTo>
                    <a:pt x="22" y="186"/>
                  </a:lnTo>
                  <a:lnTo>
                    <a:pt x="28" y="190"/>
                  </a:lnTo>
                  <a:lnTo>
                    <a:pt x="38" y="198"/>
                  </a:lnTo>
                  <a:lnTo>
                    <a:pt x="45" y="204"/>
                  </a:lnTo>
                  <a:lnTo>
                    <a:pt x="59" y="212"/>
                  </a:lnTo>
                  <a:lnTo>
                    <a:pt x="69" y="218"/>
                  </a:lnTo>
                  <a:lnTo>
                    <a:pt x="81" y="223"/>
                  </a:lnTo>
                  <a:lnTo>
                    <a:pt x="94" y="229"/>
                  </a:lnTo>
                  <a:lnTo>
                    <a:pt x="108" y="235"/>
                  </a:lnTo>
                  <a:lnTo>
                    <a:pt x="122" y="237"/>
                  </a:lnTo>
                  <a:lnTo>
                    <a:pt x="137" y="243"/>
                  </a:lnTo>
                  <a:lnTo>
                    <a:pt x="151" y="243"/>
                  </a:lnTo>
                  <a:lnTo>
                    <a:pt x="167" y="245"/>
                  </a:lnTo>
                  <a:lnTo>
                    <a:pt x="178" y="243"/>
                  </a:lnTo>
                  <a:lnTo>
                    <a:pt x="192" y="241"/>
                  </a:lnTo>
                  <a:lnTo>
                    <a:pt x="204" y="237"/>
                  </a:lnTo>
                  <a:lnTo>
                    <a:pt x="218" y="235"/>
                  </a:lnTo>
                  <a:lnTo>
                    <a:pt x="229" y="229"/>
                  </a:lnTo>
                  <a:lnTo>
                    <a:pt x="239" y="227"/>
                  </a:lnTo>
                  <a:lnTo>
                    <a:pt x="251" y="223"/>
                  </a:lnTo>
                  <a:lnTo>
                    <a:pt x="263" y="221"/>
                  </a:lnTo>
                  <a:lnTo>
                    <a:pt x="270" y="216"/>
                  </a:lnTo>
                  <a:lnTo>
                    <a:pt x="276" y="214"/>
                  </a:lnTo>
                  <a:lnTo>
                    <a:pt x="284" y="210"/>
                  </a:lnTo>
                  <a:lnTo>
                    <a:pt x="290" y="208"/>
                  </a:lnTo>
                  <a:lnTo>
                    <a:pt x="298" y="202"/>
                  </a:lnTo>
                  <a:lnTo>
                    <a:pt x="304" y="202"/>
                  </a:lnTo>
                  <a:lnTo>
                    <a:pt x="274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751" y="564"/>
              <a:ext cx="160" cy="236"/>
            </a:xfrm>
            <a:custGeom>
              <a:avLst/>
              <a:gdLst>
                <a:gd name="T0" fmla="*/ 8 w 319"/>
                <a:gd name="T1" fmla="*/ 33 h 472"/>
                <a:gd name="T2" fmla="*/ 10 w 319"/>
                <a:gd name="T3" fmla="*/ 174 h 472"/>
                <a:gd name="T4" fmla="*/ 141 w 319"/>
                <a:gd name="T5" fmla="*/ 464 h 472"/>
                <a:gd name="T6" fmla="*/ 237 w 319"/>
                <a:gd name="T7" fmla="*/ 394 h 472"/>
                <a:gd name="T8" fmla="*/ 246 w 319"/>
                <a:gd name="T9" fmla="*/ 382 h 472"/>
                <a:gd name="T10" fmla="*/ 272 w 319"/>
                <a:gd name="T11" fmla="*/ 355 h 472"/>
                <a:gd name="T12" fmla="*/ 291 w 319"/>
                <a:gd name="T13" fmla="*/ 327 h 472"/>
                <a:gd name="T14" fmla="*/ 299 w 319"/>
                <a:gd name="T15" fmla="*/ 313 h 472"/>
                <a:gd name="T16" fmla="*/ 284 w 319"/>
                <a:gd name="T17" fmla="*/ 313 h 472"/>
                <a:gd name="T18" fmla="*/ 266 w 319"/>
                <a:gd name="T19" fmla="*/ 313 h 472"/>
                <a:gd name="T20" fmla="*/ 244 w 319"/>
                <a:gd name="T21" fmla="*/ 311 h 472"/>
                <a:gd name="T22" fmla="*/ 223 w 319"/>
                <a:gd name="T23" fmla="*/ 308 h 472"/>
                <a:gd name="T24" fmla="*/ 205 w 319"/>
                <a:gd name="T25" fmla="*/ 308 h 472"/>
                <a:gd name="T26" fmla="*/ 250 w 319"/>
                <a:gd name="T27" fmla="*/ 284 h 472"/>
                <a:gd name="T28" fmla="*/ 299 w 319"/>
                <a:gd name="T29" fmla="*/ 251 h 472"/>
                <a:gd name="T30" fmla="*/ 258 w 319"/>
                <a:gd name="T31" fmla="*/ 255 h 472"/>
                <a:gd name="T32" fmla="*/ 242 w 319"/>
                <a:gd name="T33" fmla="*/ 262 h 472"/>
                <a:gd name="T34" fmla="*/ 217 w 319"/>
                <a:gd name="T35" fmla="*/ 272 h 472"/>
                <a:gd name="T36" fmla="*/ 194 w 319"/>
                <a:gd name="T37" fmla="*/ 280 h 472"/>
                <a:gd name="T38" fmla="*/ 178 w 319"/>
                <a:gd name="T39" fmla="*/ 282 h 472"/>
                <a:gd name="T40" fmla="*/ 160 w 319"/>
                <a:gd name="T41" fmla="*/ 286 h 472"/>
                <a:gd name="T42" fmla="*/ 143 w 319"/>
                <a:gd name="T43" fmla="*/ 288 h 472"/>
                <a:gd name="T44" fmla="*/ 119 w 319"/>
                <a:gd name="T45" fmla="*/ 290 h 472"/>
                <a:gd name="T46" fmla="*/ 98 w 319"/>
                <a:gd name="T47" fmla="*/ 292 h 472"/>
                <a:gd name="T48" fmla="*/ 84 w 319"/>
                <a:gd name="T49" fmla="*/ 292 h 472"/>
                <a:gd name="T50" fmla="*/ 127 w 319"/>
                <a:gd name="T51" fmla="*/ 311 h 472"/>
                <a:gd name="T52" fmla="*/ 53 w 319"/>
                <a:gd name="T53" fmla="*/ 280 h 472"/>
                <a:gd name="T54" fmla="*/ 49 w 319"/>
                <a:gd name="T55" fmla="*/ 270 h 472"/>
                <a:gd name="T56" fmla="*/ 47 w 319"/>
                <a:gd name="T57" fmla="*/ 247 h 472"/>
                <a:gd name="T58" fmla="*/ 43 w 319"/>
                <a:gd name="T59" fmla="*/ 233 h 472"/>
                <a:gd name="T60" fmla="*/ 41 w 319"/>
                <a:gd name="T61" fmla="*/ 215 h 472"/>
                <a:gd name="T62" fmla="*/ 37 w 319"/>
                <a:gd name="T63" fmla="*/ 198 h 472"/>
                <a:gd name="T64" fmla="*/ 35 w 319"/>
                <a:gd name="T65" fmla="*/ 180 h 472"/>
                <a:gd name="T66" fmla="*/ 29 w 319"/>
                <a:gd name="T67" fmla="*/ 159 h 472"/>
                <a:gd name="T68" fmla="*/ 27 w 319"/>
                <a:gd name="T69" fmla="*/ 137 h 472"/>
                <a:gd name="T70" fmla="*/ 27 w 319"/>
                <a:gd name="T71" fmla="*/ 115 h 472"/>
                <a:gd name="T72" fmla="*/ 27 w 319"/>
                <a:gd name="T73" fmla="*/ 96 h 472"/>
                <a:gd name="T74" fmla="*/ 27 w 319"/>
                <a:gd name="T75" fmla="*/ 76 h 472"/>
                <a:gd name="T76" fmla="*/ 29 w 319"/>
                <a:gd name="T77" fmla="*/ 60 h 472"/>
                <a:gd name="T78" fmla="*/ 31 w 319"/>
                <a:gd name="T79" fmla="*/ 49 h 472"/>
                <a:gd name="T80" fmla="*/ 115 w 319"/>
                <a:gd name="T81" fmla="*/ 192 h 472"/>
                <a:gd name="T82" fmla="*/ 127 w 319"/>
                <a:gd name="T83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9" h="472">
                  <a:moveTo>
                    <a:pt x="127" y="0"/>
                  </a:moveTo>
                  <a:lnTo>
                    <a:pt x="8" y="33"/>
                  </a:lnTo>
                  <a:lnTo>
                    <a:pt x="0" y="57"/>
                  </a:lnTo>
                  <a:lnTo>
                    <a:pt x="10" y="174"/>
                  </a:lnTo>
                  <a:lnTo>
                    <a:pt x="25" y="290"/>
                  </a:lnTo>
                  <a:lnTo>
                    <a:pt x="141" y="464"/>
                  </a:lnTo>
                  <a:lnTo>
                    <a:pt x="319" y="472"/>
                  </a:lnTo>
                  <a:lnTo>
                    <a:pt x="237" y="394"/>
                  </a:lnTo>
                  <a:lnTo>
                    <a:pt x="239" y="390"/>
                  </a:lnTo>
                  <a:lnTo>
                    <a:pt x="246" y="382"/>
                  </a:lnTo>
                  <a:lnTo>
                    <a:pt x="258" y="368"/>
                  </a:lnTo>
                  <a:lnTo>
                    <a:pt x="272" y="355"/>
                  </a:lnTo>
                  <a:lnTo>
                    <a:pt x="282" y="341"/>
                  </a:lnTo>
                  <a:lnTo>
                    <a:pt x="291" y="327"/>
                  </a:lnTo>
                  <a:lnTo>
                    <a:pt x="297" y="317"/>
                  </a:lnTo>
                  <a:lnTo>
                    <a:pt x="299" y="313"/>
                  </a:lnTo>
                  <a:lnTo>
                    <a:pt x="295" y="313"/>
                  </a:lnTo>
                  <a:lnTo>
                    <a:pt x="284" y="313"/>
                  </a:lnTo>
                  <a:lnTo>
                    <a:pt x="274" y="313"/>
                  </a:lnTo>
                  <a:lnTo>
                    <a:pt x="266" y="313"/>
                  </a:lnTo>
                  <a:lnTo>
                    <a:pt x="256" y="313"/>
                  </a:lnTo>
                  <a:lnTo>
                    <a:pt x="244" y="311"/>
                  </a:lnTo>
                  <a:lnTo>
                    <a:pt x="233" y="308"/>
                  </a:lnTo>
                  <a:lnTo>
                    <a:pt x="223" y="308"/>
                  </a:lnTo>
                  <a:lnTo>
                    <a:pt x="213" y="308"/>
                  </a:lnTo>
                  <a:lnTo>
                    <a:pt x="205" y="308"/>
                  </a:lnTo>
                  <a:lnTo>
                    <a:pt x="227" y="294"/>
                  </a:lnTo>
                  <a:lnTo>
                    <a:pt x="250" y="284"/>
                  </a:lnTo>
                  <a:lnTo>
                    <a:pt x="260" y="272"/>
                  </a:lnTo>
                  <a:lnTo>
                    <a:pt x="299" y="251"/>
                  </a:lnTo>
                  <a:lnTo>
                    <a:pt x="260" y="255"/>
                  </a:lnTo>
                  <a:lnTo>
                    <a:pt x="258" y="255"/>
                  </a:lnTo>
                  <a:lnTo>
                    <a:pt x="250" y="259"/>
                  </a:lnTo>
                  <a:lnTo>
                    <a:pt x="242" y="262"/>
                  </a:lnTo>
                  <a:lnTo>
                    <a:pt x="231" y="268"/>
                  </a:lnTo>
                  <a:lnTo>
                    <a:pt x="217" y="272"/>
                  </a:lnTo>
                  <a:lnTo>
                    <a:pt x="203" y="278"/>
                  </a:lnTo>
                  <a:lnTo>
                    <a:pt x="194" y="280"/>
                  </a:lnTo>
                  <a:lnTo>
                    <a:pt x="186" y="282"/>
                  </a:lnTo>
                  <a:lnTo>
                    <a:pt x="178" y="282"/>
                  </a:lnTo>
                  <a:lnTo>
                    <a:pt x="170" y="286"/>
                  </a:lnTo>
                  <a:lnTo>
                    <a:pt x="160" y="286"/>
                  </a:lnTo>
                  <a:lnTo>
                    <a:pt x="152" y="288"/>
                  </a:lnTo>
                  <a:lnTo>
                    <a:pt x="143" y="288"/>
                  </a:lnTo>
                  <a:lnTo>
                    <a:pt x="135" y="288"/>
                  </a:lnTo>
                  <a:lnTo>
                    <a:pt x="119" y="290"/>
                  </a:lnTo>
                  <a:lnTo>
                    <a:pt x="107" y="292"/>
                  </a:lnTo>
                  <a:lnTo>
                    <a:pt x="98" y="292"/>
                  </a:lnTo>
                  <a:lnTo>
                    <a:pt x="90" y="292"/>
                  </a:lnTo>
                  <a:lnTo>
                    <a:pt x="84" y="292"/>
                  </a:lnTo>
                  <a:lnTo>
                    <a:pt x="84" y="294"/>
                  </a:lnTo>
                  <a:lnTo>
                    <a:pt x="127" y="311"/>
                  </a:lnTo>
                  <a:lnTo>
                    <a:pt x="57" y="308"/>
                  </a:lnTo>
                  <a:lnTo>
                    <a:pt x="53" y="280"/>
                  </a:lnTo>
                  <a:lnTo>
                    <a:pt x="51" y="276"/>
                  </a:lnTo>
                  <a:lnTo>
                    <a:pt x="49" y="270"/>
                  </a:lnTo>
                  <a:lnTo>
                    <a:pt x="47" y="260"/>
                  </a:lnTo>
                  <a:lnTo>
                    <a:pt x="47" y="247"/>
                  </a:lnTo>
                  <a:lnTo>
                    <a:pt x="43" y="241"/>
                  </a:lnTo>
                  <a:lnTo>
                    <a:pt x="43" y="233"/>
                  </a:lnTo>
                  <a:lnTo>
                    <a:pt x="41" y="223"/>
                  </a:lnTo>
                  <a:lnTo>
                    <a:pt x="41" y="215"/>
                  </a:lnTo>
                  <a:lnTo>
                    <a:pt x="37" y="208"/>
                  </a:lnTo>
                  <a:lnTo>
                    <a:pt x="37" y="198"/>
                  </a:lnTo>
                  <a:lnTo>
                    <a:pt x="35" y="188"/>
                  </a:lnTo>
                  <a:lnTo>
                    <a:pt x="35" y="180"/>
                  </a:lnTo>
                  <a:lnTo>
                    <a:pt x="31" y="168"/>
                  </a:lnTo>
                  <a:lnTo>
                    <a:pt x="29" y="159"/>
                  </a:lnTo>
                  <a:lnTo>
                    <a:pt x="27" y="147"/>
                  </a:lnTo>
                  <a:lnTo>
                    <a:pt x="27" y="137"/>
                  </a:lnTo>
                  <a:lnTo>
                    <a:pt x="27" y="125"/>
                  </a:lnTo>
                  <a:lnTo>
                    <a:pt x="27" y="115"/>
                  </a:lnTo>
                  <a:lnTo>
                    <a:pt x="27" y="104"/>
                  </a:lnTo>
                  <a:lnTo>
                    <a:pt x="27" y="96"/>
                  </a:lnTo>
                  <a:lnTo>
                    <a:pt x="27" y="84"/>
                  </a:lnTo>
                  <a:lnTo>
                    <a:pt x="27" y="76"/>
                  </a:lnTo>
                  <a:lnTo>
                    <a:pt x="27" y="66"/>
                  </a:lnTo>
                  <a:lnTo>
                    <a:pt x="29" y="60"/>
                  </a:lnTo>
                  <a:lnTo>
                    <a:pt x="29" y="51"/>
                  </a:lnTo>
                  <a:lnTo>
                    <a:pt x="31" y="49"/>
                  </a:lnTo>
                  <a:lnTo>
                    <a:pt x="60" y="113"/>
                  </a:lnTo>
                  <a:lnTo>
                    <a:pt x="115" y="192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863" y="552"/>
              <a:ext cx="122" cy="205"/>
            </a:xfrm>
            <a:custGeom>
              <a:avLst/>
              <a:gdLst>
                <a:gd name="T0" fmla="*/ 4 w 245"/>
                <a:gd name="T1" fmla="*/ 212 h 410"/>
                <a:gd name="T2" fmla="*/ 8 w 245"/>
                <a:gd name="T3" fmla="*/ 212 h 410"/>
                <a:gd name="T4" fmla="*/ 21 w 245"/>
                <a:gd name="T5" fmla="*/ 218 h 410"/>
                <a:gd name="T6" fmla="*/ 29 w 245"/>
                <a:gd name="T7" fmla="*/ 220 h 410"/>
                <a:gd name="T8" fmla="*/ 39 w 245"/>
                <a:gd name="T9" fmla="*/ 224 h 410"/>
                <a:gd name="T10" fmla="*/ 49 w 245"/>
                <a:gd name="T11" fmla="*/ 226 h 410"/>
                <a:gd name="T12" fmla="*/ 57 w 245"/>
                <a:gd name="T13" fmla="*/ 232 h 410"/>
                <a:gd name="T14" fmla="*/ 68 w 245"/>
                <a:gd name="T15" fmla="*/ 237 h 410"/>
                <a:gd name="T16" fmla="*/ 78 w 245"/>
                <a:gd name="T17" fmla="*/ 249 h 410"/>
                <a:gd name="T18" fmla="*/ 82 w 245"/>
                <a:gd name="T19" fmla="*/ 257 h 410"/>
                <a:gd name="T20" fmla="*/ 86 w 245"/>
                <a:gd name="T21" fmla="*/ 259 h 410"/>
                <a:gd name="T22" fmla="*/ 27 w 245"/>
                <a:gd name="T23" fmla="*/ 296 h 410"/>
                <a:gd name="T24" fmla="*/ 84 w 245"/>
                <a:gd name="T25" fmla="*/ 332 h 410"/>
                <a:gd name="T26" fmla="*/ 149 w 245"/>
                <a:gd name="T27" fmla="*/ 392 h 410"/>
                <a:gd name="T28" fmla="*/ 153 w 245"/>
                <a:gd name="T29" fmla="*/ 394 h 410"/>
                <a:gd name="T30" fmla="*/ 164 w 245"/>
                <a:gd name="T31" fmla="*/ 398 h 410"/>
                <a:gd name="T32" fmla="*/ 170 w 245"/>
                <a:gd name="T33" fmla="*/ 400 h 410"/>
                <a:gd name="T34" fmla="*/ 180 w 245"/>
                <a:gd name="T35" fmla="*/ 404 h 410"/>
                <a:gd name="T36" fmla="*/ 188 w 245"/>
                <a:gd name="T37" fmla="*/ 406 h 410"/>
                <a:gd name="T38" fmla="*/ 199 w 245"/>
                <a:gd name="T39" fmla="*/ 410 h 410"/>
                <a:gd name="T40" fmla="*/ 205 w 245"/>
                <a:gd name="T41" fmla="*/ 410 h 410"/>
                <a:gd name="T42" fmla="*/ 215 w 245"/>
                <a:gd name="T43" fmla="*/ 410 h 410"/>
                <a:gd name="T44" fmla="*/ 223 w 245"/>
                <a:gd name="T45" fmla="*/ 406 h 410"/>
                <a:gd name="T46" fmla="*/ 233 w 245"/>
                <a:gd name="T47" fmla="*/ 404 h 410"/>
                <a:gd name="T48" fmla="*/ 237 w 245"/>
                <a:gd name="T49" fmla="*/ 398 h 410"/>
                <a:gd name="T50" fmla="*/ 243 w 245"/>
                <a:gd name="T51" fmla="*/ 390 h 410"/>
                <a:gd name="T52" fmla="*/ 245 w 245"/>
                <a:gd name="T53" fmla="*/ 381 h 410"/>
                <a:gd name="T54" fmla="*/ 245 w 245"/>
                <a:gd name="T55" fmla="*/ 371 h 410"/>
                <a:gd name="T56" fmla="*/ 245 w 245"/>
                <a:gd name="T57" fmla="*/ 361 h 410"/>
                <a:gd name="T58" fmla="*/ 243 w 245"/>
                <a:gd name="T59" fmla="*/ 351 h 410"/>
                <a:gd name="T60" fmla="*/ 241 w 245"/>
                <a:gd name="T61" fmla="*/ 343 h 410"/>
                <a:gd name="T62" fmla="*/ 239 w 245"/>
                <a:gd name="T63" fmla="*/ 334 h 410"/>
                <a:gd name="T64" fmla="*/ 237 w 245"/>
                <a:gd name="T65" fmla="*/ 322 h 410"/>
                <a:gd name="T66" fmla="*/ 235 w 245"/>
                <a:gd name="T67" fmla="*/ 312 h 410"/>
                <a:gd name="T68" fmla="*/ 233 w 245"/>
                <a:gd name="T69" fmla="*/ 298 h 410"/>
                <a:gd name="T70" fmla="*/ 233 w 245"/>
                <a:gd name="T71" fmla="*/ 288 h 410"/>
                <a:gd name="T72" fmla="*/ 229 w 245"/>
                <a:gd name="T73" fmla="*/ 275 h 410"/>
                <a:gd name="T74" fmla="*/ 225 w 245"/>
                <a:gd name="T75" fmla="*/ 263 h 410"/>
                <a:gd name="T76" fmla="*/ 223 w 245"/>
                <a:gd name="T77" fmla="*/ 251 h 410"/>
                <a:gd name="T78" fmla="*/ 221 w 245"/>
                <a:gd name="T79" fmla="*/ 237 h 410"/>
                <a:gd name="T80" fmla="*/ 219 w 245"/>
                <a:gd name="T81" fmla="*/ 226 h 410"/>
                <a:gd name="T82" fmla="*/ 215 w 245"/>
                <a:gd name="T83" fmla="*/ 212 h 410"/>
                <a:gd name="T84" fmla="*/ 211 w 245"/>
                <a:gd name="T85" fmla="*/ 200 h 410"/>
                <a:gd name="T86" fmla="*/ 211 w 245"/>
                <a:gd name="T87" fmla="*/ 190 h 410"/>
                <a:gd name="T88" fmla="*/ 205 w 245"/>
                <a:gd name="T89" fmla="*/ 177 h 410"/>
                <a:gd name="T90" fmla="*/ 205 w 245"/>
                <a:gd name="T91" fmla="*/ 165 h 410"/>
                <a:gd name="T92" fmla="*/ 199 w 245"/>
                <a:gd name="T93" fmla="*/ 153 h 410"/>
                <a:gd name="T94" fmla="*/ 199 w 245"/>
                <a:gd name="T95" fmla="*/ 143 h 410"/>
                <a:gd name="T96" fmla="*/ 196 w 245"/>
                <a:gd name="T97" fmla="*/ 132 h 410"/>
                <a:gd name="T98" fmla="*/ 194 w 245"/>
                <a:gd name="T99" fmla="*/ 122 h 410"/>
                <a:gd name="T100" fmla="*/ 192 w 245"/>
                <a:gd name="T101" fmla="*/ 112 h 410"/>
                <a:gd name="T102" fmla="*/ 190 w 245"/>
                <a:gd name="T103" fmla="*/ 106 h 410"/>
                <a:gd name="T104" fmla="*/ 186 w 245"/>
                <a:gd name="T105" fmla="*/ 90 h 410"/>
                <a:gd name="T106" fmla="*/ 182 w 245"/>
                <a:gd name="T107" fmla="*/ 81 h 410"/>
                <a:gd name="T108" fmla="*/ 180 w 245"/>
                <a:gd name="T109" fmla="*/ 73 h 410"/>
                <a:gd name="T110" fmla="*/ 180 w 245"/>
                <a:gd name="T111" fmla="*/ 71 h 410"/>
                <a:gd name="T112" fmla="*/ 153 w 245"/>
                <a:gd name="T113" fmla="*/ 37 h 410"/>
                <a:gd name="T114" fmla="*/ 82 w 245"/>
                <a:gd name="T115" fmla="*/ 22 h 410"/>
                <a:gd name="T116" fmla="*/ 21 w 245"/>
                <a:gd name="T117" fmla="*/ 0 h 410"/>
                <a:gd name="T118" fmla="*/ 0 w 245"/>
                <a:gd name="T119" fmla="*/ 8 h 410"/>
                <a:gd name="T120" fmla="*/ 4 w 245"/>
                <a:gd name="T121" fmla="*/ 212 h 410"/>
                <a:gd name="T122" fmla="*/ 4 w 245"/>
                <a:gd name="T123" fmla="*/ 212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5" h="410">
                  <a:moveTo>
                    <a:pt x="4" y="212"/>
                  </a:moveTo>
                  <a:lnTo>
                    <a:pt x="8" y="212"/>
                  </a:lnTo>
                  <a:lnTo>
                    <a:pt x="21" y="218"/>
                  </a:lnTo>
                  <a:lnTo>
                    <a:pt x="29" y="220"/>
                  </a:lnTo>
                  <a:lnTo>
                    <a:pt x="39" y="224"/>
                  </a:lnTo>
                  <a:lnTo>
                    <a:pt x="49" y="226"/>
                  </a:lnTo>
                  <a:lnTo>
                    <a:pt x="57" y="232"/>
                  </a:lnTo>
                  <a:lnTo>
                    <a:pt x="68" y="237"/>
                  </a:lnTo>
                  <a:lnTo>
                    <a:pt x="78" y="249"/>
                  </a:lnTo>
                  <a:lnTo>
                    <a:pt x="82" y="257"/>
                  </a:lnTo>
                  <a:lnTo>
                    <a:pt x="86" y="259"/>
                  </a:lnTo>
                  <a:lnTo>
                    <a:pt x="27" y="296"/>
                  </a:lnTo>
                  <a:lnTo>
                    <a:pt x="84" y="332"/>
                  </a:lnTo>
                  <a:lnTo>
                    <a:pt x="149" y="392"/>
                  </a:lnTo>
                  <a:lnTo>
                    <a:pt x="153" y="394"/>
                  </a:lnTo>
                  <a:lnTo>
                    <a:pt x="164" y="398"/>
                  </a:lnTo>
                  <a:lnTo>
                    <a:pt x="170" y="400"/>
                  </a:lnTo>
                  <a:lnTo>
                    <a:pt x="180" y="404"/>
                  </a:lnTo>
                  <a:lnTo>
                    <a:pt x="188" y="406"/>
                  </a:lnTo>
                  <a:lnTo>
                    <a:pt x="199" y="410"/>
                  </a:lnTo>
                  <a:lnTo>
                    <a:pt x="205" y="410"/>
                  </a:lnTo>
                  <a:lnTo>
                    <a:pt x="215" y="410"/>
                  </a:lnTo>
                  <a:lnTo>
                    <a:pt x="223" y="406"/>
                  </a:lnTo>
                  <a:lnTo>
                    <a:pt x="233" y="404"/>
                  </a:lnTo>
                  <a:lnTo>
                    <a:pt x="237" y="398"/>
                  </a:lnTo>
                  <a:lnTo>
                    <a:pt x="243" y="390"/>
                  </a:lnTo>
                  <a:lnTo>
                    <a:pt x="245" y="381"/>
                  </a:lnTo>
                  <a:lnTo>
                    <a:pt x="245" y="371"/>
                  </a:lnTo>
                  <a:lnTo>
                    <a:pt x="245" y="361"/>
                  </a:lnTo>
                  <a:lnTo>
                    <a:pt x="243" y="351"/>
                  </a:lnTo>
                  <a:lnTo>
                    <a:pt x="241" y="343"/>
                  </a:lnTo>
                  <a:lnTo>
                    <a:pt x="239" y="334"/>
                  </a:lnTo>
                  <a:lnTo>
                    <a:pt x="237" y="322"/>
                  </a:lnTo>
                  <a:lnTo>
                    <a:pt x="235" y="312"/>
                  </a:lnTo>
                  <a:lnTo>
                    <a:pt x="233" y="298"/>
                  </a:lnTo>
                  <a:lnTo>
                    <a:pt x="233" y="288"/>
                  </a:lnTo>
                  <a:lnTo>
                    <a:pt x="229" y="275"/>
                  </a:lnTo>
                  <a:lnTo>
                    <a:pt x="225" y="263"/>
                  </a:lnTo>
                  <a:lnTo>
                    <a:pt x="223" y="251"/>
                  </a:lnTo>
                  <a:lnTo>
                    <a:pt x="221" y="237"/>
                  </a:lnTo>
                  <a:lnTo>
                    <a:pt x="219" y="226"/>
                  </a:lnTo>
                  <a:lnTo>
                    <a:pt x="215" y="212"/>
                  </a:lnTo>
                  <a:lnTo>
                    <a:pt x="211" y="200"/>
                  </a:lnTo>
                  <a:lnTo>
                    <a:pt x="211" y="190"/>
                  </a:lnTo>
                  <a:lnTo>
                    <a:pt x="205" y="177"/>
                  </a:lnTo>
                  <a:lnTo>
                    <a:pt x="205" y="165"/>
                  </a:lnTo>
                  <a:lnTo>
                    <a:pt x="199" y="153"/>
                  </a:lnTo>
                  <a:lnTo>
                    <a:pt x="199" y="143"/>
                  </a:lnTo>
                  <a:lnTo>
                    <a:pt x="196" y="132"/>
                  </a:lnTo>
                  <a:lnTo>
                    <a:pt x="194" y="122"/>
                  </a:lnTo>
                  <a:lnTo>
                    <a:pt x="192" y="112"/>
                  </a:lnTo>
                  <a:lnTo>
                    <a:pt x="190" y="106"/>
                  </a:lnTo>
                  <a:lnTo>
                    <a:pt x="186" y="90"/>
                  </a:lnTo>
                  <a:lnTo>
                    <a:pt x="182" y="81"/>
                  </a:lnTo>
                  <a:lnTo>
                    <a:pt x="180" y="73"/>
                  </a:lnTo>
                  <a:lnTo>
                    <a:pt x="180" y="71"/>
                  </a:lnTo>
                  <a:lnTo>
                    <a:pt x="153" y="37"/>
                  </a:lnTo>
                  <a:lnTo>
                    <a:pt x="82" y="22"/>
                  </a:lnTo>
                  <a:lnTo>
                    <a:pt x="21" y="0"/>
                  </a:lnTo>
                  <a:lnTo>
                    <a:pt x="0" y="8"/>
                  </a:lnTo>
                  <a:lnTo>
                    <a:pt x="4" y="212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785" y="518"/>
              <a:ext cx="24" cy="26"/>
            </a:xfrm>
            <a:custGeom>
              <a:avLst/>
              <a:gdLst>
                <a:gd name="T0" fmla="*/ 8 w 49"/>
                <a:gd name="T1" fmla="*/ 0 h 53"/>
                <a:gd name="T2" fmla="*/ 0 w 49"/>
                <a:gd name="T3" fmla="*/ 30 h 53"/>
                <a:gd name="T4" fmla="*/ 26 w 49"/>
                <a:gd name="T5" fmla="*/ 51 h 53"/>
                <a:gd name="T6" fmla="*/ 49 w 49"/>
                <a:gd name="T7" fmla="*/ 53 h 53"/>
                <a:gd name="T8" fmla="*/ 45 w 49"/>
                <a:gd name="T9" fmla="*/ 30 h 53"/>
                <a:gd name="T10" fmla="*/ 26 w 49"/>
                <a:gd name="T11" fmla="*/ 20 h 53"/>
                <a:gd name="T12" fmla="*/ 8 w 49"/>
                <a:gd name="T13" fmla="*/ 0 h 53"/>
                <a:gd name="T14" fmla="*/ 8 w 49"/>
                <a:gd name="T1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3">
                  <a:moveTo>
                    <a:pt x="8" y="0"/>
                  </a:moveTo>
                  <a:lnTo>
                    <a:pt x="0" y="30"/>
                  </a:lnTo>
                  <a:lnTo>
                    <a:pt x="26" y="51"/>
                  </a:lnTo>
                  <a:lnTo>
                    <a:pt x="49" y="53"/>
                  </a:lnTo>
                  <a:lnTo>
                    <a:pt x="45" y="30"/>
                  </a:lnTo>
                  <a:lnTo>
                    <a:pt x="26" y="2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787" y="418"/>
              <a:ext cx="92" cy="247"/>
            </a:xfrm>
            <a:custGeom>
              <a:avLst/>
              <a:gdLst>
                <a:gd name="T0" fmla="*/ 149 w 184"/>
                <a:gd name="T1" fmla="*/ 4 h 495"/>
                <a:gd name="T2" fmla="*/ 141 w 184"/>
                <a:gd name="T3" fmla="*/ 24 h 495"/>
                <a:gd name="T4" fmla="*/ 133 w 184"/>
                <a:gd name="T5" fmla="*/ 44 h 495"/>
                <a:gd name="T6" fmla="*/ 116 w 184"/>
                <a:gd name="T7" fmla="*/ 61 h 495"/>
                <a:gd name="T8" fmla="*/ 92 w 184"/>
                <a:gd name="T9" fmla="*/ 77 h 495"/>
                <a:gd name="T10" fmla="*/ 71 w 184"/>
                <a:gd name="T11" fmla="*/ 85 h 495"/>
                <a:gd name="T12" fmla="*/ 57 w 184"/>
                <a:gd name="T13" fmla="*/ 93 h 495"/>
                <a:gd name="T14" fmla="*/ 30 w 184"/>
                <a:gd name="T15" fmla="*/ 108 h 495"/>
                <a:gd name="T16" fmla="*/ 24 w 184"/>
                <a:gd name="T17" fmla="*/ 98 h 495"/>
                <a:gd name="T18" fmla="*/ 14 w 184"/>
                <a:gd name="T19" fmla="*/ 91 h 495"/>
                <a:gd name="T20" fmla="*/ 4 w 184"/>
                <a:gd name="T21" fmla="*/ 95 h 495"/>
                <a:gd name="T22" fmla="*/ 0 w 184"/>
                <a:gd name="T23" fmla="*/ 110 h 495"/>
                <a:gd name="T24" fmla="*/ 2 w 184"/>
                <a:gd name="T25" fmla="*/ 130 h 495"/>
                <a:gd name="T26" fmla="*/ 10 w 184"/>
                <a:gd name="T27" fmla="*/ 144 h 495"/>
                <a:gd name="T28" fmla="*/ 24 w 184"/>
                <a:gd name="T29" fmla="*/ 149 h 495"/>
                <a:gd name="T30" fmla="*/ 24 w 184"/>
                <a:gd name="T31" fmla="*/ 161 h 495"/>
                <a:gd name="T32" fmla="*/ 24 w 184"/>
                <a:gd name="T33" fmla="*/ 179 h 495"/>
                <a:gd name="T34" fmla="*/ 26 w 184"/>
                <a:gd name="T35" fmla="*/ 204 h 495"/>
                <a:gd name="T36" fmla="*/ 32 w 184"/>
                <a:gd name="T37" fmla="*/ 234 h 495"/>
                <a:gd name="T38" fmla="*/ 39 w 184"/>
                <a:gd name="T39" fmla="*/ 259 h 495"/>
                <a:gd name="T40" fmla="*/ 47 w 184"/>
                <a:gd name="T41" fmla="*/ 283 h 495"/>
                <a:gd name="T42" fmla="*/ 51 w 184"/>
                <a:gd name="T43" fmla="*/ 297 h 495"/>
                <a:gd name="T44" fmla="*/ 18 w 184"/>
                <a:gd name="T45" fmla="*/ 328 h 495"/>
                <a:gd name="T46" fmla="*/ 16 w 184"/>
                <a:gd name="T47" fmla="*/ 336 h 495"/>
                <a:gd name="T48" fmla="*/ 14 w 184"/>
                <a:gd name="T49" fmla="*/ 359 h 495"/>
                <a:gd name="T50" fmla="*/ 12 w 184"/>
                <a:gd name="T51" fmla="*/ 389 h 495"/>
                <a:gd name="T52" fmla="*/ 12 w 184"/>
                <a:gd name="T53" fmla="*/ 406 h 495"/>
                <a:gd name="T54" fmla="*/ 16 w 184"/>
                <a:gd name="T55" fmla="*/ 422 h 495"/>
                <a:gd name="T56" fmla="*/ 26 w 184"/>
                <a:gd name="T57" fmla="*/ 448 h 495"/>
                <a:gd name="T58" fmla="*/ 37 w 184"/>
                <a:gd name="T59" fmla="*/ 471 h 495"/>
                <a:gd name="T60" fmla="*/ 47 w 184"/>
                <a:gd name="T61" fmla="*/ 485 h 495"/>
                <a:gd name="T62" fmla="*/ 51 w 184"/>
                <a:gd name="T63" fmla="*/ 491 h 495"/>
                <a:gd name="T64" fmla="*/ 155 w 184"/>
                <a:gd name="T65" fmla="*/ 487 h 495"/>
                <a:gd name="T66" fmla="*/ 133 w 184"/>
                <a:gd name="T67" fmla="*/ 261 h 495"/>
                <a:gd name="T68" fmla="*/ 172 w 184"/>
                <a:gd name="T69" fmla="*/ 155 h 495"/>
                <a:gd name="T70" fmla="*/ 184 w 184"/>
                <a:gd name="T71" fmla="*/ 91 h 495"/>
                <a:gd name="T72" fmla="*/ 149 w 184"/>
                <a:gd name="T73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4" h="495">
                  <a:moveTo>
                    <a:pt x="149" y="0"/>
                  </a:moveTo>
                  <a:lnTo>
                    <a:pt x="149" y="4"/>
                  </a:lnTo>
                  <a:lnTo>
                    <a:pt x="147" y="18"/>
                  </a:lnTo>
                  <a:lnTo>
                    <a:pt x="141" y="24"/>
                  </a:lnTo>
                  <a:lnTo>
                    <a:pt x="139" y="34"/>
                  </a:lnTo>
                  <a:lnTo>
                    <a:pt x="133" y="44"/>
                  </a:lnTo>
                  <a:lnTo>
                    <a:pt x="127" y="53"/>
                  </a:lnTo>
                  <a:lnTo>
                    <a:pt x="116" y="61"/>
                  </a:lnTo>
                  <a:lnTo>
                    <a:pt x="104" y="71"/>
                  </a:lnTo>
                  <a:lnTo>
                    <a:pt x="92" y="77"/>
                  </a:lnTo>
                  <a:lnTo>
                    <a:pt x="82" y="83"/>
                  </a:lnTo>
                  <a:lnTo>
                    <a:pt x="71" y="85"/>
                  </a:lnTo>
                  <a:lnTo>
                    <a:pt x="63" y="91"/>
                  </a:lnTo>
                  <a:lnTo>
                    <a:pt x="57" y="93"/>
                  </a:lnTo>
                  <a:lnTo>
                    <a:pt x="57" y="95"/>
                  </a:lnTo>
                  <a:lnTo>
                    <a:pt x="30" y="108"/>
                  </a:lnTo>
                  <a:lnTo>
                    <a:pt x="28" y="104"/>
                  </a:lnTo>
                  <a:lnTo>
                    <a:pt x="24" y="98"/>
                  </a:lnTo>
                  <a:lnTo>
                    <a:pt x="18" y="93"/>
                  </a:lnTo>
                  <a:lnTo>
                    <a:pt x="14" y="91"/>
                  </a:lnTo>
                  <a:lnTo>
                    <a:pt x="8" y="91"/>
                  </a:lnTo>
                  <a:lnTo>
                    <a:pt x="4" y="95"/>
                  </a:lnTo>
                  <a:lnTo>
                    <a:pt x="0" y="102"/>
                  </a:lnTo>
                  <a:lnTo>
                    <a:pt x="0" y="110"/>
                  </a:lnTo>
                  <a:lnTo>
                    <a:pt x="0" y="120"/>
                  </a:lnTo>
                  <a:lnTo>
                    <a:pt x="2" y="130"/>
                  </a:lnTo>
                  <a:lnTo>
                    <a:pt x="4" y="136"/>
                  </a:lnTo>
                  <a:lnTo>
                    <a:pt x="10" y="144"/>
                  </a:lnTo>
                  <a:lnTo>
                    <a:pt x="18" y="149"/>
                  </a:lnTo>
                  <a:lnTo>
                    <a:pt x="24" y="149"/>
                  </a:lnTo>
                  <a:lnTo>
                    <a:pt x="24" y="155"/>
                  </a:lnTo>
                  <a:lnTo>
                    <a:pt x="24" y="161"/>
                  </a:lnTo>
                  <a:lnTo>
                    <a:pt x="24" y="169"/>
                  </a:lnTo>
                  <a:lnTo>
                    <a:pt x="24" y="179"/>
                  </a:lnTo>
                  <a:lnTo>
                    <a:pt x="24" y="191"/>
                  </a:lnTo>
                  <a:lnTo>
                    <a:pt x="26" y="204"/>
                  </a:lnTo>
                  <a:lnTo>
                    <a:pt x="30" y="220"/>
                  </a:lnTo>
                  <a:lnTo>
                    <a:pt x="32" y="234"/>
                  </a:lnTo>
                  <a:lnTo>
                    <a:pt x="35" y="248"/>
                  </a:lnTo>
                  <a:lnTo>
                    <a:pt x="39" y="259"/>
                  </a:lnTo>
                  <a:lnTo>
                    <a:pt x="43" y="273"/>
                  </a:lnTo>
                  <a:lnTo>
                    <a:pt x="47" y="283"/>
                  </a:lnTo>
                  <a:lnTo>
                    <a:pt x="49" y="291"/>
                  </a:lnTo>
                  <a:lnTo>
                    <a:pt x="51" y="297"/>
                  </a:lnTo>
                  <a:lnTo>
                    <a:pt x="53" y="300"/>
                  </a:lnTo>
                  <a:lnTo>
                    <a:pt x="18" y="328"/>
                  </a:lnTo>
                  <a:lnTo>
                    <a:pt x="16" y="330"/>
                  </a:lnTo>
                  <a:lnTo>
                    <a:pt x="16" y="336"/>
                  </a:lnTo>
                  <a:lnTo>
                    <a:pt x="14" y="344"/>
                  </a:lnTo>
                  <a:lnTo>
                    <a:pt x="14" y="359"/>
                  </a:lnTo>
                  <a:lnTo>
                    <a:pt x="12" y="373"/>
                  </a:lnTo>
                  <a:lnTo>
                    <a:pt x="12" y="389"/>
                  </a:lnTo>
                  <a:lnTo>
                    <a:pt x="12" y="397"/>
                  </a:lnTo>
                  <a:lnTo>
                    <a:pt x="12" y="406"/>
                  </a:lnTo>
                  <a:lnTo>
                    <a:pt x="14" y="414"/>
                  </a:lnTo>
                  <a:lnTo>
                    <a:pt x="16" y="422"/>
                  </a:lnTo>
                  <a:lnTo>
                    <a:pt x="20" y="434"/>
                  </a:lnTo>
                  <a:lnTo>
                    <a:pt x="26" y="448"/>
                  </a:lnTo>
                  <a:lnTo>
                    <a:pt x="30" y="461"/>
                  </a:lnTo>
                  <a:lnTo>
                    <a:pt x="37" y="471"/>
                  </a:lnTo>
                  <a:lnTo>
                    <a:pt x="43" y="479"/>
                  </a:lnTo>
                  <a:lnTo>
                    <a:pt x="47" y="485"/>
                  </a:lnTo>
                  <a:lnTo>
                    <a:pt x="49" y="487"/>
                  </a:lnTo>
                  <a:lnTo>
                    <a:pt x="51" y="491"/>
                  </a:lnTo>
                  <a:lnTo>
                    <a:pt x="100" y="495"/>
                  </a:lnTo>
                  <a:lnTo>
                    <a:pt x="155" y="487"/>
                  </a:lnTo>
                  <a:lnTo>
                    <a:pt x="174" y="330"/>
                  </a:lnTo>
                  <a:lnTo>
                    <a:pt x="133" y="261"/>
                  </a:lnTo>
                  <a:lnTo>
                    <a:pt x="161" y="244"/>
                  </a:lnTo>
                  <a:lnTo>
                    <a:pt x="172" y="155"/>
                  </a:lnTo>
                  <a:lnTo>
                    <a:pt x="171" y="104"/>
                  </a:lnTo>
                  <a:lnTo>
                    <a:pt x="184" y="91"/>
                  </a:lnTo>
                  <a:lnTo>
                    <a:pt x="174" y="46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826" y="458"/>
              <a:ext cx="26" cy="14"/>
            </a:xfrm>
            <a:custGeom>
              <a:avLst/>
              <a:gdLst>
                <a:gd name="T0" fmla="*/ 0 w 52"/>
                <a:gd name="T1" fmla="*/ 14 h 27"/>
                <a:gd name="T2" fmla="*/ 27 w 52"/>
                <a:gd name="T3" fmla="*/ 0 h 27"/>
                <a:gd name="T4" fmla="*/ 52 w 52"/>
                <a:gd name="T5" fmla="*/ 14 h 27"/>
                <a:gd name="T6" fmla="*/ 31 w 52"/>
                <a:gd name="T7" fmla="*/ 14 h 27"/>
                <a:gd name="T8" fmla="*/ 27 w 52"/>
                <a:gd name="T9" fmla="*/ 27 h 27"/>
                <a:gd name="T10" fmla="*/ 0 w 52"/>
                <a:gd name="T11" fmla="*/ 14 h 27"/>
                <a:gd name="T12" fmla="*/ 0 w 52"/>
                <a:gd name="T13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27">
                  <a:moveTo>
                    <a:pt x="0" y="14"/>
                  </a:moveTo>
                  <a:lnTo>
                    <a:pt x="27" y="0"/>
                  </a:lnTo>
                  <a:lnTo>
                    <a:pt x="52" y="14"/>
                  </a:lnTo>
                  <a:lnTo>
                    <a:pt x="31" y="14"/>
                  </a:lnTo>
                  <a:lnTo>
                    <a:pt x="27" y="2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C8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826" y="412"/>
              <a:ext cx="65" cy="244"/>
            </a:xfrm>
            <a:custGeom>
              <a:avLst/>
              <a:gdLst>
                <a:gd name="T0" fmla="*/ 70 w 131"/>
                <a:gd name="T1" fmla="*/ 104 h 488"/>
                <a:gd name="T2" fmla="*/ 43 w 131"/>
                <a:gd name="T3" fmla="*/ 180 h 488"/>
                <a:gd name="T4" fmla="*/ 47 w 131"/>
                <a:gd name="T5" fmla="*/ 190 h 488"/>
                <a:gd name="T6" fmla="*/ 54 w 131"/>
                <a:gd name="T7" fmla="*/ 213 h 488"/>
                <a:gd name="T8" fmla="*/ 64 w 131"/>
                <a:gd name="T9" fmla="*/ 235 h 488"/>
                <a:gd name="T10" fmla="*/ 70 w 131"/>
                <a:gd name="T11" fmla="*/ 245 h 488"/>
                <a:gd name="T12" fmla="*/ 3 w 131"/>
                <a:gd name="T13" fmla="*/ 253 h 488"/>
                <a:gd name="T14" fmla="*/ 17 w 131"/>
                <a:gd name="T15" fmla="*/ 270 h 488"/>
                <a:gd name="T16" fmla="*/ 31 w 131"/>
                <a:gd name="T17" fmla="*/ 288 h 488"/>
                <a:gd name="T18" fmla="*/ 47 w 131"/>
                <a:gd name="T19" fmla="*/ 308 h 488"/>
                <a:gd name="T20" fmla="*/ 58 w 131"/>
                <a:gd name="T21" fmla="*/ 325 h 488"/>
                <a:gd name="T22" fmla="*/ 70 w 131"/>
                <a:gd name="T23" fmla="*/ 347 h 488"/>
                <a:gd name="T24" fmla="*/ 76 w 131"/>
                <a:gd name="T25" fmla="*/ 372 h 488"/>
                <a:gd name="T26" fmla="*/ 80 w 131"/>
                <a:gd name="T27" fmla="*/ 394 h 488"/>
                <a:gd name="T28" fmla="*/ 80 w 131"/>
                <a:gd name="T29" fmla="*/ 412 h 488"/>
                <a:gd name="T30" fmla="*/ 78 w 131"/>
                <a:gd name="T31" fmla="*/ 427 h 488"/>
                <a:gd name="T32" fmla="*/ 78 w 131"/>
                <a:gd name="T33" fmla="*/ 445 h 488"/>
                <a:gd name="T34" fmla="*/ 76 w 131"/>
                <a:gd name="T35" fmla="*/ 466 h 488"/>
                <a:gd name="T36" fmla="*/ 76 w 131"/>
                <a:gd name="T37" fmla="*/ 486 h 488"/>
                <a:gd name="T38" fmla="*/ 115 w 131"/>
                <a:gd name="T39" fmla="*/ 355 h 488"/>
                <a:gd name="T40" fmla="*/ 129 w 131"/>
                <a:gd name="T41" fmla="*/ 311 h 488"/>
                <a:gd name="T42" fmla="*/ 115 w 131"/>
                <a:gd name="T43" fmla="*/ 308 h 488"/>
                <a:gd name="T44" fmla="*/ 95 w 131"/>
                <a:gd name="T45" fmla="*/ 290 h 488"/>
                <a:gd name="T46" fmla="*/ 76 w 131"/>
                <a:gd name="T47" fmla="*/ 264 h 488"/>
                <a:gd name="T48" fmla="*/ 90 w 131"/>
                <a:gd name="T49" fmla="*/ 255 h 488"/>
                <a:gd name="T50" fmla="*/ 97 w 131"/>
                <a:gd name="T51" fmla="*/ 115 h 488"/>
                <a:gd name="T52" fmla="*/ 105 w 131"/>
                <a:gd name="T53" fmla="*/ 94 h 488"/>
                <a:gd name="T54" fmla="*/ 103 w 131"/>
                <a:gd name="T55" fmla="*/ 72 h 488"/>
                <a:gd name="T56" fmla="*/ 99 w 131"/>
                <a:gd name="T57" fmla="*/ 55 h 488"/>
                <a:gd name="T58" fmla="*/ 93 w 131"/>
                <a:gd name="T59" fmla="*/ 35 h 488"/>
                <a:gd name="T60" fmla="*/ 88 w 131"/>
                <a:gd name="T61" fmla="*/ 17 h 488"/>
                <a:gd name="T62" fmla="*/ 76 w 131"/>
                <a:gd name="T63" fmla="*/ 2 h 488"/>
                <a:gd name="T64" fmla="*/ 70 w 131"/>
                <a:gd name="T65" fmla="*/ 25 h 488"/>
                <a:gd name="T66" fmla="*/ 97 w 131"/>
                <a:gd name="T67" fmla="*/ 100 h 488"/>
                <a:gd name="T68" fmla="*/ 88 w 131"/>
                <a:gd name="T69" fmla="*/ 92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1" h="488">
                  <a:moveTo>
                    <a:pt x="88" y="92"/>
                  </a:moveTo>
                  <a:lnTo>
                    <a:pt x="70" y="104"/>
                  </a:lnTo>
                  <a:lnTo>
                    <a:pt x="80" y="168"/>
                  </a:lnTo>
                  <a:lnTo>
                    <a:pt x="43" y="180"/>
                  </a:lnTo>
                  <a:lnTo>
                    <a:pt x="43" y="182"/>
                  </a:lnTo>
                  <a:lnTo>
                    <a:pt x="47" y="190"/>
                  </a:lnTo>
                  <a:lnTo>
                    <a:pt x="50" y="200"/>
                  </a:lnTo>
                  <a:lnTo>
                    <a:pt x="54" y="213"/>
                  </a:lnTo>
                  <a:lnTo>
                    <a:pt x="58" y="225"/>
                  </a:lnTo>
                  <a:lnTo>
                    <a:pt x="64" y="235"/>
                  </a:lnTo>
                  <a:lnTo>
                    <a:pt x="68" y="241"/>
                  </a:lnTo>
                  <a:lnTo>
                    <a:pt x="70" y="245"/>
                  </a:lnTo>
                  <a:lnTo>
                    <a:pt x="0" y="251"/>
                  </a:lnTo>
                  <a:lnTo>
                    <a:pt x="3" y="253"/>
                  </a:lnTo>
                  <a:lnTo>
                    <a:pt x="11" y="264"/>
                  </a:lnTo>
                  <a:lnTo>
                    <a:pt x="17" y="270"/>
                  </a:lnTo>
                  <a:lnTo>
                    <a:pt x="23" y="280"/>
                  </a:lnTo>
                  <a:lnTo>
                    <a:pt x="31" y="288"/>
                  </a:lnTo>
                  <a:lnTo>
                    <a:pt x="41" y="298"/>
                  </a:lnTo>
                  <a:lnTo>
                    <a:pt x="47" y="308"/>
                  </a:lnTo>
                  <a:lnTo>
                    <a:pt x="52" y="315"/>
                  </a:lnTo>
                  <a:lnTo>
                    <a:pt x="58" y="325"/>
                  </a:lnTo>
                  <a:lnTo>
                    <a:pt x="64" y="335"/>
                  </a:lnTo>
                  <a:lnTo>
                    <a:pt x="70" y="347"/>
                  </a:lnTo>
                  <a:lnTo>
                    <a:pt x="74" y="359"/>
                  </a:lnTo>
                  <a:lnTo>
                    <a:pt x="76" y="372"/>
                  </a:lnTo>
                  <a:lnTo>
                    <a:pt x="80" y="386"/>
                  </a:lnTo>
                  <a:lnTo>
                    <a:pt x="80" y="394"/>
                  </a:lnTo>
                  <a:lnTo>
                    <a:pt x="80" y="402"/>
                  </a:lnTo>
                  <a:lnTo>
                    <a:pt x="80" y="412"/>
                  </a:lnTo>
                  <a:lnTo>
                    <a:pt x="80" y="419"/>
                  </a:lnTo>
                  <a:lnTo>
                    <a:pt x="78" y="427"/>
                  </a:lnTo>
                  <a:lnTo>
                    <a:pt x="78" y="437"/>
                  </a:lnTo>
                  <a:lnTo>
                    <a:pt x="78" y="445"/>
                  </a:lnTo>
                  <a:lnTo>
                    <a:pt x="78" y="453"/>
                  </a:lnTo>
                  <a:lnTo>
                    <a:pt x="76" y="466"/>
                  </a:lnTo>
                  <a:lnTo>
                    <a:pt x="76" y="478"/>
                  </a:lnTo>
                  <a:lnTo>
                    <a:pt x="76" y="486"/>
                  </a:lnTo>
                  <a:lnTo>
                    <a:pt x="76" y="488"/>
                  </a:lnTo>
                  <a:lnTo>
                    <a:pt x="115" y="355"/>
                  </a:lnTo>
                  <a:lnTo>
                    <a:pt x="131" y="311"/>
                  </a:lnTo>
                  <a:lnTo>
                    <a:pt x="129" y="311"/>
                  </a:lnTo>
                  <a:lnTo>
                    <a:pt x="125" y="311"/>
                  </a:lnTo>
                  <a:lnTo>
                    <a:pt x="115" y="308"/>
                  </a:lnTo>
                  <a:lnTo>
                    <a:pt x="107" y="302"/>
                  </a:lnTo>
                  <a:lnTo>
                    <a:pt x="95" y="290"/>
                  </a:lnTo>
                  <a:lnTo>
                    <a:pt x="84" y="276"/>
                  </a:lnTo>
                  <a:lnTo>
                    <a:pt x="76" y="264"/>
                  </a:lnTo>
                  <a:lnTo>
                    <a:pt x="76" y="261"/>
                  </a:lnTo>
                  <a:lnTo>
                    <a:pt x="90" y="255"/>
                  </a:lnTo>
                  <a:lnTo>
                    <a:pt x="107" y="143"/>
                  </a:lnTo>
                  <a:lnTo>
                    <a:pt x="97" y="115"/>
                  </a:lnTo>
                  <a:lnTo>
                    <a:pt x="107" y="100"/>
                  </a:lnTo>
                  <a:lnTo>
                    <a:pt x="105" y="94"/>
                  </a:lnTo>
                  <a:lnTo>
                    <a:pt x="105" y="82"/>
                  </a:lnTo>
                  <a:lnTo>
                    <a:pt x="103" y="72"/>
                  </a:lnTo>
                  <a:lnTo>
                    <a:pt x="101" y="62"/>
                  </a:lnTo>
                  <a:lnTo>
                    <a:pt x="99" y="55"/>
                  </a:lnTo>
                  <a:lnTo>
                    <a:pt x="97" y="47"/>
                  </a:lnTo>
                  <a:lnTo>
                    <a:pt x="93" y="35"/>
                  </a:lnTo>
                  <a:lnTo>
                    <a:pt x="90" y="27"/>
                  </a:lnTo>
                  <a:lnTo>
                    <a:pt x="88" y="17"/>
                  </a:lnTo>
                  <a:lnTo>
                    <a:pt x="84" y="13"/>
                  </a:lnTo>
                  <a:lnTo>
                    <a:pt x="76" y="2"/>
                  </a:lnTo>
                  <a:lnTo>
                    <a:pt x="76" y="0"/>
                  </a:lnTo>
                  <a:lnTo>
                    <a:pt x="70" y="25"/>
                  </a:lnTo>
                  <a:lnTo>
                    <a:pt x="92" y="64"/>
                  </a:lnTo>
                  <a:lnTo>
                    <a:pt x="97" y="100"/>
                  </a:lnTo>
                  <a:lnTo>
                    <a:pt x="88" y="92"/>
                  </a:lnTo>
                  <a:close/>
                </a:path>
              </a:pathLst>
            </a:custGeom>
            <a:solidFill>
              <a:srgbClr val="CC8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838" y="510"/>
              <a:ext cx="28" cy="12"/>
            </a:xfrm>
            <a:custGeom>
              <a:avLst/>
              <a:gdLst>
                <a:gd name="T0" fmla="*/ 0 w 55"/>
                <a:gd name="T1" fmla="*/ 2 h 23"/>
                <a:gd name="T2" fmla="*/ 31 w 55"/>
                <a:gd name="T3" fmla="*/ 0 h 23"/>
                <a:gd name="T4" fmla="*/ 55 w 55"/>
                <a:gd name="T5" fmla="*/ 6 h 23"/>
                <a:gd name="T6" fmla="*/ 41 w 55"/>
                <a:gd name="T7" fmla="*/ 23 h 23"/>
                <a:gd name="T8" fmla="*/ 18 w 55"/>
                <a:gd name="T9" fmla="*/ 19 h 23"/>
                <a:gd name="T10" fmla="*/ 0 w 55"/>
                <a:gd name="T11" fmla="*/ 2 h 23"/>
                <a:gd name="T12" fmla="*/ 0 w 55"/>
                <a:gd name="T1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23">
                  <a:moveTo>
                    <a:pt x="0" y="2"/>
                  </a:moveTo>
                  <a:lnTo>
                    <a:pt x="31" y="0"/>
                  </a:lnTo>
                  <a:lnTo>
                    <a:pt x="55" y="6"/>
                  </a:lnTo>
                  <a:lnTo>
                    <a:pt x="41" y="23"/>
                  </a:lnTo>
                  <a:lnTo>
                    <a:pt x="18" y="1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792" y="831"/>
              <a:ext cx="177" cy="281"/>
            </a:xfrm>
            <a:custGeom>
              <a:avLst/>
              <a:gdLst>
                <a:gd name="T0" fmla="*/ 170 w 354"/>
                <a:gd name="T1" fmla="*/ 135 h 563"/>
                <a:gd name="T2" fmla="*/ 147 w 354"/>
                <a:gd name="T3" fmla="*/ 163 h 563"/>
                <a:gd name="T4" fmla="*/ 151 w 354"/>
                <a:gd name="T5" fmla="*/ 177 h 563"/>
                <a:gd name="T6" fmla="*/ 157 w 354"/>
                <a:gd name="T7" fmla="*/ 192 h 563"/>
                <a:gd name="T8" fmla="*/ 161 w 354"/>
                <a:gd name="T9" fmla="*/ 212 h 563"/>
                <a:gd name="T10" fmla="*/ 164 w 354"/>
                <a:gd name="T11" fmla="*/ 231 h 563"/>
                <a:gd name="T12" fmla="*/ 164 w 354"/>
                <a:gd name="T13" fmla="*/ 257 h 563"/>
                <a:gd name="T14" fmla="*/ 162 w 354"/>
                <a:gd name="T15" fmla="*/ 286 h 563"/>
                <a:gd name="T16" fmla="*/ 159 w 354"/>
                <a:gd name="T17" fmla="*/ 316 h 563"/>
                <a:gd name="T18" fmla="*/ 149 w 354"/>
                <a:gd name="T19" fmla="*/ 343 h 563"/>
                <a:gd name="T20" fmla="*/ 137 w 354"/>
                <a:gd name="T21" fmla="*/ 371 h 563"/>
                <a:gd name="T22" fmla="*/ 125 w 354"/>
                <a:gd name="T23" fmla="*/ 396 h 563"/>
                <a:gd name="T24" fmla="*/ 112 w 354"/>
                <a:gd name="T25" fmla="*/ 422 h 563"/>
                <a:gd name="T26" fmla="*/ 102 w 354"/>
                <a:gd name="T27" fmla="*/ 439 h 563"/>
                <a:gd name="T28" fmla="*/ 92 w 354"/>
                <a:gd name="T29" fmla="*/ 461 h 563"/>
                <a:gd name="T30" fmla="*/ 104 w 354"/>
                <a:gd name="T31" fmla="*/ 535 h 563"/>
                <a:gd name="T32" fmla="*/ 0 w 354"/>
                <a:gd name="T33" fmla="*/ 541 h 563"/>
                <a:gd name="T34" fmla="*/ 57 w 354"/>
                <a:gd name="T35" fmla="*/ 477 h 563"/>
                <a:gd name="T36" fmla="*/ 63 w 354"/>
                <a:gd name="T37" fmla="*/ 463 h 563"/>
                <a:gd name="T38" fmla="*/ 70 w 354"/>
                <a:gd name="T39" fmla="*/ 441 h 563"/>
                <a:gd name="T40" fmla="*/ 78 w 354"/>
                <a:gd name="T41" fmla="*/ 410 h 563"/>
                <a:gd name="T42" fmla="*/ 82 w 354"/>
                <a:gd name="T43" fmla="*/ 384 h 563"/>
                <a:gd name="T44" fmla="*/ 82 w 354"/>
                <a:gd name="T45" fmla="*/ 365 h 563"/>
                <a:gd name="T46" fmla="*/ 82 w 354"/>
                <a:gd name="T47" fmla="*/ 345 h 563"/>
                <a:gd name="T48" fmla="*/ 84 w 354"/>
                <a:gd name="T49" fmla="*/ 322 h 563"/>
                <a:gd name="T50" fmla="*/ 86 w 354"/>
                <a:gd name="T51" fmla="*/ 298 h 563"/>
                <a:gd name="T52" fmla="*/ 86 w 354"/>
                <a:gd name="T53" fmla="*/ 271 h 563"/>
                <a:gd name="T54" fmla="*/ 88 w 354"/>
                <a:gd name="T55" fmla="*/ 245 h 563"/>
                <a:gd name="T56" fmla="*/ 92 w 354"/>
                <a:gd name="T57" fmla="*/ 218 h 563"/>
                <a:gd name="T58" fmla="*/ 94 w 354"/>
                <a:gd name="T59" fmla="*/ 192 h 563"/>
                <a:gd name="T60" fmla="*/ 98 w 354"/>
                <a:gd name="T61" fmla="*/ 165 h 563"/>
                <a:gd name="T62" fmla="*/ 100 w 354"/>
                <a:gd name="T63" fmla="*/ 137 h 563"/>
                <a:gd name="T64" fmla="*/ 102 w 354"/>
                <a:gd name="T65" fmla="*/ 114 h 563"/>
                <a:gd name="T66" fmla="*/ 106 w 354"/>
                <a:gd name="T67" fmla="*/ 94 h 563"/>
                <a:gd name="T68" fmla="*/ 108 w 354"/>
                <a:gd name="T69" fmla="*/ 79 h 563"/>
                <a:gd name="T70" fmla="*/ 112 w 354"/>
                <a:gd name="T71" fmla="*/ 65 h 563"/>
                <a:gd name="T72" fmla="*/ 114 w 354"/>
                <a:gd name="T73" fmla="*/ 59 h 563"/>
                <a:gd name="T74" fmla="*/ 129 w 354"/>
                <a:gd name="T75" fmla="*/ 49 h 563"/>
                <a:gd name="T76" fmla="*/ 157 w 354"/>
                <a:gd name="T77" fmla="*/ 33 h 563"/>
                <a:gd name="T78" fmla="*/ 186 w 354"/>
                <a:gd name="T79" fmla="*/ 18 h 563"/>
                <a:gd name="T80" fmla="*/ 211 w 354"/>
                <a:gd name="T81" fmla="*/ 6 h 563"/>
                <a:gd name="T82" fmla="*/ 231 w 354"/>
                <a:gd name="T83" fmla="*/ 2 h 563"/>
                <a:gd name="T84" fmla="*/ 249 w 354"/>
                <a:gd name="T85" fmla="*/ 0 h 563"/>
                <a:gd name="T86" fmla="*/ 258 w 354"/>
                <a:gd name="T87" fmla="*/ 2 h 563"/>
                <a:gd name="T88" fmla="*/ 276 w 354"/>
                <a:gd name="T89" fmla="*/ 8 h 563"/>
                <a:gd name="T90" fmla="*/ 297 w 354"/>
                <a:gd name="T91" fmla="*/ 16 h 563"/>
                <a:gd name="T92" fmla="*/ 321 w 354"/>
                <a:gd name="T93" fmla="*/ 28 h 563"/>
                <a:gd name="T94" fmla="*/ 335 w 354"/>
                <a:gd name="T95" fmla="*/ 41 h 563"/>
                <a:gd name="T96" fmla="*/ 346 w 354"/>
                <a:gd name="T97" fmla="*/ 55 h 563"/>
                <a:gd name="T98" fmla="*/ 354 w 354"/>
                <a:gd name="T99" fmla="*/ 71 h 563"/>
                <a:gd name="T100" fmla="*/ 337 w 354"/>
                <a:gd name="T101" fmla="*/ 86 h 563"/>
                <a:gd name="T102" fmla="*/ 315 w 354"/>
                <a:gd name="T103" fmla="*/ 98 h 563"/>
                <a:gd name="T104" fmla="*/ 290 w 354"/>
                <a:gd name="T105" fmla="*/ 108 h 563"/>
                <a:gd name="T106" fmla="*/ 270 w 354"/>
                <a:gd name="T107" fmla="*/ 106 h 563"/>
                <a:gd name="T108" fmla="*/ 251 w 354"/>
                <a:gd name="T109" fmla="*/ 106 h 563"/>
                <a:gd name="T110" fmla="*/ 231 w 354"/>
                <a:gd name="T111" fmla="*/ 104 h 563"/>
                <a:gd name="T112" fmla="*/ 215 w 354"/>
                <a:gd name="T113" fmla="*/ 102 h 563"/>
                <a:gd name="T114" fmla="*/ 198 w 354"/>
                <a:gd name="T115" fmla="*/ 100 h 563"/>
                <a:gd name="T116" fmla="*/ 184 w 354"/>
                <a:gd name="T117" fmla="*/ 96 h 563"/>
                <a:gd name="T118" fmla="*/ 174 w 354"/>
                <a:gd name="T119" fmla="*/ 94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4" h="563">
                  <a:moveTo>
                    <a:pt x="174" y="94"/>
                  </a:moveTo>
                  <a:lnTo>
                    <a:pt x="170" y="135"/>
                  </a:lnTo>
                  <a:lnTo>
                    <a:pt x="147" y="161"/>
                  </a:lnTo>
                  <a:lnTo>
                    <a:pt x="147" y="163"/>
                  </a:lnTo>
                  <a:lnTo>
                    <a:pt x="151" y="173"/>
                  </a:lnTo>
                  <a:lnTo>
                    <a:pt x="151" y="177"/>
                  </a:lnTo>
                  <a:lnTo>
                    <a:pt x="155" y="184"/>
                  </a:lnTo>
                  <a:lnTo>
                    <a:pt x="157" y="192"/>
                  </a:lnTo>
                  <a:lnTo>
                    <a:pt x="159" y="202"/>
                  </a:lnTo>
                  <a:lnTo>
                    <a:pt x="161" y="212"/>
                  </a:lnTo>
                  <a:lnTo>
                    <a:pt x="162" y="222"/>
                  </a:lnTo>
                  <a:lnTo>
                    <a:pt x="164" y="231"/>
                  </a:lnTo>
                  <a:lnTo>
                    <a:pt x="164" y="245"/>
                  </a:lnTo>
                  <a:lnTo>
                    <a:pt x="164" y="257"/>
                  </a:lnTo>
                  <a:lnTo>
                    <a:pt x="164" y="271"/>
                  </a:lnTo>
                  <a:lnTo>
                    <a:pt x="162" y="286"/>
                  </a:lnTo>
                  <a:lnTo>
                    <a:pt x="162" y="302"/>
                  </a:lnTo>
                  <a:lnTo>
                    <a:pt x="159" y="316"/>
                  </a:lnTo>
                  <a:lnTo>
                    <a:pt x="153" y="330"/>
                  </a:lnTo>
                  <a:lnTo>
                    <a:pt x="149" y="343"/>
                  </a:lnTo>
                  <a:lnTo>
                    <a:pt x="145" y="357"/>
                  </a:lnTo>
                  <a:lnTo>
                    <a:pt x="137" y="371"/>
                  </a:lnTo>
                  <a:lnTo>
                    <a:pt x="131" y="384"/>
                  </a:lnTo>
                  <a:lnTo>
                    <a:pt x="125" y="396"/>
                  </a:lnTo>
                  <a:lnTo>
                    <a:pt x="119" y="410"/>
                  </a:lnTo>
                  <a:lnTo>
                    <a:pt x="112" y="422"/>
                  </a:lnTo>
                  <a:lnTo>
                    <a:pt x="106" y="432"/>
                  </a:lnTo>
                  <a:lnTo>
                    <a:pt x="102" y="439"/>
                  </a:lnTo>
                  <a:lnTo>
                    <a:pt x="98" y="449"/>
                  </a:lnTo>
                  <a:lnTo>
                    <a:pt x="92" y="461"/>
                  </a:lnTo>
                  <a:lnTo>
                    <a:pt x="90" y="465"/>
                  </a:lnTo>
                  <a:lnTo>
                    <a:pt x="104" y="535"/>
                  </a:lnTo>
                  <a:lnTo>
                    <a:pt x="55" y="563"/>
                  </a:lnTo>
                  <a:lnTo>
                    <a:pt x="0" y="541"/>
                  </a:lnTo>
                  <a:lnTo>
                    <a:pt x="57" y="479"/>
                  </a:lnTo>
                  <a:lnTo>
                    <a:pt x="57" y="477"/>
                  </a:lnTo>
                  <a:lnTo>
                    <a:pt x="61" y="471"/>
                  </a:lnTo>
                  <a:lnTo>
                    <a:pt x="63" y="463"/>
                  </a:lnTo>
                  <a:lnTo>
                    <a:pt x="67" y="455"/>
                  </a:lnTo>
                  <a:lnTo>
                    <a:pt x="70" y="441"/>
                  </a:lnTo>
                  <a:lnTo>
                    <a:pt x="74" y="428"/>
                  </a:lnTo>
                  <a:lnTo>
                    <a:pt x="78" y="410"/>
                  </a:lnTo>
                  <a:lnTo>
                    <a:pt x="82" y="396"/>
                  </a:lnTo>
                  <a:lnTo>
                    <a:pt x="82" y="384"/>
                  </a:lnTo>
                  <a:lnTo>
                    <a:pt x="82" y="377"/>
                  </a:lnTo>
                  <a:lnTo>
                    <a:pt x="82" y="365"/>
                  </a:lnTo>
                  <a:lnTo>
                    <a:pt x="82" y="357"/>
                  </a:lnTo>
                  <a:lnTo>
                    <a:pt x="82" y="345"/>
                  </a:lnTo>
                  <a:lnTo>
                    <a:pt x="84" y="333"/>
                  </a:lnTo>
                  <a:lnTo>
                    <a:pt x="84" y="322"/>
                  </a:lnTo>
                  <a:lnTo>
                    <a:pt x="86" y="312"/>
                  </a:lnTo>
                  <a:lnTo>
                    <a:pt x="86" y="298"/>
                  </a:lnTo>
                  <a:lnTo>
                    <a:pt x="86" y="284"/>
                  </a:lnTo>
                  <a:lnTo>
                    <a:pt x="86" y="271"/>
                  </a:lnTo>
                  <a:lnTo>
                    <a:pt x="88" y="257"/>
                  </a:lnTo>
                  <a:lnTo>
                    <a:pt x="88" y="245"/>
                  </a:lnTo>
                  <a:lnTo>
                    <a:pt x="90" y="231"/>
                  </a:lnTo>
                  <a:lnTo>
                    <a:pt x="92" y="218"/>
                  </a:lnTo>
                  <a:lnTo>
                    <a:pt x="94" y="204"/>
                  </a:lnTo>
                  <a:lnTo>
                    <a:pt x="94" y="192"/>
                  </a:lnTo>
                  <a:lnTo>
                    <a:pt x="96" y="179"/>
                  </a:lnTo>
                  <a:lnTo>
                    <a:pt x="98" y="165"/>
                  </a:lnTo>
                  <a:lnTo>
                    <a:pt x="100" y="151"/>
                  </a:lnTo>
                  <a:lnTo>
                    <a:pt x="100" y="137"/>
                  </a:lnTo>
                  <a:lnTo>
                    <a:pt x="102" y="126"/>
                  </a:lnTo>
                  <a:lnTo>
                    <a:pt x="102" y="114"/>
                  </a:lnTo>
                  <a:lnTo>
                    <a:pt x="106" y="106"/>
                  </a:lnTo>
                  <a:lnTo>
                    <a:pt x="106" y="94"/>
                  </a:lnTo>
                  <a:lnTo>
                    <a:pt x="106" y="86"/>
                  </a:lnTo>
                  <a:lnTo>
                    <a:pt x="108" y="79"/>
                  </a:lnTo>
                  <a:lnTo>
                    <a:pt x="110" y="73"/>
                  </a:lnTo>
                  <a:lnTo>
                    <a:pt x="112" y="65"/>
                  </a:lnTo>
                  <a:lnTo>
                    <a:pt x="112" y="61"/>
                  </a:lnTo>
                  <a:lnTo>
                    <a:pt x="114" y="59"/>
                  </a:lnTo>
                  <a:lnTo>
                    <a:pt x="119" y="55"/>
                  </a:lnTo>
                  <a:lnTo>
                    <a:pt x="129" y="49"/>
                  </a:lnTo>
                  <a:lnTo>
                    <a:pt x="143" y="43"/>
                  </a:lnTo>
                  <a:lnTo>
                    <a:pt x="157" y="33"/>
                  </a:lnTo>
                  <a:lnTo>
                    <a:pt x="170" y="26"/>
                  </a:lnTo>
                  <a:lnTo>
                    <a:pt x="186" y="18"/>
                  </a:lnTo>
                  <a:lnTo>
                    <a:pt x="202" y="14"/>
                  </a:lnTo>
                  <a:lnTo>
                    <a:pt x="211" y="6"/>
                  </a:lnTo>
                  <a:lnTo>
                    <a:pt x="223" y="4"/>
                  </a:lnTo>
                  <a:lnTo>
                    <a:pt x="231" y="2"/>
                  </a:lnTo>
                  <a:lnTo>
                    <a:pt x="239" y="2"/>
                  </a:lnTo>
                  <a:lnTo>
                    <a:pt x="249" y="0"/>
                  </a:lnTo>
                  <a:lnTo>
                    <a:pt x="252" y="2"/>
                  </a:lnTo>
                  <a:lnTo>
                    <a:pt x="258" y="2"/>
                  </a:lnTo>
                  <a:lnTo>
                    <a:pt x="266" y="4"/>
                  </a:lnTo>
                  <a:lnTo>
                    <a:pt x="276" y="8"/>
                  </a:lnTo>
                  <a:lnTo>
                    <a:pt x="286" y="12"/>
                  </a:lnTo>
                  <a:lnTo>
                    <a:pt x="297" y="16"/>
                  </a:lnTo>
                  <a:lnTo>
                    <a:pt x="309" y="20"/>
                  </a:lnTo>
                  <a:lnTo>
                    <a:pt x="321" y="28"/>
                  </a:lnTo>
                  <a:lnTo>
                    <a:pt x="329" y="33"/>
                  </a:lnTo>
                  <a:lnTo>
                    <a:pt x="335" y="41"/>
                  </a:lnTo>
                  <a:lnTo>
                    <a:pt x="341" y="47"/>
                  </a:lnTo>
                  <a:lnTo>
                    <a:pt x="346" y="55"/>
                  </a:lnTo>
                  <a:lnTo>
                    <a:pt x="352" y="67"/>
                  </a:lnTo>
                  <a:lnTo>
                    <a:pt x="354" y="71"/>
                  </a:lnTo>
                  <a:lnTo>
                    <a:pt x="348" y="75"/>
                  </a:lnTo>
                  <a:lnTo>
                    <a:pt x="337" y="86"/>
                  </a:lnTo>
                  <a:lnTo>
                    <a:pt x="327" y="92"/>
                  </a:lnTo>
                  <a:lnTo>
                    <a:pt x="315" y="98"/>
                  </a:lnTo>
                  <a:lnTo>
                    <a:pt x="301" y="102"/>
                  </a:lnTo>
                  <a:lnTo>
                    <a:pt x="290" y="108"/>
                  </a:lnTo>
                  <a:lnTo>
                    <a:pt x="278" y="106"/>
                  </a:lnTo>
                  <a:lnTo>
                    <a:pt x="270" y="106"/>
                  </a:lnTo>
                  <a:lnTo>
                    <a:pt x="260" y="106"/>
                  </a:lnTo>
                  <a:lnTo>
                    <a:pt x="251" y="106"/>
                  </a:lnTo>
                  <a:lnTo>
                    <a:pt x="241" y="106"/>
                  </a:lnTo>
                  <a:lnTo>
                    <a:pt x="231" y="104"/>
                  </a:lnTo>
                  <a:lnTo>
                    <a:pt x="223" y="102"/>
                  </a:lnTo>
                  <a:lnTo>
                    <a:pt x="215" y="102"/>
                  </a:lnTo>
                  <a:lnTo>
                    <a:pt x="206" y="100"/>
                  </a:lnTo>
                  <a:lnTo>
                    <a:pt x="198" y="100"/>
                  </a:lnTo>
                  <a:lnTo>
                    <a:pt x="190" y="96"/>
                  </a:lnTo>
                  <a:lnTo>
                    <a:pt x="184" y="96"/>
                  </a:lnTo>
                  <a:lnTo>
                    <a:pt x="176" y="94"/>
                  </a:lnTo>
                  <a:lnTo>
                    <a:pt x="174" y="94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896" y="939"/>
              <a:ext cx="78" cy="176"/>
            </a:xfrm>
            <a:custGeom>
              <a:avLst/>
              <a:gdLst>
                <a:gd name="T0" fmla="*/ 0 w 155"/>
                <a:gd name="T1" fmla="*/ 0 h 351"/>
                <a:gd name="T2" fmla="*/ 6 w 155"/>
                <a:gd name="T3" fmla="*/ 6 h 351"/>
                <a:gd name="T4" fmla="*/ 12 w 155"/>
                <a:gd name="T5" fmla="*/ 13 h 351"/>
                <a:gd name="T6" fmla="*/ 22 w 155"/>
                <a:gd name="T7" fmla="*/ 25 h 351"/>
                <a:gd name="T8" fmla="*/ 28 w 155"/>
                <a:gd name="T9" fmla="*/ 29 h 351"/>
                <a:gd name="T10" fmla="*/ 32 w 155"/>
                <a:gd name="T11" fmla="*/ 37 h 351"/>
                <a:gd name="T12" fmla="*/ 38 w 155"/>
                <a:gd name="T13" fmla="*/ 47 h 351"/>
                <a:gd name="T14" fmla="*/ 45 w 155"/>
                <a:gd name="T15" fmla="*/ 55 h 351"/>
                <a:gd name="T16" fmla="*/ 49 w 155"/>
                <a:gd name="T17" fmla="*/ 64 h 351"/>
                <a:gd name="T18" fmla="*/ 57 w 155"/>
                <a:gd name="T19" fmla="*/ 74 h 351"/>
                <a:gd name="T20" fmla="*/ 63 w 155"/>
                <a:gd name="T21" fmla="*/ 84 h 351"/>
                <a:gd name="T22" fmla="*/ 71 w 155"/>
                <a:gd name="T23" fmla="*/ 98 h 351"/>
                <a:gd name="T24" fmla="*/ 75 w 155"/>
                <a:gd name="T25" fmla="*/ 108 h 351"/>
                <a:gd name="T26" fmla="*/ 81 w 155"/>
                <a:gd name="T27" fmla="*/ 121 h 351"/>
                <a:gd name="T28" fmla="*/ 87 w 155"/>
                <a:gd name="T29" fmla="*/ 133 h 351"/>
                <a:gd name="T30" fmla="*/ 92 w 155"/>
                <a:gd name="T31" fmla="*/ 147 h 351"/>
                <a:gd name="T32" fmla="*/ 96 w 155"/>
                <a:gd name="T33" fmla="*/ 159 h 351"/>
                <a:gd name="T34" fmla="*/ 100 w 155"/>
                <a:gd name="T35" fmla="*/ 172 h 351"/>
                <a:gd name="T36" fmla="*/ 106 w 155"/>
                <a:gd name="T37" fmla="*/ 184 h 351"/>
                <a:gd name="T38" fmla="*/ 110 w 155"/>
                <a:gd name="T39" fmla="*/ 198 h 351"/>
                <a:gd name="T40" fmla="*/ 114 w 155"/>
                <a:gd name="T41" fmla="*/ 206 h 351"/>
                <a:gd name="T42" fmla="*/ 116 w 155"/>
                <a:gd name="T43" fmla="*/ 217 h 351"/>
                <a:gd name="T44" fmla="*/ 120 w 155"/>
                <a:gd name="T45" fmla="*/ 225 h 351"/>
                <a:gd name="T46" fmla="*/ 122 w 155"/>
                <a:gd name="T47" fmla="*/ 233 h 351"/>
                <a:gd name="T48" fmla="*/ 126 w 155"/>
                <a:gd name="T49" fmla="*/ 245 h 351"/>
                <a:gd name="T50" fmla="*/ 128 w 155"/>
                <a:gd name="T51" fmla="*/ 249 h 351"/>
                <a:gd name="T52" fmla="*/ 155 w 155"/>
                <a:gd name="T53" fmla="*/ 351 h 351"/>
                <a:gd name="T54" fmla="*/ 153 w 155"/>
                <a:gd name="T55" fmla="*/ 349 h 351"/>
                <a:gd name="T56" fmla="*/ 151 w 155"/>
                <a:gd name="T57" fmla="*/ 345 h 351"/>
                <a:gd name="T58" fmla="*/ 145 w 155"/>
                <a:gd name="T59" fmla="*/ 335 h 351"/>
                <a:gd name="T60" fmla="*/ 139 w 155"/>
                <a:gd name="T61" fmla="*/ 325 h 351"/>
                <a:gd name="T62" fmla="*/ 130 w 155"/>
                <a:gd name="T63" fmla="*/ 312 h 351"/>
                <a:gd name="T64" fmla="*/ 122 w 155"/>
                <a:gd name="T65" fmla="*/ 298 h 351"/>
                <a:gd name="T66" fmla="*/ 114 w 155"/>
                <a:gd name="T67" fmla="*/ 282 h 351"/>
                <a:gd name="T68" fmla="*/ 106 w 155"/>
                <a:gd name="T69" fmla="*/ 266 h 351"/>
                <a:gd name="T70" fmla="*/ 100 w 155"/>
                <a:gd name="T71" fmla="*/ 259 h 351"/>
                <a:gd name="T72" fmla="*/ 94 w 155"/>
                <a:gd name="T73" fmla="*/ 249 h 351"/>
                <a:gd name="T74" fmla="*/ 88 w 155"/>
                <a:gd name="T75" fmla="*/ 239 h 351"/>
                <a:gd name="T76" fmla="*/ 85 w 155"/>
                <a:gd name="T77" fmla="*/ 231 h 351"/>
                <a:gd name="T78" fmla="*/ 79 w 155"/>
                <a:gd name="T79" fmla="*/ 223 h 351"/>
                <a:gd name="T80" fmla="*/ 75 w 155"/>
                <a:gd name="T81" fmla="*/ 214 h 351"/>
                <a:gd name="T82" fmla="*/ 69 w 155"/>
                <a:gd name="T83" fmla="*/ 206 h 351"/>
                <a:gd name="T84" fmla="*/ 65 w 155"/>
                <a:gd name="T85" fmla="*/ 198 h 351"/>
                <a:gd name="T86" fmla="*/ 55 w 155"/>
                <a:gd name="T87" fmla="*/ 180 h 351"/>
                <a:gd name="T88" fmla="*/ 47 w 155"/>
                <a:gd name="T89" fmla="*/ 166 h 351"/>
                <a:gd name="T90" fmla="*/ 42 w 155"/>
                <a:gd name="T91" fmla="*/ 155 h 351"/>
                <a:gd name="T92" fmla="*/ 36 w 155"/>
                <a:gd name="T93" fmla="*/ 147 h 351"/>
                <a:gd name="T94" fmla="*/ 30 w 155"/>
                <a:gd name="T95" fmla="*/ 135 h 351"/>
                <a:gd name="T96" fmla="*/ 26 w 155"/>
                <a:gd name="T97" fmla="*/ 127 h 351"/>
                <a:gd name="T98" fmla="*/ 22 w 155"/>
                <a:gd name="T99" fmla="*/ 117 h 351"/>
                <a:gd name="T100" fmla="*/ 18 w 155"/>
                <a:gd name="T101" fmla="*/ 110 h 351"/>
                <a:gd name="T102" fmla="*/ 12 w 155"/>
                <a:gd name="T103" fmla="*/ 94 h 351"/>
                <a:gd name="T104" fmla="*/ 8 w 155"/>
                <a:gd name="T105" fmla="*/ 80 h 351"/>
                <a:gd name="T106" fmla="*/ 2 w 155"/>
                <a:gd name="T107" fmla="*/ 70 h 351"/>
                <a:gd name="T108" fmla="*/ 2 w 155"/>
                <a:gd name="T109" fmla="*/ 63 h 351"/>
                <a:gd name="T110" fmla="*/ 0 w 155"/>
                <a:gd name="T111" fmla="*/ 57 h 351"/>
                <a:gd name="T112" fmla="*/ 0 w 155"/>
                <a:gd name="T113" fmla="*/ 0 h 351"/>
                <a:gd name="T114" fmla="*/ 0 w 155"/>
                <a:gd name="T115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" h="351">
                  <a:moveTo>
                    <a:pt x="0" y="0"/>
                  </a:moveTo>
                  <a:lnTo>
                    <a:pt x="6" y="6"/>
                  </a:lnTo>
                  <a:lnTo>
                    <a:pt x="12" y="13"/>
                  </a:lnTo>
                  <a:lnTo>
                    <a:pt x="22" y="25"/>
                  </a:lnTo>
                  <a:lnTo>
                    <a:pt x="28" y="29"/>
                  </a:lnTo>
                  <a:lnTo>
                    <a:pt x="32" y="37"/>
                  </a:lnTo>
                  <a:lnTo>
                    <a:pt x="38" y="47"/>
                  </a:lnTo>
                  <a:lnTo>
                    <a:pt x="45" y="55"/>
                  </a:lnTo>
                  <a:lnTo>
                    <a:pt x="49" y="64"/>
                  </a:lnTo>
                  <a:lnTo>
                    <a:pt x="57" y="74"/>
                  </a:lnTo>
                  <a:lnTo>
                    <a:pt x="63" y="84"/>
                  </a:lnTo>
                  <a:lnTo>
                    <a:pt x="71" y="98"/>
                  </a:lnTo>
                  <a:lnTo>
                    <a:pt x="75" y="108"/>
                  </a:lnTo>
                  <a:lnTo>
                    <a:pt x="81" y="121"/>
                  </a:lnTo>
                  <a:lnTo>
                    <a:pt x="87" y="133"/>
                  </a:lnTo>
                  <a:lnTo>
                    <a:pt x="92" y="147"/>
                  </a:lnTo>
                  <a:lnTo>
                    <a:pt x="96" y="159"/>
                  </a:lnTo>
                  <a:lnTo>
                    <a:pt x="100" y="172"/>
                  </a:lnTo>
                  <a:lnTo>
                    <a:pt x="106" y="184"/>
                  </a:lnTo>
                  <a:lnTo>
                    <a:pt x="110" y="198"/>
                  </a:lnTo>
                  <a:lnTo>
                    <a:pt x="114" y="206"/>
                  </a:lnTo>
                  <a:lnTo>
                    <a:pt x="116" y="217"/>
                  </a:lnTo>
                  <a:lnTo>
                    <a:pt x="120" y="225"/>
                  </a:lnTo>
                  <a:lnTo>
                    <a:pt x="122" y="233"/>
                  </a:lnTo>
                  <a:lnTo>
                    <a:pt x="126" y="245"/>
                  </a:lnTo>
                  <a:lnTo>
                    <a:pt x="128" y="249"/>
                  </a:lnTo>
                  <a:lnTo>
                    <a:pt x="155" y="351"/>
                  </a:lnTo>
                  <a:lnTo>
                    <a:pt x="153" y="349"/>
                  </a:lnTo>
                  <a:lnTo>
                    <a:pt x="151" y="345"/>
                  </a:lnTo>
                  <a:lnTo>
                    <a:pt x="145" y="335"/>
                  </a:lnTo>
                  <a:lnTo>
                    <a:pt x="139" y="325"/>
                  </a:lnTo>
                  <a:lnTo>
                    <a:pt x="130" y="312"/>
                  </a:lnTo>
                  <a:lnTo>
                    <a:pt x="122" y="298"/>
                  </a:lnTo>
                  <a:lnTo>
                    <a:pt x="114" y="282"/>
                  </a:lnTo>
                  <a:lnTo>
                    <a:pt x="106" y="266"/>
                  </a:lnTo>
                  <a:lnTo>
                    <a:pt x="100" y="259"/>
                  </a:lnTo>
                  <a:lnTo>
                    <a:pt x="94" y="249"/>
                  </a:lnTo>
                  <a:lnTo>
                    <a:pt x="88" y="239"/>
                  </a:lnTo>
                  <a:lnTo>
                    <a:pt x="85" y="231"/>
                  </a:lnTo>
                  <a:lnTo>
                    <a:pt x="79" y="223"/>
                  </a:lnTo>
                  <a:lnTo>
                    <a:pt x="75" y="214"/>
                  </a:lnTo>
                  <a:lnTo>
                    <a:pt x="69" y="206"/>
                  </a:lnTo>
                  <a:lnTo>
                    <a:pt x="65" y="198"/>
                  </a:lnTo>
                  <a:lnTo>
                    <a:pt x="55" y="180"/>
                  </a:lnTo>
                  <a:lnTo>
                    <a:pt x="47" y="166"/>
                  </a:lnTo>
                  <a:lnTo>
                    <a:pt x="42" y="155"/>
                  </a:lnTo>
                  <a:lnTo>
                    <a:pt x="36" y="147"/>
                  </a:lnTo>
                  <a:lnTo>
                    <a:pt x="30" y="135"/>
                  </a:lnTo>
                  <a:lnTo>
                    <a:pt x="26" y="127"/>
                  </a:lnTo>
                  <a:lnTo>
                    <a:pt x="22" y="117"/>
                  </a:lnTo>
                  <a:lnTo>
                    <a:pt x="18" y="110"/>
                  </a:lnTo>
                  <a:lnTo>
                    <a:pt x="12" y="94"/>
                  </a:lnTo>
                  <a:lnTo>
                    <a:pt x="8" y="80"/>
                  </a:lnTo>
                  <a:lnTo>
                    <a:pt x="2" y="70"/>
                  </a:lnTo>
                  <a:lnTo>
                    <a:pt x="2" y="63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758" y="1112"/>
              <a:ext cx="88" cy="36"/>
            </a:xfrm>
            <a:custGeom>
              <a:avLst/>
              <a:gdLst>
                <a:gd name="T0" fmla="*/ 1 w 176"/>
                <a:gd name="T1" fmla="*/ 0 h 72"/>
                <a:gd name="T2" fmla="*/ 7 w 176"/>
                <a:gd name="T3" fmla="*/ 0 h 72"/>
                <a:gd name="T4" fmla="*/ 13 w 176"/>
                <a:gd name="T5" fmla="*/ 0 h 72"/>
                <a:gd name="T6" fmla="*/ 23 w 176"/>
                <a:gd name="T7" fmla="*/ 0 h 72"/>
                <a:gd name="T8" fmla="*/ 33 w 176"/>
                <a:gd name="T9" fmla="*/ 0 h 72"/>
                <a:gd name="T10" fmla="*/ 43 w 176"/>
                <a:gd name="T11" fmla="*/ 4 h 72"/>
                <a:gd name="T12" fmla="*/ 52 w 176"/>
                <a:gd name="T13" fmla="*/ 8 h 72"/>
                <a:gd name="T14" fmla="*/ 66 w 176"/>
                <a:gd name="T15" fmla="*/ 14 h 72"/>
                <a:gd name="T16" fmla="*/ 72 w 176"/>
                <a:gd name="T17" fmla="*/ 18 h 72"/>
                <a:gd name="T18" fmla="*/ 82 w 176"/>
                <a:gd name="T19" fmla="*/ 23 h 72"/>
                <a:gd name="T20" fmla="*/ 88 w 176"/>
                <a:gd name="T21" fmla="*/ 27 h 72"/>
                <a:gd name="T22" fmla="*/ 93 w 176"/>
                <a:gd name="T23" fmla="*/ 33 h 72"/>
                <a:gd name="T24" fmla="*/ 101 w 176"/>
                <a:gd name="T25" fmla="*/ 43 h 72"/>
                <a:gd name="T26" fmla="*/ 109 w 176"/>
                <a:gd name="T27" fmla="*/ 47 h 72"/>
                <a:gd name="T28" fmla="*/ 113 w 176"/>
                <a:gd name="T29" fmla="*/ 45 h 72"/>
                <a:gd name="T30" fmla="*/ 123 w 176"/>
                <a:gd name="T31" fmla="*/ 41 h 72"/>
                <a:gd name="T32" fmla="*/ 133 w 176"/>
                <a:gd name="T33" fmla="*/ 37 h 72"/>
                <a:gd name="T34" fmla="*/ 146 w 176"/>
                <a:gd name="T35" fmla="*/ 33 h 72"/>
                <a:gd name="T36" fmla="*/ 156 w 176"/>
                <a:gd name="T37" fmla="*/ 27 h 72"/>
                <a:gd name="T38" fmla="*/ 166 w 176"/>
                <a:gd name="T39" fmla="*/ 21 h 72"/>
                <a:gd name="T40" fmla="*/ 172 w 176"/>
                <a:gd name="T41" fmla="*/ 18 h 72"/>
                <a:gd name="T42" fmla="*/ 176 w 176"/>
                <a:gd name="T43" fmla="*/ 18 h 72"/>
                <a:gd name="T44" fmla="*/ 166 w 176"/>
                <a:gd name="T45" fmla="*/ 69 h 72"/>
                <a:gd name="T46" fmla="*/ 152 w 176"/>
                <a:gd name="T47" fmla="*/ 69 h 72"/>
                <a:gd name="T48" fmla="*/ 148 w 176"/>
                <a:gd name="T49" fmla="*/ 39 h 72"/>
                <a:gd name="T50" fmla="*/ 113 w 176"/>
                <a:gd name="T51" fmla="*/ 72 h 72"/>
                <a:gd name="T52" fmla="*/ 111 w 176"/>
                <a:gd name="T53" fmla="*/ 72 h 72"/>
                <a:gd name="T54" fmla="*/ 105 w 176"/>
                <a:gd name="T55" fmla="*/ 69 h 72"/>
                <a:gd name="T56" fmla="*/ 95 w 176"/>
                <a:gd name="T57" fmla="*/ 65 h 72"/>
                <a:gd name="T58" fmla="*/ 86 w 176"/>
                <a:gd name="T59" fmla="*/ 61 h 72"/>
                <a:gd name="T60" fmla="*/ 72 w 176"/>
                <a:gd name="T61" fmla="*/ 55 h 72"/>
                <a:gd name="T62" fmla="*/ 60 w 176"/>
                <a:gd name="T63" fmla="*/ 51 h 72"/>
                <a:gd name="T64" fmla="*/ 46 w 176"/>
                <a:gd name="T65" fmla="*/ 45 h 72"/>
                <a:gd name="T66" fmla="*/ 39 w 176"/>
                <a:gd name="T67" fmla="*/ 39 h 72"/>
                <a:gd name="T68" fmla="*/ 27 w 176"/>
                <a:gd name="T69" fmla="*/ 33 h 72"/>
                <a:gd name="T70" fmla="*/ 19 w 176"/>
                <a:gd name="T71" fmla="*/ 29 h 72"/>
                <a:gd name="T72" fmla="*/ 11 w 176"/>
                <a:gd name="T73" fmla="*/ 25 h 72"/>
                <a:gd name="T74" fmla="*/ 7 w 176"/>
                <a:gd name="T75" fmla="*/ 23 h 72"/>
                <a:gd name="T76" fmla="*/ 1 w 176"/>
                <a:gd name="T77" fmla="*/ 18 h 72"/>
                <a:gd name="T78" fmla="*/ 0 w 176"/>
                <a:gd name="T79" fmla="*/ 18 h 72"/>
                <a:gd name="T80" fmla="*/ 1 w 176"/>
                <a:gd name="T81" fmla="*/ 0 h 72"/>
                <a:gd name="T82" fmla="*/ 1 w 176"/>
                <a:gd name="T8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6" h="72">
                  <a:moveTo>
                    <a:pt x="1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43" y="4"/>
                  </a:lnTo>
                  <a:lnTo>
                    <a:pt x="52" y="8"/>
                  </a:lnTo>
                  <a:lnTo>
                    <a:pt x="66" y="14"/>
                  </a:lnTo>
                  <a:lnTo>
                    <a:pt x="72" y="18"/>
                  </a:lnTo>
                  <a:lnTo>
                    <a:pt x="82" y="23"/>
                  </a:lnTo>
                  <a:lnTo>
                    <a:pt x="88" y="27"/>
                  </a:lnTo>
                  <a:lnTo>
                    <a:pt x="93" y="33"/>
                  </a:lnTo>
                  <a:lnTo>
                    <a:pt x="101" y="43"/>
                  </a:lnTo>
                  <a:lnTo>
                    <a:pt x="109" y="47"/>
                  </a:lnTo>
                  <a:lnTo>
                    <a:pt x="113" y="45"/>
                  </a:lnTo>
                  <a:lnTo>
                    <a:pt x="123" y="41"/>
                  </a:lnTo>
                  <a:lnTo>
                    <a:pt x="133" y="37"/>
                  </a:lnTo>
                  <a:lnTo>
                    <a:pt x="146" y="33"/>
                  </a:lnTo>
                  <a:lnTo>
                    <a:pt x="156" y="27"/>
                  </a:lnTo>
                  <a:lnTo>
                    <a:pt x="166" y="21"/>
                  </a:lnTo>
                  <a:lnTo>
                    <a:pt x="172" y="18"/>
                  </a:lnTo>
                  <a:lnTo>
                    <a:pt x="176" y="18"/>
                  </a:lnTo>
                  <a:lnTo>
                    <a:pt x="166" y="69"/>
                  </a:lnTo>
                  <a:lnTo>
                    <a:pt x="152" y="69"/>
                  </a:lnTo>
                  <a:lnTo>
                    <a:pt x="148" y="39"/>
                  </a:lnTo>
                  <a:lnTo>
                    <a:pt x="113" y="72"/>
                  </a:lnTo>
                  <a:lnTo>
                    <a:pt x="111" y="72"/>
                  </a:lnTo>
                  <a:lnTo>
                    <a:pt x="105" y="69"/>
                  </a:lnTo>
                  <a:lnTo>
                    <a:pt x="95" y="65"/>
                  </a:lnTo>
                  <a:lnTo>
                    <a:pt x="86" y="61"/>
                  </a:lnTo>
                  <a:lnTo>
                    <a:pt x="72" y="55"/>
                  </a:lnTo>
                  <a:lnTo>
                    <a:pt x="60" y="51"/>
                  </a:lnTo>
                  <a:lnTo>
                    <a:pt x="46" y="45"/>
                  </a:lnTo>
                  <a:lnTo>
                    <a:pt x="39" y="39"/>
                  </a:lnTo>
                  <a:lnTo>
                    <a:pt x="27" y="33"/>
                  </a:lnTo>
                  <a:lnTo>
                    <a:pt x="19" y="29"/>
                  </a:lnTo>
                  <a:lnTo>
                    <a:pt x="11" y="25"/>
                  </a:lnTo>
                  <a:lnTo>
                    <a:pt x="7" y="23"/>
                  </a:lnTo>
                  <a:lnTo>
                    <a:pt x="1" y="18"/>
                  </a:lnTo>
                  <a:lnTo>
                    <a:pt x="0" y="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926" y="803"/>
              <a:ext cx="115" cy="49"/>
            </a:xfrm>
            <a:custGeom>
              <a:avLst/>
              <a:gdLst>
                <a:gd name="T0" fmla="*/ 0 w 231"/>
                <a:gd name="T1" fmla="*/ 39 h 98"/>
                <a:gd name="T2" fmla="*/ 0 w 231"/>
                <a:gd name="T3" fmla="*/ 37 h 98"/>
                <a:gd name="T4" fmla="*/ 6 w 231"/>
                <a:gd name="T5" fmla="*/ 35 h 98"/>
                <a:gd name="T6" fmla="*/ 14 w 231"/>
                <a:gd name="T7" fmla="*/ 30 h 98"/>
                <a:gd name="T8" fmla="*/ 26 w 231"/>
                <a:gd name="T9" fmla="*/ 28 h 98"/>
                <a:gd name="T10" fmla="*/ 37 w 231"/>
                <a:gd name="T11" fmla="*/ 22 h 98"/>
                <a:gd name="T12" fmla="*/ 55 w 231"/>
                <a:gd name="T13" fmla="*/ 16 h 98"/>
                <a:gd name="T14" fmla="*/ 61 w 231"/>
                <a:gd name="T15" fmla="*/ 14 h 98"/>
                <a:gd name="T16" fmla="*/ 71 w 231"/>
                <a:gd name="T17" fmla="*/ 12 h 98"/>
                <a:gd name="T18" fmla="*/ 80 w 231"/>
                <a:gd name="T19" fmla="*/ 8 h 98"/>
                <a:gd name="T20" fmla="*/ 90 w 231"/>
                <a:gd name="T21" fmla="*/ 8 h 98"/>
                <a:gd name="T22" fmla="*/ 100 w 231"/>
                <a:gd name="T23" fmla="*/ 6 h 98"/>
                <a:gd name="T24" fmla="*/ 108 w 231"/>
                <a:gd name="T25" fmla="*/ 4 h 98"/>
                <a:gd name="T26" fmla="*/ 118 w 231"/>
                <a:gd name="T27" fmla="*/ 2 h 98"/>
                <a:gd name="T28" fmla="*/ 127 w 231"/>
                <a:gd name="T29" fmla="*/ 2 h 98"/>
                <a:gd name="T30" fmla="*/ 133 w 231"/>
                <a:gd name="T31" fmla="*/ 2 h 98"/>
                <a:gd name="T32" fmla="*/ 143 w 231"/>
                <a:gd name="T33" fmla="*/ 2 h 98"/>
                <a:gd name="T34" fmla="*/ 153 w 231"/>
                <a:gd name="T35" fmla="*/ 2 h 98"/>
                <a:gd name="T36" fmla="*/ 161 w 231"/>
                <a:gd name="T37" fmla="*/ 2 h 98"/>
                <a:gd name="T38" fmla="*/ 174 w 231"/>
                <a:gd name="T39" fmla="*/ 0 h 98"/>
                <a:gd name="T40" fmla="*/ 186 w 231"/>
                <a:gd name="T41" fmla="*/ 0 h 98"/>
                <a:gd name="T42" fmla="*/ 194 w 231"/>
                <a:gd name="T43" fmla="*/ 0 h 98"/>
                <a:gd name="T44" fmla="*/ 198 w 231"/>
                <a:gd name="T45" fmla="*/ 2 h 98"/>
                <a:gd name="T46" fmla="*/ 182 w 231"/>
                <a:gd name="T47" fmla="*/ 18 h 98"/>
                <a:gd name="T48" fmla="*/ 202 w 231"/>
                <a:gd name="T49" fmla="*/ 28 h 98"/>
                <a:gd name="T50" fmla="*/ 231 w 231"/>
                <a:gd name="T51" fmla="*/ 45 h 98"/>
                <a:gd name="T52" fmla="*/ 225 w 231"/>
                <a:gd name="T53" fmla="*/ 45 h 98"/>
                <a:gd name="T54" fmla="*/ 219 w 231"/>
                <a:gd name="T55" fmla="*/ 47 h 98"/>
                <a:gd name="T56" fmla="*/ 211 w 231"/>
                <a:gd name="T57" fmla="*/ 47 h 98"/>
                <a:gd name="T58" fmla="*/ 206 w 231"/>
                <a:gd name="T59" fmla="*/ 49 h 98"/>
                <a:gd name="T60" fmla="*/ 196 w 231"/>
                <a:gd name="T61" fmla="*/ 53 h 98"/>
                <a:gd name="T62" fmla="*/ 188 w 231"/>
                <a:gd name="T63" fmla="*/ 59 h 98"/>
                <a:gd name="T64" fmla="*/ 178 w 231"/>
                <a:gd name="T65" fmla="*/ 63 h 98"/>
                <a:gd name="T66" fmla="*/ 168 w 231"/>
                <a:gd name="T67" fmla="*/ 69 h 98"/>
                <a:gd name="T68" fmla="*/ 161 w 231"/>
                <a:gd name="T69" fmla="*/ 75 h 98"/>
                <a:gd name="T70" fmla="*/ 153 w 231"/>
                <a:gd name="T71" fmla="*/ 83 h 98"/>
                <a:gd name="T72" fmla="*/ 141 w 231"/>
                <a:gd name="T73" fmla="*/ 92 h 98"/>
                <a:gd name="T74" fmla="*/ 135 w 231"/>
                <a:gd name="T75" fmla="*/ 98 h 98"/>
                <a:gd name="T76" fmla="*/ 61 w 231"/>
                <a:gd name="T77" fmla="*/ 49 h 98"/>
                <a:gd name="T78" fmla="*/ 0 w 231"/>
                <a:gd name="T79" fmla="*/ 39 h 98"/>
                <a:gd name="T80" fmla="*/ 0 w 231"/>
                <a:gd name="T81" fmla="*/ 3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1" h="98">
                  <a:moveTo>
                    <a:pt x="0" y="39"/>
                  </a:moveTo>
                  <a:lnTo>
                    <a:pt x="0" y="37"/>
                  </a:lnTo>
                  <a:lnTo>
                    <a:pt x="6" y="35"/>
                  </a:lnTo>
                  <a:lnTo>
                    <a:pt x="14" y="30"/>
                  </a:lnTo>
                  <a:lnTo>
                    <a:pt x="26" y="28"/>
                  </a:lnTo>
                  <a:lnTo>
                    <a:pt x="37" y="22"/>
                  </a:lnTo>
                  <a:lnTo>
                    <a:pt x="55" y="16"/>
                  </a:lnTo>
                  <a:lnTo>
                    <a:pt x="61" y="14"/>
                  </a:lnTo>
                  <a:lnTo>
                    <a:pt x="71" y="12"/>
                  </a:lnTo>
                  <a:lnTo>
                    <a:pt x="80" y="8"/>
                  </a:lnTo>
                  <a:lnTo>
                    <a:pt x="90" y="8"/>
                  </a:lnTo>
                  <a:lnTo>
                    <a:pt x="100" y="6"/>
                  </a:lnTo>
                  <a:lnTo>
                    <a:pt x="108" y="4"/>
                  </a:lnTo>
                  <a:lnTo>
                    <a:pt x="118" y="2"/>
                  </a:lnTo>
                  <a:lnTo>
                    <a:pt x="127" y="2"/>
                  </a:lnTo>
                  <a:lnTo>
                    <a:pt x="133" y="2"/>
                  </a:lnTo>
                  <a:lnTo>
                    <a:pt x="143" y="2"/>
                  </a:lnTo>
                  <a:lnTo>
                    <a:pt x="153" y="2"/>
                  </a:lnTo>
                  <a:lnTo>
                    <a:pt x="161" y="2"/>
                  </a:lnTo>
                  <a:lnTo>
                    <a:pt x="174" y="0"/>
                  </a:lnTo>
                  <a:lnTo>
                    <a:pt x="186" y="0"/>
                  </a:lnTo>
                  <a:lnTo>
                    <a:pt x="194" y="0"/>
                  </a:lnTo>
                  <a:lnTo>
                    <a:pt x="198" y="2"/>
                  </a:lnTo>
                  <a:lnTo>
                    <a:pt x="182" y="18"/>
                  </a:lnTo>
                  <a:lnTo>
                    <a:pt x="202" y="28"/>
                  </a:lnTo>
                  <a:lnTo>
                    <a:pt x="231" y="45"/>
                  </a:lnTo>
                  <a:lnTo>
                    <a:pt x="225" y="45"/>
                  </a:lnTo>
                  <a:lnTo>
                    <a:pt x="219" y="47"/>
                  </a:lnTo>
                  <a:lnTo>
                    <a:pt x="211" y="47"/>
                  </a:lnTo>
                  <a:lnTo>
                    <a:pt x="206" y="49"/>
                  </a:lnTo>
                  <a:lnTo>
                    <a:pt x="196" y="53"/>
                  </a:lnTo>
                  <a:lnTo>
                    <a:pt x="188" y="59"/>
                  </a:lnTo>
                  <a:lnTo>
                    <a:pt x="178" y="63"/>
                  </a:lnTo>
                  <a:lnTo>
                    <a:pt x="168" y="69"/>
                  </a:lnTo>
                  <a:lnTo>
                    <a:pt x="161" y="75"/>
                  </a:lnTo>
                  <a:lnTo>
                    <a:pt x="153" y="83"/>
                  </a:lnTo>
                  <a:lnTo>
                    <a:pt x="141" y="92"/>
                  </a:lnTo>
                  <a:lnTo>
                    <a:pt x="135" y="98"/>
                  </a:lnTo>
                  <a:lnTo>
                    <a:pt x="61" y="4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716" y="783"/>
              <a:ext cx="40" cy="34"/>
            </a:xfrm>
            <a:custGeom>
              <a:avLst/>
              <a:gdLst>
                <a:gd name="T0" fmla="*/ 81 w 81"/>
                <a:gd name="T1" fmla="*/ 67 h 67"/>
                <a:gd name="T2" fmla="*/ 79 w 81"/>
                <a:gd name="T3" fmla="*/ 27 h 67"/>
                <a:gd name="T4" fmla="*/ 0 w 81"/>
                <a:gd name="T5" fmla="*/ 0 h 67"/>
                <a:gd name="T6" fmla="*/ 4 w 81"/>
                <a:gd name="T7" fmla="*/ 43 h 67"/>
                <a:gd name="T8" fmla="*/ 43 w 81"/>
                <a:gd name="T9" fmla="*/ 59 h 67"/>
                <a:gd name="T10" fmla="*/ 81 w 81"/>
                <a:gd name="T11" fmla="*/ 67 h 67"/>
                <a:gd name="T12" fmla="*/ 81 w 81"/>
                <a:gd name="T1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67">
                  <a:moveTo>
                    <a:pt x="81" y="67"/>
                  </a:moveTo>
                  <a:lnTo>
                    <a:pt x="79" y="27"/>
                  </a:lnTo>
                  <a:lnTo>
                    <a:pt x="0" y="0"/>
                  </a:lnTo>
                  <a:lnTo>
                    <a:pt x="4" y="43"/>
                  </a:lnTo>
                  <a:lnTo>
                    <a:pt x="43" y="59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754" y="854"/>
              <a:ext cx="29" cy="41"/>
            </a:xfrm>
            <a:custGeom>
              <a:avLst/>
              <a:gdLst>
                <a:gd name="T0" fmla="*/ 21 w 56"/>
                <a:gd name="T1" fmla="*/ 0 h 83"/>
                <a:gd name="T2" fmla="*/ 56 w 56"/>
                <a:gd name="T3" fmla="*/ 12 h 83"/>
                <a:gd name="T4" fmla="*/ 49 w 56"/>
                <a:gd name="T5" fmla="*/ 67 h 83"/>
                <a:gd name="T6" fmla="*/ 29 w 56"/>
                <a:gd name="T7" fmla="*/ 83 h 83"/>
                <a:gd name="T8" fmla="*/ 15 w 56"/>
                <a:gd name="T9" fmla="*/ 79 h 83"/>
                <a:gd name="T10" fmla="*/ 0 w 56"/>
                <a:gd name="T11" fmla="*/ 57 h 83"/>
                <a:gd name="T12" fmla="*/ 21 w 56"/>
                <a:gd name="T13" fmla="*/ 0 h 83"/>
                <a:gd name="T14" fmla="*/ 21 w 56"/>
                <a:gd name="T1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83">
                  <a:moveTo>
                    <a:pt x="21" y="0"/>
                  </a:moveTo>
                  <a:lnTo>
                    <a:pt x="56" y="12"/>
                  </a:lnTo>
                  <a:lnTo>
                    <a:pt x="49" y="67"/>
                  </a:lnTo>
                  <a:lnTo>
                    <a:pt x="29" y="83"/>
                  </a:lnTo>
                  <a:lnTo>
                    <a:pt x="15" y="79"/>
                  </a:lnTo>
                  <a:lnTo>
                    <a:pt x="0" y="5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738" y="813"/>
              <a:ext cx="33" cy="74"/>
            </a:xfrm>
            <a:custGeom>
              <a:avLst/>
              <a:gdLst>
                <a:gd name="T0" fmla="*/ 0 w 67"/>
                <a:gd name="T1" fmla="*/ 0 h 149"/>
                <a:gd name="T2" fmla="*/ 10 w 67"/>
                <a:gd name="T3" fmla="*/ 68 h 149"/>
                <a:gd name="T4" fmla="*/ 24 w 67"/>
                <a:gd name="T5" fmla="*/ 131 h 149"/>
                <a:gd name="T6" fmla="*/ 55 w 67"/>
                <a:gd name="T7" fmla="*/ 149 h 149"/>
                <a:gd name="T8" fmla="*/ 67 w 67"/>
                <a:gd name="T9" fmla="*/ 145 h 149"/>
                <a:gd name="T10" fmla="*/ 55 w 67"/>
                <a:gd name="T11" fmla="*/ 82 h 149"/>
                <a:gd name="T12" fmla="*/ 55 w 67"/>
                <a:gd name="T13" fmla="*/ 12 h 149"/>
                <a:gd name="T14" fmla="*/ 30 w 67"/>
                <a:gd name="T15" fmla="*/ 8 h 149"/>
                <a:gd name="T16" fmla="*/ 0 w 67"/>
                <a:gd name="T17" fmla="*/ 0 h 149"/>
                <a:gd name="T18" fmla="*/ 0 w 67"/>
                <a:gd name="T1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9">
                  <a:moveTo>
                    <a:pt x="0" y="0"/>
                  </a:moveTo>
                  <a:lnTo>
                    <a:pt x="10" y="68"/>
                  </a:lnTo>
                  <a:lnTo>
                    <a:pt x="24" y="131"/>
                  </a:lnTo>
                  <a:lnTo>
                    <a:pt x="55" y="149"/>
                  </a:lnTo>
                  <a:lnTo>
                    <a:pt x="67" y="145"/>
                  </a:lnTo>
                  <a:lnTo>
                    <a:pt x="55" y="82"/>
                  </a:lnTo>
                  <a:lnTo>
                    <a:pt x="55" y="12"/>
                  </a:lnTo>
                  <a:lnTo>
                    <a:pt x="3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741" y="819"/>
              <a:ext cx="19" cy="64"/>
            </a:xfrm>
            <a:custGeom>
              <a:avLst/>
              <a:gdLst>
                <a:gd name="T0" fmla="*/ 0 w 39"/>
                <a:gd name="T1" fmla="*/ 0 h 129"/>
                <a:gd name="T2" fmla="*/ 24 w 39"/>
                <a:gd name="T3" fmla="*/ 13 h 129"/>
                <a:gd name="T4" fmla="*/ 28 w 39"/>
                <a:gd name="T5" fmla="*/ 52 h 129"/>
                <a:gd name="T6" fmla="*/ 39 w 39"/>
                <a:gd name="T7" fmla="*/ 129 h 129"/>
                <a:gd name="T8" fmla="*/ 12 w 39"/>
                <a:gd name="T9" fmla="*/ 109 h 129"/>
                <a:gd name="T10" fmla="*/ 0 w 39"/>
                <a:gd name="T11" fmla="*/ 45 h 129"/>
                <a:gd name="T12" fmla="*/ 0 w 39"/>
                <a:gd name="T13" fmla="*/ 0 h 129"/>
                <a:gd name="T14" fmla="*/ 0 w 39"/>
                <a:gd name="T1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29">
                  <a:moveTo>
                    <a:pt x="0" y="0"/>
                  </a:moveTo>
                  <a:lnTo>
                    <a:pt x="24" y="13"/>
                  </a:lnTo>
                  <a:lnTo>
                    <a:pt x="28" y="52"/>
                  </a:lnTo>
                  <a:lnTo>
                    <a:pt x="39" y="129"/>
                  </a:lnTo>
                  <a:lnTo>
                    <a:pt x="12" y="109"/>
                  </a:lnTo>
                  <a:lnTo>
                    <a:pt x="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864" y="580"/>
              <a:ext cx="147" cy="208"/>
            </a:xfrm>
            <a:custGeom>
              <a:avLst/>
              <a:gdLst>
                <a:gd name="T0" fmla="*/ 149 w 293"/>
                <a:gd name="T1" fmla="*/ 4 h 416"/>
                <a:gd name="T2" fmla="*/ 164 w 293"/>
                <a:gd name="T3" fmla="*/ 20 h 416"/>
                <a:gd name="T4" fmla="*/ 184 w 293"/>
                <a:gd name="T5" fmla="*/ 43 h 416"/>
                <a:gd name="T6" fmla="*/ 194 w 293"/>
                <a:gd name="T7" fmla="*/ 57 h 416"/>
                <a:gd name="T8" fmla="*/ 203 w 293"/>
                <a:gd name="T9" fmla="*/ 76 h 416"/>
                <a:gd name="T10" fmla="*/ 209 w 293"/>
                <a:gd name="T11" fmla="*/ 96 h 416"/>
                <a:gd name="T12" fmla="*/ 217 w 293"/>
                <a:gd name="T13" fmla="*/ 116 h 416"/>
                <a:gd name="T14" fmla="*/ 223 w 293"/>
                <a:gd name="T15" fmla="*/ 139 h 416"/>
                <a:gd name="T16" fmla="*/ 231 w 293"/>
                <a:gd name="T17" fmla="*/ 161 h 416"/>
                <a:gd name="T18" fmla="*/ 235 w 293"/>
                <a:gd name="T19" fmla="*/ 182 h 416"/>
                <a:gd name="T20" fmla="*/ 239 w 293"/>
                <a:gd name="T21" fmla="*/ 204 h 416"/>
                <a:gd name="T22" fmla="*/ 243 w 293"/>
                <a:gd name="T23" fmla="*/ 226 h 416"/>
                <a:gd name="T24" fmla="*/ 250 w 293"/>
                <a:gd name="T25" fmla="*/ 249 h 416"/>
                <a:gd name="T26" fmla="*/ 254 w 293"/>
                <a:gd name="T27" fmla="*/ 267 h 416"/>
                <a:gd name="T28" fmla="*/ 258 w 293"/>
                <a:gd name="T29" fmla="*/ 282 h 416"/>
                <a:gd name="T30" fmla="*/ 270 w 293"/>
                <a:gd name="T31" fmla="*/ 306 h 416"/>
                <a:gd name="T32" fmla="*/ 276 w 293"/>
                <a:gd name="T33" fmla="*/ 320 h 416"/>
                <a:gd name="T34" fmla="*/ 282 w 293"/>
                <a:gd name="T35" fmla="*/ 324 h 416"/>
                <a:gd name="T36" fmla="*/ 219 w 293"/>
                <a:gd name="T37" fmla="*/ 410 h 416"/>
                <a:gd name="T38" fmla="*/ 70 w 293"/>
                <a:gd name="T39" fmla="*/ 375 h 416"/>
                <a:gd name="T40" fmla="*/ 139 w 293"/>
                <a:gd name="T41" fmla="*/ 204 h 416"/>
                <a:gd name="T42" fmla="*/ 125 w 293"/>
                <a:gd name="T43" fmla="*/ 188 h 416"/>
                <a:gd name="T44" fmla="*/ 113 w 293"/>
                <a:gd name="T45" fmla="*/ 169 h 416"/>
                <a:gd name="T46" fmla="*/ 109 w 293"/>
                <a:gd name="T47" fmla="*/ 141 h 416"/>
                <a:gd name="T48" fmla="*/ 107 w 293"/>
                <a:gd name="T49" fmla="*/ 122 h 416"/>
                <a:gd name="T50" fmla="*/ 111 w 293"/>
                <a:gd name="T51" fmla="*/ 104 h 416"/>
                <a:gd name="T52" fmla="*/ 111 w 293"/>
                <a:gd name="T53" fmla="*/ 86 h 416"/>
                <a:gd name="T54" fmla="*/ 117 w 293"/>
                <a:gd name="T55" fmla="*/ 69 h 416"/>
                <a:gd name="T56" fmla="*/ 119 w 293"/>
                <a:gd name="T57" fmla="*/ 53 h 416"/>
                <a:gd name="T58" fmla="*/ 123 w 293"/>
                <a:gd name="T59" fmla="*/ 41 h 416"/>
                <a:gd name="T60" fmla="*/ 127 w 293"/>
                <a:gd name="T61" fmla="*/ 31 h 416"/>
                <a:gd name="T62" fmla="*/ 143 w 293"/>
                <a:gd name="T63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3" h="416">
                  <a:moveTo>
                    <a:pt x="143" y="0"/>
                  </a:moveTo>
                  <a:lnTo>
                    <a:pt x="149" y="4"/>
                  </a:lnTo>
                  <a:lnTo>
                    <a:pt x="154" y="10"/>
                  </a:lnTo>
                  <a:lnTo>
                    <a:pt x="164" y="20"/>
                  </a:lnTo>
                  <a:lnTo>
                    <a:pt x="172" y="29"/>
                  </a:lnTo>
                  <a:lnTo>
                    <a:pt x="184" y="43"/>
                  </a:lnTo>
                  <a:lnTo>
                    <a:pt x="188" y="49"/>
                  </a:lnTo>
                  <a:lnTo>
                    <a:pt x="194" y="57"/>
                  </a:lnTo>
                  <a:lnTo>
                    <a:pt x="197" y="67"/>
                  </a:lnTo>
                  <a:lnTo>
                    <a:pt x="203" y="76"/>
                  </a:lnTo>
                  <a:lnTo>
                    <a:pt x="207" y="86"/>
                  </a:lnTo>
                  <a:lnTo>
                    <a:pt x="209" y="96"/>
                  </a:lnTo>
                  <a:lnTo>
                    <a:pt x="213" y="106"/>
                  </a:lnTo>
                  <a:lnTo>
                    <a:pt x="217" y="116"/>
                  </a:lnTo>
                  <a:lnTo>
                    <a:pt x="219" y="127"/>
                  </a:lnTo>
                  <a:lnTo>
                    <a:pt x="223" y="139"/>
                  </a:lnTo>
                  <a:lnTo>
                    <a:pt x="225" y="149"/>
                  </a:lnTo>
                  <a:lnTo>
                    <a:pt x="231" y="161"/>
                  </a:lnTo>
                  <a:lnTo>
                    <a:pt x="231" y="171"/>
                  </a:lnTo>
                  <a:lnTo>
                    <a:pt x="235" y="182"/>
                  </a:lnTo>
                  <a:lnTo>
                    <a:pt x="237" y="192"/>
                  </a:lnTo>
                  <a:lnTo>
                    <a:pt x="239" y="204"/>
                  </a:lnTo>
                  <a:lnTo>
                    <a:pt x="241" y="214"/>
                  </a:lnTo>
                  <a:lnTo>
                    <a:pt x="243" y="226"/>
                  </a:lnTo>
                  <a:lnTo>
                    <a:pt x="244" y="235"/>
                  </a:lnTo>
                  <a:lnTo>
                    <a:pt x="250" y="249"/>
                  </a:lnTo>
                  <a:lnTo>
                    <a:pt x="250" y="257"/>
                  </a:lnTo>
                  <a:lnTo>
                    <a:pt x="254" y="267"/>
                  </a:lnTo>
                  <a:lnTo>
                    <a:pt x="256" y="275"/>
                  </a:lnTo>
                  <a:lnTo>
                    <a:pt x="258" y="282"/>
                  </a:lnTo>
                  <a:lnTo>
                    <a:pt x="264" y="294"/>
                  </a:lnTo>
                  <a:lnTo>
                    <a:pt x="270" y="306"/>
                  </a:lnTo>
                  <a:lnTo>
                    <a:pt x="272" y="314"/>
                  </a:lnTo>
                  <a:lnTo>
                    <a:pt x="276" y="320"/>
                  </a:lnTo>
                  <a:lnTo>
                    <a:pt x="280" y="322"/>
                  </a:lnTo>
                  <a:lnTo>
                    <a:pt x="282" y="324"/>
                  </a:lnTo>
                  <a:lnTo>
                    <a:pt x="293" y="367"/>
                  </a:lnTo>
                  <a:lnTo>
                    <a:pt x="219" y="410"/>
                  </a:lnTo>
                  <a:lnTo>
                    <a:pt x="0" y="416"/>
                  </a:lnTo>
                  <a:lnTo>
                    <a:pt x="70" y="375"/>
                  </a:lnTo>
                  <a:lnTo>
                    <a:pt x="178" y="314"/>
                  </a:lnTo>
                  <a:lnTo>
                    <a:pt x="139" y="204"/>
                  </a:lnTo>
                  <a:lnTo>
                    <a:pt x="133" y="200"/>
                  </a:lnTo>
                  <a:lnTo>
                    <a:pt x="125" y="188"/>
                  </a:lnTo>
                  <a:lnTo>
                    <a:pt x="119" y="178"/>
                  </a:lnTo>
                  <a:lnTo>
                    <a:pt x="113" y="169"/>
                  </a:lnTo>
                  <a:lnTo>
                    <a:pt x="111" y="155"/>
                  </a:lnTo>
                  <a:lnTo>
                    <a:pt x="109" y="141"/>
                  </a:lnTo>
                  <a:lnTo>
                    <a:pt x="107" y="131"/>
                  </a:lnTo>
                  <a:lnTo>
                    <a:pt x="107" y="122"/>
                  </a:lnTo>
                  <a:lnTo>
                    <a:pt x="109" y="114"/>
                  </a:lnTo>
                  <a:lnTo>
                    <a:pt x="111" y="104"/>
                  </a:lnTo>
                  <a:lnTo>
                    <a:pt x="111" y="96"/>
                  </a:lnTo>
                  <a:lnTo>
                    <a:pt x="111" y="86"/>
                  </a:lnTo>
                  <a:lnTo>
                    <a:pt x="113" y="76"/>
                  </a:lnTo>
                  <a:lnTo>
                    <a:pt x="117" y="69"/>
                  </a:lnTo>
                  <a:lnTo>
                    <a:pt x="117" y="61"/>
                  </a:lnTo>
                  <a:lnTo>
                    <a:pt x="119" y="53"/>
                  </a:lnTo>
                  <a:lnTo>
                    <a:pt x="119" y="45"/>
                  </a:lnTo>
                  <a:lnTo>
                    <a:pt x="123" y="41"/>
                  </a:lnTo>
                  <a:lnTo>
                    <a:pt x="125" y="33"/>
                  </a:lnTo>
                  <a:lnTo>
                    <a:pt x="127" y="31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CC8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881" y="612"/>
              <a:ext cx="114" cy="170"/>
            </a:xfrm>
            <a:custGeom>
              <a:avLst/>
              <a:gdLst>
                <a:gd name="T0" fmla="*/ 106 w 229"/>
                <a:gd name="T1" fmla="*/ 53 h 339"/>
                <a:gd name="T2" fmla="*/ 104 w 229"/>
                <a:gd name="T3" fmla="*/ 59 h 339"/>
                <a:gd name="T4" fmla="*/ 102 w 229"/>
                <a:gd name="T5" fmla="*/ 76 h 339"/>
                <a:gd name="T6" fmla="*/ 100 w 229"/>
                <a:gd name="T7" fmla="*/ 104 h 339"/>
                <a:gd name="T8" fmla="*/ 102 w 229"/>
                <a:gd name="T9" fmla="*/ 119 h 339"/>
                <a:gd name="T10" fmla="*/ 106 w 229"/>
                <a:gd name="T11" fmla="*/ 139 h 339"/>
                <a:gd name="T12" fmla="*/ 110 w 229"/>
                <a:gd name="T13" fmla="*/ 159 h 339"/>
                <a:gd name="T14" fmla="*/ 116 w 229"/>
                <a:gd name="T15" fmla="*/ 178 h 339"/>
                <a:gd name="T16" fmla="*/ 121 w 229"/>
                <a:gd name="T17" fmla="*/ 196 h 339"/>
                <a:gd name="T18" fmla="*/ 129 w 229"/>
                <a:gd name="T19" fmla="*/ 215 h 339"/>
                <a:gd name="T20" fmla="*/ 139 w 229"/>
                <a:gd name="T21" fmla="*/ 243 h 339"/>
                <a:gd name="T22" fmla="*/ 145 w 229"/>
                <a:gd name="T23" fmla="*/ 255 h 339"/>
                <a:gd name="T24" fmla="*/ 71 w 229"/>
                <a:gd name="T25" fmla="*/ 339 h 339"/>
                <a:gd name="T26" fmla="*/ 78 w 229"/>
                <a:gd name="T27" fmla="*/ 337 h 339"/>
                <a:gd name="T28" fmla="*/ 106 w 229"/>
                <a:gd name="T29" fmla="*/ 331 h 339"/>
                <a:gd name="T30" fmla="*/ 119 w 229"/>
                <a:gd name="T31" fmla="*/ 327 h 339"/>
                <a:gd name="T32" fmla="*/ 137 w 229"/>
                <a:gd name="T33" fmla="*/ 323 h 339"/>
                <a:gd name="T34" fmla="*/ 155 w 229"/>
                <a:gd name="T35" fmla="*/ 317 h 339"/>
                <a:gd name="T36" fmla="*/ 170 w 229"/>
                <a:gd name="T37" fmla="*/ 312 h 339"/>
                <a:gd name="T38" fmla="*/ 196 w 229"/>
                <a:gd name="T39" fmla="*/ 298 h 339"/>
                <a:gd name="T40" fmla="*/ 213 w 229"/>
                <a:gd name="T41" fmla="*/ 290 h 339"/>
                <a:gd name="T42" fmla="*/ 229 w 229"/>
                <a:gd name="T43" fmla="*/ 280 h 339"/>
                <a:gd name="T44" fmla="*/ 170 w 229"/>
                <a:gd name="T45" fmla="*/ 239 h 339"/>
                <a:gd name="T46" fmla="*/ 170 w 229"/>
                <a:gd name="T47" fmla="*/ 219 h 339"/>
                <a:gd name="T48" fmla="*/ 170 w 229"/>
                <a:gd name="T49" fmla="*/ 198 h 339"/>
                <a:gd name="T50" fmla="*/ 170 w 229"/>
                <a:gd name="T51" fmla="*/ 178 h 339"/>
                <a:gd name="T52" fmla="*/ 168 w 229"/>
                <a:gd name="T53" fmla="*/ 157 h 339"/>
                <a:gd name="T54" fmla="*/ 164 w 229"/>
                <a:gd name="T55" fmla="*/ 133 h 339"/>
                <a:gd name="T56" fmla="*/ 159 w 229"/>
                <a:gd name="T57" fmla="*/ 110 h 339"/>
                <a:gd name="T58" fmla="*/ 153 w 229"/>
                <a:gd name="T59" fmla="*/ 86 h 339"/>
                <a:gd name="T60" fmla="*/ 147 w 229"/>
                <a:gd name="T61" fmla="*/ 63 h 339"/>
                <a:gd name="T62" fmla="*/ 143 w 229"/>
                <a:gd name="T63" fmla="*/ 43 h 339"/>
                <a:gd name="T64" fmla="*/ 137 w 229"/>
                <a:gd name="T65" fmla="*/ 25 h 339"/>
                <a:gd name="T66" fmla="*/ 135 w 229"/>
                <a:gd name="T67" fmla="*/ 13 h 339"/>
                <a:gd name="T68" fmla="*/ 133 w 229"/>
                <a:gd name="T69" fmla="*/ 0 h 339"/>
                <a:gd name="T70" fmla="*/ 133 w 229"/>
                <a:gd name="T71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9" h="339">
                  <a:moveTo>
                    <a:pt x="133" y="0"/>
                  </a:moveTo>
                  <a:lnTo>
                    <a:pt x="106" y="53"/>
                  </a:lnTo>
                  <a:lnTo>
                    <a:pt x="104" y="59"/>
                  </a:lnTo>
                  <a:lnTo>
                    <a:pt x="102" y="66"/>
                  </a:lnTo>
                  <a:lnTo>
                    <a:pt x="102" y="76"/>
                  </a:lnTo>
                  <a:lnTo>
                    <a:pt x="100" y="88"/>
                  </a:lnTo>
                  <a:lnTo>
                    <a:pt x="100" y="104"/>
                  </a:lnTo>
                  <a:lnTo>
                    <a:pt x="100" y="112"/>
                  </a:lnTo>
                  <a:lnTo>
                    <a:pt x="102" y="119"/>
                  </a:lnTo>
                  <a:lnTo>
                    <a:pt x="104" y="129"/>
                  </a:lnTo>
                  <a:lnTo>
                    <a:pt x="106" y="139"/>
                  </a:lnTo>
                  <a:lnTo>
                    <a:pt x="106" y="149"/>
                  </a:lnTo>
                  <a:lnTo>
                    <a:pt x="110" y="159"/>
                  </a:lnTo>
                  <a:lnTo>
                    <a:pt x="112" y="166"/>
                  </a:lnTo>
                  <a:lnTo>
                    <a:pt x="116" y="178"/>
                  </a:lnTo>
                  <a:lnTo>
                    <a:pt x="118" y="186"/>
                  </a:lnTo>
                  <a:lnTo>
                    <a:pt x="121" y="196"/>
                  </a:lnTo>
                  <a:lnTo>
                    <a:pt x="125" y="206"/>
                  </a:lnTo>
                  <a:lnTo>
                    <a:pt x="129" y="215"/>
                  </a:lnTo>
                  <a:lnTo>
                    <a:pt x="133" y="231"/>
                  </a:lnTo>
                  <a:lnTo>
                    <a:pt x="139" y="243"/>
                  </a:lnTo>
                  <a:lnTo>
                    <a:pt x="143" y="251"/>
                  </a:lnTo>
                  <a:lnTo>
                    <a:pt x="145" y="255"/>
                  </a:lnTo>
                  <a:lnTo>
                    <a:pt x="0" y="325"/>
                  </a:lnTo>
                  <a:lnTo>
                    <a:pt x="71" y="339"/>
                  </a:lnTo>
                  <a:lnTo>
                    <a:pt x="73" y="337"/>
                  </a:lnTo>
                  <a:lnTo>
                    <a:pt x="78" y="337"/>
                  </a:lnTo>
                  <a:lnTo>
                    <a:pt x="90" y="333"/>
                  </a:lnTo>
                  <a:lnTo>
                    <a:pt x="106" y="331"/>
                  </a:lnTo>
                  <a:lnTo>
                    <a:pt x="112" y="329"/>
                  </a:lnTo>
                  <a:lnTo>
                    <a:pt x="119" y="327"/>
                  </a:lnTo>
                  <a:lnTo>
                    <a:pt x="129" y="323"/>
                  </a:lnTo>
                  <a:lnTo>
                    <a:pt x="137" y="323"/>
                  </a:lnTo>
                  <a:lnTo>
                    <a:pt x="145" y="319"/>
                  </a:lnTo>
                  <a:lnTo>
                    <a:pt x="155" y="317"/>
                  </a:lnTo>
                  <a:lnTo>
                    <a:pt x="163" y="314"/>
                  </a:lnTo>
                  <a:lnTo>
                    <a:pt x="170" y="312"/>
                  </a:lnTo>
                  <a:lnTo>
                    <a:pt x="184" y="304"/>
                  </a:lnTo>
                  <a:lnTo>
                    <a:pt x="196" y="298"/>
                  </a:lnTo>
                  <a:lnTo>
                    <a:pt x="204" y="294"/>
                  </a:lnTo>
                  <a:lnTo>
                    <a:pt x="213" y="290"/>
                  </a:lnTo>
                  <a:lnTo>
                    <a:pt x="223" y="282"/>
                  </a:lnTo>
                  <a:lnTo>
                    <a:pt x="229" y="280"/>
                  </a:lnTo>
                  <a:lnTo>
                    <a:pt x="170" y="241"/>
                  </a:lnTo>
                  <a:lnTo>
                    <a:pt x="170" y="239"/>
                  </a:lnTo>
                  <a:lnTo>
                    <a:pt x="170" y="231"/>
                  </a:lnTo>
                  <a:lnTo>
                    <a:pt x="170" y="219"/>
                  </a:lnTo>
                  <a:lnTo>
                    <a:pt x="170" y="206"/>
                  </a:lnTo>
                  <a:lnTo>
                    <a:pt x="170" y="198"/>
                  </a:lnTo>
                  <a:lnTo>
                    <a:pt x="170" y="188"/>
                  </a:lnTo>
                  <a:lnTo>
                    <a:pt x="170" y="178"/>
                  </a:lnTo>
                  <a:lnTo>
                    <a:pt x="170" y="168"/>
                  </a:lnTo>
                  <a:lnTo>
                    <a:pt x="168" y="157"/>
                  </a:lnTo>
                  <a:lnTo>
                    <a:pt x="166" y="145"/>
                  </a:lnTo>
                  <a:lnTo>
                    <a:pt x="164" y="133"/>
                  </a:lnTo>
                  <a:lnTo>
                    <a:pt x="164" y="123"/>
                  </a:lnTo>
                  <a:lnTo>
                    <a:pt x="159" y="110"/>
                  </a:lnTo>
                  <a:lnTo>
                    <a:pt x="157" y="98"/>
                  </a:lnTo>
                  <a:lnTo>
                    <a:pt x="153" y="86"/>
                  </a:lnTo>
                  <a:lnTo>
                    <a:pt x="151" y="74"/>
                  </a:lnTo>
                  <a:lnTo>
                    <a:pt x="147" y="63"/>
                  </a:lnTo>
                  <a:lnTo>
                    <a:pt x="145" y="53"/>
                  </a:lnTo>
                  <a:lnTo>
                    <a:pt x="143" y="43"/>
                  </a:lnTo>
                  <a:lnTo>
                    <a:pt x="141" y="35"/>
                  </a:lnTo>
                  <a:lnTo>
                    <a:pt x="137" y="25"/>
                  </a:lnTo>
                  <a:lnTo>
                    <a:pt x="137" y="19"/>
                  </a:lnTo>
                  <a:lnTo>
                    <a:pt x="135" y="13"/>
                  </a:lnTo>
                  <a:lnTo>
                    <a:pt x="135" y="8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802" y="768"/>
              <a:ext cx="216" cy="89"/>
            </a:xfrm>
            <a:custGeom>
              <a:avLst/>
              <a:gdLst>
                <a:gd name="T0" fmla="*/ 56 w 430"/>
                <a:gd name="T1" fmla="*/ 74 h 178"/>
                <a:gd name="T2" fmla="*/ 19 w 430"/>
                <a:gd name="T3" fmla="*/ 80 h 178"/>
                <a:gd name="T4" fmla="*/ 0 w 430"/>
                <a:gd name="T5" fmla="*/ 123 h 178"/>
                <a:gd name="T6" fmla="*/ 103 w 430"/>
                <a:gd name="T7" fmla="*/ 178 h 178"/>
                <a:gd name="T8" fmla="*/ 234 w 430"/>
                <a:gd name="T9" fmla="*/ 113 h 178"/>
                <a:gd name="T10" fmla="*/ 328 w 430"/>
                <a:gd name="T11" fmla="*/ 84 h 178"/>
                <a:gd name="T12" fmla="*/ 430 w 430"/>
                <a:gd name="T13" fmla="*/ 76 h 178"/>
                <a:gd name="T14" fmla="*/ 403 w 430"/>
                <a:gd name="T15" fmla="*/ 37 h 178"/>
                <a:gd name="T16" fmla="*/ 322 w 430"/>
                <a:gd name="T17" fmla="*/ 27 h 178"/>
                <a:gd name="T18" fmla="*/ 258 w 430"/>
                <a:gd name="T19" fmla="*/ 0 h 178"/>
                <a:gd name="T20" fmla="*/ 213 w 430"/>
                <a:gd name="T21" fmla="*/ 35 h 178"/>
                <a:gd name="T22" fmla="*/ 56 w 430"/>
                <a:gd name="T23" fmla="*/ 74 h 178"/>
                <a:gd name="T24" fmla="*/ 56 w 430"/>
                <a:gd name="T25" fmla="*/ 7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0" h="178">
                  <a:moveTo>
                    <a:pt x="56" y="74"/>
                  </a:moveTo>
                  <a:lnTo>
                    <a:pt x="19" y="80"/>
                  </a:lnTo>
                  <a:lnTo>
                    <a:pt x="0" y="123"/>
                  </a:lnTo>
                  <a:lnTo>
                    <a:pt x="103" y="178"/>
                  </a:lnTo>
                  <a:lnTo>
                    <a:pt x="234" y="113"/>
                  </a:lnTo>
                  <a:lnTo>
                    <a:pt x="328" y="84"/>
                  </a:lnTo>
                  <a:lnTo>
                    <a:pt x="430" y="76"/>
                  </a:lnTo>
                  <a:lnTo>
                    <a:pt x="403" y="37"/>
                  </a:lnTo>
                  <a:lnTo>
                    <a:pt x="322" y="27"/>
                  </a:lnTo>
                  <a:lnTo>
                    <a:pt x="258" y="0"/>
                  </a:lnTo>
                  <a:lnTo>
                    <a:pt x="213" y="35"/>
                  </a:lnTo>
                  <a:lnTo>
                    <a:pt x="56" y="74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809" y="741"/>
              <a:ext cx="118" cy="109"/>
            </a:xfrm>
            <a:custGeom>
              <a:avLst/>
              <a:gdLst>
                <a:gd name="T0" fmla="*/ 47 w 235"/>
                <a:gd name="T1" fmla="*/ 90 h 217"/>
                <a:gd name="T2" fmla="*/ 34 w 235"/>
                <a:gd name="T3" fmla="*/ 60 h 217"/>
                <a:gd name="T4" fmla="*/ 16 w 235"/>
                <a:gd name="T5" fmla="*/ 45 h 217"/>
                <a:gd name="T6" fmla="*/ 127 w 235"/>
                <a:gd name="T7" fmla="*/ 0 h 217"/>
                <a:gd name="T8" fmla="*/ 131 w 235"/>
                <a:gd name="T9" fmla="*/ 2 h 217"/>
                <a:gd name="T10" fmla="*/ 137 w 235"/>
                <a:gd name="T11" fmla="*/ 5 h 217"/>
                <a:gd name="T12" fmla="*/ 147 w 235"/>
                <a:gd name="T13" fmla="*/ 11 h 217"/>
                <a:gd name="T14" fmla="*/ 157 w 235"/>
                <a:gd name="T15" fmla="*/ 17 h 217"/>
                <a:gd name="T16" fmla="*/ 167 w 235"/>
                <a:gd name="T17" fmla="*/ 25 h 217"/>
                <a:gd name="T18" fmla="*/ 176 w 235"/>
                <a:gd name="T19" fmla="*/ 37 h 217"/>
                <a:gd name="T20" fmla="*/ 188 w 235"/>
                <a:gd name="T21" fmla="*/ 51 h 217"/>
                <a:gd name="T22" fmla="*/ 196 w 235"/>
                <a:gd name="T23" fmla="*/ 64 h 217"/>
                <a:gd name="T24" fmla="*/ 206 w 235"/>
                <a:gd name="T25" fmla="*/ 80 h 217"/>
                <a:gd name="T26" fmla="*/ 214 w 235"/>
                <a:gd name="T27" fmla="*/ 96 h 217"/>
                <a:gd name="T28" fmla="*/ 221 w 235"/>
                <a:gd name="T29" fmla="*/ 111 h 217"/>
                <a:gd name="T30" fmla="*/ 225 w 235"/>
                <a:gd name="T31" fmla="*/ 125 h 217"/>
                <a:gd name="T32" fmla="*/ 231 w 235"/>
                <a:gd name="T33" fmla="*/ 137 h 217"/>
                <a:gd name="T34" fmla="*/ 235 w 235"/>
                <a:gd name="T35" fmla="*/ 145 h 217"/>
                <a:gd name="T36" fmla="*/ 235 w 235"/>
                <a:gd name="T37" fmla="*/ 147 h 217"/>
                <a:gd name="T38" fmla="*/ 229 w 235"/>
                <a:gd name="T39" fmla="*/ 170 h 217"/>
                <a:gd name="T40" fmla="*/ 225 w 235"/>
                <a:gd name="T41" fmla="*/ 170 h 217"/>
                <a:gd name="T42" fmla="*/ 219 w 235"/>
                <a:gd name="T43" fmla="*/ 172 h 217"/>
                <a:gd name="T44" fmla="*/ 212 w 235"/>
                <a:gd name="T45" fmla="*/ 172 h 217"/>
                <a:gd name="T46" fmla="*/ 206 w 235"/>
                <a:gd name="T47" fmla="*/ 176 h 217"/>
                <a:gd name="T48" fmla="*/ 196 w 235"/>
                <a:gd name="T49" fmla="*/ 180 h 217"/>
                <a:gd name="T50" fmla="*/ 188 w 235"/>
                <a:gd name="T51" fmla="*/ 184 h 217"/>
                <a:gd name="T52" fmla="*/ 176 w 235"/>
                <a:gd name="T53" fmla="*/ 188 h 217"/>
                <a:gd name="T54" fmla="*/ 163 w 235"/>
                <a:gd name="T55" fmla="*/ 194 h 217"/>
                <a:gd name="T56" fmla="*/ 151 w 235"/>
                <a:gd name="T57" fmla="*/ 198 h 217"/>
                <a:gd name="T58" fmla="*/ 141 w 235"/>
                <a:gd name="T59" fmla="*/ 206 h 217"/>
                <a:gd name="T60" fmla="*/ 129 w 235"/>
                <a:gd name="T61" fmla="*/ 211 h 217"/>
                <a:gd name="T62" fmla="*/ 124 w 235"/>
                <a:gd name="T63" fmla="*/ 215 h 217"/>
                <a:gd name="T64" fmla="*/ 116 w 235"/>
                <a:gd name="T65" fmla="*/ 217 h 217"/>
                <a:gd name="T66" fmla="*/ 124 w 235"/>
                <a:gd name="T67" fmla="*/ 182 h 217"/>
                <a:gd name="T68" fmla="*/ 171 w 235"/>
                <a:gd name="T69" fmla="*/ 162 h 217"/>
                <a:gd name="T70" fmla="*/ 84 w 235"/>
                <a:gd name="T71" fmla="*/ 158 h 217"/>
                <a:gd name="T72" fmla="*/ 0 w 235"/>
                <a:gd name="T73" fmla="*/ 133 h 217"/>
                <a:gd name="T74" fmla="*/ 49 w 235"/>
                <a:gd name="T75" fmla="*/ 125 h 217"/>
                <a:gd name="T76" fmla="*/ 47 w 235"/>
                <a:gd name="T77" fmla="*/ 90 h 217"/>
                <a:gd name="T78" fmla="*/ 47 w 235"/>
                <a:gd name="T79" fmla="*/ 9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5" h="217">
                  <a:moveTo>
                    <a:pt x="47" y="90"/>
                  </a:moveTo>
                  <a:lnTo>
                    <a:pt x="34" y="60"/>
                  </a:lnTo>
                  <a:lnTo>
                    <a:pt x="16" y="45"/>
                  </a:lnTo>
                  <a:lnTo>
                    <a:pt x="127" y="0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7" y="11"/>
                  </a:lnTo>
                  <a:lnTo>
                    <a:pt x="157" y="17"/>
                  </a:lnTo>
                  <a:lnTo>
                    <a:pt x="167" y="25"/>
                  </a:lnTo>
                  <a:lnTo>
                    <a:pt x="176" y="37"/>
                  </a:lnTo>
                  <a:lnTo>
                    <a:pt x="188" y="51"/>
                  </a:lnTo>
                  <a:lnTo>
                    <a:pt x="196" y="64"/>
                  </a:lnTo>
                  <a:lnTo>
                    <a:pt x="206" y="80"/>
                  </a:lnTo>
                  <a:lnTo>
                    <a:pt x="214" y="96"/>
                  </a:lnTo>
                  <a:lnTo>
                    <a:pt x="221" y="111"/>
                  </a:lnTo>
                  <a:lnTo>
                    <a:pt x="225" y="125"/>
                  </a:lnTo>
                  <a:lnTo>
                    <a:pt x="231" y="137"/>
                  </a:lnTo>
                  <a:lnTo>
                    <a:pt x="235" y="145"/>
                  </a:lnTo>
                  <a:lnTo>
                    <a:pt x="235" y="147"/>
                  </a:lnTo>
                  <a:lnTo>
                    <a:pt x="229" y="170"/>
                  </a:lnTo>
                  <a:lnTo>
                    <a:pt x="225" y="170"/>
                  </a:lnTo>
                  <a:lnTo>
                    <a:pt x="219" y="172"/>
                  </a:lnTo>
                  <a:lnTo>
                    <a:pt x="212" y="172"/>
                  </a:lnTo>
                  <a:lnTo>
                    <a:pt x="206" y="176"/>
                  </a:lnTo>
                  <a:lnTo>
                    <a:pt x="196" y="180"/>
                  </a:lnTo>
                  <a:lnTo>
                    <a:pt x="188" y="184"/>
                  </a:lnTo>
                  <a:lnTo>
                    <a:pt x="176" y="188"/>
                  </a:lnTo>
                  <a:lnTo>
                    <a:pt x="163" y="194"/>
                  </a:lnTo>
                  <a:lnTo>
                    <a:pt x="151" y="198"/>
                  </a:lnTo>
                  <a:lnTo>
                    <a:pt x="141" y="206"/>
                  </a:lnTo>
                  <a:lnTo>
                    <a:pt x="129" y="211"/>
                  </a:lnTo>
                  <a:lnTo>
                    <a:pt x="124" y="215"/>
                  </a:lnTo>
                  <a:lnTo>
                    <a:pt x="116" y="217"/>
                  </a:lnTo>
                  <a:lnTo>
                    <a:pt x="124" y="182"/>
                  </a:lnTo>
                  <a:lnTo>
                    <a:pt x="171" y="162"/>
                  </a:lnTo>
                  <a:lnTo>
                    <a:pt x="84" y="158"/>
                  </a:lnTo>
                  <a:lnTo>
                    <a:pt x="0" y="133"/>
                  </a:lnTo>
                  <a:lnTo>
                    <a:pt x="49" y="125"/>
                  </a:lnTo>
                  <a:lnTo>
                    <a:pt x="47" y="9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797" y="814"/>
              <a:ext cx="66" cy="40"/>
            </a:xfrm>
            <a:custGeom>
              <a:avLst/>
              <a:gdLst>
                <a:gd name="T0" fmla="*/ 19 w 131"/>
                <a:gd name="T1" fmla="*/ 0 h 80"/>
                <a:gd name="T2" fmla="*/ 131 w 131"/>
                <a:gd name="T3" fmla="*/ 37 h 80"/>
                <a:gd name="T4" fmla="*/ 109 w 131"/>
                <a:gd name="T5" fmla="*/ 80 h 80"/>
                <a:gd name="T6" fmla="*/ 0 w 131"/>
                <a:gd name="T7" fmla="*/ 31 h 80"/>
                <a:gd name="T8" fmla="*/ 15 w 131"/>
                <a:gd name="T9" fmla="*/ 17 h 80"/>
                <a:gd name="T10" fmla="*/ 19 w 131"/>
                <a:gd name="T11" fmla="*/ 0 h 80"/>
                <a:gd name="T12" fmla="*/ 19 w 131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80">
                  <a:moveTo>
                    <a:pt x="19" y="0"/>
                  </a:moveTo>
                  <a:lnTo>
                    <a:pt x="131" y="37"/>
                  </a:lnTo>
                  <a:lnTo>
                    <a:pt x="109" y="80"/>
                  </a:lnTo>
                  <a:lnTo>
                    <a:pt x="0" y="31"/>
                  </a:lnTo>
                  <a:lnTo>
                    <a:pt x="15" y="1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818" y="734"/>
              <a:ext cx="108" cy="76"/>
            </a:xfrm>
            <a:custGeom>
              <a:avLst/>
              <a:gdLst>
                <a:gd name="T0" fmla="*/ 0 w 215"/>
                <a:gd name="T1" fmla="*/ 55 h 151"/>
                <a:gd name="T2" fmla="*/ 109 w 215"/>
                <a:gd name="T3" fmla="*/ 0 h 151"/>
                <a:gd name="T4" fmla="*/ 115 w 215"/>
                <a:gd name="T5" fmla="*/ 4 h 151"/>
                <a:gd name="T6" fmla="*/ 123 w 215"/>
                <a:gd name="T7" fmla="*/ 8 h 151"/>
                <a:gd name="T8" fmla="*/ 133 w 215"/>
                <a:gd name="T9" fmla="*/ 18 h 151"/>
                <a:gd name="T10" fmla="*/ 143 w 215"/>
                <a:gd name="T11" fmla="*/ 25 h 151"/>
                <a:gd name="T12" fmla="*/ 154 w 215"/>
                <a:gd name="T13" fmla="*/ 37 h 151"/>
                <a:gd name="T14" fmla="*/ 164 w 215"/>
                <a:gd name="T15" fmla="*/ 49 h 151"/>
                <a:gd name="T16" fmla="*/ 176 w 215"/>
                <a:gd name="T17" fmla="*/ 63 h 151"/>
                <a:gd name="T18" fmla="*/ 184 w 215"/>
                <a:gd name="T19" fmla="*/ 76 h 151"/>
                <a:gd name="T20" fmla="*/ 192 w 215"/>
                <a:gd name="T21" fmla="*/ 92 h 151"/>
                <a:gd name="T22" fmla="*/ 198 w 215"/>
                <a:gd name="T23" fmla="*/ 106 h 151"/>
                <a:gd name="T24" fmla="*/ 203 w 215"/>
                <a:gd name="T25" fmla="*/ 120 h 151"/>
                <a:gd name="T26" fmla="*/ 207 w 215"/>
                <a:gd name="T27" fmla="*/ 131 h 151"/>
                <a:gd name="T28" fmla="*/ 211 w 215"/>
                <a:gd name="T29" fmla="*/ 143 h 151"/>
                <a:gd name="T30" fmla="*/ 213 w 215"/>
                <a:gd name="T31" fmla="*/ 149 h 151"/>
                <a:gd name="T32" fmla="*/ 215 w 215"/>
                <a:gd name="T33" fmla="*/ 151 h 151"/>
                <a:gd name="T34" fmla="*/ 211 w 215"/>
                <a:gd name="T35" fmla="*/ 149 h 151"/>
                <a:gd name="T36" fmla="*/ 209 w 215"/>
                <a:gd name="T37" fmla="*/ 141 h 151"/>
                <a:gd name="T38" fmla="*/ 201 w 215"/>
                <a:gd name="T39" fmla="*/ 131 h 151"/>
                <a:gd name="T40" fmla="*/ 194 w 215"/>
                <a:gd name="T41" fmla="*/ 118 h 151"/>
                <a:gd name="T42" fmla="*/ 184 w 215"/>
                <a:gd name="T43" fmla="*/ 102 h 151"/>
                <a:gd name="T44" fmla="*/ 174 w 215"/>
                <a:gd name="T45" fmla="*/ 88 h 151"/>
                <a:gd name="T46" fmla="*/ 164 w 215"/>
                <a:gd name="T47" fmla="*/ 74 h 151"/>
                <a:gd name="T48" fmla="*/ 156 w 215"/>
                <a:gd name="T49" fmla="*/ 63 h 151"/>
                <a:gd name="T50" fmla="*/ 145 w 215"/>
                <a:gd name="T51" fmla="*/ 51 h 151"/>
                <a:gd name="T52" fmla="*/ 135 w 215"/>
                <a:gd name="T53" fmla="*/ 43 h 151"/>
                <a:gd name="T54" fmla="*/ 125 w 215"/>
                <a:gd name="T55" fmla="*/ 35 h 151"/>
                <a:gd name="T56" fmla="*/ 117 w 215"/>
                <a:gd name="T57" fmla="*/ 33 h 151"/>
                <a:gd name="T58" fmla="*/ 106 w 215"/>
                <a:gd name="T59" fmla="*/ 27 h 151"/>
                <a:gd name="T60" fmla="*/ 104 w 215"/>
                <a:gd name="T61" fmla="*/ 27 h 151"/>
                <a:gd name="T62" fmla="*/ 0 w 215"/>
                <a:gd name="T63" fmla="*/ 55 h 151"/>
                <a:gd name="T64" fmla="*/ 0 w 215"/>
                <a:gd name="T65" fmla="*/ 5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5" h="151">
                  <a:moveTo>
                    <a:pt x="0" y="55"/>
                  </a:moveTo>
                  <a:lnTo>
                    <a:pt x="109" y="0"/>
                  </a:lnTo>
                  <a:lnTo>
                    <a:pt x="115" y="4"/>
                  </a:lnTo>
                  <a:lnTo>
                    <a:pt x="123" y="8"/>
                  </a:lnTo>
                  <a:lnTo>
                    <a:pt x="133" y="18"/>
                  </a:lnTo>
                  <a:lnTo>
                    <a:pt x="143" y="25"/>
                  </a:lnTo>
                  <a:lnTo>
                    <a:pt x="154" y="37"/>
                  </a:lnTo>
                  <a:lnTo>
                    <a:pt x="164" y="49"/>
                  </a:lnTo>
                  <a:lnTo>
                    <a:pt x="176" y="63"/>
                  </a:lnTo>
                  <a:lnTo>
                    <a:pt x="184" y="76"/>
                  </a:lnTo>
                  <a:lnTo>
                    <a:pt x="192" y="92"/>
                  </a:lnTo>
                  <a:lnTo>
                    <a:pt x="198" y="106"/>
                  </a:lnTo>
                  <a:lnTo>
                    <a:pt x="203" y="120"/>
                  </a:lnTo>
                  <a:lnTo>
                    <a:pt x="207" y="131"/>
                  </a:lnTo>
                  <a:lnTo>
                    <a:pt x="211" y="143"/>
                  </a:lnTo>
                  <a:lnTo>
                    <a:pt x="213" y="149"/>
                  </a:lnTo>
                  <a:lnTo>
                    <a:pt x="215" y="151"/>
                  </a:lnTo>
                  <a:lnTo>
                    <a:pt x="211" y="149"/>
                  </a:lnTo>
                  <a:lnTo>
                    <a:pt x="209" y="141"/>
                  </a:lnTo>
                  <a:lnTo>
                    <a:pt x="201" y="131"/>
                  </a:lnTo>
                  <a:lnTo>
                    <a:pt x="194" y="118"/>
                  </a:lnTo>
                  <a:lnTo>
                    <a:pt x="184" y="102"/>
                  </a:lnTo>
                  <a:lnTo>
                    <a:pt x="174" y="88"/>
                  </a:lnTo>
                  <a:lnTo>
                    <a:pt x="164" y="74"/>
                  </a:lnTo>
                  <a:lnTo>
                    <a:pt x="156" y="63"/>
                  </a:lnTo>
                  <a:lnTo>
                    <a:pt x="145" y="51"/>
                  </a:lnTo>
                  <a:lnTo>
                    <a:pt x="135" y="43"/>
                  </a:lnTo>
                  <a:lnTo>
                    <a:pt x="125" y="35"/>
                  </a:lnTo>
                  <a:lnTo>
                    <a:pt x="117" y="33"/>
                  </a:lnTo>
                  <a:lnTo>
                    <a:pt x="106" y="27"/>
                  </a:lnTo>
                  <a:lnTo>
                    <a:pt x="104" y="27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921" y="762"/>
              <a:ext cx="90" cy="35"/>
            </a:xfrm>
            <a:custGeom>
              <a:avLst/>
              <a:gdLst>
                <a:gd name="T0" fmla="*/ 0 w 180"/>
                <a:gd name="T1" fmla="*/ 29 h 70"/>
                <a:gd name="T2" fmla="*/ 2 w 180"/>
                <a:gd name="T3" fmla="*/ 27 h 70"/>
                <a:gd name="T4" fmla="*/ 12 w 180"/>
                <a:gd name="T5" fmla="*/ 27 h 70"/>
                <a:gd name="T6" fmla="*/ 22 w 180"/>
                <a:gd name="T7" fmla="*/ 27 h 70"/>
                <a:gd name="T8" fmla="*/ 38 w 180"/>
                <a:gd name="T9" fmla="*/ 29 h 70"/>
                <a:gd name="T10" fmla="*/ 51 w 180"/>
                <a:gd name="T11" fmla="*/ 31 h 70"/>
                <a:gd name="T12" fmla="*/ 65 w 180"/>
                <a:gd name="T13" fmla="*/ 33 h 70"/>
                <a:gd name="T14" fmla="*/ 75 w 180"/>
                <a:gd name="T15" fmla="*/ 35 h 70"/>
                <a:gd name="T16" fmla="*/ 79 w 180"/>
                <a:gd name="T17" fmla="*/ 37 h 70"/>
                <a:gd name="T18" fmla="*/ 45 w 180"/>
                <a:gd name="T19" fmla="*/ 70 h 70"/>
                <a:gd name="T20" fmla="*/ 51 w 180"/>
                <a:gd name="T21" fmla="*/ 66 h 70"/>
                <a:gd name="T22" fmla="*/ 63 w 180"/>
                <a:gd name="T23" fmla="*/ 63 h 70"/>
                <a:gd name="T24" fmla="*/ 73 w 180"/>
                <a:gd name="T25" fmla="*/ 59 h 70"/>
                <a:gd name="T26" fmla="*/ 86 w 180"/>
                <a:gd name="T27" fmla="*/ 57 h 70"/>
                <a:gd name="T28" fmla="*/ 100 w 180"/>
                <a:gd name="T29" fmla="*/ 51 h 70"/>
                <a:gd name="T30" fmla="*/ 116 w 180"/>
                <a:gd name="T31" fmla="*/ 51 h 70"/>
                <a:gd name="T32" fmla="*/ 130 w 180"/>
                <a:gd name="T33" fmla="*/ 47 h 70"/>
                <a:gd name="T34" fmla="*/ 143 w 180"/>
                <a:gd name="T35" fmla="*/ 47 h 70"/>
                <a:gd name="T36" fmla="*/ 155 w 180"/>
                <a:gd name="T37" fmla="*/ 47 h 70"/>
                <a:gd name="T38" fmla="*/ 165 w 180"/>
                <a:gd name="T39" fmla="*/ 49 h 70"/>
                <a:gd name="T40" fmla="*/ 173 w 180"/>
                <a:gd name="T41" fmla="*/ 49 h 70"/>
                <a:gd name="T42" fmla="*/ 180 w 180"/>
                <a:gd name="T43" fmla="*/ 51 h 70"/>
                <a:gd name="T44" fmla="*/ 100 w 180"/>
                <a:gd name="T45" fmla="*/ 12 h 70"/>
                <a:gd name="T46" fmla="*/ 53 w 180"/>
                <a:gd name="T47" fmla="*/ 0 h 70"/>
                <a:gd name="T48" fmla="*/ 51 w 180"/>
                <a:gd name="T49" fmla="*/ 0 h 70"/>
                <a:gd name="T50" fmla="*/ 43 w 180"/>
                <a:gd name="T51" fmla="*/ 4 h 70"/>
                <a:gd name="T52" fmla="*/ 34 w 180"/>
                <a:gd name="T53" fmla="*/ 6 h 70"/>
                <a:gd name="T54" fmla="*/ 24 w 180"/>
                <a:gd name="T55" fmla="*/ 12 h 70"/>
                <a:gd name="T56" fmla="*/ 12 w 180"/>
                <a:gd name="T57" fmla="*/ 17 h 70"/>
                <a:gd name="T58" fmla="*/ 6 w 180"/>
                <a:gd name="T59" fmla="*/ 23 h 70"/>
                <a:gd name="T60" fmla="*/ 0 w 180"/>
                <a:gd name="T61" fmla="*/ 25 h 70"/>
                <a:gd name="T62" fmla="*/ 0 w 180"/>
                <a:gd name="T63" fmla="*/ 29 h 70"/>
                <a:gd name="T64" fmla="*/ 0 w 180"/>
                <a:gd name="T6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0" h="70">
                  <a:moveTo>
                    <a:pt x="0" y="29"/>
                  </a:moveTo>
                  <a:lnTo>
                    <a:pt x="2" y="27"/>
                  </a:lnTo>
                  <a:lnTo>
                    <a:pt x="12" y="27"/>
                  </a:lnTo>
                  <a:lnTo>
                    <a:pt x="22" y="27"/>
                  </a:lnTo>
                  <a:lnTo>
                    <a:pt x="38" y="29"/>
                  </a:lnTo>
                  <a:lnTo>
                    <a:pt x="51" y="31"/>
                  </a:lnTo>
                  <a:lnTo>
                    <a:pt x="65" y="33"/>
                  </a:lnTo>
                  <a:lnTo>
                    <a:pt x="75" y="35"/>
                  </a:lnTo>
                  <a:lnTo>
                    <a:pt x="79" y="37"/>
                  </a:lnTo>
                  <a:lnTo>
                    <a:pt x="45" y="70"/>
                  </a:lnTo>
                  <a:lnTo>
                    <a:pt x="51" y="66"/>
                  </a:lnTo>
                  <a:lnTo>
                    <a:pt x="63" y="63"/>
                  </a:lnTo>
                  <a:lnTo>
                    <a:pt x="73" y="59"/>
                  </a:lnTo>
                  <a:lnTo>
                    <a:pt x="86" y="57"/>
                  </a:lnTo>
                  <a:lnTo>
                    <a:pt x="100" y="51"/>
                  </a:lnTo>
                  <a:lnTo>
                    <a:pt x="116" y="51"/>
                  </a:lnTo>
                  <a:lnTo>
                    <a:pt x="130" y="47"/>
                  </a:lnTo>
                  <a:lnTo>
                    <a:pt x="143" y="47"/>
                  </a:lnTo>
                  <a:lnTo>
                    <a:pt x="155" y="47"/>
                  </a:lnTo>
                  <a:lnTo>
                    <a:pt x="165" y="49"/>
                  </a:lnTo>
                  <a:lnTo>
                    <a:pt x="173" y="49"/>
                  </a:lnTo>
                  <a:lnTo>
                    <a:pt x="180" y="51"/>
                  </a:lnTo>
                  <a:lnTo>
                    <a:pt x="100" y="1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4"/>
                  </a:lnTo>
                  <a:lnTo>
                    <a:pt x="34" y="6"/>
                  </a:lnTo>
                  <a:lnTo>
                    <a:pt x="24" y="12"/>
                  </a:lnTo>
                  <a:lnTo>
                    <a:pt x="12" y="17"/>
                  </a:lnTo>
                  <a:lnTo>
                    <a:pt x="6" y="23"/>
                  </a:lnTo>
                  <a:lnTo>
                    <a:pt x="0" y="25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924" y="787"/>
              <a:ext cx="92" cy="38"/>
            </a:xfrm>
            <a:custGeom>
              <a:avLst/>
              <a:gdLst>
                <a:gd name="T0" fmla="*/ 2 w 184"/>
                <a:gd name="T1" fmla="*/ 41 h 74"/>
                <a:gd name="T2" fmla="*/ 51 w 184"/>
                <a:gd name="T3" fmla="*/ 14 h 74"/>
                <a:gd name="T4" fmla="*/ 120 w 184"/>
                <a:gd name="T5" fmla="*/ 0 h 74"/>
                <a:gd name="T6" fmla="*/ 108 w 184"/>
                <a:gd name="T7" fmla="*/ 14 h 74"/>
                <a:gd name="T8" fmla="*/ 172 w 184"/>
                <a:gd name="T9" fmla="*/ 12 h 74"/>
                <a:gd name="T10" fmla="*/ 184 w 184"/>
                <a:gd name="T11" fmla="*/ 35 h 74"/>
                <a:gd name="T12" fmla="*/ 104 w 184"/>
                <a:gd name="T13" fmla="*/ 41 h 74"/>
                <a:gd name="T14" fmla="*/ 0 w 184"/>
                <a:gd name="T15" fmla="*/ 74 h 74"/>
                <a:gd name="T16" fmla="*/ 2 w 184"/>
                <a:gd name="T17" fmla="*/ 41 h 74"/>
                <a:gd name="T18" fmla="*/ 2 w 184"/>
                <a:gd name="T19" fmla="*/ 4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74">
                  <a:moveTo>
                    <a:pt x="2" y="41"/>
                  </a:moveTo>
                  <a:lnTo>
                    <a:pt x="51" y="14"/>
                  </a:lnTo>
                  <a:lnTo>
                    <a:pt x="120" y="0"/>
                  </a:lnTo>
                  <a:lnTo>
                    <a:pt x="108" y="14"/>
                  </a:lnTo>
                  <a:lnTo>
                    <a:pt x="172" y="12"/>
                  </a:lnTo>
                  <a:lnTo>
                    <a:pt x="184" y="35"/>
                  </a:lnTo>
                  <a:lnTo>
                    <a:pt x="104" y="41"/>
                  </a:lnTo>
                  <a:lnTo>
                    <a:pt x="0" y="74"/>
                  </a:lnTo>
                  <a:lnTo>
                    <a:pt x="2" y="41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707" y="592"/>
              <a:ext cx="198" cy="223"/>
            </a:xfrm>
            <a:custGeom>
              <a:avLst/>
              <a:gdLst>
                <a:gd name="T0" fmla="*/ 86 w 395"/>
                <a:gd name="T1" fmla="*/ 0 h 445"/>
                <a:gd name="T2" fmla="*/ 82 w 395"/>
                <a:gd name="T3" fmla="*/ 13 h 445"/>
                <a:gd name="T4" fmla="*/ 74 w 395"/>
                <a:gd name="T5" fmla="*/ 39 h 445"/>
                <a:gd name="T6" fmla="*/ 68 w 395"/>
                <a:gd name="T7" fmla="*/ 62 h 445"/>
                <a:gd name="T8" fmla="*/ 64 w 395"/>
                <a:gd name="T9" fmla="*/ 78 h 445"/>
                <a:gd name="T10" fmla="*/ 60 w 395"/>
                <a:gd name="T11" fmla="*/ 102 h 445"/>
                <a:gd name="T12" fmla="*/ 57 w 395"/>
                <a:gd name="T13" fmla="*/ 129 h 445"/>
                <a:gd name="T14" fmla="*/ 53 w 395"/>
                <a:gd name="T15" fmla="*/ 151 h 445"/>
                <a:gd name="T16" fmla="*/ 49 w 395"/>
                <a:gd name="T17" fmla="*/ 178 h 445"/>
                <a:gd name="T18" fmla="*/ 43 w 395"/>
                <a:gd name="T19" fmla="*/ 200 h 445"/>
                <a:gd name="T20" fmla="*/ 37 w 395"/>
                <a:gd name="T21" fmla="*/ 217 h 445"/>
                <a:gd name="T22" fmla="*/ 27 w 395"/>
                <a:gd name="T23" fmla="*/ 241 h 445"/>
                <a:gd name="T24" fmla="*/ 17 w 395"/>
                <a:gd name="T25" fmla="*/ 270 h 445"/>
                <a:gd name="T26" fmla="*/ 10 w 395"/>
                <a:gd name="T27" fmla="*/ 290 h 445"/>
                <a:gd name="T28" fmla="*/ 0 w 395"/>
                <a:gd name="T29" fmla="*/ 351 h 445"/>
                <a:gd name="T30" fmla="*/ 39 w 395"/>
                <a:gd name="T31" fmla="*/ 366 h 445"/>
                <a:gd name="T32" fmla="*/ 55 w 395"/>
                <a:gd name="T33" fmla="*/ 378 h 445"/>
                <a:gd name="T34" fmla="*/ 76 w 395"/>
                <a:gd name="T35" fmla="*/ 390 h 445"/>
                <a:gd name="T36" fmla="*/ 90 w 395"/>
                <a:gd name="T37" fmla="*/ 396 h 445"/>
                <a:gd name="T38" fmla="*/ 109 w 395"/>
                <a:gd name="T39" fmla="*/ 404 h 445"/>
                <a:gd name="T40" fmla="*/ 141 w 395"/>
                <a:gd name="T41" fmla="*/ 411 h 445"/>
                <a:gd name="T42" fmla="*/ 156 w 395"/>
                <a:gd name="T43" fmla="*/ 413 h 445"/>
                <a:gd name="T44" fmla="*/ 174 w 395"/>
                <a:gd name="T45" fmla="*/ 415 h 445"/>
                <a:gd name="T46" fmla="*/ 195 w 395"/>
                <a:gd name="T47" fmla="*/ 415 h 445"/>
                <a:gd name="T48" fmla="*/ 207 w 395"/>
                <a:gd name="T49" fmla="*/ 417 h 445"/>
                <a:gd name="T50" fmla="*/ 395 w 395"/>
                <a:gd name="T51" fmla="*/ 441 h 445"/>
                <a:gd name="T52" fmla="*/ 319 w 395"/>
                <a:gd name="T53" fmla="*/ 364 h 445"/>
                <a:gd name="T54" fmla="*/ 221 w 395"/>
                <a:gd name="T55" fmla="*/ 370 h 445"/>
                <a:gd name="T56" fmla="*/ 211 w 395"/>
                <a:gd name="T57" fmla="*/ 362 h 445"/>
                <a:gd name="T58" fmla="*/ 193 w 395"/>
                <a:gd name="T59" fmla="*/ 351 h 445"/>
                <a:gd name="T60" fmla="*/ 172 w 395"/>
                <a:gd name="T61" fmla="*/ 337 h 445"/>
                <a:gd name="T62" fmla="*/ 148 w 395"/>
                <a:gd name="T63" fmla="*/ 323 h 445"/>
                <a:gd name="T64" fmla="*/ 123 w 395"/>
                <a:gd name="T65" fmla="*/ 309 h 445"/>
                <a:gd name="T66" fmla="*/ 102 w 395"/>
                <a:gd name="T67" fmla="*/ 300 h 445"/>
                <a:gd name="T68" fmla="*/ 90 w 395"/>
                <a:gd name="T69" fmla="*/ 296 h 445"/>
                <a:gd name="T70" fmla="*/ 105 w 395"/>
                <a:gd name="T71" fmla="*/ 47 h 445"/>
                <a:gd name="T72" fmla="*/ 88 w 395"/>
                <a:gd name="T73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5" h="445">
                  <a:moveTo>
                    <a:pt x="88" y="0"/>
                  </a:moveTo>
                  <a:lnTo>
                    <a:pt x="86" y="0"/>
                  </a:lnTo>
                  <a:lnTo>
                    <a:pt x="84" y="5"/>
                  </a:lnTo>
                  <a:lnTo>
                    <a:pt x="82" y="13"/>
                  </a:lnTo>
                  <a:lnTo>
                    <a:pt x="78" y="27"/>
                  </a:lnTo>
                  <a:lnTo>
                    <a:pt x="74" y="39"/>
                  </a:lnTo>
                  <a:lnTo>
                    <a:pt x="70" y="54"/>
                  </a:lnTo>
                  <a:lnTo>
                    <a:pt x="68" y="62"/>
                  </a:lnTo>
                  <a:lnTo>
                    <a:pt x="68" y="72"/>
                  </a:lnTo>
                  <a:lnTo>
                    <a:pt x="64" y="78"/>
                  </a:lnTo>
                  <a:lnTo>
                    <a:pt x="64" y="88"/>
                  </a:lnTo>
                  <a:lnTo>
                    <a:pt x="60" y="102"/>
                  </a:lnTo>
                  <a:lnTo>
                    <a:pt x="57" y="117"/>
                  </a:lnTo>
                  <a:lnTo>
                    <a:pt x="57" y="129"/>
                  </a:lnTo>
                  <a:lnTo>
                    <a:pt x="55" y="141"/>
                  </a:lnTo>
                  <a:lnTo>
                    <a:pt x="53" y="151"/>
                  </a:lnTo>
                  <a:lnTo>
                    <a:pt x="51" y="164"/>
                  </a:lnTo>
                  <a:lnTo>
                    <a:pt x="49" y="178"/>
                  </a:lnTo>
                  <a:lnTo>
                    <a:pt x="45" y="194"/>
                  </a:lnTo>
                  <a:lnTo>
                    <a:pt x="43" y="200"/>
                  </a:lnTo>
                  <a:lnTo>
                    <a:pt x="39" y="207"/>
                  </a:lnTo>
                  <a:lnTo>
                    <a:pt x="37" y="217"/>
                  </a:lnTo>
                  <a:lnTo>
                    <a:pt x="33" y="225"/>
                  </a:lnTo>
                  <a:lnTo>
                    <a:pt x="27" y="241"/>
                  </a:lnTo>
                  <a:lnTo>
                    <a:pt x="23" y="256"/>
                  </a:lnTo>
                  <a:lnTo>
                    <a:pt x="17" y="270"/>
                  </a:lnTo>
                  <a:lnTo>
                    <a:pt x="12" y="284"/>
                  </a:lnTo>
                  <a:lnTo>
                    <a:pt x="10" y="290"/>
                  </a:lnTo>
                  <a:lnTo>
                    <a:pt x="10" y="294"/>
                  </a:lnTo>
                  <a:lnTo>
                    <a:pt x="0" y="351"/>
                  </a:lnTo>
                  <a:lnTo>
                    <a:pt x="35" y="362"/>
                  </a:lnTo>
                  <a:lnTo>
                    <a:pt x="39" y="366"/>
                  </a:lnTo>
                  <a:lnTo>
                    <a:pt x="45" y="370"/>
                  </a:lnTo>
                  <a:lnTo>
                    <a:pt x="55" y="378"/>
                  </a:lnTo>
                  <a:lnTo>
                    <a:pt x="62" y="382"/>
                  </a:lnTo>
                  <a:lnTo>
                    <a:pt x="76" y="390"/>
                  </a:lnTo>
                  <a:lnTo>
                    <a:pt x="82" y="394"/>
                  </a:lnTo>
                  <a:lnTo>
                    <a:pt x="90" y="396"/>
                  </a:lnTo>
                  <a:lnTo>
                    <a:pt x="100" y="400"/>
                  </a:lnTo>
                  <a:lnTo>
                    <a:pt x="109" y="404"/>
                  </a:lnTo>
                  <a:lnTo>
                    <a:pt x="123" y="407"/>
                  </a:lnTo>
                  <a:lnTo>
                    <a:pt x="141" y="411"/>
                  </a:lnTo>
                  <a:lnTo>
                    <a:pt x="148" y="411"/>
                  </a:lnTo>
                  <a:lnTo>
                    <a:pt x="156" y="413"/>
                  </a:lnTo>
                  <a:lnTo>
                    <a:pt x="164" y="415"/>
                  </a:lnTo>
                  <a:lnTo>
                    <a:pt x="174" y="415"/>
                  </a:lnTo>
                  <a:lnTo>
                    <a:pt x="186" y="415"/>
                  </a:lnTo>
                  <a:lnTo>
                    <a:pt x="195" y="415"/>
                  </a:lnTo>
                  <a:lnTo>
                    <a:pt x="203" y="415"/>
                  </a:lnTo>
                  <a:lnTo>
                    <a:pt x="207" y="417"/>
                  </a:lnTo>
                  <a:lnTo>
                    <a:pt x="278" y="445"/>
                  </a:lnTo>
                  <a:lnTo>
                    <a:pt x="395" y="441"/>
                  </a:lnTo>
                  <a:lnTo>
                    <a:pt x="360" y="404"/>
                  </a:lnTo>
                  <a:lnTo>
                    <a:pt x="319" y="364"/>
                  </a:lnTo>
                  <a:lnTo>
                    <a:pt x="223" y="374"/>
                  </a:lnTo>
                  <a:lnTo>
                    <a:pt x="221" y="370"/>
                  </a:lnTo>
                  <a:lnTo>
                    <a:pt x="217" y="368"/>
                  </a:lnTo>
                  <a:lnTo>
                    <a:pt x="211" y="362"/>
                  </a:lnTo>
                  <a:lnTo>
                    <a:pt x="203" y="358"/>
                  </a:lnTo>
                  <a:lnTo>
                    <a:pt x="193" y="351"/>
                  </a:lnTo>
                  <a:lnTo>
                    <a:pt x="182" y="343"/>
                  </a:lnTo>
                  <a:lnTo>
                    <a:pt x="172" y="337"/>
                  </a:lnTo>
                  <a:lnTo>
                    <a:pt x="162" y="329"/>
                  </a:lnTo>
                  <a:lnTo>
                    <a:pt x="148" y="323"/>
                  </a:lnTo>
                  <a:lnTo>
                    <a:pt x="135" y="317"/>
                  </a:lnTo>
                  <a:lnTo>
                    <a:pt x="123" y="309"/>
                  </a:lnTo>
                  <a:lnTo>
                    <a:pt x="111" y="305"/>
                  </a:lnTo>
                  <a:lnTo>
                    <a:pt x="102" y="300"/>
                  </a:lnTo>
                  <a:lnTo>
                    <a:pt x="96" y="298"/>
                  </a:lnTo>
                  <a:lnTo>
                    <a:pt x="90" y="296"/>
                  </a:lnTo>
                  <a:lnTo>
                    <a:pt x="102" y="198"/>
                  </a:lnTo>
                  <a:lnTo>
                    <a:pt x="105" y="47"/>
                  </a:lnTo>
                  <a:lnTo>
                    <a:pt x="96" y="1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739" y="623"/>
              <a:ext cx="30" cy="121"/>
            </a:xfrm>
            <a:custGeom>
              <a:avLst/>
              <a:gdLst>
                <a:gd name="T0" fmla="*/ 47 w 61"/>
                <a:gd name="T1" fmla="*/ 0 h 243"/>
                <a:gd name="T2" fmla="*/ 45 w 61"/>
                <a:gd name="T3" fmla="*/ 0 h 243"/>
                <a:gd name="T4" fmla="*/ 43 w 61"/>
                <a:gd name="T5" fmla="*/ 6 h 243"/>
                <a:gd name="T6" fmla="*/ 41 w 61"/>
                <a:gd name="T7" fmla="*/ 14 h 243"/>
                <a:gd name="T8" fmla="*/ 38 w 61"/>
                <a:gd name="T9" fmla="*/ 24 h 243"/>
                <a:gd name="T10" fmla="*/ 34 w 61"/>
                <a:gd name="T11" fmla="*/ 36 h 243"/>
                <a:gd name="T12" fmla="*/ 30 w 61"/>
                <a:gd name="T13" fmla="*/ 47 h 243"/>
                <a:gd name="T14" fmla="*/ 26 w 61"/>
                <a:gd name="T15" fmla="*/ 61 h 243"/>
                <a:gd name="T16" fmla="*/ 26 w 61"/>
                <a:gd name="T17" fmla="*/ 75 h 243"/>
                <a:gd name="T18" fmla="*/ 24 w 61"/>
                <a:gd name="T19" fmla="*/ 85 h 243"/>
                <a:gd name="T20" fmla="*/ 24 w 61"/>
                <a:gd name="T21" fmla="*/ 96 h 243"/>
                <a:gd name="T22" fmla="*/ 24 w 61"/>
                <a:gd name="T23" fmla="*/ 104 h 243"/>
                <a:gd name="T24" fmla="*/ 26 w 61"/>
                <a:gd name="T25" fmla="*/ 112 h 243"/>
                <a:gd name="T26" fmla="*/ 26 w 61"/>
                <a:gd name="T27" fmla="*/ 120 h 243"/>
                <a:gd name="T28" fmla="*/ 28 w 61"/>
                <a:gd name="T29" fmla="*/ 128 h 243"/>
                <a:gd name="T30" fmla="*/ 26 w 61"/>
                <a:gd name="T31" fmla="*/ 138 h 243"/>
                <a:gd name="T32" fmla="*/ 26 w 61"/>
                <a:gd name="T33" fmla="*/ 149 h 243"/>
                <a:gd name="T34" fmla="*/ 20 w 61"/>
                <a:gd name="T35" fmla="*/ 159 h 243"/>
                <a:gd name="T36" fmla="*/ 18 w 61"/>
                <a:gd name="T37" fmla="*/ 171 h 243"/>
                <a:gd name="T38" fmla="*/ 14 w 61"/>
                <a:gd name="T39" fmla="*/ 185 h 243"/>
                <a:gd name="T40" fmla="*/ 10 w 61"/>
                <a:gd name="T41" fmla="*/ 198 h 243"/>
                <a:gd name="T42" fmla="*/ 6 w 61"/>
                <a:gd name="T43" fmla="*/ 210 h 243"/>
                <a:gd name="T44" fmla="*/ 2 w 61"/>
                <a:gd name="T45" fmla="*/ 220 h 243"/>
                <a:gd name="T46" fmla="*/ 0 w 61"/>
                <a:gd name="T47" fmla="*/ 226 h 243"/>
                <a:gd name="T48" fmla="*/ 0 w 61"/>
                <a:gd name="T49" fmla="*/ 230 h 243"/>
                <a:gd name="T50" fmla="*/ 40 w 61"/>
                <a:gd name="T51" fmla="*/ 243 h 243"/>
                <a:gd name="T52" fmla="*/ 61 w 61"/>
                <a:gd name="T53" fmla="*/ 181 h 243"/>
                <a:gd name="T54" fmla="*/ 59 w 61"/>
                <a:gd name="T55" fmla="*/ 177 h 243"/>
                <a:gd name="T56" fmla="*/ 59 w 61"/>
                <a:gd name="T57" fmla="*/ 173 h 243"/>
                <a:gd name="T58" fmla="*/ 57 w 61"/>
                <a:gd name="T59" fmla="*/ 165 h 243"/>
                <a:gd name="T60" fmla="*/ 57 w 61"/>
                <a:gd name="T61" fmla="*/ 157 h 243"/>
                <a:gd name="T62" fmla="*/ 55 w 61"/>
                <a:gd name="T63" fmla="*/ 143 h 243"/>
                <a:gd name="T64" fmla="*/ 53 w 61"/>
                <a:gd name="T65" fmla="*/ 130 h 243"/>
                <a:gd name="T66" fmla="*/ 53 w 61"/>
                <a:gd name="T67" fmla="*/ 122 h 243"/>
                <a:gd name="T68" fmla="*/ 53 w 61"/>
                <a:gd name="T69" fmla="*/ 114 h 243"/>
                <a:gd name="T70" fmla="*/ 53 w 61"/>
                <a:gd name="T71" fmla="*/ 104 h 243"/>
                <a:gd name="T72" fmla="*/ 53 w 61"/>
                <a:gd name="T73" fmla="*/ 96 h 243"/>
                <a:gd name="T74" fmla="*/ 51 w 61"/>
                <a:gd name="T75" fmla="*/ 89 h 243"/>
                <a:gd name="T76" fmla="*/ 49 w 61"/>
                <a:gd name="T77" fmla="*/ 79 h 243"/>
                <a:gd name="T78" fmla="*/ 47 w 61"/>
                <a:gd name="T79" fmla="*/ 71 h 243"/>
                <a:gd name="T80" fmla="*/ 47 w 61"/>
                <a:gd name="T81" fmla="*/ 61 h 243"/>
                <a:gd name="T82" fmla="*/ 47 w 61"/>
                <a:gd name="T83" fmla="*/ 45 h 243"/>
                <a:gd name="T84" fmla="*/ 47 w 61"/>
                <a:gd name="T85" fmla="*/ 32 h 243"/>
                <a:gd name="T86" fmla="*/ 47 w 61"/>
                <a:gd name="T87" fmla="*/ 18 h 243"/>
                <a:gd name="T88" fmla="*/ 47 w 61"/>
                <a:gd name="T89" fmla="*/ 8 h 243"/>
                <a:gd name="T90" fmla="*/ 47 w 61"/>
                <a:gd name="T91" fmla="*/ 2 h 243"/>
                <a:gd name="T92" fmla="*/ 47 w 61"/>
                <a:gd name="T93" fmla="*/ 0 h 243"/>
                <a:gd name="T94" fmla="*/ 47 w 61"/>
                <a:gd name="T9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1" h="243">
                  <a:moveTo>
                    <a:pt x="47" y="0"/>
                  </a:moveTo>
                  <a:lnTo>
                    <a:pt x="45" y="0"/>
                  </a:lnTo>
                  <a:lnTo>
                    <a:pt x="43" y="6"/>
                  </a:lnTo>
                  <a:lnTo>
                    <a:pt x="41" y="14"/>
                  </a:lnTo>
                  <a:lnTo>
                    <a:pt x="38" y="24"/>
                  </a:lnTo>
                  <a:lnTo>
                    <a:pt x="34" y="36"/>
                  </a:lnTo>
                  <a:lnTo>
                    <a:pt x="30" y="47"/>
                  </a:lnTo>
                  <a:lnTo>
                    <a:pt x="26" y="61"/>
                  </a:lnTo>
                  <a:lnTo>
                    <a:pt x="26" y="75"/>
                  </a:lnTo>
                  <a:lnTo>
                    <a:pt x="24" y="85"/>
                  </a:lnTo>
                  <a:lnTo>
                    <a:pt x="24" y="96"/>
                  </a:lnTo>
                  <a:lnTo>
                    <a:pt x="24" y="104"/>
                  </a:lnTo>
                  <a:lnTo>
                    <a:pt x="26" y="112"/>
                  </a:lnTo>
                  <a:lnTo>
                    <a:pt x="26" y="120"/>
                  </a:lnTo>
                  <a:lnTo>
                    <a:pt x="28" y="128"/>
                  </a:lnTo>
                  <a:lnTo>
                    <a:pt x="26" y="138"/>
                  </a:lnTo>
                  <a:lnTo>
                    <a:pt x="26" y="149"/>
                  </a:lnTo>
                  <a:lnTo>
                    <a:pt x="20" y="159"/>
                  </a:lnTo>
                  <a:lnTo>
                    <a:pt x="18" y="171"/>
                  </a:lnTo>
                  <a:lnTo>
                    <a:pt x="14" y="185"/>
                  </a:lnTo>
                  <a:lnTo>
                    <a:pt x="10" y="198"/>
                  </a:lnTo>
                  <a:lnTo>
                    <a:pt x="6" y="210"/>
                  </a:lnTo>
                  <a:lnTo>
                    <a:pt x="2" y="220"/>
                  </a:lnTo>
                  <a:lnTo>
                    <a:pt x="0" y="226"/>
                  </a:lnTo>
                  <a:lnTo>
                    <a:pt x="0" y="230"/>
                  </a:lnTo>
                  <a:lnTo>
                    <a:pt x="40" y="243"/>
                  </a:lnTo>
                  <a:lnTo>
                    <a:pt x="61" y="181"/>
                  </a:lnTo>
                  <a:lnTo>
                    <a:pt x="59" y="177"/>
                  </a:lnTo>
                  <a:lnTo>
                    <a:pt x="59" y="173"/>
                  </a:lnTo>
                  <a:lnTo>
                    <a:pt x="57" y="165"/>
                  </a:lnTo>
                  <a:lnTo>
                    <a:pt x="57" y="157"/>
                  </a:lnTo>
                  <a:lnTo>
                    <a:pt x="55" y="143"/>
                  </a:lnTo>
                  <a:lnTo>
                    <a:pt x="53" y="130"/>
                  </a:lnTo>
                  <a:lnTo>
                    <a:pt x="53" y="122"/>
                  </a:lnTo>
                  <a:lnTo>
                    <a:pt x="53" y="114"/>
                  </a:lnTo>
                  <a:lnTo>
                    <a:pt x="53" y="104"/>
                  </a:lnTo>
                  <a:lnTo>
                    <a:pt x="53" y="96"/>
                  </a:lnTo>
                  <a:lnTo>
                    <a:pt x="51" y="89"/>
                  </a:lnTo>
                  <a:lnTo>
                    <a:pt x="49" y="79"/>
                  </a:lnTo>
                  <a:lnTo>
                    <a:pt x="47" y="71"/>
                  </a:lnTo>
                  <a:lnTo>
                    <a:pt x="47" y="61"/>
                  </a:lnTo>
                  <a:lnTo>
                    <a:pt x="47" y="45"/>
                  </a:lnTo>
                  <a:lnTo>
                    <a:pt x="47" y="32"/>
                  </a:lnTo>
                  <a:lnTo>
                    <a:pt x="47" y="18"/>
                  </a:lnTo>
                  <a:lnTo>
                    <a:pt x="47" y="8"/>
                  </a:lnTo>
                  <a:lnTo>
                    <a:pt x="47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C8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824" y="773"/>
              <a:ext cx="90" cy="46"/>
            </a:xfrm>
            <a:custGeom>
              <a:avLst/>
              <a:gdLst>
                <a:gd name="T0" fmla="*/ 0 w 180"/>
                <a:gd name="T1" fmla="*/ 69 h 93"/>
                <a:gd name="T2" fmla="*/ 2 w 180"/>
                <a:gd name="T3" fmla="*/ 69 h 93"/>
                <a:gd name="T4" fmla="*/ 9 w 180"/>
                <a:gd name="T5" fmla="*/ 71 h 93"/>
                <a:gd name="T6" fmla="*/ 21 w 180"/>
                <a:gd name="T7" fmla="*/ 73 h 93"/>
                <a:gd name="T8" fmla="*/ 35 w 180"/>
                <a:gd name="T9" fmla="*/ 75 h 93"/>
                <a:gd name="T10" fmla="*/ 45 w 180"/>
                <a:gd name="T11" fmla="*/ 71 h 93"/>
                <a:gd name="T12" fmla="*/ 54 w 180"/>
                <a:gd name="T13" fmla="*/ 69 h 93"/>
                <a:gd name="T14" fmla="*/ 58 w 180"/>
                <a:gd name="T15" fmla="*/ 65 h 93"/>
                <a:gd name="T16" fmla="*/ 60 w 180"/>
                <a:gd name="T17" fmla="*/ 65 h 93"/>
                <a:gd name="T18" fmla="*/ 58 w 180"/>
                <a:gd name="T19" fmla="*/ 49 h 93"/>
                <a:gd name="T20" fmla="*/ 80 w 180"/>
                <a:gd name="T21" fmla="*/ 32 h 93"/>
                <a:gd name="T22" fmla="*/ 74 w 180"/>
                <a:gd name="T23" fmla="*/ 16 h 93"/>
                <a:gd name="T24" fmla="*/ 13 w 180"/>
                <a:gd name="T25" fmla="*/ 12 h 93"/>
                <a:gd name="T26" fmla="*/ 88 w 180"/>
                <a:gd name="T27" fmla="*/ 0 h 93"/>
                <a:gd name="T28" fmla="*/ 127 w 180"/>
                <a:gd name="T29" fmla="*/ 22 h 93"/>
                <a:gd name="T30" fmla="*/ 146 w 180"/>
                <a:gd name="T31" fmla="*/ 16 h 93"/>
                <a:gd name="T32" fmla="*/ 154 w 180"/>
                <a:gd name="T33" fmla="*/ 30 h 93"/>
                <a:gd name="T34" fmla="*/ 141 w 180"/>
                <a:gd name="T35" fmla="*/ 44 h 93"/>
                <a:gd name="T36" fmla="*/ 180 w 180"/>
                <a:gd name="T37" fmla="*/ 85 h 93"/>
                <a:gd name="T38" fmla="*/ 158 w 180"/>
                <a:gd name="T39" fmla="*/ 85 h 93"/>
                <a:gd name="T40" fmla="*/ 135 w 180"/>
                <a:gd name="T41" fmla="*/ 93 h 93"/>
                <a:gd name="T42" fmla="*/ 74 w 180"/>
                <a:gd name="T43" fmla="*/ 85 h 93"/>
                <a:gd name="T44" fmla="*/ 72 w 180"/>
                <a:gd name="T45" fmla="*/ 85 h 93"/>
                <a:gd name="T46" fmla="*/ 64 w 180"/>
                <a:gd name="T47" fmla="*/ 89 h 93"/>
                <a:gd name="T48" fmla="*/ 52 w 180"/>
                <a:gd name="T49" fmla="*/ 91 h 93"/>
                <a:gd name="T50" fmla="*/ 41 w 180"/>
                <a:gd name="T51" fmla="*/ 89 h 93"/>
                <a:gd name="T52" fmla="*/ 25 w 180"/>
                <a:gd name="T53" fmla="*/ 83 h 93"/>
                <a:gd name="T54" fmla="*/ 13 w 180"/>
                <a:gd name="T55" fmla="*/ 77 h 93"/>
                <a:gd name="T56" fmla="*/ 2 w 180"/>
                <a:gd name="T57" fmla="*/ 71 h 93"/>
                <a:gd name="T58" fmla="*/ 0 w 180"/>
                <a:gd name="T59" fmla="*/ 69 h 93"/>
                <a:gd name="T60" fmla="*/ 0 w 180"/>
                <a:gd name="T61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0" h="93">
                  <a:moveTo>
                    <a:pt x="0" y="69"/>
                  </a:moveTo>
                  <a:lnTo>
                    <a:pt x="2" y="69"/>
                  </a:lnTo>
                  <a:lnTo>
                    <a:pt x="9" y="71"/>
                  </a:lnTo>
                  <a:lnTo>
                    <a:pt x="21" y="73"/>
                  </a:lnTo>
                  <a:lnTo>
                    <a:pt x="35" y="75"/>
                  </a:lnTo>
                  <a:lnTo>
                    <a:pt x="45" y="71"/>
                  </a:lnTo>
                  <a:lnTo>
                    <a:pt x="54" y="69"/>
                  </a:lnTo>
                  <a:lnTo>
                    <a:pt x="58" y="65"/>
                  </a:lnTo>
                  <a:lnTo>
                    <a:pt x="60" y="65"/>
                  </a:lnTo>
                  <a:lnTo>
                    <a:pt x="58" y="49"/>
                  </a:lnTo>
                  <a:lnTo>
                    <a:pt x="80" y="32"/>
                  </a:lnTo>
                  <a:lnTo>
                    <a:pt x="74" y="16"/>
                  </a:lnTo>
                  <a:lnTo>
                    <a:pt x="13" y="12"/>
                  </a:lnTo>
                  <a:lnTo>
                    <a:pt x="88" y="0"/>
                  </a:lnTo>
                  <a:lnTo>
                    <a:pt x="127" y="22"/>
                  </a:lnTo>
                  <a:lnTo>
                    <a:pt x="146" y="16"/>
                  </a:lnTo>
                  <a:lnTo>
                    <a:pt x="154" y="30"/>
                  </a:lnTo>
                  <a:lnTo>
                    <a:pt x="141" y="44"/>
                  </a:lnTo>
                  <a:lnTo>
                    <a:pt x="180" y="85"/>
                  </a:lnTo>
                  <a:lnTo>
                    <a:pt x="158" y="85"/>
                  </a:lnTo>
                  <a:lnTo>
                    <a:pt x="135" y="93"/>
                  </a:lnTo>
                  <a:lnTo>
                    <a:pt x="74" y="85"/>
                  </a:lnTo>
                  <a:lnTo>
                    <a:pt x="72" y="85"/>
                  </a:lnTo>
                  <a:lnTo>
                    <a:pt x="64" y="89"/>
                  </a:lnTo>
                  <a:lnTo>
                    <a:pt x="52" y="91"/>
                  </a:lnTo>
                  <a:lnTo>
                    <a:pt x="41" y="89"/>
                  </a:lnTo>
                  <a:lnTo>
                    <a:pt x="25" y="83"/>
                  </a:lnTo>
                  <a:lnTo>
                    <a:pt x="13" y="77"/>
                  </a:lnTo>
                  <a:lnTo>
                    <a:pt x="2" y="71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CC8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929" y="612"/>
              <a:ext cx="22" cy="69"/>
            </a:xfrm>
            <a:custGeom>
              <a:avLst/>
              <a:gdLst>
                <a:gd name="T0" fmla="*/ 35 w 45"/>
                <a:gd name="T1" fmla="*/ 0 h 139"/>
                <a:gd name="T2" fmla="*/ 29 w 45"/>
                <a:gd name="T3" fmla="*/ 6 h 139"/>
                <a:gd name="T4" fmla="*/ 22 w 45"/>
                <a:gd name="T5" fmla="*/ 19 h 139"/>
                <a:gd name="T6" fmla="*/ 16 w 45"/>
                <a:gd name="T7" fmla="*/ 27 h 139"/>
                <a:gd name="T8" fmla="*/ 10 w 45"/>
                <a:gd name="T9" fmla="*/ 39 h 139"/>
                <a:gd name="T10" fmla="*/ 6 w 45"/>
                <a:gd name="T11" fmla="*/ 53 h 139"/>
                <a:gd name="T12" fmla="*/ 2 w 45"/>
                <a:gd name="T13" fmla="*/ 66 h 139"/>
                <a:gd name="T14" fmla="*/ 0 w 45"/>
                <a:gd name="T15" fmla="*/ 78 h 139"/>
                <a:gd name="T16" fmla="*/ 0 w 45"/>
                <a:gd name="T17" fmla="*/ 90 h 139"/>
                <a:gd name="T18" fmla="*/ 0 w 45"/>
                <a:gd name="T19" fmla="*/ 102 h 139"/>
                <a:gd name="T20" fmla="*/ 2 w 45"/>
                <a:gd name="T21" fmla="*/ 115 h 139"/>
                <a:gd name="T22" fmla="*/ 2 w 45"/>
                <a:gd name="T23" fmla="*/ 123 h 139"/>
                <a:gd name="T24" fmla="*/ 4 w 45"/>
                <a:gd name="T25" fmla="*/ 131 h 139"/>
                <a:gd name="T26" fmla="*/ 6 w 45"/>
                <a:gd name="T27" fmla="*/ 137 h 139"/>
                <a:gd name="T28" fmla="*/ 8 w 45"/>
                <a:gd name="T29" fmla="*/ 139 h 139"/>
                <a:gd name="T30" fmla="*/ 6 w 45"/>
                <a:gd name="T31" fmla="*/ 135 h 139"/>
                <a:gd name="T32" fmla="*/ 8 w 45"/>
                <a:gd name="T33" fmla="*/ 127 h 139"/>
                <a:gd name="T34" fmla="*/ 8 w 45"/>
                <a:gd name="T35" fmla="*/ 119 h 139"/>
                <a:gd name="T36" fmla="*/ 10 w 45"/>
                <a:gd name="T37" fmla="*/ 112 h 139"/>
                <a:gd name="T38" fmla="*/ 10 w 45"/>
                <a:gd name="T39" fmla="*/ 102 h 139"/>
                <a:gd name="T40" fmla="*/ 16 w 45"/>
                <a:gd name="T41" fmla="*/ 92 h 139"/>
                <a:gd name="T42" fmla="*/ 18 w 45"/>
                <a:gd name="T43" fmla="*/ 80 h 139"/>
                <a:gd name="T44" fmla="*/ 22 w 45"/>
                <a:gd name="T45" fmla="*/ 70 h 139"/>
                <a:gd name="T46" fmla="*/ 27 w 45"/>
                <a:gd name="T47" fmla="*/ 59 h 139"/>
                <a:gd name="T48" fmla="*/ 33 w 45"/>
                <a:gd name="T49" fmla="*/ 49 h 139"/>
                <a:gd name="T50" fmla="*/ 35 w 45"/>
                <a:gd name="T51" fmla="*/ 39 h 139"/>
                <a:gd name="T52" fmla="*/ 41 w 45"/>
                <a:gd name="T53" fmla="*/ 33 h 139"/>
                <a:gd name="T54" fmla="*/ 43 w 45"/>
                <a:gd name="T55" fmla="*/ 25 h 139"/>
                <a:gd name="T56" fmla="*/ 45 w 45"/>
                <a:gd name="T57" fmla="*/ 25 h 139"/>
                <a:gd name="T58" fmla="*/ 35 w 45"/>
                <a:gd name="T59" fmla="*/ 0 h 139"/>
                <a:gd name="T60" fmla="*/ 35 w 45"/>
                <a:gd name="T6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139">
                  <a:moveTo>
                    <a:pt x="35" y="0"/>
                  </a:moveTo>
                  <a:lnTo>
                    <a:pt x="29" y="6"/>
                  </a:lnTo>
                  <a:lnTo>
                    <a:pt x="22" y="19"/>
                  </a:lnTo>
                  <a:lnTo>
                    <a:pt x="16" y="27"/>
                  </a:lnTo>
                  <a:lnTo>
                    <a:pt x="10" y="39"/>
                  </a:lnTo>
                  <a:lnTo>
                    <a:pt x="6" y="53"/>
                  </a:lnTo>
                  <a:lnTo>
                    <a:pt x="2" y="66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2" y="115"/>
                  </a:lnTo>
                  <a:lnTo>
                    <a:pt x="2" y="123"/>
                  </a:lnTo>
                  <a:lnTo>
                    <a:pt x="4" y="131"/>
                  </a:lnTo>
                  <a:lnTo>
                    <a:pt x="6" y="137"/>
                  </a:lnTo>
                  <a:lnTo>
                    <a:pt x="8" y="139"/>
                  </a:lnTo>
                  <a:lnTo>
                    <a:pt x="6" y="135"/>
                  </a:lnTo>
                  <a:lnTo>
                    <a:pt x="8" y="127"/>
                  </a:lnTo>
                  <a:lnTo>
                    <a:pt x="8" y="119"/>
                  </a:lnTo>
                  <a:lnTo>
                    <a:pt x="10" y="112"/>
                  </a:lnTo>
                  <a:lnTo>
                    <a:pt x="10" y="102"/>
                  </a:lnTo>
                  <a:lnTo>
                    <a:pt x="16" y="92"/>
                  </a:lnTo>
                  <a:lnTo>
                    <a:pt x="18" y="80"/>
                  </a:lnTo>
                  <a:lnTo>
                    <a:pt x="22" y="70"/>
                  </a:lnTo>
                  <a:lnTo>
                    <a:pt x="27" y="59"/>
                  </a:lnTo>
                  <a:lnTo>
                    <a:pt x="33" y="49"/>
                  </a:lnTo>
                  <a:lnTo>
                    <a:pt x="35" y="39"/>
                  </a:lnTo>
                  <a:lnTo>
                    <a:pt x="41" y="33"/>
                  </a:lnTo>
                  <a:lnTo>
                    <a:pt x="43" y="25"/>
                  </a:lnTo>
                  <a:lnTo>
                    <a:pt x="45" y="2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798" y="513"/>
              <a:ext cx="31" cy="92"/>
            </a:xfrm>
            <a:custGeom>
              <a:avLst/>
              <a:gdLst>
                <a:gd name="T0" fmla="*/ 4 w 60"/>
                <a:gd name="T1" fmla="*/ 0 h 184"/>
                <a:gd name="T2" fmla="*/ 4 w 60"/>
                <a:gd name="T3" fmla="*/ 2 h 184"/>
                <a:gd name="T4" fmla="*/ 6 w 60"/>
                <a:gd name="T5" fmla="*/ 9 h 184"/>
                <a:gd name="T6" fmla="*/ 6 w 60"/>
                <a:gd name="T7" fmla="*/ 17 h 184"/>
                <a:gd name="T8" fmla="*/ 11 w 60"/>
                <a:gd name="T9" fmla="*/ 33 h 184"/>
                <a:gd name="T10" fmla="*/ 13 w 60"/>
                <a:gd name="T11" fmla="*/ 39 h 184"/>
                <a:gd name="T12" fmla="*/ 15 w 60"/>
                <a:gd name="T13" fmla="*/ 47 h 184"/>
                <a:gd name="T14" fmla="*/ 17 w 60"/>
                <a:gd name="T15" fmla="*/ 57 h 184"/>
                <a:gd name="T16" fmla="*/ 19 w 60"/>
                <a:gd name="T17" fmla="*/ 64 h 184"/>
                <a:gd name="T18" fmla="*/ 25 w 60"/>
                <a:gd name="T19" fmla="*/ 80 h 184"/>
                <a:gd name="T20" fmla="*/ 33 w 60"/>
                <a:gd name="T21" fmla="*/ 98 h 184"/>
                <a:gd name="T22" fmla="*/ 37 w 60"/>
                <a:gd name="T23" fmla="*/ 109 h 184"/>
                <a:gd name="T24" fmla="*/ 41 w 60"/>
                <a:gd name="T25" fmla="*/ 121 h 184"/>
                <a:gd name="T26" fmla="*/ 47 w 60"/>
                <a:gd name="T27" fmla="*/ 131 h 184"/>
                <a:gd name="T28" fmla="*/ 51 w 60"/>
                <a:gd name="T29" fmla="*/ 139 h 184"/>
                <a:gd name="T30" fmla="*/ 58 w 60"/>
                <a:gd name="T31" fmla="*/ 151 h 184"/>
                <a:gd name="T32" fmla="*/ 60 w 60"/>
                <a:gd name="T33" fmla="*/ 155 h 184"/>
                <a:gd name="T34" fmla="*/ 60 w 60"/>
                <a:gd name="T35" fmla="*/ 184 h 184"/>
                <a:gd name="T36" fmla="*/ 58 w 60"/>
                <a:gd name="T37" fmla="*/ 184 h 184"/>
                <a:gd name="T38" fmla="*/ 56 w 60"/>
                <a:gd name="T39" fmla="*/ 182 h 184"/>
                <a:gd name="T40" fmla="*/ 51 w 60"/>
                <a:gd name="T41" fmla="*/ 178 h 184"/>
                <a:gd name="T42" fmla="*/ 43 w 60"/>
                <a:gd name="T43" fmla="*/ 176 h 184"/>
                <a:gd name="T44" fmla="*/ 35 w 60"/>
                <a:gd name="T45" fmla="*/ 172 h 184"/>
                <a:gd name="T46" fmla="*/ 27 w 60"/>
                <a:gd name="T47" fmla="*/ 170 h 184"/>
                <a:gd name="T48" fmla="*/ 19 w 60"/>
                <a:gd name="T49" fmla="*/ 166 h 184"/>
                <a:gd name="T50" fmla="*/ 13 w 60"/>
                <a:gd name="T51" fmla="*/ 164 h 184"/>
                <a:gd name="T52" fmla="*/ 2 w 60"/>
                <a:gd name="T53" fmla="*/ 159 h 184"/>
                <a:gd name="T54" fmla="*/ 0 w 60"/>
                <a:gd name="T55" fmla="*/ 159 h 184"/>
                <a:gd name="T56" fmla="*/ 39 w 60"/>
                <a:gd name="T57" fmla="*/ 159 h 184"/>
                <a:gd name="T58" fmla="*/ 35 w 60"/>
                <a:gd name="T59" fmla="*/ 155 h 184"/>
                <a:gd name="T60" fmla="*/ 33 w 60"/>
                <a:gd name="T61" fmla="*/ 147 h 184"/>
                <a:gd name="T62" fmla="*/ 29 w 60"/>
                <a:gd name="T63" fmla="*/ 141 h 184"/>
                <a:gd name="T64" fmla="*/ 25 w 60"/>
                <a:gd name="T65" fmla="*/ 131 h 184"/>
                <a:gd name="T66" fmla="*/ 23 w 60"/>
                <a:gd name="T67" fmla="*/ 121 h 184"/>
                <a:gd name="T68" fmla="*/ 19 w 60"/>
                <a:gd name="T69" fmla="*/ 109 h 184"/>
                <a:gd name="T70" fmla="*/ 17 w 60"/>
                <a:gd name="T71" fmla="*/ 100 h 184"/>
                <a:gd name="T72" fmla="*/ 15 w 60"/>
                <a:gd name="T73" fmla="*/ 92 h 184"/>
                <a:gd name="T74" fmla="*/ 13 w 60"/>
                <a:gd name="T75" fmla="*/ 82 h 184"/>
                <a:gd name="T76" fmla="*/ 13 w 60"/>
                <a:gd name="T77" fmla="*/ 72 h 184"/>
                <a:gd name="T78" fmla="*/ 11 w 60"/>
                <a:gd name="T79" fmla="*/ 64 h 184"/>
                <a:gd name="T80" fmla="*/ 10 w 60"/>
                <a:gd name="T81" fmla="*/ 55 h 184"/>
                <a:gd name="T82" fmla="*/ 8 w 60"/>
                <a:gd name="T83" fmla="*/ 45 h 184"/>
                <a:gd name="T84" fmla="*/ 8 w 60"/>
                <a:gd name="T85" fmla="*/ 39 h 184"/>
                <a:gd name="T86" fmla="*/ 6 w 60"/>
                <a:gd name="T87" fmla="*/ 21 h 184"/>
                <a:gd name="T88" fmla="*/ 4 w 60"/>
                <a:gd name="T89" fmla="*/ 11 h 184"/>
                <a:gd name="T90" fmla="*/ 4 w 60"/>
                <a:gd name="T91" fmla="*/ 2 h 184"/>
                <a:gd name="T92" fmla="*/ 4 w 60"/>
                <a:gd name="T93" fmla="*/ 0 h 184"/>
                <a:gd name="T94" fmla="*/ 4 w 60"/>
                <a:gd name="T9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" h="184">
                  <a:moveTo>
                    <a:pt x="4" y="0"/>
                  </a:moveTo>
                  <a:lnTo>
                    <a:pt x="4" y="2"/>
                  </a:lnTo>
                  <a:lnTo>
                    <a:pt x="6" y="9"/>
                  </a:lnTo>
                  <a:lnTo>
                    <a:pt x="6" y="17"/>
                  </a:lnTo>
                  <a:lnTo>
                    <a:pt x="11" y="33"/>
                  </a:lnTo>
                  <a:lnTo>
                    <a:pt x="13" y="39"/>
                  </a:lnTo>
                  <a:lnTo>
                    <a:pt x="15" y="47"/>
                  </a:lnTo>
                  <a:lnTo>
                    <a:pt x="17" y="57"/>
                  </a:lnTo>
                  <a:lnTo>
                    <a:pt x="19" y="64"/>
                  </a:lnTo>
                  <a:lnTo>
                    <a:pt x="25" y="80"/>
                  </a:lnTo>
                  <a:lnTo>
                    <a:pt x="33" y="98"/>
                  </a:lnTo>
                  <a:lnTo>
                    <a:pt x="37" y="109"/>
                  </a:lnTo>
                  <a:lnTo>
                    <a:pt x="41" y="121"/>
                  </a:lnTo>
                  <a:lnTo>
                    <a:pt x="47" y="131"/>
                  </a:lnTo>
                  <a:lnTo>
                    <a:pt x="51" y="139"/>
                  </a:lnTo>
                  <a:lnTo>
                    <a:pt x="58" y="151"/>
                  </a:lnTo>
                  <a:lnTo>
                    <a:pt x="60" y="155"/>
                  </a:lnTo>
                  <a:lnTo>
                    <a:pt x="60" y="184"/>
                  </a:lnTo>
                  <a:lnTo>
                    <a:pt x="58" y="184"/>
                  </a:lnTo>
                  <a:lnTo>
                    <a:pt x="56" y="182"/>
                  </a:lnTo>
                  <a:lnTo>
                    <a:pt x="51" y="178"/>
                  </a:lnTo>
                  <a:lnTo>
                    <a:pt x="43" y="176"/>
                  </a:lnTo>
                  <a:lnTo>
                    <a:pt x="35" y="172"/>
                  </a:lnTo>
                  <a:lnTo>
                    <a:pt x="27" y="170"/>
                  </a:lnTo>
                  <a:lnTo>
                    <a:pt x="19" y="166"/>
                  </a:lnTo>
                  <a:lnTo>
                    <a:pt x="13" y="164"/>
                  </a:lnTo>
                  <a:lnTo>
                    <a:pt x="2" y="159"/>
                  </a:lnTo>
                  <a:lnTo>
                    <a:pt x="0" y="159"/>
                  </a:lnTo>
                  <a:lnTo>
                    <a:pt x="39" y="159"/>
                  </a:lnTo>
                  <a:lnTo>
                    <a:pt x="35" y="155"/>
                  </a:lnTo>
                  <a:lnTo>
                    <a:pt x="33" y="147"/>
                  </a:lnTo>
                  <a:lnTo>
                    <a:pt x="29" y="141"/>
                  </a:lnTo>
                  <a:lnTo>
                    <a:pt x="25" y="131"/>
                  </a:lnTo>
                  <a:lnTo>
                    <a:pt x="23" y="121"/>
                  </a:lnTo>
                  <a:lnTo>
                    <a:pt x="19" y="109"/>
                  </a:lnTo>
                  <a:lnTo>
                    <a:pt x="17" y="100"/>
                  </a:lnTo>
                  <a:lnTo>
                    <a:pt x="15" y="92"/>
                  </a:lnTo>
                  <a:lnTo>
                    <a:pt x="13" y="82"/>
                  </a:lnTo>
                  <a:lnTo>
                    <a:pt x="13" y="72"/>
                  </a:lnTo>
                  <a:lnTo>
                    <a:pt x="11" y="64"/>
                  </a:lnTo>
                  <a:lnTo>
                    <a:pt x="10" y="55"/>
                  </a:lnTo>
                  <a:lnTo>
                    <a:pt x="8" y="45"/>
                  </a:lnTo>
                  <a:lnTo>
                    <a:pt x="8" y="39"/>
                  </a:lnTo>
                  <a:lnTo>
                    <a:pt x="6" y="21"/>
                  </a:lnTo>
                  <a:lnTo>
                    <a:pt x="4" y="11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801" y="470"/>
              <a:ext cx="17" cy="41"/>
            </a:xfrm>
            <a:custGeom>
              <a:avLst/>
              <a:gdLst>
                <a:gd name="T0" fmla="*/ 27 w 33"/>
                <a:gd name="T1" fmla="*/ 0 h 83"/>
                <a:gd name="T2" fmla="*/ 2 w 33"/>
                <a:gd name="T3" fmla="*/ 20 h 83"/>
                <a:gd name="T4" fmla="*/ 0 w 33"/>
                <a:gd name="T5" fmla="*/ 20 h 83"/>
                <a:gd name="T6" fmla="*/ 0 w 33"/>
                <a:gd name="T7" fmla="*/ 28 h 83"/>
                <a:gd name="T8" fmla="*/ 2 w 33"/>
                <a:gd name="T9" fmla="*/ 38 h 83"/>
                <a:gd name="T10" fmla="*/ 5 w 33"/>
                <a:gd name="T11" fmla="*/ 51 h 83"/>
                <a:gd name="T12" fmla="*/ 9 w 33"/>
                <a:gd name="T13" fmla="*/ 61 h 83"/>
                <a:gd name="T14" fmla="*/ 19 w 33"/>
                <a:gd name="T15" fmla="*/ 73 h 83"/>
                <a:gd name="T16" fmla="*/ 25 w 33"/>
                <a:gd name="T17" fmla="*/ 79 h 83"/>
                <a:gd name="T18" fmla="*/ 27 w 33"/>
                <a:gd name="T19" fmla="*/ 83 h 83"/>
                <a:gd name="T20" fmla="*/ 27 w 33"/>
                <a:gd name="T21" fmla="*/ 79 h 83"/>
                <a:gd name="T22" fmla="*/ 25 w 33"/>
                <a:gd name="T23" fmla="*/ 73 h 83"/>
                <a:gd name="T24" fmla="*/ 23 w 33"/>
                <a:gd name="T25" fmla="*/ 63 h 83"/>
                <a:gd name="T26" fmla="*/ 23 w 33"/>
                <a:gd name="T27" fmla="*/ 53 h 83"/>
                <a:gd name="T28" fmla="*/ 25 w 33"/>
                <a:gd name="T29" fmla="*/ 42 h 83"/>
                <a:gd name="T30" fmla="*/ 27 w 33"/>
                <a:gd name="T31" fmla="*/ 34 h 83"/>
                <a:gd name="T32" fmla="*/ 31 w 33"/>
                <a:gd name="T33" fmla="*/ 26 h 83"/>
                <a:gd name="T34" fmla="*/ 33 w 33"/>
                <a:gd name="T35" fmla="*/ 20 h 83"/>
                <a:gd name="T36" fmla="*/ 29 w 33"/>
                <a:gd name="T37" fmla="*/ 4 h 83"/>
                <a:gd name="T38" fmla="*/ 27 w 33"/>
                <a:gd name="T39" fmla="*/ 0 h 83"/>
                <a:gd name="T40" fmla="*/ 27 w 33"/>
                <a:gd name="T4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83">
                  <a:moveTo>
                    <a:pt x="27" y="0"/>
                  </a:moveTo>
                  <a:lnTo>
                    <a:pt x="2" y="20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5" y="51"/>
                  </a:lnTo>
                  <a:lnTo>
                    <a:pt x="9" y="61"/>
                  </a:lnTo>
                  <a:lnTo>
                    <a:pt x="19" y="73"/>
                  </a:lnTo>
                  <a:lnTo>
                    <a:pt x="25" y="79"/>
                  </a:lnTo>
                  <a:lnTo>
                    <a:pt x="27" y="83"/>
                  </a:lnTo>
                  <a:lnTo>
                    <a:pt x="27" y="79"/>
                  </a:lnTo>
                  <a:lnTo>
                    <a:pt x="25" y="73"/>
                  </a:lnTo>
                  <a:lnTo>
                    <a:pt x="23" y="63"/>
                  </a:lnTo>
                  <a:lnTo>
                    <a:pt x="23" y="53"/>
                  </a:lnTo>
                  <a:lnTo>
                    <a:pt x="25" y="42"/>
                  </a:lnTo>
                  <a:lnTo>
                    <a:pt x="27" y="34"/>
                  </a:lnTo>
                  <a:lnTo>
                    <a:pt x="31" y="26"/>
                  </a:lnTo>
                  <a:lnTo>
                    <a:pt x="33" y="20"/>
                  </a:lnTo>
                  <a:lnTo>
                    <a:pt x="29" y="4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847" y="465"/>
              <a:ext cx="17" cy="33"/>
            </a:xfrm>
            <a:custGeom>
              <a:avLst/>
              <a:gdLst>
                <a:gd name="T0" fmla="*/ 0 w 33"/>
                <a:gd name="T1" fmla="*/ 66 h 66"/>
                <a:gd name="T2" fmla="*/ 2 w 33"/>
                <a:gd name="T3" fmla="*/ 54 h 66"/>
                <a:gd name="T4" fmla="*/ 9 w 33"/>
                <a:gd name="T5" fmla="*/ 49 h 66"/>
                <a:gd name="T6" fmla="*/ 9 w 33"/>
                <a:gd name="T7" fmla="*/ 54 h 66"/>
                <a:gd name="T8" fmla="*/ 19 w 33"/>
                <a:gd name="T9" fmla="*/ 54 h 66"/>
                <a:gd name="T10" fmla="*/ 19 w 33"/>
                <a:gd name="T11" fmla="*/ 25 h 66"/>
                <a:gd name="T12" fmla="*/ 13 w 33"/>
                <a:gd name="T13" fmla="*/ 11 h 66"/>
                <a:gd name="T14" fmla="*/ 19 w 33"/>
                <a:gd name="T15" fmla="*/ 0 h 66"/>
                <a:gd name="T16" fmla="*/ 33 w 33"/>
                <a:gd name="T17" fmla="*/ 62 h 66"/>
                <a:gd name="T18" fmla="*/ 19 w 33"/>
                <a:gd name="T19" fmla="*/ 66 h 66"/>
                <a:gd name="T20" fmla="*/ 9 w 33"/>
                <a:gd name="T21" fmla="*/ 64 h 66"/>
                <a:gd name="T22" fmla="*/ 0 w 33"/>
                <a:gd name="T23" fmla="*/ 66 h 66"/>
                <a:gd name="T24" fmla="*/ 0 w 33"/>
                <a:gd name="T2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66">
                  <a:moveTo>
                    <a:pt x="0" y="66"/>
                  </a:moveTo>
                  <a:lnTo>
                    <a:pt x="2" y="54"/>
                  </a:lnTo>
                  <a:lnTo>
                    <a:pt x="9" y="49"/>
                  </a:lnTo>
                  <a:lnTo>
                    <a:pt x="9" y="54"/>
                  </a:lnTo>
                  <a:lnTo>
                    <a:pt x="19" y="54"/>
                  </a:lnTo>
                  <a:lnTo>
                    <a:pt x="19" y="25"/>
                  </a:lnTo>
                  <a:lnTo>
                    <a:pt x="13" y="11"/>
                  </a:lnTo>
                  <a:lnTo>
                    <a:pt x="19" y="0"/>
                  </a:lnTo>
                  <a:lnTo>
                    <a:pt x="33" y="62"/>
                  </a:lnTo>
                  <a:lnTo>
                    <a:pt x="19" y="66"/>
                  </a:lnTo>
                  <a:lnTo>
                    <a:pt x="9" y="64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843" y="512"/>
              <a:ext cx="11" cy="7"/>
            </a:xfrm>
            <a:custGeom>
              <a:avLst/>
              <a:gdLst>
                <a:gd name="T0" fmla="*/ 0 w 21"/>
                <a:gd name="T1" fmla="*/ 0 h 13"/>
                <a:gd name="T2" fmla="*/ 19 w 21"/>
                <a:gd name="T3" fmla="*/ 6 h 13"/>
                <a:gd name="T4" fmla="*/ 21 w 21"/>
                <a:gd name="T5" fmla="*/ 13 h 13"/>
                <a:gd name="T6" fmla="*/ 13 w 21"/>
                <a:gd name="T7" fmla="*/ 13 h 13"/>
                <a:gd name="T8" fmla="*/ 0 w 21"/>
                <a:gd name="T9" fmla="*/ 0 h 13"/>
                <a:gd name="T10" fmla="*/ 0 w 21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3">
                  <a:moveTo>
                    <a:pt x="0" y="0"/>
                  </a:moveTo>
                  <a:lnTo>
                    <a:pt x="19" y="6"/>
                  </a:lnTo>
                  <a:lnTo>
                    <a:pt x="21" y="13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791" y="467"/>
              <a:ext cx="8" cy="21"/>
            </a:xfrm>
            <a:custGeom>
              <a:avLst/>
              <a:gdLst>
                <a:gd name="T0" fmla="*/ 14 w 18"/>
                <a:gd name="T1" fmla="*/ 44 h 44"/>
                <a:gd name="T2" fmla="*/ 14 w 18"/>
                <a:gd name="T3" fmla="*/ 38 h 44"/>
                <a:gd name="T4" fmla="*/ 14 w 18"/>
                <a:gd name="T5" fmla="*/ 34 h 44"/>
                <a:gd name="T6" fmla="*/ 16 w 18"/>
                <a:gd name="T7" fmla="*/ 28 h 44"/>
                <a:gd name="T8" fmla="*/ 18 w 18"/>
                <a:gd name="T9" fmla="*/ 26 h 44"/>
                <a:gd name="T10" fmla="*/ 4 w 18"/>
                <a:gd name="T11" fmla="*/ 18 h 44"/>
                <a:gd name="T12" fmla="*/ 4 w 18"/>
                <a:gd name="T13" fmla="*/ 14 h 44"/>
                <a:gd name="T14" fmla="*/ 4 w 18"/>
                <a:gd name="T15" fmla="*/ 12 h 44"/>
                <a:gd name="T16" fmla="*/ 4 w 18"/>
                <a:gd name="T17" fmla="*/ 6 h 44"/>
                <a:gd name="T18" fmla="*/ 6 w 18"/>
                <a:gd name="T19" fmla="*/ 6 h 44"/>
                <a:gd name="T20" fmla="*/ 14 w 18"/>
                <a:gd name="T21" fmla="*/ 8 h 44"/>
                <a:gd name="T22" fmla="*/ 18 w 18"/>
                <a:gd name="T23" fmla="*/ 12 h 44"/>
                <a:gd name="T24" fmla="*/ 16 w 18"/>
                <a:gd name="T25" fmla="*/ 10 h 44"/>
                <a:gd name="T26" fmla="*/ 16 w 18"/>
                <a:gd name="T27" fmla="*/ 6 h 44"/>
                <a:gd name="T28" fmla="*/ 12 w 18"/>
                <a:gd name="T29" fmla="*/ 2 h 44"/>
                <a:gd name="T30" fmla="*/ 8 w 18"/>
                <a:gd name="T31" fmla="*/ 0 h 44"/>
                <a:gd name="T32" fmla="*/ 2 w 18"/>
                <a:gd name="T33" fmla="*/ 4 h 44"/>
                <a:gd name="T34" fmla="*/ 0 w 18"/>
                <a:gd name="T35" fmla="*/ 18 h 44"/>
                <a:gd name="T36" fmla="*/ 0 w 18"/>
                <a:gd name="T37" fmla="*/ 26 h 44"/>
                <a:gd name="T38" fmla="*/ 2 w 18"/>
                <a:gd name="T39" fmla="*/ 32 h 44"/>
                <a:gd name="T40" fmla="*/ 4 w 18"/>
                <a:gd name="T41" fmla="*/ 26 h 44"/>
                <a:gd name="T42" fmla="*/ 10 w 18"/>
                <a:gd name="T43" fmla="*/ 26 h 44"/>
                <a:gd name="T44" fmla="*/ 4 w 18"/>
                <a:gd name="T45" fmla="*/ 36 h 44"/>
                <a:gd name="T46" fmla="*/ 14 w 18"/>
                <a:gd name="T47" fmla="*/ 44 h 44"/>
                <a:gd name="T48" fmla="*/ 14 w 18"/>
                <a:gd name="T4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44">
                  <a:moveTo>
                    <a:pt x="14" y="44"/>
                  </a:moveTo>
                  <a:lnTo>
                    <a:pt x="14" y="38"/>
                  </a:lnTo>
                  <a:lnTo>
                    <a:pt x="14" y="34"/>
                  </a:lnTo>
                  <a:lnTo>
                    <a:pt x="16" y="28"/>
                  </a:lnTo>
                  <a:lnTo>
                    <a:pt x="18" y="26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6"/>
                  </a:lnTo>
                  <a:lnTo>
                    <a:pt x="6" y="6"/>
                  </a:lnTo>
                  <a:lnTo>
                    <a:pt x="14" y="8"/>
                  </a:lnTo>
                  <a:lnTo>
                    <a:pt x="18" y="12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2" y="2"/>
                  </a:lnTo>
                  <a:lnTo>
                    <a:pt x="8" y="0"/>
                  </a:lnTo>
                  <a:lnTo>
                    <a:pt x="2" y="4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2" y="32"/>
                  </a:lnTo>
                  <a:lnTo>
                    <a:pt x="4" y="26"/>
                  </a:lnTo>
                  <a:lnTo>
                    <a:pt x="10" y="26"/>
                  </a:lnTo>
                  <a:lnTo>
                    <a:pt x="4" y="36"/>
                  </a:lnTo>
                  <a:lnTo>
                    <a:pt x="14" y="44"/>
                  </a:lnTo>
                  <a:close/>
                </a:path>
              </a:pathLst>
            </a:custGeom>
            <a:solidFill>
              <a:srgbClr val="CC8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656" y="1165"/>
              <a:ext cx="197" cy="480"/>
            </a:xfrm>
            <a:custGeom>
              <a:avLst/>
              <a:gdLst>
                <a:gd name="T0" fmla="*/ 196 w 393"/>
                <a:gd name="T1" fmla="*/ 25 h 961"/>
                <a:gd name="T2" fmla="*/ 160 w 393"/>
                <a:gd name="T3" fmla="*/ 92 h 961"/>
                <a:gd name="T4" fmla="*/ 14 w 393"/>
                <a:gd name="T5" fmla="*/ 233 h 961"/>
                <a:gd name="T6" fmla="*/ 33 w 393"/>
                <a:gd name="T7" fmla="*/ 404 h 961"/>
                <a:gd name="T8" fmla="*/ 31 w 393"/>
                <a:gd name="T9" fmla="*/ 410 h 961"/>
                <a:gd name="T10" fmla="*/ 33 w 393"/>
                <a:gd name="T11" fmla="*/ 421 h 961"/>
                <a:gd name="T12" fmla="*/ 35 w 393"/>
                <a:gd name="T13" fmla="*/ 437 h 961"/>
                <a:gd name="T14" fmla="*/ 39 w 393"/>
                <a:gd name="T15" fmla="*/ 457 h 961"/>
                <a:gd name="T16" fmla="*/ 45 w 393"/>
                <a:gd name="T17" fmla="*/ 482 h 961"/>
                <a:gd name="T18" fmla="*/ 53 w 393"/>
                <a:gd name="T19" fmla="*/ 510 h 961"/>
                <a:gd name="T20" fmla="*/ 59 w 393"/>
                <a:gd name="T21" fmla="*/ 527 h 961"/>
                <a:gd name="T22" fmla="*/ 64 w 393"/>
                <a:gd name="T23" fmla="*/ 545 h 961"/>
                <a:gd name="T24" fmla="*/ 72 w 393"/>
                <a:gd name="T25" fmla="*/ 565 h 961"/>
                <a:gd name="T26" fmla="*/ 82 w 393"/>
                <a:gd name="T27" fmla="*/ 590 h 961"/>
                <a:gd name="T28" fmla="*/ 94 w 393"/>
                <a:gd name="T29" fmla="*/ 618 h 961"/>
                <a:gd name="T30" fmla="*/ 109 w 393"/>
                <a:gd name="T31" fmla="*/ 649 h 961"/>
                <a:gd name="T32" fmla="*/ 123 w 393"/>
                <a:gd name="T33" fmla="*/ 682 h 961"/>
                <a:gd name="T34" fmla="*/ 131 w 393"/>
                <a:gd name="T35" fmla="*/ 700 h 961"/>
                <a:gd name="T36" fmla="*/ 139 w 393"/>
                <a:gd name="T37" fmla="*/ 718 h 961"/>
                <a:gd name="T38" fmla="*/ 147 w 393"/>
                <a:gd name="T39" fmla="*/ 735 h 961"/>
                <a:gd name="T40" fmla="*/ 156 w 393"/>
                <a:gd name="T41" fmla="*/ 753 h 961"/>
                <a:gd name="T42" fmla="*/ 164 w 393"/>
                <a:gd name="T43" fmla="*/ 771 h 961"/>
                <a:gd name="T44" fmla="*/ 172 w 393"/>
                <a:gd name="T45" fmla="*/ 788 h 961"/>
                <a:gd name="T46" fmla="*/ 188 w 393"/>
                <a:gd name="T47" fmla="*/ 822 h 961"/>
                <a:gd name="T48" fmla="*/ 203 w 393"/>
                <a:gd name="T49" fmla="*/ 853 h 961"/>
                <a:gd name="T50" fmla="*/ 215 w 393"/>
                <a:gd name="T51" fmla="*/ 880 h 961"/>
                <a:gd name="T52" fmla="*/ 229 w 393"/>
                <a:gd name="T53" fmla="*/ 908 h 961"/>
                <a:gd name="T54" fmla="*/ 237 w 393"/>
                <a:gd name="T55" fmla="*/ 927 h 961"/>
                <a:gd name="T56" fmla="*/ 244 w 393"/>
                <a:gd name="T57" fmla="*/ 945 h 961"/>
                <a:gd name="T58" fmla="*/ 252 w 393"/>
                <a:gd name="T59" fmla="*/ 961 h 961"/>
                <a:gd name="T60" fmla="*/ 393 w 393"/>
                <a:gd name="T61" fmla="*/ 955 h 961"/>
                <a:gd name="T62" fmla="*/ 393 w 393"/>
                <a:gd name="T63" fmla="*/ 937 h 961"/>
                <a:gd name="T64" fmla="*/ 393 w 393"/>
                <a:gd name="T65" fmla="*/ 920 h 961"/>
                <a:gd name="T66" fmla="*/ 391 w 393"/>
                <a:gd name="T67" fmla="*/ 900 h 961"/>
                <a:gd name="T68" fmla="*/ 391 w 393"/>
                <a:gd name="T69" fmla="*/ 874 h 961"/>
                <a:gd name="T70" fmla="*/ 389 w 393"/>
                <a:gd name="T71" fmla="*/ 847 h 961"/>
                <a:gd name="T72" fmla="*/ 389 w 393"/>
                <a:gd name="T73" fmla="*/ 818 h 961"/>
                <a:gd name="T74" fmla="*/ 387 w 393"/>
                <a:gd name="T75" fmla="*/ 794 h 961"/>
                <a:gd name="T76" fmla="*/ 387 w 393"/>
                <a:gd name="T77" fmla="*/ 778 h 961"/>
                <a:gd name="T78" fmla="*/ 385 w 393"/>
                <a:gd name="T79" fmla="*/ 755 h 961"/>
                <a:gd name="T80" fmla="*/ 381 w 393"/>
                <a:gd name="T81" fmla="*/ 722 h 961"/>
                <a:gd name="T82" fmla="*/ 379 w 393"/>
                <a:gd name="T83" fmla="*/ 694 h 961"/>
                <a:gd name="T84" fmla="*/ 376 w 393"/>
                <a:gd name="T85" fmla="*/ 665 h 961"/>
                <a:gd name="T86" fmla="*/ 374 w 393"/>
                <a:gd name="T87" fmla="*/ 639 h 961"/>
                <a:gd name="T88" fmla="*/ 368 w 393"/>
                <a:gd name="T89" fmla="*/ 616 h 961"/>
                <a:gd name="T90" fmla="*/ 364 w 393"/>
                <a:gd name="T91" fmla="*/ 598 h 961"/>
                <a:gd name="T92" fmla="*/ 354 w 393"/>
                <a:gd name="T93" fmla="*/ 576 h 961"/>
                <a:gd name="T94" fmla="*/ 342 w 393"/>
                <a:gd name="T95" fmla="*/ 549 h 961"/>
                <a:gd name="T96" fmla="*/ 329 w 393"/>
                <a:gd name="T97" fmla="*/ 529 h 961"/>
                <a:gd name="T98" fmla="*/ 315 w 393"/>
                <a:gd name="T99" fmla="*/ 510 h 961"/>
                <a:gd name="T100" fmla="*/ 297 w 393"/>
                <a:gd name="T101" fmla="*/ 490 h 961"/>
                <a:gd name="T102" fmla="*/ 284 w 393"/>
                <a:gd name="T103" fmla="*/ 476 h 961"/>
                <a:gd name="T104" fmla="*/ 262 w 393"/>
                <a:gd name="T105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3" h="961">
                  <a:moveTo>
                    <a:pt x="262" y="0"/>
                  </a:moveTo>
                  <a:lnTo>
                    <a:pt x="196" y="25"/>
                  </a:lnTo>
                  <a:lnTo>
                    <a:pt x="172" y="53"/>
                  </a:lnTo>
                  <a:lnTo>
                    <a:pt x="160" y="92"/>
                  </a:lnTo>
                  <a:lnTo>
                    <a:pt x="72" y="161"/>
                  </a:lnTo>
                  <a:lnTo>
                    <a:pt x="14" y="233"/>
                  </a:lnTo>
                  <a:lnTo>
                    <a:pt x="0" y="316"/>
                  </a:lnTo>
                  <a:lnTo>
                    <a:pt x="33" y="404"/>
                  </a:lnTo>
                  <a:lnTo>
                    <a:pt x="31" y="404"/>
                  </a:lnTo>
                  <a:lnTo>
                    <a:pt x="31" y="410"/>
                  </a:lnTo>
                  <a:lnTo>
                    <a:pt x="31" y="416"/>
                  </a:lnTo>
                  <a:lnTo>
                    <a:pt x="33" y="421"/>
                  </a:lnTo>
                  <a:lnTo>
                    <a:pt x="33" y="429"/>
                  </a:lnTo>
                  <a:lnTo>
                    <a:pt x="35" y="437"/>
                  </a:lnTo>
                  <a:lnTo>
                    <a:pt x="35" y="445"/>
                  </a:lnTo>
                  <a:lnTo>
                    <a:pt x="39" y="457"/>
                  </a:lnTo>
                  <a:lnTo>
                    <a:pt x="39" y="469"/>
                  </a:lnTo>
                  <a:lnTo>
                    <a:pt x="45" y="482"/>
                  </a:lnTo>
                  <a:lnTo>
                    <a:pt x="47" y="496"/>
                  </a:lnTo>
                  <a:lnTo>
                    <a:pt x="53" y="510"/>
                  </a:lnTo>
                  <a:lnTo>
                    <a:pt x="55" y="518"/>
                  </a:lnTo>
                  <a:lnTo>
                    <a:pt x="59" y="527"/>
                  </a:lnTo>
                  <a:lnTo>
                    <a:pt x="61" y="537"/>
                  </a:lnTo>
                  <a:lnTo>
                    <a:pt x="64" y="545"/>
                  </a:lnTo>
                  <a:lnTo>
                    <a:pt x="68" y="555"/>
                  </a:lnTo>
                  <a:lnTo>
                    <a:pt x="72" y="565"/>
                  </a:lnTo>
                  <a:lnTo>
                    <a:pt x="78" y="576"/>
                  </a:lnTo>
                  <a:lnTo>
                    <a:pt x="82" y="590"/>
                  </a:lnTo>
                  <a:lnTo>
                    <a:pt x="86" y="602"/>
                  </a:lnTo>
                  <a:lnTo>
                    <a:pt x="94" y="618"/>
                  </a:lnTo>
                  <a:lnTo>
                    <a:pt x="100" y="633"/>
                  </a:lnTo>
                  <a:lnTo>
                    <a:pt x="109" y="649"/>
                  </a:lnTo>
                  <a:lnTo>
                    <a:pt x="115" y="665"/>
                  </a:lnTo>
                  <a:lnTo>
                    <a:pt x="123" y="682"/>
                  </a:lnTo>
                  <a:lnTo>
                    <a:pt x="125" y="690"/>
                  </a:lnTo>
                  <a:lnTo>
                    <a:pt x="131" y="700"/>
                  </a:lnTo>
                  <a:lnTo>
                    <a:pt x="135" y="708"/>
                  </a:lnTo>
                  <a:lnTo>
                    <a:pt x="139" y="718"/>
                  </a:lnTo>
                  <a:lnTo>
                    <a:pt x="143" y="725"/>
                  </a:lnTo>
                  <a:lnTo>
                    <a:pt x="147" y="735"/>
                  </a:lnTo>
                  <a:lnTo>
                    <a:pt x="151" y="743"/>
                  </a:lnTo>
                  <a:lnTo>
                    <a:pt x="156" y="753"/>
                  </a:lnTo>
                  <a:lnTo>
                    <a:pt x="158" y="763"/>
                  </a:lnTo>
                  <a:lnTo>
                    <a:pt x="164" y="771"/>
                  </a:lnTo>
                  <a:lnTo>
                    <a:pt x="168" y="780"/>
                  </a:lnTo>
                  <a:lnTo>
                    <a:pt x="172" y="788"/>
                  </a:lnTo>
                  <a:lnTo>
                    <a:pt x="178" y="804"/>
                  </a:lnTo>
                  <a:lnTo>
                    <a:pt x="188" y="822"/>
                  </a:lnTo>
                  <a:lnTo>
                    <a:pt x="194" y="835"/>
                  </a:lnTo>
                  <a:lnTo>
                    <a:pt x="203" y="853"/>
                  </a:lnTo>
                  <a:lnTo>
                    <a:pt x="209" y="867"/>
                  </a:lnTo>
                  <a:lnTo>
                    <a:pt x="215" y="880"/>
                  </a:lnTo>
                  <a:lnTo>
                    <a:pt x="221" y="894"/>
                  </a:lnTo>
                  <a:lnTo>
                    <a:pt x="229" y="908"/>
                  </a:lnTo>
                  <a:lnTo>
                    <a:pt x="231" y="918"/>
                  </a:lnTo>
                  <a:lnTo>
                    <a:pt x="237" y="927"/>
                  </a:lnTo>
                  <a:lnTo>
                    <a:pt x="241" y="935"/>
                  </a:lnTo>
                  <a:lnTo>
                    <a:pt x="244" y="945"/>
                  </a:lnTo>
                  <a:lnTo>
                    <a:pt x="248" y="955"/>
                  </a:lnTo>
                  <a:lnTo>
                    <a:pt x="252" y="961"/>
                  </a:lnTo>
                  <a:lnTo>
                    <a:pt x="393" y="961"/>
                  </a:lnTo>
                  <a:lnTo>
                    <a:pt x="393" y="955"/>
                  </a:lnTo>
                  <a:lnTo>
                    <a:pt x="393" y="947"/>
                  </a:lnTo>
                  <a:lnTo>
                    <a:pt x="393" y="937"/>
                  </a:lnTo>
                  <a:lnTo>
                    <a:pt x="393" y="929"/>
                  </a:lnTo>
                  <a:lnTo>
                    <a:pt x="393" y="920"/>
                  </a:lnTo>
                  <a:lnTo>
                    <a:pt x="393" y="912"/>
                  </a:lnTo>
                  <a:lnTo>
                    <a:pt x="391" y="900"/>
                  </a:lnTo>
                  <a:lnTo>
                    <a:pt x="391" y="888"/>
                  </a:lnTo>
                  <a:lnTo>
                    <a:pt x="391" y="874"/>
                  </a:lnTo>
                  <a:lnTo>
                    <a:pt x="391" y="861"/>
                  </a:lnTo>
                  <a:lnTo>
                    <a:pt x="389" y="847"/>
                  </a:lnTo>
                  <a:lnTo>
                    <a:pt x="389" y="833"/>
                  </a:lnTo>
                  <a:lnTo>
                    <a:pt x="389" y="818"/>
                  </a:lnTo>
                  <a:lnTo>
                    <a:pt x="389" y="804"/>
                  </a:lnTo>
                  <a:lnTo>
                    <a:pt x="387" y="794"/>
                  </a:lnTo>
                  <a:lnTo>
                    <a:pt x="387" y="788"/>
                  </a:lnTo>
                  <a:lnTo>
                    <a:pt x="387" y="778"/>
                  </a:lnTo>
                  <a:lnTo>
                    <a:pt x="387" y="771"/>
                  </a:lnTo>
                  <a:lnTo>
                    <a:pt x="385" y="755"/>
                  </a:lnTo>
                  <a:lnTo>
                    <a:pt x="383" y="739"/>
                  </a:lnTo>
                  <a:lnTo>
                    <a:pt x="381" y="722"/>
                  </a:lnTo>
                  <a:lnTo>
                    <a:pt x="381" y="708"/>
                  </a:lnTo>
                  <a:lnTo>
                    <a:pt x="379" y="694"/>
                  </a:lnTo>
                  <a:lnTo>
                    <a:pt x="379" y="680"/>
                  </a:lnTo>
                  <a:lnTo>
                    <a:pt x="376" y="665"/>
                  </a:lnTo>
                  <a:lnTo>
                    <a:pt x="374" y="651"/>
                  </a:lnTo>
                  <a:lnTo>
                    <a:pt x="374" y="639"/>
                  </a:lnTo>
                  <a:lnTo>
                    <a:pt x="372" y="629"/>
                  </a:lnTo>
                  <a:lnTo>
                    <a:pt x="368" y="616"/>
                  </a:lnTo>
                  <a:lnTo>
                    <a:pt x="368" y="608"/>
                  </a:lnTo>
                  <a:lnTo>
                    <a:pt x="364" y="598"/>
                  </a:lnTo>
                  <a:lnTo>
                    <a:pt x="362" y="592"/>
                  </a:lnTo>
                  <a:lnTo>
                    <a:pt x="354" y="576"/>
                  </a:lnTo>
                  <a:lnTo>
                    <a:pt x="348" y="563"/>
                  </a:lnTo>
                  <a:lnTo>
                    <a:pt x="342" y="549"/>
                  </a:lnTo>
                  <a:lnTo>
                    <a:pt x="336" y="541"/>
                  </a:lnTo>
                  <a:lnTo>
                    <a:pt x="329" y="529"/>
                  </a:lnTo>
                  <a:lnTo>
                    <a:pt x="323" y="520"/>
                  </a:lnTo>
                  <a:lnTo>
                    <a:pt x="315" y="510"/>
                  </a:lnTo>
                  <a:lnTo>
                    <a:pt x="311" y="504"/>
                  </a:lnTo>
                  <a:lnTo>
                    <a:pt x="297" y="490"/>
                  </a:lnTo>
                  <a:lnTo>
                    <a:pt x="289" y="482"/>
                  </a:lnTo>
                  <a:lnTo>
                    <a:pt x="284" y="476"/>
                  </a:lnTo>
                  <a:lnTo>
                    <a:pt x="282" y="476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716" y="772"/>
              <a:ext cx="529" cy="625"/>
            </a:xfrm>
            <a:custGeom>
              <a:avLst/>
              <a:gdLst>
                <a:gd name="T0" fmla="*/ 1000 w 1059"/>
                <a:gd name="T1" fmla="*/ 36 h 1252"/>
                <a:gd name="T2" fmla="*/ 969 w 1059"/>
                <a:gd name="T3" fmla="*/ 65 h 1252"/>
                <a:gd name="T4" fmla="*/ 943 w 1059"/>
                <a:gd name="T5" fmla="*/ 89 h 1252"/>
                <a:gd name="T6" fmla="*/ 914 w 1059"/>
                <a:gd name="T7" fmla="*/ 116 h 1252"/>
                <a:gd name="T8" fmla="*/ 885 w 1059"/>
                <a:gd name="T9" fmla="*/ 144 h 1252"/>
                <a:gd name="T10" fmla="*/ 857 w 1059"/>
                <a:gd name="T11" fmla="*/ 171 h 1252"/>
                <a:gd name="T12" fmla="*/ 834 w 1059"/>
                <a:gd name="T13" fmla="*/ 197 h 1252"/>
                <a:gd name="T14" fmla="*/ 801 w 1059"/>
                <a:gd name="T15" fmla="*/ 230 h 1252"/>
                <a:gd name="T16" fmla="*/ 787 w 1059"/>
                <a:gd name="T17" fmla="*/ 246 h 1252"/>
                <a:gd name="T18" fmla="*/ 758 w 1059"/>
                <a:gd name="T19" fmla="*/ 277 h 1252"/>
                <a:gd name="T20" fmla="*/ 736 w 1059"/>
                <a:gd name="T21" fmla="*/ 302 h 1252"/>
                <a:gd name="T22" fmla="*/ 714 w 1059"/>
                <a:gd name="T23" fmla="*/ 330 h 1252"/>
                <a:gd name="T24" fmla="*/ 689 w 1059"/>
                <a:gd name="T25" fmla="*/ 355 h 1252"/>
                <a:gd name="T26" fmla="*/ 658 w 1059"/>
                <a:gd name="T27" fmla="*/ 389 h 1252"/>
                <a:gd name="T28" fmla="*/ 626 w 1059"/>
                <a:gd name="T29" fmla="*/ 424 h 1252"/>
                <a:gd name="T30" fmla="*/ 621 w 1059"/>
                <a:gd name="T31" fmla="*/ 495 h 1252"/>
                <a:gd name="T32" fmla="*/ 450 w 1059"/>
                <a:gd name="T33" fmla="*/ 720 h 1252"/>
                <a:gd name="T34" fmla="*/ 6 w 1059"/>
                <a:gd name="T35" fmla="*/ 901 h 1252"/>
                <a:gd name="T36" fmla="*/ 0 w 1059"/>
                <a:gd name="T37" fmla="*/ 918 h 1252"/>
                <a:gd name="T38" fmla="*/ 0 w 1059"/>
                <a:gd name="T39" fmla="*/ 948 h 1252"/>
                <a:gd name="T40" fmla="*/ 4 w 1059"/>
                <a:gd name="T41" fmla="*/ 979 h 1252"/>
                <a:gd name="T42" fmla="*/ 16 w 1059"/>
                <a:gd name="T43" fmla="*/ 1020 h 1252"/>
                <a:gd name="T44" fmla="*/ 32 w 1059"/>
                <a:gd name="T45" fmla="*/ 1063 h 1252"/>
                <a:gd name="T46" fmla="*/ 51 w 1059"/>
                <a:gd name="T47" fmla="*/ 1110 h 1252"/>
                <a:gd name="T48" fmla="*/ 73 w 1059"/>
                <a:gd name="T49" fmla="*/ 1152 h 1252"/>
                <a:gd name="T50" fmla="*/ 90 w 1059"/>
                <a:gd name="T51" fmla="*/ 1185 h 1252"/>
                <a:gd name="T52" fmla="*/ 163 w 1059"/>
                <a:gd name="T53" fmla="*/ 1244 h 1252"/>
                <a:gd name="T54" fmla="*/ 296 w 1059"/>
                <a:gd name="T55" fmla="*/ 1138 h 1252"/>
                <a:gd name="T56" fmla="*/ 309 w 1059"/>
                <a:gd name="T57" fmla="*/ 1138 h 1252"/>
                <a:gd name="T58" fmla="*/ 333 w 1059"/>
                <a:gd name="T59" fmla="*/ 1144 h 1252"/>
                <a:gd name="T60" fmla="*/ 360 w 1059"/>
                <a:gd name="T61" fmla="*/ 1152 h 1252"/>
                <a:gd name="T62" fmla="*/ 399 w 1059"/>
                <a:gd name="T63" fmla="*/ 1159 h 1252"/>
                <a:gd name="T64" fmla="*/ 441 w 1059"/>
                <a:gd name="T65" fmla="*/ 1169 h 1252"/>
                <a:gd name="T66" fmla="*/ 487 w 1059"/>
                <a:gd name="T67" fmla="*/ 1179 h 1252"/>
                <a:gd name="T68" fmla="*/ 529 w 1059"/>
                <a:gd name="T69" fmla="*/ 1187 h 1252"/>
                <a:gd name="T70" fmla="*/ 556 w 1059"/>
                <a:gd name="T71" fmla="*/ 1193 h 1252"/>
                <a:gd name="T72" fmla="*/ 579 w 1059"/>
                <a:gd name="T73" fmla="*/ 1197 h 1252"/>
                <a:gd name="T74" fmla="*/ 607 w 1059"/>
                <a:gd name="T75" fmla="*/ 1203 h 1252"/>
                <a:gd name="T76" fmla="*/ 632 w 1059"/>
                <a:gd name="T77" fmla="*/ 1205 h 1252"/>
                <a:gd name="T78" fmla="*/ 660 w 1059"/>
                <a:gd name="T79" fmla="*/ 1210 h 1252"/>
                <a:gd name="T80" fmla="*/ 685 w 1059"/>
                <a:gd name="T81" fmla="*/ 1216 h 1252"/>
                <a:gd name="T82" fmla="*/ 726 w 1059"/>
                <a:gd name="T83" fmla="*/ 1224 h 1252"/>
                <a:gd name="T84" fmla="*/ 773 w 1059"/>
                <a:gd name="T85" fmla="*/ 1230 h 1252"/>
                <a:gd name="T86" fmla="*/ 818 w 1059"/>
                <a:gd name="T87" fmla="*/ 1236 h 1252"/>
                <a:gd name="T88" fmla="*/ 857 w 1059"/>
                <a:gd name="T89" fmla="*/ 1238 h 1252"/>
                <a:gd name="T90" fmla="*/ 894 w 1059"/>
                <a:gd name="T91" fmla="*/ 1244 h 1252"/>
                <a:gd name="T92" fmla="*/ 928 w 1059"/>
                <a:gd name="T93" fmla="*/ 1246 h 1252"/>
                <a:gd name="T94" fmla="*/ 957 w 1059"/>
                <a:gd name="T95" fmla="*/ 1248 h 1252"/>
                <a:gd name="T96" fmla="*/ 979 w 1059"/>
                <a:gd name="T97" fmla="*/ 1250 h 1252"/>
                <a:gd name="T98" fmla="*/ 1004 w 1059"/>
                <a:gd name="T99" fmla="*/ 1252 h 1252"/>
                <a:gd name="T100" fmla="*/ 1059 w 1059"/>
                <a:gd name="T101" fmla="*/ 1236 h 1252"/>
                <a:gd name="T102" fmla="*/ 1012 w 1059"/>
                <a:gd name="T103" fmla="*/ 28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59" h="1252">
                  <a:moveTo>
                    <a:pt x="1012" y="28"/>
                  </a:moveTo>
                  <a:lnTo>
                    <a:pt x="1008" y="30"/>
                  </a:lnTo>
                  <a:lnTo>
                    <a:pt x="1000" y="36"/>
                  </a:lnTo>
                  <a:lnTo>
                    <a:pt x="990" y="44"/>
                  </a:lnTo>
                  <a:lnTo>
                    <a:pt x="979" y="57"/>
                  </a:lnTo>
                  <a:lnTo>
                    <a:pt x="969" y="65"/>
                  </a:lnTo>
                  <a:lnTo>
                    <a:pt x="959" y="71"/>
                  </a:lnTo>
                  <a:lnTo>
                    <a:pt x="951" y="79"/>
                  </a:lnTo>
                  <a:lnTo>
                    <a:pt x="943" y="89"/>
                  </a:lnTo>
                  <a:lnTo>
                    <a:pt x="934" y="98"/>
                  </a:lnTo>
                  <a:lnTo>
                    <a:pt x="924" y="106"/>
                  </a:lnTo>
                  <a:lnTo>
                    <a:pt x="914" y="116"/>
                  </a:lnTo>
                  <a:lnTo>
                    <a:pt x="906" y="126"/>
                  </a:lnTo>
                  <a:lnTo>
                    <a:pt x="894" y="136"/>
                  </a:lnTo>
                  <a:lnTo>
                    <a:pt x="885" y="144"/>
                  </a:lnTo>
                  <a:lnTo>
                    <a:pt x="875" y="153"/>
                  </a:lnTo>
                  <a:lnTo>
                    <a:pt x="867" y="163"/>
                  </a:lnTo>
                  <a:lnTo>
                    <a:pt x="857" y="171"/>
                  </a:lnTo>
                  <a:lnTo>
                    <a:pt x="848" y="179"/>
                  </a:lnTo>
                  <a:lnTo>
                    <a:pt x="840" y="187"/>
                  </a:lnTo>
                  <a:lnTo>
                    <a:pt x="834" y="197"/>
                  </a:lnTo>
                  <a:lnTo>
                    <a:pt x="818" y="208"/>
                  </a:lnTo>
                  <a:lnTo>
                    <a:pt x="808" y="220"/>
                  </a:lnTo>
                  <a:lnTo>
                    <a:pt x="801" y="230"/>
                  </a:lnTo>
                  <a:lnTo>
                    <a:pt x="797" y="236"/>
                  </a:lnTo>
                  <a:lnTo>
                    <a:pt x="793" y="238"/>
                  </a:lnTo>
                  <a:lnTo>
                    <a:pt x="787" y="246"/>
                  </a:lnTo>
                  <a:lnTo>
                    <a:pt x="777" y="257"/>
                  </a:lnTo>
                  <a:lnTo>
                    <a:pt x="765" y="269"/>
                  </a:lnTo>
                  <a:lnTo>
                    <a:pt x="758" y="277"/>
                  </a:lnTo>
                  <a:lnTo>
                    <a:pt x="750" y="283"/>
                  </a:lnTo>
                  <a:lnTo>
                    <a:pt x="742" y="293"/>
                  </a:lnTo>
                  <a:lnTo>
                    <a:pt x="736" y="302"/>
                  </a:lnTo>
                  <a:lnTo>
                    <a:pt x="730" y="310"/>
                  </a:lnTo>
                  <a:lnTo>
                    <a:pt x="722" y="320"/>
                  </a:lnTo>
                  <a:lnTo>
                    <a:pt x="714" y="330"/>
                  </a:lnTo>
                  <a:lnTo>
                    <a:pt x="707" y="338"/>
                  </a:lnTo>
                  <a:lnTo>
                    <a:pt x="697" y="346"/>
                  </a:lnTo>
                  <a:lnTo>
                    <a:pt x="689" y="355"/>
                  </a:lnTo>
                  <a:lnTo>
                    <a:pt x="681" y="363"/>
                  </a:lnTo>
                  <a:lnTo>
                    <a:pt x="673" y="373"/>
                  </a:lnTo>
                  <a:lnTo>
                    <a:pt x="658" y="389"/>
                  </a:lnTo>
                  <a:lnTo>
                    <a:pt x="646" y="402"/>
                  </a:lnTo>
                  <a:lnTo>
                    <a:pt x="634" y="416"/>
                  </a:lnTo>
                  <a:lnTo>
                    <a:pt x="626" y="424"/>
                  </a:lnTo>
                  <a:lnTo>
                    <a:pt x="621" y="430"/>
                  </a:lnTo>
                  <a:lnTo>
                    <a:pt x="621" y="434"/>
                  </a:lnTo>
                  <a:lnTo>
                    <a:pt x="621" y="495"/>
                  </a:lnTo>
                  <a:lnTo>
                    <a:pt x="660" y="657"/>
                  </a:lnTo>
                  <a:lnTo>
                    <a:pt x="652" y="742"/>
                  </a:lnTo>
                  <a:lnTo>
                    <a:pt x="450" y="720"/>
                  </a:lnTo>
                  <a:lnTo>
                    <a:pt x="151" y="779"/>
                  </a:lnTo>
                  <a:lnTo>
                    <a:pt x="80" y="873"/>
                  </a:lnTo>
                  <a:lnTo>
                    <a:pt x="6" y="901"/>
                  </a:lnTo>
                  <a:lnTo>
                    <a:pt x="6" y="903"/>
                  </a:lnTo>
                  <a:lnTo>
                    <a:pt x="4" y="908"/>
                  </a:lnTo>
                  <a:lnTo>
                    <a:pt x="0" y="918"/>
                  </a:lnTo>
                  <a:lnTo>
                    <a:pt x="0" y="932"/>
                  </a:lnTo>
                  <a:lnTo>
                    <a:pt x="0" y="940"/>
                  </a:lnTo>
                  <a:lnTo>
                    <a:pt x="0" y="948"/>
                  </a:lnTo>
                  <a:lnTo>
                    <a:pt x="0" y="957"/>
                  </a:lnTo>
                  <a:lnTo>
                    <a:pt x="2" y="969"/>
                  </a:lnTo>
                  <a:lnTo>
                    <a:pt x="4" y="979"/>
                  </a:lnTo>
                  <a:lnTo>
                    <a:pt x="6" y="993"/>
                  </a:lnTo>
                  <a:lnTo>
                    <a:pt x="10" y="1006"/>
                  </a:lnTo>
                  <a:lnTo>
                    <a:pt x="16" y="1020"/>
                  </a:lnTo>
                  <a:lnTo>
                    <a:pt x="20" y="1034"/>
                  </a:lnTo>
                  <a:lnTo>
                    <a:pt x="26" y="1050"/>
                  </a:lnTo>
                  <a:lnTo>
                    <a:pt x="32" y="1063"/>
                  </a:lnTo>
                  <a:lnTo>
                    <a:pt x="39" y="1079"/>
                  </a:lnTo>
                  <a:lnTo>
                    <a:pt x="45" y="1095"/>
                  </a:lnTo>
                  <a:lnTo>
                    <a:pt x="51" y="1110"/>
                  </a:lnTo>
                  <a:lnTo>
                    <a:pt x="59" y="1124"/>
                  </a:lnTo>
                  <a:lnTo>
                    <a:pt x="67" y="1140"/>
                  </a:lnTo>
                  <a:lnTo>
                    <a:pt x="73" y="1152"/>
                  </a:lnTo>
                  <a:lnTo>
                    <a:pt x="79" y="1163"/>
                  </a:lnTo>
                  <a:lnTo>
                    <a:pt x="84" y="1175"/>
                  </a:lnTo>
                  <a:lnTo>
                    <a:pt x="90" y="1185"/>
                  </a:lnTo>
                  <a:lnTo>
                    <a:pt x="98" y="1197"/>
                  </a:lnTo>
                  <a:lnTo>
                    <a:pt x="104" y="1205"/>
                  </a:lnTo>
                  <a:lnTo>
                    <a:pt x="163" y="1244"/>
                  </a:lnTo>
                  <a:lnTo>
                    <a:pt x="188" y="1244"/>
                  </a:lnTo>
                  <a:lnTo>
                    <a:pt x="217" y="1163"/>
                  </a:lnTo>
                  <a:lnTo>
                    <a:pt x="296" y="1138"/>
                  </a:lnTo>
                  <a:lnTo>
                    <a:pt x="298" y="1138"/>
                  </a:lnTo>
                  <a:lnTo>
                    <a:pt x="305" y="1138"/>
                  </a:lnTo>
                  <a:lnTo>
                    <a:pt x="309" y="1138"/>
                  </a:lnTo>
                  <a:lnTo>
                    <a:pt x="315" y="1140"/>
                  </a:lnTo>
                  <a:lnTo>
                    <a:pt x="323" y="1142"/>
                  </a:lnTo>
                  <a:lnTo>
                    <a:pt x="333" y="1144"/>
                  </a:lnTo>
                  <a:lnTo>
                    <a:pt x="341" y="1146"/>
                  </a:lnTo>
                  <a:lnTo>
                    <a:pt x="351" y="1150"/>
                  </a:lnTo>
                  <a:lnTo>
                    <a:pt x="360" y="1152"/>
                  </a:lnTo>
                  <a:lnTo>
                    <a:pt x="374" y="1154"/>
                  </a:lnTo>
                  <a:lnTo>
                    <a:pt x="386" y="1157"/>
                  </a:lnTo>
                  <a:lnTo>
                    <a:pt x="399" y="1159"/>
                  </a:lnTo>
                  <a:lnTo>
                    <a:pt x="413" y="1163"/>
                  </a:lnTo>
                  <a:lnTo>
                    <a:pt x="427" y="1167"/>
                  </a:lnTo>
                  <a:lnTo>
                    <a:pt x="441" y="1169"/>
                  </a:lnTo>
                  <a:lnTo>
                    <a:pt x="456" y="1171"/>
                  </a:lnTo>
                  <a:lnTo>
                    <a:pt x="472" y="1175"/>
                  </a:lnTo>
                  <a:lnTo>
                    <a:pt x="487" y="1179"/>
                  </a:lnTo>
                  <a:lnTo>
                    <a:pt x="503" y="1183"/>
                  </a:lnTo>
                  <a:lnTo>
                    <a:pt x="519" y="1185"/>
                  </a:lnTo>
                  <a:lnTo>
                    <a:pt x="529" y="1187"/>
                  </a:lnTo>
                  <a:lnTo>
                    <a:pt x="538" y="1189"/>
                  </a:lnTo>
                  <a:lnTo>
                    <a:pt x="546" y="1191"/>
                  </a:lnTo>
                  <a:lnTo>
                    <a:pt x="556" y="1193"/>
                  </a:lnTo>
                  <a:lnTo>
                    <a:pt x="564" y="1193"/>
                  </a:lnTo>
                  <a:lnTo>
                    <a:pt x="572" y="1197"/>
                  </a:lnTo>
                  <a:lnTo>
                    <a:pt x="579" y="1197"/>
                  </a:lnTo>
                  <a:lnTo>
                    <a:pt x="589" y="1199"/>
                  </a:lnTo>
                  <a:lnTo>
                    <a:pt x="597" y="1199"/>
                  </a:lnTo>
                  <a:lnTo>
                    <a:pt x="607" y="1203"/>
                  </a:lnTo>
                  <a:lnTo>
                    <a:pt x="617" y="1203"/>
                  </a:lnTo>
                  <a:lnTo>
                    <a:pt x="624" y="1205"/>
                  </a:lnTo>
                  <a:lnTo>
                    <a:pt x="632" y="1205"/>
                  </a:lnTo>
                  <a:lnTo>
                    <a:pt x="642" y="1208"/>
                  </a:lnTo>
                  <a:lnTo>
                    <a:pt x="650" y="1208"/>
                  </a:lnTo>
                  <a:lnTo>
                    <a:pt x="660" y="1210"/>
                  </a:lnTo>
                  <a:lnTo>
                    <a:pt x="668" y="1212"/>
                  </a:lnTo>
                  <a:lnTo>
                    <a:pt x="675" y="1214"/>
                  </a:lnTo>
                  <a:lnTo>
                    <a:pt x="685" y="1216"/>
                  </a:lnTo>
                  <a:lnTo>
                    <a:pt x="695" y="1218"/>
                  </a:lnTo>
                  <a:lnTo>
                    <a:pt x="709" y="1220"/>
                  </a:lnTo>
                  <a:lnTo>
                    <a:pt x="726" y="1224"/>
                  </a:lnTo>
                  <a:lnTo>
                    <a:pt x="742" y="1224"/>
                  </a:lnTo>
                  <a:lnTo>
                    <a:pt x="758" y="1228"/>
                  </a:lnTo>
                  <a:lnTo>
                    <a:pt x="773" y="1230"/>
                  </a:lnTo>
                  <a:lnTo>
                    <a:pt x="789" y="1230"/>
                  </a:lnTo>
                  <a:lnTo>
                    <a:pt x="803" y="1232"/>
                  </a:lnTo>
                  <a:lnTo>
                    <a:pt x="818" y="1236"/>
                  </a:lnTo>
                  <a:lnTo>
                    <a:pt x="830" y="1236"/>
                  </a:lnTo>
                  <a:lnTo>
                    <a:pt x="844" y="1238"/>
                  </a:lnTo>
                  <a:lnTo>
                    <a:pt x="857" y="1238"/>
                  </a:lnTo>
                  <a:lnTo>
                    <a:pt x="871" y="1240"/>
                  </a:lnTo>
                  <a:lnTo>
                    <a:pt x="883" y="1242"/>
                  </a:lnTo>
                  <a:lnTo>
                    <a:pt x="894" y="1244"/>
                  </a:lnTo>
                  <a:lnTo>
                    <a:pt x="906" y="1244"/>
                  </a:lnTo>
                  <a:lnTo>
                    <a:pt x="920" y="1246"/>
                  </a:lnTo>
                  <a:lnTo>
                    <a:pt x="928" y="1246"/>
                  </a:lnTo>
                  <a:lnTo>
                    <a:pt x="939" y="1246"/>
                  </a:lnTo>
                  <a:lnTo>
                    <a:pt x="947" y="1246"/>
                  </a:lnTo>
                  <a:lnTo>
                    <a:pt x="957" y="1248"/>
                  </a:lnTo>
                  <a:lnTo>
                    <a:pt x="965" y="1248"/>
                  </a:lnTo>
                  <a:lnTo>
                    <a:pt x="973" y="1250"/>
                  </a:lnTo>
                  <a:lnTo>
                    <a:pt x="979" y="1250"/>
                  </a:lnTo>
                  <a:lnTo>
                    <a:pt x="986" y="1252"/>
                  </a:lnTo>
                  <a:lnTo>
                    <a:pt x="996" y="1252"/>
                  </a:lnTo>
                  <a:lnTo>
                    <a:pt x="1004" y="1252"/>
                  </a:lnTo>
                  <a:lnTo>
                    <a:pt x="1010" y="1252"/>
                  </a:lnTo>
                  <a:lnTo>
                    <a:pt x="1012" y="1252"/>
                  </a:lnTo>
                  <a:lnTo>
                    <a:pt x="1059" y="1236"/>
                  </a:lnTo>
                  <a:lnTo>
                    <a:pt x="1059" y="0"/>
                  </a:lnTo>
                  <a:lnTo>
                    <a:pt x="1012" y="28"/>
                  </a:lnTo>
                  <a:close/>
                </a:path>
              </a:pathLst>
            </a:custGeom>
            <a:solidFill>
              <a:srgbClr val="733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770" y="1133"/>
              <a:ext cx="238" cy="53"/>
            </a:xfrm>
            <a:custGeom>
              <a:avLst/>
              <a:gdLst>
                <a:gd name="T0" fmla="*/ 419 w 475"/>
                <a:gd name="T1" fmla="*/ 0 h 108"/>
                <a:gd name="T2" fmla="*/ 409 w 475"/>
                <a:gd name="T3" fmla="*/ 0 h 108"/>
                <a:gd name="T4" fmla="*/ 391 w 475"/>
                <a:gd name="T5" fmla="*/ 0 h 108"/>
                <a:gd name="T6" fmla="*/ 364 w 475"/>
                <a:gd name="T7" fmla="*/ 0 h 108"/>
                <a:gd name="T8" fmla="*/ 342 w 475"/>
                <a:gd name="T9" fmla="*/ 0 h 108"/>
                <a:gd name="T10" fmla="*/ 325 w 475"/>
                <a:gd name="T11" fmla="*/ 0 h 108"/>
                <a:gd name="T12" fmla="*/ 309 w 475"/>
                <a:gd name="T13" fmla="*/ 0 h 108"/>
                <a:gd name="T14" fmla="*/ 291 w 475"/>
                <a:gd name="T15" fmla="*/ 0 h 108"/>
                <a:gd name="T16" fmla="*/ 276 w 475"/>
                <a:gd name="T17" fmla="*/ 0 h 108"/>
                <a:gd name="T18" fmla="*/ 258 w 475"/>
                <a:gd name="T19" fmla="*/ 0 h 108"/>
                <a:gd name="T20" fmla="*/ 241 w 475"/>
                <a:gd name="T21" fmla="*/ 2 h 108"/>
                <a:gd name="T22" fmla="*/ 221 w 475"/>
                <a:gd name="T23" fmla="*/ 6 h 108"/>
                <a:gd name="T24" fmla="*/ 205 w 475"/>
                <a:gd name="T25" fmla="*/ 6 h 108"/>
                <a:gd name="T26" fmla="*/ 186 w 475"/>
                <a:gd name="T27" fmla="*/ 8 h 108"/>
                <a:gd name="T28" fmla="*/ 162 w 475"/>
                <a:gd name="T29" fmla="*/ 12 h 108"/>
                <a:gd name="T30" fmla="*/ 135 w 475"/>
                <a:gd name="T31" fmla="*/ 16 h 108"/>
                <a:gd name="T32" fmla="*/ 107 w 475"/>
                <a:gd name="T33" fmla="*/ 22 h 108"/>
                <a:gd name="T34" fmla="*/ 88 w 475"/>
                <a:gd name="T35" fmla="*/ 26 h 108"/>
                <a:gd name="T36" fmla="*/ 70 w 475"/>
                <a:gd name="T37" fmla="*/ 30 h 108"/>
                <a:gd name="T38" fmla="*/ 57 w 475"/>
                <a:gd name="T39" fmla="*/ 35 h 108"/>
                <a:gd name="T40" fmla="*/ 0 w 475"/>
                <a:gd name="T41" fmla="*/ 108 h 108"/>
                <a:gd name="T42" fmla="*/ 12 w 475"/>
                <a:gd name="T43" fmla="*/ 100 h 108"/>
                <a:gd name="T44" fmla="*/ 29 w 475"/>
                <a:gd name="T45" fmla="*/ 92 h 108"/>
                <a:gd name="T46" fmla="*/ 51 w 475"/>
                <a:gd name="T47" fmla="*/ 84 h 108"/>
                <a:gd name="T48" fmla="*/ 78 w 475"/>
                <a:gd name="T49" fmla="*/ 77 h 108"/>
                <a:gd name="T50" fmla="*/ 94 w 475"/>
                <a:gd name="T51" fmla="*/ 71 h 108"/>
                <a:gd name="T52" fmla="*/ 111 w 475"/>
                <a:gd name="T53" fmla="*/ 67 h 108"/>
                <a:gd name="T54" fmla="*/ 129 w 475"/>
                <a:gd name="T55" fmla="*/ 63 h 108"/>
                <a:gd name="T56" fmla="*/ 149 w 475"/>
                <a:gd name="T57" fmla="*/ 59 h 108"/>
                <a:gd name="T58" fmla="*/ 170 w 475"/>
                <a:gd name="T59" fmla="*/ 57 h 108"/>
                <a:gd name="T60" fmla="*/ 194 w 475"/>
                <a:gd name="T61" fmla="*/ 55 h 108"/>
                <a:gd name="T62" fmla="*/ 213 w 475"/>
                <a:gd name="T63" fmla="*/ 51 h 108"/>
                <a:gd name="T64" fmla="*/ 237 w 475"/>
                <a:gd name="T65" fmla="*/ 51 h 108"/>
                <a:gd name="T66" fmla="*/ 260 w 475"/>
                <a:gd name="T67" fmla="*/ 51 h 108"/>
                <a:gd name="T68" fmla="*/ 286 w 475"/>
                <a:gd name="T69" fmla="*/ 51 h 108"/>
                <a:gd name="T70" fmla="*/ 307 w 475"/>
                <a:gd name="T71" fmla="*/ 51 h 108"/>
                <a:gd name="T72" fmla="*/ 331 w 475"/>
                <a:gd name="T73" fmla="*/ 51 h 108"/>
                <a:gd name="T74" fmla="*/ 354 w 475"/>
                <a:gd name="T75" fmla="*/ 51 h 108"/>
                <a:gd name="T76" fmla="*/ 378 w 475"/>
                <a:gd name="T77" fmla="*/ 55 h 108"/>
                <a:gd name="T78" fmla="*/ 395 w 475"/>
                <a:gd name="T79" fmla="*/ 55 h 108"/>
                <a:gd name="T80" fmla="*/ 415 w 475"/>
                <a:gd name="T81" fmla="*/ 57 h 108"/>
                <a:gd name="T82" fmla="*/ 430 w 475"/>
                <a:gd name="T83" fmla="*/ 59 h 108"/>
                <a:gd name="T84" fmla="*/ 446 w 475"/>
                <a:gd name="T85" fmla="*/ 59 h 108"/>
                <a:gd name="T86" fmla="*/ 468 w 475"/>
                <a:gd name="T87" fmla="*/ 63 h 108"/>
                <a:gd name="T88" fmla="*/ 475 w 475"/>
                <a:gd name="T89" fmla="*/ 65 h 108"/>
                <a:gd name="T90" fmla="*/ 423 w 475"/>
                <a:gd name="T91" fmla="*/ 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5" h="108">
                  <a:moveTo>
                    <a:pt x="423" y="2"/>
                  </a:moveTo>
                  <a:lnTo>
                    <a:pt x="419" y="0"/>
                  </a:lnTo>
                  <a:lnTo>
                    <a:pt x="417" y="0"/>
                  </a:lnTo>
                  <a:lnTo>
                    <a:pt x="409" y="0"/>
                  </a:lnTo>
                  <a:lnTo>
                    <a:pt x="401" y="0"/>
                  </a:lnTo>
                  <a:lnTo>
                    <a:pt x="391" y="0"/>
                  </a:lnTo>
                  <a:lnTo>
                    <a:pt x="378" y="0"/>
                  </a:lnTo>
                  <a:lnTo>
                    <a:pt x="364" y="0"/>
                  </a:lnTo>
                  <a:lnTo>
                    <a:pt x="352" y="0"/>
                  </a:lnTo>
                  <a:lnTo>
                    <a:pt x="342" y="0"/>
                  </a:lnTo>
                  <a:lnTo>
                    <a:pt x="334" y="0"/>
                  </a:lnTo>
                  <a:lnTo>
                    <a:pt x="325" y="0"/>
                  </a:lnTo>
                  <a:lnTo>
                    <a:pt x="319" y="0"/>
                  </a:lnTo>
                  <a:lnTo>
                    <a:pt x="309" y="0"/>
                  </a:lnTo>
                  <a:lnTo>
                    <a:pt x="301" y="0"/>
                  </a:lnTo>
                  <a:lnTo>
                    <a:pt x="291" y="0"/>
                  </a:lnTo>
                  <a:lnTo>
                    <a:pt x="286" y="0"/>
                  </a:lnTo>
                  <a:lnTo>
                    <a:pt x="276" y="0"/>
                  </a:lnTo>
                  <a:lnTo>
                    <a:pt x="266" y="0"/>
                  </a:lnTo>
                  <a:lnTo>
                    <a:pt x="258" y="0"/>
                  </a:lnTo>
                  <a:lnTo>
                    <a:pt x="248" y="2"/>
                  </a:lnTo>
                  <a:lnTo>
                    <a:pt x="241" y="2"/>
                  </a:lnTo>
                  <a:lnTo>
                    <a:pt x="231" y="4"/>
                  </a:lnTo>
                  <a:lnTo>
                    <a:pt x="221" y="6"/>
                  </a:lnTo>
                  <a:lnTo>
                    <a:pt x="213" y="6"/>
                  </a:lnTo>
                  <a:lnTo>
                    <a:pt x="205" y="6"/>
                  </a:lnTo>
                  <a:lnTo>
                    <a:pt x="196" y="6"/>
                  </a:lnTo>
                  <a:lnTo>
                    <a:pt x="186" y="8"/>
                  </a:lnTo>
                  <a:lnTo>
                    <a:pt x="180" y="10"/>
                  </a:lnTo>
                  <a:lnTo>
                    <a:pt x="162" y="12"/>
                  </a:lnTo>
                  <a:lnTo>
                    <a:pt x="149" y="14"/>
                  </a:lnTo>
                  <a:lnTo>
                    <a:pt x="135" y="16"/>
                  </a:lnTo>
                  <a:lnTo>
                    <a:pt x="121" y="18"/>
                  </a:lnTo>
                  <a:lnTo>
                    <a:pt x="107" y="22"/>
                  </a:lnTo>
                  <a:lnTo>
                    <a:pt x="100" y="26"/>
                  </a:lnTo>
                  <a:lnTo>
                    <a:pt x="88" y="26"/>
                  </a:lnTo>
                  <a:lnTo>
                    <a:pt x="80" y="28"/>
                  </a:lnTo>
                  <a:lnTo>
                    <a:pt x="70" y="30"/>
                  </a:lnTo>
                  <a:lnTo>
                    <a:pt x="66" y="31"/>
                  </a:lnTo>
                  <a:lnTo>
                    <a:pt x="57" y="35"/>
                  </a:lnTo>
                  <a:lnTo>
                    <a:pt x="55" y="37"/>
                  </a:lnTo>
                  <a:lnTo>
                    <a:pt x="0" y="108"/>
                  </a:lnTo>
                  <a:lnTo>
                    <a:pt x="2" y="104"/>
                  </a:lnTo>
                  <a:lnTo>
                    <a:pt x="12" y="100"/>
                  </a:lnTo>
                  <a:lnTo>
                    <a:pt x="17" y="96"/>
                  </a:lnTo>
                  <a:lnTo>
                    <a:pt x="29" y="92"/>
                  </a:lnTo>
                  <a:lnTo>
                    <a:pt x="37" y="88"/>
                  </a:lnTo>
                  <a:lnTo>
                    <a:pt x="51" y="84"/>
                  </a:lnTo>
                  <a:lnTo>
                    <a:pt x="62" y="81"/>
                  </a:lnTo>
                  <a:lnTo>
                    <a:pt x="78" y="77"/>
                  </a:lnTo>
                  <a:lnTo>
                    <a:pt x="84" y="73"/>
                  </a:lnTo>
                  <a:lnTo>
                    <a:pt x="94" y="71"/>
                  </a:lnTo>
                  <a:lnTo>
                    <a:pt x="102" y="69"/>
                  </a:lnTo>
                  <a:lnTo>
                    <a:pt x="111" y="67"/>
                  </a:lnTo>
                  <a:lnTo>
                    <a:pt x="121" y="65"/>
                  </a:lnTo>
                  <a:lnTo>
                    <a:pt x="129" y="63"/>
                  </a:lnTo>
                  <a:lnTo>
                    <a:pt x="139" y="61"/>
                  </a:lnTo>
                  <a:lnTo>
                    <a:pt x="149" y="59"/>
                  </a:lnTo>
                  <a:lnTo>
                    <a:pt x="158" y="59"/>
                  </a:lnTo>
                  <a:lnTo>
                    <a:pt x="170" y="57"/>
                  </a:lnTo>
                  <a:lnTo>
                    <a:pt x="180" y="55"/>
                  </a:lnTo>
                  <a:lnTo>
                    <a:pt x="194" y="55"/>
                  </a:lnTo>
                  <a:lnTo>
                    <a:pt x="201" y="53"/>
                  </a:lnTo>
                  <a:lnTo>
                    <a:pt x="213" y="51"/>
                  </a:lnTo>
                  <a:lnTo>
                    <a:pt x="225" y="51"/>
                  </a:lnTo>
                  <a:lnTo>
                    <a:pt x="237" y="51"/>
                  </a:lnTo>
                  <a:lnTo>
                    <a:pt x="246" y="51"/>
                  </a:lnTo>
                  <a:lnTo>
                    <a:pt x="260" y="51"/>
                  </a:lnTo>
                  <a:lnTo>
                    <a:pt x="272" y="51"/>
                  </a:lnTo>
                  <a:lnTo>
                    <a:pt x="286" y="51"/>
                  </a:lnTo>
                  <a:lnTo>
                    <a:pt x="295" y="51"/>
                  </a:lnTo>
                  <a:lnTo>
                    <a:pt x="307" y="51"/>
                  </a:lnTo>
                  <a:lnTo>
                    <a:pt x="319" y="51"/>
                  </a:lnTo>
                  <a:lnTo>
                    <a:pt x="331" y="51"/>
                  </a:lnTo>
                  <a:lnTo>
                    <a:pt x="342" y="51"/>
                  </a:lnTo>
                  <a:lnTo>
                    <a:pt x="354" y="51"/>
                  </a:lnTo>
                  <a:lnTo>
                    <a:pt x="364" y="53"/>
                  </a:lnTo>
                  <a:lnTo>
                    <a:pt x="378" y="55"/>
                  </a:lnTo>
                  <a:lnTo>
                    <a:pt x="385" y="55"/>
                  </a:lnTo>
                  <a:lnTo>
                    <a:pt x="395" y="55"/>
                  </a:lnTo>
                  <a:lnTo>
                    <a:pt x="403" y="55"/>
                  </a:lnTo>
                  <a:lnTo>
                    <a:pt x="415" y="57"/>
                  </a:lnTo>
                  <a:lnTo>
                    <a:pt x="423" y="57"/>
                  </a:lnTo>
                  <a:lnTo>
                    <a:pt x="430" y="59"/>
                  </a:lnTo>
                  <a:lnTo>
                    <a:pt x="438" y="59"/>
                  </a:lnTo>
                  <a:lnTo>
                    <a:pt x="446" y="59"/>
                  </a:lnTo>
                  <a:lnTo>
                    <a:pt x="458" y="61"/>
                  </a:lnTo>
                  <a:lnTo>
                    <a:pt x="468" y="63"/>
                  </a:lnTo>
                  <a:lnTo>
                    <a:pt x="471" y="63"/>
                  </a:lnTo>
                  <a:lnTo>
                    <a:pt x="475" y="65"/>
                  </a:lnTo>
                  <a:lnTo>
                    <a:pt x="423" y="2"/>
                  </a:lnTo>
                  <a:close/>
                </a:path>
              </a:pathLst>
            </a:custGeom>
            <a:solidFill>
              <a:srgbClr val="C27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1714" y="1182"/>
              <a:ext cx="416" cy="134"/>
            </a:xfrm>
            <a:custGeom>
              <a:avLst/>
              <a:gdLst>
                <a:gd name="T0" fmla="*/ 327 w 832"/>
                <a:gd name="T1" fmla="*/ 0 h 269"/>
                <a:gd name="T2" fmla="*/ 317 w 832"/>
                <a:gd name="T3" fmla="*/ 0 h 269"/>
                <a:gd name="T4" fmla="*/ 300 w 832"/>
                <a:gd name="T5" fmla="*/ 0 h 269"/>
                <a:gd name="T6" fmla="*/ 278 w 832"/>
                <a:gd name="T7" fmla="*/ 2 h 269"/>
                <a:gd name="T8" fmla="*/ 249 w 832"/>
                <a:gd name="T9" fmla="*/ 6 h 269"/>
                <a:gd name="T10" fmla="*/ 218 w 832"/>
                <a:gd name="T11" fmla="*/ 8 h 269"/>
                <a:gd name="T12" fmla="*/ 194 w 832"/>
                <a:gd name="T13" fmla="*/ 12 h 269"/>
                <a:gd name="T14" fmla="*/ 176 w 832"/>
                <a:gd name="T15" fmla="*/ 14 h 269"/>
                <a:gd name="T16" fmla="*/ 153 w 832"/>
                <a:gd name="T17" fmla="*/ 20 h 269"/>
                <a:gd name="T18" fmla="*/ 122 w 832"/>
                <a:gd name="T19" fmla="*/ 26 h 269"/>
                <a:gd name="T20" fmla="*/ 94 w 832"/>
                <a:gd name="T21" fmla="*/ 34 h 269"/>
                <a:gd name="T22" fmla="*/ 69 w 832"/>
                <a:gd name="T23" fmla="*/ 41 h 269"/>
                <a:gd name="T24" fmla="*/ 49 w 832"/>
                <a:gd name="T25" fmla="*/ 49 h 269"/>
                <a:gd name="T26" fmla="*/ 30 w 832"/>
                <a:gd name="T27" fmla="*/ 57 h 269"/>
                <a:gd name="T28" fmla="*/ 16 w 832"/>
                <a:gd name="T29" fmla="*/ 63 h 269"/>
                <a:gd name="T30" fmla="*/ 4 w 832"/>
                <a:gd name="T31" fmla="*/ 69 h 269"/>
                <a:gd name="T32" fmla="*/ 0 w 832"/>
                <a:gd name="T33" fmla="*/ 73 h 269"/>
                <a:gd name="T34" fmla="*/ 0 w 832"/>
                <a:gd name="T35" fmla="*/ 86 h 269"/>
                <a:gd name="T36" fmla="*/ 4 w 832"/>
                <a:gd name="T37" fmla="*/ 114 h 269"/>
                <a:gd name="T38" fmla="*/ 14 w 832"/>
                <a:gd name="T39" fmla="*/ 139 h 269"/>
                <a:gd name="T40" fmla="*/ 24 w 832"/>
                <a:gd name="T41" fmla="*/ 159 h 269"/>
                <a:gd name="T42" fmla="*/ 36 w 832"/>
                <a:gd name="T43" fmla="*/ 177 h 269"/>
                <a:gd name="T44" fmla="*/ 51 w 832"/>
                <a:gd name="T45" fmla="*/ 194 h 269"/>
                <a:gd name="T46" fmla="*/ 69 w 832"/>
                <a:gd name="T47" fmla="*/ 212 h 269"/>
                <a:gd name="T48" fmla="*/ 84 w 832"/>
                <a:gd name="T49" fmla="*/ 226 h 269"/>
                <a:gd name="T50" fmla="*/ 108 w 832"/>
                <a:gd name="T51" fmla="*/ 247 h 269"/>
                <a:gd name="T52" fmla="*/ 129 w 832"/>
                <a:gd name="T53" fmla="*/ 265 h 269"/>
                <a:gd name="T54" fmla="*/ 133 w 832"/>
                <a:gd name="T55" fmla="*/ 177 h 269"/>
                <a:gd name="T56" fmla="*/ 266 w 832"/>
                <a:gd name="T57" fmla="*/ 222 h 269"/>
                <a:gd name="T58" fmla="*/ 253 w 832"/>
                <a:gd name="T59" fmla="*/ 204 h 269"/>
                <a:gd name="T60" fmla="*/ 243 w 832"/>
                <a:gd name="T61" fmla="*/ 179 h 269"/>
                <a:gd name="T62" fmla="*/ 247 w 832"/>
                <a:gd name="T63" fmla="*/ 165 h 269"/>
                <a:gd name="T64" fmla="*/ 259 w 832"/>
                <a:gd name="T65" fmla="*/ 157 h 269"/>
                <a:gd name="T66" fmla="*/ 278 w 832"/>
                <a:gd name="T67" fmla="*/ 155 h 269"/>
                <a:gd name="T68" fmla="*/ 296 w 832"/>
                <a:gd name="T69" fmla="*/ 157 h 269"/>
                <a:gd name="T70" fmla="*/ 311 w 832"/>
                <a:gd name="T71" fmla="*/ 159 h 269"/>
                <a:gd name="T72" fmla="*/ 329 w 832"/>
                <a:gd name="T73" fmla="*/ 165 h 269"/>
                <a:gd name="T74" fmla="*/ 347 w 832"/>
                <a:gd name="T75" fmla="*/ 169 h 269"/>
                <a:gd name="T76" fmla="*/ 366 w 832"/>
                <a:gd name="T77" fmla="*/ 177 h 269"/>
                <a:gd name="T78" fmla="*/ 386 w 832"/>
                <a:gd name="T79" fmla="*/ 183 h 269"/>
                <a:gd name="T80" fmla="*/ 407 w 832"/>
                <a:gd name="T81" fmla="*/ 190 h 269"/>
                <a:gd name="T82" fmla="*/ 431 w 832"/>
                <a:gd name="T83" fmla="*/ 196 h 269"/>
                <a:gd name="T84" fmla="*/ 452 w 832"/>
                <a:gd name="T85" fmla="*/ 204 h 269"/>
                <a:gd name="T86" fmla="*/ 476 w 832"/>
                <a:gd name="T87" fmla="*/ 210 h 269"/>
                <a:gd name="T88" fmla="*/ 497 w 832"/>
                <a:gd name="T89" fmla="*/ 218 h 269"/>
                <a:gd name="T90" fmla="*/ 521 w 832"/>
                <a:gd name="T91" fmla="*/ 224 h 269"/>
                <a:gd name="T92" fmla="*/ 542 w 832"/>
                <a:gd name="T93" fmla="*/ 230 h 269"/>
                <a:gd name="T94" fmla="*/ 566 w 832"/>
                <a:gd name="T95" fmla="*/ 235 h 269"/>
                <a:gd name="T96" fmla="*/ 587 w 832"/>
                <a:gd name="T97" fmla="*/ 239 h 269"/>
                <a:gd name="T98" fmla="*/ 609 w 832"/>
                <a:gd name="T99" fmla="*/ 241 h 269"/>
                <a:gd name="T100" fmla="*/ 628 w 832"/>
                <a:gd name="T101" fmla="*/ 243 h 269"/>
                <a:gd name="T102" fmla="*/ 648 w 832"/>
                <a:gd name="T103" fmla="*/ 245 h 269"/>
                <a:gd name="T104" fmla="*/ 668 w 832"/>
                <a:gd name="T105" fmla="*/ 245 h 269"/>
                <a:gd name="T106" fmla="*/ 685 w 832"/>
                <a:gd name="T107" fmla="*/ 245 h 269"/>
                <a:gd name="T108" fmla="*/ 709 w 832"/>
                <a:gd name="T109" fmla="*/ 245 h 269"/>
                <a:gd name="T110" fmla="*/ 738 w 832"/>
                <a:gd name="T111" fmla="*/ 243 h 269"/>
                <a:gd name="T112" fmla="*/ 760 w 832"/>
                <a:gd name="T113" fmla="*/ 239 h 269"/>
                <a:gd name="T114" fmla="*/ 777 w 832"/>
                <a:gd name="T115" fmla="*/ 239 h 269"/>
                <a:gd name="T116" fmla="*/ 785 w 832"/>
                <a:gd name="T117" fmla="*/ 239 h 269"/>
                <a:gd name="T118" fmla="*/ 740 w 832"/>
                <a:gd name="T119" fmla="*/ 190 h 269"/>
                <a:gd name="T120" fmla="*/ 486 w 832"/>
                <a:gd name="T121" fmla="*/ 10 h 269"/>
                <a:gd name="T122" fmla="*/ 331 w 832"/>
                <a:gd name="T12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32" h="269">
                  <a:moveTo>
                    <a:pt x="331" y="0"/>
                  </a:moveTo>
                  <a:lnTo>
                    <a:pt x="327" y="0"/>
                  </a:lnTo>
                  <a:lnTo>
                    <a:pt x="325" y="0"/>
                  </a:lnTo>
                  <a:lnTo>
                    <a:pt x="317" y="0"/>
                  </a:lnTo>
                  <a:lnTo>
                    <a:pt x="311" y="0"/>
                  </a:lnTo>
                  <a:lnTo>
                    <a:pt x="300" y="0"/>
                  </a:lnTo>
                  <a:lnTo>
                    <a:pt x="290" y="0"/>
                  </a:lnTo>
                  <a:lnTo>
                    <a:pt x="278" y="2"/>
                  </a:lnTo>
                  <a:lnTo>
                    <a:pt x="266" y="6"/>
                  </a:lnTo>
                  <a:lnTo>
                    <a:pt x="249" y="6"/>
                  </a:lnTo>
                  <a:lnTo>
                    <a:pt x="233" y="6"/>
                  </a:lnTo>
                  <a:lnTo>
                    <a:pt x="218" y="8"/>
                  </a:lnTo>
                  <a:lnTo>
                    <a:pt x="202" y="12"/>
                  </a:lnTo>
                  <a:lnTo>
                    <a:pt x="194" y="12"/>
                  </a:lnTo>
                  <a:lnTo>
                    <a:pt x="186" y="14"/>
                  </a:lnTo>
                  <a:lnTo>
                    <a:pt x="176" y="14"/>
                  </a:lnTo>
                  <a:lnTo>
                    <a:pt x="169" y="16"/>
                  </a:lnTo>
                  <a:lnTo>
                    <a:pt x="153" y="20"/>
                  </a:lnTo>
                  <a:lnTo>
                    <a:pt x="139" y="24"/>
                  </a:lnTo>
                  <a:lnTo>
                    <a:pt x="122" y="26"/>
                  </a:lnTo>
                  <a:lnTo>
                    <a:pt x="108" y="30"/>
                  </a:lnTo>
                  <a:lnTo>
                    <a:pt x="94" y="34"/>
                  </a:lnTo>
                  <a:lnTo>
                    <a:pt x="83" y="39"/>
                  </a:lnTo>
                  <a:lnTo>
                    <a:pt x="69" y="41"/>
                  </a:lnTo>
                  <a:lnTo>
                    <a:pt x="57" y="45"/>
                  </a:lnTo>
                  <a:lnTo>
                    <a:pt x="49" y="49"/>
                  </a:lnTo>
                  <a:lnTo>
                    <a:pt x="39" y="53"/>
                  </a:lnTo>
                  <a:lnTo>
                    <a:pt x="30" y="57"/>
                  </a:lnTo>
                  <a:lnTo>
                    <a:pt x="24" y="59"/>
                  </a:lnTo>
                  <a:lnTo>
                    <a:pt x="16" y="63"/>
                  </a:lnTo>
                  <a:lnTo>
                    <a:pt x="10" y="65"/>
                  </a:lnTo>
                  <a:lnTo>
                    <a:pt x="4" y="69"/>
                  </a:lnTo>
                  <a:lnTo>
                    <a:pt x="2" y="73"/>
                  </a:lnTo>
                  <a:lnTo>
                    <a:pt x="0" y="73"/>
                  </a:lnTo>
                  <a:lnTo>
                    <a:pt x="0" y="79"/>
                  </a:lnTo>
                  <a:lnTo>
                    <a:pt x="0" y="86"/>
                  </a:lnTo>
                  <a:lnTo>
                    <a:pt x="4" y="100"/>
                  </a:lnTo>
                  <a:lnTo>
                    <a:pt x="4" y="114"/>
                  </a:lnTo>
                  <a:lnTo>
                    <a:pt x="10" y="132"/>
                  </a:lnTo>
                  <a:lnTo>
                    <a:pt x="14" y="139"/>
                  </a:lnTo>
                  <a:lnTo>
                    <a:pt x="18" y="149"/>
                  </a:lnTo>
                  <a:lnTo>
                    <a:pt x="24" y="159"/>
                  </a:lnTo>
                  <a:lnTo>
                    <a:pt x="32" y="167"/>
                  </a:lnTo>
                  <a:lnTo>
                    <a:pt x="36" y="177"/>
                  </a:lnTo>
                  <a:lnTo>
                    <a:pt x="43" y="186"/>
                  </a:lnTo>
                  <a:lnTo>
                    <a:pt x="51" y="194"/>
                  </a:lnTo>
                  <a:lnTo>
                    <a:pt x="61" y="204"/>
                  </a:lnTo>
                  <a:lnTo>
                    <a:pt x="69" y="212"/>
                  </a:lnTo>
                  <a:lnTo>
                    <a:pt x="77" y="218"/>
                  </a:lnTo>
                  <a:lnTo>
                    <a:pt x="84" y="226"/>
                  </a:lnTo>
                  <a:lnTo>
                    <a:pt x="94" y="235"/>
                  </a:lnTo>
                  <a:lnTo>
                    <a:pt x="108" y="247"/>
                  </a:lnTo>
                  <a:lnTo>
                    <a:pt x="122" y="259"/>
                  </a:lnTo>
                  <a:lnTo>
                    <a:pt x="129" y="265"/>
                  </a:lnTo>
                  <a:lnTo>
                    <a:pt x="133" y="269"/>
                  </a:lnTo>
                  <a:lnTo>
                    <a:pt x="133" y="177"/>
                  </a:lnTo>
                  <a:lnTo>
                    <a:pt x="268" y="226"/>
                  </a:lnTo>
                  <a:lnTo>
                    <a:pt x="266" y="222"/>
                  </a:lnTo>
                  <a:lnTo>
                    <a:pt x="259" y="214"/>
                  </a:lnTo>
                  <a:lnTo>
                    <a:pt x="253" y="204"/>
                  </a:lnTo>
                  <a:lnTo>
                    <a:pt x="247" y="192"/>
                  </a:lnTo>
                  <a:lnTo>
                    <a:pt x="243" y="179"/>
                  </a:lnTo>
                  <a:lnTo>
                    <a:pt x="245" y="169"/>
                  </a:lnTo>
                  <a:lnTo>
                    <a:pt x="247" y="165"/>
                  </a:lnTo>
                  <a:lnTo>
                    <a:pt x="253" y="159"/>
                  </a:lnTo>
                  <a:lnTo>
                    <a:pt x="259" y="157"/>
                  </a:lnTo>
                  <a:lnTo>
                    <a:pt x="268" y="157"/>
                  </a:lnTo>
                  <a:lnTo>
                    <a:pt x="278" y="155"/>
                  </a:lnTo>
                  <a:lnTo>
                    <a:pt x="290" y="157"/>
                  </a:lnTo>
                  <a:lnTo>
                    <a:pt x="296" y="157"/>
                  </a:lnTo>
                  <a:lnTo>
                    <a:pt x="304" y="159"/>
                  </a:lnTo>
                  <a:lnTo>
                    <a:pt x="311" y="159"/>
                  </a:lnTo>
                  <a:lnTo>
                    <a:pt x="321" y="163"/>
                  </a:lnTo>
                  <a:lnTo>
                    <a:pt x="329" y="165"/>
                  </a:lnTo>
                  <a:lnTo>
                    <a:pt x="339" y="167"/>
                  </a:lnTo>
                  <a:lnTo>
                    <a:pt x="347" y="169"/>
                  </a:lnTo>
                  <a:lnTo>
                    <a:pt x="358" y="173"/>
                  </a:lnTo>
                  <a:lnTo>
                    <a:pt x="366" y="177"/>
                  </a:lnTo>
                  <a:lnTo>
                    <a:pt x="376" y="179"/>
                  </a:lnTo>
                  <a:lnTo>
                    <a:pt x="386" y="183"/>
                  </a:lnTo>
                  <a:lnTo>
                    <a:pt x="398" y="186"/>
                  </a:lnTo>
                  <a:lnTo>
                    <a:pt x="407" y="190"/>
                  </a:lnTo>
                  <a:lnTo>
                    <a:pt x="419" y="192"/>
                  </a:lnTo>
                  <a:lnTo>
                    <a:pt x="431" y="196"/>
                  </a:lnTo>
                  <a:lnTo>
                    <a:pt x="443" y="200"/>
                  </a:lnTo>
                  <a:lnTo>
                    <a:pt x="452" y="204"/>
                  </a:lnTo>
                  <a:lnTo>
                    <a:pt x="464" y="206"/>
                  </a:lnTo>
                  <a:lnTo>
                    <a:pt x="476" y="210"/>
                  </a:lnTo>
                  <a:lnTo>
                    <a:pt x="488" y="214"/>
                  </a:lnTo>
                  <a:lnTo>
                    <a:pt x="497" y="218"/>
                  </a:lnTo>
                  <a:lnTo>
                    <a:pt x="509" y="220"/>
                  </a:lnTo>
                  <a:lnTo>
                    <a:pt x="521" y="224"/>
                  </a:lnTo>
                  <a:lnTo>
                    <a:pt x="533" y="228"/>
                  </a:lnTo>
                  <a:lnTo>
                    <a:pt x="542" y="230"/>
                  </a:lnTo>
                  <a:lnTo>
                    <a:pt x="556" y="232"/>
                  </a:lnTo>
                  <a:lnTo>
                    <a:pt x="566" y="235"/>
                  </a:lnTo>
                  <a:lnTo>
                    <a:pt x="578" y="239"/>
                  </a:lnTo>
                  <a:lnTo>
                    <a:pt x="587" y="239"/>
                  </a:lnTo>
                  <a:lnTo>
                    <a:pt x="597" y="239"/>
                  </a:lnTo>
                  <a:lnTo>
                    <a:pt x="609" y="241"/>
                  </a:lnTo>
                  <a:lnTo>
                    <a:pt x="619" y="243"/>
                  </a:lnTo>
                  <a:lnTo>
                    <a:pt x="628" y="243"/>
                  </a:lnTo>
                  <a:lnTo>
                    <a:pt x="638" y="245"/>
                  </a:lnTo>
                  <a:lnTo>
                    <a:pt x="648" y="245"/>
                  </a:lnTo>
                  <a:lnTo>
                    <a:pt x="660" y="245"/>
                  </a:lnTo>
                  <a:lnTo>
                    <a:pt x="668" y="245"/>
                  </a:lnTo>
                  <a:lnTo>
                    <a:pt x="675" y="245"/>
                  </a:lnTo>
                  <a:lnTo>
                    <a:pt x="685" y="245"/>
                  </a:lnTo>
                  <a:lnTo>
                    <a:pt x="693" y="245"/>
                  </a:lnTo>
                  <a:lnTo>
                    <a:pt x="709" y="245"/>
                  </a:lnTo>
                  <a:lnTo>
                    <a:pt x="726" y="245"/>
                  </a:lnTo>
                  <a:lnTo>
                    <a:pt x="738" y="243"/>
                  </a:lnTo>
                  <a:lnTo>
                    <a:pt x="750" y="243"/>
                  </a:lnTo>
                  <a:lnTo>
                    <a:pt x="760" y="239"/>
                  </a:lnTo>
                  <a:lnTo>
                    <a:pt x="769" y="239"/>
                  </a:lnTo>
                  <a:lnTo>
                    <a:pt x="777" y="239"/>
                  </a:lnTo>
                  <a:lnTo>
                    <a:pt x="783" y="239"/>
                  </a:lnTo>
                  <a:lnTo>
                    <a:pt x="785" y="239"/>
                  </a:lnTo>
                  <a:lnTo>
                    <a:pt x="787" y="239"/>
                  </a:lnTo>
                  <a:lnTo>
                    <a:pt x="740" y="190"/>
                  </a:lnTo>
                  <a:lnTo>
                    <a:pt x="832" y="173"/>
                  </a:lnTo>
                  <a:lnTo>
                    <a:pt x="486" y="10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C27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075" y="474"/>
              <a:ext cx="170" cy="347"/>
            </a:xfrm>
            <a:custGeom>
              <a:avLst/>
              <a:gdLst>
                <a:gd name="T0" fmla="*/ 100 w 341"/>
                <a:gd name="T1" fmla="*/ 0 h 694"/>
                <a:gd name="T2" fmla="*/ 53 w 341"/>
                <a:gd name="T3" fmla="*/ 138 h 694"/>
                <a:gd name="T4" fmla="*/ 61 w 341"/>
                <a:gd name="T5" fmla="*/ 171 h 694"/>
                <a:gd name="T6" fmla="*/ 0 w 341"/>
                <a:gd name="T7" fmla="*/ 267 h 694"/>
                <a:gd name="T8" fmla="*/ 14 w 341"/>
                <a:gd name="T9" fmla="*/ 302 h 694"/>
                <a:gd name="T10" fmla="*/ 40 w 341"/>
                <a:gd name="T11" fmla="*/ 320 h 694"/>
                <a:gd name="T12" fmla="*/ 43 w 341"/>
                <a:gd name="T13" fmla="*/ 359 h 694"/>
                <a:gd name="T14" fmla="*/ 86 w 341"/>
                <a:gd name="T15" fmla="*/ 400 h 694"/>
                <a:gd name="T16" fmla="*/ 49 w 341"/>
                <a:gd name="T17" fmla="*/ 436 h 694"/>
                <a:gd name="T18" fmla="*/ 71 w 341"/>
                <a:gd name="T19" fmla="*/ 489 h 694"/>
                <a:gd name="T20" fmla="*/ 92 w 341"/>
                <a:gd name="T21" fmla="*/ 516 h 694"/>
                <a:gd name="T22" fmla="*/ 175 w 341"/>
                <a:gd name="T23" fmla="*/ 559 h 694"/>
                <a:gd name="T24" fmla="*/ 206 w 341"/>
                <a:gd name="T25" fmla="*/ 634 h 694"/>
                <a:gd name="T26" fmla="*/ 220 w 341"/>
                <a:gd name="T27" fmla="*/ 694 h 694"/>
                <a:gd name="T28" fmla="*/ 341 w 341"/>
                <a:gd name="T29" fmla="*/ 602 h 694"/>
                <a:gd name="T30" fmla="*/ 341 w 341"/>
                <a:gd name="T31" fmla="*/ 71 h 694"/>
                <a:gd name="T32" fmla="*/ 100 w 341"/>
                <a:gd name="T33" fmla="*/ 0 h 694"/>
                <a:gd name="T34" fmla="*/ 100 w 341"/>
                <a:gd name="T35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1" h="694">
                  <a:moveTo>
                    <a:pt x="100" y="0"/>
                  </a:moveTo>
                  <a:lnTo>
                    <a:pt x="53" y="138"/>
                  </a:lnTo>
                  <a:lnTo>
                    <a:pt x="61" y="171"/>
                  </a:lnTo>
                  <a:lnTo>
                    <a:pt x="0" y="267"/>
                  </a:lnTo>
                  <a:lnTo>
                    <a:pt x="14" y="302"/>
                  </a:lnTo>
                  <a:lnTo>
                    <a:pt x="40" y="320"/>
                  </a:lnTo>
                  <a:lnTo>
                    <a:pt x="43" y="359"/>
                  </a:lnTo>
                  <a:lnTo>
                    <a:pt x="86" y="400"/>
                  </a:lnTo>
                  <a:lnTo>
                    <a:pt x="49" y="436"/>
                  </a:lnTo>
                  <a:lnTo>
                    <a:pt x="71" y="489"/>
                  </a:lnTo>
                  <a:lnTo>
                    <a:pt x="92" y="516"/>
                  </a:lnTo>
                  <a:lnTo>
                    <a:pt x="175" y="559"/>
                  </a:lnTo>
                  <a:lnTo>
                    <a:pt x="206" y="634"/>
                  </a:lnTo>
                  <a:lnTo>
                    <a:pt x="220" y="694"/>
                  </a:lnTo>
                  <a:lnTo>
                    <a:pt x="341" y="602"/>
                  </a:lnTo>
                  <a:lnTo>
                    <a:pt x="341" y="71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101" y="410"/>
              <a:ext cx="144" cy="253"/>
            </a:xfrm>
            <a:custGeom>
              <a:avLst/>
              <a:gdLst>
                <a:gd name="T0" fmla="*/ 288 w 290"/>
                <a:gd name="T1" fmla="*/ 53 h 506"/>
                <a:gd name="T2" fmla="*/ 268 w 290"/>
                <a:gd name="T3" fmla="*/ 37 h 506"/>
                <a:gd name="T4" fmla="*/ 249 w 290"/>
                <a:gd name="T5" fmla="*/ 33 h 506"/>
                <a:gd name="T6" fmla="*/ 231 w 290"/>
                <a:gd name="T7" fmla="*/ 37 h 506"/>
                <a:gd name="T8" fmla="*/ 216 w 290"/>
                <a:gd name="T9" fmla="*/ 45 h 506"/>
                <a:gd name="T10" fmla="*/ 210 w 290"/>
                <a:gd name="T11" fmla="*/ 45 h 506"/>
                <a:gd name="T12" fmla="*/ 190 w 290"/>
                <a:gd name="T13" fmla="*/ 33 h 506"/>
                <a:gd name="T14" fmla="*/ 169 w 290"/>
                <a:gd name="T15" fmla="*/ 21 h 506"/>
                <a:gd name="T16" fmla="*/ 151 w 290"/>
                <a:gd name="T17" fmla="*/ 13 h 506"/>
                <a:gd name="T18" fmla="*/ 135 w 290"/>
                <a:gd name="T19" fmla="*/ 6 h 506"/>
                <a:gd name="T20" fmla="*/ 118 w 290"/>
                <a:gd name="T21" fmla="*/ 2 h 506"/>
                <a:gd name="T22" fmla="*/ 102 w 290"/>
                <a:gd name="T23" fmla="*/ 0 h 506"/>
                <a:gd name="T24" fmla="*/ 84 w 290"/>
                <a:gd name="T25" fmla="*/ 0 h 506"/>
                <a:gd name="T26" fmla="*/ 65 w 290"/>
                <a:gd name="T27" fmla="*/ 0 h 506"/>
                <a:gd name="T28" fmla="*/ 47 w 290"/>
                <a:gd name="T29" fmla="*/ 8 h 506"/>
                <a:gd name="T30" fmla="*/ 37 w 290"/>
                <a:gd name="T31" fmla="*/ 15 h 506"/>
                <a:gd name="T32" fmla="*/ 28 w 290"/>
                <a:gd name="T33" fmla="*/ 47 h 506"/>
                <a:gd name="T34" fmla="*/ 16 w 290"/>
                <a:gd name="T35" fmla="*/ 53 h 506"/>
                <a:gd name="T36" fmla="*/ 0 w 290"/>
                <a:gd name="T37" fmla="*/ 72 h 506"/>
                <a:gd name="T38" fmla="*/ 6 w 290"/>
                <a:gd name="T39" fmla="*/ 98 h 506"/>
                <a:gd name="T40" fmla="*/ 14 w 290"/>
                <a:gd name="T41" fmla="*/ 110 h 506"/>
                <a:gd name="T42" fmla="*/ 12 w 290"/>
                <a:gd name="T43" fmla="*/ 121 h 506"/>
                <a:gd name="T44" fmla="*/ 14 w 290"/>
                <a:gd name="T45" fmla="*/ 145 h 506"/>
                <a:gd name="T46" fmla="*/ 26 w 290"/>
                <a:gd name="T47" fmla="*/ 161 h 506"/>
                <a:gd name="T48" fmla="*/ 32 w 290"/>
                <a:gd name="T49" fmla="*/ 170 h 506"/>
                <a:gd name="T50" fmla="*/ 84 w 290"/>
                <a:gd name="T51" fmla="*/ 172 h 506"/>
                <a:gd name="T52" fmla="*/ 98 w 290"/>
                <a:gd name="T53" fmla="*/ 198 h 506"/>
                <a:gd name="T54" fmla="*/ 118 w 290"/>
                <a:gd name="T55" fmla="*/ 214 h 506"/>
                <a:gd name="T56" fmla="*/ 137 w 290"/>
                <a:gd name="T57" fmla="*/ 221 h 506"/>
                <a:gd name="T58" fmla="*/ 155 w 290"/>
                <a:gd name="T59" fmla="*/ 225 h 506"/>
                <a:gd name="T60" fmla="*/ 165 w 290"/>
                <a:gd name="T61" fmla="*/ 229 h 506"/>
                <a:gd name="T62" fmla="*/ 169 w 290"/>
                <a:gd name="T63" fmla="*/ 268 h 506"/>
                <a:gd name="T64" fmla="*/ 221 w 290"/>
                <a:gd name="T65" fmla="*/ 331 h 506"/>
                <a:gd name="T66" fmla="*/ 268 w 290"/>
                <a:gd name="T67" fmla="*/ 317 h 506"/>
                <a:gd name="T68" fmla="*/ 276 w 290"/>
                <a:gd name="T69" fmla="*/ 339 h 506"/>
                <a:gd name="T70" fmla="*/ 280 w 290"/>
                <a:gd name="T71" fmla="*/ 359 h 506"/>
                <a:gd name="T72" fmla="*/ 278 w 290"/>
                <a:gd name="T73" fmla="*/ 384 h 506"/>
                <a:gd name="T74" fmla="*/ 272 w 290"/>
                <a:gd name="T75" fmla="*/ 404 h 506"/>
                <a:gd name="T76" fmla="*/ 264 w 290"/>
                <a:gd name="T77" fmla="*/ 423 h 506"/>
                <a:gd name="T78" fmla="*/ 262 w 290"/>
                <a:gd name="T79" fmla="*/ 441 h 506"/>
                <a:gd name="T80" fmla="*/ 264 w 290"/>
                <a:gd name="T81" fmla="*/ 461 h 506"/>
                <a:gd name="T82" fmla="*/ 274 w 290"/>
                <a:gd name="T83" fmla="*/ 478 h 506"/>
                <a:gd name="T84" fmla="*/ 286 w 290"/>
                <a:gd name="T85" fmla="*/ 500 h 506"/>
                <a:gd name="T86" fmla="*/ 290 w 290"/>
                <a:gd name="T87" fmla="*/ 55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0" h="506">
                  <a:moveTo>
                    <a:pt x="290" y="55"/>
                  </a:moveTo>
                  <a:lnTo>
                    <a:pt x="288" y="53"/>
                  </a:lnTo>
                  <a:lnTo>
                    <a:pt x="280" y="45"/>
                  </a:lnTo>
                  <a:lnTo>
                    <a:pt x="268" y="37"/>
                  </a:lnTo>
                  <a:lnTo>
                    <a:pt x="255" y="33"/>
                  </a:lnTo>
                  <a:lnTo>
                    <a:pt x="249" y="33"/>
                  </a:lnTo>
                  <a:lnTo>
                    <a:pt x="241" y="35"/>
                  </a:lnTo>
                  <a:lnTo>
                    <a:pt x="231" y="37"/>
                  </a:lnTo>
                  <a:lnTo>
                    <a:pt x="227" y="39"/>
                  </a:lnTo>
                  <a:lnTo>
                    <a:pt x="216" y="45"/>
                  </a:lnTo>
                  <a:lnTo>
                    <a:pt x="212" y="47"/>
                  </a:lnTo>
                  <a:lnTo>
                    <a:pt x="210" y="45"/>
                  </a:lnTo>
                  <a:lnTo>
                    <a:pt x="202" y="39"/>
                  </a:lnTo>
                  <a:lnTo>
                    <a:pt x="190" y="33"/>
                  </a:lnTo>
                  <a:lnTo>
                    <a:pt x="176" y="25"/>
                  </a:lnTo>
                  <a:lnTo>
                    <a:pt x="169" y="21"/>
                  </a:lnTo>
                  <a:lnTo>
                    <a:pt x="161" y="17"/>
                  </a:lnTo>
                  <a:lnTo>
                    <a:pt x="151" y="13"/>
                  </a:lnTo>
                  <a:lnTo>
                    <a:pt x="145" y="12"/>
                  </a:lnTo>
                  <a:lnTo>
                    <a:pt x="135" y="6"/>
                  </a:lnTo>
                  <a:lnTo>
                    <a:pt x="125" y="6"/>
                  </a:lnTo>
                  <a:lnTo>
                    <a:pt x="118" y="2"/>
                  </a:lnTo>
                  <a:lnTo>
                    <a:pt x="112" y="2"/>
                  </a:lnTo>
                  <a:lnTo>
                    <a:pt x="102" y="0"/>
                  </a:lnTo>
                  <a:lnTo>
                    <a:pt x="92" y="0"/>
                  </a:lnTo>
                  <a:lnTo>
                    <a:pt x="84" y="0"/>
                  </a:lnTo>
                  <a:lnTo>
                    <a:pt x="79" y="0"/>
                  </a:lnTo>
                  <a:lnTo>
                    <a:pt x="65" y="0"/>
                  </a:lnTo>
                  <a:lnTo>
                    <a:pt x="57" y="6"/>
                  </a:lnTo>
                  <a:lnTo>
                    <a:pt x="47" y="8"/>
                  </a:lnTo>
                  <a:lnTo>
                    <a:pt x="41" y="12"/>
                  </a:lnTo>
                  <a:lnTo>
                    <a:pt x="37" y="15"/>
                  </a:lnTo>
                  <a:lnTo>
                    <a:pt x="37" y="17"/>
                  </a:lnTo>
                  <a:lnTo>
                    <a:pt x="28" y="47"/>
                  </a:lnTo>
                  <a:lnTo>
                    <a:pt x="24" y="47"/>
                  </a:lnTo>
                  <a:lnTo>
                    <a:pt x="16" y="53"/>
                  </a:lnTo>
                  <a:lnTo>
                    <a:pt x="6" y="61"/>
                  </a:lnTo>
                  <a:lnTo>
                    <a:pt x="0" y="72"/>
                  </a:lnTo>
                  <a:lnTo>
                    <a:pt x="0" y="86"/>
                  </a:lnTo>
                  <a:lnTo>
                    <a:pt x="6" y="98"/>
                  </a:lnTo>
                  <a:lnTo>
                    <a:pt x="12" y="106"/>
                  </a:lnTo>
                  <a:lnTo>
                    <a:pt x="14" y="110"/>
                  </a:lnTo>
                  <a:lnTo>
                    <a:pt x="12" y="112"/>
                  </a:lnTo>
                  <a:lnTo>
                    <a:pt x="12" y="121"/>
                  </a:lnTo>
                  <a:lnTo>
                    <a:pt x="12" y="131"/>
                  </a:lnTo>
                  <a:lnTo>
                    <a:pt x="14" y="145"/>
                  </a:lnTo>
                  <a:lnTo>
                    <a:pt x="18" y="151"/>
                  </a:lnTo>
                  <a:lnTo>
                    <a:pt x="26" y="161"/>
                  </a:lnTo>
                  <a:lnTo>
                    <a:pt x="30" y="166"/>
                  </a:lnTo>
                  <a:lnTo>
                    <a:pt x="32" y="170"/>
                  </a:lnTo>
                  <a:lnTo>
                    <a:pt x="84" y="170"/>
                  </a:lnTo>
                  <a:lnTo>
                    <a:pt x="84" y="172"/>
                  </a:lnTo>
                  <a:lnTo>
                    <a:pt x="90" y="184"/>
                  </a:lnTo>
                  <a:lnTo>
                    <a:pt x="98" y="198"/>
                  </a:lnTo>
                  <a:lnTo>
                    <a:pt x="112" y="212"/>
                  </a:lnTo>
                  <a:lnTo>
                    <a:pt x="118" y="214"/>
                  </a:lnTo>
                  <a:lnTo>
                    <a:pt x="127" y="217"/>
                  </a:lnTo>
                  <a:lnTo>
                    <a:pt x="137" y="221"/>
                  </a:lnTo>
                  <a:lnTo>
                    <a:pt x="147" y="223"/>
                  </a:lnTo>
                  <a:lnTo>
                    <a:pt x="155" y="225"/>
                  </a:lnTo>
                  <a:lnTo>
                    <a:pt x="163" y="229"/>
                  </a:lnTo>
                  <a:lnTo>
                    <a:pt x="165" y="229"/>
                  </a:lnTo>
                  <a:lnTo>
                    <a:pt x="169" y="231"/>
                  </a:lnTo>
                  <a:lnTo>
                    <a:pt x="169" y="268"/>
                  </a:lnTo>
                  <a:lnTo>
                    <a:pt x="180" y="288"/>
                  </a:lnTo>
                  <a:lnTo>
                    <a:pt x="221" y="331"/>
                  </a:lnTo>
                  <a:lnTo>
                    <a:pt x="268" y="315"/>
                  </a:lnTo>
                  <a:lnTo>
                    <a:pt x="268" y="317"/>
                  </a:lnTo>
                  <a:lnTo>
                    <a:pt x="274" y="331"/>
                  </a:lnTo>
                  <a:lnTo>
                    <a:pt x="276" y="339"/>
                  </a:lnTo>
                  <a:lnTo>
                    <a:pt x="278" y="351"/>
                  </a:lnTo>
                  <a:lnTo>
                    <a:pt x="280" y="359"/>
                  </a:lnTo>
                  <a:lnTo>
                    <a:pt x="282" y="372"/>
                  </a:lnTo>
                  <a:lnTo>
                    <a:pt x="278" y="384"/>
                  </a:lnTo>
                  <a:lnTo>
                    <a:pt x="276" y="394"/>
                  </a:lnTo>
                  <a:lnTo>
                    <a:pt x="272" y="404"/>
                  </a:lnTo>
                  <a:lnTo>
                    <a:pt x="268" y="414"/>
                  </a:lnTo>
                  <a:lnTo>
                    <a:pt x="264" y="423"/>
                  </a:lnTo>
                  <a:lnTo>
                    <a:pt x="262" y="431"/>
                  </a:lnTo>
                  <a:lnTo>
                    <a:pt x="262" y="441"/>
                  </a:lnTo>
                  <a:lnTo>
                    <a:pt x="264" y="451"/>
                  </a:lnTo>
                  <a:lnTo>
                    <a:pt x="264" y="461"/>
                  </a:lnTo>
                  <a:lnTo>
                    <a:pt x="268" y="470"/>
                  </a:lnTo>
                  <a:lnTo>
                    <a:pt x="274" y="478"/>
                  </a:lnTo>
                  <a:lnTo>
                    <a:pt x="278" y="488"/>
                  </a:lnTo>
                  <a:lnTo>
                    <a:pt x="286" y="500"/>
                  </a:lnTo>
                  <a:lnTo>
                    <a:pt x="290" y="506"/>
                  </a:lnTo>
                  <a:lnTo>
                    <a:pt x="29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091" y="645"/>
              <a:ext cx="39" cy="49"/>
            </a:xfrm>
            <a:custGeom>
              <a:avLst/>
              <a:gdLst>
                <a:gd name="T0" fmla="*/ 58 w 78"/>
                <a:gd name="T1" fmla="*/ 44 h 98"/>
                <a:gd name="T2" fmla="*/ 11 w 78"/>
                <a:gd name="T3" fmla="*/ 0 h 98"/>
                <a:gd name="T4" fmla="*/ 0 w 78"/>
                <a:gd name="T5" fmla="*/ 8 h 98"/>
                <a:gd name="T6" fmla="*/ 6 w 78"/>
                <a:gd name="T7" fmla="*/ 22 h 98"/>
                <a:gd name="T8" fmla="*/ 47 w 78"/>
                <a:gd name="T9" fmla="*/ 51 h 98"/>
                <a:gd name="T10" fmla="*/ 8 w 78"/>
                <a:gd name="T11" fmla="*/ 79 h 98"/>
                <a:gd name="T12" fmla="*/ 11 w 78"/>
                <a:gd name="T13" fmla="*/ 98 h 98"/>
                <a:gd name="T14" fmla="*/ 33 w 78"/>
                <a:gd name="T15" fmla="*/ 98 h 98"/>
                <a:gd name="T16" fmla="*/ 78 w 78"/>
                <a:gd name="T17" fmla="*/ 47 h 98"/>
                <a:gd name="T18" fmla="*/ 58 w 78"/>
                <a:gd name="T19" fmla="*/ 44 h 98"/>
                <a:gd name="T20" fmla="*/ 58 w 78"/>
                <a:gd name="T21" fmla="*/ 4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98">
                  <a:moveTo>
                    <a:pt x="58" y="44"/>
                  </a:moveTo>
                  <a:lnTo>
                    <a:pt x="11" y="0"/>
                  </a:lnTo>
                  <a:lnTo>
                    <a:pt x="0" y="8"/>
                  </a:lnTo>
                  <a:lnTo>
                    <a:pt x="6" y="22"/>
                  </a:lnTo>
                  <a:lnTo>
                    <a:pt x="47" y="51"/>
                  </a:lnTo>
                  <a:lnTo>
                    <a:pt x="8" y="79"/>
                  </a:lnTo>
                  <a:lnTo>
                    <a:pt x="11" y="98"/>
                  </a:lnTo>
                  <a:lnTo>
                    <a:pt x="33" y="98"/>
                  </a:lnTo>
                  <a:lnTo>
                    <a:pt x="78" y="47"/>
                  </a:lnTo>
                  <a:lnTo>
                    <a:pt x="58" y="44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116" y="545"/>
              <a:ext cx="36" cy="38"/>
            </a:xfrm>
            <a:custGeom>
              <a:avLst/>
              <a:gdLst>
                <a:gd name="T0" fmla="*/ 0 w 70"/>
                <a:gd name="T1" fmla="*/ 0 h 77"/>
                <a:gd name="T2" fmla="*/ 70 w 70"/>
                <a:gd name="T3" fmla="*/ 47 h 77"/>
                <a:gd name="T4" fmla="*/ 27 w 70"/>
                <a:gd name="T5" fmla="*/ 77 h 77"/>
                <a:gd name="T6" fmla="*/ 27 w 70"/>
                <a:gd name="T7" fmla="*/ 38 h 77"/>
                <a:gd name="T8" fmla="*/ 0 w 70"/>
                <a:gd name="T9" fmla="*/ 0 h 77"/>
                <a:gd name="T10" fmla="*/ 0 w 70"/>
                <a:gd name="T1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7">
                  <a:moveTo>
                    <a:pt x="0" y="0"/>
                  </a:moveTo>
                  <a:lnTo>
                    <a:pt x="70" y="47"/>
                  </a:lnTo>
                  <a:lnTo>
                    <a:pt x="27" y="77"/>
                  </a:lnTo>
                  <a:lnTo>
                    <a:pt x="27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086" y="559"/>
              <a:ext cx="143" cy="58"/>
            </a:xfrm>
            <a:custGeom>
              <a:avLst/>
              <a:gdLst>
                <a:gd name="T0" fmla="*/ 266 w 286"/>
                <a:gd name="T1" fmla="*/ 0 h 116"/>
                <a:gd name="T2" fmla="*/ 35 w 286"/>
                <a:gd name="T3" fmla="*/ 49 h 116"/>
                <a:gd name="T4" fmla="*/ 14 w 286"/>
                <a:gd name="T5" fmla="*/ 6 h 116"/>
                <a:gd name="T6" fmla="*/ 10 w 286"/>
                <a:gd name="T7" fmla="*/ 4 h 116"/>
                <a:gd name="T8" fmla="*/ 6 w 286"/>
                <a:gd name="T9" fmla="*/ 2 h 116"/>
                <a:gd name="T10" fmla="*/ 2 w 286"/>
                <a:gd name="T11" fmla="*/ 2 h 116"/>
                <a:gd name="T12" fmla="*/ 0 w 286"/>
                <a:gd name="T13" fmla="*/ 8 h 116"/>
                <a:gd name="T14" fmla="*/ 0 w 286"/>
                <a:gd name="T15" fmla="*/ 14 h 116"/>
                <a:gd name="T16" fmla="*/ 2 w 286"/>
                <a:gd name="T17" fmla="*/ 25 h 116"/>
                <a:gd name="T18" fmla="*/ 4 w 286"/>
                <a:gd name="T19" fmla="*/ 33 h 116"/>
                <a:gd name="T20" fmla="*/ 8 w 286"/>
                <a:gd name="T21" fmla="*/ 43 h 116"/>
                <a:gd name="T22" fmla="*/ 10 w 286"/>
                <a:gd name="T23" fmla="*/ 53 h 116"/>
                <a:gd name="T24" fmla="*/ 12 w 286"/>
                <a:gd name="T25" fmla="*/ 61 h 116"/>
                <a:gd name="T26" fmla="*/ 14 w 286"/>
                <a:gd name="T27" fmla="*/ 68 h 116"/>
                <a:gd name="T28" fmla="*/ 16 w 286"/>
                <a:gd name="T29" fmla="*/ 78 h 116"/>
                <a:gd name="T30" fmla="*/ 18 w 286"/>
                <a:gd name="T31" fmla="*/ 86 h 116"/>
                <a:gd name="T32" fmla="*/ 21 w 286"/>
                <a:gd name="T33" fmla="*/ 94 h 116"/>
                <a:gd name="T34" fmla="*/ 21 w 286"/>
                <a:gd name="T35" fmla="*/ 106 h 116"/>
                <a:gd name="T36" fmla="*/ 25 w 286"/>
                <a:gd name="T37" fmla="*/ 110 h 116"/>
                <a:gd name="T38" fmla="*/ 49 w 286"/>
                <a:gd name="T39" fmla="*/ 116 h 116"/>
                <a:gd name="T40" fmla="*/ 49 w 286"/>
                <a:gd name="T41" fmla="*/ 59 h 116"/>
                <a:gd name="T42" fmla="*/ 209 w 286"/>
                <a:gd name="T43" fmla="*/ 45 h 116"/>
                <a:gd name="T44" fmla="*/ 215 w 286"/>
                <a:gd name="T45" fmla="*/ 25 h 116"/>
                <a:gd name="T46" fmla="*/ 258 w 286"/>
                <a:gd name="T47" fmla="*/ 10 h 116"/>
                <a:gd name="T48" fmla="*/ 266 w 286"/>
                <a:gd name="T49" fmla="*/ 29 h 116"/>
                <a:gd name="T50" fmla="*/ 286 w 286"/>
                <a:gd name="T51" fmla="*/ 17 h 116"/>
                <a:gd name="T52" fmla="*/ 266 w 286"/>
                <a:gd name="T53" fmla="*/ 0 h 116"/>
                <a:gd name="T54" fmla="*/ 266 w 286"/>
                <a:gd name="T5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6" h="116">
                  <a:moveTo>
                    <a:pt x="266" y="0"/>
                  </a:moveTo>
                  <a:lnTo>
                    <a:pt x="35" y="49"/>
                  </a:lnTo>
                  <a:lnTo>
                    <a:pt x="14" y="6"/>
                  </a:lnTo>
                  <a:lnTo>
                    <a:pt x="10" y="4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2" y="25"/>
                  </a:lnTo>
                  <a:lnTo>
                    <a:pt x="4" y="33"/>
                  </a:lnTo>
                  <a:lnTo>
                    <a:pt x="8" y="43"/>
                  </a:lnTo>
                  <a:lnTo>
                    <a:pt x="10" y="53"/>
                  </a:lnTo>
                  <a:lnTo>
                    <a:pt x="12" y="61"/>
                  </a:lnTo>
                  <a:lnTo>
                    <a:pt x="14" y="68"/>
                  </a:lnTo>
                  <a:lnTo>
                    <a:pt x="16" y="78"/>
                  </a:lnTo>
                  <a:lnTo>
                    <a:pt x="18" y="86"/>
                  </a:lnTo>
                  <a:lnTo>
                    <a:pt x="21" y="94"/>
                  </a:lnTo>
                  <a:lnTo>
                    <a:pt x="21" y="106"/>
                  </a:lnTo>
                  <a:lnTo>
                    <a:pt x="25" y="110"/>
                  </a:lnTo>
                  <a:lnTo>
                    <a:pt x="49" y="116"/>
                  </a:lnTo>
                  <a:lnTo>
                    <a:pt x="49" y="59"/>
                  </a:lnTo>
                  <a:lnTo>
                    <a:pt x="209" y="45"/>
                  </a:lnTo>
                  <a:lnTo>
                    <a:pt x="215" y="25"/>
                  </a:lnTo>
                  <a:lnTo>
                    <a:pt x="258" y="10"/>
                  </a:lnTo>
                  <a:lnTo>
                    <a:pt x="266" y="29"/>
                  </a:lnTo>
                  <a:lnTo>
                    <a:pt x="286" y="17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2037" y="767"/>
              <a:ext cx="208" cy="365"/>
            </a:xfrm>
            <a:custGeom>
              <a:avLst/>
              <a:gdLst>
                <a:gd name="T0" fmla="*/ 407 w 417"/>
                <a:gd name="T1" fmla="*/ 2 h 729"/>
                <a:gd name="T2" fmla="*/ 374 w 417"/>
                <a:gd name="T3" fmla="*/ 13 h 729"/>
                <a:gd name="T4" fmla="*/ 346 w 417"/>
                <a:gd name="T5" fmla="*/ 31 h 729"/>
                <a:gd name="T6" fmla="*/ 315 w 417"/>
                <a:gd name="T7" fmla="*/ 53 h 729"/>
                <a:gd name="T8" fmla="*/ 282 w 417"/>
                <a:gd name="T9" fmla="*/ 86 h 729"/>
                <a:gd name="T10" fmla="*/ 249 w 417"/>
                <a:gd name="T11" fmla="*/ 121 h 729"/>
                <a:gd name="T12" fmla="*/ 221 w 417"/>
                <a:gd name="T13" fmla="*/ 158 h 729"/>
                <a:gd name="T14" fmla="*/ 198 w 417"/>
                <a:gd name="T15" fmla="*/ 186 h 729"/>
                <a:gd name="T16" fmla="*/ 182 w 417"/>
                <a:gd name="T17" fmla="*/ 213 h 729"/>
                <a:gd name="T18" fmla="*/ 4 w 417"/>
                <a:gd name="T19" fmla="*/ 427 h 729"/>
                <a:gd name="T20" fmla="*/ 22 w 417"/>
                <a:gd name="T21" fmla="*/ 421 h 729"/>
                <a:gd name="T22" fmla="*/ 53 w 417"/>
                <a:gd name="T23" fmla="*/ 408 h 729"/>
                <a:gd name="T24" fmla="*/ 90 w 417"/>
                <a:gd name="T25" fmla="*/ 380 h 729"/>
                <a:gd name="T26" fmla="*/ 137 w 417"/>
                <a:gd name="T27" fmla="*/ 347 h 729"/>
                <a:gd name="T28" fmla="*/ 182 w 417"/>
                <a:gd name="T29" fmla="*/ 313 h 729"/>
                <a:gd name="T30" fmla="*/ 219 w 417"/>
                <a:gd name="T31" fmla="*/ 286 h 729"/>
                <a:gd name="T32" fmla="*/ 239 w 417"/>
                <a:gd name="T33" fmla="*/ 272 h 729"/>
                <a:gd name="T34" fmla="*/ 239 w 417"/>
                <a:gd name="T35" fmla="*/ 286 h 729"/>
                <a:gd name="T36" fmla="*/ 229 w 417"/>
                <a:gd name="T37" fmla="*/ 315 h 729"/>
                <a:gd name="T38" fmla="*/ 217 w 417"/>
                <a:gd name="T39" fmla="*/ 357 h 729"/>
                <a:gd name="T40" fmla="*/ 206 w 417"/>
                <a:gd name="T41" fmla="*/ 396 h 729"/>
                <a:gd name="T42" fmla="*/ 198 w 417"/>
                <a:gd name="T43" fmla="*/ 421 h 729"/>
                <a:gd name="T44" fmla="*/ 188 w 417"/>
                <a:gd name="T45" fmla="*/ 447 h 729"/>
                <a:gd name="T46" fmla="*/ 172 w 417"/>
                <a:gd name="T47" fmla="*/ 488 h 729"/>
                <a:gd name="T48" fmla="*/ 162 w 417"/>
                <a:gd name="T49" fmla="*/ 511 h 729"/>
                <a:gd name="T50" fmla="*/ 147 w 417"/>
                <a:gd name="T51" fmla="*/ 551 h 729"/>
                <a:gd name="T52" fmla="*/ 129 w 417"/>
                <a:gd name="T53" fmla="*/ 588 h 729"/>
                <a:gd name="T54" fmla="*/ 116 w 417"/>
                <a:gd name="T55" fmla="*/ 617 h 729"/>
                <a:gd name="T56" fmla="*/ 311 w 417"/>
                <a:gd name="T57" fmla="*/ 729 h 729"/>
                <a:gd name="T58" fmla="*/ 315 w 417"/>
                <a:gd name="T59" fmla="*/ 713 h 729"/>
                <a:gd name="T60" fmla="*/ 325 w 417"/>
                <a:gd name="T61" fmla="*/ 678 h 729"/>
                <a:gd name="T62" fmla="*/ 333 w 417"/>
                <a:gd name="T63" fmla="*/ 639 h 729"/>
                <a:gd name="T64" fmla="*/ 337 w 417"/>
                <a:gd name="T65" fmla="*/ 615 h 729"/>
                <a:gd name="T66" fmla="*/ 341 w 417"/>
                <a:gd name="T67" fmla="*/ 570 h 729"/>
                <a:gd name="T68" fmla="*/ 335 w 417"/>
                <a:gd name="T69" fmla="*/ 541 h 729"/>
                <a:gd name="T70" fmla="*/ 309 w 417"/>
                <a:gd name="T71" fmla="*/ 529 h 729"/>
                <a:gd name="T72" fmla="*/ 278 w 417"/>
                <a:gd name="T73" fmla="*/ 535 h 729"/>
                <a:gd name="T74" fmla="*/ 241 w 417"/>
                <a:gd name="T75" fmla="*/ 545 h 729"/>
                <a:gd name="T76" fmla="*/ 211 w 417"/>
                <a:gd name="T77" fmla="*/ 555 h 729"/>
                <a:gd name="T78" fmla="*/ 190 w 417"/>
                <a:gd name="T79" fmla="*/ 549 h 729"/>
                <a:gd name="T80" fmla="*/ 184 w 417"/>
                <a:gd name="T81" fmla="*/ 523 h 729"/>
                <a:gd name="T82" fmla="*/ 192 w 417"/>
                <a:gd name="T83" fmla="*/ 486 h 729"/>
                <a:gd name="T84" fmla="*/ 204 w 417"/>
                <a:gd name="T85" fmla="*/ 462 h 729"/>
                <a:gd name="T86" fmla="*/ 215 w 417"/>
                <a:gd name="T87" fmla="*/ 435 h 729"/>
                <a:gd name="T88" fmla="*/ 229 w 417"/>
                <a:gd name="T89" fmla="*/ 409 h 729"/>
                <a:gd name="T90" fmla="*/ 251 w 417"/>
                <a:gd name="T91" fmla="*/ 374 h 729"/>
                <a:gd name="T92" fmla="*/ 284 w 417"/>
                <a:gd name="T93" fmla="*/ 335 h 729"/>
                <a:gd name="T94" fmla="*/ 317 w 417"/>
                <a:gd name="T95" fmla="*/ 311 h 729"/>
                <a:gd name="T96" fmla="*/ 346 w 417"/>
                <a:gd name="T97" fmla="*/ 311 h 729"/>
                <a:gd name="T98" fmla="*/ 370 w 417"/>
                <a:gd name="T99" fmla="*/ 325 h 729"/>
                <a:gd name="T100" fmla="*/ 395 w 417"/>
                <a:gd name="T101" fmla="*/ 360 h 729"/>
                <a:gd name="T102" fmla="*/ 399 w 417"/>
                <a:gd name="T103" fmla="*/ 260 h 729"/>
                <a:gd name="T104" fmla="*/ 370 w 417"/>
                <a:gd name="T105" fmla="*/ 129 h 729"/>
                <a:gd name="T106" fmla="*/ 417 w 417"/>
                <a:gd name="T107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7" h="729">
                  <a:moveTo>
                    <a:pt x="417" y="0"/>
                  </a:moveTo>
                  <a:lnTo>
                    <a:pt x="415" y="0"/>
                  </a:lnTo>
                  <a:lnTo>
                    <a:pt x="407" y="2"/>
                  </a:lnTo>
                  <a:lnTo>
                    <a:pt x="395" y="5"/>
                  </a:lnTo>
                  <a:lnTo>
                    <a:pt x="382" y="11"/>
                  </a:lnTo>
                  <a:lnTo>
                    <a:pt x="374" y="13"/>
                  </a:lnTo>
                  <a:lnTo>
                    <a:pt x="364" y="19"/>
                  </a:lnTo>
                  <a:lnTo>
                    <a:pt x="356" y="23"/>
                  </a:lnTo>
                  <a:lnTo>
                    <a:pt x="346" y="31"/>
                  </a:lnTo>
                  <a:lnTo>
                    <a:pt x="337" y="35"/>
                  </a:lnTo>
                  <a:lnTo>
                    <a:pt x="325" y="45"/>
                  </a:lnTo>
                  <a:lnTo>
                    <a:pt x="315" y="53"/>
                  </a:lnTo>
                  <a:lnTo>
                    <a:pt x="303" y="64"/>
                  </a:lnTo>
                  <a:lnTo>
                    <a:pt x="292" y="74"/>
                  </a:lnTo>
                  <a:lnTo>
                    <a:pt x="282" y="86"/>
                  </a:lnTo>
                  <a:lnTo>
                    <a:pt x="270" y="96"/>
                  </a:lnTo>
                  <a:lnTo>
                    <a:pt x="260" y="109"/>
                  </a:lnTo>
                  <a:lnTo>
                    <a:pt x="249" y="121"/>
                  </a:lnTo>
                  <a:lnTo>
                    <a:pt x="239" y="133"/>
                  </a:lnTo>
                  <a:lnTo>
                    <a:pt x="229" y="147"/>
                  </a:lnTo>
                  <a:lnTo>
                    <a:pt x="221" y="158"/>
                  </a:lnTo>
                  <a:lnTo>
                    <a:pt x="211" y="168"/>
                  </a:lnTo>
                  <a:lnTo>
                    <a:pt x="206" y="180"/>
                  </a:lnTo>
                  <a:lnTo>
                    <a:pt x="198" y="186"/>
                  </a:lnTo>
                  <a:lnTo>
                    <a:pt x="192" y="196"/>
                  </a:lnTo>
                  <a:lnTo>
                    <a:pt x="184" y="207"/>
                  </a:lnTo>
                  <a:lnTo>
                    <a:pt x="182" y="213"/>
                  </a:lnTo>
                  <a:lnTo>
                    <a:pt x="2" y="419"/>
                  </a:lnTo>
                  <a:lnTo>
                    <a:pt x="0" y="423"/>
                  </a:lnTo>
                  <a:lnTo>
                    <a:pt x="4" y="427"/>
                  </a:lnTo>
                  <a:lnTo>
                    <a:pt x="8" y="425"/>
                  </a:lnTo>
                  <a:lnTo>
                    <a:pt x="18" y="425"/>
                  </a:lnTo>
                  <a:lnTo>
                    <a:pt x="22" y="421"/>
                  </a:lnTo>
                  <a:lnTo>
                    <a:pt x="31" y="419"/>
                  </a:lnTo>
                  <a:lnTo>
                    <a:pt x="41" y="411"/>
                  </a:lnTo>
                  <a:lnTo>
                    <a:pt x="53" y="408"/>
                  </a:lnTo>
                  <a:lnTo>
                    <a:pt x="63" y="398"/>
                  </a:lnTo>
                  <a:lnTo>
                    <a:pt x="76" y="392"/>
                  </a:lnTo>
                  <a:lnTo>
                    <a:pt x="90" y="380"/>
                  </a:lnTo>
                  <a:lnTo>
                    <a:pt x="106" y="370"/>
                  </a:lnTo>
                  <a:lnTo>
                    <a:pt x="119" y="358"/>
                  </a:lnTo>
                  <a:lnTo>
                    <a:pt x="137" y="347"/>
                  </a:lnTo>
                  <a:lnTo>
                    <a:pt x="153" y="335"/>
                  </a:lnTo>
                  <a:lnTo>
                    <a:pt x="168" y="325"/>
                  </a:lnTo>
                  <a:lnTo>
                    <a:pt x="182" y="313"/>
                  </a:lnTo>
                  <a:lnTo>
                    <a:pt x="196" y="304"/>
                  </a:lnTo>
                  <a:lnTo>
                    <a:pt x="207" y="294"/>
                  </a:lnTo>
                  <a:lnTo>
                    <a:pt x="219" y="286"/>
                  </a:lnTo>
                  <a:lnTo>
                    <a:pt x="227" y="278"/>
                  </a:lnTo>
                  <a:lnTo>
                    <a:pt x="235" y="274"/>
                  </a:lnTo>
                  <a:lnTo>
                    <a:pt x="239" y="272"/>
                  </a:lnTo>
                  <a:lnTo>
                    <a:pt x="243" y="272"/>
                  </a:lnTo>
                  <a:lnTo>
                    <a:pt x="241" y="274"/>
                  </a:lnTo>
                  <a:lnTo>
                    <a:pt x="239" y="286"/>
                  </a:lnTo>
                  <a:lnTo>
                    <a:pt x="235" y="294"/>
                  </a:lnTo>
                  <a:lnTo>
                    <a:pt x="231" y="306"/>
                  </a:lnTo>
                  <a:lnTo>
                    <a:pt x="229" y="315"/>
                  </a:lnTo>
                  <a:lnTo>
                    <a:pt x="225" y="329"/>
                  </a:lnTo>
                  <a:lnTo>
                    <a:pt x="221" y="343"/>
                  </a:lnTo>
                  <a:lnTo>
                    <a:pt x="217" y="357"/>
                  </a:lnTo>
                  <a:lnTo>
                    <a:pt x="211" y="372"/>
                  </a:lnTo>
                  <a:lnTo>
                    <a:pt x="207" y="388"/>
                  </a:lnTo>
                  <a:lnTo>
                    <a:pt x="206" y="396"/>
                  </a:lnTo>
                  <a:lnTo>
                    <a:pt x="202" y="406"/>
                  </a:lnTo>
                  <a:lnTo>
                    <a:pt x="198" y="411"/>
                  </a:lnTo>
                  <a:lnTo>
                    <a:pt x="198" y="421"/>
                  </a:lnTo>
                  <a:lnTo>
                    <a:pt x="194" y="429"/>
                  </a:lnTo>
                  <a:lnTo>
                    <a:pt x="192" y="439"/>
                  </a:lnTo>
                  <a:lnTo>
                    <a:pt x="188" y="447"/>
                  </a:lnTo>
                  <a:lnTo>
                    <a:pt x="186" y="457"/>
                  </a:lnTo>
                  <a:lnTo>
                    <a:pt x="178" y="472"/>
                  </a:lnTo>
                  <a:lnTo>
                    <a:pt x="172" y="488"/>
                  </a:lnTo>
                  <a:lnTo>
                    <a:pt x="168" y="496"/>
                  </a:lnTo>
                  <a:lnTo>
                    <a:pt x="166" y="504"/>
                  </a:lnTo>
                  <a:lnTo>
                    <a:pt x="162" y="511"/>
                  </a:lnTo>
                  <a:lnTo>
                    <a:pt x="159" y="521"/>
                  </a:lnTo>
                  <a:lnTo>
                    <a:pt x="153" y="535"/>
                  </a:lnTo>
                  <a:lnTo>
                    <a:pt x="147" y="551"/>
                  </a:lnTo>
                  <a:lnTo>
                    <a:pt x="139" y="564"/>
                  </a:lnTo>
                  <a:lnTo>
                    <a:pt x="135" y="576"/>
                  </a:lnTo>
                  <a:lnTo>
                    <a:pt x="129" y="588"/>
                  </a:lnTo>
                  <a:lnTo>
                    <a:pt x="123" y="598"/>
                  </a:lnTo>
                  <a:lnTo>
                    <a:pt x="119" y="608"/>
                  </a:lnTo>
                  <a:lnTo>
                    <a:pt x="116" y="617"/>
                  </a:lnTo>
                  <a:lnTo>
                    <a:pt x="110" y="627"/>
                  </a:lnTo>
                  <a:lnTo>
                    <a:pt x="110" y="631"/>
                  </a:lnTo>
                  <a:lnTo>
                    <a:pt x="311" y="729"/>
                  </a:lnTo>
                  <a:lnTo>
                    <a:pt x="311" y="727"/>
                  </a:lnTo>
                  <a:lnTo>
                    <a:pt x="313" y="723"/>
                  </a:lnTo>
                  <a:lnTo>
                    <a:pt x="315" y="713"/>
                  </a:lnTo>
                  <a:lnTo>
                    <a:pt x="317" y="704"/>
                  </a:lnTo>
                  <a:lnTo>
                    <a:pt x="321" y="690"/>
                  </a:lnTo>
                  <a:lnTo>
                    <a:pt x="325" y="678"/>
                  </a:lnTo>
                  <a:lnTo>
                    <a:pt x="329" y="662"/>
                  </a:lnTo>
                  <a:lnTo>
                    <a:pt x="333" y="649"/>
                  </a:lnTo>
                  <a:lnTo>
                    <a:pt x="333" y="639"/>
                  </a:lnTo>
                  <a:lnTo>
                    <a:pt x="335" y="631"/>
                  </a:lnTo>
                  <a:lnTo>
                    <a:pt x="337" y="623"/>
                  </a:lnTo>
                  <a:lnTo>
                    <a:pt x="337" y="615"/>
                  </a:lnTo>
                  <a:lnTo>
                    <a:pt x="339" y="598"/>
                  </a:lnTo>
                  <a:lnTo>
                    <a:pt x="343" y="584"/>
                  </a:lnTo>
                  <a:lnTo>
                    <a:pt x="341" y="570"/>
                  </a:lnTo>
                  <a:lnTo>
                    <a:pt x="341" y="557"/>
                  </a:lnTo>
                  <a:lnTo>
                    <a:pt x="337" y="549"/>
                  </a:lnTo>
                  <a:lnTo>
                    <a:pt x="335" y="541"/>
                  </a:lnTo>
                  <a:lnTo>
                    <a:pt x="327" y="535"/>
                  </a:lnTo>
                  <a:lnTo>
                    <a:pt x="319" y="531"/>
                  </a:lnTo>
                  <a:lnTo>
                    <a:pt x="309" y="529"/>
                  </a:lnTo>
                  <a:lnTo>
                    <a:pt x="299" y="531"/>
                  </a:lnTo>
                  <a:lnTo>
                    <a:pt x="288" y="531"/>
                  </a:lnTo>
                  <a:lnTo>
                    <a:pt x="278" y="535"/>
                  </a:lnTo>
                  <a:lnTo>
                    <a:pt x="264" y="537"/>
                  </a:lnTo>
                  <a:lnTo>
                    <a:pt x="254" y="543"/>
                  </a:lnTo>
                  <a:lnTo>
                    <a:pt x="241" y="545"/>
                  </a:lnTo>
                  <a:lnTo>
                    <a:pt x="231" y="549"/>
                  </a:lnTo>
                  <a:lnTo>
                    <a:pt x="219" y="551"/>
                  </a:lnTo>
                  <a:lnTo>
                    <a:pt x="211" y="555"/>
                  </a:lnTo>
                  <a:lnTo>
                    <a:pt x="202" y="553"/>
                  </a:lnTo>
                  <a:lnTo>
                    <a:pt x="194" y="553"/>
                  </a:lnTo>
                  <a:lnTo>
                    <a:pt x="190" y="549"/>
                  </a:lnTo>
                  <a:lnTo>
                    <a:pt x="186" y="545"/>
                  </a:lnTo>
                  <a:lnTo>
                    <a:pt x="184" y="533"/>
                  </a:lnTo>
                  <a:lnTo>
                    <a:pt x="184" y="523"/>
                  </a:lnTo>
                  <a:lnTo>
                    <a:pt x="186" y="509"/>
                  </a:lnTo>
                  <a:lnTo>
                    <a:pt x="192" y="496"/>
                  </a:lnTo>
                  <a:lnTo>
                    <a:pt x="192" y="486"/>
                  </a:lnTo>
                  <a:lnTo>
                    <a:pt x="196" y="478"/>
                  </a:lnTo>
                  <a:lnTo>
                    <a:pt x="198" y="470"/>
                  </a:lnTo>
                  <a:lnTo>
                    <a:pt x="204" y="462"/>
                  </a:lnTo>
                  <a:lnTo>
                    <a:pt x="206" y="453"/>
                  </a:lnTo>
                  <a:lnTo>
                    <a:pt x="211" y="445"/>
                  </a:lnTo>
                  <a:lnTo>
                    <a:pt x="215" y="435"/>
                  </a:lnTo>
                  <a:lnTo>
                    <a:pt x="219" y="427"/>
                  </a:lnTo>
                  <a:lnTo>
                    <a:pt x="225" y="419"/>
                  </a:lnTo>
                  <a:lnTo>
                    <a:pt x="229" y="409"/>
                  </a:lnTo>
                  <a:lnTo>
                    <a:pt x="233" y="400"/>
                  </a:lnTo>
                  <a:lnTo>
                    <a:pt x="239" y="392"/>
                  </a:lnTo>
                  <a:lnTo>
                    <a:pt x="251" y="374"/>
                  </a:lnTo>
                  <a:lnTo>
                    <a:pt x="262" y="360"/>
                  </a:lnTo>
                  <a:lnTo>
                    <a:pt x="272" y="345"/>
                  </a:lnTo>
                  <a:lnTo>
                    <a:pt x="284" y="335"/>
                  </a:lnTo>
                  <a:lnTo>
                    <a:pt x="297" y="325"/>
                  </a:lnTo>
                  <a:lnTo>
                    <a:pt x="309" y="319"/>
                  </a:lnTo>
                  <a:lnTo>
                    <a:pt x="317" y="311"/>
                  </a:lnTo>
                  <a:lnTo>
                    <a:pt x="329" y="311"/>
                  </a:lnTo>
                  <a:lnTo>
                    <a:pt x="337" y="309"/>
                  </a:lnTo>
                  <a:lnTo>
                    <a:pt x="346" y="311"/>
                  </a:lnTo>
                  <a:lnTo>
                    <a:pt x="354" y="315"/>
                  </a:lnTo>
                  <a:lnTo>
                    <a:pt x="362" y="319"/>
                  </a:lnTo>
                  <a:lnTo>
                    <a:pt x="370" y="325"/>
                  </a:lnTo>
                  <a:lnTo>
                    <a:pt x="376" y="333"/>
                  </a:lnTo>
                  <a:lnTo>
                    <a:pt x="388" y="347"/>
                  </a:lnTo>
                  <a:lnTo>
                    <a:pt x="395" y="360"/>
                  </a:lnTo>
                  <a:lnTo>
                    <a:pt x="401" y="372"/>
                  </a:lnTo>
                  <a:lnTo>
                    <a:pt x="403" y="376"/>
                  </a:lnTo>
                  <a:lnTo>
                    <a:pt x="399" y="260"/>
                  </a:lnTo>
                  <a:lnTo>
                    <a:pt x="309" y="206"/>
                  </a:lnTo>
                  <a:lnTo>
                    <a:pt x="337" y="160"/>
                  </a:lnTo>
                  <a:lnTo>
                    <a:pt x="370" y="129"/>
                  </a:lnTo>
                  <a:lnTo>
                    <a:pt x="417" y="5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C27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1634" y="946"/>
              <a:ext cx="401" cy="149"/>
            </a:xfrm>
            <a:custGeom>
              <a:avLst/>
              <a:gdLst>
                <a:gd name="T0" fmla="*/ 59 w 802"/>
                <a:gd name="T1" fmla="*/ 71 h 299"/>
                <a:gd name="T2" fmla="*/ 0 w 802"/>
                <a:gd name="T3" fmla="*/ 89 h 299"/>
                <a:gd name="T4" fmla="*/ 0 w 802"/>
                <a:gd name="T5" fmla="*/ 110 h 299"/>
                <a:gd name="T6" fmla="*/ 2 w 802"/>
                <a:gd name="T7" fmla="*/ 110 h 299"/>
                <a:gd name="T8" fmla="*/ 12 w 802"/>
                <a:gd name="T9" fmla="*/ 112 h 299"/>
                <a:gd name="T10" fmla="*/ 17 w 802"/>
                <a:gd name="T11" fmla="*/ 112 h 299"/>
                <a:gd name="T12" fmla="*/ 25 w 802"/>
                <a:gd name="T13" fmla="*/ 114 h 299"/>
                <a:gd name="T14" fmla="*/ 33 w 802"/>
                <a:gd name="T15" fmla="*/ 116 h 299"/>
                <a:gd name="T16" fmla="*/ 45 w 802"/>
                <a:gd name="T17" fmla="*/ 120 h 299"/>
                <a:gd name="T18" fmla="*/ 55 w 802"/>
                <a:gd name="T19" fmla="*/ 124 h 299"/>
                <a:gd name="T20" fmla="*/ 68 w 802"/>
                <a:gd name="T21" fmla="*/ 128 h 299"/>
                <a:gd name="T22" fmla="*/ 82 w 802"/>
                <a:gd name="T23" fmla="*/ 134 h 299"/>
                <a:gd name="T24" fmla="*/ 98 w 802"/>
                <a:gd name="T25" fmla="*/ 140 h 299"/>
                <a:gd name="T26" fmla="*/ 111 w 802"/>
                <a:gd name="T27" fmla="*/ 144 h 299"/>
                <a:gd name="T28" fmla="*/ 129 w 802"/>
                <a:gd name="T29" fmla="*/ 151 h 299"/>
                <a:gd name="T30" fmla="*/ 137 w 802"/>
                <a:gd name="T31" fmla="*/ 155 h 299"/>
                <a:gd name="T32" fmla="*/ 147 w 802"/>
                <a:gd name="T33" fmla="*/ 159 h 299"/>
                <a:gd name="T34" fmla="*/ 156 w 802"/>
                <a:gd name="T35" fmla="*/ 165 h 299"/>
                <a:gd name="T36" fmla="*/ 166 w 802"/>
                <a:gd name="T37" fmla="*/ 169 h 299"/>
                <a:gd name="T38" fmla="*/ 176 w 802"/>
                <a:gd name="T39" fmla="*/ 173 h 299"/>
                <a:gd name="T40" fmla="*/ 184 w 802"/>
                <a:gd name="T41" fmla="*/ 177 h 299"/>
                <a:gd name="T42" fmla="*/ 194 w 802"/>
                <a:gd name="T43" fmla="*/ 181 h 299"/>
                <a:gd name="T44" fmla="*/ 203 w 802"/>
                <a:gd name="T45" fmla="*/ 187 h 299"/>
                <a:gd name="T46" fmla="*/ 213 w 802"/>
                <a:gd name="T47" fmla="*/ 191 h 299"/>
                <a:gd name="T48" fmla="*/ 223 w 802"/>
                <a:gd name="T49" fmla="*/ 197 h 299"/>
                <a:gd name="T50" fmla="*/ 233 w 802"/>
                <a:gd name="T51" fmla="*/ 202 h 299"/>
                <a:gd name="T52" fmla="*/ 243 w 802"/>
                <a:gd name="T53" fmla="*/ 208 h 299"/>
                <a:gd name="T54" fmla="*/ 252 w 802"/>
                <a:gd name="T55" fmla="*/ 212 h 299"/>
                <a:gd name="T56" fmla="*/ 262 w 802"/>
                <a:gd name="T57" fmla="*/ 218 h 299"/>
                <a:gd name="T58" fmla="*/ 270 w 802"/>
                <a:gd name="T59" fmla="*/ 224 h 299"/>
                <a:gd name="T60" fmla="*/ 280 w 802"/>
                <a:gd name="T61" fmla="*/ 230 h 299"/>
                <a:gd name="T62" fmla="*/ 288 w 802"/>
                <a:gd name="T63" fmla="*/ 234 h 299"/>
                <a:gd name="T64" fmla="*/ 297 w 802"/>
                <a:gd name="T65" fmla="*/ 240 h 299"/>
                <a:gd name="T66" fmla="*/ 307 w 802"/>
                <a:gd name="T67" fmla="*/ 246 h 299"/>
                <a:gd name="T68" fmla="*/ 315 w 802"/>
                <a:gd name="T69" fmla="*/ 252 h 299"/>
                <a:gd name="T70" fmla="*/ 329 w 802"/>
                <a:gd name="T71" fmla="*/ 259 h 299"/>
                <a:gd name="T72" fmla="*/ 344 w 802"/>
                <a:gd name="T73" fmla="*/ 269 h 299"/>
                <a:gd name="T74" fmla="*/ 356 w 802"/>
                <a:gd name="T75" fmla="*/ 277 h 299"/>
                <a:gd name="T76" fmla="*/ 368 w 802"/>
                <a:gd name="T77" fmla="*/ 285 h 299"/>
                <a:gd name="T78" fmla="*/ 376 w 802"/>
                <a:gd name="T79" fmla="*/ 289 h 299"/>
                <a:gd name="T80" fmla="*/ 383 w 802"/>
                <a:gd name="T81" fmla="*/ 295 h 299"/>
                <a:gd name="T82" fmla="*/ 387 w 802"/>
                <a:gd name="T83" fmla="*/ 299 h 299"/>
                <a:gd name="T84" fmla="*/ 391 w 802"/>
                <a:gd name="T85" fmla="*/ 299 h 299"/>
                <a:gd name="T86" fmla="*/ 624 w 802"/>
                <a:gd name="T87" fmla="*/ 116 h 299"/>
                <a:gd name="T88" fmla="*/ 755 w 802"/>
                <a:gd name="T89" fmla="*/ 53 h 299"/>
                <a:gd name="T90" fmla="*/ 802 w 802"/>
                <a:gd name="T91" fmla="*/ 24 h 299"/>
                <a:gd name="T92" fmla="*/ 790 w 802"/>
                <a:gd name="T93" fmla="*/ 4 h 299"/>
                <a:gd name="T94" fmla="*/ 683 w 802"/>
                <a:gd name="T95" fmla="*/ 0 h 299"/>
                <a:gd name="T96" fmla="*/ 59 w 802"/>
                <a:gd name="T97" fmla="*/ 71 h 299"/>
                <a:gd name="T98" fmla="*/ 59 w 802"/>
                <a:gd name="T99" fmla="*/ 7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02" h="299">
                  <a:moveTo>
                    <a:pt x="59" y="71"/>
                  </a:moveTo>
                  <a:lnTo>
                    <a:pt x="0" y="89"/>
                  </a:lnTo>
                  <a:lnTo>
                    <a:pt x="0" y="110"/>
                  </a:lnTo>
                  <a:lnTo>
                    <a:pt x="2" y="110"/>
                  </a:lnTo>
                  <a:lnTo>
                    <a:pt x="12" y="112"/>
                  </a:lnTo>
                  <a:lnTo>
                    <a:pt x="17" y="112"/>
                  </a:lnTo>
                  <a:lnTo>
                    <a:pt x="25" y="114"/>
                  </a:lnTo>
                  <a:lnTo>
                    <a:pt x="33" y="116"/>
                  </a:lnTo>
                  <a:lnTo>
                    <a:pt x="45" y="120"/>
                  </a:lnTo>
                  <a:lnTo>
                    <a:pt x="55" y="124"/>
                  </a:lnTo>
                  <a:lnTo>
                    <a:pt x="68" y="128"/>
                  </a:lnTo>
                  <a:lnTo>
                    <a:pt x="82" y="134"/>
                  </a:lnTo>
                  <a:lnTo>
                    <a:pt x="98" y="140"/>
                  </a:lnTo>
                  <a:lnTo>
                    <a:pt x="111" y="144"/>
                  </a:lnTo>
                  <a:lnTo>
                    <a:pt x="129" y="151"/>
                  </a:lnTo>
                  <a:lnTo>
                    <a:pt x="137" y="155"/>
                  </a:lnTo>
                  <a:lnTo>
                    <a:pt x="147" y="159"/>
                  </a:lnTo>
                  <a:lnTo>
                    <a:pt x="156" y="165"/>
                  </a:lnTo>
                  <a:lnTo>
                    <a:pt x="166" y="169"/>
                  </a:lnTo>
                  <a:lnTo>
                    <a:pt x="176" y="173"/>
                  </a:lnTo>
                  <a:lnTo>
                    <a:pt x="184" y="177"/>
                  </a:lnTo>
                  <a:lnTo>
                    <a:pt x="194" y="181"/>
                  </a:lnTo>
                  <a:lnTo>
                    <a:pt x="203" y="187"/>
                  </a:lnTo>
                  <a:lnTo>
                    <a:pt x="213" y="191"/>
                  </a:lnTo>
                  <a:lnTo>
                    <a:pt x="223" y="197"/>
                  </a:lnTo>
                  <a:lnTo>
                    <a:pt x="233" y="202"/>
                  </a:lnTo>
                  <a:lnTo>
                    <a:pt x="243" y="208"/>
                  </a:lnTo>
                  <a:lnTo>
                    <a:pt x="252" y="212"/>
                  </a:lnTo>
                  <a:lnTo>
                    <a:pt x="262" y="218"/>
                  </a:lnTo>
                  <a:lnTo>
                    <a:pt x="270" y="224"/>
                  </a:lnTo>
                  <a:lnTo>
                    <a:pt x="280" y="230"/>
                  </a:lnTo>
                  <a:lnTo>
                    <a:pt x="288" y="234"/>
                  </a:lnTo>
                  <a:lnTo>
                    <a:pt x="297" y="240"/>
                  </a:lnTo>
                  <a:lnTo>
                    <a:pt x="307" y="246"/>
                  </a:lnTo>
                  <a:lnTo>
                    <a:pt x="315" y="252"/>
                  </a:lnTo>
                  <a:lnTo>
                    <a:pt x="329" y="259"/>
                  </a:lnTo>
                  <a:lnTo>
                    <a:pt x="344" y="269"/>
                  </a:lnTo>
                  <a:lnTo>
                    <a:pt x="356" y="277"/>
                  </a:lnTo>
                  <a:lnTo>
                    <a:pt x="368" y="285"/>
                  </a:lnTo>
                  <a:lnTo>
                    <a:pt x="376" y="289"/>
                  </a:lnTo>
                  <a:lnTo>
                    <a:pt x="383" y="295"/>
                  </a:lnTo>
                  <a:lnTo>
                    <a:pt x="387" y="299"/>
                  </a:lnTo>
                  <a:lnTo>
                    <a:pt x="391" y="299"/>
                  </a:lnTo>
                  <a:lnTo>
                    <a:pt x="624" y="116"/>
                  </a:lnTo>
                  <a:lnTo>
                    <a:pt x="755" y="53"/>
                  </a:lnTo>
                  <a:lnTo>
                    <a:pt x="802" y="24"/>
                  </a:lnTo>
                  <a:lnTo>
                    <a:pt x="790" y="4"/>
                  </a:lnTo>
                  <a:lnTo>
                    <a:pt x="683" y="0"/>
                  </a:lnTo>
                  <a:lnTo>
                    <a:pt x="59" y="71"/>
                  </a:lnTo>
                  <a:close/>
                </a:path>
              </a:pathLst>
            </a:custGeom>
            <a:solidFill>
              <a:srgbClr val="4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1686" y="920"/>
              <a:ext cx="327" cy="152"/>
            </a:xfrm>
            <a:custGeom>
              <a:avLst/>
              <a:gdLst>
                <a:gd name="T0" fmla="*/ 546 w 653"/>
                <a:gd name="T1" fmla="*/ 0 h 304"/>
                <a:gd name="T2" fmla="*/ 634 w 653"/>
                <a:gd name="T3" fmla="*/ 25 h 304"/>
                <a:gd name="T4" fmla="*/ 653 w 653"/>
                <a:gd name="T5" fmla="*/ 70 h 304"/>
                <a:gd name="T6" fmla="*/ 540 w 653"/>
                <a:gd name="T7" fmla="*/ 133 h 304"/>
                <a:gd name="T8" fmla="*/ 501 w 653"/>
                <a:gd name="T9" fmla="*/ 154 h 304"/>
                <a:gd name="T10" fmla="*/ 499 w 653"/>
                <a:gd name="T11" fmla="*/ 153 h 304"/>
                <a:gd name="T12" fmla="*/ 491 w 653"/>
                <a:gd name="T13" fmla="*/ 149 h 304"/>
                <a:gd name="T14" fmla="*/ 481 w 653"/>
                <a:gd name="T15" fmla="*/ 145 h 304"/>
                <a:gd name="T16" fmla="*/ 473 w 653"/>
                <a:gd name="T17" fmla="*/ 149 h 304"/>
                <a:gd name="T18" fmla="*/ 465 w 653"/>
                <a:gd name="T19" fmla="*/ 153 h 304"/>
                <a:gd name="T20" fmla="*/ 459 w 653"/>
                <a:gd name="T21" fmla="*/ 164 h 304"/>
                <a:gd name="T22" fmla="*/ 457 w 653"/>
                <a:gd name="T23" fmla="*/ 172 h 304"/>
                <a:gd name="T24" fmla="*/ 457 w 653"/>
                <a:gd name="T25" fmla="*/ 178 h 304"/>
                <a:gd name="T26" fmla="*/ 272 w 653"/>
                <a:gd name="T27" fmla="*/ 304 h 304"/>
                <a:gd name="T28" fmla="*/ 0 w 653"/>
                <a:gd name="T29" fmla="*/ 151 h 304"/>
                <a:gd name="T30" fmla="*/ 162 w 653"/>
                <a:gd name="T31" fmla="*/ 47 h 304"/>
                <a:gd name="T32" fmla="*/ 546 w 653"/>
                <a:gd name="T33" fmla="*/ 0 h 304"/>
                <a:gd name="T34" fmla="*/ 546 w 653"/>
                <a:gd name="T3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3" h="304">
                  <a:moveTo>
                    <a:pt x="546" y="0"/>
                  </a:moveTo>
                  <a:lnTo>
                    <a:pt x="634" y="25"/>
                  </a:lnTo>
                  <a:lnTo>
                    <a:pt x="653" y="70"/>
                  </a:lnTo>
                  <a:lnTo>
                    <a:pt x="540" y="133"/>
                  </a:lnTo>
                  <a:lnTo>
                    <a:pt x="501" y="154"/>
                  </a:lnTo>
                  <a:lnTo>
                    <a:pt x="499" y="153"/>
                  </a:lnTo>
                  <a:lnTo>
                    <a:pt x="491" y="149"/>
                  </a:lnTo>
                  <a:lnTo>
                    <a:pt x="481" y="145"/>
                  </a:lnTo>
                  <a:lnTo>
                    <a:pt x="473" y="149"/>
                  </a:lnTo>
                  <a:lnTo>
                    <a:pt x="465" y="153"/>
                  </a:lnTo>
                  <a:lnTo>
                    <a:pt x="459" y="164"/>
                  </a:lnTo>
                  <a:lnTo>
                    <a:pt x="457" y="172"/>
                  </a:lnTo>
                  <a:lnTo>
                    <a:pt x="457" y="178"/>
                  </a:lnTo>
                  <a:lnTo>
                    <a:pt x="272" y="304"/>
                  </a:lnTo>
                  <a:lnTo>
                    <a:pt x="0" y="151"/>
                  </a:lnTo>
                  <a:lnTo>
                    <a:pt x="162" y="4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1652" y="879"/>
              <a:ext cx="365" cy="190"/>
            </a:xfrm>
            <a:custGeom>
              <a:avLst/>
              <a:gdLst>
                <a:gd name="T0" fmla="*/ 0 w 732"/>
                <a:gd name="T1" fmla="*/ 234 h 381"/>
                <a:gd name="T2" fmla="*/ 14 w 732"/>
                <a:gd name="T3" fmla="*/ 237 h 381"/>
                <a:gd name="T4" fmla="*/ 29 w 732"/>
                <a:gd name="T5" fmla="*/ 241 h 381"/>
                <a:gd name="T6" fmla="*/ 49 w 732"/>
                <a:gd name="T7" fmla="*/ 251 h 381"/>
                <a:gd name="T8" fmla="*/ 72 w 732"/>
                <a:gd name="T9" fmla="*/ 259 h 381"/>
                <a:gd name="T10" fmla="*/ 102 w 732"/>
                <a:gd name="T11" fmla="*/ 271 h 381"/>
                <a:gd name="T12" fmla="*/ 131 w 732"/>
                <a:gd name="T13" fmla="*/ 283 h 381"/>
                <a:gd name="T14" fmla="*/ 162 w 732"/>
                <a:gd name="T15" fmla="*/ 298 h 381"/>
                <a:gd name="T16" fmla="*/ 194 w 732"/>
                <a:gd name="T17" fmla="*/ 310 h 381"/>
                <a:gd name="T18" fmla="*/ 223 w 732"/>
                <a:gd name="T19" fmla="*/ 326 h 381"/>
                <a:gd name="T20" fmla="*/ 251 w 732"/>
                <a:gd name="T21" fmla="*/ 339 h 381"/>
                <a:gd name="T22" fmla="*/ 278 w 732"/>
                <a:gd name="T23" fmla="*/ 353 h 381"/>
                <a:gd name="T24" fmla="*/ 299 w 732"/>
                <a:gd name="T25" fmla="*/ 363 h 381"/>
                <a:gd name="T26" fmla="*/ 315 w 732"/>
                <a:gd name="T27" fmla="*/ 373 h 381"/>
                <a:gd name="T28" fmla="*/ 333 w 732"/>
                <a:gd name="T29" fmla="*/ 381 h 381"/>
                <a:gd name="T30" fmla="*/ 425 w 732"/>
                <a:gd name="T31" fmla="*/ 241 h 381"/>
                <a:gd name="T32" fmla="*/ 272 w 732"/>
                <a:gd name="T33" fmla="*/ 173 h 381"/>
                <a:gd name="T34" fmla="*/ 352 w 732"/>
                <a:gd name="T35" fmla="*/ 226 h 381"/>
                <a:gd name="T36" fmla="*/ 362 w 732"/>
                <a:gd name="T37" fmla="*/ 218 h 381"/>
                <a:gd name="T38" fmla="*/ 382 w 732"/>
                <a:gd name="T39" fmla="*/ 208 h 381"/>
                <a:gd name="T40" fmla="*/ 403 w 732"/>
                <a:gd name="T41" fmla="*/ 198 h 381"/>
                <a:gd name="T42" fmla="*/ 429 w 732"/>
                <a:gd name="T43" fmla="*/ 192 h 381"/>
                <a:gd name="T44" fmla="*/ 454 w 732"/>
                <a:gd name="T45" fmla="*/ 186 h 381"/>
                <a:gd name="T46" fmla="*/ 474 w 732"/>
                <a:gd name="T47" fmla="*/ 181 h 381"/>
                <a:gd name="T48" fmla="*/ 489 w 732"/>
                <a:gd name="T49" fmla="*/ 179 h 381"/>
                <a:gd name="T50" fmla="*/ 540 w 732"/>
                <a:gd name="T51" fmla="*/ 206 h 381"/>
                <a:gd name="T52" fmla="*/ 714 w 732"/>
                <a:gd name="T53" fmla="*/ 110 h 381"/>
                <a:gd name="T54" fmla="*/ 554 w 732"/>
                <a:gd name="T55" fmla="*/ 173 h 381"/>
                <a:gd name="T56" fmla="*/ 615 w 732"/>
                <a:gd name="T57" fmla="*/ 96 h 381"/>
                <a:gd name="T58" fmla="*/ 624 w 732"/>
                <a:gd name="T59" fmla="*/ 90 h 381"/>
                <a:gd name="T60" fmla="*/ 642 w 732"/>
                <a:gd name="T61" fmla="*/ 83 h 381"/>
                <a:gd name="T62" fmla="*/ 663 w 732"/>
                <a:gd name="T63" fmla="*/ 75 h 381"/>
                <a:gd name="T64" fmla="*/ 687 w 732"/>
                <a:gd name="T65" fmla="*/ 63 h 381"/>
                <a:gd name="T66" fmla="*/ 706 w 732"/>
                <a:gd name="T67" fmla="*/ 53 h 381"/>
                <a:gd name="T68" fmla="*/ 728 w 732"/>
                <a:gd name="T69" fmla="*/ 41 h 381"/>
                <a:gd name="T70" fmla="*/ 724 w 732"/>
                <a:gd name="T71" fmla="*/ 35 h 381"/>
                <a:gd name="T72" fmla="*/ 705 w 732"/>
                <a:gd name="T73" fmla="*/ 30 h 381"/>
                <a:gd name="T74" fmla="*/ 687 w 732"/>
                <a:gd name="T75" fmla="*/ 28 h 381"/>
                <a:gd name="T76" fmla="*/ 667 w 732"/>
                <a:gd name="T77" fmla="*/ 24 h 381"/>
                <a:gd name="T78" fmla="*/ 642 w 732"/>
                <a:gd name="T79" fmla="*/ 22 h 381"/>
                <a:gd name="T80" fmla="*/ 616 w 732"/>
                <a:gd name="T81" fmla="*/ 18 h 381"/>
                <a:gd name="T82" fmla="*/ 591 w 732"/>
                <a:gd name="T83" fmla="*/ 16 h 381"/>
                <a:gd name="T84" fmla="*/ 566 w 732"/>
                <a:gd name="T85" fmla="*/ 12 h 381"/>
                <a:gd name="T86" fmla="*/ 538 w 732"/>
                <a:gd name="T87" fmla="*/ 10 h 381"/>
                <a:gd name="T88" fmla="*/ 513 w 732"/>
                <a:gd name="T89" fmla="*/ 8 h 381"/>
                <a:gd name="T90" fmla="*/ 489 w 732"/>
                <a:gd name="T91" fmla="*/ 4 h 381"/>
                <a:gd name="T92" fmla="*/ 470 w 732"/>
                <a:gd name="T93" fmla="*/ 4 h 381"/>
                <a:gd name="T94" fmla="*/ 454 w 732"/>
                <a:gd name="T95" fmla="*/ 0 h 381"/>
                <a:gd name="T96" fmla="*/ 440 w 732"/>
                <a:gd name="T97" fmla="*/ 0 h 381"/>
                <a:gd name="T98" fmla="*/ 317 w 732"/>
                <a:gd name="T99" fmla="*/ 88 h 381"/>
                <a:gd name="T100" fmla="*/ 129 w 732"/>
                <a:gd name="T101" fmla="*/ 145 h 381"/>
                <a:gd name="T102" fmla="*/ 35 w 732"/>
                <a:gd name="T103" fmla="*/ 173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2" h="381">
                  <a:moveTo>
                    <a:pt x="35" y="173"/>
                  </a:moveTo>
                  <a:lnTo>
                    <a:pt x="0" y="234"/>
                  </a:lnTo>
                  <a:lnTo>
                    <a:pt x="4" y="234"/>
                  </a:lnTo>
                  <a:lnTo>
                    <a:pt x="14" y="237"/>
                  </a:lnTo>
                  <a:lnTo>
                    <a:pt x="20" y="239"/>
                  </a:lnTo>
                  <a:lnTo>
                    <a:pt x="29" y="241"/>
                  </a:lnTo>
                  <a:lnTo>
                    <a:pt x="37" y="247"/>
                  </a:lnTo>
                  <a:lnTo>
                    <a:pt x="49" y="251"/>
                  </a:lnTo>
                  <a:lnTo>
                    <a:pt x="61" y="255"/>
                  </a:lnTo>
                  <a:lnTo>
                    <a:pt x="72" y="259"/>
                  </a:lnTo>
                  <a:lnTo>
                    <a:pt x="86" y="265"/>
                  </a:lnTo>
                  <a:lnTo>
                    <a:pt x="102" y="271"/>
                  </a:lnTo>
                  <a:lnTo>
                    <a:pt x="116" y="275"/>
                  </a:lnTo>
                  <a:lnTo>
                    <a:pt x="131" y="283"/>
                  </a:lnTo>
                  <a:lnTo>
                    <a:pt x="147" y="288"/>
                  </a:lnTo>
                  <a:lnTo>
                    <a:pt x="162" y="298"/>
                  </a:lnTo>
                  <a:lnTo>
                    <a:pt x="176" y="302"/>
                  </a:lnTo>
                  <a:lnTo>
                    <a:pt x="194" y="310"/>
                  </a:lnTo>
                  <a:lnTo>
                    <a:pt x="208" y="316"/>
                  </a:lnTo>
                  <a:lnTo>
                    <a:pt x="223" y="326"/>
                  </a:lnTo>
                  <a:lnTo>
                    <a:pt x="237" y="332"/>
                  </a:lnTo>
                  <a:lnTo>
                    <a:pt x="251" y="339"/>
                  </a:lnTo>
                  <a:lnTo>
                    <a:pt x="264" y="345"/>
                  </a:lnTo>
                  <a:lnTo>
                    <a:pt x="278" y="353"/>
                  </a:lnTo>
                  <a:lnTo>
                    <a:pt x="288" y="357"/>
                  </a:lnTo>
                  <a:lnTo>
                    <a:pt x="299" y="363"/>
                  </a:lnTo>
                  <a:lnTo>
                    <a:pt x="305" y="367"/>
                  </a:lnTo>
                  <a:lnTo>
                    <a:pt x="315" y="373"/>
                  </a:lnTo>
                  <a:lnTo>
                    <a:pt x="327" y="379"/>
                  </a:lnTo>
                  <a:lnTo>
                    <a:pt x="333" y="381"/>
                  </a:lnTo>
                  <a:lnTo>
                    <a:pt x="333" y="318"/>
                  </a:lnTo>
                  <a:lnTo>
                    <a:pt x="425" y="241"/>
                  </a:lnTo>
                  <a:lnTo>
                    <a:pt x="354" y="261"/>
                  </a:lnTo>
                  <a:lnTo>
                    <a:pt x="272" y="173"/>
                  </a:lnTo>
                  <a:lnTo>
                    <a:pt x="352" y="228"/>
                  </a:lnTo>
                  <a:lnTo>
                    <a:pt x="352" y="226"/>
                  </a:lnTo>
                  <a:lnTo>
                    <a:pt x="356" y="222"/>
                  </a:lnTo>
                  <a:lnTo>
                    <a:pt x="362" y="218"/>
                  </a:lnTo>
                  <a:lnTo>
                    <a:pt x="372" y="214"/>
                  </a:lnTo>
                  <a:lnTo>
                    <a:pt x="382" y="208"/>
                  </a:lnTo>
                  <a:lnTo>
                    <a:pt x="391" y="202"/>
                  </a:lnTo>
                  <a:lnTo>
                    <a:pt x="403" y="198"/>
                  </a:lnTo>
                  <a:lnTo>
                    <a:pt x="417" y="196"/>
                  </a:lnTo>
                  <a:lnTo>
                    <a:pt x="429" y="192"/>
                  </a:lnTo>
                  <a:lnTo>
                    <a:pt x="442" y="188"/>
                  </a:lnTo>
                  <a:lnTo>
                    <a:pt x="454" y="186"/>
                  </a:lnTo>
                  <a:lnTo>
                    <a:pt x="466" y="185"/>
                  </a:lnTo>
                  <a:lnTo>
                    <a:pt x="474" y="181"/>
                  </a:lnTo>
                  <a:lnTo>
                    <a:pt x="483" y="179"/>
                  </a:lnTo>
                  <a:lnTo>
                    <a:pt x="489" y="179"/>
                  </a:lnTo>
                  <a:lnTo>
                    <a:pt x="491" y="179"/>
                  </a:lnTo>
                  <a:lnTo>
                    <a:pt x="540" y="206"/>
                  </a:lnTo>
                  <a:lnTo>
                    <a:pt x="620" y="163"/>
                  </a:lnTo>
                  <a:lnTo>
                    <a:pt x="714" y="110"/>
                  </a:lnTo>
                  <a:lnTo>
                    <a:pt x="681" y="96"/>
                  </a:lnTo>
                  <a:lnTo>
                    <a:pt x="554" y="173"/>
                  </a:lnTo>
                  <a:lnTo>
                    <a:pt x="615" y="96"/>
                  </a:lnTo>
                  <a:lnTo>
                    <a:pt x="618" y="94"/>
                  </a:lnTo>
                  <a:lnTo>
                    <a:pt x="624" y="90"/>
                  </a:lnTo>
                  <a:lnTo>
                    <a:pt x="634" y="88"/>
                  </a:lnTo>
                  <a:lnTo>
                    <a:pt x="642" y="83"/>
                  </a:lnTo>
                  <a:lnTo>
                    <a:pt x="654" y="79"/>
                  </a:lnTo>
                  <a:lnTo>
                    <a:pt x="663" y="75"/>
                  </a:lnTo>
                  <a:lnTo>
                    <a:pt x="677" y="69"/>
                  </a:lnTo>
                  <a:lnTo>
                    <a:pt x="687" y="63"/>
                  </a:lnTo>
                  <a:lnTo>
                    <a:pt x="699" y="57"/>
                  </a:lnTo>
                  <a:lnTo>
                    <a:pt x="706" y="53"/>
                  </a:lnTo>
                  <a:lnTo>
                    <a:pt x="718" y="49"/>
                  </a:lnTo>
                  <a:lnTo>
                    <a:pt x="728" y="41"/>
                  </a:lnTo>
                  <a:lnTo>
                    <a:pt x="732" y="37"/>
                  </a:lnTo>
                  <a:lnTo>
                    <a:pt x="724" y="35"/>
                  </a:lnTo>
                  <a:lnTo>
                    <a:pt x="714" y="32"/>
                  </a:lnTo>
                  <a:lnTo>
                    <a:pt x="705" y="30"/>
                  </a:lnTo>
                  <a:lnTo>
                    <a:pt x="697" y="30"/>
                  </a:lnTo>
                  <a:lnTo>
                    <a:pt x="687" y="28"/>
                  </a:lnTo>
                  <a:lnTo>
                    <a:pt x="679" y="28"/>
                  </a:lnTo>
                  <a:lnTo>
                    <a:pt x="667" y="24"/>
                  </a:lnTo>
                  <a:lnTo>
                    <a:pt x="654" y="24"/>
                  </a:lnTo>
                  <a:lnTo>
                    <a:pt x="642" y="22"/>
                  </a:lnTo>
                  <a:lnTo>
                    <a:pt x="630" y="22"/>
                  </a:lnTo>
                  <a:lnTo>
                    <a:pt x="616" y="18"/>
                  </a:lnTo>
                  <a:lnTo>
                    <a:pt x="605" y="18"/>
                  </a:lnTo>
                  <a:lnTo>
                    <a:pt x="591" y="16"/>
                  </a:lnTo>
                  <a:lnTo>
                    <a:pt x="579" y="16"/>
                  </a:lnTo>
                  <a:lnTo>
                    <a:pt x="566" y="12"/>
                  </a:lnTo>
                  <a:lnTo>
                    <a:pt x="552" y="10"/>
                  </a:lnTo>
                  <a:lnTo>
                    <a:pt x="538" y="10"/>
                  </a:lnTo>
                  <a:lnTo>
                    <a:pt x="526" y="10"/>
                  </a:lnTo>
                  <a:lnTo>
                    <a:pt x="513" y="8"/>
                  </a:lnTo>
                  <a:lnTo>
                    <a:pt x="503" y="6"/>
                  </a:lnTo>
                  <a:lnTo>
                    <a:pt x="489" y="4"/>
                  </a:lnTo>
                  <a:lnTo>
                    <a:pt x="481" y="4"/>
                  </a:lnTo>
                  <a:lnTo>
                    <a:pt x="470" y="4"/>
                  </a:lnTo>
                  <a:lnTo>
                    <a:pt x="464" y="2"/>
                  </a:lnTo>
                  <a:lnTo>
                    <a:pt x="454" y="0"/>
                  </a:lnTo>
                  <a:lnTo>
                    <a:pt x="450" y="0"/>
                  </a:lnTo>
                  <a:lnTo>
                    <a:pt x="440" y="0"/>
                  </a:lnTo>
                  <a:lnTo>
                    <a:pt x="438" y="0"/>
                  </a:lnTo>
                  <a:lnTo>
                    <a:pt x="317" y="88"/>
                  </a:lnTo>
                  <a:lnTo>
                    <a:pt x="116" y="83"/>
                  </a:lnTo>
                  <a:lnTo>
                    <a:pt x="129" y="145"/>
                  </a:lnTo>
                  <a:lnTo>
                    <a:pt x="35" y="173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1667" y="903"/>
              <a:ext cx="195" cy="89"/>
            </a:xfrm>
            <a:custGeom>
              <a:avLst/>
              <a:gdLst>
                <a:gd name="T0" fmla="*/ 386 w 390"/>
                <a:gd name="T1" fmla="*/ 79 h 179"/>
                <a:gd name="T2" fmla="*/ 370 w 390"/>
                <a:gd name="T3" fmla="*/ 67 h 179"/>
                <a:gd name="T4" fmla="*/ 355 w 390"/>
                <a:gd name="T5" fmla="*/ 55 h 179"/>
                <a:gd name="T6" fmla="*/ 333 w 390"/>
                <a:gd name="T7" fmla="*/ 43 h 179"/>
                <a:gd name="T8" fmla="*/ 310 w 390"/>
                <a:gd name="T9" fmla="*/ 32 h 179"/>
                <a:gd name="T10" fmla="*/ 282 w 390"/>
                <a:gd name="T11" fmla="*/ 20 h 179"/>
                <a:gd name="T12" fmla="*/ 255 w 390"/>
                <a:gd name="T13" fmla="*/ 12 h 179"/>
                <a:gd name="T14" fmla="*/ 231 w 390"/>
                <a:gd name="T15" fmla="*/ 6 h 179"/>
                <a:gd name="T16" fmla="*/ 216 w 390"/>
                <a:gd name="T17" fmla="*/ 2 h 179"/>
                <a:gd name="T18" fmla="*/ 190 w 390"/>
                <a:gd name="T19" fmla="*/ 0 h 179"/>
                <a:gd name="T20" fmla="*/ 161 w 390"/>
                <a:gd name="T21" fmla="*/ 0 h 179"/>
                <a:gd name="T22" fmla="*/ 131 w 390"/>
                <a:gd name="T23" fmla="*/ 2 h 179"/>
                <a:gd name="T24" fmla="*/ 106 w 390"/>
                <a:gd name="T25" fmla="*/ 4 h 179"/>
                <a:gd name="T26" fmla="*/ 86 w 390"/>
                <a:gd name="T27" fmla="*/ 6 h 179"/>
                <a:gd name="T28" fmla="*/ 67 w 390"/>
                <a:gd name="T29" fmla="*/ 12 h 179"/>
                <a:gd name="T30" fmla="*/ 0 w 390"/>
                <a:gd name="T31" fmla="*/ 43 h 179"/>
                <a:gd name="T32" fmla="*/ 12 w 390"/>
                <a:gd name="T33" fmla="*/ 43 h 179"/>
                <a:gd name="T34" fmla="*/ 28 w 390"/>
                <a:gd name="T35" fmla="*/ 47 h 179"/>
                <a:gd name="T36" fmla="*/ 45 w 390"/>
                <a:gd name="T37" fmla="*/ 53 h 179"/>
                <a:gd name="T38" fmla="*/ 73 w 390"/>
                <a:gd name="T39" fmla="*/ 61 h 179"/>
                <a:gd name="T40" fmla="*/ 86 w 390"/>
                <a:gd name="T41" fmla="*/ 67 h 179"/>
                <a:gd name="T42" fmla="*/ 104 w 390"/>
                <a:gd name="T43" fmla="*/ 73 h 179"/>
                <a:gd name="T44" fmla="*/ 124 w 390"/>
                <a:gd name="T45" fmla="*/ 81 h 179"/>
                <a:gd name="T46" fmla="*/ 143 w 390"/>
                <a:gd name="T47" fmla="*/ 90 h 179"/>
                <a:gd name="T48" fmla="*/ 163 w 390"/>
                <a:gd name="T49" fmla="*/ 100 h 179"/>
                <a:gd name="T50" fmla="*/ 182 w 390"/>
                <a:gd name="T51" fmla="*/ 108 h 179"/>
                <a:gd name="T52" fmla="*/ 202 w 390"/>
                <a:gd name="T53" fmla="*/ 120 h 179"/>
                <a:gd name="T54" fmla="*/ 223 w 390"/>
                <a:gd name="T55" fmla="*/ 130 h 179"/>
                <a:gd name="T56" fmla="*/ 241 w 390"/>
                <a:gd name="T57" fmla="*/ 137 h 179"/>
                <a:gd name="T58" fmla="*/ 261 w 390"/>
                <a:gd name="T59" fmla="*/ 147 h 179"/>
                <a:gd name="T60" fmla="*/ 276 w 390"/>
                <a:gd name="T61" fmla="*/ 153 h 179"/>
                <a:gd name="T62" fmla="*/ 292 w 390"/>
                <a:gd name="T63" fmla="*/ 163 h 179"/>
                <a:gd name="T64" fmla="*/ 312 w 390"/>
                <a:gd name="T65" fmla="*/ 173 h 179"/>
                <a:gd name="T66" fmla="*/ 321 w 390"/>
                <a:gd name="T67" fmla="*/ 179 h 179"/>
                <a:gd name="T68" fmla="*/ 306 w 390"/>
                <a:gd name="T69" fmla="*/ 165 h 179"/>
                <a:gd name="T70" fmla="*/ 276 w 390"/>
                <a:gd name="T71" fmla="*/ 137 h 179"/>
                <a:gd name="T72" fmla="*/ 261 w 390"/>
                <a:gd name="T73" fmla="*/ 120 h 179"/>
                <a:gd name="T74" fmla="*/ 253 w 390"/>
                <a:gd name="T75" fmla="*/ 106 h 179"/>
                <a:gd name="T76" fmla="*/ 255 w 390"/>
                <a:gd name="T77" fmla="*/ 83 h 179"/>
                <a:gd name="T78" fmla="*/ 267 w 390"/>
                <a:gd name="T79" fmla="*/ 77 h 179"/>
                <a:gd name="T80" fmla="*/ 286 w 390"/>
                <a:gd name="T81" fmla="*/ 73 h 179"/>
                <a:gd name="T82" fmla="*/ 308 w 390"/>
                <a:gd name="T83" fmla="*/ 73 h 179"/>
                <a:gd name="T84" fmla="*/ 331 w 390"/>
                <a:gd name="T85" fmla="*/ 75 h 179"/>
                <a:gd name="T86" fmla="*/ 353 w 390"/>
                <a:gd name="T87" fmla="*/ 75 h 179"/>
                <a:gd name="T88" fmla="*/ 372 w 390"/>
                <a:gd name="T89" fmla="*/ 79 h 179"/>
                <a:gd name="T90" fmla="*/ 390 w 390"/>
                <a:gd name="T91" fmla="*/ 8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0" h="179">
                  <a:moveTo>
                    <a:pt x="390" y="81"/>
                  </a:moveTo>
                  <a:lnTo>
                    <a:pt x="386" y="79"/>
                  </a:lnTo>
                  <a:lnTo>
                    <a:pt x="378" y="73"/>
                  </a:lnTo>
                  <a:lnTo>
                    <a:pt x="370" y="67"/>
                  </a:lnTo>
                  <a:lnTo>
                    <a:pt x="364" y="61"/>
                  </a:lnTo>
                  <a:lnTo>
                    <a:pt x="355" y="55"/>
                  </a:lnTo>
                  <a:lnTo>
                    <a:pt x="347" y="51"/>
                  </a:lnTo>
                  <a:lnTo>
                    <a:pt x="333" y="43"/>
                  </a:lnTo>
                  <a:lnTo>
                    <a:pt x="323" y="39"/>
                  </a:lnTo>
                  <a:lnTo>
                    <a:pt x="310" y="32"/>
                  </a:lnTo>
                  <a:lnTo>
                    <a:pt x="298" y="28"/>
                  </a:lnTo>
                  <a:lnTo>
                    <a:pt x="282" y="20"/>
                  </a:lnTo>
                  <a:lnTo>
                    <a:pt x="268" y="16"/>
                  </a:lnTo>
                  <a:lnTo>
                    <a:pt x="255" y="12"/>
                  </a:lnTo>
                  <a:lnTo>
                    <a:pt x="241" y="8"/>
                  </a:lnTo>
                  <a:lnTo>
                    <a:pt x="231" y="6"/>
                  </a:lnTo>
                  <a:lnTo>
                    <a:pt x="223" y="4"/>
                  </a:lnTo>
                  <a:lnTo>
                    <a:pt x="216" y="2"/>
                  </a:lnTo>
                  <a:lnTo>
                    <a:pt x="208" y="2"/>
                  </a:lnTo>
                  <a:lnTo>
                    <a:pt x="190" y="0"/>
                  </a:lnTo>
                  <a:lnTo>
                    <a:pt x="177" y="0"/>
                  </a:lnTo>
                  <a:lnTo>
                    <a:pt x="161" y="0"/>
                  </a:lnTo>
                  <a:lnTo>
                    <a:pt x="145" y="0"/>
                  </a:lnTo>
                  <a:lnTo>
                    <a:pt x="131" y="2"/>
                  </a:lnTo>
                  <a:lnTo>
                    <a:pt x="120" y="4"/>
                  </a:lnTo>
                  <a:lnTo>
                    <a:pt x="106" y="4"/>
                  </a:lnTo>
                  <a:lnTo>
                    <a:pt x="96" y="6"/>
                  </a:lnTo>
                  <a:lnTo>
                    <a:pt x="86" y="6"/>
                  </a:lnTo>
                  <a:lnTo>
                    <a:pt x="79" y="8"/>
                  </a:lnTo>
                  <a:lnTo>
                    <a:pt x="67" y="12"/>
                  </a:lnTo>
                  <a:lnTo>
                    <a:pt x="63" y="14"/>
                  </a:lnTo>
                  <a:lnTo>
                    <a:pt x="0" y="43"/>
                  </a:lnTo>
                  <a:lnTo>
                    <a:pt x="4" y="43"/>
                  </a:lnTo>
                  <a:lnTo>
                    <a:pt x="12" y="43"/>
                  </a:lnTo>
                  <a:lnTo>
                    <a:pt x="18" y="45"/>
                  </a:lnTo>
                  <a:lnTo>
                    <a:pt x="28" y="47"/>
                  </a:lnTo>
                  <a:lnTo>
                    <a:pt x="36" y="49"/>
                  </a:lnTo>
                  <a:lnTo>
                    <a:pt x="45" y="53"/>
                  </a:lnTo>
                  <a:lnTo>
                    <a:pt x="57" y="57"/>
                  </a:lnTo>
                  <a:lnTo>
                    <a:pt x="73" y="61"/>
                  </a:lnTo>
                  <a:lnTo>
                    <a:pt x="79" y="63"/>
                  </a:lnTo>
                  <a:lnTo>
                    <a:pt x="86" y="67"/>
                  </a:lnTo>
                  <a:lnTo>
                    <a:pt x="96" y="69"/>
                  </a:lnTo>
                  <a:lnTo>
                    <a:pt x="104" y="73"/>
                  </a:lnTo>
                  <a:lnTo>
                    <a:pt x="114" y="77"/>
                  </a:lnTo>
                  <a:lnTo>
                    <a:pt x="124" y="81"/>
                  </a:lnTo>
                  <a:lnTo>
                    <a:pt x="131" y="86"/>
                  </a:lnTo>
                  <a:lnTo>
                    <a:pt x="143" y="90"/>
                  </a:lnTo>
                  <a:lnTo>
                    <a:pt x="151" y="94"/>
                  </a:lnTo>
                  <a:lnTo>
                    <a:pt x="163" y="100"/>
                  </a:lnTo>
                  <a:lnTo>
                    <a:pt x="173" y="104"/>
                  </a:lnTo>
                  <a:lnTo>
                    <a:pt x="182" y="108"/>
                  </a:lnTo>
                  <a:lnTo>
                    <a:pt x="192" y="112"/>
                  </a:lnTo>
                  <a:lnTo>
                    <a:pt x="202" y="120"/>
                  </a:lnTo>
                  <a:lnTo>
                    <a:pt x="214" y="124"/>
                  </a:lnTo>
                  <a:lnTo>
                    <a:pt x="223" y="130"/>
                  </a:lnTo>
                  <a:lnTo>
                    <a:pt x="233" y="134"/>
                  </a:lnTo>
                  <a:lnTo>
                    <a:pt x="241" y="137"/>
                  </a:lnTo>
                  <a:lnTo>
                    <a:pt x="251" y="141"/>
                  </a:lnTo>
                  <a:lnTo>
                    <a:pt x="261" y="147"/>
                  </a:lnTo>
                  <a:lnTo>
                    <a:pt x="268" y="149"/>
                  </a:lnTo>
                  <a:lnTo>
                    <a:pt x="276" y="153"/>
                  </a:lnTo>
                  <a:lnTo>
                    <a:pt x="284" y="159"/>
                  </a:lnTo>
                  <a:lnTo>
                    <a:pt x="292" y="163"/>
                  </a:lnTo>
                  <a:lnTo>
                    <a:pt x="302" y="167"/>
                  </a:lnTo>
                  <a:lnTo>
                    <a:pt x="312" y="173"/>
                  </a:lnTo>
                  <a:lnTo>
                    <a:pt x="317" y="177"/>
                  </a:lnTo>
                  <a:lnTo>
                    <a:pt x="321" y="179"/>
                  </a:lnTo>
                  <a:lnTo>
                    <a:pt x="315" y="173"/>
                  </a:lnTo>
                  <a:lnTo>
                    <a:pt x="306" y="165"/>
                  </a:lnTo>
                  <a:lnTo>
                    <a:pt x="290" y="151"/>
                  </a:lnTo>
                  <a:lnTo>
                    <a:pt x="276" y="137"/>
                  </a:lnTo>
                  <a:lnTo>
                    <a:pt x="268" y="128"/>
                  </a:lnTo>
                  <a:lnTo>
                    <a:pt x="261" y="120"/>
                  </a:lnTo>
                  <a:lnTo>
                    <a:pt x="255" y="112"/>
                  </a:lnTo>
                  <a:lnTo>
                    <a:pt x="253" y="106"/>
                  </a:lnTo>
                  <a:lnTo>
                    <a:pt x="249" y="92"/>
                  </a:lnTo>
                  <a:lnTo>
                    <a:pt x="255" y="83"/>
                  </a:lnTo>
                  <a:lnTo>
                    <a:pt x="259" y="79"/>
                  </a:lnTo>
                  <a:lnTo>
                    <a:pt x="267" y="77"/>
                  </a:lnTo>
                  <a:lnTo>
                    <a:pt x="274" y="73"/>
                  </a:lnTo>
                  <a:lnTo>
                    <a:pt x="286" y="73"/>
                  </a:lnTo>
                  <a:lnTo>
                    <a:pt x="294" y="73"/>
                  </a:lnTo>
                  <a:lnTo>
                    <a:pt x="308" y="73"/>
                  </a:lnTo>
                  <a:lnTo>
                    <a:pt x="319" y="73"/>
                  </a:lnTo>
                  <a:lnTo>
                    <a:pt x="331" y="75"/>
                  </a:lnTo>
                  <a:lnTo>
                    <a:pt x="341" y="75"/>
                  </a:lnTo>
                  <a:lnTo>
                    <a:pt x="353" y="75"/>
                  </a:lnTo>
                  <a:lnTo>
                    <a:pt x="360" y="77"/>
                  </a:lnTo>
                  <a:lnTo>
                    <a:pt x="372" y="79"/>
                  </a:lnTo>
                  <a:lnTo>
                    <a:pt x="384" y="79"/>
                  </a:lnTo>
                  <a:lnTo>
                    <a:pt x="390" y="8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1818" y="872"/>
              <a:ext cx="220" cy="97"/>
            </a:xfrm>
            <a:custGeom>
              <a:avLst/>
              <a:gdLst>
                <a:gd name="T0" fmla="*/ 109 w 440"/>
                <a:gd name="T1" fmla="*/ 4 h 195"/>
                <a:gd name="T2" fmla="*/ 117 w 440"/>
                <a:gd name="T3" fmla="*/ 2 h 195"/>
                <a:gd name="T4" fmla="*/ 141 w 440"/>
                <a:gd name="T5" fmla="*/ 0 h 195"/>
                <a:gd name="T6" fmla="*/ 156 w 440"/>
                <a:gd name="T7" fmla="*/ 0 h 195"/>
                <a:gd name="T8" fmla="*/ 180 w 440"/>
                <a:gd name="T9" fmla="*/ 2 h 195"/>
                <a:gd name="T10" fmla="*/ 203 w 440"/>
                <a:gd name="T11" fmla="*/ 4 h 195"/>
                <a:gd name="T12" fmla="*/ 235 w 440"/>
                <a:gd name="T13" fmla="*/ 10 h 195"/>
                <a:gd name="T14" fmla="*/ 264 w 440"/>
                <a:gd name="T15" fmla="*/ 14 h 195"/>
                <a:gd name="T16" fmla="*/ 282 w 440"/>
                <a:gd name="T17" fmla="*/ 18 h 195"/>
                <a:gd name="T18" fmla="*/ 301 w 440"/>
                <a:gd name="T19" fmla="*/ 22 h 195"/>
                <a:gd name="T20" fmla="*/ 317 w 440"/>
                <a:gd name="T21" fmla="*/ 24 h 195"/>
                <a:gd name="T22" fmla="*/ 334 w 440"/>
                <a:gd name="T23" fmla="*/ 30 h 195"/>
                <a:gd name="T24" fmla="*/ 350 w 440"/>
                <a:gd name="T25" fmla="*/ 32 h 195"/>
                <a:gd name="T26" fmla="*/ 368 w 440"/>
                <a:gd name="T27" fmla="*/ 38 h 195"/>
                <a:gd name="T28" fmla="*/ 393 w 440"/>
                <a:gd name="T29" fmla="*/ 44 h 195"/>
                <a:gd name="T30" fmla="*/ 418 w 440"/>
                <a:gd name="T31" fmla="*/ 49 h 195"/>
                <a:gd name="T32" fmla="*/ 432 w 440"/>
                <a:gd name="T33" fmla="*/ 53 h 195"/>
                <a:gd name="T34" fmla="*/ 440 w 440"/>
                <a:gd name="T35" fmla="*/ 57 h 195"/>
                <a:gd name="T36" fmla="*/ 428 w 440"/>
                <a:gd name="T37" fmla="*/ 57 h 195"/>
                <a:gd name="T38" fmla="*/ 405 w 440"/>
                <a:gd name="T39" fmla="*/ 61 h 195"/>
                <a:gd name="T40" fmla="*/ 387 w 440"/>
                <a:gd name="T41" fmla="*/ 65 h 195"/>
                <a:gd name="T42" fmla="*/ 370 w 440"/>
                <a:gd name="T43" fmla="*/ 73 h 195"/>
                <a:gd name="T44" fmla="*/ 348 w 440"/>
                <a:gd name="T45" fmla="*/ 83 h 195"/>
                <a:gd name="T46" fmla="*/ 328 w 440"/>
                <a:gd name="T47" fmla="*/ 97 h 195"/>
                <a:gd name="T48" fmla="*/ 307 w 440"/>
                <a:gd name="T49" fmla="*/ 108 h 195"/>
                <a:gd name="T50" fmla="*/ 285 w 440"/>
                <a:gd name="T51" fmla="*/ 124 h 195"/>
                <a:gd name="T52" fmla="*/ 262 w 440"/>
                <a:gd name="T53" fmla="*/ 140 h 195"/>
                <a:gd name="T54" fmla="*/ 246 w 440"/>
                <a:gd name="T55" fmla="*/ 155 h 195"/>
                <a:gd name="T56" fmla="*/ 229 w 440"/>
                <a:gd name="T57" fmla="*/ 169 h 195"/>
                <a:gd name="T58" fmla="*/ 217 w 440"/>
                <a:gd name="T59" fmla="*/ 183 h 195"/>
                <a:gd name="T60" fmla="*/ 207 w 440"/>
                <a:gd name="T61" fmla="*/ 195 h 195"/>
                <a:gd name="T62" fmla="*/ 219 w 440"/>
                <a:gd name="T63" fmla="*/ 99 h 195"/>
                <a:gd name="T64" fmla="*/ 205 w 440"/>
                <a:gd name="T65" fmla="*/ 87 h 195"/>
                <a:gd name="T66" fmla="*/ 190 w 440"/>
                <a:gd name="T67" fmla="*/ 81 h 195"/>
                <a:gd name="T68" fmla="*/ 174 w 440"/>
                <a:gd name="T69" fmla="*/ 79 h 195"/>
                <a:gd name="T70" fmla="*/ 152 w 440"/>
                <a:gd name="T71" fmla="*/ 77 h 195"/>
                <a:gd name="T72" fmla="*/ 127 w 440"/>
                <a:gd name="T73" fmla="*/ 77 h 195"/>
                <a:gd name="T74" fmla="*/ 100 w 440"/>
                <a:gd name="T75" fmla="*/ 77 h 195"/>
                <a:gd name="T76" fmla="*/ 72 w 440"/>
                <a:gd name="T77" fmla="*/ 81 h 195"/>
                <a:gd name="T78" fmla="*/ 47 w 440"/>
                <a:gd name="T79" fmla="*/ 83 h 195"/>
                <a:gd name="T80" fmla="*/ 25 w 440"/>
                <a:gd name="T81" fmla="*/ 85 h 195"/>
                <a:gd name="T82" fmla="*/ 2 w 440"/>
                <a:gd name="T83" fmla="*/ 89 h 195"/>
                <a:gd name="T84" fmla="*/ 21 w 440"/>
                <a:gd name="T85" fmla="*/ 6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0" h="195">
                  <a:moveTo>
                    <a:pt x="21" y="63"/>
                  </a:moveTo>
                  <a:lnTo>
                    <a:pt x="109" y="4"/>
                  </a:lnTo>
                  <a:lnTo>
                    <a:pt x="109" y="2"/>
                  </a:lnTo>
                  <a:lnTo>
                    <a:pt x="117" y="2"/>
                  </a:lnTo>
                  <a:lnTo>
                    <a:pt x="125" y="0"/>
                  </a:lnTo>
                  <a:lnTo>
                    <a:pt x="141" y="0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66" y="0"/>
                  </a:lnTo>
                  <a:lnTo>
                    <a:pt x="180" y="2"/>
                  </a:lnTo>
                  <a:lnTo>
                    <a:pt x="190" y="2"/>
                  </a:lnTo>
                  <a:lnTo>
                    <a:pt x="203" y="4"/>
                  </a:lnTo>
                  <a:lnTo>
                    <a:pt x="217" y="4"/>
                  </a:lnTo>
                  <a:lnTo>
                    <a:pt x="235" y="10"/>
                  </a:lnTo>
                  <a:lnTo>
                    <a:pt x="248" y="10"/>
                  </a:lnTo>
                  <a:lnTo>
                    <a:pt x="264" y="14"/>
                  </a:lnTo>
                  <a:lnTo>
                    <a:pt x="274" y="16"/>
                  </a:lnTo>
                  <a:lnTo>
                    <a:pt x="282" y="18"/>
                  </a:lnTo>
                  <a:lnTo>
                    <a:pt x="291" y="18"/>
                  </a:lnTo>
                  <a:lnTo>
                    <a:pt x="301" y="22"/>
                  </a:lnTo>
                  <a:lnTo>
                    <a:pt x="307" y="22"/>
                  </a:lnTo>
                  <a:lnTo>
                    <a:pt x="317" y="24"/>
                  </a:lnTo>
                  <a:lnTo>
                    <a:pt x="325" y="26"/>
                  </a:lnTo>
                  <a:lnTo>
                    <a:pt x="334" y="30"/>
                  </a:lnTo>
                  <a:lnTo>
                    <a:pt x="340" y="30"/>
                  </a:lnTo>
                  <a:lnTo>
                    <a:pt x="350" y="32"/>
                  </a:lnTo>
                  <a:lnTo>
                    <a:pt x="358" y="34"/>
                  </a:lnTo>
                  <a:lnTo>
                    <a:pt x="368" y="38"/>
                  </a:lnTo>
                  <a:lnTo>
                    <a:pt x="381" y="40"/>
                  </a:lnTo>
                  <a:lnTo>
                    <a:pt x="393" y="44"/>
                  </a:lnTo>
                  <a:lnTo>
                    <a:pt x="407" y="46"/>
                  </a:lnTo>
                  <a:lnTo>
                    <a:pt x="418" y="49"/>
                  </a:lnTo>
                  <a:lnTo>
                    <a:pt x="426" y="51"/>
                  </a:lnTo>
                  <a:lnTo>
                    <a:pt x="432" y="53"/>
                  </a:lnTo>
                  <a:lnTo>
                    <a:pt x="436" y="55"/>
                  </a:lnTo>
                  <a:lnTo>
                    <a:pt x="440" y="57"/>
                  </a:lnTo>
                  <a:lnTo>
                    <a:pt x="436" y="57"/>
                  </a:lnTo>
                  <a:lnTo>
                    <a:pt x="428" y="57"/>
                  </a:lnTo>
                  <a:lnTo>
                    <a:pt x="418" y="57"/>
                  </a:lnTo>
                  <a:lnTo>
                    <a:pt x="405" y="61"/>
                  </a:lnTo>
                  <a:lnTo>
                    <a:pt x="395" y="63"/>
                  </a:lnTo>
                  <a:lnTo>
                    <a:pt x="387" y="65"/>
                  </a:lnTo>
                  <a:lnTo>
                    <a:pt x="377" y="69"/>
                  </a:lnTo>
                  <a:lnTo>
                    <a:pt x="370" y="73"/>
                  </a:lnTo>
                  <a:lnTo>
                    <a:pt x="360" y="77"/>
                  </a:lnTo>
                  <a:lnTo>
                    <a:pt x="348" y="83"/>
                  </a:lnTo>
                  <a:lnTo>
                    <a:pt x="338" y="87"/>
                  </a:lnTo>
                  <a:lnTo>
                    <a:pt x="328" y="97"/>
                  </a:lnTo>
                  <a:lnTo>
                    <a:pt x="317" y="100"/>
                  </a:lnTo>
                  <a:lnTo>
                    <a:pt x="307" y="108"/>
                  </a:lnTo>
                  <a:lnTo>
                    <a:pt x="295" y="116"/>
                  </a:lnTo>
                  <a:lnTo>
                    <a:pt x="285" y="124"/>
                  </a:lnTo>
                  <a:lnTo>
                    <a:pt x="274" y="132"/>
                  </a:lnTo>
                  <a:lnTo>
                    <a:pt x="262" y="140"/>
                  </a:lnTo>
                  <a:lnTo>
                    <a:pt x="254" y="148"/>
                  </a:lnTo>
                  <a:lnTo>
                    <a:pt x="246" y="155"/>
                  </a:lnTo>
                  <a:lnTo>
                    <a:pt x="237" y="163"/>
                  </a:lnTo>
                  <a:lnTo>
                    <a:pt x="229" y="169"/>
                  </a:lnTo>
                  <a:lnTo>
                    <a:pt x="223" y="175"/>
                  </a:lnTo>
                  <a:lnTo>
                    <a:pt x="217" y="183"/>
                  </a:lnTo>
                  <a:lnTo>
                    <a:pt x="209" y="189"/>
                  </a:lnTo>
                  <a:lnTo>
                    <a:pt x="207" y="195"/>
                  </a:lnTo>
                  <a:lnTo>
                    <a:pt x="221" y="102"/>
                  </a:lnTo>
                  <a:lnTo>
                    <a:pt x="219" y="99"/>
                  </a:lnTo>
                  <a:lnTo>
                    <a:pt x="213" y="91"/>
                  </a:lnTo>
                  <a:lnTo>
                    <a:pt x="205" y="87"/>
                  </a:lnTo>
                  <a:lnTo>
                    <a:pt x="195" y="83"/>
                  </a:lnTo>
                  <a:lnTo>
                    <a:pt x="190" y="81"/>
                  </a:lnTo>
                  <a:lnTo>
                    <a:pt x="184" y="79"/>
                  </a:lnTo>
                  <a:lnTo>
                    <a:pt x="174" y="79"/>
                  </a:lnTo>
                  <a:lnTo>
                    <a:pt x="166" y="79"/>
                  </a:lnTo>
                  <a:lnTo>
                    <a:pt x="152" y="77"/>
                  </a:lnTo>
                  <a:lnTo>
                    <a:pt x="141" y="77"/>
                  </a:lnTo>
                  <a:lnTo>
                    <a:pt x="127" y="77"/>
                  </a:lnTo>
                  <a:lnTo>
                    <a:pt x="115" y="77"/>
                  </a:lnTo>
                  <a:lnTo>
                    <a:pt x="100" y="77"/>
                  </a:lnTo>
                  <a:lnTo>
                    <a:pt x="86" y="79"/>
                  </a:lnTo>
                  <a:lnTo>
                    <a:pt x="72" y="81"/>
                  </a:lnTo>
                  <a:lnTo>
                    <a:pt x="60" y="83"/>
                  </a:lnTo>
                  <a:lnTo>
                    <a:pt x="47" y="83"/>
                  </a:lnTo>
                  <a:lnTo>
                    <a:pt x="35" y="83"/>
                  </a:lnTo>
                  <a:lnTo>
                    <a:pt x="25" y="85"/>
                  </a:lnTo>
                  <a:lnTo>
                    <a:pt x="15" y="87"/>
                  </a:lnTo>
                  <a:lnTo>
                    <a:pt x="2" y="89"/>
                  </a:lnTo>
                  <a:lnTo>
                    <a:pt x="0" y="91"/>
                  </a:lnTo>
                  <a:lnTo>
                    <a:pt x="21" y="63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1666" y="946"/>
              <a:ext cx="138" cy="78"/>
            </a:xfrm>
            <a:custGeom>
              <a:avLst/>
              <a:gdLst>
                <a:gd name="T0" fmla="*/ 92 w 276"/>
                <a:gd name="T1" fmla="*/ 0 h 155"/>
                <a:gd name="T2" fmla="*/ 0 w 276"/>
                <a:gd name="T3" fmla="*/ 38 h 155"/>
                <a:gd name="T4" fmla="*/ 6 w 276"/>
                <a:gd name="T5" fmla="*/ 38 h 155"/>
                <a:gd name="T6" fmla="*/ 14 w 276"/>
                <a:gd name="T7" fmla="*/ 40 h 155"/>
                <a:gd name="T8" fmla="*/ 26 w 276"/>
                <a:gd name="T9" fmla="*/ 44 h 155"/>
                <a:gd name="T10" fmla="*/ 30 w 276"/>
                <a:gd name="T11" fmla="*/ 44 h 155"/>
                <a:gd name="T12" fmla="*/ 40 w 276"/>
                <a:gd name="T13" fmla="*/ 48 h 155"/>
                <a:gd name="T14" fmla="*/ 45 w 276"/>
                <a:gd name="T15" fmla="*/ 48 h 155"/>
                <a:gd name="T16" fmla="*/ 57 w 276"/>
                <a:gd name="T17" fmla="*/ 53 h 155"/>
                <a:gd name="T18" fmla="*/ 65 w 276"/>
                <a:gd name="T19" fmla="*/ 55 h 155"/>
                <a:gd name="T20" fmla="*/ 77 w 276"/>
                <a:gd name="T21" fmla="*/ 61 h 155"/>
                <a:gd name="T22" fmla="*/ 88 w 276"/>
                <a:gd name="T23" fmla="*/ 65 h 155"/>
                <a:gd name="T24" fmla="*/ 102 w 276"/>
                <a:gd name="T25" fmla="*/ 71 h 155"/>
                <a:gd name="T26" fmla="*/ 114 w 276"/>
                <a:gd name="T27" fmla="*/ 75 h 155"/>
                <a:gd name="T28" fmla="*/ 128 w 276"/>
                <a:gd name="T29" fmla="*/ 83 h 155"/>
                <a:gd name="T30" fmla="*/ 143 w 276"/>
                <a:gd name="T31" fmla="*/ 89 h 155"/>
                <a:gd name="T32" fmla="*/ 159 w 276"/>
                <a:gd name="T33" fmla="*/ 97 h 155"/>
                <a:gd name="T34" fmla="*/ 171 w 276"/>
                <a:gd name="T35" fmla="*/ 102 h 155"/>
                <a:gd name="T36" fmla="*/ 186 w 276"/>
                <a:gd name="T37" fmla="*/ 110 h 155"/>
                <a:gd name="T38" fmla="*/ 200 w 276"/>
                <a:gd name="T39" fmla="*/ 116 h 155"/>
                <a:gd name="T40" fmla="*/ 216 w 276"/>
                <a:gd name="T41" fmla="*/ 124 h 155"/>
                <a:gd name="T42" fmla="*/ 225 w 276"/>
                <a:gd name="T43" fmla="*/ 130 h 155"/>
                <a:gd name="T44" fmla="*/ 237 w 276"/>
                <a:gd name="T45" fmla="*/ 136 h 155"/>
                <a:gd name="T46" fmla="*/ 249 w 276"/>
                <a:gd name="T47" fmla="*/ 140 h 155"/>
                <a:gd name="T48" fmla="*/ 259 w 276"/>
                <a:gd name="T49" fmla="*/ 146 h 155"/>
                <a:gd name="T50" fmla="*/ 270 w 276"/>
                <a:gd name="T51" fmla="*/ 153 h 155"/>
                <a:gd name="T52" fmla="*/ 276 w 276"/>
                <a:gd name="T53" fmla="*/ 155 h 155"/>
                <a:gd name="T54" fmla="*/ 233 w 276"/>
                <a:gd name="T55" fmla="*/ 61 h 155"/>
                <a:gd name="T56" fmla="*/ 92 w 276"/>
                <a:gd name="T57" fmla="*/ 0 h 155"/>
                <a:gd name="T58" fmla="*/ 92 w 276"/>
                <a:gd name="T5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155">
                  <a:moveTo>
                    <a:pt x="92" y="0"/>
                  </a:moveTo>
                  <a:lnTo>
                    <a:pt x="0" y="38"/>
                  </a:lnTo>
                  <a:lnTo>
                    <a:pt x="6" y="38"/>
                  </a:lnTo>
                  <a:lnTo>
                    <a:pt x="14" y="40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40" y="48"/>
                  </a:lnTo>
                  <a:lnTo>
                    <a:pt x="45" y="48"/>
                  </a:lnTo>
                  <a:lnTo>
                    <a:pt x="57" y="53"/>
                  </a:lnTo>
                  <a:lnTo>
                    <a:pt x="65" y="55"/>
                  </a:lnTo>
                  <a:lnTo>
                    <a:pt x="77" y="61"/>
                  </a:lnTo>
                  <a:lnTo>
                    <a:pt x="88" y="65"/>
                  </a:lnTo>
                  <a:lnTo>
                    <a:pt x="102" y="71"/>
                  </a:lnTo>
                  <a:lnTo>
                    <a:pt x="114" y="75"/>
                  </a:lnTo>
                  <a:lnTo>
                    <a:pt x="128" y="83"/>
                  </a:lnTo>
                  <a:lnTo>
                    <a:pt x="143" y="89"/>
                  </a:lnTo>
                  <a:lnTo>
                    <a:pt x="159" y="97"/>
                  </a:lnTo>
                  <a:lnTo>
                    <a:pt x="171" y="102"/>
                  </a:lnTo>
                  <a:lnTo>
                    <a:pt x="186" y="110"/>
                  </a:lnTo>
                  <a:lnTo>
                    <a:pt x="200" y="116"/>
                  </a:lnTo>
                  <a:lnTo>
                    <a:pt x="216" y="124"/>
                  </a:lnTo>
                  <a:lnTo>
                    <a:pt x="225" y="130"/>
                  </a:lnTo>
                  <a:lnTo>
                    <a:pt x="237" y="136"/>
                  </a:lnTo>
                  <a:lnTo>
                    <a:pt x="249" y="140"/>
                  </a:lnTo>
                  <a:lnTo>
                    <a:pt x="259" y="146"/>
                  </a:lnTo>
                  <a:lnTo>
                    <a:pt x="270" y="153"/>
                  </a:lnTo>
                  <a:lnTo>
                    <a:pt x="276" y="155"/>
                  </a:lnTo>
                  <a:lnTo>
                    <a:pt x="233" y="61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784" y="1332"/>
              <a:ext cx="461" cy="190"/>
            </a:xfrm>
            <a:custGeom>
              <a:avLst/>
              <a:gdLst>
                <a:gd name="T0" fmla="*/ 35 w 924"/>
                <a:gd name="T1" fmla="*/ 41 h 381"/>
                <a:gd name="T2" fmla="*/ 26 w 924"/>
                <a:gd name="T3" fmla="*/ 200 h 381"/>
                <a:gd name="T4" fmla="*/ 37 w 924"/>
                <a:gd name="T5" fmla="*/ 204 h 381"/>
                <a:gd name="T6" fmla="*/ 61 w 924"/>
                <a:gd name="T7" fmla="*/ 210 h 381"/>
                <a:gd name="T8" fmla="*/ 88 w 924"/>
                <a:gd name="T9" fmla="*/ 218 h 381"/>
                <a:gd name="T10" fmla="*/ 108 w 924"/>
                <a:gd name="T11" fmla="*/ 224 h 381"/>
                <a:gd name="T12" fmla="*/ 129 w 924"/>
                <a:gd name="T13" fmla="*/ 230 h 381"/>
                <a:gd name="T14" fmla="*/ 153 w 924"/>
                <a:gd name="T15" fmla="*/ 236 h 381"/>
                <a:gd name="T16" fmla="*/ 180 w 924"/>
                <a:gd name="T17" fmla="*/ 243 h 381"/>
                <a:gd name="T18" fmla="*/ 210 w 924"/>
                <a:gd name="T19" fmla="*/ 253 h 381"/>
                <a:gd name="T20" fmla="*/ 239 w 924"/>
                <a:gd name="T21" fmla="*/ 261 h 381"/>
                <a:gd name="T22" fmla="*/ 264 w 924"/>
                <a:gd name="T23" fmla="*/ 267 h 381"/>
                <a:gd name="T24" fmla="*/ 282 w 924"/>
                <a:gd name="T25" fmla="*/ 271 h 381"/>
                <a:gd name="T26" fmla="*/ 298 w 924"/>
                <a:gd name="T27" fmla="*/ 277 h 381"/>
                <a:gd name="T28" fmla="*/ 317 w 924"/>
                <a:gd name="T29" fmla="*/ 281 h 381"/>
                <a:gd name="T30" fmla="*/ 335 w 924"/>
                <a:gd name="T31" fmla="*/ 285 h 381"/>
                <a:gd name="T32" fmla="*/ 352 w 924"/>
                <a:gd name="T33" fmla="*/ 289 h 381"/>
                <a:gd name="T34" fmla="*/ 372 w 924"/>
                <a:gd name="T35" fmla="*/ 292 h 381"/>
                <a:gd name="T36" fmla="*/ 390 w 924"/>
                <a:gd name="T37" fmla="*/ 296 h 381"/>
                <a:gd name="T38" fmla="*/ 409 w 924"/>
                <a:gd name="T39" fmla="*/ 300 h 381"/>
                <a:gd name="T40" fmla="*/ 427 w 924"/>
                <a:gd name="T41" fmla="*/ 304 h 381"/>
                <a:gd name="T42" fmla="*/ 446 w 924"/>
                <a:gd name="T43" fmla="*/ 308 h 381"/>
                <a:gd name="T44" fmla="*/ 466 w 924"/>
                <a:gd name="T45" fmla="*/ 312 h 381"/>
                <a:gd name="T46" fmla="*/ 486 w 924"/>
                <a:gd name="T47" fmla="*/ 316 h 381"/>
                <a:gd name="T48" fmla="*/ 505 w 924"/>
                <a:gd name="T49" fmla="*/ 322 h 381"/>
                <a:gd name="T50" fmla="*/ 525 w 924"/>
                <a:gd name="T51" fmla="*/ 324 h 381"/>
                <a:gd name="T52" fmla="*/ 542 w 924"/>
                <a:gd name="T53" fmla="*/ 328 h 381"/>
                <a:gd name="T54" fmla="*/ 562 w 924"/>
                <a:gd name="T55" fmla="*/ 332 h 381"/>
                <a:gd name="T56" fmla="*/ 581 w 924"/>
                <a:gd name="T57" fmla="*/ 336 h 381"/>
                <a:gd name="T58" fmla="*/ 599 w 924"/>
                <a:gd name="T59" fmla="*/ 338 h 381"/>
                <a:gd name="T60" fmla="*/ 617 w 924"/>
                <a:gd name="T61" fmla="*/ 341 h 381"/>
                <a:gd name="T62" fmla="*/ 634 w 924"/>
                <a:gd name="T63" fmla="*/ 345 h 381"/>
                <a:gd name="T64" fmla="*/ 654 w 924"/>
                <a:gd name="T65" fmla="*/ 349 h 381"/>
                <a:gd name="T66" fmla="*/ 677 w 924"/>
                <a:gd name="T67" fmla="*/ 353 h 381"/>
                <a:gd name="T68" fmla="*/ 707 w 924"/>
                <a:gd name="T69" fmla="*/ 359 h 381"/>
                <a:gd name="T70" fmla="*/ 734 w 924"/>
                <a:gd name="T71" fmla="*/ 363 h 381"/>
                <a:gd name="T72" fmla="*/ 758 w 924"/>
                <a:gd name="T73" fmla="*/ 369 h 381"/>
                <a:gd name="T74" fmla="*/ 779 w 924"/>
                <a:gd name="T75" fmla="*/ 373 h 381"/>
                <a:gd name="T76" fmla="*/ 795 w 924"/>
                <a:gd name="T77" fmla="*/ 375 h 381"/>
                <a:gd name="T78" fmla="*/ 810 w 924"/>
                <a:gd name="T79" fmla="*/ 379 h 381"/>
                <a:gd name="T80" fmla="*/ 859 w 924"/>
                <a:gd name="T81" fmla="*/ 375 h 381"/>
                <a:gd name="T82" fmla="*/ 924 w 924"/>
                <a:gd name="T83" fmla="*/ 45 h 381"/>
                <a:gd name="T84" fmla="*/ 139 w 924"/>
                <a:gd name="T85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24" h="381">
                  <a:moveTo>
                    <a:pt x="139" y="0"/>
                  </a:moveTo>
                  <a:lnTo>
                    <a:pt x="35" y="41"/>
                  </a:lnTo>
                  <a:lnTo>
                    <a:pt x="0" y="77"/>
                  </a:lnTo>
                  <a:lnTo>
                    <a:pt x="26" y="200"/>
                  </a:lnTo>
                  <a:lnTo>
                    <a:pt x="30" y="202"/>
                  </a:lnTo>
                  <a:lnTo>
                    <a:pt x="37" y="204"/>
                  </a:lnTo>
                  <a:lnTo>
                    <a:pt x="49" y="208"/>
                  </a:lnTo>
                  <a:lnTo>
                    <a:pt x="61" y="210"/>
                  </a:lnTo>
                  <a:lnTo>
                    <a:pt x="79" y="216"/>
                  </a:lnTo>
                  <a:lnTo>
                    <a:pt x="88" y="218"/>
                  </a:lnTo>
                  <a:lnTo>
                    <a:pt x="96" y="222"/>
                  </a:lnTo>
                  <a:lnTo>
                    <a:pt x="108" y="224"/>
                  </a:lnTo>
                  <a:lnTo>
                    <a:pt x="120" y="230"/>
                  </a:lnTo>
                  <a:lnTo>
                    <a:pt x="129" y="230"/>
                  </a:lnTo>
                  <a:lnTo>
                    <a:pt x="141" y="234"/>
                  </a:lnTo>
                  <a:lnTo>
                    <a:pt x="153" y="236"/>
                  </a:lnTo>
                  <a:lnTo>
                    <a:pt x="167" y="241"/>
                  </a:lnTo>
                  <a:lnTo>
                    <a:pt x="180" y="243"/>
                  </a:lnTo>
                  <a:lnTo>
                    <a:pt x="194" y="249"/>
                  </a:lnTo>
                  <a:lnTo>
                    <a:pt x="210" y="253"/>
                  </a:lnTo>
                  <a:lnTo>
                    <a:pt x="225" y="257"/>
                  </a:lnTo>
                  <a:lnTo>
                    <a:pt x="239" y="261"/>
                  </a:lnTo>
                  <a:lnTo>
                    <a:pt x="257" y="265"/>
                  </a:lnTo>
                  <a:lnTo>
                    <a:pt x="264" y="267"/>
                  </a:lnTo>
                  <a:lnTo>
                    <a:pt x="272" y="269"/>
                  </a:lnTo>
                  <a:lnTo>
                    <a:pt x="282" y="271"/>
                  </a:lnTo>
                  <a:lnTo>
                    <a:pt x="292" y="275"/>
                  </a:lnTo>
                  <a:lnTo>
                    <a:pt x="298" y="277"/>
                  </a:lnTo>
                  <a:lnTo>
                    <a:pt x="307" y="279"/>
                  </a:lnTo>
                  <a:lnTo>
                    <a:pt x="317" y="281"/>
                  </a:lnTo>
                  <a:lnTo>
                    <a:pt x="325" y="283"/>
                  </a:lnTo>
                  <a:lnTo>
                    <a:pt x="335" y="285"/>
                  </a:lnTo>
                  <a:lnTo>
                    <a:pt x="345" y="289"/>
                  </a:lnTo>
                  <a:lnTo>
                    <a:pt x="352" y="289"/>
                  </a:lnTo>
                  <a:lnTo>
                    <a:pt x="364" y="292"/>
                  </a:lnTo>
                  <a:lnTo>
                    <a:pt x="372" y="292"/>
                  </a:lnTo>
                  <a:lnTo>
                    <a:pt x="382" y="296"/>
                  </a:lnTo>
                  <a:lnTo>
                    <a:pt x="390" y="296"/>
                  </a:lnTo>
                  <a:lnTo>
                    <a:pt x="399" y="300"/>
                  </a:lnTo>
                  <a:lnTo>
                    <a:pt x="409" y="300"/>
                  </a:lnTo>
                  <a:lnTo>
                    <a:pt x="417" y="302"/>
                  </a:lnTo>
                  <a:lnTo>
                    <a:pt x="427" y="304"/>
                  </a:lnTo>
                  <a:lnTo>
                    <a:pt x="437" y="308"/>
                  </a:lnTo>
                  <a:lnTo>
                    <a:pt x="446" y="308"/>
                  </a:lnTo>
                  <a:lnTo>
                    <a:pt x="456" y="310"/>
                  </a:lnTo>
                  <a:lnTo>
                    <a:pt x="466" y="312"/>
                  </a:lnTo>
                  <a:lnTo>
                    <a:pt x="476" y="316"/>
                  </a:lnTo>
                  <a:lnTo>
                    <a:pt x="486" y="316"/>
                  </a:lnTo>
                  <a:lnTo>
                    <a:pt x="495" y="320"/>
                  </a:lnTo>
                  <a:lnTo>
                    <a:pt x="505" y="322"/>
                  </a:lnTo>
                  <a:lnTo>
                    <a:pt x="515" y="324"/>
                  </a:lnTo>
                  <a:lnTo>
                    <a:pt x="525" y="324"/>
                  </a:lnTo>
                  <a:lnTo>
                    <a:pt x="534" y="328"/>
                  </a:lnTo>
                  <a:lnTo>
                    <a:pt x="542" y="328"/>
                  </a:lnTo>
                  <a:lnTo>
                    <a:pt x="554" y="330"/>
                  </a:lnTo>
                  <a:lnTo>
                    <a:pt x="562" y="332"/>
                  </a:lnTo>
                  <a:lnTo>
                    <a:pt x="572" y="334"/>
                  </a:lnTo>
                  <a:lnTo>
                    <a:pt x="581" y="336"/>
                  </a:lnTo>
                  <a:lnTo>
                    <a:pt x="591" y="338"/>
                  </a:lnTo>
                  <a:lnTo>
                    <a:pt x="599" y="338"/>
                  </a:lnTo>
                  <a:lnTo>
                    <a:pt x="607" y="341"/>
                  </a:lnTo>
                  <a:lnTo>
                    <a:pt x="617" y="341"/>
                  </a:lnTo>
                  <a:lnTo>
                    <a:pt x="626" y="343"/>
                  </a:lnTo>
                  <a:lnTo>
                    <a:pt x="634" y="345"/>
                  </a:lnTo>
                  <a:lnTo>
                    <a:pt x="644" y="347"/>
                  </a:lnTo>
                  <a:lnTo>
                    <a:pt x="654" y="349"/>
                  </a:lnTo>
                  <a:lnTo>
                    <a:pt x="662" y="351"/>
                  </a:lnTo>
                  <a:lnTo>
                    <a:pt x="677" y="353"/>
                  </a:lnTo>
                  <a:lnTo>
                    <a:pt x="693" y="355"/>
                  </a:lnTo>
                  <a:lnTo>
                    <a:pt x="707" y="359"/>
                  </a:lnTo>
                  <a:lnTo>
                    <a:pt x="722" y="363"/>
                  </a:lnTo>
                  <a:lnTo>
                    <a:pt x="734" y="363"/>
                  </a:lnTo>
                  <a:lnTo>
                    <a:pt x="748" y="367"/>
                  </a:lnTo>
                  <a:lnTo>
                    <a:pt x="758" y="369"/>
                  </a:lnTo>
                  <a:lnTo>
                    <a:pt x="771" y="371"/>
                  </a:lnTo>
                  <a:lnTo>
                    <a:pt x="779" y="373"/>
                  </a:lnTo>
                  <a:lnTo>
                    <a:pt x="789" y="375"/>
                  </a:lnTo>
                  <a:lnTo>
                    <a:pt x="795" y="375"/>
                  </a:lnTo>
                  <a:lnTo>
                    <a:pt x="803" y="377"/>
                  </a:lnTo>
                  <a:lnTo>
                    <a:pt x="810" y="379"/>
                  </a:lnTo>
                  <a:lnTo>
                    <a:pt x="814" y="381"/>
                  </a:lnTo>
                  <a:lnTo>
                    <a:pt x="859" y="375"/>
                  </a:lnTo>
                  <a:lnTo>
                    <a:pt x="924" y="322"/>
                  </a:lnTo>
                  <a:lnTo>
                    <a:pt x="924" y="45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2E2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804" y="1345"/>
              <a:ext cx="358" cy="93"/>
            </a:xfrm>
            <a:custGeom>
              <a:avLst/>
              <a:gdLst>
                <a:gd name="T0" fmla="*/ 32 w 717"/>
                <a:gd name="T1" fmla="*/ 21 h 184"/>
                <a:gd name="T2" fmla="*/ 2 w 717"/>
                <a:gd name="T3" fmla="*/ 53 h 184"/>
                <a:gd name="T4" fmla="*/ 14 w 717"/>
                <a:gd name="T5" fmla="*/ 57 h 184"/>
                <a:gd name="T6" fmla="*/ 32 w 717"/>
                <a:gd name="T7" fmla="*/ 62 h 184"/>
                <a:gd name="T8" fmla="*/ 57 w 717"/>
                <a:gd name="T9" fmla="*/ 70 h 184"/>
                <a:gd name="T10" fmla="*/ 83 w 717"/>
                <a:gd name="T11" fmla="*/ 76 h 184"/>
                <a:gd name="T12" fmla="*/ 102 w 717"/>
                <a:gd name="T13" fmla="*/ 82 h 184"/>
                <a:gd name="T14" fmla="*/ 124 w 717"/>
                <a:gd name="T15" fmla="*/ 86 h 184"/>
                <a:gd name="T16" fmla="*/ 149 w 717"/>
                <a:gd name="T17" fmla="*/ 92 h 184"/>
                <a:gd name="T18" fmla="*/ 176 w 717"/>
                <a:gd name="T19" fmla="*/ 98 h 184"/>
                <a:gd name="T20" fmla="*/ 200 w 717"/>
                <a:gd name="T21" fmla="*/ 104 h 184"/>
                <a:gd name="T22" fmla="*/ 218 w 717"/>
                <a:gd name="T23" fmla="*/ 106 h 184"/>
                <a:gd name="T24" fmla="*/ 233 w 717"/>
                <a:gd name="T25" fmla="*/ 109 h 184"/>
                <a:gd name="T26" fmla="*/ 251 w 717"/>
                <a:gd name="T27" fmla="*/ 111 h 184"/>
                <a:gd name="T28" fmla="*/ 268 w 717"/>
                <a:gd name="T29" fmla="*/ 113 h 184"/>
                <a:gd name="T30" fmla="*/ 286 w 717"/>
                <a:gd name="T31" fmla="*/ 115 h 184"/>
                <a:gd name="T32" fmla="*/ 306 w 717"/>
                <a:gd name="T33" fmla="*/ 119 h 184"/>
                <a:gd name="T34" fmla="*/ 325 w 717"/>
                <a:gd name="T35" fmla="*/ 123 h 184"/>
                <a:gd name="T36" fmla="*/ 345 w 717"/>
                <a:gd name="T37" fmla="*/ 127 h 184"/>
                <a:gd name="T38" fmla="*/ 366 w 717"/>
                <a:gd name="T39" fmla="*/ 129 h 184"/>
                <a:gd name="T40" fmla="*/ 386 w 717"/>
                <a:gd name="T41" fmla="*/ 133 h 184"/>
                <a:gd name="T42" fmla="*/ 407 w 717"/>
                <a:gd name="T43" fmla="*/ 135 h 184"/>
                <a:gd name="T44" fmla="*/ 427 w 717"/>
                <a:gd name="T45" fmla="*/ 139 h 184"/>
                <a:gd name="T46" fmla="*/ 448 w 717"/>
                <a:gd name="T47" fmla="*/ 143 h 184"/>
                <a:gd name="T48" fmla="*/ 468 w 717"/>
                <a:gd name="T49" fmla="*/ 145 h 184"/>
                <a:gd name="T50" fmla="*/ 488 w 717"/>
                <a:gd name="T51" fmla="*/ 149 h 184"/>
                <a:gd name="T52" fmla="*/ 507 w 717"/>
                <a:gd name="T53" fmla="*/ 151 h 184"/>
                <a:gd name="T54" fmla="*/ 527 w 717"/>
                <a:gd name="T55" fmla="*/ 155 h 184"/>
                <a:gd name="T56" fmla="*/ 546 w 717"/>
                <a:gd name="T57" fmla="*/ 157 h 184"/>
                <a:gd name="T58" fmla="*/ 564 w 717"/>
                <a:gd name="T59" fmla="*/ 160 h 184"/>
                <a:gd name="T60" fmla="*/ 580 w 717"/>
                <a:gd name="T61" fmla="*/ 162 h 184"/>
                <a:gd name="T62" fmla="*/ 599 w 717"/>
                <a:gd name="T63" fmla="*/ 164 h 184"/>
                <a:gd name="T64" fmla="*/ 621 w 717"/>
                <a:gd name="T65" fmla="*/ 168 h 184"/>
                <a:gd name="T66" fmla="*/ 650 w 717"/>
                <a:gd name="T67" fmla="*/ 172 h 184"/>
                <a:gd name="T68" fmla="*/ 673 w 717"/>
                <a:gd name="T69" fmla="*/ 176 h 184"/>
                <a:gd name="T70" fmla="*/ 691 w 717"/>
                <a:gd name="T71" fmla="*/ 180 h 184"/>
                <a:gd name="T72" fmla="*/ 711 w 717"/>
                <a:gd name="T73" fmla="*/ 182 h 184"/>
                <a:gd name="T74" fmla="*/ 582 w 717"/>
                <a:gd name="T75" fmla="*/ 129 h 184"/>
                <a:gd name="T76" fmla="*/ 574 w 717"/>
                <a:gd name="T77" fmla="*/ 127 h 184"/>
                <a:gd name="T78" fmla="*/ 552 w 717"/>
                <a:gd name="T79" fmla="*/ 123 h 184"/>
                <a:gd name="T80" fmla="*/ 535 w 717"/>
                <a:gd name="T81" fmla="*/ 121 h 184"/>
                <a:gd name="T82" fmla="*/ 519 w 717"/>
                <a:gd name="T83" fmla="*/ 117 h 184"/>
                <a:gd name="T84" fmla="*/ 499 w 717"/>
                <a:gd name="T85" fmla="*/ 115 h 184"/>
                <a:gd name="T86" fmla="*/ 480 w 717"/>
                <a:gd name="T87" fmla="*/ 111 h 184"/>
                <a:gd name="T88" fmla="*/ 454 w 717"/>
                <a:gd name="T89" fmla="*/ 108 h 184"/>
                <a:gd name="T90" fmla="*/ 433 w 717"/>
                <a:gd name="T91" fmla="*/ 104 h 184"/>
                <a:gd name="T92" fmla="*/ 409 w 717"/>
                <a:gd name="T93" fmla="*/ 98 h 184"/>
                <a:gd name="T94" fmla="*/ 386 w 717"/>
                <a:gd name="T95" fmla="*/ 94 h 184"/>
                <a:gd name="T96" fmla="*/ 360 w 717"/>
                <a:gd name="T97" fmla="*/ 88 h 184"/>
                <a:gd name="T98" fmla="*/ 335 w 717"/>
                <a:gd name="T99" fmla="*/ 82 h 184"/>
                <a:gd name="T100" fmla="*/ 313 w 717"/>
                <a:gd name="T101" fmla="*/ 76 h 184"/>
                <a:gd name="T102" fmla="*/ 292 w 717"/>
                <a:gd name="T103" fmla="*/ 70 h 184"/>
                <a:gd name="T104" fmla="*/ 270 w 717"/>
                <a:gd name="T105" fmla="*/ 62 h 184"/>
                <a:gd name="T106" fmla="*/ 251 w 717"/>
                <a:gd name="T107" fmla="*/ 59 h 184"/>
                <a:gd name="T108" fmla="*/ 231 w 717"/>
                <a:gd name="T109" fmla="*/ 51 h 184"/>
                <a:gd name="T110" fmla="*/ 216 w 717"/>
                <a:gd name="T111" fmla="*/ 47 h 184"/>
                <a:gd name="T112" fmla="*/ 186 w 717"/>
                <a:gd name="T113" fmla="*/ 33 h 184"/>
                <a:gd name="T114" fmla="*/ 165 w 717"/>
                <a:gd name="T115" fmla="*/ 23 h 184"/>
                <a:gd name="T116" fmla="*/ 145 w 717"/>
                <a:gd name="T117" fmla="*/ 13 h 184"/>
                <a:gd name="T118" fmla="*/ 131 w 717"/>
                <a:gd name="T119" fmla="*/ 6 h 184"/>
                <a:gd name="T120" fmla="*/ 124 w 717"/>
                <a:gd name="T12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17" h="184">
                  <a:moveTo>
                    <a:pt x="124" y="0"/>
                  </a:moveTo>
                  <a:lnTo>
                    <a:pt x="32" y="21"/>
                  </a:lnTo>
                  <a:lnTo>
                    <a:pt x="0" y="53"/>
                  </a:lnTo>
                  <a:lnTo>
                    <a:pt x="2" y="53"/>
                  </a:lnTo>
                  <a:lnTo>
                    <a:pt x="10" y="57"/>
                  </a:lnTo>
                  <a:lnTo>
                    <a:pt x="14" y="57"/>
                  </a:lnTo>
                  <a:lnTo>
                    <a:pt x="22" y="60"/>
                  </a:lnTo>
                  <a:lnTo>
                    <a:pt x="32" y="62"/>
                  </a:lnTo>
                  <a:lnTo>
                    <a:pt x="45" y="68"/>
                  </a:lnTo>
                  <a:lnTo>
                    <a:pt x="57" y="70"/>
                  </a:lnTo>
                  <a:lnTo>
                    <a:pt x="73" y="76"/>
                  </a:lnTo>
                  <a:lnTo>
                    <a:pt x="83" y="76"/>
                  </a:lnTo>
                  <a:lnTo>
                    <a:pt x="92" y="80"/>
                  </a:lnTo>
                  <a:lnTo>
                    <a:pt x="102" y="82"/>
                  </a:lnTo>
                  <a:lnTo>
                    <a:pt x="114" y="84"/>
                  </a:lnTo>
                  <a:lnTo>
                    <a:pt x="124" y="86"/>
                  </a:lnTo>
                  <a:lnTo>
                    <a:pt x="135" y="90"/>
                  </a:lnTo>
                  <a:lnTo>
                    <a:pt x="149" y="92"/>
                  </a:lnTo>
                  <a:lnTo>
                    <a:pt x="163" y="96"/>
                  </a:lnTo>
                  <a:lnTo>
                    <a:pt x="176" y="98"/>
                  </a:lnTo>
                  <a:lnTo>
                    <a:pt x="192" y="102"/>
                  </a:lnTo>
                  <a:lnTo>
                    <a:pt x="200" y="104"/>
                  </a:lnTo>
                  <a:lnTo>
                    <a:pt x="208" y="104"/>
                  </a:lnTo>
                  <a:lnTo>
                    <a:pt x="218" y="106"/>
                  </a:lnTo>
                  <a:lnTo>
                    <a:pt x="225" y="109"/>
                  </a:lnTo>
                  <a:lnTo>
                    <a:pt x="233" y="109"/>
                  </a:lnTo>
                  <a:lnTo>
                    <a:pt x="241" y="109"/>
                  </a:lnTo>
                  <a:lnTo>
                    <a:pt x="251" y="111"/>
                  </a:lnTo>
                  <a:lnTo>
                    <a:pt x="259" y="113"/>
                  </a:lnTo>
                  <a:lnTo>
                    <a:pt x="268" y="113"/>
                  </a:lnTo>
                  <a:lnTo>
                    <a:pt x="276" y="115"/>
                  </a:lnTo>
                  <a:lnTo>
                    <a:pt x="286" y="115"/>
                  </a:lnTo>
                  <a:lnTo>
                    <a:pt x="296" y="119"/>
                  </a:lnTo>
                  <a:lnTo>
                    <a:pt x="306" y="119"/>
                  </a:lnTo>
                  <a:lnTo>
                    <a:pt x="315" y="123"/>
                  </a:lnTo>
                  <a:lnTo>
                    <a:pt x="325" y="123"/>
                  </a:lnTo>
                  <a:lnTo>
                    <a:pt x="335" y="125"/>
                  </a:lnTo>
                  <a:lnTo>
                    <a:pt x="345" y="127"/>
                  </a:lnTo>
                  <a:lnTo>
                    <a:pt x="356" y="129"/>
                  </a:lnTo>
                  <a:lnTo>
                    <a:pt x="366" y="129"/>
                  </a:lnTo>
                  <a:lnTo>
                    <a:pt x="376" y="133"/>
                  </a:lnTo>
                  <a:lnTo>
                    <a:pt x="386" y="133"/>
                  </a:lnTo>
                  <a:lnTo>
                    <a:pt x="396" y="135"/>
                  </a:lnTo>
                  <a:lnTo>
                    <a:pt x="407" y="135"/>
                  </a:lnTo>
                  <a:lnTo>
                    <a:pt x="417" y="139"/>
                  </a:lnTo>
                  <a:lnTo>
                    <a:pt x="427" y="139"/>
                  </a:lnTo>
                  <a:lnTo>
                    <a:pt x="437" y="141"/>
                  </a:lnTo>
                  <a:lnTo>
                    <a:pt x="448" y="143"/>
                  </a:lnTo>
                  <a:lnTo>
                    <a:pt x="458" y="145"/>
                  </a:lnTo>
                  <a:lnTo>
                    <a:pt x="468" y="145"/>
                  </a:lnTo>
                  <a:lnTo>
                    <a:pt x="478" y="147"/>
                  </a:lnTo>
                  <a:lnTo>
                    <a:pt x="488" y="149"/>
                  </a:lnTo>
                  <a:lnTo>
                    <a:pt x="497" y="151"/>
                  </a:lnTo>
                  <a:lnTo>
                    <a:pt x="507" y="151"/>
                  </a:lnTo>
                  <a:lnTo>
                    <a:pt x="517" y="153"/>
                  </a:lnTo>
                  <a:lnTo>
                    <a:pt x="527" y="155"/>
                  </a:lnTo>
                  <a:lnTo>
                    <a:pt x="538" y="157"/>
                  </a:lnTo>
                  <a:lnTo>
                    <a:pt x="546" y="157"/>
                  </a:lnTo>
                  <a:lnTo>
                    <a:pt x="554" y="159"/>
                  </a:lnTo>
                  <a:lnTo>
                    <a:pt x="564" y="160"/>
                  </a:lnTo>
                  <a:lnTo>
                    <a:pt x="574" y="162"/>
                  </a:lnTo>
                  <a:lnTo>
                    <a:pt x="580" y="162"/>
                  </a:lnTo>
                  <a:lnTo>
                    <a:pt x="589" y="162"/>
                  </a:lnTo>
                  <a:lnTo>
                    <a:pt x="599" y="164"/>
                  </a:lnTo>
                  <a:lnTo>
                    <a:pt x="607" y="166"/>
                  </a:lnTo>
                  <a:lnTo>
                    <a:pt x="621" y="168"/>
                  </a:lnTo>
                  <a:lnTo>
                    <a:pt x="636" y="170"/>
                  </a:lnTo>
                  <a:lnTo>
                    <a:pt x="650" y="172"/>
                  </a:lnTo>
                  <a:lnTo>
                    <a:pt x="664" y="176"/>
                  </a:lnTo>
                  <a:lnTo>
                    <a:pt x="673" y="176"/>
                  </a:lnTo>
                  <a:lnTo>
                    <a:pt x="683" y="178"/>
                  </a:lnTo>
                  <a:lnTo>
                    <a:pt x="691" y="180"/>
                  </a:lnTo>
                  <a:lnTo>
                    <a:pt x="701" y="182"/>
                  </a:lnTo>
                  <a:lnTo>
                    <a:pt x="711" y="182"/>
                  </a:lnTo>
                  <a:lnTo>
                    <a:pt x="717" y="184"/>
                  </a:lnTo>
                  <a:lnTo>
                    <a:pt x="582" y="129"/>
                  </a:lnTo>
                  <a:lnTo>
                    <a:pt x="580" y="129"/>
                  </a:lnTo>
                  <a:lnTo>
                    <a:pt x="574" y="127"/>
                  </a:lnTo>
                  <a:lnTo>
                    <a:pt x="564" y="125"/>
                  </a:lnTo>
                  <a:lnTo>
                    <a:pt x="552" y="123"/>
                  </a:lnTo>
                  <a:lnTo>
                    <a:pt x="542" y="121"/>
                  </a:lnTo>
                  <a:lnTo>
                    <a:pt x="535" y="121"/>
                  </a:lnTo>
                  <a:lnTo>
                    <a:pt x="527" y="117"/>
                  </a:lnTo>
                  <a:lnTo>
                    <a:pt x="519" y="117"/>
                  </a:lnTo>
                  <a:lnTo>
                    <a:pt x="507" y="115"/>
                  </a:lnTo>
                  <a:lnTo>
                    <a:pt x="499" y="115"/>
                  </a:lnTo>
                  <a:lnTo>
                    <a:pt x="488" y="111"/>
                  </a:lnTo>
                  <a:lnTo>
                    <a:pt x="480" y="111"/>
                  </a:lnTo>
                  <a:lnTo>
                    <a:pt x="468" y="109"/>
                  </a:lnTo>
                  <a:lnTo>
                    <a:pt x="454" y="108"/>
                  </a:lnTo>
                  <a:lnTo>
                    <a:pt x="443" y="104"/>
                  </a:lnTo>
                  <a:lnTo>
                    <a:pt x="433" y="104"/>
                  </a:lnTo>
                  <a:lnTo>
                    <a:pt x="421" y="100"/>
                  </a:lnTo>
                  <a:lnTo>
                    <a:pt x="409" y="98"/>
                  </a:lnTo>
                  <a:lnTo>
                    <a:pt x="396" y="96"/>
                  </a:lnTo>
                  <a:lnTo>
                    <a:pt x="386" y="94"/>
                  </a:lnTo>
                  <a:lnTo>
                    <a:pt x="372" y="90"/>
                  </a:lnTo>
                  <a:lnTo>
                    <a:pt x="360" y="88"/>
                  </a:lnTo>
                  <a:lnTo>
                    <a:pt x="349" y="82"/>
                  </a:lnTo>
                  <a:lnTo>
                    <a:pt x="335" y="82"/>
                  </a:lnTo>
                  <a:lnTo>
                    <a:pt x="323" y="78"/>
                  </a:lnTo>
                  <a:lnTo>
                    <a:pt x="313" y="76"/>
                  </a:lnTo>
                  <a:lnTo>
                    <a:pt x="302" y="72"/>
                  </a:lnTo>
                  <a:lnTo>
                    <a:pt x="292" y="70"/>
                  </a:lnTo>
                  <a:lnTo>
                    <a:pt x="280" y="66"/>
                  </a:lnTo>
                  <a:lnTo>
                    <a:pt x="270" y="62"/>
                  </a:lnTo>
                  <a:lnTo>
                    <a:pt x="259" y="60"/>
                  </a:lnTo>
                  <a:lnTo>
                    <a:pt x="251" y="59"/>
                  </a:lnTo>
                  <a:lnTo>
                    <a:pt x="239" y="55"/>
                  </a:lnTo>
                  <a:lnTo>
                    <a:pt x="231" y="51"/>
                  </a:lnTo>
                  <a:lnTo>
                    <a:pt x="223" y="49"/>
                  </a:lnTo>
                  <a:lnTo>
                    <a:pt x="216" y="47"/>
                  </a:lnTo>
                  <a:lnTo>
                    <a:pt x="198" y="39"/>
                  </a:lnTo>
                  <a:lnTo>
                    <a:pt x="186" y="33"/>
                  </a:lnTo>
                  <a:lnTo>
                    <a:pt x="173" y="29"/>
                  </a:lnTo>
                  <a:lnTo>
                    <a:pt x="165" y="23"/>
                  </a:lnTo>
                  <a:lnTo>
                    <a:pt x="151" y="17"/>
                  </a:lnTo>
                  <a:lnTo>
                    <a:pt x="145" y="13"/>
                  </a:lnTo>
                  <a:lnTo>
                    <a:pt x="137" y="9"/>
                  </a:lnTo>
                  <a:lnTo>
                    <a:pt x="131" y="6"/>
                  </a:lnTo>
                  <a:lnTo>
                    <a:pt x="126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96A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1968" y="1268"/>
              <a:ext cx="79" cy="210"/>
            </a:xfrm>
            <a:custGeom>
              <a:avLst/>
              <a:gdLst>
                <a:gd name="T0" fmla="*/ 16 w 159"/>
                <a:gd name="T1" fmla="*/ 0 h 419"/>
                <a:gd name="T2" fmla="*/ 4 w 159"/>
                <a:gd name="T3" fmla="*/ 237 h 419"/>
                <a:gd name="T4" fmla="*/ 0 w 159"/>
                <a:gd name="T5" fmla="*/ 343 h 419"/>
                <a:gd name="T6" fmla="*/ 26 w 159"/>
                <a:gd name="T7" fmla="*/ 400 h 419"/>
                <a:gd name="T8" fmla="*/ 149 w 159"/>
                <a:gd name="T9" fmla="*/ 419 h 419"/>
                <a:gd name="T10" fmla="*/ 159 w 159"/>
                <a:gd name="T11" fmla="*/ 349 h 419"/>
                <a:gd name="T12" fmla="*/ 133 w 159"/>
                <a:gd name="T13" fmla="*/ 286 h 419"/>
                <a:gd name="T14" fmla="*/ 159 w 159"/>
                <a:gd name="T15" fmla="*/ 23 h 419"/>
                <a:gd name="T16" fmla="*/ 16 w 159"/>
                <a:gd name="T17" fmla="*/ 0 h 419"/>
                <a:gd name="T18" fmla="*/ 16 w 159"/>
                <a:gd name="T1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9" h="419">
                  <a:moveTo>
                    <a:pt x="16" y="0"/>
                  </a:moveTo>
                  <a:lnTo>
                    <a:pt x="4" y="237"/>
                  </a:lnTo>
                  <a:lnTo>
                    <a:pt x="0" y="343"/>
                  </a:lnTo>
                  <a:lnTo>
                    <a:pt x="26" y="400"/>
                  </a:lnTo>
                  <a:lnTo>
                    <a:pt x="149" y="419"/>
                  </a:lnTo>
                  <a:lnTo>
                    <a:pt x="159" y="349"/>
                  </a:lnTo>
                  <a:lnTo>
                    <a:pt x="133" y="286"/>
                  </a:lnTo>
                  <a:lnTo>
                    <a:pt x="159" y="2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1968" y="1286"/>
              <a:ext cx="51" cy="167"/>
            </a:xfrm>
            <a:custGeom>
              <a:avLst/>
              <a:gdLst>
                <a:gd name="T0" fmla="*/ 12 w 104"/>
                <a:gd name="T1" fmla="*/ 0 h 335"/>
                <a:gd name="T2" fmla="*/ 104 w 104"/>
                <a:gd name="T3" fmla="*/ 124 h 335"/>
                <a:gd name="T4" fmla="*/ 92 w 104"/>
                <a:gd name="T5" fmla="*/ 335 h 335"/>
                <a:gd name="T6" fmla="*/ 22 w 104"/>
                <a:gd name="T7" fmla="*/ 335 h 335"/>
                <a:gd name="T8" fmla="*/ 0 w 104"/>
                <a:gd name="T9" fmla="*/ 277 h 335"/>
                <a:gd name="T10" fmla="*/ 12 w 104"/>
                <a:gd name="T11" fmla="*/ 0 h 335"/>
                <a:gd name="T12" fmla="*/ 12 w 104"/>
                <a:gd name="T13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335">
                  <a:moveTo>
                    <a:pt x="12" y="0"/>
                  </a:moveTo>
                  <a:lnTo>
                    <a:pt x="104" y="124"/>
                  </a:lnTo>
                  <a:lnTo>
                    <a:pt x="92" y="335"/>
                  </a:lnTo>
                  <a:lnTo>
                    <a:pt x="22" y="335"/>
                  </a:lnTo>
                  <a:lnTo>
                    <a:pt x="0" y="27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1969" y="1287"/>
              <a:ext cx="19" cy="133"/>
            </a:xfrm>
            <a:custGeom>
              <a:avLst/>
              <a:gdLst>
                <a:gd name="T0" fmla="*/ 10 w 39"/>
                <a:gd name="T1" fmla="*/ 0 h 265"/>
                <a:gd name="T2" fmla="*/ 39 w 39"/>
                <a:gd name="T3" fmla="*/ 47 h 265"/>
                <a:gd name="T4" fmla="*/ 0 w 39"/>
                <a:gd name="T5" fmla="*/ 265 h 265"/>
                <a:gd name="T6" fmla="*/ 10 w 39"/>
                <a:gd name="T7" fmla="*/ 0 h 265"/>
                <a:gd name="T8" fmla="*/ 10 w 39"/>
                <a:gd name="T9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65">
                  <a:moveTo>
                    <a:pt x="10" y="0"/>
                  </a:moveTo>
                  <a:lnTo>
                    <a:pt x="39" y="47"/>
                  </a:lnTo>
                  <a:lnTo>
                    <a:pt x="0" y="26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1853" y="978"/>
              <a:ext cx="364" cy="268"/>
            </a:xfrm>
            <a:custGeom>
              <a:avLst/>
              <a:gdLst>
                <a:gd name="T0" fmla="*/ 566 w 728"/>
                <a:gd name="T1" fmla="*/ 281 h 538"/>
                <a:gd name="T2" fmla="*/ 519 w 728"/>
                <a:gd name="T3" fmla="*/ 341 h 538"/>
                <a:gd name="T4" fmla="*/ 515 w 728"/>
                <a:gd name="T5" fmla="*/ 340 h 538"/>
                <a:gd name="T6" fmla="*/ 501 w 728"/>
                <a:gd name="T7" fmla="*/ 334 h 538"/>
                <a:gd name="T8" fmla="*/ 491 w 728"/>
                <a:gd name="T9" fmla="*/ 328 h 538"/>
                <a:gd name="T10" fmla="*/ 482 w 728"/>
                <a:gd name="T11" fmla="*/ 322 h 538"/>
                <a:gd name="T12" fmla="*/ 470 w 728"/>
                <a:gd name="T13" fmla="*/ 316 h 538"/>
                <a:gd name="T14" fmla="*/ 460 w 728"/>
                <a:gd name="T15" fmla="*/ 310 h 538"/>
                <a:gd name="T16" fmla="*/ 444 w 728"/>
                <a:gd name="T17" fmla="*/ 302 h 538"/>
                <a:gd name="T18" fmla="*/ 431 w 728"/>
                <a:gd name="T19" fmla="*/ 296 h 538"/>
                <a:gd name="T20" fmla="*/ 415 w 728"/>
                <a:gd name="T21" fmla="*/ 287 h 538"/>
                <a:gd name="T22" fmla="*/ 401 w 728"/>
                <a:gd name="T23" fmla="*/ 279 h 538"/>
                <a:gd name="T24" fmla="*/ 386 w 728"/>
                <a:gd name="T25" fmla="*/ 269 h 538"/>
                <a:gd name="T26" fmla="*/ 370 w 728"/>
                <a:gd name="T27" fmla="*/ 263 h 538"/>
                <a:gd name="T28" fmla="*/ 356 w 728"/>
                <a:gd name="T29" fmla="*/ 253 h 538"/>
                <a:gd name="T30" fmla="*/ 343 w 728"/>
                <a:gd name="T31" fmla="*/ 245 h 538"/>
                <a:gd name="T32" fmla="*/ 325 w 728"/>
                <a:gd name="T33" fmla="*/ 236 h 538"/>
                <a:gd name="T34" fmla="*/ 311 w 728"/>
                <a:gd name="T35" fmla="*/ 228 h 538"/>
                <a:gd name="T36" fmla="*/ 298 w 728"/>
                <a:gd name="T37" fmla="*/ 218 h 538"/>
                <a:gd name="T38" fmla="*/ 284 w 728"/>
                <a:gd name="T39" fmla="*/ 210 h 538"/>
                <a:gd name="T40" fmla="*/ 270 w 728"/>
                <a:gd name="T41" fmla="*/ 202 h 538"/>
                <a:gd name="T42" fmla="*/ 258 w 728"/>
                <a:gd name="T43" fmla="*/ 194 h 538"/>
                <a:gd name="T44" fmla="*/ 245 w 728"/>
                <a:gd name="T45" fmla="*/ 187 h 538"/>
                <a:gd name="T46" fmla="*/ 237 w 728"/>
                <a:gd name="T47" fmla="*/ 183 h 538"/>
                <a:gd name="T48" fmla="*/ 225 w 728"/>
                <a:gd name="T49" fmla="*/ 175 h 538"/>
                <a:gd name="T50" fmla="*/ 217 w 728"/>
                <a:gd name="T51" fmla="*/ 169 h 538"/>
                <a:gd name="T52" fmla="*/ 210 w 728"/>
                <a:gd name="T53" fmla="*/ 165 h 538"/>
                <a:gd name="T54" fmla="*/ 206 w 728"/>
                <a:gd name="T55" fmla="*/ 161 h 538"/>
                <a:gd name="T56" fmla="*/ 196 w 728"/>
                <a:gd name="T57" fmla="*/ 155 h 538"/>
                <a:gd name="T58" fmla="*/ 194 w 728"/>
                <a:gd name="T59" fmla="*/ 155 h 538"/>
                <a:gd name="T60" fmla="*/ 167 w 728"/>
                <a:gd name="T61" fmla="*/ 51 h 538"/>
                <a:gd name="T62" fmla="*/ 106 w 728"/>
                <a:gd name="T63" fmla="*/ 4 h 538"/>
                <a:gd name="T64" fmla="*/ 71 w 728"/>
                <a:gd name="T65" fmla="*/ 0 h 538"/>
                <a:gd name="T66" fmla="*/ 75 w 728"/>
                <a:gd name="T67" fmla="*/ 26 h 538"/>
                <a:gd name="T68" fmla="*/ 112 w 728"/>
                <a:gd name="T69" fmla="*/ 63 h 538"/>
                <a:gd name="T70" fmla="*/ 112 w 728"/>
                <a:gd name="T71" fmla="*/ 102 h 538"/>
                <a:gd name="T72" fmla="*/ 0 w 728"/>
                <a:gd name="T73" fmla="*/ 192 h 538"/>
                <a:gd name="T74" fmla="*/ 153 w 728"/>
                <a:gd name="T75" fmla="*/ 236 h 538"/>
                <a:gd name="T76" fmla="*/ 448 w 728"/>
                <a:gd name="T77" fmla="*/ 494 h 538"/>
                <a:gd name="T78" fmla="*/ 638 w 728"/>
                <a:gd name="T79" fmla="*/ 538 h 538"/>
                <a:gd name="T80" fmla="*/ 728 w 728"/>
                <a:gd name="T81" fmla="*/ 379 h 538"/>
                <a:gd name="T82" fmla="*/ 566 w 728"/>
                <a:gd name="T83" fmla="*/ 281 h 538"/>
                <a:gd name="T84" fmla="*/ 566 w 728"/>
                <a:gd name="T85" fmla="*/ 281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28" h="538">
                  <a:moveTo>
                    <a:pt x="566" y="281"/>
                  </a:moveTo>
                  <a:lnTo>
                    <a:pt x="519" y="341"/>
                  </a:lnTo>
                  <a:lnTo>
                    <a:pt x="515" y="340"/>
                  </a:lnTo>
                  <a:lnTo>
                    <a:pt x="501" y="334"/>
                  </a:lnTo>
                  <a:lnTo>
                    <a:pt x="491" y="328"/>
                  </a:lnTo>
                  <a:lnTo>
                    <a:pt x="482" y="322"/>
                  </a:lnTo>
                  <a:lnTo>
                    <a:pt x="470" y="316"/>
                  </a:lnTo>
                  <a:lnTo>
                    <a:pt x="460" y="310"/>
                  </a:lnTo>
                  <a:lnTo>
                    <a:pt x="444" y="302"/>
                  </a:lnTo>
                  <a:lnTo>
                    <a:pt x="431" y="296"/>
                  </a:lnTo>
                  <a:lnTo>
                    <a:pt x="415" y="287"/>
                  </a:lnTo>
                  <a:lnTo>
                    <a:pt x="401" y="279"/>
                  </a:lnTo>
                  <a:lnTo>
                    <a:pt x="386" y="269"/>
                  </a:lnTo>
                  <a:lnTo>
                    <a:pt x="370" y="263"/>
                  </a:lnTo>
                  <a:lnTo>
                    <a:pt x="356" y="253"/>
                  </a:lnTo>
                  <a:lnTo>
                    <a:pt x="343" y="245"/>
                  </a:lnTo>
                  <a:lnTo>
                    <a:pt x="325" y="236"/>
                  </a:lnTo>
                  <a:lnTo>
                    <a:pt x="311" y="228"/>
                  </a:lnTo>
                  <a:lnTo>
                    <a:pt x="298" y="218"/>
                  </a:lnTo>
                  <a:lnTo>
                    <a:pt x="284" y="210"/>
                  </a:lnTo>
                  <a:lnTo>
                    <a:pt x="270" y="202"/>
                  </a:lnTo>
                  <a:lnTo>
                    <a:pt x="258" y="194"/>
                  </a:lnTo>
                  <a:lnTo>
                    <a:pt x="245" y="187"/>
                  </a:lnTo>
                  <a:lnTo>
                    <a:pt x="237" y="183"/>
                  </a:lnTo>
                  <a:lnTo>
                    <a:pt x="225" y="175"/>
                  </a:lnTo>
                  <a:lnTo>
                    <a:pt x="217" y="169"/>
                  </a:lnTo>
                  <a:lnTo>
                    <a:pt x="210" y="165"/>
                  </a:lnTo>
                  <a:lnTo>
                    <a:pt x="206" y="161"/>
                  </a:lnTo>
                  <a:lnTo>
                    <a:pt x="196" y="155"/>
                  </a:lnTo>
                  <a:lnTo>
                    <a:pt x="194" y="155"/>
                  </a:lnTo>
                  <a:lnTo>
                    <a:pt x="167" y="51"/>
                  </a:lnTo>
                  <a:lnTo>
                    <a:pt x="106" y="4"/>
                  </a:lnTo>
                  <a:lnTo>
                    <a:pt x="71" y="0"/>
                  </a:lnTo>
                  <a:lnTo>
                    <a:pt x="75" y="26"/>
                  </a:lnTo>
                  <a:lnTo>
                    <a:pt x="112" y="63"/>
                  </a:lnTo>
                  <a:lnTo>
                    <a:pt x="112" y="102"/>
                  </a:lnTo>
                  <a:lnTo>
                    <a:pt x="0" y="192"/>
                  </a:lnTo>
                  <a:lnTo>
                    <a:pt x="153" y="236"/>
                  </a:lnTo>
                  <a:lnTo>
                    <a:pt x="448" y="494"/>
                  </a:lnTo>
                  <a:lnTo>
                    <a:pt x="638" y="538"/>
                  </a:lnTo>
                  <a:lnTo>
                    <a:pt x="728" y="379"/>
                  </a:lnTo>
                  <a:lnTo>
                    <a:pt x="566" y="281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1840" y="1193"/>
              <a:ext cx="405" cy="118"/>
            </a:xfrm>
            <a:custGeom>
              <a:avLst/>
              <a:gdLst>
                <a:gd name="T0" fmla="*/ 720 w 810"/>
                <a:gd name="T1" fmla="*/ 82 h 235"/>
                <a:gd name="T2" fmla="*/ 113 w 810"/>
                <a:gd name="T3" fmla="*/ 0 h 235"/>
                <a:gd name="T4" fmla="*/ 47 w 810"/>
                <a:gd name="T5" fmla="*/ 15 h 235"/>
                <a:gd name="T6" fmla="*/ 6 w 810"/>
                <a:gd name="T7" fmla="*/ 49 h 235"/>
                <a:gd name="T8" fmla="*/ 0 w 810"/>
                <a:gd name="T9" fmla="*/ 113 h 235"/>
                <a:gd name="T10" fmla="*/ 724 w 810"/>
                <a:gd name="T11" fmla="*/ 235 h 235"/>
                <a:gd name="T12" fmla="*/ 771 w 810"/>
                <a:gd name="T13" fmla="*/ 215 h 235"/>
                <a:gd name="T14" fmla="*/ 810 w 810"/>
                <a:gd name="T15" fmla="*/ 184 h 235"/>
                <a:gd name="T16" fmla="*/ 810 w 810"/>
                <a:gd name="T17" fmla="*/ 102 h 235"/>
                <a:gd name="T18" fmla="*/ 720 w 810"/>
                <a:gd name="T19" fmla="*/ 82 h 235"/>
                <a:gd name="T20" fmla="*/ 720 w 810"/>
                <a:gd name="T21" fmla="*/ 8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0" h="235">
                  <a:moveTo>
                    <a:pt x="720" y="82"/>
                  </a:moveTo>
                  <a:lnTo>
                    <a:pt x="113" y="0"/>
                  </a:lnTo>
                  <a:lnTo>
                    <a:pt x="47" y="15"/>
                  </a:lnTo>
                  <a:lnTo>
                    <a:pt x="6" y="49"/>
                  </a:lnTo>
                  <a:lnTo>
                    <a:pt x="0" y="113"/>
                  </a:lnTo>
                  <a:lnTo>
                    <a:pt x="724" y="235"/>
                  </a:lnTo>
                  <a:lnTo>
                    <a:pt x="771" y="215"/>
                  </a:lnTo>
                  <a:lnTo>
                    <a:pt x="810" y="184"/>
                  </a:lnTo>
                  <a:lnTo>
                    <a:pt x="810" y="102"/>
                  </a:lnTo>
                  <a:lnTo>
                    <a:pt x="720" y="82"/>
                  </a:lnTo>
                  <a:close/>
                </a:path>
              </a:pathLst>
            </a:custGeom>
            <a:solidFill>
              <a:srgbClr val="002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1844" y="1193"/>
              <a:ext cx="292" cy="61"/>
            </a:xfrm>
            <a:custGeom>
              <a:avLst/>
              <a:gdLst>
                <a:gd name="T0" fmla="*/ 0 w 583"/>
                <a:gd name="T1" fmla="*/ 35 h 121"/>
                <a:gd name="T2" fmla="*/ 45 w 583"/>
                <a:gd name="T3" fmla="*/ 8 h 121"/>
                <a:gd name="T4" fmla="*/ 99 w 583"/>
                <a:gd name="T5" fmla="*/ 0 h 121"/>
                <a:gd name="T6" fmla="*/ 434 w 583"/>
                <a:gd name="T7" fmla="*/ 43 h 121"/>
                <a:gd name="T8" fmla="*/ 583 w 583"/>
                <a:gd name="T9" fmla="*/ 121 h 121"/>
                <a:gd name="T10" fmla="*/ 250 w 583"/>
                <a:gd name="T11" fmla="*/ 80 h 121"/>
                <a:gd name="T12" fmla="*/ 0 w 583"/>
                <a:gd name="T13" fmla="*/ 35 h 121"/>
                <a:gd name="T14" fmla="*/ 0 w 583"/>
                <a:gd name="T15" fmla="*/ 3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3" h="121">
                  <a:moveTo>
                    <a:pt x="0" y="35"/>
                  </a:moveTo>
                  <a:lnTo>
                    <a:pt x="45" y="8"/>
                  </a:lnTo>
                  <a:lnTo>
                    <a:pt x="99" y="0"/>
                  </a:lnTo>
                  <a:lnTo>
                    <a:pt x="434" y="43"/>
                  </a:lnTo>
                  <a:lnTo>
                    <a:pt x="583" y="121"/>
                  </a:lnTo>
                  <a:lnTo>
                    <a:pt x="250" y="8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6A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2160" y="607"/>
              <a:ext cx="37" cy="74"/>
            </a:xfrm>
            <a:custGeom>
              <a:avLst/>
              <a:gdLst>
                <a:gd name="T0" fmla="*/ 74 w 74"/>
                <a:gd name="T1" fmla="*/ 0 h 149"/>
                <a:gd name="T2" fmla="*/ 70 w 74"/>
                <a:gd name="T3" fmla="*/ 0 h 149"/>
                <a:gd name="T4" fmla="*/ 64 w 74"/>
                <a:gd name="T5" fmla="*/ 2 h 149"/>
                <a:gd name="T6" fmla="*/ 56 w 74"/>
                <a:gd name="T7" fmla="*/ 2 h 149"/>
                <a:gd name="T8" fmla="*/ 47 w 74"/>
                <a:gd name="T9" fmla="*/ 10 h 149"/>
                <a:gd name="T10" fmla="*/ 35 w 74"/>
                <a:gd name="T11" fmla="*/ 14 h 149"/>
                <a:gd name="T12" fmla="*/ 25 w 74"/>
                <a:gd name="T13" fmla="*/ 23 h 149"/>
                <a:gd name="T14" fmla="*/ 15 w 74"/>
                <a:gd name="T15" fmla="*/ 33 h 149"/>
                <a:gd name="T16" fmla="*/ 9 w 74"/>
                <a:gd name="T17" fmla="*/ 49 h 149"/>
                <a:gd name="T18" fmla="*/ 4 w 74"/>
                <a:gd name="T19" fmla="*/ 63 h 149"/>
                <a:gd name="T20" fmla="*/ 0 w 74"/>
                <a:gd name="T21" fmla="*/ 78 h 149"/>
                <a:gd name="T22" fmla="*/ 0 w 74"/>
                <a:gd name="T23" fmla="*/ 86 h 149"/>
                <a:gd name="T24" fmla="*/ 0 w 74"/>
                <a:gd name="T25" fmla="*/ 96 h 149"/>
                <a:gd name="T26" fmla="*/ 0 w 74"/>
                <a:gd name="T27" fmla="*/ 102 h 149"/>
                <a:gd name="T28" fmla="*/ 2 w 74"/>
                <a:gd name="T29" fmla="*/ 112 h 149"/>
                <a:gd name="T30" fmla="*/ 4 w 74"/>
                <a:gd name="T31" fmla="*/ 125 h 149"/>
                <a:gd name="T32" fmla="*/ 5 w 74"/>
                <a:gd name="T33" fmla="*/ 137 h 149"/>
                <a:gd name="T34" fmla="*/ 7 w 74"/>
                <a:gd name="T35" fmla="*/ 145 h 149"/>
                <a:gd name="T36" fmla="*/ 9 w 74"/>
                <a:gd name="T37" fmla="*/ 149 h 149"/>
                <a:gd name="T38" fmla="*/ 9 w 74"/>
                <a:gd name="T39" fmla="*/ 147 h 149"/>
                <a:gd name="T40" fmla="*/ 13 w 74"/>
                <a:gd name="T41" fmla="*/ 143 h 149"/>
                <a:gd name="T42" fmla="*/ 19 w 74"/>
                <a:gd name="T43" fmla="*/ 135 h 149"/>
                <a:gd name="T44" fmla="*/ 29 w 74"/>
                <a:gd name="T45" fmla="*/ 127 h 149"/>
                <a:gd name="T46" fmla="*/ 37 w 74"/>
                <a:gd name="T47" fmla="*/ 118 h 149"/>
                <a:gd name="T48" fmla="*/ 45 w 74"/>
                <a:gd name="T49" fmla="*/ 108 h 149"/>
                <a:gd name="T50" fmla="*/ 52 w 74"/>
                <a:gd name="T51" fmla="*/ 96 h 149"/>
                <a:gd name="T52" fmla="*/ 62 w 74"/>
                <a:gd name="T53" fmla="*/ 82 h 149"/>
                <a:gd name="T54" fmla="*/ 66 w 74"/>
                <a:gd name="T55" fmla="*/ 69 h 149"/>
                <a:gd name="T56" fmla="*/ 70 w 74"/>
                <a:gd name="T57" fmla="*/ 55 h 149"/>
                <a:gd name="T58" fmla="*/ 72 w 74"/>
                <a:gd name="T59" fmla="*/ 39 h 149"/>
                <a:gd name="T60" fmla="*/ 74 w 74"/>
                <a:gd name="T61" fmla="*/ 27 h 149"/>
                <a:gd name="T62" fmla="*/ 74 w 74"/>
                <a:gd name="T63" fmla="*/ 16 h 149"/>
                <a:gd name="T64" fmla="*/ 74 w 74"/>
                <a:gd name="T65" fmla="*/ 8 h 149"/>
                <a:gd name="T66" fmla="*/ 74 w 74"/>
                <a:gd name="T67" fmla="*/ 2 h 149"/>
                <a:gd name="T68" fmla="*/ 74 w 74"/>
                <a:gd name="T69" fmla="*/ 0 h 149"/>
                <a:gd name="T70" fmla="*/ 74 w 74"/>
                <a:gd name="T7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4" h="149">
                  <a:moveTo>
                    <a:pt x="74" y="0"/>
                  </a:moveTo>
                  <a:lnTo>
                    <a:pt x="70" y="0"/>
                  </a:lnTo>
                  <a:lnTo>
                    <a:pt x="64" y="2"/>
                  </a:lnTo>
                  <a:lnTo>
                    <a:pt x="56" y="2"/>
                  </a:lnTo>
                  <a:lnTo>
                    <a:pt x="47" y="10"/>
                  </a:lnTo>
                  <a:lnTo>
                    <a:pt x="35" y="14"/>
                  </a:lnTo>
                  <a:lnTo>
                    <a:pt x="25" y="23"/>
                  </a:lnTo>
                  <a:lnTo>
                    <a:pt x="15" y="33"/>
                  </a:lnTo>
                  <a:lnTo>
                    <a:pt x="9" y="49"/>
                  </a:lnTo>
                  <a:lnTo>
                    <a:pt x="4" y="63"/>
                  </a:lnTo>
                  <a:lnTo>
                    <a:pt x="0" y="78"/>
                  </a:lnTo>
                  <a:lnTo>
                    <a:pt x="0" y="86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2" y="112"/>
                  </a:lnTo>
                  <a:lnTo>
                    <a:pt x="4" y="125"/>
                  </a:lnTo>
                  <a:lnTo>
                    <a:pt x="5" y="137"/>
                  </a:lnTo>
                  <a:lnTo>
                    <a:pt x="7" y="145"/>
                  </a:lnTo>
                  <a:lnTo>
                    <a:pt x="9" y="149"/>
                  </a:lnTo>
                  <a:lnTo>
                    <a:pt x="9" y="147"/>
                  </a:lnTo>
                  <a:lnTo>
                    <a:pt x="13" y="143"/>
                  </a:lnTo>
                  <a:lnTo>
                    <a:pt x="19" y="135"/>
                  </a:lnTo>
                  <a:lnTo>
                    <a:pt x="29" y="127"/>
                  </a:lnTo>
                  <a:lnTo>
                    <a:pt x="37" y="118"/>
                  </a:lnTo>
                  <a:lnTo>
                    <a:pt x="45" y="108"/>
                  </a:lnTo>
                  <a:lnTo>
                    <a:pt x="52" y="96"/>
                  </a:lnTo>
                  <a:lnTo>
                    <a:pt x="62" y="82"/>
                  </a:lnTo>
                  <a:lnTo>
                    <a:pt x="66" y="69"/>
                  </a:lnTo>
                  <a:lnTo>
                    <a:pt x="70" y="55"/>
                  </a:lnTo>
                  <a:lnTo>
                    <a:pt x="72" y="39"/>
                  </a:lnTo>
                  <a:lnTo>
                    <a:pt x="74" y="27"/>
                  </a:lnTo>
                  <a:lnTo>
                    <a:pt x="74" y="16"/>
                  </a:lnTo>
                  <a:lnTo>
                    <a:pt x="74" y="8"/>
                  </a:lnTo>
                  <a:lnTo>
                    <a:pt x="74" y="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1928" y="1006"/>
              <a:ext cx="219" cy="192"/>
            </a:xfrm>
            <a:custGeom>
              <a:avLst/>
              <a:gdLst>
                <a:gd name="T0" fmla="*/ 16 w 436"/>
                <a:gd name="T1" fmla="*/ 0 h 385"/>
                <a:gd name="T2" fmla="*/ 68 w 436"/>
                <a:gd name="T3" fmla="*/ 100 h 385"/>
                <a:gd name="T4" fmla="*/ 350 w 436"/>
                <a:gd name="T5" fmla="*/ 290 h 385"/>
                <a:gd name="T6" fmla="*/ 403 w 436"/>
                <a:gd name="T7" fmla="*/ 243 h 385"/>
                <a:gd name="T8" fmla="*/ 403 w 436"/>
                <a:gd name="T9" fmla="*/ 245 h 385"/>
                <a:gd name="T10" fmla="*/ 407 w 436"/>
                <a:gd name="T11" fmla="*/ 251 h 385"/>
                <a:gd name="T12" fmla="*/ 411 w 436"/>
                <a:gd name="T13" fmla="*/ 261 h 385"/>
                <a:gd name="T14" fmla="*/ 419 w 436"/>
                <a:gd name="T15" fmla="*/ 275 h 385"/>
                <a:gd name="T16" fmla="*/ 424 w 436"/>
                <a:gd name="T17" fmla="*/ 288 h 385"/>
                <a:gd name="T18" fmla="*/ 430 w 436"/>
                <a:gd name="T19" fmla="*/ 304 h 385"/>
                <a:gd name="T20" fmla="*/ 434 w 436"/>
                <a:gd name="T21" fmla="*/ 318 h 385"/>
                <a:gd name="T22" fmla="*/ 436 w 436"/>
                <a:gd name="T23" fmla="*/ 334 h 385"/>
                <a:gd name="T24" fmla="*/ 432 w 436"/>
                <a:gd name="T25" fmla="*/ 345 h 385"/>
                <a:gd name="T26" fmla="*/ 428 w 436"/>
                <a:gd name="T27" fmla="*/ 357 h 385"/>
                <a:gd name="T28" fmla="*/ 423 w 436"/>
                <a:gd name="T29" fmla="*/ 365 h 385"/>
                <a:gd name="T30" fmla="*/ 415 w 436"/>
                <a:gd name="T31" fmla="*/ 371 h 385"/>
                <a:gd name="T32" fmla="*/ 403 w 436"/>
                <a:gd name="T33" fmla="*/ 379 h 385"/>
                <a:gd name="T34" fmla="*/ 397 w 436"/>
                <a:gd name="T35" fmla="*/ 385 h 385"/>
                <a:gd name="T36" fmla="*/ 395 w 436"/>
                <a:gd name="T37" fmla="*/ 385 h 385"/>
                <a:gd name="T38" fmla="*/ 387 w 436"/>
                <a:gd name="T39" fmla="*/ 385 h 385"/>
                <a:gd name="T40" fmla="*/ 381 w 436"/>
                <a:gd name="T41" fmla="*/ 385 h 385"/>
                <a:gd name="T42" fmla="*/ 376 w 436"/>
                <a:gd name="T43" fmla="*/ 385 h 385"/>
                <a:gd name="T44" fmla="*/ 366 w 436"/>
                <a:gd name="T45" fmla="*/ 385 h 385"/>
                <a:gd name="T46" fmla="*/ 358 w 436"/>
                <a:gd name="T47" fmla="*/ 385 h 385"/>
                <a:gd name="T48" fmla="*/ 348 w 436"/>
                <a:gd name="T49" fmla="*/ 383 h 385"/>
                <a:gd name="T50" fmla="*/ 336 w 436"/>
                <a:gd name="T51" fmla="*/ 381 h 385"/>
                <a:gd name="T52" fmla="*/ 325 w 436"/>
                <a:gd name="T53" fmla="*/ 377 h 385"/>
                <a:gd name="T54" fmla="*/ 313 w 436"/>
                <a:gd name="T55" fmla="*/ 373 h 385"/>
                <a:gd name="T56" fmla="*/ 297 w 436"/>
                <a:gd name="T57" fmla="*/ 365 h 385"/>
                <a:gd name="T58" fmla="*/ 284 w 436"/>
                <a:gd name="T59" fmla="*/ 357 h 385"/>
                <a:gd name="T60" fmla="*/ 268 w 436"/>
                <a:gd name="T61" fmla="*/ 349 h 385"/>
                <a:gd name="T62" fmla="*/ 252 w 436"/>
                <a:gd name="T63" fmla="*/ 337 h 385"/>
                <a:gd name="T64" fmla="*/ 243 w 436"/>
                <a:gd name="T65" fmla="*/ 332 h 385"/>
                <a:gd name="T66" fmla="*/ 233 w 436"/>
                <a:gd name="T67" fmla="*/ 324 h 385"/>
                <a:gd name="T68" fmla="*/ 225 w 436"/>
                <a:gd name="T69" fmla="*/ 314 h 385"/>
                <a:gd name="T70" fmla="*/ 215 w 436"/>
                <a:gd name="T71" fmla="*/ 306 h 385"/>
                <a:gd name="T72" fmla="*/ 205 w 436"/>
                <a:gd name="T73" fmla="*/ 298 h 385"/>
                <a:gd name="T74" fmla="*/ 196 w 436"/>
                <a:gd name="T75" fmla="*/ 288 h 385"/>
                <a:gd name="T76" fmla="*/ 186 w 436"/>
                <a:gd name="T77" fmla="*/ 279 h 385"/>
                <a:gd name="T78" fmla="*/ 178 w 436"/>
                <a:gd name="T79" fmla="*/ 271 h 385"/>
                <a:gd name="T80" fmla="*/ 166 w 436"/>
                <a:gd name="T81" fmla="*/ 259 h 385"/>
                <a:gd name="T82" fmla="*/ 158 w 436"/>
                <a:gd name="T83" fmla="*/ 249 h 385"/>
                <a:gd name="T84" fmla="*/ 149 w 436"/>
                <a:gd name="T85" fmla="*/ 239 h 385"/>
                <a:gd name="T86" fmla="*/ 141 w 436"/>
                <a:gd name="T87" fmla="*/ 232 h 385"/>
                <a:gd name="T88" fmla="*/ 131 w 436"/>
                <a:gd name="T89" fmla="*/ 220 h 385"/>
                <a:gd name="T90" fmla="*/ 121 w 436"/>
                <a:gd name="T91" fmla="*/ 210 h 385"/>
                <a:gd name="T92" fmla="*/ 113 w 436"/>
                <a:gd name="T93" fmla="*/ 200 h 385"/>
                <a:gd name="T94" fmla="*/ 106 w 436"/>
                <a:gd name="T95" fmla="*/ 192 h 385"/>
                <a:gd name="T96" fmla="*/ 96 w 436"/>
                <a:gd name="T97" fmla="*/ 181 h 385"/>
                <a:gd name="T98" fmla="*/ 86 w 436"/>
                <a:gd name="T99" fmla="*/ 173 h 385"/>
                <a:gd name="T100" fmla="*/ 80 w 436"/>
                <a:gd name="T101" fmla="*/ 163 h 385"/>
                <a:gd name="T102" fmla="*/ 74 w 436"/>
                <a:gd name="T103" fmla="*/ 155 h 385"/>
                <a:gd name="T104" fmla="*/ 61 w 436"/>
                <a:gd name="T105" fmla="*/ 139 h 385"/>
                <a:gd name="T106" fmla="*/ 49 w 436"/>
                <a:gd name="T107" fmla="*/ 126 h 385"/>
                <a:gd name="T108" fmla="*/ 39 w 436"/>
                <a:gd name="T109" fmla="*/ 114 h 385"/>
                <a:gd name="T110" fmla="*/ 33 w 436"/>
                <a:gd name="T111" fmla="*/ 106 h 385"/>
                <a:gd name="T112" fmla="*/ 27 w 436"/>
                <a:gd name="T113" fmla="*/ 100 h 385"/>
                <a:gd name="T114" fmla="*/ 0 w 436"/>
                <a:gd name="T115" fmla="*/ 100 h 385"/>
                <a:gd name="T116" fmla="*/ 0 w 436"/>
                <a:gd name="T117" fmla="*/ 10 h 385"/>
                <a:gd name="T118" fmla="*/ 16 w 436"/>
                <a:gd name="T119" fmla="*/ 0 h 385"/>
                <a:gd name="T120" fmla="*/ 16 w 436"/>
                <a:gd name="T1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6" h="385">
                  <a:moveTo>
                    <a:pt x="16" y="0"/>
                  </a:moveTo>
                  <a:lnTo>
                    <a:pt x="68" y="100"/>
                  </a:lnTo>
                  <a:lnTo>
                    <a:pt x="350" y="290"/>
                  </a:lnTo>
                  <a:lnTo>
                    <a:pt x="403" y="243"/>
                  </a:lnTo>
                  <a:lnTo>
                    <a:pt x="403" y="245"/>
                  </a:lnTo>
                  <a:lnTo>
                    <a:pt x="407" y="251"/>
                  </a:lnTo>
                  <a:lnTo>
                    <a:pt x="411" y="261"/>
                  </a:lnTo>
                  <a:lnTo>
                    <a:pt x="419" y="275"/>
                  </a:lnTo>
                  <a:lnTo>
                    <a:pt x="424" y="288"/>
                  </a:lnTo>
                  <a:lnTo>
                    <a:pt x="430" y="304"/>
                  </a:lnTo>
                  <a:lnTo>
                    <a:pt x="434" y="318"/>
                  </a:lnTo>
                  <a:lnTo>
                    <a:pt x="436" y="334"/>
                  </a:lnTo>
                  <a:lnTo>
                    <a:pt x="432" y="345"/>
                  </a:lnTo>
                  <a:lnTo>
                    <a:pt x="428" y="357"/>
                  </a:lnTo>
                  <a:lnTo>
                    <a:pt x="423" y="365"/>
                  </a:lnTo>
                  <a:lnTo>
                    <a:pt x="415" y="371"/>
                  </a:lnTo>
                  <a:lnTo>
                    <a:pt x="403" y="379"/>
                  </a:lnTo>
                  <a:lnTo>
                    <a:pt x="397" y="385"/>
                  </a:lnTo>
                  <a:lnTo>
                    <a:pt x="395" y="385"/>
                  </a:lnTo>
                  <a:lnTo>
                    <a:pt x="387" y="385"/>
                  </a:lnTo>
                  <a:lnTo>
                    <a:pt x="381" y="385"/>
                  </a:lnTo>
                  <a:lnTo>
                    <a:pt x="376" y="385"/>
                  </a:lnTo>
                  <a:lnTo>
                    <a:pt x="366" y="385"/>
                  </a:lnTo>
                  <a:lnTo>
                    <a:pt x="358" y="385"/>
                  </a:lnTo>
                  <a:lnTo>
                    <a:pt x="348" y="383"/>
                  </a:lnTo>
                  <a:lnTo>
                    <a:pt x="336" y="381"/>
                  </a:lnTo>
                  <a:lnTo>
                    <a:pt x="325" y="377"/>
                  </a:lnTo>
                  <a:lnTo>
                    <a:pt x="313" y="373"/>
                  </a:lnTo>
                  <a:lnTo>
                    <a:pt x="297" y="365"/>
                  </a:lnTo>
                  <a:lnTo>
                    <a:pt x="284" y="357"/>
                  </a:lnTo>
                  <a:lnTo>
                    <a:pt x="268" y="349"/>
                  </a:lnTo>
                  <a:lnTo>
                    <a:pt x="252" y="337"/>
                  </a:lnTo>
                  <a:lnTo>
                    <a:pt x="243" y="332"/>
                  </a:lnTo>
                  <a:lnTo>
                    <a:pt x="233" y="324"/>
                  </a:lnTo>
                  <a:lnTo>
                    <a:pt x="225" y="314"/>
                  </a:lnTo>
                  <a:lnTo>
                    <a:pt x="215" y="306"/>
                  </a:lnTo>
                  <a:lnTo>
                    <a:pt x="205" y="298"/>
                  </a:lnTo>
                  <a:lnTo>
                    <a:pt x="196" y="288"/>
                  </a:lnTo>
                  <a:lnTo>
                    <a:pt x="186" y="279"/>
                  </a:lnTo>
                  <a:lnTo>
                    <a:pt x="178" y="271"/>
                  </a:lnTo>
                  <a:lnTo>
                    <a:pt x="166" y="259"/>
                  </a:lnTo>
                  <a:lnTo>
                    <a:pt x="158" y="249"/>
                  </a:lnTo>
                  <a:lnTo>
                    <a:pt x="149" y="239"/>
                  </a:lnTo>
                  <a:lnTo>
                    <a:pt x="141" y="232"/>
                  </a:lnTo>
                  <a:lnTo>
                    <a:pt x="131" y="220"/>
                  </a:lnTo>
                  <a:lnTo>
                    <a:pt x="121" y="210"/>
                  </a:lnTo>
                  <a:lnTo>
                    <a:pt x="113" y="200"/>
                  </a:lnTo>
                  <a:lnTo>
                    <a:pt x="106" y="192"/>
                  </a:lnTo>
                  <a:lnTo>
                    <a:pt x="96" y="181"/>
                  </a:lnTo>
                  <a:lnTo>
                    <a:pt x="86" y="173"/>
                  </a:lnTo>
                  <a:lnTo>
                    <a:pt x="80" y="163"/>
                  </a:lnTo>
                  <a:lnTo>
                    <a:pt x="74" y="155"/>
                  </a:lnTo>
                  <a:lnTo>
                    <a:pt x="61" y="139"/>
                  </a:lnTo>
                  <a:lnTo>
                    <a:pt x="49" y="126"/>
                  </a:lnTo>
                  <a:lnTo>
                    <a:pt x="39" y="114"/>
                  </a:lnTo>
                  <a:lnTo>
                    <a:pt x="33" y="106"/>
                  </a:lnTo>
                  <a:lnTo>
                    <a:pt x="27" y="100"/>
                  </a:lnTo>
                  <a:lnTo>
                    <a:pt x="0" y="100"/>
                  </a:lnTo>
                  <a:lnTo>
                    <a:pt x="0" y="1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1657" y="1239"/>
              <a:ext cx="55" cy="229"/>
            </a:xfrm>
            <a:custGeom>
              <a:avLst/>
              <a:gdLst>
                <a:gd name="T0" fmla="*/ 107 w 109"/>
                <a:gd name="T1" fmla="*/ 6 h 457"/>
                <a:gd name="T2" fmla="*/ 109 w 109"/>
                <a:gd name="T3" fmla="*/ 23 h 457"/>
                <a:gd name="T4" fmla="*/ 109 w 109"/>
                <a:gd name="T5" fmla="*/ 51 h 457"/>
                <a:gd name="T6" fmla="*/ 109 w 109"/>
                <a:gd name="T7" fmla="*/ 65 h 457"/>
                <a:gd name="T8" fmla="*/ 105 w 109"/>
                <a:gd name="T9" fmla="*/ 82 h 457"/>
                <a:gd name="T10" fmla="*/ 90 w 109"/>
                <a:gd name="T11" fmla="*/ 116 h 457"/>
                <a:gd name="T12" fmla="*/ 72 w 109"/>
                <a:gd name="T13" fmla="*/ 143 h 457"/>
                <a:gd name="T14" fmla="*/ 57 w 109"/>
                <a:gd name="T15" fmla="*/ 163 h 457"/>
                <a:gd name="T16" fmla="*/ 51 w 109"/>
                <a:gd name="T17" fmla="*/ 172 h 457"/>
                <a:gd name="T18" fmla="*/ 62 w 109"/>
                <a:gd name="T19" fmla="*/ 184 h 457"/>
                <a:gd name="T20" fmla="*/ 72 w 109"/>
                <a:gd name="T21" fmla="*/ 208 h 457"/>
                <a:gd name="T22" fmla="*/ 76 w 109"/>
                <a:gd name="T23" fmla="*/ 225 h 457"/>
                <a:gd name="T24" fmla="*/ 82 w 109"/>
                <a:gd name="T25" fmla="*/ 251 h 457"/>
                <a:gd name="T26" fmla="*/ 84 w 109"/>
                <a:gd name="T27" fmla="*/ 278 h 457"/>
                <a:gd name="T28" fmla="*/ 86 w 109"/>
                <a:gd name="T29" fmla="*/ 294 h 457"/>
                <a:gd name="T30" fmla="*/ 88 w 109"/>
                <a:gd name="T31" fmla="*/ 312 h 457"/>
                <a:gd name="T32" fmla="*/ 88 w 109"/>
                <a:gd name="T33" fmla="*/ 327 h 457"/>
                <a:gd name="T34" fmla="*/ 90 w 109"/>
                <a:gd name="T35" fmla="*/ 345 h 457"/>
                <a:gd name="T36" fmla="*/ 90 w 109"/>
                <a:gd name="T37" fmla="*/ 361 h 457"/>
                <a:gd name="T38" fmla="*/ 90 w 109"/>
                <a:gd name="T39" fmla="*/ 380 h 457"/>
                <a:gd name="T40" fmla="*/ 90 w 109"/>
                <a:gd name="T41" fmla="*/ 408 h 457"/>
                <a:gd name="T42" fmla="*/ 90 w 109"/>
                <a:gd name="T43" fmla="*/ 433 h 457"/>
                <a:gd name="T44" fmla="*/ 90 w 109"/>
                <a:gd name="T45" fmla="*/ 449 h 457"/>
                <a:gd name="T46" fmla="*/ 92 w 109"/>
                <a:gd name="T47" fmla="*/ 457 h 457"/>
                <a:gd name="T48" fmla="*/ 84 w 109"/>
                <a:gd name="T49" fmla="*/ 441 h 457"/>
                <a:gd name="T50" fmla="*/ 76 w 109"/>
                <a:gd name="T51" fmla="*/ 425 h 457"/>
                <a:gd name="T52" fmla="*/ 70 w 109"/>
                <a:gd name="T53" fmla="*/ 406 h 457"/>
                <a:gd name="T54" fmla="*/ 62 w 109"/>
                <a:gd name="T55" fmla="*/ 382 h 457"/>
                <a:gd name="T56" fmla="*/ 53 w 109"/>
                <a:gd name="T57" fmla="*/ 361 h 457"/>
                <a:gd name="T58" fmla="*/ 43 w 109"/>
                <a:gd name="T59" fmla="*/ 337 h 457"/>
                <a:gd name="T60" fmla="*/ 39 w 109"/>
                <a:gd name="T61" fmla="*/ 318 h 457"/>
                <a:gd name="T62" fmla="*/ 33 w 109"/>
                <a:gd name="T63" fmla="*/ 298 h 457"/>
                <a:gd name="T64" fmla="*/ 31 w 109"/>
                <a:gd name="T65" fmla="*/ 282 h 457"/>
                <a:gd name="T66" fmla="*/ 27 w 109"/>
                <a:gd name="T67" fmla="*/ 263 h 457"/>
                <a:gd name="T68" fmla="*/ 31 w 109"/>
                <a:gd name="T69" fmla="*/ 249 h 457"/>
                <a:gd name="T70" fmla="*/ 15 w 109"/>
                <a:gd name="T71" fmla="*/ 96 h 457"/>
                <a:gd name="T72" fmla="*/ 29 w 109"/>
                <a:gd name="T73" fmla="*/ 76 h 457"/>
                <a:gd name="T74" fmla="*/ 43 w 109"/>
                <a:gd name="T75" fmla="*/ 57 h 457"/>
                <a:gd name="T76" fmla="*/ 62 w 109"/>
                <a:gd name="T77" fmla="*/ 41 h 457"/>
                <a:gd name="T78" fmla="*/ 76 w 109"/>
                <a:gd name="T79" fmla="*/ 23 h 457"/>
                <a:gd name="T80" fmla="*/ 90 w 109"/>
                <a:gd name="T81" fmla="*/ 10 h 457"/>
                <a:gd name="T82" fmla="*/ 105 w 109"/>
                <a:gd name="T83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9" h="457">
                  <a:moveTo>
                    <a:pt x="105" y="0"/>
                  </a:moveTo>
                  <a:lnTo>
                    <a:pt x="107" y="6"/>
                  </a:lnTo>
                  <a:lnTo>
                    <a:pt x="107" y="14"/>
                  </a:lnTo>
                  <a:lnTo>
                    <a:pt x="109" y="23"/>
                  </a:lnTo>
                  <a:lnTo>
                    <a:pt x="109" y="37"/>
                  </a:lnTo>
                  <a:lnTo>
                    <a:pt x="109" y="51"/>
                  </a:lnTo>
                  <a:lnTo>
                    <a:pt x="109" y="57"/>
                  </a:lnTo>
                  <a:lnTo>
                    <a:pt x="109" y="65"/>
                  </a:lnTo>
                  <a:lnTo>
                    <a:pt x="107" y="74"/>
                  </a:lnTo>
                  <a:lnTo>
                    <a:pt x="105" y="82"/>
                  </a:lnTo>
                  <a:lnTo>
                    <a:pt x="98" y="98"/>
                  </a:lnTo>
                  <a:lnTo>
                    <a:pt x="90" y="116"/>
                  </a:lnTo>
                  <a:lnTo>
                    <a:pt x="82" y="129"/>
                  </a:lnTo>
                  <a:lnTo>
                    <a:pt x="72" y="143"/>
                  </a:lnTo>
                  <a:lnTo>
                    <a:pt x="62" y="155"/>
                  </a:lnTo>
                  <a:lnTo>
                    <a:pt x="57" y="163"/>
                  </a:lnTo>
                  <a:lnTo>
                    <a:pt x="51" y="169"/>
                  </a:lnTo>
                  <a:lnTo>
                    <a:pt x="51" y="172"/>
                  </a:lnTo>
                  <a:lnTo>
                    <a:pt x="53" y="174"/>
                  </a:lnTo>
                  <a:lnTo>
                    <a:pt x="62" y="184"/>
                  </a:lnTo>
                  <a:lnTo>
                    <a:pt x="66" y="194"/>
                  </a:lnTo>
                  <a:lnTo>
                    <a:pt x="72" y="208"/>
                  </a:lnTo>
                  <a:lnTo>
                    <a:pt x="74" y="216"/>
                  </a:lnTo>
                  <a:lnTo>
                    <a:pt x="76" y="225"/>
                  </a:lnTo>
                  <a:lnTo>
                    <a:pt x="80" y="237"/>
                  </a:lnTo>
                  <a:lnTo>
                    <a:pt x="82" y="251"/>
                  </a:lnTo>
                  <a:lnTo>
                    <a:pt x="82" y="263"/>
                  </a:lnTo>
                  <a:lnTo>
                    <a:pt x="84" y="278"/>
                  </a:lnTo>
                  <a:lnTo>
                    <a:pt x="84" y="286"/>
                  </a:lnTo>
                  <a:lnTo>
                    <a:pt x="86" y="294"/>
                  </a:lnTo>
                  <a:lnTo>
                    <a:pt x="86" y="302"/>
                  </a:lnTo>
                  <a:lnTo>
                    <a:pt x="88" y="312"/>
                  </a:lnTo>
                  <a:lnTo>
                    <a:pt x="88" y="320"/>
                  </a:lnTo>
                  <a:lnTo>
                    <a:pt x="88" y="327"/>
                  </a:lnTo>
                  <a:lnTo>
                    <a:pt x="88" y="335"/>
                  </a:lnTo>
                  <a:lnTo>
                    <a:pt x="90" y="345"/>
                  </a:lnTo>
                  <a:lnTo>
                    <a:pt x="90" y="353"/>
                  </a:lnTo>
                  <a:lnTo>
                    <a:pt x="90" y="361"/>
                  </a:lnTo>
                  <a:lnTo>
                    <a:pt x="90" y="371"/>
                  </a:lnTo>
                  <a:lnTo>
                    <a:pt x="90" y="380"/>
                  </a:lnTo>
                  <a:lnTo>
                    <a:pt x="90" y="394"/>
                  </a:lnTo>
                  <a:lnTo>
                    <a:pt x="90" y="408"/>
                  </a:lnTo>
                  <a:lnTo>
                    <a:pt x="90" y="420"/>
                  </a:lnTo>
                  <a:lnTo>
                    <a:pt x="90" y="433"/>
                  </a:lnTo>
                  <a:lnTo>
                    <a:pt x="90" y="441"/>
                  </a:lnTo>
                  <a:lnTo>
                    <a:pt x="90" y="449"/>
                  </a:lnTo>
                  <a:lnTo>
                    <a:pt x="90" y="453"/>
                  </a:lnTo>
                  <a:lnTo>
                    <a:pt x="92" y="457"/>
                  </a:lnTo>
                  <a:lnTo>
                    <a:pt x="90" y="453"/>
                  </a:lnTo>
                  <a:lnTo>
                    <a:pt x="84" y="441"/>
                  </a:lnTo>
                  <a:lnTo>
                    <a:pt x="80" y="433"/>
                  </a:lnTo>
                  <a:lnTo>
                    <a:pt x="76" y="425"/>
                  </a:lnTo>
                  <a:lnTo>
                    <a:pt x="74" y="414"/>
                  </a:lnTo>
                  <a:lnTo>
                    <a:pt x="70" y="406"/>
                  </a:lnTo>
                  <a:lnTo>
                    <a:pt x="66" y="394"/>
                  </a:lnTo>
                  <a:lnTo>
                    <a:pt x="62" y="382"/>
                  </a:lnTo>
                  <a:lnTo>
                    <a:pt x="57" y="371"/>
                  </a:lnTo>
                  <a:lnTo>
                    <a:pt x="53" y="361"/>
                  </a:lnTo>
                  <a:lnTo>
                    <a:pt x="49" y="347"/>
                  </a:lnTo>
                  <a:lnTo>
                    <a:pt x="43" y="337"/>
                  </a:lnTo>
                  <a:lnTo>
                    <a:pt x="41" y="327"/>
                  </a:lnTo>
                  <a:lnTo>
                    <a:pt x="39" y="318"/>
                  </a:lnTo>
                  <a:lnTo>
                    <a:pt x="35" y="308"/>
                  </a:lnTo>
                  <a:lnTo>
                    <a:pt x="33" y="298"/>
                  </a:lnTo>
                  <a:lnTo>
                    <a:pt x="31" y="288"/>
                  </a:lnTo>
                  <a:lnTo>
                    <a:pt x="31" y="282"/>
                  </a:lnTo>
                  <a:lnTo>
                    <a:pt x="27" y="271"/>
                  </a:lnTo>
                  <a:lnTo>
                    <a:pt x="27" y="263"/>
                  </a:lnTo>
                  <a:lnTo>
                    <a:pt x="29" y="251"/>
                  </a:lnTo>
                  <a:lnTo>
                    <a:pt x="31" y="249"/>
                  </a:lnTo>
                  <a:lnTo>
                    <a:pt x="0" y="159"/>
                  </a:lnTo>
                  <a:lnTo>
                    <a:pt x="15" y="96"/>
                  </a:lnTo>
                  <a:lnTo>
                    <a:pt x="17" y="90"/>
                  </a:lnTo>
                  <a:lnTo>
                    <a:pt x="29" y="76"/>
                  </a:lnTo>
                  <a:lnTo>
                    <a:pt x="35" y="67"/>
                  </a:lnTo>
                  <a:lnTo>
                    <a:pt x="43" y="57"/>
                  </a:lnTo>
                  <a:lnTo>
                    <a:pt x="53" y="49"/>
                  </a:lnTo>
                  <a:lnTo>
                    <a:pt x="62" y="41"/>
                  </a:lnTo>
                  <a:lnTo>
                    <a:pt x="70" y="31"/>
                  </a:lnTo>
                  <a:lnTo>
                    <a:pt x="76" y="23"/>
                  </a:lnTo>
                  <a:lnTo>
                    <a:pt x="82" y="16"/>
                  </a:lnTo>
                  <a:lnTo>
                    <a:pt x="90" y="10"/>
                  </a:lnTo>
                  <a:lnTo>
                    <a:pt x="102" y="4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111" y="1255"/>
              <a:ext cx="550" cy="160"/>
            </a:xfrm>
            <a:custGeom>
              <a:avLst/>
              <a:gdLst>
                <a:gd name="T0" fmla="*/ 41 w 1102"/>
                <a:gd name="T1" fmla="*/ 59 h 320"/>
                <a:gd name="T2" fmla="*/ 6 w 1102"/>
                <a:gd name="T3" fmla="*/ 214 h 320"/>
                <a:gd name="T4" fmla="*/ 14 w 1102"/>
                <a:gd name="T5" fmla="*/ 216 h 320"/>
                <a:gd name="T6" fmla="*/ 33 w 1102"/>
                <a:gd name="T7" fmla="*/ 220 h 320"/>
                <a:gd name="T8" fmla="*/ 55 w 1102"/>
                <a:gd name="T9" fmla="*/ 226 h 320"/>
                <a:gd name="T10" fmla="*/ 73 w 1102"/>
                <a:gd name="T11" fmla="*/ 230 h 320"/>
                <a:gd name="T12" fmla="*/ 92 w 1102"/>
                <a:gd name="T13" fmla="*/ 234 h 320"/>
                <a:gd name="T14" fmla="*/ 112 w 1102"/>
                <a:gd name="T15" fmla="*/ 238 h 320"/>
                <a:gd name="T16" fmla="*/ 133 w 1102"/>
                <a:gd name="T17" fmla="*/ 243 h 320"/>
                <a:gd name="T18" fmla="*/ 159 w 1102"/>
                <a:gd name="T19" fmla="*/ 247 h 320"/>
                <a:gd name="T20" fmla="*/ 186 w 1102"/>
                <a:gd name="T21" fmla="*/ 253 h 320"/>
                <a:gd name="T22" fmla="*/ 213 w 1102"/>
                <a:gd name="T23" fmla="*/ 257 h 320"/>
                <a:gd name="T24" fmla="*/ 243 w 1102"/>
                <a:gd name="T25" fmla="*/ 263 h 320"/>
                <a:gd name="T26" fmla="*/ 266 w 1102"/>
                <a:gd name="T27" fmla="*/ 265 h 320"/>
                <a:gd name="T28" fmla="*/ 284 w 1102"/>
                <a:gd name="T29" fmla="*/ 269 h 320"/>
                <a:gd name="T30" fmla="*/ 301 w 1102"/>
                <a:gd name="T31" fmla="*/ 271 h 320"/>
                <a:gd name="T32" fmla="*/ 317 w 1102"/>
                <a:gd name="T33" fmla="*/ 273 h 320"/>
                <a:gd name="T34" fmla="*/ 337 w 1102"/>
                <a:gd name="T35" fmla="*/ 275 h 320"/>
                <a:gd name="T36" fmla="*/ 354 w 1102"/>
                <a:gd name="T37" fmla="*/ 277 h 320"/>
                <a:gd name="T38" fmla="*/ 372 w 1102"/>
                <a:gd name="T39" fmla="*/ 279 h 320"/>
                <a:gd name="T40" fmla="*/ 390 w 1102"/>
                <a:gd name="T41" fmla="*/ 283 h 320"/>
                <a:gd name="T42" fmla="*/ 409 w 1102"/>
                <a:gd name="T43" fmla="*/ 285 h 320"/>
                <a:gd name="T44" fmla="*/ 429 w 1102"/>
                <a:gd name="T45" fmla="*/ 287 h 320"/>
                <a:gd name="T46" fmla="*/ 448 w 1102"/>
                <a:gd name="T47" fmla="*/ 289 h 320"/>
                <a:gd name="T48" fmla="*/ 466 w 1102"/>
                <a:gd name="T49" fmla="*/ 290 h 320"/>
                <a:gd name="T50" fmla="*/ 485 w 1102"/>
                <a:gd name="T51" fmla="*/ 290 h 320"/>
                <a:gd name="T52" fmla="*/ 503 w 1102"/>
                <a:gd name="T53" fmla="*/ 294 h 320"/>
                <a:gd name="T54" fmla="*/ 523 w 1102"/>
                <a:gd name="T55" fmla="*/ 296 h 320"/>
                <a:gd name="T56" fmla="*/ 540 w 1102"/>
                <a:gd name="T57" fmla="*/ 298 h 320"/>
                <a:gd name="T58" fmla="*/ 560 w 1102"/>
                <a:gd name="T59" fmla="*/ 300 h 320"/>
                <a:gd name="T60" fmla="*/ 577 w 1102"/>
                <a:gd name="T61" fmla="*/ 304 h 320"/>
                <a:gd name="T62" fmla="*/ 603 w 1102"/>
                <a:gd name="T63" fmla="*/ 304 h 320"/>
                <a:gd name="T64" fmla="*/ 634 w 1102"/>
                <a:gd name="T65" fmla="*/ 308 h 320"/>
                <a:gd name="T66" fmla="*/ 665 w 1102"/>
                <a:gd name="T67" fmla="*/ 310 h 320"/>
                <a:gd name="T68" fmla="*/ 691 w 1102"/>
                <a:gd name="T69" fmla="*/ 314 h 320"/>
                <a:gd name="T70" fmla="*/ 712 w 1102"/>
                <a:gd name="T71" fmla="*/ 316 h 320"/>
                <a:gd name="T72" fmla="*/ 730 w 1102"/>
                <a:gd name="T73" fmla="*/ 316 h 320"/>
                <a:gd name="T74" fmla="*/ 746 w 1102"/>
                <a:gd name="T75" fmla="*/ 318 h 320"/>
                <a:gd name="T76" fmla="*/ 1102 w 1102"/>
                <a:gd name="T77" fmla="*/ 214 h 320"/>
                <a:gd name="T78" fmla="*/ 211 w 1102"/>
                <a:gd name="T79" fmla="*/ 2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2" h="320">
                  <a:moveTo>
                    <a:pt x="211" y="26"/>
                  </a:moveTo>
                  <a:lnTo>
                    <a:pt x="41" y="59"/>
                  </a:lnTo>
                  <a:lnTo>
                    <a:pt x="0" y="102"/>
                  </a:lnTo>
                  <a:lnTo>
                    <a:pt x="6" y="214"/>
                  </a:lnTo>
                  <a:lnTo>
                    <a:pt x="10" y="214"/>
                  </a:lnTo>
                  <a:lnTo>
                    <a:pt x="14" y="216"/>
                  </a:lnTo>
                  <a:lnTo>
                    <a:pt x="26" y="218"/>
                  </a:lnTo>
                  <a:lnTo>
                    <a:pt x="33" y="220"/>
                  </a:lnTo>
                  <a:lnTo>
                    <a:pt x="47" y="224"/>
                  </a:lnTo>
                  <a:lnTo>
                    <a:pt x="55" y="226"/>
                  </a:lnTo>
                  <a:lnTo>
                    <a:pt x="63" y="230"/>
                  </a:lnTo>
                  <a:lnTo>
                    <a:pt x="73" y="230"/>
                  </a:lnTo>
                  <a:lnTo>
                    <a:pt x="82" y="234"/>
                  </a:lnTo>
                  <a:lnTo>
                    <a:pt x="92" y="234"/>
                  </a:lnTo>
                  <a:lnTo>
                    <a:pt x="100" y="238"/>
                  </a:lnTo>
                  <a:lnTo>
                    <a:pt x="112" y="238"/>
                  </a:lnTo>
                  <a:lnTo>
                    <a:pt x="123" y="241"/>
                  </a:lnTo>
                  <a:lnTo>
                    <a:pt x="133" y="243"/>
                  </a:lnTo>
                  <a:lnTo>
                    <a:pt x="147" y="245"/>
                  </a:lnTo>
                  <a:lnTo>
                    <a:pt x="159" y="247"/>
                  </a:lnTo>
                  <a:lnTo>
                    <a:pt x="172" y="251"/>
                  </a:lnTo>
                  <a:lnTo>
                    <a:pt x="186" y="253"/>
                  </a:lnTo>
                  <a:lnTo>
                    <a:pt x="198" y="257"/>
                  </a:lnTo>
                  <a:lnTo>
                    <a:pt x="213" y="257"/>
                  </a:lnTo>
                  <a:lnTo>
                    <a:pt x="229" y="261"/>
                  </a:lnTo>
                  <a:lnTo>
                    <a:pt x="243" y="263"/>
                  </a:lnTo>
                  <a:lnTo>
                    <a:pt x="258" y="265"/>
                  </a:lnTo>
                  <a:lnTo>
                    <a:pt x="266" y="265"/>
                  </a:lnTo>
                  <a:lnTo>
                    <a:pt x="276" y="269"/>
                  </a:lnTo>
                  <a:lnTo>
                    <a:pt x="284" y="269"/>
                  </a:lnTo>
                  <a:lnTo>
                    <a:pt x="294" y="271"/>
                  </a:lnTo>
                  <a:lnTo>
                    <a:pt x="301" y="271"/>
                  </a:lnTo>
                  <a:lnTo>
                    <a:pt x="309" y="273"/>
                  </a:lnTo>
                  <a:lnTo>
                    <a:pt x="317" y="273"/>
                  </a:lnTo>
                  <a:lnTo>
                    <a:pt x="327" y="275"/>
                  </a:lnTo>
                  <a:lnTo>
                    <a:pt x="337" y="275"/>
                  </a:lnTo>
                  <a:lnTo>
                    <a:pt x="345" y="277"/>
                  </a:lnTo>
                  <a:lnTo>
                    <a:pt x="354" y="277"/>
                  </a:lnTo>
                  <a:lnTo>
                    <a:pt x="362" y="279"/>
                  </a:lnTo>
                  <a:lnTo>
                    <a:pt x="372" y="279"/>
                  </a:lnTo>
                  <a:lnTo>
                    <a:pt x="382" y="281"/>
                  </a:lnTo>
                  <a:lnTo>
                    <a:pt x="390" y="283"/>
                  </a:lnTo>
                  <a:lnTo>
                    <a:pt x="399" y="285"/>
                  </a:lnTo>
                  <a:lnTo>
                    <a:pt x="409" y="285"/>
                  </a:lnTo>
                  <a:lnTo>
                    <a:pt x="419" y="285"/>
                  </a:lnTo>
                  <a:lnTo>
                    <a:pt x="429" y="287"/>
                  </a:lnTo>
                  <a:lnTo>
                    <a:pt x="438" y="289"/>
                  </a:lnTo>
                  <a:lnTo>
                    <a:pt x="448" y="289"/>
                  </a:lnTo>
                  <a:lnTo>
                    <a:pt x="456" y="290"/>
                  </a:lnTo>
                  <a:lnTo>
                    <a:pt x="466" y="290"/>
                  </a:lnTo>
                  <a:lnTo>
                    <a:pt x="476" y="290"/>
                  </a:lnTo>
                  <a:lnTo>
                    <a:pt x="485" y="290"/>
                  </a:lnTo>
                  <a:lnTo>
                    <a:pt x="495" y="292"/>
                  </a:lnTo>
                  <a:lnTo>
                    <a:pt x="503" y="294"/>
                  </a:lnTo>
                  <a:lnTo>
                    <a:pt x="515" y="296"/>
                  </a:lnTo>
                  <a:lnTo>
                    <a:pt x="523" y="296"/>
                  </a:lnTo>
                  <a:lnTo>
                    <a:pt x="532" y="296"/>
                  </a:lnTo>
                  <a:lnTo>
                    <a:pt x="540" y="298"/>
                  </a:lnTo>
                  <a:lnTo>
                    <a:pt x="550" y="300"/>
                  </a:lnTo>
                  <a:lnTo>
                    <a:pt x="560" y="300"/>
                  </a:lnTo>
                  <a:lnTo>
                    <a:pt x="568" y="302"/>
                  </a:lnTo>
                  <a:lnTo>
                    <a:pt x="577" y="304"/>
                  </a:lnTo>
                  <a:lnTo>
                    <a:pt x="587" y="304"/>
                  </a:lnTo>
                  <a:lnTo>
                    <a:pt x="603" y="304"/>
                  </a:lnTo>
                  <a:lnTo>
                    <a:pt x="618" y="306"/>
                  </a:lnTo>
                  <a:lnTo>
                    <a:pt x="634" y="308"/>
                  </a:lnTo>
                  <a:lnTo>
                    <a:pt x="652" y="310"/>
                  </a:lnTo>
                  <a:lnTo>
                    <a:pt x="665" y="310"/>
                  </a:lnTo>
                  <a:lnTo>
                    <a:pt x="679" y="312"/>
                  </a:lnTo>
                  <a:lnTo>
                    <a:pt x="691" y="314"/>
                  </a:lnTo>
                  <a:lnTo>
                    <a:pt x="703" y="316"/>
                  </a:lnTo>
                  <a:lnTo>
                    <a:pt x="712" y="316"/>
                  </a:lnTo>
                  <a:lnTo>
                    <a:pt x="722" y="316"/>
                  </a:lnTo>
                  <a:lnTo>
                    <a:pt x="730" y="316"/>
                  </a:lnTo>
                  <a:lnTo>
                    <a:pt x="738" y="318"/>
                  </a:lnTo>
                  <a:lnTo>
                    <a:pt x="746" y="318"/>
                  </a:lnTo>
                  <a:lnTo>
                    <a:pt x="752" y="320"/>
                  </a:lnTo>
                  <a:lnTo>
                    <a:pt x="1102" y="214"/>
                  </a:lnTo>
                  <a:lnTo>
                    <a:pt x="1070" y="0"/>
                  </a:lnTo>
                  <a:lnTo>
                    <a:pt x="211" y="26"/>
                  </a:lnTo>
                  <a:close/>
                </a:path>
              </a:pathLst>
            </a:custGeom>
            <a:solidFill>
              <a:srgbClr val="002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479" y="1213"/>
              <a:ext cx="230" cy="118"/>
            </a:xfrm>
            <a:custGeom>
              <a:avLst/>
              <a:gdLst>
                <a:gd name="T0" fmla="*/ 92 w 460"/>
                <a:gd name="T1" fmla="*/ 235 h 235"/>
                <a:gd name="T2" fmla="*/ 94 w 460"/>
                <a:gd name="T3" fmla="*/ 233 h 235"/>
                <a:gd name="T4" fmla="*/ 104 w 460"/>
                <a:gd name="T5" fmla="*/ 229 h 235"/>
                <a:gd name="T6" fmla="*/ 107 w 460"/>
                <a:gd name="T7" fmla="*/ 227 h 235"/>
                <a:gd name="T8" fmla="*/ 117 w 460"/>
                <a:gd name="T9" fmla="*/ 223 h 235"/>
                <a:gd name="T10" fmla="*/ 125 w 460"/>
                <a:gd name="T11" fmla="*/ 222 h 235"/>
                <a:gd name="T12" fmla="*/ 137 w 460"/>
                <a:gd name="T13" fmla="*/ 220 h 235"/>
                <a:gd name="T14" fmla="*/ 145 w 460"/>
                <a:gd name="T15" fmla="*/ 216 h 235"/>
                <a:gd name="T16" fmla="*/ 156 w 460"/>
                <a:gd name="T17" fmla="*/ 212 h 235"/>
                <a:gd name="T18" fmla="*/ 166 w 460"/>
                <a:gd name="T19" fmla="*/ 208 h 235"/>
                <a:gd name="T20" fmla="*/ 180 w 460"/>
                <a:gd name="T21" fmla="*/ 206 h 235"/>
                <a:gd name="T22" fmla="*/ 190 w 460"/>
                <a:gd name="T23" fmla="*/ 202 h 235"/>
                <a:gd name="T24" fmla="*/ 203 w 460"/>
                <a:gd name="T25" fmla="*/ 198 h 235"/>
                <a:gd name="T26" fmla="*/ 215 w 460"/>
                <a:gd name="T27" fmla="*/ 196 h 235"/>
                <a:gd name="T28" fmla="*/ 229 w 460"/>
                <a:gd name="T29" fmla="*/ 194 h 235"/>
                <a:gd name="T30" fmla="*/ 239 w 460"/>
                <a:gd name="T31" fmla="*/ 188 h 235"/>
                <a:gd name="T32" fmla="*/ 250 w 460"/>
                <a:gd name="T33" fmla="*/ 186 h 235"/>
                <a:gd name="T34" fmla="*/ 262 w 460"/>
                <a:gd name="T35" fmla="*/ 182 h 235"/>
                <a:gd name="T36" fmla="*/ 274 w 460"/>
                <a:gd name="T37" fmla="*/ 180 h 235"/>
                <a:gd name="T38" fmla="*/ 282 w 460"/>
                <a:gd name="T39" fmla="*/ 176 h 235"/>
                <a:gd name="T40" fmla="*/ 293 w 460"/>
                <a:gd name="T41" fmla="*/ 176 h 235"/>
                <a:gd name="T42" fmla="*/ 303 w 460"/>
                <a:gd name="T43" fmla="*/ 172 h 235"/>
                <a:gd name="T44" fmla="*/ 311 w 460"/>
                <a:gd name="T45" fmla="*/ 172 h 235"/>
                <a:gd name="T46" fmla="*/ 325 w 460"/>
                <a:gd name="T47" fmla="*/ 169 h 235"/>
                <a:gd name="T48" fmla="*/ 334 w 460"/>
                <a:gd name="T49" fmla="*/ 167 h 235"/>
                <a:gd name="T50" fmla="*/ 342 w 460"/>
                <a:gd name="T51" fmla="*/ 167 h 235"/>
                <a:gd name="T52" fmla="*/ 346 w 460"/>
                <a:gd name="T53" fmla="*/ 167 h 235"/>
                <a:gd name="T54" fmla="*/ 460 w 460"/>
                <a:gd name="T55" fmla="*/ 69 h 235"/>
                <a:gd name="T56" fmla="*/ 74 w 460"/>
                <a:gd name="T57" fmla="*/ 0 h 235"/>
                <a:gd name="T58" fmla="*/ 0 w 460"/>
                <a:gd name="T59" fmla="*/ 96 h 235"/>
                <a:gd name="T60" fmla="*/ 92 w 460"/>
                <a:gd name="T61" fmla="*/ 235 h 235"/>
                <a:gd name="T62" fmla="*/ 92 w 460"/>
                <a:gd name="T63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0" h="235">
                  <a:moveTo>
                    <a:pt x="92" y="235"/>
                  </a:moveTo>
                  <a:lnTo>
                    <a:pt x="94" y="233"/>
                  </a:lnTo>
                  <a:lnTo>
                    <a:pt x="104" y="229"/>
                  </a:lnTo>
                  <a:lnTo>
                    <a:pt x="107" y="227"/>
                  </a:lnTo>
                  <a:lnTo>
                    <a:pt x="117" y="223"/>
                  </a:lnTo>
                  <a:lnTo>
                    <a:pt x="125" y="222"/>
                  </a:lnTo>
                  <a:lnTo>
                    <a:pt x="137" y="220"/>
                  </a:lnTo>
                  <a:lnTo>
                    <a:pt x="145" y="216"/>
                  </a:lnTo>
                  <a:lnTo>
                    <a:pt x="156" y="212"/>
                  </a:lnTo>
                  <a:lnTo>
                    <a:pt x="166" y="208"/>
                  </a:lnTo>
                  <a:lnTo>
                    <a:pt x="180" y="206"/>
                  </a:lnTo>
                  <a:lnTo>
                    <a:pt x="190" y="202"/>
                  </a:lnTo>
                  <a:lnTo>
                    <a:pt x="203" y="198"/>
                  </a:lnTo>
                  <a:lnTo>
                    <a:pt x="215" y="196"/>
                  </a:lnTo>
                  <a:lnTo>
                    <a:pt x="229" y="194"/>
                  </a:lnTo>
                  <a:lnTo>
                    <a:pt x="239" y="188"/>
                  </a:lnTo>
                  <a:lnTo>
                    <a:pt x="250" y="186"/>
                  </a:lnTo>
                  <a:lnTo>
                    <a:pt x="262" y="182"/>
                  </a:lnTo>
                  <a:lnTo>
                    <a:pt x="274" y="180"/>
                  </a:lnTo>
                  <a:lnTo>
                    <a:pt x="282" y="176"/>
                  </a:lnTo>
                  <a:lnTo>
                    <a:pt x="293" y="176"/>
                  </a:lnTo>
                  <a:lnTo>
                    <a:pt x="303" y="172"/>
                  </a:lnTo>
                  <a:lnTo>
                    <a:pt x="311" y="172"/>
                  </a:lnTo>
                  <a:lnTo>
                    <a:pt x="325" y="169"/>
                  </a:lnTo>
                  <a:lnTo>
                    <a:pt x="334" y="167"/>
                  </a:lnTo>
                  <a:lnTo>
                    <a:pt x="342" y="167"/>
                  </a:lnTo>
                  <a:lnTo>
                    <a:pt x="346" y="167"/>
                  </a:lnTo>
                  <a:lnTo>
                    <a:pt x="460" y="69"/>
                  </a:lnTo>
                  <a:lnTo>
                    <a:pt x="74" y="0"/>
                  </a:lnTo>
                  <a:lnTo>
                    <a:pt x="0" y="96"/>
                  </a:lnTo>
                  <a:lnTo>
                    <a:pt x="92" y="235"/>
                  </a:lnTo>
                  <a:close/>
                </a:path>
              </a:pathLst>
            </a:custGeom>
            <a:solidFill>
              <a:srgbClr val="666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501" y="1056"/>
              <a:ext cx="327" cy="512"/>
            </a:xfrm>
            <a:custGeom>
              <a:avLst/>
              <a:gdLst>
                <a:gd name="T0" fmla="*/ 211 w 653"/>
                <a:gd name="T1" fmla="*/ 0 h 1024"/>
                <a:gd name="T2" fmla="*/ 0 w 653"/>
                <a:gd name="T3" fmla="*/ 365 h 1024"/>
                <a:gd name="T4" fmla="*/ 35 w 653"/>
                <a:gd name="T5" fmla="*/ 445 h 1024"/>
                <a:gd name="T6" fmla="*/ 68 w 653"/>
                <a:gd name="T7" fmla="*/ 430 h 1024"/>
                <a:gd name="T8" fmla="*/ 115 w 653"/>
                <a:gd name="T9" fmla="*/ 420 h 1024"/>
                <a:gd name="T10" fmla="*/ 156 w 653"/>
                <a:gd name="T11" fmla="*/ 430 h 1024"/>
                <a:gd name="T12" fmla="*/ 184 w 653"/>
                <a:gd name="T13" fmla="*/ 449 h 1024"/>
                <a:gd name="T14" fmla="*/ 190 w 653"/>
                <a:gd name="T15" fmla="*/ 457 h 1024"/>
                <a:gd name="T16" fmla="*/ 194 w 653"/>
                <a:gd name="T17" fmla="*/ 479 h 1024"/>
                <a:gd name="T18" fmla="*/ 199 w 653"/>
                <a:gd name="T19" fmla="*/ 508 h 1024"/>
                <a:gd name="T20" fmla="*/ 209 w 653"/>
                <a:gd name="T21" fmla="*/ 543 h 1024"/>
                <a:gd name="T22" fmla="*/ 221 w 653"/>
                <a:gd name="T23" fmla="*/ 585 h 1024"/>
                <a:gd name="T24" fmla="*/ 237 w 653"/>
                <a:gd name="T25" fmla="*/ 628 h 1024"/>
                <a:gd name="T26" fmla="*/ 252 w 653"/>
                <a:gd name="T27" fmla="*/ 669 h 1024"/>
                <a:gd name="T28" fmla="*/ 278 w 653"/>
                <a:gd name="T29" fmla="*/ 714 h 1024"/>
                <a:gd name="T30" fmla="*/ 305 w 653"/>
                <a:gd name="T31" fmla="*/ 761 h 1024"/>
                <a:gd name="T32" fmla="*/ 340 w 653"/>
                <a:gd name="T33" fmla="*/ 808 h 1024"/>
                <a:gd name="T34" fmla="*/ 360 w 653"/>
                <a:gd name="T35" fmla="*/ 834 h 1024"/>
                <a:gd name="T36" fmla="*/ 399 w 653"/>
                <a:gd name="T37" fmla="*/ 873 h 1024"/>
                <a:gd name="T38" fmla="*/ 423 w 653"/>
                <a:gd name="T39" fmla="*/ 898 h 1024"/>
                <a:gd name="T40" fmla="*/ 464 w 653"/>
                <a:gd name="T41" fmla="*/ 938 h 1024"/>
                <a:gd name="T42" fmla="*/ 507 w 653"/>
                <a:gd name="T43" fmla="*/ 975 h 1024"/>
                <a:gd name="T44" fmla="*/ 542 w 653"/>
                <a:gd name="T45" fmla="*/ 1006 h 1024"/>
                <a:gd name="T46" fmla="*/ 560 w 653"/>
                <a:gd name="T47" fmla="*/ 1022 h 1024"/>
                <a:gd name="T48" fmla="*/ 581 w 653"/>
                <a:gd name="T49" fmla="*/ 908 h 1024"/>
                <a:gd name="T50" fmla="*/ 567 w 653"/>
                <a:gd name="T51" fmla="*/ 879 h 1024"/>
                <a:gd name="T52" fmla="*/ 550 w 653"/>
                <a:gd name="T53" fmla="*/ 840 h 1024"/>
                <a:gd name="T54" fmla="*/ 534 w 653"/>
                <a:gd name="T55" fmla="*/ 796 h 1024"/>
                <a:gd name="T56" fmla="*/ 515 w 653"/>
                <a:gd name="T57" fmla="*/ 747 h 1024"/>
                <a:gd name="T58" fmla="*/ 503 w 653"/>
                <a:gd name="T59" fmla="*/ 714 h 1024"/>
                <a:gd name="T60" fmla="*/ 489 w 653"/>
                <a:gd name="T61" fmla="*/ 683 h 1024"/>
                <a:gd name="T62" fmla="*/ 473 w 653"/>
                <a:gd name="T63" fmla="*/ 636 h 1024"/>
                <a:gd name="T64" fmla="*/ 462 w 653"/>
                <a:gd name="T65" fmla="*/ 598 h 1024"/>
                <a:gd name="T66" fmla="*/ 452 w 653"/>
                <a:gd name="T67" fmla="*/ 573 h 1024"/>
                <a:gd name="T68" fmla="*/ 456 w 653"/>
                <a:gd name="T69" fmla="*/ 563 h 1024"/>
                <a:gd name="T70" fmla="*/ 487 w 653"/>
                <a:gd name="T71" fmla="*/ 585 h 1024"/>
                <a:gd name="T72" fmla="*/ 520 w 653"/>
                <a:gd name="T73" fmla="*/ 608 h 1024"/>
                <a:gd name="T74" fmla="*/ 548 w 653"/>
                <a:gd name="T75" fmla="*/ 626 h 1024"/>
                <a:gd name="T76" fmla="*/ 579 w 653"/>
                <a:gd name="T77" fmla="*/ 645 h 1024"/>
                <a:gd name="T78" fmla="*/ 606 w 653"/>
                <a:gd name="T79" fmla="*/ 661 h 1024"/>
                <a:gd name="T80" fmla="*/ 642 w 653"/>
                <a:gd name="T81" fmla="*/ 683 h 1024"/>
                <a:gd name="T82" fmla="*/ 642 w 653"/>
                <a:gd name="T83" fmla="*/ 600 h 1024"/>
                <a:gd name="T84" fmla="*/ 307 w 653"/>
                <a:gd name="T85" fmla="*/ 6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3" h="1024">
                  <a:moveTo>
                    <a:pt x="307" y="6"/>
                  </a:moveTo>
                  <a:lnTo>
                    <a:pt x="254" y="0"/>
                  </a:lnTo>
                  <a:lnTo>
                    <a:pt x="211" y="0"/>
                  </a:lnTo>
                  <a:lnTo>
                    <a:pt x="164" y="16"/>
                  </a:lnTo>
                  <a:lnTo>
                    <a:pt x="55" y="165"/>
                  </a:lnTo>
                  <a:lnTo>
                    <a:pt x="0" y="365"/>
                  </a:lnTo>
                  <a:lnTo>
                    <a:pt x="29" y="451"/>
                  </a:lnTo>
                  <a:lnTo>
                    <a:pt x="29" y="449"/>
                  </a:lnTo>
                  <a:lnTo>
                    <a:pt x="35" y="445"/>
                  </a:lnTo>
                  <a:lnTo>
                    <a:pt x="43" y="439"/>
                  </a:lnTo>
                  <a:lnTo>
                    <a:pt x="55" y="436"/>
                  </a:lnTo>
                  <a:lnTo>
                    <a:pt x="68" y="430"/>
                  </a:lnTo>
                  <a:lnTo>
                    <a:pt x="84" y="424"/>
                  </a:lnTo>
                  <a:lnTo>
                    <a:pt x="100" y="420"/>
                  </a:lnTo>
                  <a:lnTo>
                    <a:pt x="115" y="420"/>
                  </a:lnTo>
                  <a:lnTo>
                    <a:pt x="129" y="420"/>
                  </a:lnTo>
                  <a:lnTo>
                    <a:pt x="145" y="424"/>
                  </a:lnTo>
                  <a:lnTo>
                    <a:pt x="156" y="430"/>
                  </a:lnTo>
                  <a:lnTo>
                    <a:pt x="168" y="437"/>
                  </a:lnTo>
                  <a:lnTo>
                    <a:pt x="176" y="443"/>
                  </a:lnTo>
                  <a:lnTo>
                    <a:pt x="184" y="449"/>
                  </a:lnTo>
                  <a:lnTo>
                    <a:pt x="186" y="451"/>
                  </a:lnTo>
                  <a:lnTo>
                    <a:pt x="190" y="455"/>
                  </a:lnTo>
                  <a:lnTo>
                    <a:pt x="190" y="457"/>
                  </a:lnTo>
                  <a:lnTo>
                    <a:pt x="192" y="465"/>
                  </a:lnTo>
                  <a:lnTo>
                    <a:pt x="192" y="469"/>
                  </a:lnTo>
                  <a:lnTo>
                    <a:pt x="194" y="479"/>
                  </a:lnTo>
                  <a:lnTo>
                    <a:pt x="196" y="488"/>
                  </a:lnTo>
                  <a:lnTo>
                    <a:pt x="199" y="498"/>
                  </a:lnTo>
                  <a:lnTo>
                    <a:pt x="199" y="508"/>
                  </a:lnTo>
                  <a:lnTo>
                    <a:pt x="203" y="520"/>
                  </a:lnTo>
                  <a:lnTo>
                    <a:pt x="205" y="530"/>
                  </a:lnTo>
                  <a:lnTo>
                    <a:pt x="209" y="543"/>
                  </a:lnTo>
                  <a:lnTo>
                    <a:pt x="213" y="557"/>
                  </a:lnTo>
                  <a:lnTo>
                    <a:pt x="217" y="571"/>
                  </a:lnTo>
                  <a:lnTo>
                    <a:pt x="221" y="585"/>
                  </a:lnTo>
                  <a:lnTo>
                    <a:pt x="227" y="600"/>
                  </a:lnTo>
                  <a:lnTo>
                    <a:pt x="233" y="614"/>
                  </a:lnTo>
                  <a:lnTo>
                    <a:pt x="237" y="628"/>
                  </a:lnTo>
                  <a:lnTo>
                    <a:pt x="241" y="641"/>
                  </a:lnTo>
                  <a:lnTo>
                    <a:pt x="246" y="655"/>
                  </a:lnTo>
                  <a:lnTo>
                    <a:pt x="252" y="669"/>
                  </a:lnTo>
                  <a:lnTo>
                    <a:pt x="260" y="685"/>
                  </a:lnTo>
                  <a:lnTo>
                    <a:pt x="268" y="700"/>
                  </a:lnTo>
                  <a:lnTo>
                    <a:pt x="278" y="714"/>
                  </a:lnTo>
                  <a:lnTo>
                    <a:pt x="286" y="728"/>
                  </a:lnTo>
                  <a:lnTo>
                    <a:pt x="293" y="745"/>
                  </a:lnTo>
                  <a:lnTo>
                    <a:pt x="305" y="761"/>
                  </a:lnTo>
                  <a:lnTo>
                    <a:pt x="317" y="777"/>
                  </a:lnTo>
                  <a:lnTo>
                    <a:pt x="327" y="792"/>
                  </a:lnTo>
                  <a:lnTo>
                    <a:pt x="340" y="808"/>
                  </a:lnTo>
                  <a:lnTo>
                    <a:pt x="346" y="816"/>
                  </a:lnTo>
                  <a:lnTo>
                    <a:pt x="354" y="824"/>
                  </a:lnTo>
                  <a:lnTo>
                    <a:pt x="360" y="834"/>
                  </a:lnTo>
                  <a:lnTo>
                    <a:pt x="370" y="841"/>
                  </a:lnTo>
                  <a:lnTo>
                    <a:pt x="383" y="857"/>
                  </a:lnTo>
                  <a:lnTo>
                    <a:pt x="399" y="873"/>
                  </a:lnTo>
                  <a:lnTo>
                    <a:pt x="407" y="881"/>
                  </a:lnTo>
                  <a:lnTo>
                    <a:pt x="415" y="890"/>
                  </a:lnTo>
                  <a:lnTo>
                    <a:pt x="423" y="898"/>
                  </a:lnTo>
                  <a:lnTo>
                    <a:pt x="430" y="906"/>
                  </a:lnTo>
                  <a:lnTo>
                    <a:pt x="446" y="922"/>
                  </a:lnTo>
                  <a:lnTo>
                    <a:pt x="464" y="938"/>
                  </a:lnTo>
                  <a:lnTo>
                    <a:pt x="477" y="951"/>
                  </a:lnTo>
                  <a:lnTo>
                    <a:pt x="495" y="965"/>
                  </a:lnTo>
                  <a:lnTo>
                    <a:pt x="507" y="975"/>
                  </a:lnTo>
                  <a:lnTo>
                    <a:pt x="520" y="987"/>
                  </a:lnTo>
                  <a:lnTo>
                    <a:pt x="532" y="996"/>
                  </a:lnTo>
                  <a:lnTo>
                    <a:pt x="542" y="1006"/>
                  </a:lnTo>
                  <a:lnTo>
                    <a:pt x="550" y="1012"/>
                  </a:lnTo>
                  <a:lnTo>
                    <a:pt x="556" y="1020"/>
                  </a:lnTo>
                  <a:lnTo>
                    <a:pt x="560" y="1022"/>
                  </a:lnTo>
                  <a:lnTo>
                    <a:pt x="561" y="1024"/>
                  </a:lnTo>
                  <a:lnTo>
                    <a:pt x="583" y="914"/>
                  </a:lnTo>
                  <a:lnTo>
                    <a:pt x="581" y="908"/>
                  </a:lnTo>
                  <a:lnTo>
                    <a:pt x="575" y="896"/>
                  </a:lnTo>
                  <a:lnTo>
                    <a:pt x="571" y="887"/>
                  </a:lnTo>
                  <a:lnTo>
                    <a:pt x="567" y="879"/>
                  </a:lnTo>
                  <a:lnTo>
                    <a:pt x="561" y="867"/>
                  </a:lnTo>
                  <a:lnTo>
                    <a:pt x="558" y="855"/>
                  </a:lnTo>
                  <a:lnTo>
                    <a:pt x="550" y="840"/>
                  </a:lnTo>
                  <a:lnTo>
                    <a:pt x="546" y="828"/>
                  </a:lnTo>
                  <a:lnTo>
                    <a:pt x="538" y="812"/>
                  </a:lnTo>
                  <a:lnTo>
                    <a:pt x="534" y="796"/>
                  </a:lnTo>
                  <a:lnTo>
                    <a:pt x="526" y="781"/>
                  </a:lnTo>
                  <a:lnTo>
                    <a:pt x="520" y="765"/>
                  </a:lnTo>
                  <a:lnTo>
                    <a:pt x="515" y="747"/>
                  </a:lnTo>
                  <a:lnTo>
                    <a:pt x="509" y="734"/>
                  </a:lnTo>
                  <a:lnTo>
                    <a:pt x="505" y="724"/>
                  </a:lnTo>
                  <a:lnTo>
                    <a:pt x="503" y="714"/>
                  </a:lnTo>
                  <a:lnTo>
                    <a:pt x="499" y="706"/>
                  </a:lnTo>
                  <a:lnTo>
                    <a:pt x="495" y="698"/>
                  </a:lnTo>
                  <a:lnTo>
                    <a:pt x="489" y="683"/>
                  </a:lnTo>
                  <a:lnTo>
                    <a:pt x="483" y="667"/>
                  </a:lnTo>
                  <a:lnTo>
                    <a:pt x="477" y="651"/>
                  </a:lnTo>
                  <a:lnTo>
                    <a:pt x="473" y="636"/>
                  </a:lnTo>
                  <a:lnTo>
                    <a:pt x="470" y="622"/>
                  </a:lnTo>
                  <a:lnTo>
                    <a:pt x="466" y="612"/>
                  </a:lnTo>
                  <a:lnTo>
                    <a:pt x="462" y="598"/>
                  </a:lnTo>
                  <a:lnTo>
                    <a:pt x="456" y="588"/>
                  </a:lnTo>
                  <a:lnTo>
                    <a:pt x="454" y="579"/>
                  </a:lnTo>
                  <a:lnTo>
                    <a:pt x="452" y="573"/>
                  </a:lnTo>
                  <a:lnTo>
                    <a:pt x="450" y="563"/>
                  </a:lnTo>
                  <a:lnTo>
                    <a:pt x="450" y="559"/>
                  </a:lnTo>
                  <a:lnTo>
                    <a:pt x="456" y="563"/>
                  </a:lnTo>
                  <a:lnTo>
                    <a:pt x="464" y="569"/>
                  </a:lnTo>
                  <a:lnTo>
                    <a:pt x="475" y="577"/>
                  </a:lnTo>
                  <a:lnTo>
                    <a:pt x="487" y="585"/>
                  </a:lnTo>
                  <a:lnTo>
                    <a:pt x="503" y="596"/>
                  </a:lnTo>
                  <a:lnTo>
                    <a:pt x="511" y="602"/>
                  </a:lnTo>
                  <a:lnTo>
                    <a:pt x="520" y="608"/>
                  </a:lnTo>
                  <a:lnTo>
                    <a:pt x="528" y="614"/>
                  </a:lnTo>
                  <a:lnTo>
                    <a:pt x="540" y="622"/>
                  </a:lnTo>
                  <a:lnTo>
                    <a:pt x="548" y="626"/>
                  </a:lnTo>
                  <a:lnTo>
                    <a:pt x="558" y="634"/>
                  </a:lnTo>
                  <a:lnTo>
                    <a:pt x="567" y="638"/>
                  </a:lnTo>
                  <a:lnTo>
                    <a:pt x="579" y="645"/>
                  </a:lnTo>
                  <a:lnTo>
                    <a:pt x="587" y="649"/>
                  </a:lnTo>
                  <a:lnTo>
                    <a:pt x="597" y="655"/>
                  </a:lnTo>
                  <a:lnTo>
                    <a:pt x="606" y="661"/>
                  </a:lnTo>
                  <a:lnTo>
                    <a:pt x="616" y="667"/>
                  </a:lnTo>
                  <a:lnTo>
                    <a:pt x="630" y="675"/>
                  </a:lnTo>
                  <a:lnTo>
                    <a:pt x="642" y="683"/>
                  </a:lnTo>
                  <a:lnTo>
                    <a:pt x="650" y="685"/>
                  </a:lnTo>
                  <a:lnTo>
                    <a:pt x="653" y="688"/>
                  </a:lnTo>
                  <a:lnTo>
                    <a:pt x="642" y="600"/>
                  </a:lnTo>
                  <a:lnTo>
                    <a:pt x="426" y="302"/>
                  </a:lnTo>
                  <a:lnTo>
                    <a:pt x="307" y="6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54" y="807"/>
              <a:ext cx="277" cy="224"/>
            </a:xfrm>
            <a:custGeom>
              <a:avLst/>
              <a:gdLst>
                <a:gd name="T0" fmla="*/ 0 w 554"/>
                <a:gd name="T1" fmla="*/ 0 h 447"/>
                <a:gd name="T2" fmla="*/ 53 w 554"/>
                <a:gd name="T3" fmla="*/ 24 h 447"/>
                <a:gd name="T4" fmla="*/ 106 w 554"/>
                <a:gd name="T5" fmla="*/ 86 h 447"/>
                <a:gd name="T6" fmla="*/ 173 w 554"/>
                <a:gd name="T7" fmla="*/ 178 h 447"/>
                <a:gd name="T8" fmla="*/ 261 w 554"/>
                <a:gd name="T9" fmla="*/ 231 h 447"/>
                <a:gd name="T10" fmla="*/ 441 w 554"/>
                <a:gd name="T11" fmla="*/ 126 h 447"/>
                <a:gd name="T12" fmla="*/ 523 w 554"/>
                <a:gd name="T13" fmla="*/ 53 h 447"/>
                <a:gd name="T14" fmla="*/ 554 w 554"/>
                <a:gd name="T15" fmla="*/ 133 h 447"/>
                <a:gd name="T16" fmla="*/ 548 w 554"/>
                <a:gd name="T17" fmla="*/ 137 h 447"/>
                <a:gd name="T18" fmla="*/ 538 w 554"/>
                <a:gd name="T19" fmla="*/ 149 h 447"/>
                <a:gd name="T20" fmla="*/ 529 w 554"/>
                <a:gd name="T21" fmla="*/ 157 h 447"/>
                <a:gd name="T22" fmla="*/ 521 w 554"/>
                <a:gd name="T23" fmla="*/ 167 h 447"/>
                <a:gd name="T24" fmla="*/ 509 w 554"/>
                <a:gd name="T25" fmla="*/ 177 h 447"/>
                <a:gd name="T26" fmla="*/ 499 w 554"/>
                <a:gd name="T27" fmla="*/ 190 h 447"/>
                <a:gd name="T28" fmla="*/ 488 w 554"/>
                <a:gd name="T29" fmla="*/ 202 h 447"/>
                <a:gd name="T30" fmla="*/ 474 w 554"/>
                <a:gd name="T31" fmla="*/ 216 h 447"/>
                <a:gd name="T32" fmla="*/ 460 w 554"/>
                <a:gd name="T33" fmla="*/ 229 h 447"/>
                <a:gd name="T34" fmla="*/ 448 w 554"/>
                <a:gd name="T35" fmla="*/ 245 h 447"/>
                <a:gd name="T36" fmla="*/ 435 w 554"/>
                <a:gd name="T37" fmla="*/ 259 h 447"/>
                <a:gd name="T38" fmla="*/ 421 w 554"/>
                <a:gd name="T39" fmla="*/ 273 h 447"/>
                <a:gd name="T40" fmla="*/ 409 w 554"/>
                <a:gd name="T41" fmla="*/ 286 h 447"/>
                <a:gd name="T42" fmla="*/ 396 w 554"/>
                <a:gd name="T43" fmla="*/ 302 h 447"/>
                <a:gd name="T44" fmla="*/ 382 w 554"/>
                <a:gd name="T45" fmla="*/ 312 h 447"/>
                <a:gd name="T46" fmla="*/ 368 w 554"/>
                <a:gd name="T47" fmla="*/ 326 h 447"/>
                <a:gd name="T48" fmla="*/ 355 w 554"/>
                <a:gd name="T49" fmla="*/ 335 h 447"/>
                <a:gd name="T50" fmla="*/ 343 w 554"/>
                <a:gd name="T51" fmla="*/ 347 h 447"/>
                <a:gd name="T52" fmla="*/ 329 w 554"/>
                <a:gd name="T53" fmla="*/ 357 h 447"/>
                <a:gd name="T54" fmla="*/ 317 w 554"/>
                <a:gd name="T55" fmla="*/ 365 h 447"/>
                <a:gd name="T56" fmla="*/ 310 w 554"/>
                <a:gd name="T57" fmla="*/ 375 h 447"/>
                <a:gd name="T58" fmla="*/ 300 w 554"/>
                <a:gd name="T59" fmla="*/ 384 h 447"/>
                <a:gd name="T60" fmla="*/ 290 w 554"/>
                <a:gd name="T61" fmla="*/ 390 h 447"/>
                <a:gd name="T62" fmla="*/ 284 w 554"/>
                <a:gd name="T63" fmla="*/ 396 h 447"/>
                <a:gd name="T64" fmla="*/ 276 w 554"/>
                <a:gd name="T65" fmla="*/ 400 h 447"/>
                <a:gd name="T66" fmla="*/ 270 w 554"/>
                <a:gd name="T67" fmla="*/ 406 h 447"/>
                <a:gd name="T68" fmla="*/ 263 w 554"/>
                <a:gd name="T69" fmla="*/ 412 h 447"/>
                <a:gd name="T70" fmla="*/ 261 w 554"/>
                <a:gd name="T71" fmla="*/ 416 h 447"/>
                <a:gd name="T72" fmla="*/ 192 w 554"/>
                <a:gd name="T73" fmla="*/ 447 h 447"/>
                <a:gd name="T74" fmla="*/ 131 w 554"/>
                <a:gd name="T75" fmla="*/ 428 h 447"/>
                <a:gd name="T76" fmla="*/ 0 w 554"/>
                <a:gd name="T77" fmla="*/ 0 h 447"/>
                <a:gd name="T78" fmla="*/ 0 w 554"/>
                <a:gd name="T79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4" h="447">
                  <a:moveTo>
                    <a:pt x="0" y="0"/>
                  </a:moveTo>
                  <a:lnTo>
                    <a:pt x="53" y="24"/>
                  </a:lnTo>
                  <a:lnTo>
                    <a:pt x="106" y="86"/>
                  </a:lnTo>
                  <a:lnTo>
                    <a:pt x="173" y="178"/>
                  </a:lnTo>
                  <a:lnTo>
                    <a:pt x="261" y="231"/>
                  </a:lnTo>
                  <a:lnTo>
                    <a:pt x="441" y="126"/>
                  </a:lnTo>
                  <a:lnTo>
                    <a:pt x="523" y="53"/>
                  </a:lnTo>
                  <a:lnTo>
                    <a:pt x="554" y="133"/>
                  </a:lnTo>
                  <a:lnTo>
                    <a:pt x="548" y="137"/>
                  </a:lnTo>
                  <a:lnTo>
                    <a:pt x="538" y="149"/>
                  </a:lnTo>
                  <a:lnTo>
                    <a:pt x="529" y="157"/>
                  </a:lnTo>
                  <a:lnTo>
                    <a:pt x="521" y="167"/>
                  </a:lnTo>
                  <a:lnTo>
                    <a:pt x="509" y="177"/>
                  </a:lnTo>
                  <a:lnTo>
                    <a:pt x="499" y="190"/>
                  </a:lnTo>
                  <a:lnTo>
                    <a:pt x="488" y="202"/>
                  </a:lnTo>
                  <a:lnTo>
                    <a:pt x="474" y="216"/>
                  </a:lnTo>
                  <a:lnTo>
                    <a:pt x="460" y="229"/>
                  </a:lnTo>
                  <a:lnTo>
                    <a:pt x="448" y="245"/>
                  </a:lnTo>
                  <a:lnTo>
                    <a:pt x="435" y="259"/>
                  </a:lnTo>
                  <a:lnTo>
                    <a:pt x="421" y="273"/>
                  </a:lnTo>
                  <a:lnTo>
                    <a:pt x="409" y="286"/>
                  </a:lnTo>
                  <a:lnTo>
                    <a:pt x="396" y="302"/>
                  </a:lnTo>
                  <a:lnTo>
                    <a:pt x="382" y="312"/>
                  </a:lnTo>
                  <a:lnTo>
                    <a:pt x="368" y="326"/>
                  </a:lnTo>
                  <a:lnTo>
                    <a:pt x="355" y="335"/>
                  </a:lnTo>
                  <a:lnTo>
                    <a:pt x="343" y="347"/>
                  </a:lnTo>
                  <a:lnTo>
                    <a:pt x="329" y="357"/>
                  </a:lnTo>
                  <a:lnTo>
                    <a:pt x="317" y="365"/>
                  </a:lnTo>
                  <a:lnTo>
                    <a:pt x="310" y="375"/>
                  </a:lnTo>
                  <a:lnTo>
                    <a:pt x="300" y="384"/>
                  </a:lnTo>
                  <a:lnTo>
                    <a:pt x="290" y="390"/>
                  </a:lnTo>
                  <a:lnTo>
                    <a:pt x="284" y="396"/>
                  </a:lnTo>
                  <a:lnTo>
                    <a:pt x="276" y="400"/>
                  </a:lnTo>
                  <a:lnTo>
                    <a:pt x="270" y="406"/>
                  </a:lnTo>
                  <a:lnTo>
                    <a:pt x="263" y="412"/>
                  </a:lnTo>
                  <a:lnTo>
                    <a:pt x="261" y="416"/>
                  </a:lnTo>
                  <a:lnTo>
                    <a:pt x="192" y="447"/>
                  </a:lnTo>
                  <a:lnTo>
                    <a:pt x="13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117" y="754"/>
              <a:ext cx="512" cy="583"/>
            </a:xfrm>
            <a:custGeom>
              <a:avLst/>
              <a:gdLst>
                <a:gd name="T0" fmla="*/ 19 w 1023"/>
                <a:gd name="T1" fmla="*/ 102 h 1165"/>
                <a:gd name="T2" fmla="*/ 145 w 1023"/>
                <a:gd name="T3" fmla="*/ 712 h 1165"/>
                <a:gd name="T4" fmla="*/ 137 w 1023"/>
                <a:gd name="T5" fmla="*/ 734 h 1165"/>
                <a:gd name="T6" fmla="*/ 129 w 1023"/>
                <a:gd name="T7" fmla="*/ 767 h 1165"/>
                <a:gd name="T8" fmla="*/ 119 w 1023"/>
                <a:gd name="T9" fmla="*/ 804 h 1165"/>
                <a:gd name="T10" fmla="*/ 109 w 1023"/>
                <a:gd name="T11" fmla="*/ 845 h 1165"/>
                <a:gd name="T12" fmla="*/ 104 w 1023"/>
                <a:gd name="T13" fmla="*/ 887 h 1165"/>
                <a:gd name="T14" fmla="*/ 104 w 1023"/>
                <a:gd name="T15" fmla="*/ 922 h 1165"/>
                <a:gd name="T16" fmla="*/ 105 w 1023"/>
                <a:gd name="T17" fmla="*/ 953 h 1165"/>
                <a:gd name="T18" fmla="*/ 115 w 1023"/>
                <a:gd name="T19" fmla="*/ 983 h 1165"/>
                <a:gd name="T20" fmla="*/ 131 w 1023"/>
                <a:gd name="T21" fmla="*/ 1010 h 1165"/>
                <a:gd name="T22" fmla="*/ 154 w 1023"/>
                <a:gd name="T23" fmla="*/ 1038 h 1165"/>
                <a:gd name="T24" fmla="*/ 182 w 1023"/>
                <a:gd name="T25" fmla="*/ 1061 h 1165"/>
                <a:gd name="T26" fmla="*/ 215 w 1023"/>
                <a:gd name="T27" fmla="*/ 1081 h 1165"/>
                <a:gd name="T28" fmla="*/ 244 w 1023"/>
                <a:gd name="T29" fmla="*/ 1100 h 1165"/>
                <a:gd name="T30" fmla="*/ 270 w 1023"/>
                <a:gd name="T31" fmla="*/ 1116 h 1165"/>
                <a:gd name="T32" fmla="*/ 284 w 1023"/>
                <a:gd name="T33" fmla="*/ 1122 h 1165"/>
                <a:gd name="T34" fmla="*/ 311 w 1023"/>
                <a:gd name="T35" fmla="*/ 1114 h 1165"/>
                <a:gd name="T36" fmla="*/ 332 w 1023"/>
                <a:gd name="T37" fmla="*/ 1106 h 1165"/>
                <a:gd name="T38" fmla="*/ 358 w 1023"/>
                <a:gd name="T39" fmla="*/ 1102 h 1165"/>
                <a:gd name="T40" fmla="*/ 389 w 1023"/>
                <a:gd name="T41" fmla="*/ 1096 h 1165"/>
                <a:gd name="T42" fmla="*/ 424 w 1023"/>
                <a:gd name="T43" fmla="*/ 1090 h 1165"/>
                <a:gd name="T44" fmla="*/ 460 w 1023"/>
                <a:gd name="T45" fmla="*/ 1085 h 1165"/>
                <a:gd name="T46" fmla="*/ 497 w 1023"/>
                <a:gd name="T47" fmla="*/ 1081 h 1165"/>
                <a:gd name="T48" fmla="*/ 534 w 1023"/>
                <a:gd name="T49" fmla="*/ 1081 h 1165"/>
                <a:gd name="T50" fmla="*/ 571 w 1023"/>
                <a:gd name="T51" fmla="*/ 1085 h 1165"/>
                <a:gd name="T52" fmla="*/ 603 w 1023"/>
                <a:gd name="T53" fmla="*/ 1087 h 1165"/>
                <a:gd name="T54" fmla="*/ 634 w 1023"/>
                <a:gd name="T55" fmla="*/ 1094 h 1165"/>
                <a:gd name="T56" fmla="*/ 663 w 1023"/>
                <a:gd name="T57" fmla="*/ 1100 h 1165"/>
                <a:gd name="T58" fmla="*/ 691 w 1023"/>
                <a:gd name="T59" fmla="*/ 1112 h 1165"/>
                <a:gd name="T60" fmla="*/ 734 w 1023"/>
                <a:gd name="T61" fmla="*/ 1134 h 1165"/>
                <a:gd name="T62" fmla="*/ 763 w 1023"/>
                <a:gd name="T63" fmla="*/ 1151 h 1165"/>
                <a:gd name="T64" fmla="*/ 802 w 1023"/>
                <a:gd name="T65" fmla="*/ 1165 h 1165"/>
                <a:gd name="T66" fmla="*/ 853 w 1023"/>
                <a:gd name="T67" fmla="*/ 1124 h 1165"/>
                <a:gd name="T68" fmla="*/ 822 w 1023"/>
                <a:gd name="T69" fmla="*/ 1134 h 1165"/>
                <a:gd name="T70" fmla="*/ 810 w 1023"/>
                <a:gd name="T71" fmla="*/ 1120 h 1165"/>
                <a:gd name="T72" fmla="*/ 818 w 1023"/>
                <a:gd name="T73" fmla="*/ 1085 h 1165"/>
                <a:gd name="T74" fmla="*/ 828 w 1023"/>
                <a:gd name="T75" fmla="*/ 1053 h 1165"/>
                <a:gd name="T76" fmla="*/ 826 w 1023"/>
                <a:gd name="T77" fmla="*/ 1038 h 1165"/>
                <a:gd name="T78" fmla="*/ 820 w 1023"/>
                <a:gd name="T79" fmla="*/ 1014 h 1165"/>
                <a:gd name="T80" fmla="*/ 816 w 1023"/>
                <a:gd name="T81" fmla="*/ 981 h 1165"/>
                <a:gd name="T82" fmla="*/ 816 w 1023"/>
                <a:gd name="T83" fmla="*/ 943 h 1165"/>
                <a:gd name="T84" fmla="*/ 816 w 1023"/>
                <a:gd name="T85" fmla="*/ 904 h 1165"/>
                <a:gd name="T86" fmla="*/ 822 w 1023"/>
                <a:gd name="T87" fmla="*/ 861 h 1165"/>
                <a:gd name="T88" fmla="*/ 833 w 1023"/>
                <a:gd name="T89" fmla="*/ 822 h 1165"/>
                <a:gd name="T90" fmla="*/ 849 w 1023"/>
                <a:gd name="T91" fmla="*/ 783 h 1165"/>
                <a:gd name="T92" fmla="*/ 867 w 1023"/>
                <a:gd name="T93" fmla="*/ 749 h 1165"/>
                <a:gd name="T94" fmla="*/ 884 w 1023"/>
                <a:gd name="T95" fmla="*/ 716 h 1165"/>
                <a:gd name="T96" fmla="*/ 904 w 1023"/>
                <a:gd name="T97" fmla="*/ 685 h 1165"/>
                <a:gd name="T98" fmla="*/ 927 w 1023"/>
                <a:gd name="T99" fmla="*/ 651 h 1165"/>
                <a:gd name="T100" fmla="*/ 959 w 1023"/>
                <a:gd name="T101" fmla="*/ 622 h 1165"/>
                <a:gd name="T102" fmla="*/ 1023 w 1023"/>
                <a:gd name="T103" fmla="*/ 604 h 1165"/>
                <a:gd name="T104" fmla="*/ 743 w 1023"/>
                <a:gd name="T105" fmla="*/ 681 h 1165"/>
                <a:gd name="T106" fmla="*/ 460 w 1023"/>
                <a:gd name="T107" fmla="*/ 79 h 1165"/>
                <a:gd name="T108" fmla="*/ 178 w 1023"/>
                <a:gd name="T109" fmla="*/ 6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23" h="1165">
                  <a:moveTo>
                    <a:pt x="178" y="6"/>
                  </a:moveTo>
                  <a:lnTo>
                    <a:pt x="150" y="10"/>
                  </a:lnTo>
                  <a:lnTo>
                    <a:pt x="19" y="102"/>
                  </a:lnTo>
                  <a:lnTo>
                    <a:pt x="0" y="133"/>
                  </a:lnTo>
                  <a:lnTo>
                    <a:pt x="14" y="310"/>
                  </a:lnTo>
                  <a:lnTo>
                    <a:pt x="145" y="712"/>
                  </a:lnTo>
                  <a:lnTo>
                    <a:pt x="143" y="716"/>
                  </a:lnTo>
                  <a:lnTo>
                    <a:pt x="139" y="728"/>
                  </a:lnTo>
                  <a:lnTo>
                    <a:pt x="137" y="734"/>
                  </a:lnTo>
                  <a:lnTo>
                    <a:pt x="133" y="743"/>
                  </a:lnTo>
                  <a:lnTo>
                    <a:pt x="131" y="753"/>
                  </a:lnTo>
                  <a:lnTo>
                    <a:pt x="129" y="767"/>
                  </a:lnTo>
                  <a:lnTo>
                    <a:pt x="125" y="777"/>
                  </a:lnTo>
                  <a:lnTo>
                    <a:pt x="121" y="790"/>
                  </a:lnTo>
                  <a:lnTo>
                    <a:pt x="119" y="804"/>
                  </a:lnTo>
                  <a:lnTo>
                    <a:pt x="115" y="818"/>
                  </a:lnTo>
                  <a:lnTo>
                    <a:pt x="111" y="832"/>
                  </a:lnTo>
                  <a:lnTo>
                    <a:pt x="109" y="845"/>
                  </a:lnTo>
                  <a:lnTo>
                    <a:pt x="105" y="859"/>
                  </a:lnTo>
                  <a:lnTo>
                    <a:pt x="105" y="875"/>
                  </a:lnTo>
                  <a:lnTo>
                    <a:pt x="104" y="887"/>
                  </a:lnTo>
                  <a:lnTo>
                    <a:pt x="102" y="898"/>
                  </a:lnTo>
                  <a:lnTo>
                    <a:pt x="102" y="910"/>
                  </a:lnTo>
                  <a:lnTo>
                    <a:pt x="104" y="922"/>
                  </a:lnTo>
                  <a:lnTo>
                    <a:pt x="104" y="934"/>
                  </a:lnTo>
                  <a:lnTo>
                    <a:pt x="104" y="943"/>
                  </a:lnTo>
                  <a:lnTo>
                    <a:pt x="105" y="953"/>
                  </a:lnTo>
                  <a:lnTo>
                    <a:pt x="109" y="965"/>
                  </a:lnTo>
                  <a:lnTo>
                    <a:pt x="111" y="975"/>
                  </a:lnTo>
                  <a:lnTo>
                    <a:pt x="115" y="983"/>
                  </a:lnTo>
                  <a:lnTo>
                    <a:pt x="119" y="992"/>
                  </a:lnTo>
                  <a:lnTo>
                    <a:pt x="125" y="1000"/>
                  </a:lnTo>
                  <a:lnTo>
                    <a:pt x="131" y="1010"/>
                  </a:lnTo>
                  <a:lnTo>
                    <a:pt x="139" y="1020"/>
                  </a:lnTo>
                  <a:lnTo>
                    <a:pt x="145" y="1028"/>
                  </a:lnTo>
                  <a:lnTo>
                    <a:pt x="154" y="1038"/>
                  </a:lnTo>
                  <a:lnTo>
                    <a:pt x="162" y="1045"/>
                  </a:lnTo>
                  <a:lnTo>
                    <a:pt x="172" y="1053"/>
                  </a:lnTo>
                  <a:lnTo>
                    <a:pt x="182" y="1061"/>
                  </a:lnTo>
                  <a:lnTo>
                    <a:pt x="194" y="1067"/>
                  </a:lnTo>
                  <a:lnTo>
                    <a:pt x="203" y="1073"/>
                  </a:lnTo>
                  <a:lnTo>
                    <a:pt x="215" y="1081"/>
                  </a:lnTo>
                  <a:lnTo>
                    <a:pt x="223" y="1089"/>
                  </a:lnTo>
                  <a:lnTo>
                    <a:pt x="237" y="1096"/>
                  </a:lnTo>
                  <a:lnTo>
                    <a:pt x="244" y="1100"/>
                  </a:lnTo>
                  <a:lnTo>
                    <a:pt x="254" y="1106"/>
                  </a:lnTo>
                  <a:lnTo>
                    <a:pt x="262" y="1112"/>
                  </a:lnTo>
                  <a:lnTo>
                    <a:pt x="270" y="1116"/>
                  </a:lnTo>
                  <a:lnTo>
                    <a:pt x="280" y="1120"/>
                  </a:lnTo>
                  <a:lnTo>
                    <a:pt x="284" y="1124"/>
                  </a:lnTo>
                  <a:lnTo>
                    <a:pt x="284" y="1122"/>
                  </a:lnTo>
                  <a:lnTo>
                    <a:pt x="289" y="1120"/>
                  </a:lnTo>
                  <a:lnTo>
                    <a:pt x="297" y="1118"/>
                  </a:lnTo>
                  <a:lnTo>
                    <a:pt x="311" y="1114"/>
                  </a:lnTo>
                  <a:lnTo>
                    <a:pt x="317" y="1112"/>
                  </a:lnTo>
                  <a:lnTo>
                    <a:pt x="323" y="1110"/>
                  </a:lnTo>
                  <a:lnTo>
                    <a:pt x="332" y="1106"/>
                  </a:lnTo>
                  <a:lnTo>
                    <a:pt x="342" y="1106"/>
                  </a:lnTo>
                  <a:lnTo>
                    <a:pt x="348" y="1104"/>
                  </a:lnTo>
                  <a:lnTo>
                    <a:pt x="358" y="1102"/>
                  </a:lnTo>
                  <a:lnTo>
                    <a:pt x="368" y="1100"/>
                  </a:lnTo>
                  <a:lnTo>
                    <a:pt x="381" y="1100"/>
                  </a:lnTo>
                  <a:lnTo>
                    <a:pt x="389" y="1096"/>
                  </a:lnTo>
                  <a:lnTo>
                    <a:pt x="401" y="1094"/>
                  </a:lnTo>
                  <a:lnTo>
                    <a:pt x="411" y="1092"/>
                  </a:lnTo>
                  <a:lnTo>
                    <a:pt x="424" y="1090"/>
                  </a:lnTo>
                  <a:lnTo>
                    <a:pt x="434" y="1087"/>
                  </a:lnTo>
                  <a:lnTo>
                    <a:pt x="448" y="1087"/>
                  </a:lnTo>
                  <a:lnTo>
                    <a:pt x="460" y="1085"/>
                  </a:lnTo>
                  <a:lnTo>
                    <a:pt x="473" y="1085"/>
                  </a:lnTo>
                  <a:lnTo>
                    <a:pt x="485" y="1083"/>
                  </a:lnTo>
                  <a:lnTo>
                    <a:pt x="497" y="1081"/>
                  </a:lnTo>
                  <a:lnTo>
                    <a:pt x="509" y="1081"/>
                  </a:lnTo>
                  <a:lnTo>
                    <a:pt x="520" y="1081"/>
                  </a:lnTo>
                  <a:lnTo>
                    <a:pt x="534" y="1081"/>
                  </a:lnTo>
                  <a:lnTo>
                    <a:pt x="546" y="1081"/>
                  </a:lnTo>
                  <a:lnTo>
                    <a:pt x="558" y="1083"/>
                  </a:lnTo>
                  <a:lnTo>
                    <a:pt x="571" y="1085"/>
                  </a:lnTo>
                  <a:lnTo>
                    <a:pt x="581" y="1085"/>
                  </a:lnTo>
                  <a:lnTo>
                    <a:pt x="593" y="1085"/>
                  </a:lnTo>
                  <a:lnTo>
                    <a:pt x="603" y="1087"/>
                  </a:lnTo>
                  <a:lnTo>
                    <a:pt x="614" y="1089"/>
                  </a:lnTo>
                  <a:lnTo>
                    <a:pt x="624" y="1090"/>
                  </a:lnTo>
                  <a:lnTo>
                    <a:pt x="634" y="1094"/>
                  </a:lnTo>
                  <a:lnTo>
                    <a:pt x="646" y="1094"/>
                  </a:lnTo>
                  <a:lnTo>
                    <a:pt x="655" y="1100"/>
                  </a:lnTo>
                  <a:lnTo>
                    <a:pt x="663" y="1100"/>
                  </a:lnTo>
                  <a:lnTo>
                    <a:pt x="671" y="1104"/>
                  </a:lnTo>
                  <a:lnTo>
                    <a:pt x="681" y="1106"/>
                  </a:lnTo>
                  <a:lnTo>
                    <a:pt x="691" y="1112"/>
                  </a:lnTo>
                  <a:lnTo>
                    <a:pt x="704" y="1120"/>
                  </a:lnTo>
                  <a:lnTo>
                    <a:pt x="722" y="1126"/>
                  </a:lnTo>
                  <a:lnTo>
                    <a:pt x="734" y="1134"/>
                  </a:lnTo>
                  <a:lnTo>
                    <a:pt x="743" y="1140"/>
                  </a:lnTo>
                  <a:lnTo>
                    <a:pt x="753" y="1145"/>
                  </a:lnTo>
                  <a:lnTo>
                    <a:pt x="763" y="1151"/>
                  </a:lnTo>
                  <a:lnTo>
                    <a:pt x="777" y="1159"/>
                  </a:lnTo>
                  <a:lnTo>
                    <a:pt x="781" y="1163"/>
                  </a:lnTo>
                  <a:lnTo>
                    <a:pt x="802" y="1165"/>
                  </a:lnTo>
                  <a:lnTo>
                    <a:pt x="878" y="1126"/>
                  </a:lnTo>
                  <a:lnTo>
                    <a:pt x="861" y="1120"/>
                  </a:lnTo>
                  <a:lnTo>
                    <a:pt x="853" y="1124"/>
                  </a:lnTo>
                  <a:lnTo>
                    <a:pt x="839" y="1132"/>
                  </a:lnTo>
                  <a:lnTo>
                    <a:pt x="830" y="1134"/>
                  </a:lnTo>
                  <a:lnTo>
                    <a:pt x="822" y="1134"/>
                  </a:lnTo>
                  <a:lnTo>
                    <a:pt x="816" y="1134"/>
                  </a:lnTo>
                  <a:lnTo>
                    <a:pt x="812" y="1130"/>
                  </a:lnTo>
                  <a:lnTo>
                    <a:pt x="810" y="1120"/>
                  </a:lnTo>
                  <a:lnTo>
                    <a:pt x="810" y="1110"/>
                  </a:lnTo>
                  <a:lnTo>
                    <a:pt x="814" y="1096"/>
                  </a:lnTo>
                  <a:lnTo>
                    <a:pt x="818" y="1085"/>
                  </a:lnTo>
                  <a:lnTo>
                    <a:pt x="822" y="1071"/>
                  </a:lnTo>
                  <a:lnTo>
                    <a:pt x="824" y="1061"/>
                  </a:lnTo>
                  <a:lnTo>
                    <a:pt x="828" y="1053"/>
                  </a:lnTo>
                  <a:lnTo>
                    <a:pt x="830" y="1051"/>
                  </a:lnTo>
                  <a:lnTo>
                    <a:pt x="828" y="1047"/>
                  </a:lnTo>
                  <a:lnTo>
                    <a:pt x="826" y="1038"/>
                  </a:lnTo>
                  <a:lnTo>
                    <a:pt x="822" y="1030"/>
                  </a:lnTo>
                  <a:lnTo>
                    <a:pt x="822" y="1022"/>
                  </a:lnTo>
                  <a:lnTo>
                    <a:pt x="820" y="1014"/>
                  </a:lnTo>
                  <a:lnTo>
                    <a:pt x="820" y="1004"/>
                  </a:lnTo>
                  <a:lnTo>
                    <a:pt x="818" y="992"/>
                  </a:lnTo>
                  <a:lnTo>
                    <a:pt x="816" y="981"/>
                  </a:lnTo>
                  <a:lnTo>
                    <a:pt x="816" y="969"/>
                  </a:lnTo>
                  <a:lnTo>
                    <a:pt x="816" y="957"/>
                  </a:lnTo>
                  <a:lnTo>
                    <a:pt x="816" y="943"/>
                  </a:lnTo>
                  <a:lnTo>
                    <a:pt x="816" y="930"/>
                  </a:lnTo>
                  <a:lnTo>
                    <a:pt x="816" y="916"/>
                  </a:lnTo>
                  <a:lnTo>
                    <a:pt x="816" y="904"/>
                  </a:lnTo>
                  <a:lnTo>
                    <a:pt x="816" y="889"/>
                  </a:lnTo>
                  <a:lnTo>
                    <a:pt x="820" y="875"/>
                  </a:lnTo>
                  <a:lnTo>
                    <a:pt x="822" y="861"/>
                  </a:lnTo>
                  <a:lnTo>
                    <a:pt x="826" y="847"/>
                  </a:lnTo>
                  <a:lnTo>
                    <a:pt x="830" y="836"/>
                  </a:lnTo>
                  <a:lnTo>
                    <a:pt x="833" y="822"/>
                  </a:lnTo>
                  <a:lnTo>
                    <a:pt x="837" y="808"/>
                  </a:lnTo>
                  <a:lnTo>
                    <a:pt x="843" y="796"/>
                  </a:lnTo>
                  <a:lnTo>
                    <a:pt x="849" y="783"/>
                  </a:lnTo>
                  <a:lnTo>
                    <a:pt x="853" y="771"/>
                  </a:lnTo>
                  <a:lnTo>
                    <a:pt x="859" y="759"/>
                  </a:lnTo>
                  <a:lnTo>
                    <a:pt x="867" y="749"/>
                  </a:lnTo>
                  <a:lnTo>
                    <a:pt x="871" y="736"/>
                  </a:lnTo>
                  <a:lnTo>
                    <a:pt x="878" y="726"/>
                  </a:lnTo>
                  <a:lnTo>
                    <a:pt x="884" y="716"/>
                  </a:lnTo>
                  <a:lnTo>
                    <a:pt x="892" y="706"/>
                  </a:lnTo>
                  <a:lnTo>
                    <a:pt x="896" y="696"/>
                  </a:lnTo>
                  <a:lnTo>
                    <a:pt x="904" y="685"/>
                  </a:lnTo>
                  <a:lnTo>
                    <a:pt x="908" y="677"/>
                  </a:lnTo>
                  <a:lnTo>
                    <a:pt x="916" y="669"/>
                  </a:lnTo>
                  <a:lnTo>
                    <a:pt x="927" y="651"/>
                  </a:lnTo>
                  <a:lnTo>
                    <a:pt x="941" y="639"/>
                  </a:lnTo>
                  <a:lnTo>
                    <a:pt x="949" y="630"/>
                  </a:lnTo>
                  <a:lnTo>
                    <a:pt x="959" y="622"/>
                  </a:lnTo>
                  <a:lnTo>
                    <a:pt x="963" y="616"/>
                  </a:lnTo>
                  <a:lnTo>
                    <a:pt x="966" y="616"/>
                  </a:lnTo>
                  <a:lnTo>
                    <a:pt x="1023" y="604"/>
                  </a:lnTo>
                  <a:lnTo>
                    <a:pt x="988" y="596"/>
                  </a:lnTo>
                  <a:lnTo>
                    <a:pt x="941" y="604"/>
                  </a:lnTo>
                  <a:lnTo>
                    <a:pt x="743" y="681"/>
                  </a:lnTo>
                  <a:lnTo>
                    <a:pt x="612" y="692"/>
                  </a:lnTo>
                  <a:lnTo>
                    <a:pt x="642" y="428"/>
                  </a:lnTo>
                  <a:lnTo>
                    <a:pt x="460" y="79"/>
                  </a:lnTo>
                  <a:lnTo>
                    <a:pt x="338" y="0"/>
                  </a:lnTo>
                  <a:lnTo>
                    <a:pt x="178" y="6"/>
                  </a:lnTo>
                  <a:close/>
                </a:path>
              </a:pathLst>
            </a:custGeom>
            <a:solidFill>
              <a:srgbClr val="757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265" y="984"/>
              <a:ext cx="168" cy="97"/>
            </a:xfrm>
            <a:custGeom>
              <a:avLst/>
              <a:gdLst>
                <a:gd name="T0" fmla="*/ 2 w 337"/>
                <a:gd name="T1" fmla="*/ 155 h 192"/>
                <a:gd name="T2" fmla="*/ 0 w 337"/>
                <a:gd name="T3" fmla="*/ 141 h 192"/>
                <a:gd name="T4" fmla="*/ 0 w 337"/>
                <a:gd name="T5" fmla="*/ 122 h 192"/>
                <a:gd name="T6" fmla="*/ 6 w 337"/>
                <a:gd name="T7" fmla="*/ 104 h 192"/>
                <a:gd name="T8" fmla="*/ 24 w 337"/>
                <a:gd name="T9" fmla="*/ 96 h 192"/>
                <a:gd name="T10" fmla="*/ 51 w 337"/>
                <a:gd name="T11" fmla="*/ 96 h 192"/>
                <a:gd name="T12" fmla="*/ 81 w 337"/>
                <a:gd name="T13" fmla="*/ 96 h 192"/>
                <a:gd name="T14" fmla="*/ 104 w 337"/>
                <a:gd name="T15" fmla="*/ 96 h 192"/>
                <a:gd name="T16" fmla="*/ 112 w 337"/>
                <a:gd name="T17" fmla="*/ 82 h 192"/>
                <a:gd name="T18" fmla="*/ 104 w 337"/>
                <a:gd name="T19" fmla="*/ 63 h 192"/>
                <a:gd name="T20" fmla="*/ 90 w 337"/>
                <a:gd name="T21" fmla="*/ 41 h 192"/>
                <a:gd name="T22" fmla="*/ 79 w 337"/>
                <a:gd name="T23" fmla="*/ 27 h 192"/>
                <a:gd name="T24" fmla="*/ 81 w 337"/>
                <a:gd name="T25" fmla="*/ 24 h 192"/>
                <a:gd name="T26" fmla="*/ 98 w 337"/>
                <a:gd name="T27" fmla="*/ 24 h 192"/>
                <a:gd name="T28" fmla="*/ 120 w 337"/>
                <a:gd name="T29" fmla="*/ 24 h 192"/>
                <a:gd name="T30" fmla="*/ 139 w 337"/>
                <a:gd name="T31" fmla="*/ 22 h 192"/>
                <a:gd name="T32" fmla="*/ 159 w 337"/>
                <a:gd name="T33" fmla="*/ 20 h 192"/>
                <a:gd name="T34" fmla="*/ 182 w 337"/>
                <a:gd name="T35" fmla="*/ 20 h 192"/>
                <a:gd name="T36" fmla="*/ 206 w 337"/>
                <a:gd name="T37" fmla="*/ 16 h 192"/>
                <a:gd name="T38" fmla="*/ 231 w 337"/>
                <a:gd name="T39" fmla="*/ 14 h 192"/>
                <a:gd name="T40" fmla="*/ 255 w 337"/>
                <a:gd name="T41" fmla="*/ 10 h 192"/>
                <a:gd name="T42" fmla="*/ 278 w 337"/>
                <a:gd name="T43" fmla="*/ 6 h 192"/>
                <a:gd name="T44" fmla="*/ 298 w 337"/>
                <a:gd name="T45" fmla="*/ 4 h 192"/>
                <a:gd name="T46" fmla="*/ 315 w 337"/>
                <a:gd name="T47" fmla="*/ 2 h 192"/>
                <a:gd name="T48" fmla="*/ 331 w 337"/>
                <a:gd name="T49" fmla="*/ 0 h 192"/>
                <a:gd name="T50" fmla="*/ 335 w 337"/>
                <a:gd name="T51" fmla="*/ 0 h 192"/>
                <a:gd name="T52" fmla="*/ 329 w 337"/>
                <a:gd name="T53" fmla="*/ 10 h 192"/>
                <a:gd name="T54" fmla="*/ 317 w 337"/>
                <a:gd name="T55" fmla="*/ 29 h 192"/>
                <a:gd name="T56" fmla="*/ 298 w 337"/>
                <a:gd name="T57" fmla="*/ 47 h 192"/>
                <a:gd name="T58" fmla="*/ 284 w 337"/>
                <a:gd name="T59" fmla="*/ 61 h 192"/>
                <a:gd name="T60" fmla="*/ 264 w 337"/>
                <a:gd name="T61" fmla="*/ 73 h 192"/>
                <a:gd name="T62" fmla="*/ 241 w 337"/>
                <a:gd name="T63" fmla="*/ 82 h 192"/>
                <a:gd name="T64" fmla="*/ 216 w 337"/>
                <a:gd name="T65" fmla="*/ 94 h 192"/>
                <a:gd name="T66" fmla="*/ 192 w 337"/>
                <a:gd name="T67" fmla="*/ 104 h 192"/>
                <a:gd name="T68" fmla="*/ 169 w 337"/>
                <a:gd name="T69" fmla="*/ 114 h 192"/>
                <a:gd name="T70" fmla="*/ 149 w 337"/>
                <a:gd name="T71" fmla="*/ 122 h 192"/>
                <a:gd name="T72" fmla="*/ 133 w 337"/>
                <a:gd name="T73" fmla="*/ 129 h 192"/>
                <a:gd name="T74" fmla="*/ 135 w 337"/>
                <a:gd name="T75" fmla="*/ 129 h 192"/>
                <a:gd name="T76" fmla="*/ 147 w 337"/>
                <a:gd name="T77" fmla="*/ 129 h 192"/>
                <a:gd name="T78" fmla="*/ 167 w 337"/>
                <a:gd name="T79" fmla="*/ 124 h 192"/>
                <a:gd name="T80" fmla="*/ 190 w 337"/>
                <a:gd name="T81" fmla="*/ 122 h 192"/>
                <a:gd name="T82" fmla="*/ 214 w 337"/>
                <a:gd name="T83" fmla="*/ 116 h 192"/>
                <a:gd name="T84" fmla="*/ 235 w 337"/>
                <a:gd name="T85" fmla="*/ 110 h 192"/>
                <a:gd name="T86" fmla="*/ 253 w 337"/>
                <a:gd name="T87" fmla="*/ 108 h 192"/>
                <a:gd name="T88" fmla="*/ 263 w 337"/>
                <a:gd name="T89" fmla="*/ 106 h 192"/>
                <a:gd name="T90" fmla="*/ 264 w 337"/>
                <a:gd name="T91" fmla="*/ 110 h 192"/>
                <a:gd name="T92" fmla="*/ 266 w 337"/>
                <a:gd name="T93" fmla="*/ 129 h 192"/>
                <a:gd name="T94" fmla="*/ 261 w 337"/>
                <a:gd name="T95" fmla="*/ 157 h 192"/>
                <a:gd name="T96" fmla="*/ 245 w 337"/>
                <a:gd name="T97" fmla="*/ 176 h 192"/>
                <a:gd name="T98" fmla="*/ 229 w 337"/>
                <a:gd name="T99" fmla="*/ 188 h 192"/>
                <a:gd name="T100" fmla="*/ 204 w 337"/>
                <a:gd name="T101" fmla="*/ 192 h 192"/>
                <a:gd name="T102" fmla="*/ 180 w 337"/>
                <a:gd name="T103" fmla="*/ 190 h 192"/>
                <a:gd name="T104" fmla="*/ 165 w 337"/>
                <a:gd name="T105" fmla="*/ 188 h 192"/>
                <a:gd name="T106" fmla="*/ 147 w 337"/>
                <a:gd name="T107" fmla="*/ 188 h 192"/>
                <a:gd name="T108" fmla="*/ 129 w 337"/>
                <a:gd name="T109" fmla="*/ 184 h 192"/>
                <a:gd name="T110" fmla="*/ 112 w 337"/>
                <a:gd name="T111" fmla="*/ 182 h 192"/>
                <a:gd name="T112" fmla="*/ 92 w 337"/>
                <a:gd name="T113" fmla="*/ 178 h 192"/>
                <a:gd name="T114" fmla="*/ 77 w 337"/>
                <a:gd name="T115" fmla="*/ 175 h 192"/>
                <a:gd name="T116" fmla="*/ 61 w 337"/>
                <a:gd name="T117" fmla="*/ 171 h 192"/>
                <a:gd name="T118" fmla="*/ 39 w 337"/>
                <a:gd name="T119" fmla="*/ 167 h 192"/>
                <a:gd name="T120" fmla="*/ 16 w 337"/>
                <a:gd name="T121" fmla="*/ 159 h 192"/>
                <a:gd name="T122" fmla="*/ 4 w 337"/>
                <a:gd name="T123" fmla="*/ 15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7" h="192">
                  <a:moveTo>
                    <a:pt x="4" y="157"/>
                  </a:moveTo>
                  <a:lnTo>
                    <a:pt x="2" y="155"/>
                  </a:lnTo>
                  <a:lnTo>
                    <a:pt x="2" y="149"/>
                  </a:lnTo>
                  <a:lnTo>
                    <a:pt x="0" y="141"/>
                  </a:lnTo>
                  <a:lnTo>
                    <a:pt x="0" y="133"/>
                  </a:lnTo>
                  <a:lnTo>
                    <a:pt x="0" y="122"/>
                  </a:lnTo>
                  <a:lnTo>
                    <a:pt x="2" y="114"/>
                  </a:lnTo>
                  <a:lnTo>
                    <a:pt x="6" y="104"/>
                  </a:lnTo>
                  <a:lnTo>
                    <a:pt x="14" y="100"/>
                  </a:lnTo>
                  <a:lnTo>
                    <a:pt x="24" y="96"/>
                  </a:lnTo>
                  <a:lnTo>
                    <a:pt x="37" y="96"/>
                  </a:lnTo>
                  <a:lnTo>
                    <a:pt x="51" y="96"/>
                  </a:lnTo>
                  <a:lnTo>
                    <a:pt x="67" y="96"/>
                  </a:lnTo>
                  <a:lnTo>
                    <a:pt x="81" y="96"/>
                  </a:lnTo>
                  <a:lnTo>
                    <a:pt x="92" y="96"/>
                  </a:lnTo>
                  <a:lnTo>
                    <a:pt x="104" y="96"/>
                  </a:lnTo>
                  <a:lnTo>
                    <a:pt x="112" y="92"/>
                  </a:lnTo>
                  <a:lnTo>
                    <a:pt x="112" y="82"/>
                  </a:lnTo>
                  <a:lnTo>
                    <a:pt x="108" y="74"/>
                  </a:lnTo>
                  <a:lnTo>
                    <a:pt x="104" y="63"/>
                  </a:lnTo>
                  <a:lnTo>
                    <a:pt x="98" y="53"/>
                  </a:lnTo>
                  <a:lnTo>
                    <a:pt x="90" y="41"/>
                  </a:lnTo>
                  <a:lnTo>
                    <a:pt x="84" y="33"/>
                  </a:lnTo>
                  <a:lnTo>
                    <a:pt x="79" y="27"/>
                  </a:lnTo>
                  <a:lnTo>
                    <a:pt x="79" y="25"/>
                  </a:lnTo>
                  <a:lnTo>
                    <a:pt x="81" y="24"/>
                  </a:lnTo>
                  <a:lnTo>
                    <a:pt x="86" y="24"/>
                  </a:lnTo>
                  <a:lnTo>
                    <a:pt x="98" y="24"/>
                  </a:lnTo>
                  <a:lnTo>
                    <a:pt x="112" y="24"/>
                  </a:lnTo>
                  <a:lnTo>
                    <a:pt x="120" y="24"/>
                  </a:lnTo>
                  <a:lnTo>
                    <a:pt x="129" y="24"/>
                  </a:lnTo>
                  <a:lnTo>
                    <a:pt x="139" y="22"/>
                  </a:lnTo>
                  <a:lnTo>
                    <a:pt x="151" y="22"/>
                  </a:lnTo>
                  <a:lnTo>
                    <a:pt x="159" y="20"/>
                  </a:lnTo>
                  <a:lnTo>
                    <a:pt x="172" y="20"/>
                  </a:lnTo>
                  <a:lnTo>
                    <a:pt x="182" y="20"/>
                  </a:lnTo>
                  <a:lnTo>
                    <a:pt x="196" y="20"/>
                  </a:lnTo>
                  <a:lnTo>
                    <a:pt x="206" y="16"/>
                  </a:lnTo>
                  <a:lnTo>
                    <a:pt x="217" y="16"/>
                  </a:lnTo>
                  <a:lnTo>
                    <a:pt x="231" y="14"/>
                  </a:lnTo>
                  <a:lnTo>
                    <a:pt x="245" y="12"/>
                  </a:lnTo>
                  <a:lnTo>
                    <a:pt x="255" y="10"/>
                  </a:lnTo>
                  <a:lnTo>
                    <a:pt x="266" y="10"/>
                  </a:lnTo>
                  <a:lnTo>
                    <a:pt x="278" y="6"/>
                  </a:lnTo>
                  <a:lnTo>
                    <a:pt x="290" y="6"/>
                  </a:lnTo>
                  <a:lnTo>
                    <a:pt x="298" y="4"/>
                  </a:lnTo>
                  <a:lnTo>
                    <a:pt x="308" y="4"/>
                  </a:lnTo>
                  <a:lnTo>
                    <a:pt x="315" y="2"/>
                  </a:lnTo>
                  <a:lnTo>
                    <a:pt x="323" y="2"/>
                  </a:lnTo>
                  <a:lnTo>
                    <a:pt x="331" y="0"/>
                  </a:lnTo>
                  <a:lnTo>
                    <a:pt x="337" y="0"/>
                  </a:lnTo>
                  <a:lnTo>
                    <a:pt x="335" y="0"/>
                  </a:lnTo>
                  <a:lnTo>
                    <a:pt x="333" y="4"/>
                  </a:lnTo>
                  <a:lnTo>
                    <a:pt x="329" y="10"/>
                  </a:lnTo>
                  <a:lnTo>
                    <a:pt x="325" y="22"/>
                  </a:lnTo>
                  <a:lnTo>
                    <a:pt x="317" y="29"/>
                  </a:lnTo>
                  <a:lnTo>
                    <a:pt x="306" y="43"/>
                  </a:lnTo>
                  <a:lnTo>
                    <a:pt x="298" y="47"/>
                  </a:lnTo>
                  <a:lnTo>
                    <a:pt x="292" y="55"/>
                  </a:lnTo>
                  <a:lnTo>
                    <a:pt x="284" y="61"/>
                  </a:lnTo>
                  <a:lnTo>
                    <a:pt x="276" y="69"/>
                  </a:lnTo>
                  <a:lnTo>
                    <a:pt x="264" y="73"/>
                  </a:lnTo>
                  <a:lnTo>
                    <a:pt x="253" y="78"/>
                  </a:lnTo>
                  <a:lnTo>
                    <a:pt x="241" y="82"/>
                  </a:lnTo>
                  <a:lnTo>
                    <a:pt x="229" y="88"/>
                  </a:lnTo>
                  <a:lnTo>
                    <a:pt x="216" y="94"/>
                  </a:lnTo>
                  <a:lnTo>
                    <a:pt x="204" y="100"/>
                  </a:lnTo>
                  <a:lnTo>
                    <a:pt x="192" y="104"/>
                  </a:lnTo>
                  <a:lnTo>
                    <a:pt x="180" y="110"/>
                  </a:lnTo>
                  <a:lnTo>
                    <a:pt x="169" y="114"/>
                  </a:lnTo>
                  <a:lnTo>
                    <a:pt x="159" y="118"/>
                  </a:lnTo>
                  <a:lnTo>
                    <a:pt x="149" y="122"/>
                  </a:lnTo>
                  <a:lnTo>
                    <a:pt x="143" y="124"/>
                  </a:lnTo>
                  <a:lnTo>
                    <a:pt x="133" y="129"/>
                  </a:lnTo>
                  <a:lnTo>
                    <a:pt x="133" y="131"/>
                  </a:lnTo>
                  <a:lnTo>
                    <a:pt x="135" y="129"/>
                  </a:lnTo>
                  <a:lnTo>
                    <a:pt x="141" y="129"/>
                  </a:lnTo>
                  <a:lnTo>
                    <a:pt x="147" y="129"/>
                  </a:lnTo>
                  <a:lnTo>
                    <a:pt x="159" y="127"/>
                  </a:lnTo>
                  <a:lnTo>
                    <a:pt x="167" y="124"/>
                  </a:lnTo>
                  <a:lnTo>
                    <a:pt x="178" y="122"/>
                  </a:lnTo>
                  <a:lnTo>
                    <a:pt x="190" y="122"/>
                  </a:lnTo>
                  <a:lnTo>
                    <a:pt x="204" y="120"/>
                  </a:lnTo>
                  <a:lnTo>
                    <a:pt x="214" y="116"/>
                  </a:lnTo>
                  <a:lnTo>
                    <a:pt x="225" y="114"/>
                  </a:lnTo>
                  <a:lnTo>
                    <a:pt x="235" y="110"/>
                  </a:lnTo>
                  <a:lnTo>
                    <a:pt x="245" y="110"/>
                  </a:lnTo>
                  <a:lnTo>
                    <a:pt x="253" y="108"/>
                  </a:lnTo>
                  <a:lnTo>
                    <a:pt x="259" y="106"/>
                  </a:lnTo>
                  <a:lnTo>
                    <a:pt x="263" y="106"/>
                  </a:lnTo>
                  <a:lnTo>
                    <a:pt x="264" y="106"/>
                  </a:lnTo>
                  <a:lnTo>
                    <a:pt x="264" y="110"/>
                  </a:lnTo>
                  <a:lnTo>
                    <a:pt x="266" y="116"/>
                  </a:lnTo>
                  <a:lnTo>
                    <a:pt x="266" y="129"/>
                  </a:lnTo>
                  <a:lnTo>
                    <a:pt x="266" y="143"/>
                  </a:lnTo>
                  <a:lnTo>
                    <a:pt x="261" y="157"/>
                  </a:lnTo>
                  <a:lnTo>
                    <a:pt x="253" y="173"/>
                  </a:lnTo>
                  <a:lnTo>
                    <a:pt x="245" y="176"/>
                  </a:lnTo>
                  <a:lnTo>
                    <a:pt x="239" y="182"/>
                  </a:lnTo>
                  <a:lnTo>
                    <a:pt x="229" y="188"/>
                  </a:lnTo>
                  <a:lnTo>
                    <a:pt x="217" y="192"/>
                  </a:lnTo>
                  <a:lnTo>
                    <a:pt x="204" y="192"/>
                  </a:lnTo>
                  <a:lnTo>
                    <a:pt x="190" y="192"/>
                  </a:lnTo>
                  <a:lnTo>
                    <a:pt x="180" y="190"/>
                  </a:lnTo>
                  <a:lnTo>
                    <a:pt x="172" y="190"/>
                  </a:lnTo>
                  <a:lnTo>
                    <a:pt x="165" y="188"/>
                  </a:lnTo>
                  <a:lnTo>
                    <a:pt x="157" y="188"/>
                  </a:lnTo>
                  <a:lnTo>
                    <a:pt x="147" y="188"/>
                  </a:lnTo>
                  <a:lnTo>
                    <a:pt x="139" y="186"/>
                  </a:lnTo>
                  <a:lnTo>
                    <a:pt x="129" y="184"/>
                  </a:lnTo>
                  <a:lnTo>
                    <a:pt x="120" y="184"/>
                  </a:lnTo>
                  <a:lnTo>
                    <a:pt x="112" y="182"/>
                  </a:lnTo>
                  <a:lnTo>
                    <a:pt x="102" y="182"/>
                  </a:lnTo>
                  <a:lnTo>
                    <a:pt x="92" y="178"/>
                  </a:lnTo>
                  <a:lnTo>
                    <a:pt x="86" y="178"/>
                  </a:lnTo>
                  <a:lnTo>
                    <a:pt x="77" y="175"/>
                  </a:lnTo>
                  <a:lnTo>
                    <a:pt x="67" y="175"/>
                  </a:lnTo>
                  <a:lnTo>
                    <a:pt x="61" y="171"/>
                  </a:lnTo>
                  <a:lnTo>
                    <a:pt x="53" y="169"/>
                  </a:lnTo>
                  <a:lnTo>
                    <a:pt x="39" y="167"/>
                  </a:lnTo>
                  <a:lnTo>
                    <a:pt x="28" y="163"/>
                  </a:lnTo>
                  <a:lnTo>
                    <a:pt x="16" y="159"/>
                  </a:lnTo>
                  <a:lnTo>
                    <a:pt x="10" y="157"/>
                  </a:lnTo>
                  <a:lnTo>
                    <a:pt x="4" y="157"/>
                  </a:lnTo>
                  <a:close/>
                </a:path>
              </a:pathLst>
            </a:custGeom>
            <a:solidFill>
              <a:srgbClr val="949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356" y="807"/>
              <a:ext cx="220" cy="171"/>
            </a:xfrm>
            <a:custGeom>
              <a:avLst/>
              <a:gdLst>
                <a:gd name="T0" fmla="*/ 0 w 441"/>
                <a:gd name="T1" fmla="*/ 0 h 341"/>
                <a:gd name="T2" fmla="*/ 10 w 441"/>
                <a:gd name="T3" fmla="*/ 0 h 341"/>
                <a:gd name="T4" fmla="*/ 28 w 441"/>
                <a:gd name="T5" fmla="*/ 0 h 341"/>
                <a:gd name="T6" fmla="*/ 49 w 441"/>
                <a:gd name="T7" fmla="*/ 8 h 341"/>
                <a:gd name="T8" fmla="*/ 73 w 441"/>
                <a:gd name="T9" fmla="*/ 26 h 341"/>
                <a:gd name="T10" fmla="*/ 88 w 441"/>
                <a:gd name="T11" fmla="*/ 43 h 341"/>
                <a:gd name="T12" fmla="*/ 100 w 441"/>
                <a:gd name="T13" fmla="*/ 61 h 341"/>
                <a:gd name="T14" fmla="*/ 110 w 441"/>
                <a:gd name="T15" fmla="*/ 76 h 341"/>
                <a:gd name="T16" fmla="*/ 122 w 441"/>
                <a:gd name="T17" fmla="*/ 94 h 341"/>
                <a:gd name="T18" fmla="*/ 135 w 441"/>
                <a:gd name="T19" fmla="*/ 112 h 341"/>
                <a:gd name="T20" fmla="*/ 149 w 441"/>
                <a:gd name="T21" fmla="*/ 129 h 341"/>
                <a:gd name="T22" fmla="*/ 165 w 441"/>
                <a:gd name="T23" fmla="*/ 147 h 341"/>
                <a:gd name="T24" fmla="*/ 180 w 441"/>
                <a:gd name="T25" fmla="*/ 163 h 341"/>
                <a:gd name="T26" fmla="*/ 196 w 441"/>
                <a:gd name="T27" fmla="*/ 178 h 341"/>
                <a:gd name="T28" fmla="*/ 212 w 441"/>
                <a:gd name="T29" fmla="*/ 194 h 341"/>
                <a:gd name="T30" fmla="*/ 231 w 441"/>
                <a:gd name="T31" fmla="*/ 212 h 341"/>
                <a:gd name="T32" fmla="*/ 247 w 441"/>
                <a:gd name="T33" fmla="*/ 226 h 341"/>
                <a:gd name="T34" fmla="*/ 353 w 441"/>
                <a:gd name="T35" fmla="*/ 173 h 341"/>
                <a:gd name="T36" fmla="*/ 441 w 441"/>
                <a:gd name="T37" fmla="*/ 126 h 341"/>
                <a:gd name="T38" fmla="*/ 437 w 441"/>
                <a:gd name="T39" fmla="*/ 139 h 341"/>
                <a:gd name="T40" fmla="*/ 425 w 441"/>
                <a:gd name="T41" fmla="*/ 167 h 341"/>
                <a:gd name="T42" fmla="*/ 411 w 441"/>
                <a:gd name="T43" fmla="*/ 182 h 341"/>
                <a:gd name="T44" fmla="*/ 396 w 441"/>
                <a:gd name="T45" fmla="*/ 204 h 341"/>
                <a:gd name="T46" fmla="*/ 372 w 441"/>
                <a:gd name="T47" fmla="*/ 226 h 341"/>
                <a:gd name="T48" fmla="*/ 347 w 441"/>
                <a:gd name="T49" fmla="*/ 249 h 341"/>
                <a:gd name="T50" fmla="*/ 319 w 441"/>
                <a:gd name="T51" fmla="*/ 273 h 341"/>
                <a:gd name="T52" fmla="*/ 292 w 441"/>
                <a:gd name="T53" fmla="*/ 296 h 341"/>
                <a:gd name="T54" fmla="*/ 264 w 441"/>
                <a:gd name="T55" fmla="*/ 314 h 341"/>
                <a:gd name="T56" fmla="*/ 241 w 441"/>
                <a:gd name="T57" fmla="*/ 329 h 341"/>
                <a:gd name="T58" fmla="*/ 219 w 441"/>
                <a:gd name="T59" fmla="*/ 339 h 341"/>
                <a:gd name="T60" fmla="*/ 204 w 441"/>
                <a:gd name="T61" fmla="*/ 341 h 341"/>
                <a:gd name="T62" fmla="*/ 194 w 441"/>
                <a:gd name="T63" fmla="*/ 322 h 341"/>
                <a:gd name="T64" fmla="*/ 194 w 441"/>
                <a:gd name="T65" fmla="*/ 304 h 341"/>
                <a:gd name="T66" fmla="*/ 202 w 441"/>
                <a:gd name="T67" fmla="*/ 286 h 341"/>
                <a:gd name="T68" fmla="*/ 206 w 441"/>
                <a:gd name="T69" fmla="*/ 269 h 341"/>
                <a:gd name="T70" fmla="*/ 214 w 441"/>
                <a:gd name="T71" fmla="*/ 253 h 341"/>
                <a:gd name="T72" fmla="*/ 221 w 441"/>
                <a:gd name="T73" fmla="*/ 239 h 341"/>
                <a:gd name="T74" fmla="*/ 214 w 441"/>
                <a:gd name="T75" fmla="*/ 235 h 341"/>
                <a:gd name="T76" fmla="*/ 196 w 441"/>
                <a:gd name="T77" fmla="*/ 228 h 341"/>
                <a:gd name="T78" fmla="*/ 174 w 441"/>
                <a:gd name="T79" fmla="*/ 212 h 341"/>
                <a:gd name="T80" fmla="*/ 151 w 441"/>
                <a:gd name="T81" fmla="*/ 194 h 341"/>
                <a:gd name="T82" fmla="*/ 135 w 441"/>
                <a:gd name="T83" fmla="*/ 165 h 341"/>
                <a:gd name="T84" fmla="*/ 120 w 441"/>
                <a:gd name="T85" fmla="*/ 133 h 341"/>
                <a:gd name="T86" fmla="*/ 110 w 441"/>
                <a:gd name="T87" fmla="*/ 116 h 341"/>
                <a:gd name="T88" fmla="*/ 102 w 441"/>
                <a:gd name="T89" fmla="*/ 100 h 341"/>
                <a:gd name="T90" fmla="*/ 82 w 441"/>
                <a:gd name="T91" fmla="*/ 69 h 341"/>
                <a:gd name="T92" fmla="*/ 57 w 441"/>
                <a:gd name="T93" fmla="*/ 39 h 341"/>
                <a:gd name="T94" fmla="*/ 30 w 441"/>
                <a:gd name="T95" fmla="*/ 20 h 341"/>
                <a:gd name="T96" fmla="*/ 8 w 441"/>
                <a:gd name="T97" fmla="*/ 6 h 341"/>
                <a:gd name="T98" fmla="*/ 0 w 441"/>
                <a:gd name="T99" fmla="*/ 2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1" h="341">
                  <a:moveTo>
                    <a:pt x="0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37" y="4"/>
                  </a:lnTo>
                  <a:lnTo>
                    <a:pt x="49" y="8"/>
                  </a:lnTo>
                  <a:lnTo>
                    <a:pt x="63" y="16"/>
                  </a:lnTo>
                  <a:lnTo>
                    <a:pt x="73" y="26"/>
                  </a:lnTo>
                  <a:lnTo>
                    <a:pt x="82" y="37"/>
                  </a:lnTo>
                  <a:lnTo>
                    <a:pt x="88" y="43"/>
                  </a:lnTo>
                  <a:lnTo>
                    <a:pt x="94" y="51"/>
                  </a:lnTo>
                  <a:lnTo>
                    <a:pt x="100" y="61"/>
                  </a:lnTo>
                  <a:lnTo>
                    <a:pt x="106" y="69"/>
                  </a:lnTo>
                  <a:lnTo>
                    <a:pt x="110" y="76"/>
                  </a:lnTo>
                  <a:lnTo>
                    <a:pt x="118" y="84"/>
                  </a:lnTo>
                  <a:lnTo>
                    <a:pt x="122" y="94"/>
                  </a:lnTo>
                  <a:lnTo>
                    <a:pt x="129" y="102"/>
                  </a:lnTo>
                  <a:lnTo>
                    <a:pt x="135" y="112"/>
                  </a:lnTo>
                  <a:lnTo>
                    <a:pt x="143" y="120"/>
                  </a:lnTo>
                  <a:lnTo>
                    <a:pt x="149" y="129"/>
                  </a:lnTo>
                  <a:lnTo>
                    <a:pt x="159" y="139"/>
                  </a:lnTo>
                  <a:lnTo>
                    <a:pt x="165" y="147"/>
                  </a:lnTo>
                  <a:lnTo>
                    <a:pt x="172" y="155"/>
                  </a:lnTo>
                  <a:lnTo>
                    <a:pt x="180" y="163"/>
                  </a:lnTo>
                  <a:lnTo>
                    <a:pt x="188" y="173"/>
                  </a:lnTo>
                  <a:lnTo>
                    <a:pt x="196" y="178"/>
                  </a:lnTo>
                  <a:lnTo>
                    <a:pt x="204" y="186"/>
                  </a:lnTo>
                  <a:lnTo>
                    <a:pt x="212" y="194"/>
                  </a:lnTo>
                  <a:lnTo>
                    <a:pt x="219" y="202"/>
                  </a:lnTo>
                  <a:lnTo>
                    <a:pt x="231" y="212"/>
                  </a:lnTo>
                  <a:lnTo>
                    <a:pt x="241" y="222"/>
                  </a:lnTo>
                  <a:lnTo>
                    <a:pt x="247" y="226"/>
                  </a:lnTo>
                  <a:lnTo>
                    <a:pt x="251" y="229"/>
                  </a:lnTo>
                  <a:lnTo>
                    <a:pt x="353" y="173"/>
                  </a:lnTo>
                  <a:lnTo>
                    <a:pt x="441" y="120"/>
                  </a:lnTo>
                  <a:lnTo>
                    <a:pt x="441" y="126"/>
                  </a:lnTo>
                  <a:lnTo>
                    <a:pt x="439" y="129"/>
                  </a:lnTo>
                  <a:lnTo>
                    <a:pt x="437" y="139"/>
                  </a:lnTo>
                  <a:lnTo>
                    <a:pt x="431" y="151"/>
                  </a:lnTo>
                  <a:lnTo>
                    <a:pt x="425" y="167"/>
                  </a:lnTo>
                  <a:lnTo>
                    <a:pt x="417" y="173"/>
                  </a:lnTo>
                  <a:lnTo>
                    <a:pt x="411" y="182"/>
                  </a:lnTo>
                  <a:lnTo>
                    <a:pt x="403" y="192"/>
                  </a:lnTo>
                  <a:lnTo>
                    <a:pt x="396" y="204"/>
                  </a:lnTo>
                  <a:lnTo>
                    <a:pt x="384" y="212"/>
                  </a:lnTo>
                  <a:lnTo>
                    <a:pt x="372" y="226"/>
                  </a:lnTo>
                  <a:lnTo>
                    <a:pt x="358" y="237"/>
                  </a:lnTo>
                  <a:lnTo>
                    <a:pt x="347" y="249"/>
                  </a:lnTo>
                  <a:lnTo>
                    <a:pt x="333" y="261"/>
                  </a:lnTo>
                  <a:lnTo>
                    <a:pt x="319" y="273"/>
                  </a:lnTo>
                  <a:lnTo>
                    <a:pt x="306" y="284"/>
                  </a:lnTo>
                  <a:lnTo>
                    <a:pt x="292" y="296"/>
                  </a:lnTo>
                  <a:lnTo>
                    <a:pt x="278" y="304"/>
                  </a:lnTo>
                  <a:lnTo>
                    <a:pt x="264" y="314"/>
                  </a:lnTo>
                  <a:lnTo>
                    <a:pt x="251" y="322"/>
                  </a:lnTo>
                  <a:lnTo>
                    <a:pt x="241" y="329"/>
                  </a:lnTo>
                  <a:lnTo>
                    <a:pt x="227" y="333"/>
                  </a:lnTo>
                  <a:lnTo>
                    <a:pt x="219" y="339"/>
                  </a:lnTo>
                  <a:lnTo>
                    <a:pt x="210" y="339"/>
                  </a:lnTo>
                  <a:lnTo>
                    <a:pt x="204" y="341"/>
                  </a:lnTo>
                  <a:lnTo>
                    <a:pt x="194" y="333"/>
                  </a:lnTo>
                  <a:lnTo>
                    <a:pt x="194" y="322"/>
                  </a:lnTo>
                  <a:lnTo>
                    <a:pt x="194" y="312"/>
                  </a:lnTo>
                  <a:lnTo>
                    <a:pt x="194" y="304"/>
                  </a:lnTo>
                  <a:lnTo>
                    <a:pt x="196" y="296"/>
                  </a:lnTo>
                  <a:lnTo>
                    <a:pt x="202" y="286"/>
                  </a:lnTo>
                  <a:lnTo>
                    <a:pt x="202" y="278"/>
                  </a:lnTo>
                  <a:lnTo>
                    <a:pt x="206" y="269"/>
                  </a:lnTo>
                  <a:lnTo>
                    <a:pt x="208" y="259"/>
                  </a:lnTo>
                  <a:lnTo>
                    <a:pt x="214" y="253"/>
                  </a:lnTo>
                  <a:lnTo>
                    <a:pt x="217" y="241"/>
                  </a:lnTo>
                  <a:lnTo>
                    <a:pt x="221" y="239"/>
                  </a:lnTo>
                  <a:lnTo>
                    <a:pt x="217" y="237"/>
                  </a:lnTo>
                  <a:lnTo>
                    <a:pt x="214" y="235"/>
                  </a:lnTo>
                  <a:lnTo>
                    <a:pt x="204" y="231"/>
                  </a:lnTo>
                  <a:lnTo>
                    <a:pt x="196" y="228"/>
                  </a:lnTo>
                  <a:lnTo>
                    <a:pt x="184" y="220"/>
                  </a:lnTo>
                  <a:lnTo>
                    <a:pt x="174" y="212"/>
                  </a:lnTo>
                  <a:lnTo>
                    <a:pt x="161" y="204"/>
                  </a:lnTo>
                  <a:lnTo>
                    <a:pt x="151" y="194"/>
                  </a:lnTo>
                  <a:lnTo>
                    <a:pt x="141" y="178"/>
                  </a:lnTo>
                  <a:lnTo>
                    <a:pt x="135" y="165"/>
                  </a:lnTo>
                  <a:lnTo>
                    <a:pt x="126" y="147"/>
                  </a:lnTo>
                  <a:lnTo>
                    <a:pt x="120" y="133"/>
                  </a:lnTo>
                  <a:lnTo>
                    <a:pt x="116" y="124"/>
                  </a:lnTo>
                  <a:lnTo>
                    <a:pt x="110" y="116"/>
                  </a:lnTo>
                  <a:lnTo>
                    <a:pt x="106" y="106"/>
                  </a:lnTo>
                  <a:lnTo>
                    <a:pt x="102" y="100"/>
                  </a:lnTo>
                  <a:lnTo>
                    <a:pt x="92" y="82"/>
                  </a:lnTo>
                  <a:lnTo>
                    <a:pt x="82" y="69"/>
                  </a:lnTo>
                  <a:lnTo>
                    <a:pt x="69" y="53"/>
                  </a:lnTo>
                  <a:lnTo>
                    <a:pt x="57" y="39"/>
                  </a:lnTo>
                  <a:lnTo>
                    <a:pt x="41" y="27"/>
                  </a:lnTo>
                  <a:lnTo>
                    <a:pt x="30" y="20"/>
                  </a:lnTo>
                  <a:lnTo>
                    <a:pt x="16" y="10"/>
                  </a:lnTo>
                  <a:lnTo>
                    <a:pt x="8" y="6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0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195" y="493"/>
              <a:ext cx="173" cy="427"/>
            </a:xfrm>
            <a:custGeom>
              <a:avLst/>
              <a:gdLst>
                <a:gd name="T0" fmla="*/ 315 w 347"/>
                <a:gd name="T1" fmla="*/ 163 h 854"/>
                <a:gd name="T2" fmla="*/ 347 w 347"/>
                <a:gd name="T3" fmla="*/ 263 h 854"/>
                <a:gd name="T4" fmla="*/ 313 w 347"/>
                <a:gd name="T5" fmla="*/ 291 h 854"/>
                <a:gd name="T6" fmla="*/ 280 w 347"/>
                <a:gd name="T7" fmla="*/ 344 h 854"/>
                <a:gd name="T8" fmla="*/ 298 w 347"/>
                <a:gd name="T9" fmla="*/ 397 h 854"/>
                <a:gd name="T10" fmla="*/ 274 w 347"/>
                <a:gd name="T11" fmla="*/ 432 h 854"/>
                <a:gd name="T12" fmla="*/ 192 w 347"/>
                <a:gd name="T13" fmla="*/ 465 h 854"/>
                <a:gd name="T14" fmla="*/ 188 w 347"/>
                <a:gd name="T15" fmla="*/ 475 h 854"/>
                <a:gd name="T16" fmla="*/ 186 w 347"/>
                <a:gd name="T17" fmla="*/ 493 h 854"/>
                <a:gd name="T18" fmla="*/ 190 w 347"/>
                <a:gd name="T19" fmla="*/ 518 h 854"/>
                <a:gd name="T20" fmla="*/ 206 w 347"/>
                <a:gd name="T21" fmla="*/ 550 h 854"/>
                <a:gd name="T22" fmla="*/ 223 w 347"/>
                <a:gd name="T23" fmla="*/ 579 h 854"/>
                <a:gd name="T24" fmla="*/ 241 w 347"/>
                <a:gd name="T25" fmla="*/ 606 h 854"/>
                <a:gd name="T26" fmla="*/ 255 w 347"/>
                <a:gd name="T27" fmla="*/ 622 h 854"/>
                <a:gd name="T28" fmla="*/ 259 w 347"/>
                <a:gd name="T29" fmla="*/ 626 h 854"/>
                <a:gd name="T30" fmla="*/ 261 w 347"/>
                <a:gd name="T31" fmla="*/ 640 h 854"/>
                <a:gd name="T32" fmla="*/ 267 w 347"/>
                <a:gd name="T33" fmla="*/ 655 h 854"/>
                <a:gd name="T34" fmla="*/ 272 w 347"/>
                <a:gd name="T35" fmla="*/ 673 h 854"/>
                <a:gd name="T36" fmla="*/ 278 w 347"/>
                <a:gd name="T37" fmla="*/ 693 h 854"/>
                <a:gd name="T38" fmla="*/ 284 w 347"/>
                <a:gd name="T39" fmla="*/ 714 h 854"/>
                <a:gd name="T40" fmla="*/ 290 w 347"/>
                <a:gd name="T41" fmla="*/ 736 h 854"/>
                <a:gd name="T42" fmla="*/ 294 w 347"/>
                <a:gd name="T43" fmla="*/ 757 h 854"/>
                <a:gd name="T44" fmla="*/ 298 w 347"/>
                <a:gd name="T45" fmla="*/ 777 h 854"/>
                <a:gd name="T46" fmla="*/ 300 w 347"/>
                <a:gd name="T47" fmla="*/ 797 h 854"/>
                <a:gd name="T48" fmla="*/ 302 w 347"/>
                <a:gd name="T49" fmla="*/ 814 h 854"/>
                <a:gd name="T50" fmla="*/ 304 w 347"/>
                <a:gd name="T51" fmla="*/ 834 h 854"/>
                <a:gd name="T52" fmla="*/ 304 w 347"/>
                <a:gd name="T53" fmla="*/ 852 h 854"/>
                <a:gd name="T54" fmla="*/ 300 w 347"/>
                <a:gd name="T55" fmla="*/ 852 h 854"/>
                <a:gd name="T56" fmla="*/ 276 w 347"/>
                <a:gd name="T57" fmla="*/ 842 h 854"/>
                <a:gd name="T58" fmla="*/ 253 w 347"/>
                <a:gd name="T59" fmla="*/ 832 h 854"/>
                <a:gd name="T60" fmla="*/ 227 w 347"/>
                <a:gd name="T61" fmla="*/ 816 h 854"/>
                <a:gd name="T62" fmla="*/ 196 w 347"/>
                <a:gd name="T63" fmla="*/ 799 h 854"/>
                <a:gd name="T64" fmla="*/ 165 w 347"/>
                <a:gd name="T65" fmla="*/ 777 h 854"/>
                <a:gd name="T66" fmla="*/ 135 w 347"/>
                <a:gd name="T67" fmla="*/ 754 h 854"/>
                <a:gd name="T68" fmla="*/ 108 w 347"/>
                <a:gd name="T69" fmla="*/ 724 h 854"/>
                <a:gd name="T70" fmla="*/ 83 w 347"/>
                <a:gd name="T71" fmla="*/ 695 h 854"/>
                <a:gd name="T72" fmla="*/ 65 w 347"/>
                <a:gd name="T73" fmla="*/ 669 h 854"/>
                <a:gd name="T74" fmla="*/ 55 w 347"/>
                <a:gd name="T75" fmla="*/ 654 h 854"/>
                <a:gd name="T76" fmla="*/ 41 w 347"/>
                <a:gd name="T77" fmla="*/ 630 h 854"/>
                <a:gd name="T78" fmla="*/ 24 w 347"/>
                <a:gd name="T79" fmla="*/ 601 h 854"/>
                <a:gd name="T80" fmla="*/ 14 w 347"/>
                <a:gd name="T81" fmla="*/ 577 h 854"/>
                <a:gd name="T82" fmla="*/ 6 w 347"/>
                <a:gd name="T83" fmla="*/ 559 h 854"/>
                <a:gd name="T84" fmla="*/ 4 w 347"/>
                <a:gd name="T85" fmla="*/ 550 h 854"/>
                <a:gd name="T86" fmla="*/ 8 w 347"/>
                <a:gd name="T87" fmla="*/ 532 h 854"/>
                <a:gd name="T88" fmla="*/ 10 w 347"/>
                <a:gd name="T89" fmla="*/ 512 h 854"/>
                <a:gd name="T90" fmla="*/ 18 w 347"/>
                <a:gd name="T91" fmla="*/ 489 h 854"/>
                <a:gd name="T92" fmla="*/ 22 w 347"/>
                <a:gd name="T93" fmla="*/ 463 h 854"/>
                <a:gd name="T94" fmla="*/ 26 w 347"/>
                <a:gd name="T95" fmla="*/ 436 h 854"/>
                <a:gd name="T96" fmla="*/ 30 w 347"/>
                <a:gd name="T97" fmla="*/ 416 h 854"/>
                <a:gd name="T98" fmla="*/ 30 w 347"/>
                <a:gd name="T99" fmla="*/ 408 h 854"/>
                <a:gd name="T100" fmla="*/ 83 w 347"/>
                <a:gd name="T101" fmla="*/ 65 h 854"/>
                <a:gd name="T102" fmla="*/ 323 w 347"/>
                <a:gd name="T103" fmla="*/ 44 h 854"/>
                <a:gd name="T104" fmla="*/ 300 w 347"/>
                <a:gd name="T105" fmla="*/ 89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7" h="854">
                  <a:moveTo>
                    <a:pt x="300" y="89"/>
                  </a:moveTo>
                  <a:lnTo>
                    <a:pt x="315" y="163"/>
                  </a:lnTo>
                  <a:lnTo>
                    <a:pt x="306" y="193"/>
                  </a:lnTo>
                  <a:lnTo>
                    <a:pt x="347" y="263"/>
                  </a:lnTo>
                  <a:lnTo>
                    <a:pt x="339" y="273"/>
                  </a:lnTo>
                  <a:lnTo>
                    <a:pt x="313" y="291"/>
                  </a:lnTo>
                  <a:lnTo>
                    <a:pt x="319" y="320"/>
                  </a:lnTo>
                  <a:lnTo>
                    <a:pt x="280" y="344"/>
                  </a:lnTo>
                  <a:lnTo>
                    <a:pt x="306" y="369"/>
                  </a:lnTo>
                  <a:lnTo>
                    <a:pt x="298" y="397"/>
                  </a:lnTo>
                  <a:lnTo>
                    <a:pt x="294" y="422"/>
                  </a:lnTo>
                  <a:lnTo>
                    <a:pt x="274" y="432"/>
                  </a:lnTo>
                  <a:lnTo>
                    <a:pt x="194" y="465"/>
                  </a:lnTo>
                  <a:lnTo>
                    <a:pt x="192" y="465"/>
                  </a:lnTo>
                  <a:lnTo>
                    <a:pt x="190" y="469"/>
                  </a:lnTo>
                  <a:lnTo>
                    <a:pt x="188" y="475"/>
                  </a:lnTo>
                  <a:lnTo>
                    <a:pt x="188" y="483"/>
                  </a:lnTo>
                  <a:lnTo>
                    <a:pt x="186" y="493"/>
                  </a:lnTo>
                  <a:lnTo>
                    <a:pt x="188" y="504"/>
                  </a:lnTo>
                  <a:lnTo>
                    <a:pt x="190" y="518"/>
                  </a:lnTo>
                  <a:lnTo>
                    <a:pt x="198" y="534"/>
                  </a:lnTo>
                  <a:lnTo>
                    <a:pt x="206" y="550"/>
                  </a:lnTo>
                  <a:lnTo>
                    <a:pt x="214" y="565"/>
                  </a:lnTo>
                  <a:lnTo>
                    <a:pt x="223" y="579"/>
                  </a:lnTo>
                  <a:lnTo>
                    <a:pt x="233" y="595"/>
                  </a:lnTo>
                  <a:lnTo>
                    <a:pt x="241" y="606"/>
                  </a:lnTo>
                  <a:lnTo>
                    <a:pt x="251" y="614"/>
                  </a:lnTo>
                  <a:lnTo>
                    <a:pt x="255" y="622"/>
                  </a:lnTo>
                  <a:lnTo>
                    <a:pt x="259" y="624"/>
                  </a:lnTo>
                  <a:lnTo>
                    <a:pt x="259" y="626"/>
                  </a:lnTo>
                  <a:lnTo>
                    <a:pt x="261" y="634"/>
                  </a:lnTo>
                  <a:lnTo>
                    <a:pt x="261" y="640"/>
                  </a:lnTo>
                  <a:lnTo>
                    <a:pt x="265" y="648"/>
                  </a:lnTo>
                  <a:lnTo>
                    <a:pt x="267" y="655"/>
                  </a:lnTo>
                  <a:lnTo>
                    <a:pt x="270" y="663"/>
                  </a:lnTo>
                  <a:lnTo>
                    <a:pt x="272" y="673"/>
                  </a:lnTo>
                  <a:lnTo>
                    <a:pt x="274" y="681"/>
                  </a:lnTo>
                  <a:lnTo>
                    <a:pt x="278" y="693"/>
                  </a:lnTo>
                  <a:lnTo>
                    <a:pt x="280" y="703"/>
                  </a:lnTo>
                  <a:lnTo>
                    <a:pt x="284" y="714"/>
                  </a:lnTo>
                  <a:lnTo>
                    <a:pt x="286" y="726"/>
                  </a:lnTo>
                  <a:lnTo>
                    <a:pt x="290" y="736"/>
                  </a:lnTo>
                  <a:lnTo>
                    <a:pt x="294" y="748"/>
                  </a:lnTo>
                  <a:lnTo>
                    <a:pt x="294" y="757"/>
                  </a:lnTo>
                  <a:lnTo>
                    <a:pt x="296" y="767"/>
                  </a:lnTo>
                  <a:lnTo>
                    <a:pt x="298" y="777"/>
                  </a:lnTo>
                  <a:lnTo>
                    <a:pt x="300" y="787"/>
                  </a:lnTo>
                  <a:lnTo>
                    <a:pt x="300" y="797"/>
                  </a:lnTo>
                  <a:lnTo>
                    <a:pt x="300" y="806"/>
                  </a:lnTo>
                  <a:lnTo>
                    <a:pt x="302" y="814"/>
                  </a:lnTo>
                  <a:lnTo>
                    <a:pt x="304" y="822"/>
                  </a:lnTo>
                  <a:lnTo>
                    <a:pt x="304" y="834"/>
                  </a:lnTo>
                  <a:lnTo>
                    <a:pt x="304" y="846"/>
                  </a:lnTo>
                  <a:lnTo>
                    <a:pt x="304" y="852"/>
                  </a:lnTo>
                  <a:lnTo>
                    <a:pt x="306" y="854"/>
                  </a:lnTo>
                  <a:lnTo>
                    <a:pt x="300" y="852"/>
                  </a:lnTo>
                  <a:lnTo>
                    <a:pt x="286" y="848"/>
                  </a:lnTo>
                  <a:lnTo>
                    <a:pt x="276" y="842"/>
                  </a:lnTo>
                  <a:lnTo>
                    <a:pt x="267" y="838"/>
                  </a:lnTo>
                  <a:lnTo>
                    <a:pt x="253" y="832"/>
                  </a:lnTo>
                  <a:lnTo>
                    <a:pt x="241" y="826"/>
                  </a:lnTo>
                  <a:lnTo>
                    <a:pt x="227" y="816"/>
                  </a:lnTo>
                  <a:lnTo>
                    <a:pt x="212" y="808"/>
                  </a:lnTo>
                  <a:lnTo>
                    <a:pt x="196" y="799"/>
                  </a:lnTo>
                  <a:lnTo>
                    <a:pt x="182" y="789"/>
                  </a:lnTo>
                  <a:lnTo>
                    <a:pt x="165" y="777"/>
                  </a:lnTo>
                  <a:lnTo>
                    <a:pt x="151" y="767"/>
                  </a:lnTo>
                  <a:lnTo>
                    <a:pt x="135" y="754"/>
                  </a:lnTo>
                  <a:lnTo>
                    <a:pt x="122" y="742"/>
                  </a:lnTo>
                  <a:lnTo>
                    <a:pt x="108" y="724"/>
                  </a:lnTo>
                  <a:lnTo>
                    <a:pt x="94" y="708"/>
                  </a:lnTo>
                  <a:lnTo>
                    <a:pt x="83" y="695"/>
                  </a:lnTo>
                  <a:lnTo>
                    <a:pt x="71" y="679"/>
                  </a:lnTo>
                  <a:lnTo>
                    <a:pt x="65" y="669"/>
                  </a:lnTo>
                  <a:lnTo>
                    <a:pt x="59" y="661"/>
                  </a:lnTo>
                  <a:lnTo>
                    <a:pt x="55" y="654"/>
                  </a:lnTo>
                  <a:lnTo>
                    <a:pt x="49" y="646"/>
                  </a:lnTo>
                  <a:lnTo>
                    <a:pt x="41" y="630"/>
                  </a:lnTo>
                  <a:lnTo>
                    <a:pt x="34" y="616"/>
                  </a:lnTo>
                  <a:lnTo>
                    <a:pt x="24" y="601"/>
                  </a:lnTo>
                  <a:lnTo>
                    <a:pt x="20" y="589"/>
                  </a:lnTo>
                  <a:lnTo>
                    <a:pt x="14" y="577"/>
                  </a:lnTo>
                  <a:lnTo>
                    <a:pt x="10" y="569"/>
                  </a:lnTo>
                  <a:lnTo>
                    <a:pt x="6" y="559"/>
                  </a:lnTo>
                  <a:lnTo>
                    <a:pt x="4" y="555"/>
                  </a:lnTo>
                  <a:lnTo>
                    <a:pt x="4" y="550"/>
                  </a:lnTo>
                  <a:lnTo>
                    <a:pt x="4" y="544"/>
                  </a:lnTo>
                  <a:lnTo>
                    <a:pt x="8" y="532"/>
                  </a:lnTo>
                  <a:lnTo>
                    <a:pt x="8" y="522"/>
                  </a:lnTo>
                  <a:lnTo>
                    <a:pt x="10" y="512"/>
                  </a:lnTo>
                  <a:lnTo>
                    <a:pt x="14" y="501"/>
                  </a:lnTo>
                  <a:lnTo>
                    <a:pt x="18" y="489"/>
                  </a:lnTo>
                  <a:lnTo>
                    <a:pt x="18" y="477"/>
                  </a:lnTo>
                  <a:lnTo>
                    <a:pt x="22" y="463"/>
                  </a:lnTo>
                  <a:lnTo>
                    <a:pt x="24" y="448"/>
                  </a:lnTo>
                  <a:lnTo>
                    <a:pt x="26" y="436"/>
                  </a:lnTo>
                  <a:lnTo>
                    <a:pt x="28" y="424"/>
                  </a:lnTo>
                  <a:lnTo>
                    <a:pt x="30" y="416"/>
                  </a:lnTo>
                  <a:lnTo>
                    <a:pt x="30" y="410"/>
                  </a:lnTo>
                  <a:lnTo>
                    <a:pt x="30" y="408"/>
                  </a:lnTo>
                  <a:lnTo>
                    <a:pt x="0" y="244"/>
                  </a:lnTo>
                  <a:lnTo>
                    <a:pt x="83" y="65"/>
                  </a:lnTo>
                  <a:lnTo>
                    <a:pt x="263" y="0"/>
                  </a:lnTo>
                  <a:lnTo>
                    <a:pt x="323" y="44"/>
                  </a:lnTo>
                  <a:lnTo>
                    <a:pt x="300" y="89"/>
                  </a:lnTo>
                  <a:close/>
                </a:path>
              </a:pathLst>
            </a:custGeom>
            <a:solidFill>
              <a:srgbClr val="E0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200" y="530"/>
              <a:ext cx="124" cy="356"/>
            </a:xfrm>
            <a:custGeom>
              <a:avLst/>
              <a:gdLst>
                <a:gd name="T0" fmla="*/ 249 w 249"/>
                <a:gd name="T1" fmla="*/ 0 h 714"/>
                <a:gd name="T2" fmla="*/ 245 w 249"/>
                <a:gd name="T3" fmla="*/ 18 h 714"/>
                <a:gd name="T4" fmla="*/ 239 w 249"/>
                <a:gd name="T5" fmla="*/ 33 h 714"/>
                <a:gd name="T6" fmla="*/ 233 w 249"/>
                <a:gd name="T7" fmla="*/ 53 h 714"/>
                <a:gd name="T8" fmla="*/ 223 w 249"/>
                <a:gd name="T9" fmla="*/ 73 h 714"/>
                <a:gd name="T10" fmla="*/ 217 w 249"/>
                <a:gd name="T11" fmla="*/ 92 h 714"/>
                <a:gd name="T12" fmla="*/ 204 w 249"/>
                <a:gd name="T13" fmla="*/ 110 h 714"/>
                <a:gd name="T14" fmla="*/ 192 w 249"/>
                <a:gd name="T15" fmla="*/ 126 h 714"/>
                <a:gd name="T16" fmla="*/ 170 w 249"/>
                <a:gd name="T17" fmla="*/ 153 h 714"/>
                <a:gd name="T18" fmla="*/ 153 w 249"/>
                <a:gd name="T19" fmla="*/ 171 h 714"/>
                <a:gd name="T20" fmla="*/ 145 w 249"/>
                <a:gd name="T21" fmla="*/ 178 h 714"/>
                <a:gd name="T22" fmla="*/ 159 w 249"/>
                <a:gd name="T23" fmla="*/ 194 h 714"/>
                <a:gd name="T24" fmla="*/ 168 w 249"/>
                <a:gd name="T25" fmla="*/ 210 h 714"/>
                <a:gd name="T26" fmla="*/ 172 w 249"/>
                <a:gd name="T27" fmla="*/ 228 h 714"/>
                <a:gd name="T28" fmla="*/ 172 w 249"/>
                <a:gd name="T29" fmla="*/ 251 h 714"/>
                <a:gd name="T30" fmla="*/ 170 w 249"/>
                <a:gd name="T31" fmla="*/ 277 h 714"/>
                <a:gd name="T32" fmla="*/ 172 w 249"/>
                <a:gd name="T33" fmla="*/ 304 h 714"/>
                <a:gd name="T34" fmla="*/ 178 w 249"/>
                <a:gd name="T35" fmla="*/ 329 h 714"/>
                <a:gd name="T36" fmla="*/ 194 w 249"/>
                <a:gd name="T37" fmla="*/ 345 h 714"/>
                <a:gd name="T38" fmla="*/ 213 w 249"/>
                <a:gd name="T39" fmla="*/ 357 h 714"/>
                <a:gd name="T40" fmla="*/ 231 w 249"/>
                <a:gd name="T41" fmla="*/ 361 h 714"/>
                <a:gd name="T42" fmla="*/ 239 w 249"/>
                <a:gd name="T43" fmla="*/ 363 h 714"/>
                <a:gd name="T44" fmla="*/ 112 w 249"/>
                <a:gd name="T45" fmla="*/ 367 h 714"/>
                <a:gd name="T46" fmla="*/ 178 w 249"/>
                <a:gd name="T47" fmla="*/ 443 h 714"/>
                <a:gd name="T48" fmla="*/ 165 w 249"/>
                <a:gd name="T49" fmla="*/ 455 h 714"/>
                <a:gd name="T50" fmla="*/ 153 w 249"/>
                <a:gd name="T51" fmla="*/ 471 h 714"/>
                <a:gd name="T52" fmla="*/ 143 w 249"/>
                <a:gd name="T53" fmla="*/ 494 h 714"/>
                <a:gd name="T54" fmla="*/ 133 w 249"/>
                <a:gd name="T55" fmla="*/ 522 h 714"/>
                <a:gd name="T56" fmla="*/ 129 w 249"/>
                <a:gd name="T57" fmla="*/ 537 h 714"/>
                <a:gd name="T58" fmla="*/ 125 w 249"/>
                <a:gd name="T59" fmla="*/ 555 h 714"/>
                <a:gd name="T60" fmla="*/ 122 w 249"/>
                <a:gd name="T61" fmla="*/ 582 h 714"/>
                <a:gd name="T62" fmla="*/ 122 w 249"/>
                <a:gd name="T63" fmla="*/ 596 h 714"/>
                <a:gd name="T64" fmla="*/ 122 w 249"/>
                <a:gd name="T65" fmla="*/ 608 h 714"/>
                <a:gd name="T66" fmla="*/ 125 w 249"/>
                <a:gd name="T67" fmla="*/ 628 h 714"/>
                <a:gd name="T68" fmla="*/ 131 w 249"/>
                <a:gd name="T69" fmla="*/ 651 h 714"/>
                <a:gd name="T70" fmla="*/ 139 w 249"/>
                <a:gd name="T71" fmla="*/ 673 h 714"/>
                <a:gd name="T72" fmla="*/ 147 w 249"/>
                <a:gd name="T73" fmla="*/ 690 h 714"/>
                <a:gd name="T74" fmla="*/ 161 w 249"/>
                <a:gd name="T75" fmla="*/ 710 h 714"/>
                <a:gd name="T76" fmla="*/ 161 w 249"/>
                <a:gd name="T77" fmla="*/ 712 h 714"/>
                <a:gd name="T78" fmla="*/ 145 w 249"/>
                <a:gd name="T79" fmla="*/ 700 h 714"/>
                <a:gd name="T80" fmla="*/ 118 w 249"/>
                <a:gd name="T81" fmla="*/ 677 h 714"/>
                <a:gd name="T82" fmla="*/ 92 w 249"/>
                <a:gd name="T83" fmla="*/ 653 h 714"/>
                <a:gd name="T84" fmla="*/ 78 w 249"/>
                <a:gd name="T85" fmla="*/ 635 h 714"/>
                <a:gd name="T86" fmla="*/ 63 w 249"/>
                <a:gd name="T87" fmla="*/ 616 h 714"/>
                <a:gd name="T88" fmla="*/ 47 w 249"/>
                <a:gd name="T89" fmla="*/ 592 h 714"/>
                <a:gd name="T90" fmla="*/ 35 w 249"/>
                <a:gd name="T91" fmla="*/ 569 h 714"/>
                <a:gd name="T92" fmla="*/ 26 w 249"/>
                <a:gd name="T93" fmla="*/ 549 h 714"/>
                <a:gd name="T94" fmla="*/ 16 w 249"/>
                <a:gd name="T95" fmla="*/ 528 h 714"/>
                <a:gd name="T96" fmla="*/ 8 w 249"/>
                <a:gd name="T97" fmla="*/ 512 h 714"/>
                <a:gd name="T98" fmla="*/ 2 w 249"/>
                <a:gd name="T99" fmla="*/ 498 h 714"/>
                <a:gd name="T100" fmla="*/ 30 w 249"/>
                <a:gd name="T101" fmla="*/ 412 h 714"/>
                <a:gd name="T102" fmla="*/ 20 w 249"/>
                <a:gd name="T103" fmla="*/ 339 h 714"/>
                <a:gd name="T104" fmla="*/ 20 w 249"/>
                <a:gd name="T105" fmla="*/ 198 h 714"/>
                <a:gd name="T106" fmla="*/ 20 w 249"/>
                <a:gd name="T107" fmla="*/ 184 h 714"/>
                <a:gd name="T108" fmla="*/ 28 w 249"/>
                <a:gd name="T109" fmla="*/ 161 h 714"/>
                <a:gd name="T110" fmla="*/ 39 w 249"/>
                <a:gd name="T111" fmla="*/ 149 h 714"/>
                <a:gd name="T112" fmla="*/ 47 w 249"/>
                <a:gd name="T113" fmla="*/ 145 h 714"/>
                <a:gd name="T114" fmla="*/ 73 w 249"/>
                <a:gd name="T115" fmla="*/ 143 h 714"/>
                <a:gd name="T116" fmla="*/ 178 w 249"/>
                <a:gd name="T117" fmla="*/ 59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9" h="714">
                  <a:moveTo>
                    <a:pt x="178" y="59"/>
                  </a:moveTo>
                  <a:lnTo>
                    <a:pt x="249" y="0"/>
                  </a:lnTo>
                  <a:lnTo>
                    <a:pt x="247" y="8"/>
                  </a:lnTo>
                  <a:lnTo>
                    <a:pt x="245" y="18"/>
                  </a:lnTo>
                  <a:lnTo>
                    <a:pt x="243" y="26"/>
                  </a:lnTo>
                  <a:lnTo>
                    <a:pt x="239" y="33"/>
                  </a:lnTo>
                  <a:lnTo>
                    <a:pt x="237" y="43"/>
                  </a:lnTo>
                  <a:lnTo>
                    <a:pt x="233" y="53"/>
                  </a:lnTo>
                  <a:lnTo>
                    <a:pt x="229" y="63"/>
                  </a:lnTo>
                  <a:lnTo>
                    <a:pt x="223" y="73"/>
                  </a:lnTo>
                  <a:lnTo>
                    <a:pt x="219" y="82"/>
                  </a:lnTo>
                  <a:lnTo>
                    <a:pt x="217" y="92"/>
                  </a:lnTo>
                  <a:lnTo>
                    <a:pt x="210" y="100"/>
                  </a:lnTo>
                  <a:lnTo>
                    <a:pt x="204" y="110"/>
                  </a:lnTo>
                  <a:lnTo>
                    <a:pt x="198" y="118"/>
                  </a:lnTo>
                  <a:lnTo>
                    <a:pt x="192" y="126"/>
                  </a:lnTo>
                  <a:lnTo>
                    <a:pt x="178" y="139"/>
                  </a:lnTo>
                  <a:lnTo>
                    <a:pt x="170" y="153"/>
                  </a:lnTo>
                  <a:lnTo>
                    <a:pt x="159" y="163"/>
                  </a:lnTo>
                  <a:lnTo>
                    <a:pt x="153" y="171"/>
                  </a:lnTo>
                  <a:lnTo>
                    <a:pt x="145" y="177"/>
                  </a:lnTo>
                  <a:lnTo>
                    <a:pt x="145" y="178"/>
                  </a:lnTo>
                  <a:lnTo>
                    <a:pt x="149" y="182"/>
                  </a:lnTo>
                  <a:lnTo>
                    <a:pt x="159" y="194"/>
                  </a:lnTo>
                  <a:lnTo>
                    <a:pt x="165" y="200"/>
                  </a:lnTo>
                  <a:lnTo>
                    <a:pt x="168" y="210"/>
                  </a:lnTo>
                  <a:lnTo>
                    <a:pt x="170" y="218"/>
                  </a:lnTo>
                  <a:lnTo>
                    <a:pt x="172" y="228"/>
                  </a:lnTo>
                  <a:lnTo>
                    <a:pt x="172" y="237"/>
                  </a:lnTo>
                  <a:lnTo>
                    <a:pt x="172" y="251"/>
                  </a:lnTo>
                  <a:lnTo>
                    <a:pt x="170" y="263"/>
                  </a:lnTo>
                  <a:lnTo>
                    <a:pt x="170" y="277"/>
                  </a:lnTo>
                  <a:lnTo>
                    <a:pt x="170" y="290"/>
                  </a:lnTo>
                  <a:lnTo>
                    <a:pt x="172" y="304"/>
                  </a:lnTo>
                  <a:lnTo>
                    <a:pt x="172" y="316"/>
                  </a:lnTo>
                  <a:lnTo>
                    <a:pt x="178" y="329"/>
                  </a:lnTo>
                  <a:lnTo>
                    <a:pt x="184" y="337"/>
                  </a:lnTo>
                  <a:lnTo>
                    <a:pt x="194" y="345"/>
                  </a:lnTo>
                  <a:lnTo>
                    <a:pt x="204" y="351"/>
                  </a:lnTo>
                  <a:lnTo>
                    <a:pt x="213" y="357"/>
                  </a:lnTo>
                  <a:lnTo>
                    <a:pt x="221" y="357"/>
                  </a:lnTo>
                  <a:lnTo>
                    <a:pt x="231" y="361"/>
                  </a:lnTo>
                  <a:lnTo>
                    <a:pt x="237" y="361"/>
                  </a:lnTo>
                  <a:lnTo>
                    <a:pt x="239" y="363"/>
                  </a:lnTo>
                  <a:lnTo>
                    <a:pt x="186" y="373"/>
                  </a:lnTo>
                  <a:lnTo>
                    <a:pt x="112" y="367"/>
                  </a:lnTo>
                  <a:lnTo>
                    <a:pt x="184" y="394"/>
                  </a:lnTo>
                  <a:lnTo>
                    <a:pt x="178" y="443"/>
                  </a:lnTo>
                  <a:lnTo>
                    <a:pt x="172" y="445"/>
                  </a:lnTo>
                  <a:lnTo>
                    <a:pt x="165" y="455"/>
                  </a:lnTo>
                  <a:lnTo>
                    <a:pt x="159" y="461"/>
                  </a:lnTo>
                  <a:lnTo>
                    <a:pt x="153" y="471"/>
                  </a:lnTo>
                  <a:lnTo>
                    <a:pt x="147" y="480"/>
                  </a:lnTo>
                  <a:lnTo>
                    <a:pt x="143" y="494"/>
                  </a:lnTo>
                  <a:lnTo>
                    <a:pt x="137" y="504"/>
                  </a:lnTo>
                  <a:lnTo>
                    <a:pt x="133" y="522"/>
                  </a:lnTo>
                  <a:lnTo>
                    <a:pt x="129" y="528"/>
                  </a:lnTo>
                  <a:lnTo>
                    <a:pt x="129" y="537"/>
                  </a:lnTo>
                  <a:lnTo>
                    <a:pt x="125" y="547"/>
                  </a:lnTo>
                  <a:lnTo>
                    <a:pt x="125" y="555"/>
                  </a:lnTo>
                  <a:lnTo>
                    <a:pt x="123" y="569"/>
                  </a:lnTo>
                  <a:lnTo>
                    <a:pt x="122" y="582"/>
                  </a:lnTo>
                  <a:lnTo>
                    <a:pt x="122" y="592"/>
                  </a:lnTo>
                  <a:lnTo>
                    <a:pt x="122" y="596"/>
                  </a:lnTo>
                  <a:lnTo>
                    <a:pt x="122" y="602"/>
                  </a:lnTo>
                  <a:lnTo>
                    <a:pt x="122" y="608"/>
                  </a:lnTo>
                  <a:lnTo>
                    <a:pt x="123" y="618"/>
                  </a:lnTo>
                  <a:lnTo>
                    <a:pt x="125" y="628"/>
                  </a:lnTo>
                  <a:lnTo>
                    <a:pt x="127" y="639"/>
                  </a:lnTo>
                  <a:lnTo>
                    <a:pt x="131" y="651"/>
                  </a:lnTo>
                  <a:lnTo>
                    <a:pt x="135" y="663"/>
                  </a:lnTo>
                  <a:lnTo>
                    <a:pt x="139" y="673"/>
                  </a:lnTo>
                  <a:lnTo>
                    <a:pt x="143" y="682"/>
                  </a:lnTo>
                  <a:lnTo>
                    <a:pt x="147" y="690"/>
                  </a:lnTo>
                  <a:lnTo>
                    <a:pt x="153" y="700"/>
                  </a:lnTo>
                  <a:lnTo>
                    <a:pt x="161" y="710"/>
                  </a:lnTo>
                  <a:lnTo>
                    <a:pt x="165" y="714"/>
                  </a:lnTo>
                  <a:lnTo>
                    <a:pt x="161" y="712"/>
                  </a:lnTo>
                  <a:lnTo>
                    <a:pt x="155" y="708"/>
                  </a:lnTo>
                  <a:lnTo>
                    <a:pt x="145" y="700"/>
                  </a:lnTo>
                  <a:lnTo>
                    <a:pt x="133" y="690"/>
                  </a:lnTo>
                  <a:lnTo>
                    <a:pt x="118" y="677"/>
                  </a:lnTo>
                  <a:lnTo>
                    <a:pt x="102" y="661"/>
                  </a:lnTo>
                  <a:lnTo>
                    <a:pt x="92" y="653"/>
                  </a:lnTo>
                  <a:lnTo>
                    <a:pt x="86" y="643"/>
                  </a:lnTo>
                  <a:lnTo>
                    <a:pt x="78" y="635"/>
                  </a:lnTo>
                  <a:lnTo>
                    <a:pt x="73" y="628"/>
                  </a:lnTo>
                  <a:lnTo>
                    <a:pt x="63" y="616"/>
                  </a:lnTo>
                  <a:lnTo>
                    <a:pt x="55" y="604"/>
                  </a:lnTo>
                  <a:lnTo>
                    <a:pt x="47" y="592"/>
                  </a:lnTo>
                  <a:lnTo>
                    <a:pt x="41" y="582"/>
                  </a:lnTo>
                  <a:lnTo>
                    <a:pt x="35" y="569"/>
                  </a:lnTo>
                  <a:lnTo>
                    <a:pt x="30" y="559"/>
                  </a:lnTo>
                  <a:lnTo>
                    <a:pt x="26" y="549"/>
                  </a:lnTo>
                  <a:lnTo>
                    <a:pt x="20" y="539"/>
                  </a:lnTo>
                  <a:lnTo>
                    <a:pt x="16" y="528"/>
                  </a:lnTo>
                  <a:lnTo>
                    <a:pt x="12" y="522"/>
                  </a:lnTo>
                  <a:lnTo>
                    <a:pt x="8" y="512"/>
                  </a:lnTo>
                  <a:lnTo>
                    <a:pt x="8" y="508"/>
                  </a:lnTo>
                  <a:lnTo>
                    <a:pt x="2" y="498"/>
                  </a:lnTo>
                  <a:lnTo>
                    <a:pt x="2" y="496"/>
                  </a:lnTo>
                  <a:lnTo>
                    <a:pt x="30" y="412"/>
                  </a:lnTo>
                  <a:lnTo>
                    <a:pt x="16" y="380"/>
                  </a:lnTo>
                  <a:lnTo>
                    <a:pt x="20" y="339"/>
                  </a:lnTo>
                  <a:lnTo>
                    <a:pt x="0" y="204"/>
                  </a:lnTo>
                  <a:lnTo>
                    <a:pt x="20" y="198"/>
                  </a:lnTo>
                  <a:lnTo>
                    <a:pt x="20" y="194"/>
                  </a:lnTo>
                  <a:lnTo>
                    <a:pt x="20" y="184"/>
                  </a:lnTo>
                  <a:lnTo>
                    <a:pt x="22" y="171"/>
                  </a:lnTo>
                  <a:lnTo>
                    <a:pt x="28" y="161"/>
                  </a:lnTo>
                  <a:lnTo>
                    <a:pt x="33" y="153"/>
                  </a:lnTo>
                  <a:lnTo>
                    <a:pt x="39" y="149"/>
                  </a:lnTo>
                  <a:lnTo>
                    <a:pt x="43" y="145"/>
                  </a:lnTo>
                  <a:lnTo>
                    <a:pt x="47" y="145"/>
                  </a:lnTo>
                  <a:lnTo>
                    <a:pt x="65" y="159"/>
                  </a:lnTo>
                  <a:lnTo>
                    <a:pt x="73" y="143"/>
                  </a:lnTo>
                  <a:lnTo>
                    <a:pt x="178" y="59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130" y="457"/>
              <a:ext cx="236" cy="254"/>
            </a:xfrm>
            <a:custGeom>
              <a:avLst/>
              <a:gdLst>
                <a:gd name="T0" fmla="*/ 431 w 472"/>
                <a:gd name="T1" fmla="*/ 55 h 508"/>
                <a:gd name="T2" fmla="*/ 454 w 472"/>
                <a:gd name="T3" fmla="*/ 70 h 508"/>
                <a:gd name="T4" fmla="*/ 468 w 472"/>
                <a:gd name="T5" fmla="*/ 104 h 508"/>
                <a:gd name="T6" fmla="*/ 470 w 472"/>
                <a:gd name="T7" fmla="*/ 141 h 508"/>
                <a:gd name="T8" fmla="*/ 472 w 472"/>
                <a:gd name="T9" fmla="*/ 161 h 508"/>
                <a:gd name="T10" fmla="*/ 409 w 472"/>
                <a:gd name="T11" fmla="*/ 110 h 508"/>
                <a:gd name="T12" fmla="*/ 396 w 472"/>
                <a:gd name="T13" fmla="*/ 137 h 508"/>
                <a:gd name="T14" fmla="*/ 380 w 472"/>
                <a:gd name="T15" fmla="*/ 165 h 508"/>
                <a:gd name="T16" fmla="*/ 362 w 472"/>
                <a:gd name="T17" fmla="*/ 198 h 508"/>
                <a:gd name="T18" fmla="*/ 341 w 472"/>
                <a:gd name="T19" fmla="*/ 229 h 508"/>
                <a:gd name="T20" fmla="*/ 319 w 472"/>
                <a:gd name="T21" fmla="*/ 255 h 508"/>
                <a:gd name="T22" fmla="*/ 292 w 472"/>
                <a:gd name="T23" fmla="*/ 276 h 508"/>
                <a:gd name="T24" fmla="*/ 255 w 472"/>
                <a:gd name="T25" fmla="*/ 296 h 508"/>
                <a:gd name="T26" fmla="*/ 227 w 472"/>
                <a:gd name="T27" fmla="*/ 296 h 508"/>
                <a:gd name="T28" fmla="*/ 208 w 472"/>
                <a:gd name="T29" fmla="*/ 290 h 508"/>
                <a:gd name="T30" fmla="*/ 194 w 472"/>
                <a:gd name="T31" fmla="*/ 280 h 508"/>
                <a:gd name="T32" fmla="*/ 163 w 472"/>
                <a:gd name="T33" fmla="*/ 282 h 508"/>
                <a:gd name="T34" fmla="*/ 151 w 472"/>
                <a:gd name="T35" fmla="*/ 306 h 508"/>
                <a:gd name="T36" fmla="*/ 149 w 472"/>
                <a:gd name="T37" fmla="*/ 335 h 508"/>
                <a:gd name="T38" fmla="*/ 163 w 472"/>
                <a:gd name="T39" fmla="*/ 369 h 508"/>
                <a:gd name="T40" fmla="*/ 188 w 472"/>
                <a:gd name="T41" fmla="*/ 382 h 508"/>
                <a:gd name="T42" fmla="*/ 192 w 472"/>
                <a:gd name="T43" fmla="*/ 398 h 508"/>
                <a:gd name="T44" fmla="*/ 206 w 472"/>
                <a:gd name="T45" fmla="*/ 435 h 508"/>
                <a:gd name="T46" fmla="*/ 227 w 472"/>
                <a:gd name="T47" fmla="*/ 465 h 508"/>
                <a:gd name="T48" fmla="*/ 251 w 472"/>
                <a:gd name="T49" fmla="*/ 474 h 508"/>
                <a:gd name="T50" fmla="*/ 266 w 472"/>
                <a:gd name="T51" fmla="*/ 482 h 508"/>
                <a:gd name="T52" fmla="*/ 241 w 472"/>
                <a:gd name="T53" fmla="*/ 504 h 508"/>
                <a:gd name="T54" fmla="*/ 217 w 472"/>
                <a:gd name="T55" fmla="*/ 508 h 508"/>
                <a:gd name="T56" fmla="*/ 182 w 472"/>
                <a:gd name="T57" fmla="*/ 504 h 508"/>
                <a:gd name="T58" fmla="*/ 141 w 472"/>
                <a:gd name="T59" fmla="*/ 496 h 508"/>
                <a:gd name="T60" fmla="*/ 100 w 472"/>
                <a:gd name="T61" fmla="*/ 488 h 508"/>
                <a:gd name="T62" fmla="*/ 65 w 472"/>
                <a:gd name="T63" fmla="*/ 474 h 508"/>
                <a:gd name="T64" fmla="*/ 39 w 472"/>
                <a:gd name="T65" fmla="*/ 469 h 508"/>
                <a:gd name="T66" fmla="*/ 28 w 472"/>
                <a:gd name="T67" fmla="*/ 449 h 508"/>
                <a:gd name="T68" fmla="*/ 18 w 472"/>
                <a:gd name="T69" fmla="*/ 418 h 508"/>
                <a:gd name="T70" fmla="*/ 8 w 472"/>
                <a:gd name="T71" fmla="*/ 386 h 508"/>
                <a:gd name="T72" fmla="*/ 4 w 472"/>
                <a:gd name="T73" fmla="*/ 349 h 508"/>
                <a:gd name="T74" fmla="*/ 0 w 472"/>
                <a:gd name="T75" fmla="*/ 306 h 508"/>
                <a:gd name="T76" fmla="*/ 2 w 472"/>
                <a:gd name="T77" fmla="*/ 259 h 508"/>
                <a:gd name="T78" fmla="*/ 8 w 472"/>
                <a:gd name="T79" fmla="*/ 210 h 508"/>
                <a:gd name="T80" fmla="*/ 20 w 472"/>
                <a:gd name="T81" fmla="*/ 163 h 508"/>
                <a:gd name="T82" fmla="*/ 35 w 472"/>
                <a:gd name="T83" fmla="*/ 120 h 508"/>
                <a:gd name="T84" fmla="*/ 61 w 472"/>
                <a:gd name="T85" fmla="*/ 84 h 508"/>
                <a:gd name="T86" fmla="*/ 92 w 472"/>
                <a:gd name="T87" fmla="*/ 53 h 508"/>
                <a:gd name="T88" fmla="*/ 129 w 472"/>
                <a:gd name="T89" fmla="*/ 31 h 508"/>
                <a:gd name="T90" fmla="*/ 167 w 472"/>
                <a:gd name="T91" fmla="*/ 14 h 508"/>
                <a:gd name="T92" fmla="*/ 210 w 472"/>
                <a:gd name="T93" fmla="*/ 4 h 508"/>
                <a:gd name="T94" fmla="*/ 251 w 472"/>
                <a:gd name="T95" fmla="*/ 0 h 508"/>
                <a:gd name="T96" fmla="*/ 292 w 472"/>
                <a:gd name="T97" fmla="*/ 2 h 508"/>
                <a:gd name="T98" fmla="*/ 323 w 472"/>
                <a:gd name="T99" fmla="*/ 8 h 508"/>
                <a:gd name="T100" fmla="*/ 354 w 472"/>
                <a:gd name="T101" fmla="*/ 16 h 508"/>
                <a:gd name="T102" fmla="*/ 376 w 472"/>
                <a:gd name="T103" fmla="*/ 21 h 508"/>
                <a:gd name="T104" fmla="*/ 415 w 472"/>
                <a:gd name="T105" fmla="*/ 51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2" h="508">
                  <a:moveTo>
                    <a:pt x="415" y="51"/>
                  </a:moveTo>
                  <a:lnTo>
                    <a:pt x="419" y="51"/>
                  </a:lnTo>
                  <a:lnTo>
                    <a:pt x="431" y="55"/>
                  </a:lnTo>
                  <a:lnTo>
                    <a:pt x="437" y="57"/>
                  </a:lnTo>
                  <a:lnTo>
                    <a:pt x="446" y="65"/>
                  </a:lnTo>
                  <a:lnTo>
                    <a:pt x="454" y="70"/>
                  </a:lnTo>
                  <a:lnTo>
                    <a:pt x="462" y="82"/>
                  </a:lnTo>
                  <a:lnTo>
                    <a:pt x="464" y="92"/>
                  </a:lnTo>
                  <a:lnTo>
                    <a:pt x="468" y="104"/>
                  </a:lnTo>
                  <a:lnTo>
                    <a:pt x="468" y="118"/>
                  </a:lnTo>
                  <a:lnTo>
                    <a:pt x="470" y="131"/>
                  </a:lnTo>
                  <a:lnTo>
                    <a:pt x="470" y="141"/>
                  </a:lnTo>
                  <a:lnTo>
                    <a:pt x="470" y="151"/>
                  </a:lnTo>
                  <a:lnTo>
                    <a:pt x="470" y="157"/>
                  </a:lnTo>
                  <a:lnTo>
                    <a:pt x="472" y="161"/>
                  </a:lnTo>
                  <a:lnTo>
                    <a:pt x="439" y="200"/>
                  </a:lnTo>
                  <a:lnTo>
                    <a:pt x="413" y="108"/>
                  </a:lnTo>
                  <a:lnTo>
                    <a:pt x="409" y="110"/>
                  </a:lnTo>
                  <a:lnTo>
                    <a:pt x="405" y="121"/>
                  </a:lnTo>
                  <a:lnTo>
                    <a:pt x="401" y="127"/>
                  </a:lnTo>
                  <a:lnTo>
                    <a:pt x="396" y="137"/>
                  </a:lnTo>
                  <a:lnTo>
                    <a:pt x="392" y="145"/>
                  </a:lnTo>
                  <a:lnTo>
                    <a:pt x="388" y="157"/>
                  </a:lnTo>
                  <a:lnTo>
                    <a:pt x="380" y="165"/>
                  </a:lnTo>
                  <a:lnTo>
                    <a:pt x="374" y="176"/>
                  </a:lnTo>
                  <a:lnTo>
                    <a:pt x="368" y="186"/>
                  </a:lnTo>
                  <a:lnTo>
                    <a:pt x="362" y="198"/>
                  </a:lnTo>
                  <a:lnTo>
                    <a:pt x="354" y="210"/>
                  </a:lnTo>
                  <a:lnTo>
                    <a:pt x="349" y="220"/>
                  </a:lnTo>
                  <a:lnTo>
                    <a:pt x="341" y="229"/>
                  </a:lnTo>
                  <a:lnTo>
                    <a:pt x="335" y="239"/>
                  </a:lnTo>
                  <a:lnTo>
                    <a:pt x="325" y="247"/>
                  </a:lnTo>
                  <a:lnTo>
                    <a:pt x="319" y="255"/>
                  </a:lnTo>
                  <a:lnTo>
                    <a:pt x="311" y="261"/>
                  </a:lnTo>
                  <a:lnTo>
                    <a:pt x="304" y="269"/>
                  </a:lnTo>
                  <a:lnTo>
                    <a:pt x="292" y="276"/>
                  </a:lnTo>
                  <a:lnTo>
                    <a:pt x="278" y="286"/>
                  </a:lnTo>
                  <a:lnTo>
                    <a:pt x="264" y="290"/>
                  </a:lnTo>
                  <a:lnTo>
                    <a:pt x="255" y="296"/>
                  </a:lnTo>
                  <a:lnTo>
                    <a:pt x="245" y="296"/>
                  </a:lnTo>
                  <a:lnTo>
                    <a:pt x="237" y="296"/>
                  </a:lnTo>
                  <a:lnTo>
                    <a:pt x="227" y="296"/>
                  </a:lnTo>
                  <a:lnTo>
                    <a:pt x="219" y="294"/>
                  </a:lnTo>
                  <a:lnTo>
                    <a:pt x="212" y="290"/>
                  </a:lnTo>
                  <a:lnTo>
                    <a:pt x="208" y="290"/>
                  </a:lnTo>
                  <a:lnTo>
                    <a:pt x="200" y="284"/>
                  </a:lnTo>
                  <a:lnTo>
                    <a:pt x="198" y="282"/>
                  </a:lnTo>
                  <a:lnTo>
                    <a:pt x="194" y="280"/>
                  </a:lnTo>
                  <a:lnTo>
                    <a:pt x="186" y="278"/>
                  </a:lnTo>
                  <a:lnTo>
                    <a:pt x="172" y="276"/>
                  </a:lnTo>
                  <a:lnTo>
                    <a:pt x="163" y="282"/>
                  </a:lnTo>
                  <a:lnTo>
                    <a:pt x="159" y="288"/>
                  </a:lnTo>
                  <a:lnTo>
                    <a:pt x="153" y="296"/>
                  </a:lnTo>
                  <a:lnTo>
                    <a:pt x="151" y="306"/>
                  </a:lnTo>
                  <a:lnTo>
                    <a:pt x="149" y="316"/>
                  </a:lnTo>
                  <a:lnTo>
                    <a:pt x="147" y="325"/>
                  </a:lnTo>
                  <a:lnTo>
                    <a:pt x="149" y="335"/>
                  </a:lnTo>
                  <a:lnTo>
                    <a:pt x="151" y="345"/>
                  </a:lnTo>
                  <a:lnTo>
                    <a:pt x="155" y="355"/>
                  </a:lnTo>
                  <a:lnTo>
                    <a:pt x="163" y="369"/>
                  </a:lnTo>
                  <a:lnTo>
                    <a:pt x="174" y="376"/>
                  </a:lnTo>
                  <a:lnTo>
                    <a:pt x="184" y="382"/>
                  </a:lnTo>
                  <a:lnTo>
                    <a:pt x="188" y="382"/>
                  </a:lnTo>
                  <a:lnTo>
                    <a:pt x="188" y="384"/>
                  </a:lnTo>
                  <a:lnTo>
                    <a:pt x="190" y="390"/>
                  </a:lnTo>
                  <a:lnTo>
                    <a:pt x="192" y="398"/>
                  </a:lnTo>
                  <a:lnTo>
                    <a:pt x="198" y="410"/>
                  </a:lnTo>
                  <a:lnTo>
                    <a:pt x="200" y="422"/>
                  </a:lnTo>
                  <a:lnTo>
                    <a:pt x="206" y="435"/>
                  </a:lnTo>
                  <a:lnTo>
                    <a:pt x="212" y="447"/>
                  </a:lnTo>
                  <a:lnTo>
                    <a:pt x="219" y="459"/>
                  </a:lnTo>
                  <a:lnTo>
                    <a:pt x="227" y="465"/>
                  </a:lnTo>
                  <a:lnTo>
                    <a:pt x="235" y="469"/>
                  </a:lnTo>
                  <a:lnTo>
                    <a:pt x="243" y="473"/>
                  </a:lnTo>
                  <a:lnTo>
                    <a:pt x="251" y="474"/>
                  </a:lnTo>
                  <a:lnTo>
                    <a:pt x="264" y="474"/>
                  </a:lnTo>
                  <a:lnTo>
                    <a:pt x="270" y="476"/>
                  </a:lnTo>
                  <a:lnTo>
                    <a:pt x="266" y="482"/>
                  </a:lnTo>
                  <a:lnTo>
                    <a:pt x="259" y="494"/>
                  </a:lnTo>
                  <a:lnTo>
                    <a:pt x="251" y="498"/>
                  </a:lnTo>
                  <a:lnTo>
                    <a:pt x="241" y="504"/>
                  </a:lnTo>
                  <a:lnTo>
                    <a:pt x="233" y="506"/>
                  </a:lnTo>
                  <a:lnTo>
                    <a:pt x="225" y="508"/>
                  </a:lnTo>
                  <a:lnTo>
                    <a:pt x="217" y="508"/>
                  </a:lnTo>
                  <a:lnTo>
                    <a:pt x="208" y="508"/>
                  </a:lnTo>
                  <a:lnTo>
                    <a:pt x="194" y="506"/>
                  </a:lnTo>
                  <a:lnTo>
                    <a:pt x="182" y="504"/>
                  </a:lnTo>
                  <a:lnTo>
                    <a:pt x="169" y="502"/>
                  </a:lnTo>
                  <a:lnTo>
                    <a:pt x="157" y="500"/>
                  </a:lnTo>
                  <a:lnTo>
                    <a:pt x="141" y="496"/>
                  </a:lnTo>
                  <a:lnTo>
                    <a:pt x="127" y="494"/>
                  </a:lnTo>
                  <a:lnTo>
                    <a:pt x="114" y="490"/>
                  </a:lnTo>
                  <a:lnTo>
                    <a:pt x="100" y="488"/>
                  </a:lnTo>
                  <a:lnTo>
                    <a:pt x="86" y="482"/>
                  </a:lnTo>
                  <a:lnTo>
                    <a:pt x="75" y="478"/>
                  </a:lnTo>
                  <a:lnTo>
                    <a:pt x="65" y="474"/>
                  </a:lnTo>
                  <a:lnTo>
                    <a:pt x="55" y="473"/>
                  </a:lnTo>
                  <a:lnTo>
                    <a:pt x="41" y="469"/>
                  </a:lnTo>
                  <a:lnTo>
                    <a:pt x="39" y="469"/>
                  </a:lnTo>
                  <a:lnTo>
                    <a:pt x="35" y="465"/>
                  </a:lnTo>
                  <a:lnTo>
                    <a:pt x="34" y="459"/>
                  </a:lnTo>
                  <a:lnTo>
                    <a:pt x="28" y="449"/>
                  </a:lnTo>
                  <a:lnTo>
                    <a:pt x="24" y="435"/>
                  </a:lnTo>
                  <a:lnTo>
                    <a:pt x="20" y="427"/>
                  </a:lnTo>
                  <a:lnTo>
                    <a:pt x="18" y="418"/>
                  </a:lnTo>
                  <a:lnTo>
                    <a:pt x="14" y="408"/>
                  </a:lnTo>
                  <a:lnTo>
                    <a:pt x="12" y="398"/>
                  </a:lnTo>
                  <a:lnTo>
                    <a:pt x="8" y="386"/>
                  </a:lnTo>
                  <a:lnTo>
                    <a:pt x="8" y="376"/>
                  </a:lnTo>
                  <a:lnTo>
                    <a:pt x="4" y="363"/>
                  </a:lnTo>
                  <a:lnTo>
                    <a:pt x="4" y="349"/>
                  </a:lnTo>
                  <a:lnTo>
                    <a:pt x="2" y="335"/>
                  </a:lnTo>
                  <a:lnTo>
                    <a:pt x="0" y="322"/>
                  </a:lnTo>
                  <a:lnTo>
                    <a:pt x="0" y="306"/>
                  </a:lnTo>
                  <a:lnTo>
                    <a:pt x="0" y="290"/>
                  </a:lnTo>
                  <a:lnTo>
                    <a:pt x="0" y="274"/>
                  </a:lnTo>
                  <a:lnTo>
                    <a:pt x="2" y="259"/>
                  </a:lnTo>
                  <a:lnTo>
                    <a:pt x="2" y="243"/>
                  </a:lnTo>
                  <a:lnTo>
                    <a:pt x="6" y="227"/>
                  </a:lnTo>
                  <a:lnTo>
                    <a:pt x="8" y="210"/>
                  </a:lnTo>
                  <a:lnTo>
                    <a:pt x="10" y="196"/>
                  </a:lnTo>
                  <a:lnTo>
                    <a:pt x="14" y="178"/>
                  </a:lnTo>
                  <a:lnTo>
                    <a:pt x="20" y="163"/>
                  </a:lnTo>
                  <a:lnTo>
                    <a:pt x="24" y="149"/>
                  </a:lnTo>
                  <a:lnTo>
                    <a:pt x="30" y="133"/>
                  </a:lnTo>
                  <a:lnTo>
                    <a:pt x="35" y="120"/>
                  </a:lnTo>
                  <a:lnTo>
                    <a:pt x="45" y="108"/>
                  </a:lnTo>
                  <a:lnTo>
                    <a:pt x="53" y="94"/>
                  </a:lnTo>
                  <a:lnTo>
                    <a:pt x="61" y="84"/>
                  </a:lnTo>
                  <a:lnTo>
                    <a:pt x="71" y="70"/>
                  </a:lnTo>
                  <a:lnTo>
                    <a:pt x="82" y="63"/>
                  </a:lnTo>
                  <a:lnTo>
                    <a:pt x="92" y="53"/>
                  </a:lnTo>
                  <a:lnTo>
                    <a:pt x="104" y="45"/>
                  </a:lnTo>
                  <a:lnTo>
                    <a:pt x="116" y="37"/>
                  </a:lnTo>
                  <a:lnTo>
                    <a:pt x="129" y="31"/>
                  </a:lnTo>
                  <a:lnTo>
                    <a:pt x="141" y="23"/>
                  </a:lnTo>
                  <a:lnTo>
                    <a:pt x="153" y="18"/>
                  </a:lnTo>
                  <a:lnTo>
                    <a:pt x="167" y="14"/>
                  </a:lnTo>
                  <a:lnTo>
                    <a:pt x="180" y="10"/>
                  </a:lnTo>
                  <a:lnTo>
                    <a:pt x="194" y="6"/>
                  </a:lnTo>
                  <a:lnTo>
                    <a:pt x="210" y="4"/>
                  </a:lnTo>
                  <a:lnTo>
                    <a:pt x="223" y="2"/>
                  </a:lnTo>
                  <a:lnTo>
                    <a:pt x="239" y="2"/>
                  </a:lnTo>
                  <a:lnTo>
                    <a:pt x="251" y="0"/>
                  </a:lnTo>
                  <a:lnTo>
                    <a:pt x="264" y="0"/>
                  </a:lnTo>
                  <a:lnTo>
                    <a:pt x="278" y="0"/>
                  </a:lnTo>
                  <a:lnTo>
                    <a:pt x="292" y="2"/>
                  </a:lnTo>
                  <a:lnTo>
                    <a:pt x="302" y="4"/>
                  </a:lnTo>
                  <a:lnTo>
                    <a:pt x="313" y="6"/>
                  </a:lnTo>
                  <a:lnTo>
                    <a:pt x="323" y="8"/>
                  </a:lnTo>
                  <a:lnTo>
                    <a:pt x="337" y="12"/>
                  </a:lnTo>
                  <a:lnTo>
                    <a:pt x="345" y="12"/>
                  </a:lnTo>
                  <a:lnTo>
                    <a:pt x="354" y="16"/>
                  </a:lnTo>
                  <a:lnTo>
                    <a:pt x="360" y="18"/>
                  </a:lnTo>
                  <a:lnTo>
                    <a:pt x="368" y="19"/>
                  </a:lnTo>
                  <a:lnTo>
                    <a:pt x="376" y="21"/>
                  </a:lnTo>
                  <a:lnTo>
                    <a:pt x="382" y="25"/>
                  </a:lnTo>
                  <a:lnTo>
                    <a:pt x="415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10" y="580"/>
              <a:ext cx="27" cy="23"/>
            </a:xfrm>
            <a:custGeom>
              <a:avLst/>
              <a:gdLst>
                <a:gd name="T0" fmla="*/ 0 w 53"/>
                <a:gd name="T1" fmla="*/ 35 h 45"/>
                <a:gd name="T2" fmla="*/ 30 w 53"/>
                <a:gd name="T3" fmla="*/ 20 h 45"/>
                <a:gd name="T4" fmla="*/ 53 w 53"/>
                <a:gd name="T5" fmla="*/ 0 h 45"/>
                <a:gd name="T6" fmla="*/ 43 w 53"/>
                <a:gd name="T7" fmla="*/ 24 h 45"/>
                <a:gd name="T8" fmla="*/ 43 w 53"/>
                <a:gd name="T9" fmla="*/ 45 h 45"/>
                <a:gd name="T10" fmla="*/ 0 w 53"/>
                <a:gd name="T11" fmla="*/ 35 h 45"/>
                <a:gd name="T12" fmla="*/ 0 w 53"/>
                <a:gd name="T13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45">
                  <a:moveTo>
                    <a:pt x="0" y="35"/>
                  </a:moveTo>
                  <a:lnTo>
                    <a:pt x="30" y="20"/>
                  </a:lnTo>
                  <a:lnTo>
                    <a:pt x="53" y="0"/>
                  </a:lnTo>
                  <a:lnTo>
                    <a:pt x="43" y="24"/>
                  </a:lnTo>
                  <a:lnTo>
                    <a:pt x="43" y="4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32" y="647"/>
              <a:ext cx="24" cy="37"/>
            </a:xfrm>
            <a:custGeom>
              <a:avLst/>
              <a:gdLst>
                <a:gd name="T0" fmla="*/ 0 w 49"/>
                <a:gd name="T1" fmla="*/ 32 h 75"/>
                <a:gd name="T2" fmla="*/ 32 w 49"/>
                <a:gd name="T3" fmla="*/ 0 h 75"/>
                <a:gd name="T4" fmla="*/ 49 w 49"/>
                <a:gd name="T5" fmla="*/ 0 h 75"/>
                <a:gd name="T6" fmla="*/ 49 w 49"/>
                <a:gd name="T7" fmla="*/ 14 h 75"/>
                <a:gd name="T8" fmla="*/ 16 w 49"/>
                <a:gd name="T9" fmla="*/ 30 h 75"/>
                <a:gd name="T10" fmla="*/ 36 w 49"/>
                <a:gd name="T11" fmla="*/ 47 h 75"/>
                <a:gd name="T12" fmla="*/ 39 w 49"/>
                <a:gd name="T13" fmla="*/ 61 h 75"/>
                <a:gd name="T14" fmla="*/ 28 w 49"/>
                <a:gd name="T15" fmla="*/ 75 h 75"/>
                <a:gd name="T16" fmla="*/ 16 w 49"/>
                <a:gd name="T17" fmla="*/ 69 h 75"/>
                <a:gd name="T18" fmla="*/ 0 w 49"/>
                <a:gd name="T19" fmla="*/ 32 h 75"/>
                <a:gd name="T20" fmla="*/ 0 w 49"/>
                <a:gd name="T21" fmla="*/ 3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75">
                  <a:moveTo>
                    <a:pt x="0" y="32"/>
                  </a:moveTo>
                  <a:lnTo>
                    <a:pt x="32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6" y="30"/>
                  </a:lnTo>
                  <a:lnTo>
                    <a:pt x="36" y="47"/>
                  </a:lnTo>
                  <a:lnTo>
                    <a:pt x="39" y="61"/>
                  </a:lnTo>
                  <a:lnTo>
                    <a:pt x="28" y="75"/>
                  </a:lnTo>
                  <a:lnTo>
                    <a:pt x="16" y="69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0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602" y="709"/>
              <a:ext cx="107" cy="169"/>
            </a:xfrm>
            <a:custGeom>
              <a:avLst/>
              <a:gdLst>
                <a:gd name="T0" fmla="*/ 157 w 216"/>
                <a:gd name="T1" fmla="*/ 106 h 337"/>
                <a:gd name="T2" fmla="*/ 159 w 216"/>
                <a:gd name="T3" fmla="*/ 100 h 337"/>
                <a:gd name="T4" fmla="*/ 169 w 216"/>
                <a:gd name="T5" fmla="*/ 88 h 337"/>
                <a:gd name="T6" fmla="*/ 175 w 216"/>
                <a:gd name="T7" fmla="*/ 78 h 337"/>
                <a:gd name="T8" fmla="*/ 182 w 216"/>
                <a:gd name="T9" fmla="*/ 70 h 337"/>
                <a:gd name="T10" fmla="*/ 188 w 216"/>
                <a:gd name="T11" fmla="*/ 65 h 337"/>
                <a:gd name="T12" fmla="*/ 196 w 216"/>
                <a:gd name="T13" fmla="*/ 57 h 337"/>
                <a:gd name="T14" fmla="*/ 198 w 216"/>
                <a:gd name="T15" fmla="*/ 47 h 337"/>
                <a:gd name="T16" fmla="*/ 202 w 216"/>
                <a:gd name="T17" fmla="*/ 39 h 337"/>
                <a:gd name="T18" fmla="*/ 206 w 216"/>
                <a:gd name="T19" fmla="*/ 33 h 337"/>
                <a:gd name="T20" fmla="*/ 210 w 216"/>
                <a:gd name="T21" fmla="*/ 29 h 337"/>
                <a:gd name="T22" fmla="*/ 214 w 216"/>
                <a:gd name="T23" fmla="*/ 23 h 337"/>
                <a:gd name="T24" fmla="*/ 216 w 216"/>
                <a:gd name="T25" fmla="*/ 21 h 337"/>
                <a:gd name="T26" fmla="*/ 216 w 216"/>
                <a:gd name="T27" fmla="*/ 18 h 337"/>
                <a:gd name="T28" fmla="*/ 214 w 216"/>
                <a:gd name="T29" fmla="*/ 10 h 337"/>
                <a:gd name="T30" fmla="*/ 208 w 216"/>
                <a:gd name="T31" fmla="*/ 4 h 337"/>
                <a:gd name="T32" fmla="*/ 202 w 216"/>
                <a:gd name="T33" fmla="*/ 2 h 337"/>
                <a:gd name="T34" fmla="*/ 196 w 216"/>
                <a:gd name="T35" fmla="*/ 0 h 337"/>
                <a:gd name="T36" fmla="*/ 196 w 216"/>
                <a:gd name="T37" fmla="*/ 0 h 337"/>
                <a:gd name="T38" fmla="*/ 188 w 216"/>
                <a:gd name="T39" fmla="*/ 4 h 337"/>
                <a:gd name="T40" fmla="*/ 179 w 216"/>
                <a:gd name="T41" fmla="*/ 16 h 337"/>
                <a:gd name="T42" fmla="*/ 169 w 216"/>
                <a:gd name="T43" fmla="*/ 21 h 337"/>
                <a:gd name="T44" fmla="*/ 161 w 216"/>
                <a:gd name="T45" fmla="*/ 31 h 337"/>
                <a:gd name="T46" fmla="*/ 149 w 216"/>
                <a:gd name="T47" fmla="*/ 41 h 337"/>
                <a:gd name="T48" fmla="*/ 141 w 216"/>
                <a:gd name="T49" fmla="*/ 53 h 337"/>
                <a:gd name="T50" fmla="*/ 130 w 216"/>
                <a:gd name="T51" fmla="*/ 65 h 337"/>
                <a:gd name="T52" fmla="*/ 118 w 216"/>
                <a:gd name="T53" fmla="*/ 76 h 337"/>
                <a:gd name="T54" fmla="*/ 108 w 216"/>
                <a:gd name="T55" fmla="*/ 86 h 337"/>
                <a:gd name="T56" fmla="*/ 98 w 216"/>
                <a:gd name="T57" fmla="*/ 96 h 337"/>
                <a:gd name="T58" fmla="*/ 90 w 216"/>
                <a:gd name="T59" fmla="*/ 104 h 337"/>
                <a:gd name="T60" fmla="*/ 85 w 216"/>
                <a:gd name="T61" fmla="*/ 112 h 337"/>
                <a:gd name="T62" fmla="*/ 81 w 216"/>
                <a:gd name="T63" fmla="*/ 118 h 337"/>
                <a:gd name="T64" fmla="*/ 81 w 216"/>
                <a:gd name="T65" fmla="*/ 120 h 337"/>
                <a:gd name="T66" fmla="*/ 32 w 216"/>
                <a:gd name="T67" fmla="*/ 139 h 337"/>
                <a:gd name="T68" fmla="*/ 18 w 216"/>
                <a:gd name="T69" fmla="*/ 157 h 337"/>
                <a:gd name="T70" fmla="*/ 18 w 216"/>
                <a:gd name="T71" fmla="*/ 161 h 337"/>
                <a:gd name="T72" fmla="*/ 16 w 216"/>
                <a:gd name="T73" fmla="*/ 172 h 337"/>
                <a:gd name="T74" fmla="*/ 14 w 216"/>
                <a:gd name="T75" fmla="*/ 180 h 337"/>
                <a:gd name="T76" fmla="*/ 12 w 216"/>
                <a:gd name="T77" fmla="*/ 190 h 337"/>
                <a:gd name="T78" fmla="*/ 12 w 216"/>
                <a:gd name="T79" fmla="*/ 200 h 337"/>
                <a:gd name="T80" fmla="*/ 12 w 216"/>
                <a:gd name="T81" fmla="*/ 210 h 337"/>
                <a:gd name="T82" fmla="*/ 8 w 216"/>
                <a:gd name="T83" fmla="*/ 220 h 337"/>
                <a:gd name="T84" fmla="*/ 6 w 216"/>
                <a:gd name="T85" fmla="*/ 229 h 337"/>
                <a:gd name="T86" fmla="*/ 4 w 216"/>
                <a:gd name="T87" fmla="*/ 239 h 337"/>
                <a:gd name="T88" fmla="*/ 4 w 216"/>
                <a:gd name="T89" fmla="*/ 249 h 337"/>
                <a:gd name="T90" fmla="*/ 2 w 216"/>
                <a:gd name="T91" fmla="*/ 257 h 337"/>
                <a:gd name="T92" fmla="*/ 0 w 216"/>
                <a:gd name="T93" fmla="*/ 265 h 337"/>
                <a:gd name="T94" fmla="*/ 0 w 216"/>
                <a:gd name="T95" fmla="*/ 269 h 337"/>
                <a:gd name="T96" fmla="*/ 0 w 216"/>
                <a:gd name="T97" fmla="*/ 271 h 337"/>
                <a:gd name="T98" fmla="*/ 10 w 216"/>
                <a:gd name="T99" fmla="*/ 312 h 337"/>
                <a:gd name="T100" fmla="*/ 18 w 216"/>
                <a:gd name="T101" fmla="*/ 337 h 337"/>
                <a:gd name="T102" fmla="*/ 180 w 216"/>
                <a:gd name="T103" fmla="*/ 237 h 337"/>
                <a:gd name="T104" fmla="*/ 202 w 216"/>
                <a:gd name="T105" fmla="*/ 190 h 337"/>
                <a:gd name="T106" fmla="*/ 184 w 216"/>
                <a:gd name="T107" fmla="*/ 163 h 337"/>
                <a:gd name="T108" fmla="*/ 184 w 216"/>
                <a:gd name="T109" fmla="*/ 149 h 337"/>
                <a:gd name="T110" fmla="*/ 165 w 216"/>
                <a:gd name="T111" fmla="*/ 129 h 337"/>
                <a:gd name="T112" fmla="*/ 165 w 216"/>
                <a:gd name="T113" fmla="*/ 116 h 337"/>
                <a:gd name="T114" fmla="*/ 157 w 216"/>
                <a:gd name="T115" fmla="*/ 106 h 337"/>
                <a:gd name="T116" fmla="*/ 157 w 216"/>
                <a:gd name="T117" fmla="*/ 10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6" h="337">
                  <a:moveTo>
                    <a:pt x="157" y="106"/>
                  </a:moveTo>
                  <a:lnTo>
                    <a:pt x="159" y="100"/>
                  </a:lnTo>
                  <a:lnTo>
                    <a:pt x="169" y="88"/>
                  </a:lnTo>
                  <a:lnTo>
                    <a:pt x="175" y="78"/>
                  </a:lnTo>
                  <a:lnTo>
                    <a:pt x="182" y="70"/>
                  </a:lnTo>
                  <a:lnTo>
                    <a:pt x="188" y="65"/>
                  </a:lnTo>
                  <a:lnTo>
                    <a:pt x="196" y="57"/>
                  </a:lnTo>
                  <a:lnTo>
                    <a:pt x="198" y="47"/>
                  </a:lnTo>
                  <a:lnTo>
                    <a:pt x="202" y="39"/>
                  </a:lnTo>
                  <a:lnTo>
                    <a:pt x="206" y="33"/>
                  </a:lnTo>
                  <a:lnTo>
                    <a:pt x="210" y="29"/>
                  </a:lnTo>
                  <a:lnTo>
                    <a:pt x="214" y="23"/>
                  </a:lnTo>
                  <a:lnTo>
                    <a:pt x="216" y="21"/>
                  </a:lnTo>
                  <a:lnTo>
                    <a:pt x="216" y="18"/>
                  </a:lnTo>
                  <a:lnTo>
                    <a:pt x="214" y="10"/>
                  </a:lnTo>
                  <a:lnTo>
                    <a:pt x="208" y="4"/>
                  </a:lnTo>
                  <a:lnTo>
                    <a:pt x="202" y="2"/>
                  </a:lnTo>
                  <a:lnTo>
                    <a:pt x="196" y="0"/>
                  </a:lnTo>
                  <a:lnTo>
                    <a:pt x="188" y="4"/>
                  </a:lnTo>
                  <a:lnTo>
                    <a:pt x="179" y="16"/>
                  </a:lnTo>
                  <a:lnTo>
                    <a:pt x="169" y="21"/>
                  </a:lnTo>
                  <a:lnTo>
                    <a:pt x="161" y="31"/>
                  </a:lnTo>
                  <a:lnTo>
                    <a:pt x="149" y="41"/>
                  </a:lnTo>
                  <a:lnTo>
                    <a:pt x="141" y="53"/>
                  </a:lnTo>
                  <a:lnTo>
                    <a:pt x="130" y="65"/>
                  </a:lnTo>
                  <a:lnTo>
                    <a:pt x="118" y="76"/>
                  </a:lnTo>
                  <a:lnTo>
                    <a:pt x="108" y="86"/>
                  </a:lnTo>
                  <a:lnTo>
                    <a:pt x="98" y="96"/>
                  </a:lnTo>
                  <a:lnTo>
                    <a:pt x="90" y="104"/>
                  </a:lnTo>
                  <a:lnTo>
                    <a:pt x="85" y="112"/>
                  </a:lnTo>
                  <a:lnTo>
                    <a:pt x="81" y="118"/>
                  </a:lnTo>
                  <a:lnTo>
                    <a:pt x="81" y="120"/>
                  </a:lnTo>
                  <a:lnTo>
                    <a:pt x="32" y="139"/>
                  </a:lnTo>
                  <a:lnTo>
                    <a:pt x="18" y="157"/>
                  </a:lnTo>
                  <a:lnTo>
                    <a:pt x="18" y="161"/>
                  </a:lnTo>
                  <a:lnTo>
                    <a:pt x="16" y="172"/>
                  </a:lnTo>
                  <a:lnTo>
                    <a:pt x="14" y="180"/>
                  </a:lnTo>
                  <a:lnTo>
                    <a:pt x="12" y="190"/>
                  </a:lnTo>
                  <a:lnTo>
                    <a:pt x="12" y="200"/>
                  </a:lnTo>
                  <a:lnTo>
                    <a:pt x="12" y="210"/>
                  </a:lnTo>
                  <a:lnTo>
                    <a:pt x="8" y="220"/>
                  </a:lnTo>
                  <a:lnTo>
                    <a:pt x="6" y="229"/>
                  </a:lnTo>
                  <a:lnTo>
                    <a:pt x="4" y="239"/>
                  </a:lnTo>
                  <a:lnTo>
                    <a:pt x="4" y="249"/>
                  </a:lnTo>
                  <a:lnTo>
                    <a:pt x="2" y="257"/>
                  </a:lnTo>
                  <a:lnTo>
                    <a:pt x="0" y="265"/>
                  </a:lnTo>
                  <a:lnTo>
                    <a:pt x="0" y="269"/>
                  </a:lnTo>
                  <a:lnTo>
                    <a:pt x="0" y="271"/>
                  </a:lnTo>
                  <a:lnTo>
                    <a:pt x="10" y="312"/>
                  </a:lnTo>
                  <a:lnTo>
                    <a:pt x="18" y="337"/>
                  </a:lnTo>
                  <a:lnTo>
                    <a:pt x="180" y="237"/>
                  </a:lnTo>
                  <a:lnTo>
                    <a:pt x="202" y="190"/>
                  </a:lnTo>
                  <a:lnTo>
                    <a:pt x="184" y="163"/>
                  </a:lnTo>
                  <a:lnTo>
                    <a:pt x="184" y="149"/>
                  </a:lnTo>
                  <a:lnTo>
                    <a:pt x="165" y="129"/>
                  </a:lnTo>
                  <a:lnTo>
                    <a:pt x="165" y="116"/>
                  </a:lnTo>
                  <a:lnTo>
                    <a:pt x="157" y="106"/>
                  </a:lnTo>
                  <a:close/>
                </a:path>
              </a:pathLst>
            </a:custGeom>
            <a:solidFill>
              <a:srgbClr val="E0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644" y="715"/>
              <a:ext cx="62" cy="58"/>
            </a:xfrm>
            <a:custGeom>
              <a:avLst/>
              <a:gdLst>
                <a:gd name="T0" fmla="*/ 17 w 125"/>
                <a:gd name="T1" fmla="*/ 113 h 115"/>
                <a:gd name="T2" fmla="*/ 60 w 125"/>
                <a:gd name="T3" fmla="*/ 98 h 115"/>
                <a:gd name="T4" fmla="*/ 80 w 125"/>
                <a:gd name="T5" fmla="*/ 80 h 115"/>
                <a:gd name="T6" fmla="*/ 80 w 125"/>
                <a:gd name="T7" fmla="*/ 78 h 115"/>
                <a:gd name="T8" fmla="*/ 84 w 125"/>
                <a:gd name="T9" fmla="*/ 72 h 115"/>
                <a:gd name="T10" fmla="*/ 90 w 125"/>
                <a:gd name="T11" fmla="*/ 62 h 115"/>
                <a:gd name="T12" fmla="*/ 97 w 125"/>
                <a:gd name="T13" fmla="*/ 55 h 115"/>
                <a:gd name="T14" fmla="*/ 103 w 125"/>
                <a:gd name="T15" fmla="*/ 45 h 115"/>
                <a:gd name="T16" fmla="*/ 111 w 125"/>
                <a:gd name="T17" fmla="*/ 33 h 115"/>
                <a:gd name="T18" fmla="*/ 117 w 125"/>
                <a:gd name="T19" fmla="*/ 25 h 115"/>
                <a:gd name="T20" fmla="*/ 123 w 125"/>
                <a:gd name="T21" fmla="*/ 17 h 115"/>
                <a:gd name="T22" fmla="*/ 125 w 125"/>
                <a:gd name="T23" fmla="*/ 6 h 115"/>
                <a:gd name="T24" fmla="*/ 121 w 125"/>
                <a:gd name="T25" fmla="*/ 2 h 115"/>
                <a:gd name="T26" fmla="*/ 115 w 125"/>
                <a:gd name="T27" fmla="*/ 0 h 115"/>
                <a:gd name="T28" fmla="*/ 113 w 125"/>
                <a:gd name="T29" fmla="*/ 2 h 115"/>
                <a:gd name="T30" fmla="*/ 111 w 125"/>
                <a:gd name="T31" fmla="*/ 2 h 115"/>
                <a:gd name="T32" fmla="*/ 109 w 125"/>
                <a:gd name="T33" fmla="*/ 6 h 115"/>
                <a:gd name="T34" fmla="*/ 101 w 125"/>
                <a:gd name="T35" fmla="*/ 11 h 115"/>
                <a:gd name="T36" fmla="*/ 92 w 125"/>
                <a:gd name="T37" fmla="*/ 21 h 115"/>
                <a:gd name="T38" fmla="*/ 84 w 125"/>
                <a:gd name="T39" fmla="*/ 25 h 115"/>
                <a:gd name="T40" fmla="*/ 76 w 125"/>
                <a:gd name="T41" fmla="*/ 35 h 115"/>
                <a:gd name="T42" fmla="*/ 66 w 125"/>
                <a:gd name="T43" fmla="*/ 43 h 115"/>
                <a:gd name="T44" fmla="*/ 60 w 125"/>
                <a:gd name="T45" fmla="*/ 51 h 115"/>
                <a:gd name="T46" fmla="*/ 48 w 125"/>
                <a:gd name="T47" fmla="*/ 64 h 115"/>
                <a:gd name="T48" fmla="*/ 45 w 125"/>
                <a:gd name="T49" fmla="*/ 70 h 115"/>
                <a:gd name="T50" fmla="*/ 0 w 125"/>
                <a:gd name="T51" fmla="*/ 115 h 115"/>
                <a:gd name="T52" fmla="*/ 17 w 125"/>
                <a:gd name="T53" fmla="*/ 113 h 115"/>
                <a:gd name="T54" fmla="*/ 17 w 125"/>
                <a:gd name="T55" fmla="*/ 11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5" h="115">
                  <a:moveTo>
                    <a:pt x="17" y="113"/>
                  </a:moveTo>
                  <a:lnTo>
                    <a:pt x="60" y="98"/>
                  </a:lnTo>
                  <a:lnTo>
                    <a:pt x="80" y="80"/>
                  </a:lnTo>
                  <a:lnTo>
                    <a:pt x="80" y="78"/>
                  </a:lnTo>
                  <a:lnTo>
                    <a:pt x="84" y="72"/>
                  </a:lnTo>
                  <a:lnTo>
                    <a:pt x="90" y="62"/>
                  </a:lnTo>
                  <a:lnTo>
                    <a:pt x="97" y="55"/>
                  </a:lnTo>
                  <a:lnTo>
                    <a:pt x="103" y="45"/>
                  </a:lnTo>
                  <a:lnTo>
                    <a:pt x="111" y="33"/>
                  </a:lnTo>
                  <a:lnTo>
                    <a:pt x="117" y="25"/>
                  </a:lnTo>
                  <a:lnTo>
                    <a:pt x="123" y="17"/>
                  </a:lnTo>
                  <a:lnTo>
                    <a:pt x="125" y="6"/>
                  </a:lnTo>
                  <a:lnTo>
                    <a:pt x="121" y="2"/>
                  </a:lnTo>
                  <a:lnTo>
                    <a:pt x="115" y="0"/>
                  </a:lnTo>
                  <a:lnTo>
                    <a:pt x="113" y="2"/>
                  </a:lnTo>
                  <a:lnTo>
                    <a:pt x="111" y="2"/>
                  </a:lnTo>
                  <a:lnTo>
                    <a:pt x="109" y="6"/>
                  </a:lnTo>
                  <a:lnTo>
                    <a:pt x="101" y="11"/>
                  </a:lnTo>
                  <a:lnTo>
                    <a:pt x="92" y="21"/>
                  </a:lnTo>
                  <a:lnTo>
                    <a:pt x="84" y="25"/>
                  </a:lnTo>
                  <a:lnTo>
                    <a:pt x="76" y="35"/>
                  </a:lnTo>
                  <a:lnTo>
                    <a:pt x="66" y="43"/>
                  </a:lnTo>
                  <a:lnTo>
                    <a:pt x="60" y="51"/>
                  </a:lnTo>
                  <a:lnTo>
                    <a:pt x="48" y="64"/>
                  </a:lnTo>
                  <a:lnTo>
                    <a:pt x="45" y="70"/>
                  </a:lnTo>
                  <a:lnTo>
                    <a:pt x="0" y="115"/>
                  </a:lnTo>
                  <a:lnTo>
                    <a:pt x="17" y="113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595" y="775"/>
              <a:ext cx="106" cy="114"/>
            </a:xfrm>
            <a:custGeom>
              <a:avLst/>
              <a:gdLst>
                <a:gd name="T0" fmla="*/ 123 w 211"/>
                <a:gd name="T1" fmla="*/ 38 h 230"/>
                <a:gd name="T2" fmla="*/ 113 w 211"/>
                <a:gd name="T3" fmla="*/ 41 h 230"/>
                <a:gd name="T4" fmla="*/ 92 w 211"/>
                <a:gd name="T5" fmla="*/ 45 h 230"/>
                <a:gd name="T6" fmla="*/ 70 w 211"/>
                <a:gd name="T7" fmla="*/ 47 h 230"/>
                <a:gd name="T8" fmla="*/ 68 w 211"/>
                <a:gd name="T9" fmla="*/ 51 h 230"/>
                <a:gd name="T10" fmla="*/ 78 w 211"/>
                <a:gd name="T11" fmla="*/ 65 h 230"/>
                <a:gd name="T12" fmla="*/ 84 w 211"/>
                <a:gd name="T13" fmla="*/ 85 h 230"/>
                <a:gd name="T14" fmla="*/ 84 w 211"/>
                <a:gd name="T15" fmla="*/ 104 h 230"/>
                <a:gd name="T16" fmla="*/ 78 w 211"/>
                <a:gd name="T17" fmla="*/ 130 h 230"/>
                <a:gd name="T18" fmla="*/ 74 w 211"/>
                <a:gd name="T19" fmla="*/ 149 h 230"/>
                <a:gd name="T20" fmla="*/ 72 w 211"/>
                <a:gd name="T21" fmla="*/ 165 h 230"/>
                <a:gd name="T22" fmla="*/ 64 w 211"/>
                <a:gd name="T23" fmla="*/ 171 h 230"/>
                <a:gd name="T24" fmla="*/ 47 w 211"/>
                <a:gd name="T25" fmla="*/ 185 h 230"/>
                <a:gd name="T26" fmla="*/ 35 w 211"/>
                <a:gd name="T27" fmla="*/ 191 h 230"/>
                <a:gd name="T28" fmla="*/ 31 w 211"/>
                <a:gd name="T29" fmla="*/ 189 h 230"/>
                <a:gd name="T30" fmla="*/ 25 w 211"/>
                <a:gd name="T31" fmla="*/ 169 h 230"/>
                <a:gd name="T32" fmla="*/ 23 w 211"/>
                <a:gd name="T33" fmla="*/ 145 h 230"/>
                <a:gd name="T34" fmla="*/ 23 w 211"/>
                <a:gd name="T35" fmla="*/ 128 h 230"/>
                <a:gd name="T36" fmla="*/ 23 w 211"/>
                <a:gd name="T37" fmla="*/ 108 h 230"/>
                <a:gd name="T38" fmla="*/ 0 w 211"/>
                <a:gd name="T39" fmla="*/ 165 h 230"/>
                <a:gd name="T40" fmla="*/ 33 w 211"/>
                <a:gd name="T41" fmla="*/ 228 h 230"/>
                <a:gd name="T42" fmla="*/ 49 w 211"/>
                <a:gd name="T43" fmla="*/ 220 h 230"/>
                <a:gd name="T44" fmla="*/ 72 w 211"/>
                <a:gd name="T45" fmla="*/ 208 h 230"/>
                <a:gd name="T46" fmla="*/ 98 w 211"/>
                <a:gd name="T47" fmla="*/ 196 h 230"/>
                <a:gd name="T48" fmla="*/ 123 w 211"/>
                <a:gd name="T49" fmla="*/ 183 h 230"/>
                <a:gd name="T50" fmla="*/ 143 w 211"/>
                <a:gd name="T51" fmla="*/ 171 h 230"/>
                <a:gd name="T52" fmla="*/ 162 w 211"/>
                <a:gd name="T53" fmla="*/ 157 h 230"/>
                <a:gd name="T54" fmla="*/ 190 w 211"/>
                <a:gd name="T55" fmla="*/ 151 h 230"/>
                <a:gd name="T56" fmla="*/ 197 w 211"/>
                <a:gd name="T57" fmla="*/ 92 h 230"/>
                <a:gd name="T58" fmla="*/ 170 w 211"/>
                <a:gd name="T59" fmla="*/ 100 h 230"/>
                <a:gd name="T60" fmla="*/ 186 w 211"/>
                <a:gd name="T61" fmla="*/ 47 h 230"/>
                <a:gd name="T62" fmla="*/ 107 w 211"/>
                <a:gd name="T63" fmla="*/ 110 h 230"/>
                <a:gd name="T64" fmla="*/ 103 w 211"/>
                <a:gd name="T65" fmla="*/ 69 h 230"/>
                <a:gd name="T66" fmla="*/ 127 w 211"/>
                <a:gd name="T67" fmla="*/ 57 h 230"/>
                <a:gd name="T68" fmla="*/ 150 w 211"/>
                <a:gd name="T69" fmla="*/ 38 h 230"/>
                <a:gd name="T70" fmla="*/ 164 w 211"/>
                <a:gd name="T71" fmla="*/ 20 h 230"/>
                <a:gd name="T72" fmla="*/ 168 w 211"/>
                <a:gd name="T73" fmla="*/ 0 h 230"/>
                <a:gd name="T74" fmla="*/ 125 w 211"/>
                <a:gd name="T75" fmla="*/ 3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1" h="230">
                  <a:moveTo>
                    <a:pt x="125" y="38"/>
                  </a:moveTo>
                  <a:lnTo>
                    <a:pt x="123" y="38"/>
                  </a:lnTo>
                  <a:lnTo>
                    <a:pt x="119" y="40"/>
                  </a:lnTo>
                  <a:lnTo>
                    <a:pt x="113" y="41"/>
                  </a:lnTo>
                  <a:lnTo>
                    <a:pt x="105" y="45"/>
                  </a:lnTo>
                  <a:lnTo>
                    <a:pt x="92" y="45"/>
                  </a:lnTo>
                  <a:lnTo>
                    <a:pt x="78" y="47"/>
                  </a:lnTo>
                  <a:lnTo>
                    <a:pt x="70" y="47"/>
                  </a:lnTo>
                  <a:lnTo>
                    <a:pt x="66" y="49"/>
                  </a:lnTo>
                  <a:lnTo>
                    <a:pt x="68" y="51"/>
                  </a:lnTo>
                  <a:lnTo>
                    <a:pt x="76" y="61"/>
                  </a:lnTo>
                  <a:lnTo>
                    <a:pt x="78" y="65"/>
                  </a:lnTo>
                  <a:lnTo>
                    <a:pt x="82" y="75"/>
                  </a:lnTo>
                  <a:lnTo>
                    <a:pt x="84" y="85"/>
                  </a:lnTo>
                  <a:lnTo>
                    <a:pt x="84" y="96"/>
                  </a:lnTo>
                  <a:lnTo>
                    <a:pt x="84" y="104"/>
                  </a:lnTo>
                  <a:lnTo>
                    <a:pt x="82" y="118"/>
                  </a:lnTo>
                  <a:lnTo>
                    <a:pt x="78" y="130"/>
                  </a:lnTo>
                  <a:lnTo>
                    <a:pt x="78" y="141"/>
                  </a:lnTo>
                  <a:lnTo>
                    <a:pt x="74" y="149"/>
                  </a:lnTo>
                  <a:lnTo>
                    <a:pt x="72" y="159"/>
                  </a:lnTo>
                  <a:lnTo>
                    <a:pt x="72" y="165"/>
                  </a:lnTo>
                  <a:lnTo>
                    <a:pt x="72" y="167"/>
                  </a:lnTo>
                  <a:lnTo>
                    <a:pt x="64" y="171"/>
                  </a:lnTo>
                  <a:lnTo>
                    <a:pt x="55" y="181"/>
                  </a:lnTo>
                  <a:lnTo>
                    <a:pt x="47" y="185"/>
                  </a:lnTo>
                  <a:lnTo>
                    <a:pt x="39" y="189"/>
                  </a:lnTo>
                  <a:lnTo>
                    <a:pt x="35" y="191"/>
                  </a:lnTo>
                  <a:lnTo>
                    <a:pt x="33" y="192"/>
                  </a:lnTo>
                  <a:lnTo>
                    <a:pt x="31" y="189"/>
                  </a:lnTo>
                  <a:lnTo>
                    <a:pt x="29" y="181"/>
                  </a:lnTo>
                  <a:lnTo>
                    <a:pt x="25" y="169"/>
                  </a:lnTo>
                  <a:lnTo>
                    <a:pt x="25" y="155"/>
                  </a:lnTo>
                  <a:lnTo>
                    <a:pt x="23" y="145"/>
                  </a:lnTo>
                  <a:lnTo>
                    <a:pt x="23" y="138"/>
                  </a:lnTo>
                  <a:lnTo>
                    <a:pt x="23" y="128"/>
                  </a:lnTo>
                  <a:lnTo>
                    <a:pt x="23" y="120"/>
                  </a:lnTo>
                  <a:lnTo>
                    <a:pt x="23" y="108"/>
                  </a:lnTo>
                  <a:lnTo>
                    <a:pt x="23" y="104"/>
                  </a:lnTo>
                  <a:lnTo>
                    <a:pt x="0" y="165"/>
                  </a:lnTo>
                  <a:lnTo>
                    <a:pt x="33" y="230"/>
                  </a:lnTo>
                  <a:lnTo>
                    <a:pt x="33" y="228"/>
                  </a:lnTo>
                  <a:lnTo>
                    <a:pt x="39" y="224"/>
                  </a:lnTo>
                  <a:lnTo>
                    <a:pt x="49" y="220"/>
                  </a:lnTo>
                  <a:lnTo>
                    <a:pt x="60" y="216"/>
                  </a:lnTo>
                  <a:lnTo>
                    <a:pt x="72" y="208"/>
                  </a:lnTo>
                  <a:lnTo>
                    <a:pt x="84" y="202"/>
                  </a:lnTo>
                  <a:lnTo>
                    <a:pt x="98" y="196"/>
                  </a:lnTo>
                  <a:lnTo>
                    <a:pt x="111" y="191"/>
                  </a:lnTo>
                  <a:lnTo>
                    <a:pt x="123" y="183"/>
                  </a:lnTo>
                  <a:lnTo>
                    <a:pt x="135" y="177"/>
                  </a:lnTo>
                  <a:lnTo>
                    <a:pt x="143" y="171"/>
                  </a:lnTo>
                  <a:lnTo>
                    <a:pt x="152" y="165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90" y="151"/>
                  </a:lnTo>
                  <a:lnTo>
                    <a:pt x="211" y="118"/>
                  </a:lnTo>
                  <a:lnTo>
                    <a:pt x="197" y="92"/>
                  </a:lnTo>
                  <a:lnTo>
                    <a:pt x="209" y="71"/>
                  </a:lnTo>
                  <a:lnTo>
                    <a:pt x="170" y="100"/>
                  </a:lnTo>
                  <a:lnTo>
                    <a:pt x="160" y="89"/>
                  </a:lnTo>
                  <a:lnTo>
                    <a:pt x="186" y="47"/>
                  </a:lnTo>
                  <a:lnTo>
                    <a:pt x="143" y="92"/>
                  </a:lnTo>
                  <a:lnTo>
                    <a:pt x="107" y="110"/>
                  </a:lnTo>
                  <a:lnTo>
                    <a:pt x="101" y="71"/>
                  </a:lnTo>
                  <a:lnTo>
                    <a:pt x="103" y="69"/>
                  </a:lnTo>
                  <a:lnTo>
                    <a:pt x="113" y="65"/>
                  </a:lnTo>
                  <a:lnTo>
                    <a:pt x="127" y="57"/>
                  </a:lnTo>
                  <a:lnTo>
                    <a:pt x="141" y="49"/>
                  </a:lnTo>
                  <a:lnTo>
                    <a:pt x="150" y="38"/>
                  </a:lnTo>
                  <a:lnTo>
                    <a:pt x="158" y="28"/>
                  </a:lnTo>
                  <a:lnTo>
                    <a:pt x="164" y="20"/>
                  </a:lnTo>
                  <a:lnTo>
                    <a:pt x="168" y="18"/>
                  </a:lnTo>
                  <a:lnTo>
                    <a:pt x="168" y="0"/>
                  </a:lnTo>
                  <a:lnTo>
                    <a:pt x="143" y="28"/>
                  </a:lnTo>
                  <a:lnTo>
                    <a:pt x="125" y="38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291" y="757"/>
              <a:ext cx="56" cy="163"/>
            </a:xfrm>
            <a:custGeom>
              <a:avLst/>
              <a:gdLst>
                <a:gd name="T0" fmla="*/ 0 w 114"/>
                <a:gd name="T1" fmla="*/ 0 h 326"/>
                <a:gd name="T2" fmla="*/ 75 w 114"/>
                <a:gd name="T3" fmla="*/ 78 h 326"/>
                <a:gd name="T4" fmla="*/ 75 w 114"/>
                <a:gd name="T5" fmla="*/ 80 h 326"/>
                <a:gd name="T6" fmla="*/ 76 w 114"/>
                <a:gd name="T7" fmla="*/ 88 h 326"/>
                <a:gd name="T8" fmla="*/ 78 w 114"/>
                <a:gd name="T9" fmla="*/ 94 h 326"/>
                <a:gd name="T10" fmla="*/ 82 w 114"/>
                <a:gd name="T11" fmla="*/ 100 h 326"/>
                <a:gd name="T12" fmla="*/ 82 w 114"/>
                <a:gd name="T13" fmla="*/ 108 h 326"/>
                <a:gd name="T14" fmla="*/ 88 w 114"/>
                <a:gd name="T15" fmla="*/ 118 h 326"/>
                <a:gd name="T16" fmla="*/ 90 w 114"/>
                <a:gd name="T17" fmla="*/ 126 h 326"/>
                <a:gd name="T18" fmla="*/ 94 w 114"/>
                <a:gd name="T19" fmla="*/ 133 h 326"/>
                <a:gd name="T20" fmla="*/ 96 w 114"/>
                <a:gd name="T21" fmla="*/ 145 h 326"/>
                <a:gd name="T22" fmla="*/ 100 w 114"/>
                <a:gd name="T23" fmla="*/ 157 h 326"/>
                <a:gd name="T24" fmla="*/ 102 w 114"/>
                <a:gd name="T25" fmla="*/ 167 h 326"/>
                <a:gd name="T26" fmla="*/ 104 w 114"/>
                <a:gd name="T27" fmla="*/ 180 h 326"/>
                <a:gd name="T28" fmla="*/ 108 w 114"/>
                <a:gd name="T29" fmla="*/ 190 h 326"/>
                <a:gd name="T30" fmla="*/ 110 w 114"/>
                <a:gd name="T31" fmla="*/ 204 h 326"/>
                <a:gd name="T32" fmla="*/ 110 w 114"/>
                <a:gd name="T33" fmla="*/ 214 h 326"/>
                <a:gd name="T34" fmla="*/ 112 w 114"/>
                <a:gd name="T35" fmla="*/ 226 h 326"/>
                <a:gd name="T36" fmla="*/ 112 w 114"/>
                <a:gd name="T37" fmla="*/ 235 h 326"/>
                <a:gd name="T38" fmla="*/ 114 w 114"/>
                <a:gd name="T39" fmla="*/ 247 h 326"/>
                <a:gd name="T40" fmla="*/ 114 w 114"/>
                <a:gd name="T41" fmla="*/ 257 h 326"/>
                <a:gd name="T42" fmla="*/ 114 w 114"/>
                <a:gd name="T43" fmla="*/ 267 h 326"/>
                <a:gd name="T44" fmla="*/ 114 w 114"/>
                <a:gd name="T45" fmla="*/ 277 h 326"/>
                <a:gd name="T46" fmla="*/ 114 w 114"/>
                <a:gd name="T47" fmla="*/ 286 h 326"/>
                <a:gd name="T48" fmla="*/ 114 w 114"/>
                <a:gd name="T49" fmla="*/ 294 h 326"/>
                <a:gd name="T50" fmla="*/ 114 w 114"/>
                <a:gd name="T51" fmla="*/ 302 h 326"/>
                <a:gd name="T52" fmla="*/ 114 w 114"/>
                <a:gd name="T53" fmla="*/ 308 h 326"/>
                <a:gd name="T54" fmla="*/ 114 w 114"/>
                <a:gd name="T55" fmla="*/ 316 h 326"/>
                <a:gd name="T56" fmla="*/ 114 w 114"/>
                <a:gd name="T57" fmla="*/ 324 h 326"/>
                <a:gd name="T58" fmla="*/ 114 w 114"/>
                <a:gd name="T59" fmla="*/ 326 h 326"/>
                <a:gd name="T60" fmla="*/ 80 w 114"/>
                <a:gd name="T61" fmla="*/ 312 h 326"/>
                <a:gd name="T62" fmla="*/ 75 w 114"/>
                <a:gd name="T63" fmla="*/ 251 h 326"/>
                <a:gd name="T64" fmla="*/ 75 w 114"/>
                <a:gd name="T65" fmla="*/ 247 h 326"/>
                <a:gd name="T66" fmla="*/ 75 w 114"/>
                <a:gd name="T67" fmla="*/ 239 h 326"/>
                <a:gd name="T68" fmla="*/ 75 w 114"/>
                <a:gd name="T69" fmla="*/ 229 h 326"/>
                <a:gd name="T70" fmla="*/ 75 w 114"/>
                <a:gd name="T71" fmla="*/ 218 h 326"/>
                <a:gd name="T72" fmla="*/ 73 w 114"/>
                <a:gd name="T73" fmla="*/ 208 h 326"/>
                <a:gd name="T74" fmla="*/ 73 w 114"/>
                <a:gd name="T75" fmla="*/ 200 h 326"/>
                <a:gd name="T76" fmla="*/ 73 w 114"/>
                <a:gd name="T77" fmla="*/ 192 h 326"/>
                <a:gd name="T78" fmla="*/ 73 w 114"/>
                <a:gd name="T79" fmla="*/ 184 h 326"/>
                <a:gd name="T80" fmla="*/ 71 w 114"/>
                <a:gd name="T81" fmla="*/ 175 h 326"/>
                <a:gd name="T82" fmla="*/ 71 w 114"/>
                <a:gd name="T83" fmla="*/ 167 h 326"/>
                <a:gd name="T84" fmla="*/ 69 w 114"/>
                <a:gd name="T85" fmla="*/ 157 h 326"/>
                <a:gd name="T86" fmla="*/ 69 w 114"/>
                <a:gd name="T87" fmla="*/ 149 h 326"/>
                <a:gd name="T88" fmla="*/ 67 w 114"/>
                <a:gd name="T89" fmla="*/ 139 h 326"/>
                <a:gd name="T90" fmla="*/ 63 w 114"/>
                <a:gd name="T91" fmla="*/ 129 h 326"/>
                <a:gd name="T92" fmla="*/ 59 w 114"/>
                <a:gd name="T93" fmla="*/ 120 h 326"/>
                <a:gd name="T94" fmla="*/ 55 w 114"/>
                <a:gd name="T95" fmla="*/ 112 h 326"/>
                <a:gd name="T96" fmla="*/ 49 w 114"/>
                <a:gd name="T97" fmla="*/ 102 h 326"/>
                <a:gd name="T98" fmla="*/ 45 w 114"/>
                <a:gd name="T99" fmla="*/ 94 h 326"/>
                <a:gd name="T100" fmla="*/ 39 w 114"/>
                <a:gd name="T101" fmla="*/ 84 h 326"/>
                <a:gd name="T102" fmla="*/ 35 w 114"/>
                <a:gd name="T103" fmla="*/ 78 h 326"/>
                <a:gd name="T104" fmla="*/ 22 w 114"/>
                <a:gd name="T105" fmla="*/ 63 h 326"/>
                <a:gd name="T106" fmla="*/ 14 w 114"/>
                <a:gd name="T107" fmla="*/ 53 h 326"/>
                <a:gd name="T108" fmla="*/ 8 w 114"/>
                <a:gd name="T109" fmla="*/ 47 h 326"/>
                <a:gd name="T110" fmla="*/ 6 w 114"/>
                <a:gd name="T111" fmla="*/ 45 h 326"/>
                <a:gd name="T112" fmla="*/ 0 w 114"/>
                <a:gd name="T113" fmla="*/ 0 h 326"/>
                <a:gd name="T114" fmla="*/ 0 w 114"/>
                <a:gd name="T115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4" h="326">
                  <a:moveTo>
                    <a:pt x="0" y="0"/>
                  </a:moveTo>
                  <a:lnTo>
                    <a:pt x="75" y="78"/>
                  </a:lnTo>
                  <a:lnTo>
                    <a:pt x="75" y="80"/>
                  </a:lnTo>
                  <a:lnTo>
                    <a:pt x="76" y="88"/>
                  </a:lnTo>
                  <a:lnTo>
                    <a:pt x="78" y="94"/>
                  </a:lnTo>
                  <a:lnTo>
                    <a:pt x="82" y="100"/>
                  </a:lnTo>
                  <a:lnTo>
                    <a:pt x="82" y="108"/>
                  </a:lnTo>
                  <a:lnTo>
                    <a:pt x="88" y="118"/>
                  </a:lnTo>
                  <a:lnTo>
                    <a:pt x="90" y="126"/>
                  </a:lnTo>
                  <a:lnTo>
                    <a:pt x="94" y="133"/>
                  </a:lnTo>
                  <a:lnTo>
                    <a:pt x="96" y="145"/>
                  </a:lnTo>
                  <a:lnTo>
                    <a:pt x="100" y="157"/>
                  </a:lnTo>
                  <a:lnTo>
                    <a:pt x="102" y="167"/>
                  </a:lnTo>
                  <a:lnTo>
                    <a:pt x="104" y="180"/>
                  </a:lnTo>
                  <a:lnTo>
                    <a:pt x="108" y="190"/>
                  </a:lnTo>
                  <a:lnTo>
                    <a:pt x="110" y="204"/>
                  </a:lnTo>
                  <a:lnTo>
                    <a:pt x="110" y="214"/>
                  </a:lnTo>
                  <a:lnTo>
                    <a:pt x="112" y="226"/>
                  </a:lnTo>
                  <a:lnTo>
                    <a:pt x="112" y="235"/>
                  </a:lnTo>
                  <a:lnTo>
                    <a:pt x="114" y="247"/>
                  </a:lnTo>
                  <a:lnTo>
                    <a:pt x="114" y="257"/>
                  </a:lnTo>
                  <a:lnTo>
                    <a:pt x="114" y="267"/>
                  </a:lnTo>
                  <a:lnTo>
                    <a:pt x="114" y="277"/>
                  </a:lnTo>
                  <a:lnTo>
                    <a:pt x="114" y="286"/>
                  </a:lnTo>
                  <a:lnTo>
                    <a:pt x="114" y="294"/>
                  </a:lnTo>
                  <a:lnTo>
                    <a:pt x="114" y="302"/>
                  </a:lnTo>
                  <a:lnTo>
                    <a:pt x="114" y="308"/>
                  </a:lnTo>
                  <a:lnTo>
                    <a:pt x="114" y="316"/>
                  </a:lnTo>
                  <a:lnTo>
                    <a:pt x="114" y="324"/>
                  </a:lnTo>
                  <a:lnTo>
                    <a:pt x="114" y="326"/>
                  </a:lnTo>
                  <a:lnTo>
                    <a:pt x="80" y="312"/>
                  </a:lnTo>
                  <a:lnTo>
                    <a:pt x="75" y="251"/>
                  </a:lnTo>
                  <a:lnTo>
                    <a:pt x="75" y="247"/>
                  </a:lnTo>
                  <a:lnTo>
                    <a:pt x="75" y="239"/>
                  </a:lnTo>
                  <a:lnTo>
                    <a:pt x="75" y="229"/>
                  </a:lnTo>
                  <a:lnTo>
                    <a:pt x="75" y="218"/>
                  </a:lnTo>
                  <a:lnTo>
                    <a:pt x="73" y="208"/>
                  </a:lnTo>
                  <a:lnTo>
                    <a:pt x="73" y="200"/>
                  </a:lnTo>
                  <a:lnTo>
                    <a:pt x="73" y="192"/>
                  </a:lnTo>
                  <a:lnTo>
                    <a:pt x="73" y="184"/>
                  </a:lnTo>
                  <a:lnTo>
                    <a:pt x="71" y="175"/>
                  </a:lnTo>
                  <a:lnTo>
                    <a:pt x="71" y="167"/>
                  </a:lnTo>
                  <a:lnTo>
                    <a:pt x="69" y="157"/>
                  </a:lnTo>
                  <a:lnTo>
                    <a:pt x="69" y="149"/>
                  </a:lnTo>
                  <a:lnTo>
                    <a:pt x="67" y="139"/>
                  </a:lnTo>
                  <a:lnTo>
                    <a:pt x="63" y="129"/>
                  </a:lnTo>
                  <a:lnTo>
                    <a:pt x="59" y="120"/>
                  </a:lnTo>
                  <a:lnTo>
                    <a:pt x="55" y="112"/>
                  </a:lnTo>
                  <a:lnTo>
                    <a:pt x="49" y="102"/>
                  </a:lnTo>
                  <a:lnTo>
                    <a:pt x="45" y="94"/>
                  </a:lnTo>
                  <a:lnTo>
                    <a:pt x="39" y="84"/>
                  </a:lnTo>
                  <a:lnTo>
                    <a:pt x="35" y="78"/>
                  </a:lnTo>
                  <a:lnTo>
                    <a:pt x="22" y="63"/>
                  </a:lnTo>
                  <a:lnTo>
                    <a:pt x="14" y="53"/>
                  </a:lnTo>
                  <a:lnTo>
                    <a:pt x="8" y="47"/>
                  </a:lnTo>
                  <a:lnTo>
                    <a:pt x="6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179" y="778"/>
              <a:ext cx="248" cy="206"/>
            </a:xfrm>
            <a:custGeom>
              <a:avLst/>
              <a:gdLst>
                <a:gd name="T0" fmla="*/ 76 w 495"/>
                <a:gd name="T1" fmla="*/ 126 h 414"/>
                <a:gd name="T2" fmla="*/ 39 w 495"/>
                <a:gd name="T3" fmla="*/ 116 h 414"/>
                <a:gd name="T4" fmla="*/ 16 w 495"/>
                <a:gd name="T5" fmla="*/ 106 h 414"/>
                <a:gd name="T6" fmla="*/ 0 w 495"/>
                <a:gd name="T7" fmla="*/ 100 h 414"/>
                <a:gd name="T8" fmla="*/ 20 w 495"/>
                <a:gd name="T9" fmla="*/ 130 h 414"/>
                <a:gd name="T10" fmla="*/ 33 w 495"/>
                <a:gd name="T11" fmla="*/ 153 h 414"/>
                <a:gd name="T12" fmla="*/ 53 w 495"/>
                <a:gd name="T13" fmla="*/ 186 h 414"/>
                <a:gd name="T14" fmla="*/ 72 w 495"/>
                <a:gd name="T15" fmla="*/ 226 h 414"/>
                <a:gd name="T16" fmla="*/ 94 w 495"/>
                <a:gd name="T17" fmla="*/ 269 h 414"/>
                <a:gd name="T18" fmla="*/ 112 w 495"/>
                <a:gd name="T19" fmla="*/ 310 h 414"/>
                <a:gd name="T20" fmla="*/ 127 w 495"/>
                <a:gd name="T21" fmla="*/ 347 h 414"/>
                <a:gd name="T22" fmla="*/ 141 w 495"/>
                <a:gd name="T23" fmla="*/ 377 h 414"/>
                <a:gd name="T24" fmla="*/ 180 w 495"/>
                <a:gd name="T25" fmla="*/ 410 h 414"/>
                <a:gd name="T26" fmla="*/ 211 w 495"/>
                <a:gd name="T27" fmla="*/ 414 h 414"/>
                <a:gd name="T28" fmla="*/ 239 w 495"/>
                <a:gd name="T29" fmla="*/ 412 h 414"/>
                <a:gd name="T30" fmla="*/ 282 w 495"/>
                <a:gd name="T31" fmla="*/ 408 h 414"/>
                <a:gd name="T32" fmla="*/ 305 w 495"/>
                <a:gd name="T33" fmla="*/ 404 h 414"/>
                <a:gd name="T34" fmla="*/ 331 w 495"/>
                <a:gd name="T35" fmla="*/ 400 h 414"/>
                <a:gd name="T36" fmla="*/ 356 w 495"/>
                <a:gd name="T37" fmla="*/ 396 h 414"/>
                <a:gd name="T38" fmla="*/ 384 w 495"/>
                <a:gd name="T39" fmla="*/ 392 h 414"/>
                <a:gd name="T40" fmla="*/ 425 w 495"/>
                <a:gd name="T41" fmla="*/ 385 h 414"/>
                <a:gd name="T42" fmla="*/ 454 w 495"/>
                <a:gd name="T43" fmla="*/ 381 h 414"/>
                <a:gd name="T44" fmla="*/ 495 w 495"/>
                <a:gd name="T45" fmla="*/ 355 h 414"/>
                <a:gd name="T46" fmla="*/ 487 w 495"/>
                <a:gd name="T47" fmla="*/ 334 h 414"/>
                <a:gd name="T48" fmla="*/ 480 w 495"/>
                <a:gd name="T49" fmla="*/ 308 h 414"/>
                <a:gd name="T50" fmla="*/ 466 w 495"/>
                <a:gd name="T51" fmla="*/ 271 h 414"/>
                <a:gd name="T52" fmla="*/ 450 w 495"/>
                <a:gd name="T53" fmla="*/ 232 h 414"/>
                <a:gd name="T54" fmla="*/ 431 w 495"/>
                <a:gd name="T55" fmla="*/ 185 h 414"/>
                <a:gd name="T56" fmla="*/ 409 w 495"/>
                <a:gd name="T57" fmla="*/ 141 h 414"/>
                <a:gd name="T58" fmla="*/ 384 w 495"/>
                <a:gd name="T59" fmla="*/ 98 h 414"/>
                <a:gd name="T60" fmla="*/ 364 w 495"/>
                <a:gd name="T61" fmla="*/ 63 h 414"/>
                <a:gd name="T62" fmla="*/ 348 w 495"/>
                <a:gd name="T63" fmla="*/ 34 h 414"/>
                <a:gd name="T64" fmla="*/ 286 w 495"/>
                <a:gd name="T65" fmla="*/ 4 h 414"/>
                <a:gd name="T66" fmla="*/ 307 w 495"/>
                <a:gd name="T67" fmla="*/ 32 h 414"/>
                <a:gd name="T68" fmla="*/ 323 w 495"/>
                <a:gd name="T69" fmla="*/ 65 h 414"/>
                <a:gd name="T70" fmla="*/ 333 w 495"/>
                <a:gd name="T71" fmla="*/ 90 h 414"/>
                <a:gd name="T72" fmla="*/ 337 w 495"/>
                <a:gd name="T73" fmla="*/ 114 h 414"/>
                <a:gd name="T74" fmla="*/ 344 w 495"/>
                <a:gd name="T75" fmla="*/ 143 h 414"/>
                <a:gd name="T76" fmla="*/ 348 w 495"/>
                <a:gd name="T77" fmla="*/ 173 h 414"/>
                <a:gd name="T78" fmla="*/ 350 w 495"/>
                <a:gd name="T79" fmla="*/ 204 h 414"/>
                <a:gd name="T80" fmla="*/ 354 w 495"/>
                <a:gd name="T81" fmla="*/ 232 h 414"/>
                <a:gd name="T82" fmla="*/ 356 w 495"/>
                <a:gd name="T83" fmla="*/ 259 h 414"/>
                <a:gd name="T84" fmla="*/ 356 w 495"/>
                <a:gd name="T85" fmla="*/ 290 h 414"/>
                <a:gd name="T86" fmla="*/ 358 w 495"/>
                <a:gd name="T87" fmla="*/ 322 h 414"/>
                <a:gd name="T88" fmla="*/ 311 w 495"/>
                <a:gd name="T89" fmla="*/ 298 h 414"/>
                <a:gd name="T90" fmla="*/ 290 w 495"/>
                <a:gd name="T91" fmla="*/ 287 h 414"/>
                <a:gd name="T92" fmla="*/ 264 w 495"/>
                <a:gd name="T93" fmla="*/ 273 h 414"/>
                <a:gd name="T94" fmla="*/ 231 w 495"/>
                <a:gd name="T95" fmla="*/ 251 h 414"/>
                <a:gd name="T96" fmla="*/ 198 w 495"/>
                <a:gd name="T97" fmla="*/ 228 h 414"/>
                <a:gd name="T98" fmla="*/ 164 w 495"/>
                <a:gd name="T99" fmla="*/ 202 h 414"/>
                <a:gd name="T100" fmla="*/ 139 w 495"/>
                <a:gd name="T101" fmla="*/ 179 h 414"/>
                <a:gd name="T102" fmla="*/ 100 w 495"/>
                <a:gd name="T103" fmla="*/ 145 h 414"/>
                <a:gd name="T104" fmla="*/ 92 w 495"/>
                <a:gd name="T105" fmla="*/ 13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5" h="414">
                  <a:moveTo>
                    <a:pt x="92" y="134"/>
                  </a:moveTo>
                  <a:lnTo>
                    <a:pt x="88" y="132"/>
                  </a:lnTo>
                  <a:lnTo>
                    <a:pt x="76" y="126"/>
                  </a:lnTo>
                  <a:lnTo>
                    <a:pt x="63" y="122"/>
                  </a:lnTo>
                  <a:lnTo>
                    <a:pt x="49" y="120"/>
                  </a:lnTo>
                  <a:lnTo>
                    <a:pt x="39" y="116"/>
                  </a:lnTo>
                  <a:lnTo>
                    <a:pt x="31" y="112"/>
                  </a:lnTo>
                  <a:lnTo>
                    <a:pt x="22" y="110"/>
                  </a:lnTo>
                  <a:lnTo>
                    <a:pt x="16" y="106"/>
                  </a:lnTo>
                  <a:lnTo>
                    <a:pt x="2" y="100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4" y="106"/>
                  </a:lnTo>
                  <a:lnTo>
                    <a:pt x="10" y="116"/>
                  </a:lnTo>
                  <a:lnTo>
                    <a:pt x="20" y="130"/>
                  </a:lnTo>
                  <a:lnTo>
                    <a:pt x="24" y="135"/>
                  </a:lnTo>
                  <a:lnTo>
                    <a:pt x="29" y="145"/>
                  </a:lnTo>
                  <a:lnTo>
                    <a:pt x="33" y="153"/>
                  </a:lnTo>
                  <a:lnTo>
                    <a:pt x="41" y="165"/>
                  </a:lnTo>
                  <a:lnTo>
                    <a:pt x="45" y="175"/>
                  </a:lnTo>
                  <a:lnTo>
                    <a:pt x="53" y="186"/>
                  </a:lnTo>
                  <a:lnTo>
                    <a:pt x="59" y="200"/>
                  </a:lnTo>
                  <a:lnTo>
                    <a:pt x="67" y="214"/>
                  </a:lnTo>
                  <a:lnTo>
                    <a:pt x="72" y="226"/>
                  </a:lnTo>
                  <a:lnTo>
                    <a:pt x="80" y="239"/>
                  </a:lnTo>
                  <a:lnTo>
                    <a:pt x="86" y="253"/>
                  </a:lnTo>
                  <a:lnTo>
                    <a:pt x="94" y="269"/>
                  </a:lnTo>
                  <a:lnTo>
                    <a:pt x="100" y="283"/>
                  </a:lnTo>
                  <a:lnTo>
                    <a:pt x="106" y="298"/>
                  </a:lnTo>
                  <a:lnTo>
                    <a:pt x="112" y="310"/>
                  </a:lnTo>
                  <a:lnTo>
                    <a:pt x="119" y="324"/>
                  </a:lnTo>
                  <a:lnTo>
                    <a:pt x="123" y="336"/>
                  </a:lnTo>
                  <a:lnTo>
                    <a:pt x="127" y="347"/>
                  </a:lnTo>
                  <a:lnTo>
                    <a:pt x="133" y="357"/>
                  </a:lnTo>
                  <a:lnTo>
                    <a:pt x="137" y="365"/>
                  </a:lnTo>
                  <a:lnTo>
                    <a:pt x="141" y="377"/>
                  </a:lnTo>
                  <a:lnTo>
                    <a:pt x="145" y="383"/>
                  </a:lnTo>
                  <a:lnTo>
                    <a:pt x="166" y="383"/>
                  </a:lnTo>
                  <a:lnTo>
                    <a:pt x="180" y="410"/>
                  </a:lnTo>
                  <a:lnTo>
                    <a:pt x="190" y="412"/>
                  </a:lnTo>
                  <a:lnTo>
                    <a:pt x="198" y="412"/>
                  </a:lnTo>
                  <a:lnTo>
                    <a:pt x="211" y="414"/>
                  </a:lnTo>
                  <a:lnTo>
                    <a:pt x="219" y="412"/>
                  </a:lnTo>
                  <a:lnTo>
                    <a:pt x="229" y="412"/>
                  </a:lnTo>
                  <a:lnTo>
                    <a:pt x="239" y="412"/>
                  </a:lnTo>
                  <a:lnTo>
                    <a:pt x="253" y="412"/>
                  </a:lnTo>
                  <a:lnTo>
                    <a:pt x="264" y="410"/>
                  </a:lnTo>
                  <a:lnTo>
                    <a:pt x="282" y="408"/>
                  </a:lnTo>
                  <a:lnTo>
                    <a:pt x="290" y="406"/>
                  </a:lnTo>
                  <a:lnTo>
                    <a:pt x="298" y="404"/>
                  </a:lnTo>
                  <a:lnTo>
                    <a:pt x="305" y="404"/>
                  </a:lnTo>
                  <a:lnTo>
                    <a:pt x="315" y="404"/>
                  </a:lnTo>
                  <a:lnTo>
                    <a:pt x="323" y="400"/>
                  </a:lnTo>
                  <a:lnTo>
                    <a:pt x="331" y="400"/>
                  </a:lnTo>
                  <a:lnTo>
                    <a:pt x="339" y="398"/>
                  </a:lnTo>
                  <a:lnTo>
                    <a:pt x="348" y="398"/>
                  </a:lnTo>
                  <a:lnTo>
                    <a:pt x="356" y="396"/>
                  </a:lnTo>
                  <a:lnTo>
                    <a:pt x="364" y="394"/>
                  </a:lnTo>
                  <a:lnTo>
                    <a:pt x="374" y="392"/>
                  </a:lnTo>
                  <a:lnTo>
                    <a:pt x="384" y="392"/>
                  </a:lnTo>
                  <a:lnTo>
                    <a:pt x="397" y="390"/>
                  </a:lnTo>
                  <a:lnTo>
                    <a:pt x="411" y="388"/>
                  </a:lnTo>
                  <a:lnTo>
                    <a:pt x="425" y="385"/>
                  </a:lnTo>
                  <a:lnTo>
                    <a:pt x="436" y="385"/>
                  </a:lnTo>
                  <a:lnTo>
                    <a:pt x="446" y="383"/>
                  </a:lnTo>
                  <a:lnTo>
                    <a:pt x="454" y="381"/>
                  </a:lnTo>
                  <a:lnTo>
                    <a:pt x="458" y="381"/>
                  </a:lnTo>
                  <a:lnTo>
                    <a:pt x="462" y="381"/>
                  </a:lnTo>
                  <a:lnTo>
                    <a:pt x="495" y="355"/>
                  </a:lnTo>
                  <a:lnTo>
                    <a:pt x="493" y="351"/>
                  </a:lnTo>
                  <a:lnTo>
                    <a:pt x="489" y="341"/>
                  </a:lnTo>
                  <a:lnTo>
                    <a:pt x="487" y="334"/>
                  </a:lnTo>
                  <a:lnTo>
                    <a:pt x="483" y="326"/>
                  </a:lnTo>
                  <a:lnTo>
                    <a:pt x="481" y="318"/>
                  </a:lnTo>
                  <a:lnTo>
                    <a:pt x="480" y="308"/>
                  </a:lnTo>
                  <a:lnTo>
                    <a:pt x="476" y="296"/>
                  </a:lnTo>
                  <a:lnTo>
                    <a:pt x="470" y="285"/>
                  </a:lnTo>
                  <a:lnTo>
                    <a:pt x="466" y="271"/>
                  </a:lnTo>
                  <a:lnTo>
                    <a:pt x="462" y="259"/>
                  </a:lnTo>
                  <a:lnTo>
                    <a:pt x="456" y="245"/>
                  </a:lnTo>
                  <a:lnTo>
                    <a:pt x="450" y="232"/>
                  </a:lnTo>
                  <a:lnTo>
                    <a:pt x="444" y="216"/>
                  </a:lnTo>
                  <a:lnTo>
                    <a:pt x="438" y="202"/>
                  </a:lnTo>
                  <a:lnTo>
                    <a:pt x="431" y="185"/>
                  </a:lnTo>
                  <a:lnTo>
                    <a:pt x="423" y="173"/>
                  </a:lnTo>
                  <a:lnTo>
                    <a:pt x="417" y="155"/>
                  </a:lnTo>
                  <a:lnTo>
                    <a:pt x="409" y="141"/>
                  </a:lnTo>
                  <a:lnTo>
                    <a:pt x="399" y="126"/>
                  </a:lnTo>
                  <a:lnTo>
                    <a:pt x="391" y="112"/>
                  </a:lnTo>
                  <a:lnTo>
                    <a:pt x="384" y="98"/>
                  </a:lnTo>
                  <a:lnTo>
                    <a:pt x="378" y="86"/>
                  </a:lnTo>
                  <a:lnTo>
                    <a:pt x="370" y="73"/>
                  </a:lnTo>
                  <a:lnTo>
                    <a:pt x="364" y="63"/>
                  </a:lnTo>
                  <a:lnTo>
                    <a:pt x="358" y="53"/>
                  </a:lnTo>
                  <a:lnTo>
                    <a:pt x="356" y="45"/>
                  </a:lnTo>
                  <a:lnTo>
                    <a:pt x="348" y="34"/>
                  </a:lnTo>
                  <a:lnTo>
                    <a:pt x="346" y="32"/>
                  </a:lnTo>
                  <a:lnTo>
                    <a:pt x="280" y="0"/>
                  </a:lnTo>
                  <a:lnTo>
                    <a:pt x="286" y="4"/>
                  </a:lnTo>
                  <a:lnTo>
                    <a:pt x="294" y="12"/>
                  </a:lnTo>
                  <a:lnTo>
                    <a:pt x="299" y="22"/>
                  </a:lnTo>
                  <a:lnTo>
                    <a:pt x="307" y="32"/>
                  </a:lnTo>
                  <a:lnTo>
                    <a:pt x="313" y="43"/>
                  </a:lnTo>
                  <a:lnTo>
                    <a:pt x="319" y="59"/>
                  </a:lnTo>
                  <a:lnTo>
                    <a:pt x="323" y="65"/>
                  </a:lnTo>
                  <a:lnTo>
                    <a:pt x="325" y="73"/>
                  </a:lnTo>
                  <a:lnTo>
                    <a:pt x="329" y="81"/>
                  </a:lnTo>
                  <a:lnTo>
                    <a:pt x="333" y="90"/>
                  </a:lnTo>
                  <a:lnTo>
                    <a:pt x="335" y="98"/>
                  </a:lnTo>
                  <a:lnTo>
                    <a:pt x="337" y="106"/>
                  </a:lnTo>
                  <a:lnTo>
                    <a:pt x="337" y="114"/>
                  </a:lnTo>
                  <a:lnTo>
                    <a:pt x="341" y="126"/>
                  </a:lnTo>
                  <a:lnTo>
                    <a:pt x="343" y="134"/>
                  </a:lnTo>
                  <a:lnTo>
                    <a:pt x="344" y="143"/>
                  </a:lnTo>
                  <a:lnTo>
                    <a:pt x="344" y="153"/>
                  </a:lnTo>
                  <a:lnTo>
                    <a:pt x="348" y="165"/>
                  </a:lnTo>
                  <a:lnTo>
                    <a:pt x="348" y="173"/>
                  </a:lnTo>
                  <a:lnTo>
                    <a:pt x="350" y="185"/>
                  </a:lnTo>
                  <a:lnTo>
                    <a:pt x="350" y="192"/>
                  </a:lnTo>
                  <a:lnTo>
                    <a:pt x="350" y="204"/>
                  </a:lnTo>
                  <a:lnTo>
                    <a:pt x="350" y="212"/>
                  </a:lnTo>
                  <a:lnTo>
                    <a:pt x="352" y="224"/>
                  </a:lnTo>
                  <a:lnTo>
                    <a:pt x="354" y="232"/>
                  </a:lnTo>
                  <a:lnTo>
                    <a:pt x="356" y="243"/>
                  </a:lnTo>
                  <a:lnTo>
                    <a:pt x="356" y="251"/>
                  </a:lnTo>
                  <a:lnTo>
                    <a:pt x="356" y="259"/>
                  </a:lnTo>
                  <a:lnTo>
                    <a:pt x="356" y="267"/>
                  </a:lnTo>
                  <a:lnTo>
                    <a:pt x="356" y="277"/>
                  </a:lnTo>
                  <a:lnTo>
                    <a:pt x="356" y="290"/>
                  </a:lnTo>
                  <a:lnTo>
                    <a:pt x="358" y="304"/>
                  </a:lnTo>
                  <a:lnTo>
                    <a:pt x="358" y="312"/>
                  </a:lnTo>
                  <a:lnTo>
                    <a:pt x="358" y="322"/>
                  </a:lnTo>
                  <a:lnTo>
                    <a:pt x="358" y="326"/>
                  </a:lnTo>
                  <a:lnTo>
                    <a:pt x="358" y="330"/>
                  </a:lnTo>
                  <a:lnTo>
                    <a:pt x="311" y="298"/>
                  </a:lnTo>
                  <a:lnTo>
                    <a:pt x="307" y="296"/>
                  </a:lnTo>
                  <a:lnTo>
                    <a:pt x="298" y="290"/>
                  </a:lnTo>
                  <a:lnTo>
                    <a:pt x="290" y="287"/>
                  </a:lnTo>
                  <a:lnTo>
                    <a:pt x="282" y="283"/>
                  </a:lnTo>
                  <a:lnTo>
                    <a:pt x="272" y="279"/>
                  </a:lnTo>
                  <a:lnTo>
                    <a:pt x="264" y="273"/>
                  </a:lnTo>
                  <a:lnTo>
                    <a:pt x="253" y="265"/>
                  </a:lnTo>
                  <a:lnTo>
                    <a:pt x="241" y="257"/>
                  </a:lnTo>
                  <a:lnTo>
                    <a:pt x="231" y="251"/>
                  </a:lnTo>
                  <a:lnTo>
                    <a:pt x="219" y="245"/>
                  </a:lnTo>
                  <a:lnTo>
                    <a:pt x="208" y="236"/>
                  </a:lnTo>
                  <a:lnTo>
                    <a:pt x="198" y="228"/>
                  </a:lnTo>
                  <a:lnTo>
                    <a:pt x="186" y="218"/>
                  </a:lnTo>
                  <a:lnTo>
                    <a:pt x="176" y="212"/>
                  </a:lnTo>
                  <a:lnTo>
                    <a:pt x="164" y="202"/>
                  </a:lnTo>
                  <a:lnTo>
                    <a:pt x="155" y="192"/>
                  </a:lnTo>
                  <a:lnTo>
                    <a:pt x="147" y="185"/>
                  </a:lnTo>
                  <a:lnTo>
                    <a:pt x="139" y="179"/>
                  </a:lnTo>
                  <a:lnTo>
                    <a:pt x="123" y="165"/>
                  </a:lnTo>
                  <a:lnTo>
                    <a:pt x="112" y="155"/>
                  </a:lnTo>
                  <a:lnTo>
                    <a:pt x="100" y="145"/>
                  </a:lnTo>
                  <a:lnTo>
                    <a:pt x="96" y="139"/>
                  </a:lnTo>
                  <a:lnTo>
                    <a:pt x="92" y="134"/>
                  </a:lnTo>
                  <a:close/>
                </a:path>
              </a:pathLst>
            </a:custGeom>
            <a:solidFill>
              <a:srgbClr val="B3B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571" y="1055"/>
              <a:ext cx="257" cy="317"/>
            </a:xfrm>
            <a:custGeom>
              <a:avLst/>
              <a:gdLst>
                <a:gd name="T0" fmla="*/ 164 w 512"/>
                <a:gd name="T1" fmla="*/ 0 h 634"/>
                <a:gd name="T2" fmla="*/ 135 w 512"/>
                <a:gd name="T3" fmla="*/ 0 h 634"/>
                <a:gd name="T4" fmla="*/ 102 w 512"/>
                <a:gd name="T5" fmla="*/ 8 h 634"/>
                <a:gd name="T6" fmla="*/ 72 w 512"/>
                <a:gd name="T7" fmla="*/ 18 h 634"/>
                <a:gd name="T8" fmla="*/ 62 w 512"/>
                <a:gd name="T9" fmla="*/ 24 h 634"/>
                <a:gd name="T10" fmla="*/ 49 w 512"/>
                <a:gd name="T11" fmla="*/ 34 h 634"/>
                <a:gd name="T12" fmla="*/ 25 w 512"/>
                <a:gd name="T13" fmla="*/ 67 h 634"/>
                <a:gd name="T14" fmla="*/ 12 w 512"/>
                <a:gd name="T15" fmla="*/ 102 h 634"/>
                <a:gd name="T16" fmla="*/ 6 w 512"/>
                <a:gd name="T17" fmla="*/ 128 h 634"/>
                <a:gd name="T18" fmla="*/ 2 w 512"/>
                <a:gd name="T19" fmla="*/ 153 h 634"/>
                <a:gd name="T20" fmla="*/ 4 w 512"/>
                <a:gd name="T21" fmla="*/ 188 h 634"/>
                <a:gd name="T22" fmla="*/ 23 w 512"/>
                <a:gd name="T23" fmla="*/ 206 h 634"/>
                <a:gd name="T24" fmla="*/ 49 w 512"/>
                <a:gd name="T25" fmla="*/ 198 h 634"/>
                <a:gd name="T26" fmla="*/ 74 w 512"/>
                <a:gd name="T27" fmla="*/ 186 h 634"/>
                <a:gd name="T28" fmla="*/ 100 w 512"/>
                <a:gd name="T29" fmla="*/ 181 h 634"/>
                <a:gd name="T30" fmla="*/ 127 w 512"/>
                <a:gd name="T31" fmla="*/ 173 h 634"/>
                <a:gd name="T32" fmla="*/ 152 w 512"/>
                <a:gd name="T33" fmla="*/ 177 h 634"/>
                <a:gd name="T34" fmla="*/ 186 w 512"/>
                <a:gd name="T35" fmla="*/ 194 h 634"/>
                <a:gd name="T36" fmla="*/ 217 w 512"/>
                <a:gd name="T37" fmla="*/ 222 h 634"/>
                <a:gd name="T38" fmla="*/ 237 w 512"/>
                <a:gd name="T39" fmla="*/ 249 h 634"/>
                <a:gd name="T40" fmla="*/ 254 w 512"/>
                <a:gd name="T41" fmla="*/ 285 h 634"/>
                <a:gd name="T42" fmla="*/ 262 w 512"/>
                <a:gd name="T43" fmla="*/ 316 h 634"/>
                <a:gd name="T44" fmla="*/ 276 w 512"/>
                <a:gd name="T45" fmla="*/ 353 h 634"/>
                <a:gd name="T46" fmla="*/ 289 w 512"/>
                <a:gd name="T47" fmla="*/ 392 h 634"/>
                <a:gd name="T48" fmla="*/ 307 w 512"/>
                <a:gd name="T49" fmla="*/ 434 h 634"/>
                <a:gd name="T50" fmla="*/ 330 w 512"/>
                <a:gd name="T51" fmla="*/ 475 h 634"/>
                <a:gd name="T52" fmla="*/ 366 w 512"/>
                <a:gd name="T53" fmla="*/ 514 h 634"/>
                <a:gd name="T54" fmla="*/ 407 w 512"/>
                <a:gd name="T55" fmla="*/ 553 h 634"/>
                <a:gd name="T56" fmla="*/ 448 w 512"/>
                <a:gd name="T57" fmla="*/ 589 h 634"/>
                <a:gd name="T58" fmla="*/ 481 w 512"/>
                <a:gd name="T59" fmla="*/ 612 h 634"/>
                <a:gd name="T60" fmla="*/ 510 w 512"/>
                <a:gd name="T61" fmla="*/ 634 h 634"/>
                <a:gd name="T62" fmla="*/ 507 w 512"/>
                <a:gd name="T63" fmla="*/ 589 h 634"/>
                <a:gd name="T64" fmla="*/ 493 w 512"/>
                <a:gd name="T65" fmla="*/ 561 h 634"/>
                <a:gd name="T66" fmla="*/ 473 w 512"/>
                <a:gd name="T67" fmla="*/ 522 h 634"/>
                <a:gd name="T68" fmla="*/ 462 w 512"/>
                <a:gd name="T69" fmla="*/ 496 h 634"/>
                <a:gd name="T70" fmla="*/ 450 w 512"/>
                <a:gd name="T71" fmla="*/ 469 h 634"/>
                <a:gd name="T72" fmla="*/ 436 w 512"/>
                <a:gd name="T73" fmla="*/ 439 h 634"/>
                <a:gd name="T74" fmla="*/ 422 w 512"/>
                <a:gd name="T75" fmla="*/ 410 h 634"/>
                <a:gd name="T76" fmla="*/ 405 w 512"/>
                <a:gd name="T77" fmla="*/ 373 h 634"/>
                <a:gd name="T78" fmla="*/ 387 w 512"/>
                <a:gd name="T79" fmla="*/ 339 h 634"/>
                <a:gd name="T80" fmla="*/ 372 w 512"/>
                <a:gd name="T81" fmla="*/ 302 h 634"/>
                <a:gd name="T82" fmla="*/ 354 w 512"/>
                <a:gd name="T83" fmla="*/ 269 h 634"/>
                <a:gd name="T84" fmla="*/ 338 w 512"/>
                <a:gd name="T85" fmla="*/ 236 h 634"/>
                <a:gd name="T86" fmla="*/ 323 w 512"/>
                <a:gd name="T87" fmla="*/ 204 h 634"/>
                <a:gd name="T88" fmla="*/ 311 w 512"/>
                <a:gd name="T89" fmla="*/ 179 h 634"/>
                <a:gd name="T90" fmla="*/ 303 w 512"/>
                <a:gd name="T91" fmla="*/ 157 h 634"/>
                <a:gd name="T92" fmla="*/ 289 w 512"/>
                <a:gd name="T93" fmla="*/ 132 h 634"/>
                <a:gd name="T94" fmla="*/ 197 w 512"/>
                <a:gd name="T95" fmla="*/ 12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2" h="634">
                  <a:moveTo>
                    <a:pt x="182" y="4"/>
                  </a:moveTo>
                  <a:lnTo>
                    <a:pt x="176" y="2"/>
                  </a:lnTo>
                  <a:lnTo>
                    <a:pt x="164" y="0"/>
                  </a:lnTo>
                  <a:lnTo>
                    <a:pt x="154" y="0"/>
                  </a:lnTo>
                  <a:lnTo>
                    <a:pt x="145" y="0"/>
                  </a:lnTo>
                  <a:lnTo>
                    <a:pt x="135" y="0"/>
                  </a:lnTo>
                  <a:lnTo>
                    <a:pt x="125" y="4"/>
                  </a:lnTo>
                  <a:lnTo>
                    <a:pt x="111" y="4"/>
                  </a:lnTo>
                  <a:lnTo>
                    <a:pt x="102" y="8"/>
                  </a:lnTo>
                  <a:lnTo>
                    <a:pt x="92" y="10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66" y="22"/>
                  </a:lnTo>
                  <a:lnTo>
                    <a:pt x="62" y="22"/>
                  </a:lnTo>
                  <a:lnTo>
                    <a:pt x="62" y="24"/>
                  </a:lnTo>
                  <a:lnTo>
                    <a:pt x="58" y="24"/>
                  </a:lnTo>
                  <a:lnTo>
                    <a:pt x="57" y="28"/>
                  </a:lnTo>
                  <a:lnTo>
                    <a:pt x="49" y="34"/>
                  </a:lnTo>
                  <a:lnTo>
                    <a:pt x="43" y="45"/>
                  </a:lnTo>
                  <a:lnTo>
                    <a:pt x="33" y="53"/>
                  </a:lnTo>
                  <a:lnTo>
                    <a:pt x="25" y="67"/>
                  </a:lnTo>
                  <a:lnTo>
                    <a:pt x="19" y="81"/>
                  </a:lnTo>
                  <a:lnTo>
                    <a:pt x="13" y="96"/>
                  </a:lnTo>
                  <a:lnTo>
                    <a:pt x="12" y="102"/>
                  </a:lnTo>
                  <a:lnTo>
                    <a:pt x="10" y="110"/>
                  </a:lnTo>
                  <a:lnTo>
                    <a:pt x="6" y="120"/>
                  </a:lnTo>
                  <a:lnTo>
                    <a:pt x="6" y="128"/>
                  </a:lnTo>
                  <a:lnTo>
                    <a:pt x="4" y="135"/>
                  </a:lnTo>
                  <a:lnTo>
                    <a:pt x="2" y="145"/>
                  </a:lnTo>
                  <a:lnTo>
                    <a:pt x="2" y="153"/>
                  </a:lnTo>
                  <a:lnTo>
                    <a:pt x="2" y="161"/>
                  </a:lnTo>
                  <a:lnTo>
                    <a:pt x="0" y="175"/>
                  </a:lnTo>
                  <a:lnTo>
                    <a:pt x="4" y="188"/>
                  </a:lnTo>
                  <a:lnTo>
                    <a:pt x="6" y="198"/>
                  </a:lnTo>
                  <a:lnTo>
                    <a:pt x="13" y="206"/>
                  </a:lnTo>
                  <a:lnTo>
                    <a:pt x="23" y="206"/>
                  </a:lnTo>
                  <a:lnTo>
                    <a:pt x="35" y="202"/>
                  </a:lnTo>
                  <a:lnTo>
                    <a:pt x="41" y="200"/>
                  </a:lnTo>
                  <a:lnTo>
                    <a:pt x="49" y="198"/>
                  </a:lnTo>
                  <a:lnTo>
                    <a:pt x="58" y="194"/>
                  </a:lnTo>
                  <a:lnTo>
                    <a:pt x="66" y="192"/>
                  </a:lnTo>
                  <a:lnTo>
                    <a:pt x="74" y="186"/>
                  </a:lnTo>
                  <a:lnTo>
                    <a:pt x="82" y="185"/>
                  </a:lnTo>
                  <a:lnTo>
                    <a:pt x="92" y="181"/>
                  </a:lnTo>
                  <a:lnTo>
                    <a:pt x="100" y="181"/>
                  </a:lnTo>
                  <a:lnTo>
                    <a:pt x="109" y="177"/>
                  </a:lnTo>
                  <a:lnTo>
                    <a:pt x="119" y="175"/>
                  </a:lnTo>
                  <a:lnTo>
                    <a:pt x="127" y="173"/>
                  </a:lnTo>
                  <a:lnTo>
                    <a:pt x="137" y="175"/>
                  </a:lnTo>
                  <a:lnTo>
                    <a:pt x="145" y="175"/>
                  </a:lnTo>
                  <a:lnTo>
                    <a:pt x="152" y="177"/>
                  </a:lnTo>
                  <a:lnTo>
                    <a:pt x="162" y="181"/>
                  </a:lnTo>
                  <a:lnTo>
                    <a:pt x="170" y="185"/>
                  </a:lnTo>
                  <a:lnTo>
                    <a:pt x="186" y="194"/>
                  </a:lnTo>
                  <a:lnTo>
                    <a:pt x="203" y="206"/>
                  </a:lnTo>
                  <a:lnTo>
                    <a:pt x="209" y="214"/>
                  </a:lnTo>
                  <a:lnTo>
                    <a:pt x="217" y="222"/>
                  </a:lnTo>
                  <a:lnTo>
                    <a:pt x="223" y="232"/>
                  </a:lnTo>
                  <a:lnTo>
                    <a:pt x="229" y="239"/>
                  </a:lnTo>
                  <a:lnTo>
                    <a:pt x="237" y="249"/>
                  </a:lnTo>
                  <a:lnTo>
                    <a:pt x="242" y="261"/>
                  </a:lnTo>
                  <a:lnTo>
                    <a:pt x="248" y="273"/>
                  </a:lnTo>
                  <a:lnTo>
                    <a:pt x="254" y="285"/>
                  </a:lnTo>
                  <a:lnTo>
                    <a:pt x="256" y="292"/>
                  </a:lnTo>
                  <a:lnTo>
                    <a:pt x="260" y="306"/>
                  </a:lnTo>
                  <a:lnTo>
                    <a:pt x="262" y="316"/>
                  </a:lnTo>
                  <a:lnTo>
                    <a:pt x="268" y="330"/>
                  </a:lnTo>
                  <a:lnTo>
                    <a:pt x="270" y="341"/>
                  </a:lnTo>
                  <a:lnTo>
                    <a:pt x="276" y="353"/>
                  </a:lnTo>
                  <a:lnTo>
                    <a:pt x="280" y="367"/>
                  </a:lnTo>
                  <a:lnTo>
                    <a:pt x="284" y="381"/>
                  </a:lnTo>
                  <a:lnTo>
                    <a:pt x="289" y="392"/>
                  </a:lnTo>
                  <a:lnTo>
                    <a:pt x="293" y="406"/>
                  </a:lnTo>
                  <a:lnTo>
                    <a:pt x="299" y="420"/>
                  </a:lnTo>
                  <a:lnTo>
                    <a:pt x="307" y="434"/>
                  </a:lnTo>
                  <a:lnTo>
                    <a:pt x="315" y="447"/>
                  </a:lnTo>
                  <a:lnTo>
                    <a:pt x="323" y="461"/>
                  </a:lnTo>
                  <a:lnTo>
                    <a:pt x="330" y="475"/>
                  </a:lnTo>
                  <a:lnTo>
                    <a:pt x="342" y="488"/>
                  </a:lnTo>
                  <a:lnTo>
                    <a:pt x="354" y="500"/>
                  </a:lnTo>
                  <a:lnTo>
                    <a:pt x="366" y="514"/>
                  </a:lnTo>
                  <a:lnTo>
                    <a:pt x="379" y="528"/>
                  </a:lnTo>
                  <a:lnTo>
                    <a:pt x="393" y="541"/>
                  </a:lnTo>
                  <a:lnTo>
                    <a:pt x="407" y="553"/>
                  </a:lnTo>
                  <a:lnTo>
                    <a:pt x="420" y="565"/>
                  </a:lnTo>
                  <a:lnTo>
                    <a:pt x="434" y="577"/>
                  </a:lnTo>
                  <a:lnTo>
                    <a:pt x="448" y="589"/>
                  </a:lnTo>
                  <a:lnTo>
                    <a:pt x="460" y="596"/>
                  </a:lnTo>
                  <a:lnTo>
                    <a:pt x="471" y="606"/>
                  </a:lnTo>
                  <a:lnTo>
                    <a:pt x="481" y="612"/>
                  </a:lnTo>
                  <a:lnTo>
                    <a:pt x="493" y="620"/>
                  </a:lnTo>
                  <a:lnTo>
                    <a:pt x="505" y="630"/>
                  </a:lnTo>
                  <a:lnTo>
                    <a:pt x="510" y="634"/>
                  </a:lnTo>
                  <a:lnTo>
                    <a:pt x="512" y="604"/>
                  </a:lnTo>
                  <a:lnTo>
                    <a:pt x="510" y="598"/>
                  </a:lnTo>
                  <a:lnTo>
                    <a:pt x="507" y="589"/>
                  </a:lnTo>
                  <a:lnTo>
                    <a:pt x="501" y="579"/>
                  </a:lnTo>
                  <a:lnTo>
                    <a:pt x="497" y="571"/>
                  </a:lnTo>
                  <a:lnTo>
                    <a:pt x="493" y="561"/>
                  </a:lnTo>
                  <a:lnTo>
                    <a:pt x="487" y="551"/>
                  </a:lnTo>
                  <a:lnTo>
                    <a:pt x="479" y="536"/>
                  </a:lnTo>
                  <a:lnTo>
                    <a:pt x="473" y="522"/>
                  </a:lnTo>
                  <a:lnTo>
                    <a:pt x="469" y="512"/>
                  </a:lnTo>
                  <a:lnTo>
                    <a:pt x="467" y="504"/>
                  </a:lnTo>
                  <a:lnTo>
                    <a:pt x="462" y="496"/>
                  </a:lnTo>
                  <a:lnTo>
                    <a:pt x="460" y="488"/>
                  </a:lnTo>
                  <a:lnTo>
                    <a:pt x="454" y="479"/>
                  </a:lnTo>
                  <a:lnTo>
                    <a:pt x="450" y="469"/>
                  </a:lnTo>
                  <a:lnTo>
                    <a:pt x="446" y="459"/>
                  </a:lnTo>
                  <a:lnTo>
                    <a:pt x="440" y="451"/>
                  </a:lnTo>
                  <a:lnTo>
                    <a:pt x="436" y="439"/>
                  </a:lnTo>
                  <a:lnTo>
                    <a:pt x="432" y="430"/>
                  </a:lnTo>
                  <a:lnTo>
                    <a:pt x="426" y="420"/>
                  </a:lnTo>
                  <a:lnTo>
                    <a:pt x="422" y="410"/>
                  </a:lnTo>
                  <a:lnTo>
                    <a:pt x="417" y="398"/>
                  </a:lnTo>
                  <a:lnTo>
                    <a:pt x="411" y="385"/>
                  </a:lnTo>
                  <a:lnTo>
                    <a:pt x="405" y="373"/>
                  </a:lnTo>
                  <a:lnTo>
                    <a:pt x="401" y="363"/>
                  </a:lnTo>
                  <a:lnTo>
                    <a:pt x="395" y="351"/>
                  </a:lnTo>
                  <a:lnTo>
                    <a:pt x="387" y="339"/>
                  </a:lnTo>
                  <a:lnTo>
                    <a:pt x="381" y="326"/>
                  </a:lnTo>
                  <a:lnTo>
                    <a:pt x="377" y="316"/>
                  </a:lnTo>
                  <a:lnTo>
                    <a:pt x="372" y="302"/>
                  </a:lnTo>
                  <a:lnTo>
                    <a:pt x="366" y="292"/>
                  </a:lnTo>
                  <a:lnTo>
                    <a:pt x="360" y="279"/>
                  </a:lnTo>
                  <a:lnTo>
                    <a:pt x="354" y="269"/>
                  </a:lnTo>
                  <a:lnTo>
                    <a:pt x="348" y="257"/>
                  </a:lnTo>
                  <a:lnTo>
                    <a:pt x="342" y="245"/>
                  </a:lnTo>
                  <a:lnTo>
                    <a:pt x="338" y="236"/>
                  </a:lnTo>
                  <a:lnTo>
                    <a:pt x="334" y="226"/>
                  </a:lnTo>
                  <a:lnTo>
                    <a:pt x="329" y="214"/>
                  </a:lnTo>
                  <a:lnTo>
                    <a:pt x="323" y="204"/>
                  </a:lnTo>
                  <a:lnTo>
                    <a:pt x="319" y="194"/>
                  </a:lnTo>
                  <a:lnTo>
                    <a:pt x="315" y="186"/>
                  </a:lnTo>
                  <a:lnTo>
                    <a:pt x="311" y="179"/>
                  </a:lnTo>
                  <a:lnTo>
                    <a:pt x="307" y="169"/>
                  </a:lnTo>
                  <a:lnTo>
                    <a:pt x="303" y="161"/>
                  </a:lnTo>
                  <a:lnTo>
                    <a:pt x="303" y="157"/>
                  </a:lnTo>
                  <a:lnTo>
                    <a:pt x="295" y="145"/>
                  </a:lnTo>
                  <a:lnTo>
                    <a:pt x="293" y="137"/>
                  </a:lnTo>
                  <a:lnTo>
                    <a:pt x="289" y="132"/>
                  </a:lnTo>
                  <a:lnTo>
                    <a:pt x="256" y="100"/>
                  </a:lnTo>
                  <a:lnTo>
                    <a:pt x="225" y="65"/>
                  </a:lnTo>
                  <a:lnTo>
                    <a:pt x="197" y="12"/>
                  </a:lnTo>
                  <a:lnTo>
                    <a:pt x="182" y="4"/>
                  </a:lnTo>
                  <a:close/>
                </a:path>
              </a:pathLst>
            </a:custGeom>
            <a:solidFill>
              <a:srgbClr val="F5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614" y="1172"/>
              <a:ext cx="132" cy="253"/>
            </a:xfrm>
            <a:custGeom>
              <a:avLst/>
              <a:gdLst>
                <a:gd name="T0" fmla="*/ 260 w 262"/>
                <a:gd name="T1" fmla="*/ 504 h 506"/>
                <a:gd name="T2" fmla="*/ 256 w 262"/>
                <a:gd name="T3" fmla="*/ 490 h 506"/>
                <a:gd name="T4" fmla="*/ 252 w 262"/>
                <a:gd name="T5" fmla="*/ 468 h 506"/>
                <a:gd name="T6" fmla="*/ 246 w 262"/>
                <a:gd name="T7" fmla="*/ 437 h 506"/>
                <a:gd name="T8" fmla="*/ 241 w 262"/>
                <a:gd name="T9" fmla="*/ 411 h 506"/>
                <a:gd name="T10" fmla="*/ 235 w 262"/>
                <a:gd name="T11" fmla="*/ 392 h 506"/>
                <a:gd name="T12" fmla="*/ 229 w 262"/>
                <a:gd name="T13" fmla="*/ 372 h 506"/>
                <a:gd name="T14" fmla="*/ 225 w 262"/>
                <a:gd name="T15" fmla="*/ 353 h 506"/>
                <a:gd name="T16" fmla="*/ 221 w 262"/>
                <a:gd name="T17" fmla="*/ 333 h 506"/>
                <a:gd name="T18" fmla="*/ 215 w 262"/>
                <a:gd name="T19" fmla="*/ 313 h 506"/>
                <a:gd name="T20" fmla="*/ 209 w 262"/>
                <a:gd name="T21" fmla="*/ 294 h 506"/>
                <a:gd name="T22" fmla="*/ 203 w 262"/>
                <a:gd name="T23" fmla="*/ 276 h 506"/>
                <a:gd name="T24" fmla="*/ 198 w 262"/>
                <a:gd name="T25" fmla="*/ 258 h 506"/>
                <a:gd name="T26" fmla="*/ 192 w 262"/>
                <a:gd name="T27" fmla="*/ 239 h 506"/>
                <a:gd name="T28" fmla="*/ 182 w 262"/>
                <a:gd name="T29" fmla="*/ 213 h 506"/>
                <a:gd name="T30" fmla="*/ 170 w 262"/>
                <a:gd name="T31" fmla="*/ 186 h 506"/>
                <a:gd name="T32" fmla="*/ 160 w 262"/>
                <a:gd name="T33" fmla="*/ 162 h 506"/>
                <a:gd name="T34" fmla="*/ 151 w 262"/>
                <a:gd name="T35" fmla="*/ 143 h 506"/>
                <a:gd name="T36" fmla="*/ 143 w 262"/>
                <a:gd name="T37" fmla="*/ 127 h 506"/>
                <a:gd name="T38" fmla="*/ 135 w 262"/>
                <a:gd name="T39" fmla="*/ 115 h 506"/>
                <a:gd name="T40" fmla="*/ 133 w 262"/>
                <a:gd name="T41" fmla="*/ 111 h 506"/>
                <a:gd name="T42" fmla="*/ 131 w 262"/>
                <a:gd name="T43" fmla="*/ 98 h 506"/>
                <a:gd name="T44" fmla="*/ 127 w 262"/>
                <a:gd name="T45" fmla="*/ 78 h 506"/>
                <a:gd name="T46" fmla="*/ 119 w 262"/>
                <a:gd name="T47" fmla="*/ 54 h 506"/>
                <a:gd name="T48" fmla="*/ 111 w 262"/>
                <a:gd name="T49" fmla="*/ 35 h 506"/>
                <a:gd name="T50" fmla="*/ 100 w 262"/>
                <a:gd name="T51" fmla="*/ 19 h 506"/>
                <a:gd name="T52" fmla="*/ 84 w 262"/>
                <a:gd name="T53" fmla="*/ 9 h 506"/>
                <a:gd name="T54" fmla="*/ 68 w 262"/>
                <a:gd name="T55" fmla="*/ 2 h 506"/>
                <a:gd name="T56" fmla="*/ 47 w 262"/>
                <a:gd name="T57" fmla="*/ 0 h 506"/>
                <a:gd name="T58" fmla="*/ 27 w 262"/>
                <a:gd name="T59" fmla="*/ 0 h 506"/>
                <a:gd name="T60" fmla="*/ 12 w 262"/>
                <a:gd name="T61" fmla="*/ 0 h 506"/>
                <a:gd name="T62" fmla="*/ 0 w 262"/>
                <a:gd name="T63" fmla="*/ 0 h 506"/>
                <a:gd name="T64" fmla="*/ 33 w 262"/>
                <a:gd name="T65" fmla="*/ 29 h 506"/>
                <a:gd name="T66" fmla="*/ 31 w 262"/>
                <a:gd name="T67" fmla="*/ 35 h 506"/>
                <a:gd name="T68" fmla="*/ 27 w 262"/>
                <a:gd name="T69" fmla="*/ 53 h 506"/>
                <a:gd name="T70" fmla="*/ 25 w 262"/>
                <a:gd name="T71" fmla="*/ 78 h 506"/>
                <a:gd name="T72" fmla="*/ 27 w 262"/>
                <a:gd name="T73" fmla="*/ 92 h 506"/>
                <a:gd name="T74" fmla="*/ 33 w 262"/>
                <a:gd name="T75" fmla="*/ 109 h 506"/>
                <a:gd name="T76" fmla="*/ 35 w 262"/>
                <a:gd name="T77" fmla="*/ 125 h 506"/>
                <a:gd name="T78" fmla="*/ 43 w 262"/>
                <a:gd name="T79" fmla="*/ 145 h 506"/>
                <a:gd name="T80" fmla="*/ 51 w 262"/>
                <a:gd name="T81" fmla="*/ 158 h 506"/>
                <a:gd name="T82" fmla="*/ 59 w 262"/>
                <a:gd name="T83" fmla="*/ 176 h 506"/>
                <a:gd name="T84" fmla="*/ 72 w 262"/>
                <a:gd name="T85" fmla="*/ 198 h 506"/>
                <a:gd name="T86" fmla="*/ 80 w 262"/>
                <a:gd name="T87" fmla="*/ 209 h 506"/>
                <a:gd name="T88" fmla="*/ 84 w 262"/>
                <a:gd name="T89" fmla="*/ 223 h 506"/>
                <a:gd name="T90" fmla="*/ 86 w 262"/>
                <a:gd name="T91" fmla="*/ 239 h 506"/>
                <a:gd name="T92" fmla="*/ 94 w 262"/>
                <a:gd name="T93" fmla="*/ 262 h 506"/>
                <a:gd name="T94" fmla="*/ 102 w 262"/>
                <a:gd name="T95" fmla="*/ 286 h 506"/>
                <a:gd name="T96" fmla="*/ 113 w 262"/>
                <a:gd name="T97" fmla="*/ 315 h 506"/>
                <a:gd name="T98" fmla="*/ 127 w 262"/>
                <a:gd name="T99" fmla="*/ 343 h 506"/>
                <a:gd name="T100" fmla="*/ 143 w 262"/>
                <a:gd name="T101" fmla="*/ 372 h 506"/>
                <a:gd name="T102" fmla="*/ 160 w 262"/>
                <a:gd name="T103" fmla="*/ 398 h 506"/>
                <a:gd name="T104" fmla="*/ 180 w 262"/>
                <a:gd name="T105" fmla="*/ 423 h 506"/>
                <a:gd name="T106" fmla="*/ 198 w 262"/>
                <a:gd name="T107" fmla="*/ 445 h 506"/>
                <a:gd name="T108" fmla="*/ 217 w 262"/>
                <a:gd name="T109" fmla="*/ 466 h 506"/>
                <a:gd name="T110" fmla="*/ 235 w 262"/>
                <a:gd name="T111" fmla="*/ 482 h 506"/>
                <a:gd name="T112" fmla="*/ 248 w 262"/>
                <a:gd name="T113" fmla="*/ 496 h 506"/>
                <a:gd name="T114" fmla="*/ 262 w 262"/>
                <a:gd name="T115" fmla="*/ 50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2" h="506">
                  <a:moveTo>
                    <a:pt x="262" y="506"/>
                  </a:moveTo>
                  <a:lnTo>
                    <a:pt x="260" y="504"/>
                  </a:lnTo>
                  <a:lnTo>
                    <a:pt x="258" y="498"/>
                  </a:lnTo>
                  <a:lnTo>
                    <a:pt x="256" y="490"/>
                  </a:lnTo>
                  <a:lnTo>
                    <a:pt x="256" y="482"/>
                  </a:lnTo>
                  <a:lnTo>
                    <a:pt x="252" y="468"/>
                  </a:lnTo>
                  <a:lnTo>
                    <a:pt x="248" y="455"/>
                  </a:lnTo>
                  <a:lnTo>
                    <a:pt x="246" y="437"/>
                  </a:lnTo>
                  <a:lnTo>
                    <a:pt x="243" y="423"/>
                  </a:lnTo>
                  <a:lnTo>
                    <a:pt x="241" y="411"/>
                  </a:lnTo>
                  <a:lnTo>
                    <a:pt x="237" y="404"/>
                  </a:lnTo>
                  <a:lnTo>
                    <a:pt x="235" y="392"/>
                  </a:lnTo>
                  <a:lnTo>
                    <a:pt x="233" y="384"/>
                  </a:lnTo>
                  <a:lnTo>
                    <a:pt x="229" y="372"/>
                  </a:lnTo>
                  <a:lnTo>
                    <a:pt x="229" y="362"/>
                  </a:lnTo>
                  <a:lnTo>
                    <a:pt x="225" y="353"/>
                  </a:lnTo>
                  <a:lnTo>
                    <a:pt x="223" y="343"/>
                  </a:lnTo>
                  <a:lnTo>
                    <a:pt x="221" y="333"/>
                  </a:lnTo>
                  <a:lnTo>
                    <a:pt x="217" y="323"/>
                  </a:lnTo>
                  <a:lnTo>
                    <a:pt x="215" y="313"/>
                  </a:lnTo>
                  <a:lnTo>
                    <a:pt x="213" y="304"/>
                  </a:lnTo>
                  <a:lnTo>
                    <a:pt x="209" y="294"/>
                  </a:lnTo>
                  <a:lnTo>
                    <a:pt x="207" y="284"/>
                  </a:lnTo>
                  <a:lnTo>
                    <a:pt x="203" y="276"/>
                  </a:lnTo>
                  <a:lnTo>
                    <a:pt x="203" y="266"/>
                  </a:lnTo>
                  <a:lnTo>
                    <a:pt x="198" y="258"/>
                  </a:lnTo>
                  <a:lnTo>
                    <a:pt x="196" y="249"/>
                  </a:lnTo>
                  <a:lnTo>
                    <a:pt x="192" y="239"/>
                  </a:lnTo>
                  <a:lnTo>
                    <a:pt x="190" y="231"/>
                  </a:lnTo>
                  <a:lnTo>
                    <a:pt x="182" y="213"/>
                  </a:lnTo>
                  <a:lnTo>
                    <a:pt x="176" y="200"/>
                  </a:lnTo>
                  <a:lnTo>
                    <a:pt x="170" y="186"/>
                  </a:lnTo>
                  <a:lnTo>
                    <a:pt x="164" y="174"/>
                  </a:lnTo>
                  <a:lnTo>
                    <a:pt x="160" y="162"/>
                  </a:lnTo>
                  <a:lnTo>
                    <a:pt x="156" y="153"/>
                  </a:lnTo>
                  <a:lnTo>
                    <a:pt x="151" y="143"/>
                  </a:lnTo>
                  <a:lnTo>
                    <a:pt x="145" y="135"/>
                  </a:lnTo>
                  <a:lnTo>
                    <a:pt x="143" y="127"/>
                  </a:lnTo>
                  <a:lnTo>
                    <a:pt x="139" y="123"/>
                  </a:lnTo>
                  <a:lnTo>
                    <a:pt x="135" y="115"/>
                  </a:lnTo>
                  <a:lnTo>
                    <a:pt x="135" y="113"/>
                  </a:lnTo>
                  <a:lnTo>
                    <a:pt x="133" y="111"/>
                  </a:lnTo>
                  <a:lnTo>
                    <a:pt x="133" y="105"/>
                  </a:lnTo>
                  <a:lnTo>
                    <a:pt x="131" y="98"/>
                  </a:lnTo>
                  <a:lnTo>
                    <a:pt x="131" y="90"/>
                  </a:lnTo>
                  <a:lnTo>
                    <a:pt x="127" y="78"/>
                  </a:lnTo>
                  <a:lnTo>
                    <a:pt x="123" y="66"/>
                  </a:lnTo>
                  <a:lnTo>
                    <a:pt x="119" y="54"/>
                  </a:lnTo>
                  <a:lnTo>
                    <a:pt x="117" y="45"/>
                  </a:lnTo>
                  <a:lnTo>
                    <a:pt x="111" y="35"/>
                  </a:lnTo>
                  <a:lnTo>
                    <a:pt x="106" y="25"/>
                  </a:lnTo>
                  <a:lnTo>
                    <a:pt x="100" y="19"/>
                  </a:lnTo>
                  <a:lnTo>
                    <a:pt x="94" y="13"/>
                  </a:lnTo>
                  <a:lnTo>
                    <a:pt x="84" y="9"/>
                  </a:lnTo>
                  <a:lnTo>
                    <a:pt x="78" y="5"/>
                  </a:lnTo>
                  <a:lnTo>
                    <a:pt x="68" y="2"/>
                  </a:lnTo>
                  <a:lnTo>
                    <a:pt x="59" y="2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3" y="29"/>
                  </a:lnTo>
                  <a:lnTo>
                    <a:pt x="31" y="35"/>
                  </a:lnTo>
                  <a:lnTo>
                    <a:pt x="27" y="41"/>
                  </a:lnTo>
                  <a:lnTo>
                    <a:pt x="27" y="53"/>
                  </a:lnTo>
                  <a:lnTo>
                    <a:pt x="25" y="62"/>
                  </a:lnTo>
                  <a:lnTo>
                    <a:pt x="25" y="78"/>
                  </a:lnTo>
                  <a:lnTo>
                    <a:pt x="25" y="84"/>
                  </a:lnTo>
                  <a:lnTo>
                    <a:pt x="27" y="92"/>
                  </a:lnTo>
                  <a:lnTo>
                    <a:pt x="29" y="100"/>
                  </a:lnTo>
                  <a:lnTo>
                    <a:pt x="33" y="109"/>
                  </a:lnTo>
                  <a:lnTo>
                    <a:pt x="33" y="117"/>
                  </a:lnTo>
                  <a:lnTo>
                    <a:pt x="35" y="125"/>
                  </a:lnTo>
                  <a:lnTo>
                    <a:pt x="39" y="135"/>
                  </a:lnTo>
                  <a:lnTo>
                    <a:pt x="43" y="145"/>
                  </a:lnTo>
                  <a:lnTo>
                    <a:pt x="45" y="151"/>
                  </a:lnTo>
                  <a:lnTo>
                    <a:pt x="51" y="158"/>
                  </a:lnTo>
                  <a:lnTo>
                    <a:pt x="55" y="166"/>
                  </a:lnTo>
                  <a:lnTo>
                    <a:pt x="59" y="176"/>
                  </a:lnTo>
                  <a:lnTo>
                    <a:pt x="64" y="188"/>
                  </a:lnTo>
                  <a:lnTo>
                    <a:pt x="72" y="198"/>
                  </a:lnTo>
                  <a:lnTo>
                    <a:pt x="78" y="205"/>
                  </a:lnTo>
                  <a:lnTo>
                    <a:pt x="80" y="209"/>
                  </a:lnTo>
                  <a:lnTo>
                    <a:pt x="80" y="211"/>
                  </a:lnTo>
                  <a:lnTo>
                    <a:pt x="84" y="223"/>
                  </a:lnTo>
                  <a:lnTo>
                    <a:pt x="84" y="229"/>
                  </a:lnTo>
                  <a:lnTo>
                    <a:pt x="86" y="239"/>
                  </a:lnTo>
                  <a:lnTo>
                    <a:pt x="90" y="249"/>
                  </a:lnTo>
                  <a:lnTo>
                    <a:pt x="94" y="262"/>
                  </a:lnTo>
                  <a:lnTo>
                    <a:pt x="98" y="272"/>
                  </a:lnTo>
                  <a:lnTo>
                    <a:pt x="102" y="286"/>
                  </a:lnTo>
                  <a:lnTo>
                    <a:pt x="107" y="300"/>
                  </a:lnTo>
                  <a:lnTo>
                    <a:pt x="113" y="315"/>
                  </a:lnTo>
                  <a:lnTo>
                    <a:pt x="119" y="329"/>
                  </a:lnTo>
                  <a:lnTo>
                    <a:pt x="127" y="343"/>
                  </a:lnTo>
                  <a:lnTo>
                    <a:pt x="135" y="356"/>
                  </a:lnTo>
                  <a:lnTo>
                    <a:pt x="143" y="372"/>
                  </a:lnTo>
                  <a:lnTo>
                    <a:pt x="151" y="384"/>
                  </a:lnTo>
                  <a:lnTo>
                    <a:pt x="160" y="398"/>
                  </a:lnTo>
                  <a:lnTo>
                    <a:pt x="170" y="409"/>
                  </a:lnTo>
                  <a:lnTo>
                    <a:pt x="180" y="423"/>
                  </a:lnTo>
                  <a:lnTo>
                    <a:pt x="190" y="435"/>
                  </a:lnTo>
                  <a:lnTo>
                    <a:pt x="198" y="445"/>
                  </a:lnTo>
                  <a:lnTo>
                    <a:pt x="207" y="456"/>
                  </a:lnTo>
                  <a:lnTo>
                    <a:pt x="217" y="466"/>
                  </a:lnTo>
                  <a:lnTo>
                    <a:pt x="225" y="474"/>
                  </a:lnTo>
                  <a:lnTo>
                    <a:pt x="235" y="482"/>
                  </a:lnTo>
                  <a:lnTo>
                    <a:pt x="241" y="488"/>
                  </a:lnTo>
                  <a:lnTo>
                    <a:pt x="248" y="496"/>
                  </a:lnTo>
                  <a:lnTo>
                    <a:pt x="256" y="504"/>
                  </a:lnTo>
                  <a:lnTo>
                    <a:pt x="262" y="506"/>
                  </a:lnTo>
                  <a:close/>
                </a:path>
              </a:pathLst>
            </a:custGeom>
            <a:solidFill>
              <a:srgbClr val="F5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41" y="857"/>
              <a:ext cx="379" cy="360"/>
            </a:xfrm>
            <a:custGeom>
              <a:avLst/>
              <a:gdLst>
                <a:gd name="T0" fmla="*/ 210 w 757"/>
                <a:gd name="T1" fmla="*/ 0 h 720"/>
                <a:gd name="T2" fmla="*/ 77 w 757"/>
                <a:gd name="T3" fmla="*/ 0 h 720"/>
                <a:gd name="T4" fmla="*/ 24 w 757"/>
                <a:gd name="T5" fmla="*/ 67 h 720"/>
                <a:gd name="T6" fmla="*/ 0 w 757"/>
                <a:gd name="T7" fmla="*/ 284 h 720"/>
                <a:gd name="T8" fmla="*/ 0 w 757"/>
                <a:gd name="T9" fmla="*/ 284 h 720"/>
                <a:gd name="T10" fmla="*/ 0 w 757"/>
                <a:gd name="T11" fmla="*/ 292 h 720"/>
                <a:gd name="T12" fmla="*/ 2 w 757"/>
                <a:gd name="T13" fmla="*/ 300 h 720"/>
                <a:gd name="T14" fmla="*/ 2 w 757"/>
                <a:gd name="T15" fmla="*/ 314 h 720"/>
                <a:gd name="T16" fmla="*/ 2 w 757"/>
                <a:gd name="T17" fmla="*/ 320 h 720"/>
                <a:gd name="T18" fmla="*/ 4 w 757"/>
                <a:gd name="T19" fmla="*/ 329 h 720"/>
                <a:gd name="T20" fmla="*/ 6 w 757"/>
                <a:gd name="T21" fmla="*/ 337 h 720"/>
                <a:gd name="T22" fmla="*/ 8 w 757"/>
                <a:gd name="T23" fmla="*/ 347 h 720"/>
                <a:gd name="T24" fmla="*/ 8 w 757"/>
                <a:gd name="T25" fmla="*/ 357 h 720"/>
                <a:gd name="T26" fmla="*/ 10 w 757"/>
                <a:gd name="T27" fmla="*/ 367 h 720"/>
                <a:gd name="T28" fmla="*/ 12 w 757"/>
                <a:gd name="T29" fmla="*/ 377 h 720"/>
                <a:gd name="T30" fmla="*/ 16 w 757"/>
                <a:gd name="T31" fmla="*/ 390 h 720"/>
                <a:gd name="T32" fmla="*/ 16 w 757"/>
                <a:gd name="T33" fmla="*/ 398 h 720"/>
                <a:gd name="T34" fmla="*/ 18 w 757"/>
                <a:gd name="T35" fmla="*/ 410 h 720"/>
                <a:gd name="T36" fmla="*/ 20 w 757"/>
                <a:gd name="T37" fmla="*/ 420 h 720"/>
                <a:gd name="T38" fmla="*/ 22 w 757"/>
                <a:gd name="T39" fmla="*/ 431 h 720"/>
                <a:gd name="T40" fmla="*/ 24 w 757"/>
                <a:gd name="T41" fmla="*/ 443 h 720"/>
                <a:gd name="T42" fmla="*/ 28 w 757"/>
                <a:gd name="T43" fmla="*/ 453 h 720"/>
                <a:gd name="T44" fmla="*/ 28 w 757"/>
                <a:gd name="T45" fmla="*/ 463 h 720"/>
                <a:gd name="T46" fmla="*/ 31 w 757"/>
                <a:gd name="T47" fmla="*/ 477 h 720"/>
                <a:gd name="T48" fmla="*/ 33 w 757"/>
                <a:gd name="T49" fmla="*/ 484 h 720"/>
                <a:gd name="T50" fmla="*/ 35 w 757"/>
                <a:gd name="T51" fmla="*/ 494 h 720"/>
                <a:gd name="T52" fmla="*/ 37 w 757"/>
                <a:gd name="T53" fmla="*/ 504 h 720"/>
                <a:gd name="T54" fmla="*/ 41 w 757"/>
                <a:gd name="T55" fmla="*/ 514 h 720"/>
                <a:gd name="T56" fmla="*/ 47 w 757"/>
                <a:gd name="T57" fmla="*/ 530 h 720"/>
                <a:gd name="T58" fmla="*/ 53 w 757"/>
                <a:gd name="T59" fmla="*/ 543 h 720"/>
                <a:gd name="T60" fmla="*/ 57 w 757"/>
                <a:gd name="T61" fmla="*/ 555 h 720"/>
                <a:gd name="T62" fmla="*/ 63 w 757"/>
                <a:gd name="T63" fmla="*/ 567 h 720"/>
                <a:gd name="T64" fmla="*/ 69 w 757"/>
                <a:gd name="T65" fmla="*/ 579 h 720"/>
                <a:gd name="T66" fmla="*/ 75 w 757"/>
                <a:gd name="T67" fmla="*/ 590 h 720"/>
                <a:gd name="T68" fmla="*/ 80 w 757"/>
                <a:gd name="T69" fmla="*/ 602 h 720"/>
                <a:gd name="T70" fmla="*/ 88 w 757"/>
                <a:gd name="T71" fmla="*/ 612 h 720"/>
                <a:gd name="T72" fmla="*/ 94 w 757"/>
                <a:gd name="T73" fmla="*/ 622 h 720"/>
                <a:gd name="T74" fmla="*/ 102 w 757"/>
                <a:gd name="T75" fmla="*/ 635 h 720"/>
                <a:gd name="T76" fmla="*/ 108 w 757"/>
                <a:gd name="T77" fmla="*/ 643 h 720"/>
                <a:gd name="T78" fmla="*/ 112 w 757"/>
                <a:gd name="T79" fmla="*/ 653 h 720"/>
                <a:gd name="T80" fmla="*/ 116 w 757"/>
                <a:gd name="T81" fmla="*/ 659 h 720"/>
                <a:gd name="T82" fmla="*/ 122 w 757"/>
                <a:gd name="T83" fmla="*/ 667 h 720"/>
                <a:gd name="T84" fmla="*/ 127 w 757"/>
                <a:gd name="T85" fmla="*/ 675 h 720"/>
                <a:gd name="T86" fmla="*/ 131 w 757"/>
                <a:gd name="T87" fmla="*/ 681 h 720"/>
                <a:gd name="T88" fmla="*/ 613 w 757"/>
                <a:gd name="T89" fmla="*/ 720 h 720"/>
                <a:gd name="T90" fmla="*/ 757 w 757"/>
                <a:gd name="T91" fmla="*/ 683 h 720"/>
                <a:gd name="T92" fmla="*/ 754 w 757"/>
                <a:gd name="T93" fmla="*/ 632 h 720"/>
                <a:gd name="T94" fmla="*/ 609 w 757"/>
                <a:gd name="T95" fmla="*/ 596 h 720"/>
                <a:gd name="T96" fmla="*/ 417 w 757"/>
                <a:gd name="T97" fmla="*/ 582 h 720"/>
                <a:gd name="T98" fmla="*/ 270 w 757"/>
                <a:gd name="T99" fmla="*/ 557 h 720"/>
                <a:gd name="T100" fmla="*/ 210 w 757"/>
                <a:gd name="T101" fmla="*/ 0 h 720"/>
                <a:gd name="T102" fmla="*/ 210 w 757"/>
                <a:gd name="T103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57" h="720">
                  <a:moveTo>
                    <a:pt x="210" y="0"/>
                  </a:moveTo>
                  <a:lnTo>
                    <a:pt x="77" y="0"/>
                  </a:lnTo>
                  <a:lnTo>
                    <a:pt x="24" y="67"/>
                  </a:lnTo>
                  <a:lnTo>
                    <a:pt x="0" y="284"/>
                  </a:lnTo>
                  <a:lnTo>
                    <a:pt x="0" y="292"/>
                  </a:lnTo>
                  <a:lnTo>
                    <a:pt x="2" y="300"/>
                  </a:lnTo>
                  <a:lnTo>
                    <a:pt x="2" y="314"/>
                  </a:lnTo>
                  <a:lnTo>
                    <a:pt x="2" y="320"/>
                  </a:lnTo>
                  <a:lnTo>
                    <a:pt x="4" y="329"/>
                  </a:lnTo>
                  <a:lnTo>
                    <a:pt x="6" y="337"/>
                  </a:lnTo>
                  <a:lnTo>
                    <a:pt x="8" y="347"/>
                  </a:lnTo>
                  <a:lnTo>
                    <a:pt x="8" y="357"/>
                  </a:lnTo>
                  <a:lnTo>
                    <a:pt x="10" y="367"/>
                  </a:lnTo>
                  <a:lnTo>
                    <a:pt x="12" y="377"/>
                  </a:lnTo>
                  <a:lnTo>
                    <a:pt x="16" y="390"/>
                  </a:lnTo>
                  <a:lnTo>
                    <a:pt x="16" y="398"/>
                  </a:lnTo>
                  <a:lnTo>
                    <a:pt x="18" y="410"/>
                  </a:lnTo>
                  <a:lnTo>
                    <a:pt x="20" y="420"/>
                  </a:lnTo>
                  <a:lnTo>
                    <a:pt x="22" y="431"/>
                  </a:lnTo>
                  <a:lnTo>
                    <a:pt x="24" y="443"/>
                  </a:lnTo>
                  <a:lnTo>
                    <a:pt x="28" y="453"/>
                  </a:lnTo>
                  <a:lnTo>
                    <a:pt x="28" y="463"/>
                  </a:lnTo>
                  <a:lnTo>
                    <a:pt x="31" y="477"/>
                  </a:lnTo>
                  <a:lnTo>
                    <a:pt x="33" y="484"/>
                  </a:lnTo>
                  <a:lnTo>
                    <a:pt x="35" y="494"/>
                  </a:lnTo>
                  <a:lnTo>
                    <a:pt x="37" y="504"/>
                  </a:lnTo>
                  <a:lnTo>
                    <a:pt x="41" y="514"/>
                  </a:lnTo>
                  <a:lnTo>
                    <a:pt x="47" y="530"/>
                  </a:lnTo>
                  <a:lnTo>
                    <a:pt x="53" y="543"/>
                  </a:lnTo>
                  <a:lnTo>
                    <a:pt x="57" y="555"/>
                  </a:lnTo>
                  <a:lnTo>
                    <a:pt x="63" y="567"/>
                  </a:lnTo>
                  <a:lnTo>
                    <a:pt x="69" y="579"/>
                  </a:lnTo>
                  <a:lnTo>
                    <a:pt x="75" y="590"/>
                  </a:lnTo>
                  <a:lnTo>
                    <a:pt x="80" y="602"/>
                  </a:lnTo>
                  <a:lnTo>
                    <a:pt x="88" y="612"/>
                  </a:lnTo>
                  <a:lnTo>
                    <a:pt x="94" y="622"/>
                  </a:lnTo>
                  <a:lnTo>
                    <a:pt x="102" y="635"/>
                  </a:lnTo>
                  <a:lnTo>
                    <a:pt x="108" y="643"/>
                  </a:lnTo>
                  <a:lnTo>
                    <a:pt x="112" y="653"/>
                  </a:lnTo>
                  <a:lnTo>
                    <a:pt x="116" y="659"/>
                  </a:lnTo>
                  <a:lnTo>
                    <a:pt x="122" y="667"/>
                  </a:lnTo>
                  <a:lnTo>
                    <a:pt x="127" y="675"/>
                  </a:lnTo>
                  <a:lnTo>
                    <a:pt x="131" y="681"/>
                  </a:lnTo>
                  <a:lnTo>
                    <a:pt x="613" y="720"/>
                  </a:lnTo>
                  <a:lnTo>
                    <a:pt x="757" y="683"/>
                  </a:lnTo>
                  <a:lnTo>
                    <a:pt x="754" y="632"/>
                  </a:lnTo>
                  <a:lnTo>
                    <a:pt x="609" y="596"/>
                  </a:lnTo>
                  <a:lnTo>
                    <a:pt x="417" y="582"/>
                  </a:lnTo>
                  <a:lnTo>
                    <a:pt x="270" y="557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002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195" y="1154"/>
              <a:ext cx="234" cy="59"/>
            </a:xfrm>
            <a:custGeom>
              <a:avLst/>
              <a:gdLst>
                <a:gd name="T0" fmla="*/ 300 w 468"/>
                <a:gd name="T1" fmla="*/ 0 h 118"/>
                <a:gd name="T2" fmla="*/ 0 w 468"/>
                <a:gd name="T3" fmla="*/ 8 h 118"/>
                <a:gd name="T4" fmla="*/ 300 w 468"/>
                <a:gd name="T5" fmla="*/ 38 h 118"/>
                <a:gd name="T6" fmla="*/ 425 w 468"/>
                <a:gd name="T7" fmla="*/ 39 h 118"/>
                <a:gd name="T8" fmla="*/ 315 w 468"/>
                <a:gd name="T9" fmla="*/ 57 h 118"/>
                <a:gd name="T10" fmla="*/ 310 w 468"/>
                <a:gd name="T11" fmla="*/ 92 h 118"/>
                <a:gd name="T12" fmla="*/ 327 w 468"/>
                <a:gd name="T13" fmla="*/ 118 h 118"/>
                <a:gd name="T14" fmla="*/ 458 w 468"/>
                <a:gd name="T15" fmla="*/ 89 h 118"/>
                <a:gd name="T16" fmla="*/ 468 w 468"/>
                <a:gd name="T17" fmla="*/ 53 h 118"/>
                <a:gd name="T18" fmla="*/ 454 w 468"/>
                <a:gd name="T19" fmla="*/ 16 h 118"/>
                <a:gd name="T20" fmla="*/ 368 w 468"/>
                <a:gd name="T21" fmla="*/ 8 h 118"/>
                <a:gd name="T22" fmla="*/ 300 w 468"/>
                <a:gd name="T23" fmla="*/ 0 h 118"/>
                <a:gd name="T24" fmla="*/ 300 w 468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8" h="118">
                  <a:moveTo>
                    <a:pt x="300" y="0"/>
                  </a:moveTo>
                  <a:lnTo>
                    <a:pt x="0" y="8"/>
                  </a:lnTo>
                  <a:lnTo>
                    <a:pt x="300" y="38"/>
                  </a:lnTo>
                  <a:lnTo>
                    <a:pt x="425" y="39"/>
                  </a:lnTo>
                  <a:lnTo>
                    <a:pt x="315" y="57"/>
                  </a:lnTo>
                  <a:lnTo>
                    <a:pt x="310" y="92"/>
                  </a:lnTo>
                  <a:lnTo>
                    <a:pt x="327" y="118"/>
                  </a:lnTo>
                  <a:lnTo>
                    <a:pt x="458" y="89"/>
                  </a:lnTo>
                  <a:lnTo>
                    <a:pt x="468" y="53"/>
                  </a:lnTo>
                  <a:lnTo>
                    <a:pt x="454" y="16"/>
                  </a:lnTo>
                  <a:lnTo>
                    <a:pt x="368" y="8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7A9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5" y="856"/>
              <a:ext cx="52" cy="270"/>
            </a:xfrm>
            <a:custGeom>
              <a:avLst/>
              <a:gdLst>
                <a:gd name="T0" fmla="*/ 20 w 104"/>
                <a:gd name="T1" fmla="*/ 29 h 539"/>
                <a:gd name="T2" fmla="*/ 12 w 104"/>
                <a:gd name="T3" fmla="*/ 37 h 539"/>
                <a:gd name="T4" fmla="*/ 2 w 104"/>
                <a:gd name="T5" fmla="*/ 59 h 539"/>
                <a:gd name="T6" fmla="*/ 0 w 104"/>
                <a:gd name="T7" fmla="*/ 80 h 539"/>
                <a:gd name="T8" fmla="*/ 0 w 104"/>
                <a:gd name="T9" fmla="*/ 108 h 539"/>
                <a:gd name="T10" fmla="*/ 0 w 104"/>
                <a:gd name="T11" fmla="*/ 122 h 539"/>
                <a:gd name="T12" fmla="*/ 0 w 104"/>
                <a:gd name="T13" fmla="*/ 141 h 539"/>
                <a:gd name="T14" fmla="*/ 0 w 104"/>
                <a:gd name="T15" fmla="*/ 159 h 539"/>
                <a:gd name="T16" fmla="*/ 0 w 104"/>
                <a:gd name="T17" fmla="*/ 177 h 539"/>
                <a:gd name="T18" fmla="*/ 0 w 104"/>
                <a:gd name="T19" fmla="*/ 194 h 539"/>
                <a:gd name="T20" fmla="*/ 0 w 104"/>
                <a:gd name="T21" fmla="*/ 214 h 539"/>
                <a:gd name="T22" fmla="*/ 2 w 104"/>
                <a:gd name="T23" fmla="*/ 231 h 539"/>
                <a:gd name="T24" fmla="*/ 6 w 104"/>
                <a:gd name="T25" fmla="*/ 251 h 539"/>
                <a:gd name="T26" fmla="*/ 6 w 104"/>
                <a:gd name="T27" fmla="*/ 269 h 539"/>
                <a:gd name="T28" fmla="*/ 8 w 104"/>
                <a:gd name="T29" fmla="*/ 288 h 539"/>
                <a:gd name="T30" fmla="*/ 10 w 104"/>
                <a:gd name="T31" fmla="*/ 306 h 539"/>
                <a:gd name="T32" fmla="*/ 14 w 104"/>
                <a:gd name="T33" fmla="*/ 326 h 539"/>
                <a:gd name="T34" fmla="*/ 18 w 104"/>
                <a:gd name="T35" fmla="*/ 347 h 539"/>
                <a:gd name="T36" fmla="*/ 20 w 104"/>
                <a:gd name="T37" fmla="*/ 371 h 539"/>
                <a:gd name="T38" fmla="*/ 26 w 104"/>
                <a:gd name="T39" fmla="*/ 390 h 539"/>
                <a:gd name="T40" fmla="*/ 30 w 104"/>
                <a:gd name="T41" fmla="*/ 412 h 539"/>
                <a:gd name="T42" fmla="*/ 34 w 104"/>
                <a:gd name="T43" fmla="*/ 428 h 539"/>
                <a:gd name="T44" fmla="*/ 40 w 104"/>
                <a:gd name="T45" fmla="*/ 445 h 539"/>
                <a:gd name="T46" fmla="*/ 45 w 104"/>
                <a:gd name="T47" fmla="*/ 463 h 539"/>
                <a:gd name="T48" fmla="*/ 51 w 104"/>
                <a:gd name="T49" fmla="*/ 479 h 539"/>
                <a:gd name="T50" fmla="*/ 59 w 104"/>
                <a:gd name="T51" fmla="*/ 502 h 539"/>
                <a:gd name="T52" fmla="*/ 67 w 104"/>
                <a:gd name="T53" fmla="*/ 522 h 539"/>
                <a:gd name="T54" fmla="*/ 73 w 104"/>
                <a:gd name="T55" fmla="*/ 539 h 539"/>
                <a:gd name="T56" fmla="*/ 104 w 104"/>
                <a:gd name="T57" fmla="*/ 453 h 539"/>
                <a:gd name="T58" fmla="*/ 100 w 104"/>
                <a:gd name="T59" fmla="*/ 445 h 539"/>
                <a:gd name="T60" fmla="*/ 98 w 104"/>
                <a:gd name="T61" fmla="*/ 430 h 539"/>
                <a:gd name="T62" fmla="*/ 92 w 104"/>
                <a:gd name="T63" fmla="*/ 402 h 539"/>
                <a:gd name="T64" fmla="*/ 89 w 104"/>
                <a:gd name="T65" fmla="*/ 386 h 539"/>
                <a:gd name="T66" fmla="*/ 87 w 104"/>
                <a:gd name="T67" fmla="*/ 371 h 539"/>
                <a:gd name="T68" fmla="*/ 83 w 104"/>
                <a:gd name="T69" fmla="*/ 351 h 539"/>
                <a:gd name="T70" fmla="*/ 81 w 104"/>
                <a:gd name="T71" fmla="*/ 331 h 539"/>
                <a:gd name="T72" fmla="*/ 77 w 104"/>
                <a:gd name="T73" fmla="*/ 310 h 539"/>
                <a:gd name="T74" fmla="*/ 75 w 104"/>
                <a:gd name="T75" fmla="*/ 290 h 539"/>
                <a:gd name="T76" fmla="*/ 73 w 104"/>
                <a:gd name="T77" fmla="*/ 269 h 539"/>
                <a:gd name="T78" fmla="*/ 71 w 104"/>
                <a:gd name="T79" fmla="*/ 247 h 539"/>
                <a:gd name="T80" fmla="*/ 69 w 104"/>
                <a:gd name="T81" fmla="*/ 228 h 539"/>
                <a:gd name="T82" fmla="*/ 69 w 104"/>
                <a:gd name="T83" fmla="*/ 208 h 539"/>
                <a:gd name="T84" fmla="*/ 67 w 104"/>
                <a:gd name="T85" fmla="*/ 186 h 539"/>
                <a:gd name="T86" fmla="*/ 67 w 104"/>
                <a:gd name="T87" fmla="*/ 167 h 539"/>
                <a:gd name="T88" fmla="*/ 67 w 104"/>
                <a:gd name="T89" fmla="*/ 149 h 539"/>
                <a:gd name="T90" fmla="*/ 69 w 104"/>
                <a:gd name="T91" fmla="*/ 133 h 539"/>
                <a:gd name="T92" fmla="*/ 71 w 104"/>
                <a:gd name="T93" fmla="*/ 102 h 539"/>
                <a:gd name="T94" fmla="*/ 73 w 104"/>
                <a:gd name="T95" fmla="*/ 77 h 539"/>
                <a:gd name="T96" fmla="*/ 77 w 104"/>
                <a:gd name="T97" fmla="*/ 55 h 539"/>
                <a:gd name="T98" fmla="*/ 81 w 104"/>
                <a:gd name="T99" fmla="*/ 39 h 539"/>
                <a:gd name="T100" fmla="*/ 85 w 104"/>
                <a:gd name="T101" fmla="*/ 28 h 539"/>
                <a:gd name="T102" fmla="*/ 98 w 104"/>
                <a:gd name="T103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" h="539">
                  <a:moveTo>
                    <a:pt x="98" y="0"/>
                  </a:moveTo>
                  <a:lnTo>
                    <a:pt x="20" y="29"/>
                  </a:lnTo>
                  <a:lnTo>
                    <a:pt x="16" y="31"/>
                  </a:lnTo>
                  <a:lnTo>
                    <a:pt x="12" y="37"/>
                  </a:lnTo>
                  <a:lnTo>
                    <a:pt x="6" y="45"/>
                  </a:lnTo>
                  <a:lnTo>
                    <a:pt x="2" y="59"/>
                  </a:lnTo>
                  <a:lnTo>
                    <a:pt x="0" y="69"/>
                  </a:lnTo>
                  <a:lnTo>
                    <a:pt x="0" y="80"/>
                  </a:lnTo>
                  <a:lnTo>
                    <a:pt x="0" y="94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2"/>
                  </a:lnTo>
                  <a:lnTo>
                    <a:pt x="0" y="131"/>
                  </a:lnTo>
                  <a:lnTo>
                    <a:pt x="0" y="141"/>
                  </a:lnTo>
                  <a:lnTo>
                    <a:pt x="0" y="149"/>
                  </a:lnTo>
                  <a:lnTo>
                    <a:pt x="0" y="159"/>
                  </a:lnTo>
                  <a:lnTo>
                    <a:pt x="0" y="167"/>
                  </a:lnTo>
                  <a:lnTo>
                    <a:pt x="0" y="177"/>
                  </a:lnTo>
                  <a:lnTo>
                    <a:pt x="0" y="186"/>
                  </a:lnTo>
                  <a:lnTo>
                    <a:pt x="0" y="194"/>
                  </a:lnTo>
                  <a:lnTo>
                    <a:pt x="0" y="204"/>
                  </a:lnTo>
                  <a:lnTo>
                    <a:pt x="0" y="214"/>
                  </a:lnTo>
                  <a:lnTo>
                    <a:pt x="0" y="222"/>
                  </a:lnTo>
                  <a:lnTo>
                    <a:pt x="2" y="231"/>
                  </a:lnTo>
                  <a:lnTo>
                    <a:pt x="4" y="241"/>
                  </a:lnTo>
                  <a:lnTo>
                    <a:pt x="6" y="251"/>
                  </a:lnTo>
                  <a:lnTo>
                    <a:pt x="6" y="261"/>
                  </a:lnTo>
                  <a:lnTo>
                    <a:pt x="6" y="269"/>
                  </a:lnTo>
                  <a:lnTo>
                    <a:pt x="8" y="279"/>
                  </a:lnTo>
                  <a:lnTo>
                    <a:pt x="8" y="288"/>
                  </a:lnTo>
                  <a:lnTo>
                    <a:pt x="8" y="298"/>
                  </a:lnTo>
                  <a:lnTo>
                    <a:pt x="10" y="306"/>
                  </a:lnTo>
                  <a:lnTo>
                    <a:pt x="12" y="316"/>
                  </a:lnTo>
                  <a:lnTo>
                    <a:pt x="14" y="326"/>
                  </a:lnTo>
                  <a:lnTo>
                    <a:pt x="14" y="337"/>
                  </a:lnTo>
                  <a:lnTo>
                    <a:pt x="18" y="347"/>
                  </a:lnTo>
                  <a:lnTo>
                    <a:pt x="18" y="359"/>
                  </a:lnTo>
                  <a:lnTo>
                    <a:pt x="20" y="371"/>
                  </a:lnTo>
                  <a:lnTo>
                    <a:pt x="22" y="379"/>
                  </a:lnTo>
                  <a:lnTo>
                    <a:pt x="26" y="390"/>
                  </a:lnTo>
                  <a:lnTo>
                    <a:pt x="28" y="400"/>
                  </a:lnTo>
                  <a:lnTo>
                    <a:pt x="30" y="412"/>
                  </a:lnTo>
                  <a:lnTo>
                    <a:pt x="32" y="420"/>
                  </a:lnTo>
                  <a:lnTo>
                    <a:pt x="34" y="428"/>
                  </a:lnTo>
                  <a:lnTo>
                    <a:pt x="36" y="437"/>
                  </a:lnTo>
                  <a:lnTo>
                    <a:pt x="40" y="445"/>
                  </a:lnTo>
                  <a:lnTo>
                    <a:pt x="42" y="453"/>
                  </a:lnTo>
                  <a:lnTo>
                    <a:pt x="45" y="463"/>
                  </a:lnTo>
                  <a:lnTo>
                    <a:pt x="47" y="471"/>
                  </a:lnTo>
                  <a:lnTo>
                    <a:pt x="51" y="479"/>
                  </a:lnTo>
                  <a:lnTo>
                    <a:pt x="53" y="490"/>
                  </a:lnTo>
                  <a:lnTo>
                    <a:pt x="59" y="502"/>
                  </a:lnTo>
                  <a:lnTo>
                    <a:pt x="61" y="512"/>
                  </a:lnTo>
                  <a:lnTo>
                    <a:pt x="67" y="522"/>
                  </a:lnTo>
                  <a:lnTo>
                    <a:pt x="71" y="533"/>
                  </a:lnTo>
                  <a:lnTo>
                    <a:pt x="73" y="539"/>
                  </a:lnTo>
                  <a:lnTo>
                    <a:pt x="92" y="484"/>
                  </a:lnTo>
                  <a:lnTo>
                    <a:pt x="104" y="453"/>
                  </a:lnTo>
                  <a:lnTo>
                    <a:pt x="102" y="451"/>
                  </a:lnTo>
                  <a:lnTo>
                    <a:pt x="100" y="445"/>
                  </a:lnTo>
                  <a:lnTo>
                    <a:pt x="100" y="439"/>
                  </a:lnTo>
                  <a:lnTo>
                    <a:pt x="98" y="430"/>
                  </a:lnTo>
                  <a:lnTo>
                    <a:pt x="94" y="416"/>
                  </a:lnTo>
                  <a:lnTo>
                    <a:pt x="92" y="402"/>
                  </a:lnTo>
                  <a:lnTo>
                    <a:pt x="90" y="394"/>
                  </a:lnTo>
                  <a:lnTo>
                    <a:pt x="89" y="386"/>
                  </a:lnTo>
                  <a:lnTo>
                    <a:pt x="87" y="379"/>
                  </a:lnTo>
                  <a:lnTo>
                    <a:pt x="87" y="371"/>
                  </a:lnTo>
                  <a:lnTo>
                    <a:pt x="85" y="359"/>
                  </a:lnTo>
                  <a:lnTo>
                    <a:pt x="83" y="351"/>
                  </a:lnTo>
                  <a:lnTo>
                    <a:pt x="81" y="339"/>
                  </a:lnTo>
                  <a:lnTo>
                    <a:pt x="81" y="331"/>
                  </a:lnTo>
                  <a:lnTo>
                    <a:pt x="79" y="320"/>
                  </a:lnTo>
                  <a:lnTo>
                    <a:pt x="77" y="310"/>
                  </a:lnTo>
                  <a:lnTo>
                    <a:pt x="75" y="300"/>
                  </a:lnTo>
                  <a:lnTo>
                    <a:pt x="75" y="290"/>
                  </a:lnTo>
                  <a:lnTo>
                    <a:pt x="73" y="279"/>
                  </a:lnTo>
                  <a:lnTo>
                    <a:pt x="73" y="269"/>
                  </a:lnTo>
                  <a:lnTo>
                    <a:pt x="71" y="257"/>
                  </a:lnTo>
                  <a:lnTo>
                    <a:pt x="71" y="247"/>
                  </a:lnTo>
                  <a:lnTo>
                    <a:pt x="69" y="237"/>
                  </a:lnTo>
                  <a:lnTo>
                    <a:pt x="69" y="228"/>
                  </a:lnTo>
                  <a:lnTo>
                    <a:pt x="69" y="218"/>
                  </a:lnTo>
                  <a:lnTo>
                    <a:pt x="69" y="208"/>
                  </a:lnTo>
                  <a:lnTo>
                    <a:pt x="67" y="198"/>
                  </a:lnTo>
                  <a:lnTo>
                    <a:pt x="67" y="186"/>
                  </a:lnTo>
                  <a:lnTo>
                    <a:pt x="67" y="177"/>
                  </a:lnTo>
                  <a:lnTo>
                    <a:pt x="67" y="167"/>
                  </a:lnTo>
                  <a:lnTo>
                    <a:pt x="67" y="159"/>
                  </a:lnTo>
                  <a:lnTo>
                    <a:pt x="67" y="149"/>
                  </a:lnTo>
                  <a:lnTo>
                    <a:pt x="67" y="141"/>
                  </a:lnTo>
                  <a:lnTo>
                    <a:pt x="69" y="133"/>
                  </a:lnTo>
                  <a:lnTo>
                    <a:pt x="69" y="116"/>
                  </a:lnTo>
                  <a:lnTo>
                    <a:pt x="71" y="102"/>
                  </a:lnTo>
                  <a:lnTo>
                    <a:pt x="71" y="88"/>
                  </a:lnTo>
                  <a:lnTo>
                    <a:pt x="73" y="77"/>
                  </a:lnTo>
                  <a:lnTo>
                    <a:pt x="73" y="63"/>
                  </a:lnTo>
                  <a:lnTo>
                    <a:pt x="77" y="55"/>
                  </a:lnTo>
                  <a:lnTo>
                    <a:pt x="77" y="45"/>
                  </a:lnTo>
                  <a:lnTo>
                    <a:pt x="81" y="39"/>
                  </a:lnTo>
                  <a:lnTo>
                    <a:pt x="83" y="29"/>
                  </a:lnTo>
                  <a:lnTo>
                    <a:pt x="85" y="28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4A6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488" y="1030"/>
              <a:ext cx="245" cy="95"/>
            </a:xfrm>
            <a:custGeom>
              <a:avLst/>
              <a:gdLst>
                <a:gd name="T0" fmla="*/ 0 w 490"/>
                <a:gd name="T1" fmla="*/ 190 h 190"/>
                <a:gd name="T2" fmla="*/ 216 w 490"/>
                <a:gd name="T3" fmla="*/ 59 h 190"/>
                <a:gd name="T4" fmla="*/ 276 w 490"/>
                <a:gd name="T5" fmla="*/ 55 h 190"/>
                <a:gd name="T6" fmla="*/ 278 w 490"/>
                <a:gd name="T7" fmla="*/ 53 h 190"/>
                <a:gd name="T8" fmla="*/ 284 w 490"/>
                <a:gd name="T9" fmla="*/ 51 h 190"/>
                <a:gd name="T10" fmla="*/ 292 w 490"/>
                <a:gd name="T11" fmla="*/ 49 h 190"/>
                <a:gd name="T12" fmla="*/ 306 w 490"/>
                <a:gd name="T13" fmla="*/ 47 h 190"/>
                <a:gd name="T14" fmla="*/ 317 w 490"/>
                <a:gd name="T15" fmla="*/ 45 h 190"/>
                <a:gd name="T16" fmla="*/ 335 w 490"/>
                <a:gd name="T17" fmla="*/ 41 h 190"/>
                <a:gd name="T18" fmla="*/ 345 w 490"/>
                <a:gd name="T19" fmla="*/ 39 h 190"/>
                <a:gd name="T20" fmla="*/ 353 w 490"/>
                <a:gd name="T21" fmla="*/ 39 h 190"/>
                <a:gd name="T22" fmla="*/ 364 w 490"/>
                <a:gd name="T23" fmla="*/ 37 h 190"/>
                <a:gd name="T24" fmla="*/ 374 w 490"/>
                <a:gd name="T25" fmla="*/ 37 h 190"/>
                <a:gd name="T26" fmla="*/ 384 w 490"/>
                <a:gd name="T27" fmla="*/ 35 h 190"/>
                <a:gd name="T28" fmla="*/ 394 w 490"/>
                <a:gd name="T29" fmla="*/ 34 h 190"/>
                <a:gd name="T30" fmla="*/ 404 w 490"/>
                <a:gd name="T31" fmla="*/ 32 h 190"/>
                <a:gd name="T32" fmla="*/ 415 w 490"/>
                <a:gd name="T33" fmla="*/ 32 h 190"/>
                <a:gd name="T34" fmla="*/ 423 w 490"/>
                <a:gd name="T35" fmla="*/ 32 h 190"/>
                <a:gd name="T36" fmla="*/ 433 w 490"/>
                <a:gd name="T37" fmla="*/ 30 h 190"/>
                <a:gd name="T38" fmla="*/ 443 w 490"/>
                <a:gd name="T39" fmla="*/ 30 h 190"/>
                <a:gd name="T40" fmla="*/ 451 w 490"/>
                <a:gd name="T41" fmla="*/ 30 h 190"/>
                <a:gd name="T42" fmla="*/ 464 w 490"/>
                <a:gd name="T43" fmla="*/ 28 h 190"/>
                <a:gd name="T44" fmla="*/ 478 w 490"/>
                <a:gd name="T45" fmla="*/ 28 h 190"/>
                <a:gd name="T46" fmla="*/ 486 w 490"/>
                <a:gd name="T47" fmla="*/ 28 h 190"/>
                <a:gd name="T48" fmla="*/ 490 w 490"/>
                <a:gd name="T49" fmla="*/ 28 h 190"/>
                <a:gd name="T50" fmla="*/ 488 w 490"/>
                <a:gd name="T51" fmla="*/ 6 h 190"/>
                <a:gd name="T52" fmla="*/ 396 w 490"/>
                <a:gd name="T53" fmla="*/ 0 h 190"/>
                <a:gd name="T54" fmla="*/ 171 w 490"/>
                <a:gd name="T55" fmla="*/ 24 h 190"/>
                <a:gd name="T56" fmla="*/ 12 w 490"/>
                <a:gd name="T57" fmla="*/ 128 h 190"/>
                <a:gd name="T58" fmla="*/ 0 w 490"/>
                <a:gd name="T59" fmla="*/ 190 h 190"/>
                <a:gd name="T60" fmla="*/ 0 w 490"/>
                <a:gd name="T61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0" h="190">
                  <a:moveTo>
                    <a:pt x="0" y="190"/>
                  </a:moveTo>
                  <a:lnTo>
                    <a:pt x="216" y="59"/>
                  </a:lnTo>
                  <a:lnTo>
                    <a:pt x="276" y="55"/>
                  </a:lnTo>
                  <a:lnTo>
                    <a:pt x="278" y="53"/>
                  </a:lnTo>
                  <a:lnTo>
                    <a:pt x="284" y="51"/>
                  </a:lnTo>
                  <a:lnTo>
                    <a:pt x="292" y="49"/>
                  </a:lnTo>
                  <a:lnTo>
                    <a:pt x="306" y="47"/>
                  </a:lnTo>
                  <a:lnTo>
                    <a:pt x="317" y="45"/>
                  </a:lnTo>
                  <a:lnTo>
                    <a:pt x="335" y="41"/>
                  </a:lnTo>
                  <a:lnTo>
                    <a:pt x="345" y="39"/>
                  </a:lnTo>
                  <a:lnTo>
                    <a:pt x="353" y="39"/>
                  </a:lnTo>
                  <a:lnTo>
                    <a:pt x="364" y="37"/>
                  </a:lnTo>
                  <a:lnTo>
                    <a:pt x="374" y="37"/>
                  </a:lnTo>
                  <a:lnTo>
                    <a:pt x="384" y="35"/>
                  </a:lnTo>
                  <a:lnTo>
                    <a:pt x="394" y="34"/>
                  </a:lnTo>
                  <a:lnTo>
                    <a:pt x="404" y="32"/>
                  </a:lnTo>
                  <a:lnTo>
                    <a:pt x="415" y="32"/>
                  </a:lnTo>
                  <a:lnTo>
                    <a:pt x="423" y="32"/>
                  </a:lnTo>
                  <a:lnTo>
                    <a:pt x="433" y="30"/>
                  </a:lnTo>
                  <a:lnTo>
                    <a:pt x="443" y="30"/>
                  </a:lnTo>
                  <a:lnTo>
                    <a:pt x="451" y="30"/>
                  </a:lnTo>
                  <a:lnTo>
                    <a:pt x="464" y="28"/>
                  </a:lnTo>
                  <a:lnTo>
                    <a:pt x="478" y="28"/>
                  </a:lnTo>
                  <a:lnTo>
                    <a:pt x="486" y="28"/>
                  </a:lnTo>
                  <a:lnTo>
                    <a:pt x="490" y="28"/>
                  </a:lnTo>
                  <a:lnTo>
                    <a:pt x="488" y="6"/>
                  </a:lnTo>
                  <a:lnTo>
                    <a:pt x="396" y="0"/>
                  </a:lnTo>
                  <a:lnTo>
                    <a:pt x="171" y="24"/>
                  </a:lnTo>
                  <a:lnTo>
                    <a:pt x="12" y="128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1C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113" y="1287"/>
              <a:ext cx="435" cy="103"/>
            </a:xfrm>
            <a:custGeom>
              <a:avLst/>
              <a:gdLst>
                <a:gd name="T0" fmla="*/ 417 w 869"/>
                <a:gd name="T1" fmla="*/ 59 h 206"/>
                <a:gd name="T2" fmla="*/ 430 w 869"/>
                <a:gd name="T3" fmla="*/ 53 h 206"/>
                <a:gd name="T4" fmla="*/ 448 w 869"/>
                <a:gd name="T5" fmla="*/ 49 h 206"/>
                <a:gd name="T6" fmla="*/ 468 w 869"/>
                <a:gd name="T7" fmla="*/ 45 h 206"/>
                <a:gd name="T8" fmla="*/ 491 w 869"/>
                <a:gd name="T9" fmla="*/ 39 h 206"/>
                <a:gd name="T10" fmla="*/ 517 w 869"/>
                <a:gd name="T11" fmla="*/ 39 h 206"/>
                <a:gd name="T12" fmla="*/ 546 w 869"/>
                <a:gd name="T13" fmla="*/ 39 h 206"/>
                <a:gd name="T14" fmla="*/ 573 w 869"/>
                <a:gd name="T15" fmla="*/ 47 h 206"/>
                <a:gd name="T16" fmla="*/ 601 w 869"/>
                <a:gd name="T17" fmla="*/ 55 h 206"/>
                <a:gd name="T18" fmla="*/ 628 w 869"/>
                <a:gd name="T19" fmla="*/ 65 h 206"/>
                <a:gd name="T20" fmla="*/ 656 w 869"/>
                <a:gd name="T21" fmla="*/ 76 h 206"/>
                <a:gd name="T22" fmla="*/ 679 w 869"/>
                <a:gd name="T23" fmla="*/ 88 h 206"/>
                <a:gd name="T24" fmla="*/ 699 w 869"/>
                <a:gd name="T25" fmla="*/ 100 h 206"/>
                <a:gd name="T26" fmla="*/ 718 w 869"/>
                <a:gd name="T27" fmla="*/ 112 h 206"/>
                <a:gd name="T28" fmla="*/ 869 w 869"/>
                <a:gd name="T29" fmla="*/ 114 h 206"/>
                <a:gd name="T30" fmla="*/ 732 w 869"/>
                <a:gd name="T31" fmla="*/ 206 h 206"/>
                <a:gd name="T32" fmla="*/ 693 w 869"/>
                <a:gd name="T33" fmla="*/ 159 h 206"/>
                <a:gd name="T34" fmla="*/ 673 w 869"/>
                <a:gd name="T35" fmla="*/ 153 h 206"/>
                <a:gd name="T36" fmla="*/ 654 w 869"/>
                <a:gd name="T37" fmla="*/ 151 h 206"/>
                <a:gd name="T38" fmla="*/ 626 w 869"/>
                <a:gd name="T39" fmla="*/ 145 h 206"/>
                <a:gd name="T40" fmla="*/ 601 w 869"/>
                <a:gd name="T41" fmla="*/ 139 h 206"/>
                <a:gd name="T42" fmla="*/ 583 w 869"/>
                <a:gd name="T43" fmla="*/ 137 h 206"/>
                <a:gd name="T44" fmla="*/ 566 w 869"/>
                <a:gd name="T45" fmla="*/ 133 h 206"/>
                <a:gd name="T46" fmla="*/ 544 w 869"/>
                <a:gd name="T47" fmla="*/ 131 h 206"/>
                <a:gd name="T48" fmla="*/ 522 w 869"/>
                <a:gd name="T49" fmla="*/ 127 h 206"/>
                <a:gd name="T50" fmla="*/ 501 w 869"/>
                <a:gd name="T51" fmla="*/ 125 h 206"/>
                <a:gd name="T52" fmla="*/ 475 w 869"/>
                <a:gd name="T53" fmla="*/ 122 h 206"/>
                <a:gd name="T54" fmla="*/ 452 w 869"/>
                <a:gd name="T55" fmla="*/ 120 h 206"/>
                <a:gd name="T56" fmla="*/ 427 w 869"/>
                <a:gd name="T57" fmla="*/ 116 h 206"/>
                <a:gd name="T58" fmla="*/ 401 w 869"/>
                <a:gd name="T59" fmla="*/ 112 h 206"/>
                <a:gd name="T60" fmla="*/ 376 w 869"/>
                <a:gd name="T61" fmla="*/ 110 h 206"/>
                <a:gd name="T62" fmla="*/ 350 w 869"/>
                <a:gd name="T63" fmla="*/ 106 h 206"/>
                <a:gd name="T64" fmla="*/ 325 w 869"/>
                <a:gd name="T65" fmla="*/ 104 h 206"/>
                <a:gd name="T66" fmla="*/ 301 w 869"/>
                <a:gd name="T67" fmla="*/ 100 h 206"/>
                <a:gd name="T68" fmla="*/ 278 w 869"/>
                <a:gd name="T69" fmla="*/ 100 h 206"/>
                <a:gd name="T70" fmla="*/ 258 w 869"/>
                <a:gd name="T71" fmla="*/ 96 h 206"/>
                <a:gd name="T72" fmla="*/ 239 w 869"/>
                <a:gd name="T73" fmla="*/ 94 h 206"/>
                <a:gd name="T74" fmla="*/ 223 w 869"/>
                <a:gd name="T75" fmla="*/ 92 h 206"/>
                <a:gd name="T76" fmla="*/ 203 w 869"/>
                <a:gd name="T77" fmla="*/ 90 h 206"/>
                <a:gd name="T78" fmla="*/ 190 w 869"/>
                <a:gd name="T79" fmla="*/ 90 h 206"/>
                <a:gd name="T80" fmla="*/ 0 w 869"/>
                <a:gd name="T81" fmla="*/ 49 h 206"/>
                <a:gd name="T82" fmla="*/ 96 w 869"/>
                <a:gd name="T83" fmla="*/ 0 h 206"/>
                <a:gd name="T84" fmla="*/ 325 w 869"/>
                <a:gd name="T85" fmla="*/ 86 h 206"/>
                <a:gd name="T86" fmla="*/ 415 w 869"/>
                <a:gd name="T87" fmla="*/ 6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69" h="206">
                  <a:moveTo>
                    <a:pt x="415" y="61"/>
                  </a:moveTo>
                  <a:lnTo>
                    <a:pt x="417" y="59"/>
                  </a:lnTo>
                  <a:lnTo>
                    <a:pt x="427" y="57"/>
                  </a:lnTo>
                  <a:lnTo>
                    <a:pt x="430" y="53"/>
                  </a:lnTo>
                  <a:lnTo>
                    <a:pt x="440" y="53"/>
                  </a:lnTo>
                  <a:lnTo>
                    <a:pt x="448" y="49"/>
                  </a:lnTo>
                  <a:lnTo>
                    <a:pt x="458" y="47"/>
                  </a:lnTo>
                  <a:lnTo>
                    <a:pt x="468" y="45"/>
                  </a:lnTo>
                  <a:lnTo>
                    <a:pt x="479" y="43"/>
                  </a:lnTo>
                  <a:lnTo>
                    <a:pt x="491" y="39"/>
                  </a:lnTo>
                  <a:lnTo>
                    <a:pt x="505" y="39"/>
                  </a:lnTo>
                  <a:lnTo>
                    <a:pt x="517" y="39"/>
                  </a:lnTo>
                  <a:lnTo>
                    <a:pt x="530" y="39"/>
                  </a:lnTo>
                  <a:lnTo>
                    <a:pt x="546" y="39"/>
                  </a:lnTo>
                  <a:lnTo>
                    <a:pt x="562" y="45"/>
                  </a:lnTo>
                  <a:lnTo>
                    <a:pt x="573" y="47"/>
                  </a:lnTo>
                  <a:lnTo>
                    <a:pt x="587" y="51"/>
                  </a:lnTo>
                  <a:lnTo>
                    <a:pt x="601" y="55"/>
                  </a:lnTo>
                  <a:lnTo>
                    <a:pt x="616" y="59"/>
                  </a:lnTo>
                  <a:lnTo>
                    <a:pt x="628" y="65"/>
                  </a:lnTo>
                  <a:lnTo>
                    <a:pt x="642" y="73"/>
                  </a:lnTo>
                  <a:lnTo>
                    <a:pt x="656" y="76"/>
                  </a:lnTo>
                  <a:lnTo>
                    <a:pt x="669" y="84"/>
                  </a:lnTo>
                  <a:lnTo>
                    <a:pt x="679" y="88"/>
                  </a:lnTo>
                  <a:lnTo>
                    <a:pt x="689" y="94"/>
                  </a:lnTo>
                  <a:lnTo>
                    <a:pt x="699" y="100"/>
                  </a:lnTo>
                  <a:lnTo>
                    <a:pt x="706" y="104"/>
                  </a:lnTo>
                  <a:lnTo>
                    <a:pt x="718" y="112"/>
                  </a:lnTo>
                  <a:lnTo>
                    <a:pt x="722" y="114"/>
                  </a:lnTo>
                  <a:lnTo>
                    <a:pt x="869" y="114"/>
                  </a:lnTo>
                  <a:lnTo>
                    <a:pt x="746" y="159"/>
                  </a:lnTo>
                  <a:lnTo>
                    <a:pt x="732" y="206"/>
                  </a:lnTo>
                  <a:lnTo>
                    <a:pt x="699" y="159"/>
                  </a:lnTo>
                  <a:lnTo>
                    <a:pt x="693" y="159"/>
                  </a:lnTo>
                  <a:lnTo>
                    <a:pt x="683" y="157"/>
                  </a:lnTo>
                  <a:lnTo>
                    <a:pt x="673" y="153"/>
                  </a:lnTo>
                  <a:lnTo>
                    <a:pt x="663" y="153"/>
                  </a:lnTo>
                  <a:lnTo>
                    <a:pt x="654" y="151"/>
                  </a:lnTo>
                  <a:lnTo>
                    <a:pt x="640" y="149"/>
                  </a:lnTo>
                  <a:lnTo>
                    <a:pt x="626" y="145"/>
                  </a:lnTo>
                  <a:lnTo>
                    <a:pt x="611" y="143"/>
                  </a:lnTo>
                  <a:lnTo>
                    <a:pt x="601" y="139"/>
                  </a:lnTo>
                  <a:lnTo>
                    <a:pt x="593" y="139"/>
                  </a:lnTo>
                  <a:lnTo>
                    <a:pt x="583" y="137"/>
                  </a:lnTo>
                  <a:lnTo>
                    <a:pt x="575" y="137"/>
                  </a:lnTo>
                  <a:lnTo>
                    <a:pt x="566" y="133"/>
                  </a:lnTo>
                  <a:lnTo>
                    <a:pt x="554" y="131"/>
                  </a:lnTo>
                  <a:lnTo>
                    <a:pt x="544" y="131"/>
                  </a:lnTo>
                  <a:lnTo>
                    <a:pt x="534" y="131"/>
                  </a:lnTo>
                  <a:lnTo>
                    <a:pt x="522" y="127"/>
                  </a:lnTo>
                  <a:lnTo>
                    <a:pt x="513" y="125"/>
                  </a:lnTo>
                  <a:lnTo>
                    <a:pt x="501" y="125"/>
                  </a:lnTo>
                  <a:lnTo>
                    <a:pt x="489" y="125"/>
                  </a:lnTo>
                  <a:lnTo>
                    <a:pt x="475" y="122"/>
                  </a:lnTo>
                  <a:lnTo>
                    <a:pt x="464" y="120"/>
                  </a:lnTo>
                  <a:lnTo>
                    <a:pt x="452" y="120"/>
                  </a:lnTo>
                  <a:lnTo>
                    <a:pt x="440" y="118"/>
                  </a:lnTo>
                  <a:lnTo>
                    <a:pt x="427" y="116"/>
                  </a:lnTo>
                  <a:lnTo>
                    <a:pt x="415" y="114"/>
                  </a:lnTo>
                  <a:lnTo>
                    <a:pt x="401" y="112"/>
                  </a:lnTo>
                  <a:lnTo>
                    <a:pt x="389" y="112"/>
                  </a:lnTo>
                  <a:lnTo>
                    <a:pt x="376" y="110"/>
                  </a:lnTo>
                  <a:lnTo>
                    <a:pt x="362" y="108"/>
                  </a:lnTo>
                  <a:lnTo>
                    <a:pt x="350" y="106"/>
                  </a:lnTo>
                  <a:lnTo>
                    <a:pt x="337" y="106"/>
                  </a:lnTo>
                  <a:lnTo>
                    <a:pt x="325" y="104"/>
                  </a:lnTo>
                  <a:lnTo>
                    <a:pt x="313" y="102"/>
                  </a:lnTo>
                  <a:lnTo>
                    <a:pt x="301" y="100"/>
                  </a:lnTo>
                  <a:lnTo>
                    <a:pt x="292" y="100"/>
                  </a:lnTo>
                  <a:lnTo>
                    <a:pt x="278" y="100"/>
                  </a:lnTo>
                  <a:lnTo>
                    <a:pt x="268" y="98"/>
                  </a:lnTo>
                  <a:lnTo>
                    <a:pt x="258" y="96"/>
                  </a:lnTo>
                  <a:lnTo>
                    <a:pt x="249" y="96"/>
                  </a:lnTo>
                  <a:lnTo>
                    <a:pt x="239" y="94"/>
                  </a:lnTo>
                  <a:lnTo>
                    <a:pt x="231" y="92"/>
                  </a:lnTo>
                  <a:lnTo>
                    <a:pt x="223" y="92"/>
                  </a:lnTo>
                  <a:lnTo>
                    <a:pt x="217" y="92"/>
                  </a:lnTo>
                  <a:lnTo>
                    <a:pt x="203" y="90"/>
                  </a:lnTo>
                  <a:lnTo>
                    <a:pt x="196" y="90"/>
                  </a:lnTo>
                  <a:lnTo>
                    <a:pt x="190" y="90"/>
                  </a:lnTo>
                  <a:lnTo>
                    <a:pt x="188" y="90"/>
                  </a:lnTo>
                  <a:lnTo>
                    <a:pt x="0" y="49"/>
                  </a:lnTo>
                  <a:lnTo>
                    <a:pt x="35" y="0"/>
                  </a:lnTo>
                  <a:lnTo>
                    <a:pt x="96" y="0"/>
                  </a:lnTo>
                  <a:lnTo>
                    <a:pt x="96" y="22"/>
                  </a:lnTo>
                  <a:lnTo>
                    <a:pt x="325" y="86"/>
                  </a:lnTo>
                  <a:lnTo>
                    <a:pt x="415" y="61"/>
                  </a:lnTo>
                  <a:close/>
                </a:path>
              </a:pathLst>
            </a:custGeom>
            <a:solidFill>
              <a:srgbClr val="638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221" y="1202"/>
              <a:ext cx="107" cy="172"/>
            </a:xfrm>
            <a:custGeom>
              <a:avLst/>
              <a:gdLst>
                <a:gd name="T0" fmla="*/ 0 w 214"/>
                <a:gd name="T1" fmla="*/ 0 h 344"/>
                <a:gd name="T2" fmla="*/ 0 w 214"/>
                <a:gd name="T3" fmla="*/ 2 h 344"/>
                <a:gd name="T4" fmla="*/ 0 w 214"/>
                <a:gd name="T5" fmla="*/ 12 h 344"/>
                <a:gd name="T6" fmla="*/ 0 w 214"/>
                <a:gd name="T7" fmla="*/ 16 h 344"/>
                <a:gd name="T8" fmla="*/ 2 w 214"/>
                <a:gd name="T9" fmla="*/ 24 h 344"/>
                <a:gd name="T10" fmla="*/ 4 w 214"/>
                <a:gd name="T11" fmla="*/ 32 h 344"/>
                <a:gd name="T12" fmla="*/ 4 w 214"/>
                <a:gd name="T13" fmla="*/ 42 h 344"/>
                <a:gd name="T14" fmla="*/ 4 w 214"/>
                <a:gd name="T15" fmla="*/ 51 h 344"/>
                <a:gd name="T16" fmla="*/ 8 w 214"/>
                <a:gd name="T17" fmla="*/ 61 h 344"/>
                <a:gd name="T18" fmla="*/ 10 w 214"/>
                <a:gd name="T19" fmla="*/ 73 h 344"/>
                <a:gd name="T20" fmla="*/ 12 w 214"/>
                <a:gd name="T21" fmla="*/ 87 h 344"/>
                <a:gd name="T22" fmla="*/ 14 w 214"/>
                <a:gd name="T23" fmla="*/ 98 h 344"/>
                <a:gd name="T24" fmla="*/ 16 w 214"/>
                <a:gd name="T25" fmla="*/ 112 h 344"/>
                <a:gd name="T26" fmla="*/ 20 w 214"/>
                <a:gd name="T27" fmla="*/ 126 h 344"/>
                <a:gd name="T28" fmla="*/ 24 w 214"/>
                <a:gd name="T29" fmla="*/ 142 h 344"/>
                <a:gd name="T30" fmla="*/ 26 w 214"/>
                <a:gd name="T31" fmla="*/ 155 h 344"/>
                <a:gd name="T32" fmla="*/ 30 w 214"/>
                <a:gd name="T33" fmla="*/ 169 h 344"/>
                <a:gd name="T34" fmla="*/ 32 w 214"/>
                <a:gd name="T35" fmla="*/ 185 h 344"/>
                <a:gd name="T36" fmla="*/ 35 w 214"/>
                <a:gd name="T37" fmla="*/ 198 h 344"/>
                <a:gd name="T38" fmla="*/ 39 w 214"/>
                <a:gd name="T39" fmla="*/ 212 h 344"/>
                <a:gd name="T40" fmla="*/ 43 w 214"/>
                <a:gd name="T41" fmla="*/ 226 h 344"/>
                <a:gd name="T42" fmla="*/ 47 w 214"/>
                <a:gd name="T43" fmla="*/ 240 h 344"/>
                <a:gd name="T44" fmla="*/ 51 w 214"/>
                <a:gd name="T45" fmla="*/ 253 h 344"/>
                <a:gd name="T46" fmla="*/ 53 w 214"/>
                <a:gd name="T47" fmla="*/ 263 h 344"/>
                <a:gd name="T48" fmla="*/ 57 w 214"/>
                <a:gd name="T49" fmla="*/ 275 h 344"/>
                <a:gd name="T50" fmla="*/ 59 w 214"/>
                <a:gd name="T51" fmla="*/ 283 h 344"/>
                <a:gd name="T52" fmla="*/ 63 w 214"/>
                <a:gd name="T53" fmla="*/ 291 h 344"/>
                <a:gd name="T54" fmla="*/ 65 w 214"/>
                <a:gd name="T55" fmla="*/ 302 h 344"/>
                <a:gd name="T56" fmla="*/ 69 w 214"/>
                <a:gd name="T57" fmla="*/ 308 h 344"/>
                <a:gd name="T58" fmla="*/ 86 w 214"/>
                <a:gd name="T59" fmla="*/ 344 h 344"/>
                <a:gd name="T60" fmla="*/ 206 w 214"/>
                <a:gd name="T61" fmla="*/ 344 h 344"/>
                <a:gd name="T62" fmla="*/ 214 w 214"/>
                <a:gd name="T63" fmla="*/ 302 h 344"/>
                <a:gd name="T64" fmla="*/ 188 w 214"/>
                <a:gd name="T65" fmla="*/ 261 h 344"/>
                <a:gd name="T66" fmla="*/ 186 w 214"/>
                <a:gd name="T67" fmla="*/ 257 h 344"/>
                <a:gd name="T68" fmla="*/ 184 w 214"/>
                <a:gd name="T69" fmla="*/ 253 h 344"/>
                <a:gd name="T70" fmla="*/ 180 w 214"/>
                <a:gd name="T71" fmla="*/ 244 h 344"/>
                <a:gd name="T72" fmla="*/ 178 w 214"/>
                <a:gd name="T73" fmla="*/ 232 h 344"/>
                <a:gd name="T74" fmla="*/ 174 w 214"/>
                <a:gd name="T75" fmla="*/ 224 h 344"/>
                <a:gd name="T76" fmla="*/ 174 w 214"/>
                <a:gd name="T77" fmla="*/ 218 h 344"/>
                <a:gd name="T78" fmla="*/ 170 w 214"/>
                <a:gd name="T79" fmla="*/ 208 h 344"/>
                <a:gd name="T80" fmla="*/ 169 w 214"/>
                <a:gd name="T81" fmla="*/ 200 h 344"/>
                <a:gd name="T82" fmla="*/ 169 w 214"/>
                <a:gd name="T83" fmla="*/ 191 h 344"/>
                <a:gd name="T84" fmla="*/ 167 w 214"/>
                <a:gd name="T85" fmla="*/ 181 h 344"/>
                <a:gd name="T86" fmla="*/ 165 w 214"/>
                <a:gd name="T87" fmla="*/ 171 h 344"/>
                <a:gd name="T88" fmla="*/ 165 w 214"/>
                <a:gd name="T89" fmla="*/ 159 h 344"/>
                <a:gd name="T90" fmla="*/ 161 w 214"/>
                <a:gd name="T91" fmla="*/ 147 h 344"/>
                <a:gd name="T92" fmla="*/ 161 w 214"/>
                <a:gd name="T93" fmla="*/ 138 h 344"/>
                <a:gd name="T94" fmla="*/ 159 w 214"/>
                <a:gd name="T95" fmla="*/ 126 h 344"/>
                <a:gd name="T96" fmla="*/ 159 w 214"/>
                <a:gd name="T97" fmla="*/ 114 h 344"/>
                <a:gd name="T98" fmla="*/ 157 w 214"/>
                <a:gd name="T99" fmla="*/ 102 h 344"/>
                <a:gd name="T100" fmla="*/ 155 w 214"/>
                <a:gd name="T101" fmla="*/ 91 h 344"/>
                <a:gd name="T102" fmla="*/ 155 w 214"/>
                <a:gd name="T103" fmla="*/ 79 h 344"/>
                <a:gd name="T104" fmla="*/ 155 w 214"/>
                <a:gd name="T105" fmla="*/ 71 h 344"/>
                <a:gd name="T106" fmla="*/ 153 w 214"/>
                <a:gd name="T107" fmla="*/ 59 h 344"/>
                <a:gd name="T108" fmla="*/ 153 w 214"/>
                <a:gd name="T109" fmla="*/ 51 h 344"/>
                <a:gd name="T110" fmla="*/ 153 w 214"/>
                <a:gd name="T111" fmla="*/ 43 h 344"/>
                <a:gd name="T112" fmla="*/ 153 w 214"/>
                <a:gd name="T113" fmla="*/ 38 h 344"/>
                <a:gd name="T114" fmla="*/ 153 w 214"/>
                <a:gd name="T115" fmla="*/ 30 h 344"/>
                <a:gd name="T116" fmla="*/ 153 w 214"/>
                <a:gd name="T117" fmla="*/ 26 h 344"/>
                <a:gd name="T118" fmla="*/ 0 w 214"/>
                <a:gd name="T119" fmla="*/ 0 h 344"/>
                <a:gd name="T120" fmla="*/ 0 w 214"/>
                <a:gd name="T12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4" h="344">
                  <a:moveTo>
                    <a:pt x="0" y="0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4" y="32"/>
                  </a:lnTo>
                  <a:lnTo>
                    <a:pt x="4" y="42"/>
                  </a:lnTo>
                  <a:lnTo>
                    <a:pt x="4" y="51"/>
                  </a:lnTo>
                  <a:lnTo>
                    <a:pt x="8" y="61"/>
                  </a:lnTo>
                  <a:lnTo>
                    <a:pt x="10" y="73"/>
                  </a:lnTo>
                  <a:lnTo>
                    <a:pt x="12" y="87"/>
                  </a:lnTo>
                  <a:lnTo>
                    <a:pt x="14" y="98"/>
                  </a:lnTo>
                  <a:lnTo>
                    <a:pt x="16" y="112"/>
                  </a:lnTo>
                  <a:lnTo>
                    <a:pt x="20" y="126"/>
                  </a:lnTo>
                  <a:lnTo>
                    <a:pt x="24" y="142"/>
                  </a:lnTo>
                  <a:lnTo>
                    <a:pt x="26" y="155"/>
                  </a:lnTo>
                  <a:lnTo>
                    <a:pt x="30" y="169"/>
                  </a:lnTo>
                  <a:lnTo>
                    <a:pt x="32" y="185"/>
                  </a:lnTo>
                  <a:lnTo>
                    <a:pt x="35" y="198"/>
                  </a:lnTo>
                  <a:lnTo>
                    <a:pt x="39" y="212"/>
                  </a:lnTo>
                  <a:lnTo>
                    <a:pt x="43" y="226"/>
                  </a:lnTo>
                  <a:lnTo>
                    <a:pt x="47" y="240"/>
                  </a:lnTo>
                  <a:lnTo>
                    <a:pt x="51" y="253"/>
                  </a:lnTo>
                  <a:lnTo>
                    <a:pt x="53" y="263"/>
                  </a:lnTo>
                  <a:lnTo>
                    <a:pt x="57" y="275"/>
                  </a:lnTo>
                  <a:lnTo>
                    <a:pt x="59" y="283"/>
                  </a:lnTo>
                  <a:lnTo>
                    <a:pt x="63" y="291"/>
                  </a:lnTo>
                  <a:lnTo>
                    <a:pt x="65" y="302"/>
                  </a:lnTo>
                  <a:lnTo>
                    <a:pt x="69" y="308"/>
                  </a:lnTo>
                  <a:lnTo>
                    <a:pt x="86" y="344"/>
                  </a:lnTo>
                  <a:lnTo>
                    <a:pt x="206" y="344"/>
                  </a:lnTo>
                  <a:lnTo>
                    <a:pt x="214" y="302"/>
                  </a:lnTo>
                  <a:lnTo>
                    <a:pt x="188" y="261"/>
                  </a:lnTo>
                  <a:lnTo>
                    <a:pt x="186" y="257"/>
                  </a:lnTo>
                  <a:lnTo>
                    <a:pt x="184" y="253"/>
                  </a:lnTo>
                  <a:lnTo>
                    <a:pt x="180" y="244"/>
                  </a:lnTo>
                  <a:lnTo>
                    <a:pt x="178" y="232"/>
                  </a:lnTo>
                  <a:lnTo>
                    <a:pt x="174" y="224"/>
                  </a:lnTo>
                  <a:lnTo>
                    <a:pt x="174" y="218"/>
                  </a:lnTo>
                  <a:lnTo>
                    <a:pt x="170" y="208"/>
                  </a:lnTo>
                  <a:lnTo>
                    <a:pt x="169" y="200"/>
                  </a:lnTo>
                  <a:lnTo>
                    <a:pt x="169" y="191"/>
                  </a:lnTo>
                  <a:lnTo>
                    <a:pt x="167" y="181"/>
                  </a:lnTo>
                  <a:lnTo>
                    <a:pt x="165" y="171"/>
                  </a:lnTo>
                  <a:lnTo>
                    <a:pt x="165" y="159"/>
                  </a:lnTo>
                  <a:lnTo>
                    <a:pt x="161" y="147"/>
                  </a:lnTo>
                  <a:lnTo>
                    <a:pt x="161" y="138"/>
                  </a:lnTo>
                  <a:lnTo>
                    <a:pt x="159" y="126"/>
                  </a:lnTo>
                  <a:lnTo>
                    <a:pt x="159" y="114"/>
                  </a:lnTo>
                  <a:lnTo>
                    <a:pt x="157" y="102"/>
                  </a:lnTo>
                  <a:lnTo>
                    <a:pt x="155" y="91"/>
                  </a:lnTo>
                  <a:lnTo>
                    <a:pt x="155" y="79"/>
                  </a:lnTo>
                  <a:lnTo>
                    <a:pt x="155" y="71"/>
                  </a:lnTo>
                  <a:lnTo>
                    <a:pt x="153" y="59"/>
                  </a:lnTo>
                  <a:lnTo>
                    <a:pt x="153" y="51"/>
                  </a:lnTo>
                  <a:lnTo>
                    <a:pt x="153" y="43"/>
                  </a:lnTo>
                  <a:lnTo>
                    <a:pt x="153" y="38"/>
                  </a:lnTo>
                  <a:lnTo>
                    <a:pt x="153" y="30"/>
                  </a:lnTo>
                  <a:lnTo>
                    <a:pt x="153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232" y="1241"/>
              <a:ext cx="69" cy="106"/>
            </a:xfrm>
            <a:custGeom>
              <a:avLst/>
              <a:gdLst>
                <a:gd name="T0" fmla="*/ 0 w 139"/>
                <a:gd name="T1" fmla="*/ 0 h 212"/>
                <a:gd name="T2" fmla="*/ 96 w 139"/>
                <a:gd name="T3" fmla="*/ 17 h 212"/>
                <a:gd name="T4" fmla="*/ 96 w 139"/>
                <a:gd name="T5" fmla="*/ 19 h 212"/>
                <a:gd name="T6" fmla="*/ 96 w 139"/>
                <a:gd name="T7" fmla="*/ 25 h 212"/>
                <a:gd name="T8" fmla="*/ 96 w 139"/>
                <a:gd name="T9" fmla="*/ 37 h 212"/>
                <a:gd name="T10" fmla="*/ 98 w 139"/>
                <a:gd name="T11" fmla="*/ 53 h 212"/>
                <a:gd name="T12" fmla="*/ 98 w 139"/>
                <a:gd name="T13" fmla="*/ 59 h 212"/>
                <a:gd name="T14" fmla="*/ 98 w 139"/>
                <a:gd name="T15" fmla="*/ 68 h 212"/>
                <a:gd name="T16" fmla="*/ 100 w 139"/>
                <a:gd name="T17" fmla="*/ 78 h 212"/>
                <a:gd name="T18" fmla="*/ 100 w 139"/>
                <a:gd name="T19" fmla="*/ 86 h 212"/>
                <a:gd name="T20" fmla="*/ 100 w 139"/>
                <a:gd name="T21" fmla="*/ 96 h 212"/>
                <a:gd name="T22" fmla="*/ 103 w 139"/>
                <a:gd name="T23" fmla="*/ 106 h 212"/>
                <a:gd name="T24" fmla="*/ 105 w 139"/>
                <a:gd name="T25" fmla="*/ 117 h 212"/>
                <a:gd name="T26" fmla="*/ 107 w 139"/>
                <a:gd name="T27" fmla="*/ 127 h 212"/>
                <a:gd name="T28" fmla="*/ 107 w 139"/>
                <a:gd name="T29" fmla="*/ 135 h 212"/>
                <a:gd name="T30" fmla="*/ 111 w 139"/>
                <a:gd name="T31" fmla="*/ 145 h 212"/>
                <a:gd name="T32" fmla="*/ 113 w 139"/>
                <a:gd name="T33" fmla="*/ 153 h 212"/>
                <a:gd name="T34" fmla="*/ 115 w 139"/>
                <a:gd name="T35" fmla="*/ 163 h 212"/>
                <a:gd name="T36" fmla="*/ 119 w 139"/>
                <a:gd name="T37" fmla="*/ 174 h 212"/>
                <a:gd name="T38" fmla="*/ 127 w 139"/>
                <a:gd name="T39" fmla="*/ 188 h 212"/>
                <a:gd name="T40" fmla="*/ 129 w 139"/>
                <a:gd name="T41" fmla="*/ 198 h 212"/>
                <a:gd name="T42" fmla="*/ 133 w 139"/>
                <a:gd name="T43" fmla="*/ 204 h 212"/>
                <a:gd name="T44" fmla="*/ 137 w 139"/>
                <a:gd name="T45" fmla="*/ 208 h 212"/>
                <a:gd name="T46" fmla="*/ 139 w 139"/>
                <a:gd name="T47" fmla="*/ 212 h 212"/>
                <a:gd name="T48" fmla="*/ 41 w 139"/>
                <a:gd name="T49" fmla="*/ 212 h 212"/>
                <a:gd name="T50" fmla="*/ 12 w 139"/>
                <a:gd name="T51" fmla="*/ 106 h 212"/>
                <a:gd name="T52" fmla="*/ 0 w 139"/>
                <a:gd name="T53" fmla="*/ 0 h 212"/>
                <a:gd name="T54" fmla="*/ 0 w 139"/>
                <a:gd name="T5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9" h="212">
                  <a:moveTo>
                    <a:pt x="0" y="0"/>
                  </a:moveTo>
                  <a:lnTo>
                    <a:pt x="96" y="17"/>
                  </a:lnTo>
                  <a:lnTo>
                    <a:pt x="96" y="19"/>
                  </a:lnTo>
                  <a:lnTo>
                    <a:pt x="96" y="25"/>
                  </a:lnTo>
                  <a:lnTo>
                    <a:pt x="96" y="37"/>
                  </a:lnTo>
                  <a:lnTo>
                    <a:pt x="98" y="53"/>
                  </a:lnTo>
                  <a:lnTo>
                    <a:pt x="98" y="59"/>
                  </a:lnTo>
                  <a:lnTo>
                    <a:pt x="98" y="68"/>
                  </a:lnTo>
                  <a:lnTo>
                    <a:pt x="100" y="78"/>
                  </a:lnTo>
                  <a:lnTo>
                    <a:pt x="100" y="86"/>
                  </a:lnTo>
                  <a:lnTo>
                    <a:pt x="100" y="96"/>
                  </a:lnTo>
                  <a:lnTo>
                    <a:pt x="103" y="106"/>
                  </a:lnTo>
                  <a:lnTo>
                    <a:pt x="105" y="117"/>
                  </a:lnTo>
                  <a:lnTo>
                    <a:pt x="107" y="127"/>
                  </a:lnTo>
                  <a:lnTo>
                    <a:pt x="107" y="135"/>
                  </a:lnTo>
                  <a:lnTo>
                    <a:pt x="111" y="145"/>
                  </a:lnTo>
                  <a:lnTo>
                    <a:pt x="113" y="153"/>
                  </a:lnTo>
                  <a:lnTo>
                    <a:pt x="115" y="163"/>
                  </a:lnTo>
                  <a:lnTo>
                    <a:pt x="119" y="174"/>
                  </a:lnTo>
                  <a:lnTo>
                    <a:pt x="127" y="188"/>
                  </a:lnTo>
                  <a:lnTo>
                    <a:pt x="129" y="198"/>
                  </a:lnTo>
                  <a:lnTo>
                    <a:pt x="133" y="204"/>
                  </a:lnTo>
                  <a:lnTo>
                    <a:pt x="137" y="208"/>
                  </a:lnTo>
                  <a:lnTo>
                    <a:pt x="139" y="212"/>
                  </a:lnTo>
                  <a:lnTo>
                    <a:pt x="41" y="212"/>
                  </a:lnTo>
                  <a:lnTo>
                    <a:pt x="12" y="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1061" y="532"/>
              <a:ext cx="273" cy="524"/>
            </a:xfrm>
            <a:custGeom>
              <a:avLst/>
              <a:gdLst>
                <a:gd name="T0" fmla="*/ 133 w 546"/>
                <a:gd name="T1" fmla="*/ 0 h 1047"/>
                <a:gd name="T2" fmla="*/ 165 w 546"/>
                <a:gd name="T3" fmla="*/ 280 h 1047"/>
                <a:gd name="T4" fmla="*/ 437 w 546"/>
                <a:gd name="T5" fmla="*/ 400 h 1047"/>
                <a:gd name="T6" fmla="*/ 523 w 546"/>
                <a:gd name="T7" fmla="*/ 890 h 1047"/>
                <a:gd name="T8" fmla="*/ 546 w 546"/>
                <a:gd name="T9" fmla="*/ 1033 h 1047"/>
                <a:gd name="T10" fmla="*/ 139 w 546"/>
                <a:gd name="T11" fmla="*/ 1047 h 1047"/>
                <a:gd name="T12" fmla="*/ 149 w 546"/>
                <a:gd name="T13" fmla="*/ 816 h 1047"/>
                <a:gd name="T14" fmla="*/ 4 w 546"/>
                <a:gd name="T15" fmla="*/ 739 h 1047"/>
                <a:gd name="T16" fmla="*/ 0 w 546"/>
                <a:gd name="T17" fmla="*/ 416 h 1047"/>
                <a:gd name="T18" fmla="*/ 49 w 546"/>
                <a:gd name="T19" fmla="*/ 159 h 1047"/>
                <a:gd name="T20" fmla="*/ 133 w 546"/>
                <a:gd name="T21" fmla="*/ 0 h 1047"/>
                <a:gd name="T22" fmla="*/ 133 w 546"/>
                <a:gd name="T23" fmla="*/ 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6" h="1047">
                  <a:moveTo>
                    <a:pt x="133" y="0"/>
                  </a:moveTo>
                  <a:lnTo>
                    <a:pt x="165" y="280"/>
                  </a:lnTo>
                  <a:lnTo>
                    <a:pt x="437" y="400"/>
                  </a:lnTo>
                  <a:lnTo>
                    <a:pt x="523" y="890"/>
                  </a:lnTo>
                  <a:lnTo>
                    <a:pt x="546" y="1033"/>
                  </a:lnTo>
                  <a:lnTo>
                    <a:pt x="139" y="1047"/>
                  </a:lnTo>
                  <a:lnTo>
                    <a:pt x="149" y="816"/>
                  </a:lnTo>
                  <a:lnTo>
                    <a:pt x="4" y="739"/>
                  </a:lnTo>
                  <a:lnTo>
                    <a:pt x="0" y="416"/>
                  </a:lnTo>
                  <a:lnTo>
                    <a:pt x="49" y="159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1041" y="539"/>
              <a:ext cx="137" cy="530"/>
            </a:xfrm>
            <a:custGeom>
              <a:avLst/>
              <a:gdLst>
                <a:gd name="T0" fmla="*/ 63 w 274"/>
                <a:gd name="T1" fmla="*/ 174 h 1059"/>
                <a:gd name="T2" fmla="*/ 14 w 274"/>
                <a:gd name="T3" fmla="*/ 392 h 1059"/>
                <a:gd name="T4" fmla="*/ 33 w 274"/>
                <a:gd name="T5" fmla="*/ 757 h 1059"/>
                <a:gd name="T6" fmla="*/ 115 w 274"/>
                <a:gd name="T7" fmla="*/ 1059 h 1059"/>
                <a:gd name="T8" fmla="*/ 225 w 274"/>
                <a:gd name="T9" fmla="*/ 1004 h 1059"/>
                <a:gd name="T10" fmla="*/ 225 w 274"/>
                <a:gd name="T11" fmla="*/ 984 h 1059"/>
                <a:gd name="T12" fmla="*/ 227 w 274"/>
                <a:gd name="T13" fmla="*/ 966 h 1059"/>
                <a:gd name="T14" fmla="*/ 229 w 274"/>
                <a:gd name="T15" fmla="*/ 941 h 1059"/>
                <a:gd name="T16" fmla="*/ 231 w 274"/>
                <a:gd name="T17" fmla="*/ 914 h 1059"/>
                <a:gd name="T18" fmla="*/ 235 w 274"/>
                <a:gd name="T19" fmla="*/ 890 h 1059"/>
                <a:gd name="T20" fmla="*/ 237 w 274"/>
                <a:gd name="T21" fmla="*/ 874 h 1059"/>
                <a:gd name="T22" fmla="*/ 239 w 274"/>
                <a:gd name="T23" fmla="*/ 857 h 1059"/>
                <a:gd name="T24" fmla="*/ 243 w 274"/>
                <a:gd name="T25" fmla="*/ 839 h 1059"/>
                <a:gd name="T26" fmla="*/ 245 w 274"/>
                <a:gd name="T27" fmla="*/ 819 h 1059"/>
                <a:gd name="T28" fmla="*/ 249 w 274"/>
                <a:gd name="T29" fmla="*/ 800 h 1059"/>
                <a:gd name="T30" fmla="*/ 251 w 274"/>
                <a:gd name="T31" fmla="*/ 780 h 1059"/>
                <a:gd name="T32" fmla="*/ 252 w 274"/>
                <a:gd name="T33" fmla="*/ 763 h 1059"/>
                <a:gd name="T34" fmla="*/ 256 w 274"/>
                <a:gd name="T35" fmla="*/ 745 h 1059"/>
                <a:gd name="T36" fmla="*/ 258 w 274"/>
                <a:gd name="T37" fmla="*/ 727 h 1059"/>
                <a:gd name="T38" fmla="*/ 262 w 274"/>
                <a:gd name="T39" fmla="*/ 708 h 1059"/>
                <a:gd name="T40" fmla="*/ 264 w 274"/>
                <a:gd name="T41" fmla="*/ 692 h 1059"/>
                <a:gd name="T42" fmla="*/ 270 w 274"/>
                <a:gd name="T43" fmla="*/ 668 h 1059"/>
                <a:gd name="T44" fmla="*/ 274 w 274"/>
                <a:gd name="T45" fmla="*/ 643 h 1059"/>
                <a:gd name="T46" fmla="*/ 63 w 274"/>
                <a:gd name="T47" fmla="*/ 715 h 1059"/>
                <a:gd name="T48" fmla="*/ 61 w 274"/>
                <a:gd name="T49" fmla="*/ 708 h 1059"/>
                <a:gd name="T50" fmla="*/ 61 w 274"/>
                <a:gd name="T51" fmla="*/ 694 h 1059"/>
                <a:gd name="T52" fmla="*/ 61 w 274"/>
                <a:gd name="T53" fmla="*/ 666 h 1059"/>
                <a:gd name="T54" fmla="*/ 61 w 274"/>
                <a:gd name="T55" fmla="*/ 635 h 1059"/>
                <a:gd name="T56" fmla="*/ 61 w 274"/>
                <a:gd name="T57" fmla="*/ 615 h 1059"/>
                <a:gd name="T58" fmla="*/ 61 w 274"/>
                <a:gd name="T59" fmla="*/ 598 h 1059"/>
                <a:gd name="T60" fmla="*/ 61 w 274"/>
                <a:gd name="T61" fmla="*/ 578 h 1059"/>
                <a:gd name="T62" fmla="*/ 63 w 274"/>
                <a:gd name="T63" fmla="*/ 561 h 1059"/>
                <a:gd name="T64" fmla="*/ 65 w 274"/>
                <a:gd name="T65" fmla="*/ 539 h 1059"/>
                <a:gd name="T66" fmla="*/ 67 w 274"/>
                <a:gd name="T67" fmla="*/ 519 h 1059"/>
                <a:gd name="T68" fmla="*/ 70 w 274"/>
                <a:gd name="T69" fmla="*/ 498 h 1059"/>
                <a:gd name="T70" fmla="*/ 74 w 274"/>
                <a:gd name="T71" fmla="*/ 480 h 1059"/>
                <a:gd name="T72" fmla="*/ 78 w 274"/>
                <a:gd name="T73" fmla="*/ 460 h 1059"/>
                <a:gd name="T74" fmla="*/ 82 w 274"/>
                <a:gd name="T75" fmla="*/ 443 h 1059"/>
                <a:gd name="T76" fmla="*/ 86 w 274"/>
                <a:gd name="T77" fmla="*/ 423 h 1059"/>
                <a:gd name="T78" fmla="*/ 94 w 274"/>
                <a:gd name="T79" fmla="*/ 408 h 1059"/>
                <a:gd name="T80" fmla="*/ 106 w 274"/>
                <a:gd name="T81" fmla="*/ 376 h 1059"/>
                <a:gd name="T82" fmla="*/ 117 w 274"/>
                <a:gd name="T83" fmla="*/ 351 h 1059"/>
                <a:gd name="T84" fmla="*/ 125 w 274"/>
                <a:gd name="T85" fmla="*/ 327 h 1059"/>
                <a:gd name="T86" fmla="*/ 137 w 274"/>
                <a:gd name="T87" fmla="*/ 311 h 1059"/>
                <a:gd name="T88" fmla="*/ 145 w 274"/>
                <a:gd name="T89" fmla="*/ 298 h 1059"/>
                <a:gd name="T90" fmla="*/ 153 w 274"/>
                <a:gd name="T91" fmla="*/ 178 h 1059"/>
                <a:gd name="T92" fmla="*/ 112 w 274"/>
                <a:gd name="T93" fmla="*/ 58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4" h="1059">
                  <a:moveTo>
                    <a:pt x="112" y="58"/>
                  </a:moveTo>
                  <a:lnTo>
                    <a:pt x="63" y="174"/>
                  </a:lnTo>
                  <a:lnTo>
                    <a:pt x="67" y="257"/>
                  </a:lnTo>
                  <a:lnTo>
                    <a:pt x="14" y="392"/>
                  </a:lnTo>
                  <a:lnTo>
                    <a:pt x="0" y="506"/>
                  </a:lnTo>
                  <a:lnTo>
                    <a:pt x="33" y="757"/>
                  </a:lnTo>
                  <a:lnTo>
                    <a:pt x="159" y="835"/>
                  </a:lnTo>
                  <a:lnTo>
                    <a:pt x="115" y="1059"/>
                  </a:lnTo>
                  <a:lnTo>
                    <a:pt x="225" y="1008"/>
                  </a:lnTo>
                  <a:lnTo>
                    <a:pt x="225" y="1004"/>
                  </a:lnTo>
                  <a:lnTo>
                    <a:pt x="225" y="992"/>
                  </a:lnTo>
                  <a:lnTo>
                    <a:pt x="225" y="984"/>
                  </a:lnTo>
                  <a:lnTo>
                    <a:pt x="225" y="976"/>
                  </a:lnTo>
                  <a:lnTo>
                    <a:pt x="227" y="966"/>
                  </a:lnTo>
                  <a:lnTo>
                    <a:pt x="229" y="955"/>
                  </a:lnTo>
                  <a:lnTo>
                    <a:pt x="229" y="941"/>
                  </a:lnTo>
                  <a:lnTo>
                    <a:pt x="231" y="927"/>
                  </a:lnTo>
                  <a:lnTo>
                    <a:pt x="231" y="914"/>
                  </a:lnTo>
                  <a:lnTo>
                    <a:pt x="235" y="900"/>
                  </a:lnTo>
                  <a:lnTo>
                    <a:pt x="235" y="890"/>
                  </a:lnTo>
                  <a:lnTo>
                    <a:pt x="237" y="882"/>
                  </a:lnTo>
                  <a:lnTo>
                    <a:pt x="237" y="874"/>
                  </a:lnTo>
                  <a:lnTo>
                    <a:pt x="239" y="866"/>
                  </a:lnTo>
                  <a:lnTo>
                    <a:pt x="239" y="857"/>
                  </a:lnTo>
                  <a:lnTo>
                    <a:pt x="241" y="847"/>
                  </a:lnTo>
                  <a:lnTo>
                    <a:pt x="243" y="839"/>
                  </a:lnTo>
                  <a:lnTo>
                    <a:pt x="245" y="831"/>
                  </a:lnTo>
                  <a:lnTo>
                    <a:pt x="245" y="819"/>
                  </a:lnTo>
                  <a:lnTo>
                    <a:pt x="247" y="812"/>
                  </a:lnTo>
                  <a:lnTo>
                    <a:pt x="249" y="800"/>
                  </a:lnTo>
                  <a:lnTo>
                    <a:pt x="251" y="792"/>
                  </a:lnTo>
                  <a:lnTo>
                    <a:pt x="251" y="780"/>
                  </a:lnTo>
                  <a:lnTo>
                    <a:pt x="252" y="772"/>
                  </a:lnTo>
                  <a:lnTo>
                    <a:pt x="252" y="763"/>
                  </a:lnTo>
                  <a:lnTo>
                    <a:pt x="256" y="755"/>
                  </a:lnTo>
                  <a:lnTo>
                    <a:pt x="256" y="745"/>
                  </a:lnTo>
                  <a:lnTo>
                    <a:pt x="258" y="735"/>
                  </a:lnTo>
                  <a:lnTo>
                    <a:pt x="258" y="727"/>
                  </a:lnTo>
                  <a:lnTo>
                    <a:pt x="262" y="717"/>
                  </a:lnTo>
                  <a:lnTo>
                    <a:pt x="262" y="708"/>
                  </a:lnTo>
                  <a:lnTo>
                    <a:pt x="264" y="700"/>
                  </a:lnTo>
                  <a:lnTo>
                    <a:pt x="264" y="692"/>
                  </a:lnTo>
                  <a:lnTo>
                    <a:pt x="268" y="686"/>
                  </a:lnTo>
                  <a:lnTo>
                    <a:pt x="270" y="668"/>
                  </a:lnTo>
                  <a:lnTo>
                    <a:pt x="272" y="657"/>
                  </a:lnTo>
                  <a:lnTo>
                    <a:pt x="274" y="643"/>
                  </a:lnTo>
                  <a:lnTo>
                    <a:pt x="172" y="778"/>
                  </a:lnTo>
                  <a:lnTo>
                    <a:pt x="63" y="715"/>
                  </a:lnTo>
                  <a:lnTo>
                    <a:pt x="61" y="713"/>
                  </a:lnTo>
                  <a:lnTo>
                    <a:pt x="61" y="708"/>
                  </a:lnTo>
                  <a:lnTo>
                    <a:pt x="61" y="702"/>
                  </a:lnTo>
                  <a:lnTo>
                    <a:pt x="61" y="694"/>
                  </a:lnTo>
                  <a:lnTo>
                    <a:pt x="61" y="680"/>
                  </a:lnTo>
                  <a:lnTo>
                    <a:pt x="61" y="666"/>
                  </a:lnTo>
                  <a:lnTo>
                    <a:pt x="61" y="651"/>
                  </a:lnTo>
                  <a:lnTo>
                    <a:pt x="61" y="635"/>
                  </a:lnTo>
                  <a:lnTo>
                    <a:pt x="61" y="625"/>
                  </a:lnTo>
                  <a:lnTo>
                    <a:pt x="61" y="615"/>
                  </a:lnTo>
                  <a:lnTo>
                    <a:pt x="61" y="608"/>
                  </a:lnTo>
                  <a:lnTo>
                    <a:pt x="61" y="598"/>
                  </a:lnTo>
                  <a:lnTo>
                    <a:pt x="61" y="588"/>
                  </a:lnTo>
                  <a:lnTo>
                    <a:pt x="61" y="578"/>
                  </a:lnTo>
                  <a:lnTo>
                    <a:pt x="61" y="568"/>
                  </a:lnTo>
                  <a:lnTo>
                    <a:pt x="63" y="561"/>
                  </a:lnTo>
                  <a:lnTo>
                    <a:pt x="63" y="549"/>
                  </a:lnTo>
                  <a:lnTo>
                    <a:pt x="65" y="539"/>
                  </a:lnTo>
                  <a:lnTo>
                    <a:pt x="67" y="529"/>
                  </a:lnTo>
                  <a:lnTo>
                    <a:pt x="67" y="519"/>
                  </a:lnTo>
                  <a:lnTo>
                    <a:pt x="67" y="508"/>
                  </a:lnTo>
                  <a:lnTo>
                    <a:pt x="70" y="498"/>
                  </a:lnTo>
                  <a:lnTo>
                    <a:pt x="72" y="488"/>
                  </a:lnTo>
                  <a:lnTo>
                    <a:pt x="74" y="480"/>
                  </a:lnTo>
                  <a:lnTo>
                    <a:pt x="74" y="468"/>
                  </a:lnTo>
                  <a:lnTo>
                    <a:pt x="78" y="460"/>
                  </a:lnTo>
                  <a:lnTo>
                    <a:pt x="80" y="451"/>
                  </a:lnTo>
                  <a:lnTo>
                    <a:pt x="82" y="443"/>
                  </a:lnTo>
                  <a:lnTo>
                    <a:pt x="84" y="433"/>
                  </a:lnTo>
                  <a:lnTo>
                    <a:pt x="86" y="423"/>
                  </a:lnTo>
                  <a:lnTo>
                    <a:pt x="90" y="415"/>
                  </a:lnTo>
                  <a:lnTo>
                    <a:pt x="94" y="408"/>
                  </a:lnTo>
                  <a:lnTo>
                    <a:pt x="98" y="390"/>
                  </a:lnTo>
                  <a:lnTo>
                    <a:pt x="106" y="376"/>
                  </a:lnTo>
                  <a:lnTo>
                    <a:pt x="110" y="362"/>
                  </a:lnTo>
                  <a:lnTo>
                    <a:pt x="117" y="351"/>
                  </a:lnTo>
                  <a:lnTo>
                    <a:pt x="121" y="337"/>
                  </a:lnTo>
                  <a:lnTo>
                    <a:pt x="125" y="327"/>
                  </a:lnTo>
                  <a:lnTo>
                    <a:pt x="131" y="317"/>
                  </a:lnTo>
                  <a:lnTo>
                    <a:pt x="137" y="311"/>
                  </a:lnTo>
                  <a:lnTo>
                    <a:pt x="143" y="302"/>
                  </a:lnTo>
                  <a:lnTo>
                    <a:pt x="145" y="298"/>
                  </a:lnTo>
                  <a:lnTo>
                    <a:pt x="112" y="184"/>
                  </a:lnTo>
                  <a:lnTo>
                    <a:pt x="153" y="178"/>
                  </a:lnTo>
                  <a:lnTo>
                    <a:pt x="166" y="0"/>
                  </a:lnTo>
                  <a:lnTo>
                    <a:pt x="112" y="58"/>
                  </a:lnTo>
                  <a:close/>
                </a:path>
              </a:pathLst>
            </a:custGeom>
            <a:solidFill>
              <a:srgbClr val="F5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1036" y="569"/>
              <a:ext cx="72" cy="349"/>
            </a:xfrm>
            <a:custGeom>
              <a:avLst/>
              <a:gdLst>
                <a:gd name="T0" fmla="*/ 49 w 143"/>
                <a:gd name="T1" fmla="*/ 136 h 699"/>
                <a:gd name="T2" fmla="*/ 65 w 143"/>
                <a:gd name="T3" fmla="*/ 220 h 699"/>
                <a:gd name="T4" fmla="*/ 51 w 143"/>
                <a:gd name="T5" fmla="*/ 234 h 699"/>
                <a:gd name="T6" fmla="*/ 41 w 143"/>
                <a:gd name="T7" fmla="*/ 251 h 699"/>
                <a:gd name="T8" fmla="*/ 30 w 143"/>
                <a:gd name="T9" fmla="*/ 275 h 699"/>
                <a:gd name="T10" fmla="*/ 20 w 143"/>
                <a:gd name="T11" fmla="*/ 295 h 699"/>
                <a:gd name="T12" fmla="*/ 14 w 143"/>
                <a:gd name="T13" fmla="*/ 312 h 699"/>
                <a:gd name="T14" fmla="*/ 10 w 143"/>
                <a:gd name="T15" fmla="*/ 328 h 699"/>
                <a:gd name="T16" fmla="*/ 4 w 143"/>
                <a:gd name="T17" fmla="*/ 346 h 699"/>
                <a:gd name="T18" fmla="*/ 2 w 143"/>
                <a:gd name="T19" fmla="*/ 365 h 699"/>
                <a:gd name="T20" fmla="*/ 2 w 143"/>
                <a:gd name="T21" fmla="*/ 389 h 699"/>
                <a:gd name="T22" fmla="*/ 0 w 143"/>
                <a:gd name="T23" fmla="*/ 410 h 699"/>
                <a:gd name="T24" fmla="*/ 0 w 143"/>
                <a:gd name="T25" fmla="*/ 434 h 699"/>
                <a:gd name="T26" fmla="*/ 0 w 143"/>
                <a:gd name="T27" fmla="*/ 459 h 699"/>
                <a:gd name="T28" fmla="*/ 4 w 143"/>
                <a:gd name="T29" fmla="*/ 483 h 699"/>
                <a:gd name="T30" fmla="*/ 4 w 143"/>
                <a:gd name="T31" fmla="*/ 510 h 699"/>
                <a:gd name="T32" fmla="*/ 8 w 143"/>
                <a:gd name="T33" fmla="*/ 534 h 699"/>
                <a:gd name="T34" fmla="*/ 12 w 143"/>
                <a:gd name="T35" fmla="*/ 557 h 699"/>
                <a:gd name="T36" fmla="*/ 18 w 143"/>
                <a:gd name="T37" fmla="*/ 583 h 699"/>
                <a:gd name="T38" fmla="*/ 22 w 143"/>
                <a:gd name="T39" fmla="*/ 603 h 699"/>
                <a:gd name="T40" fmla="*/ 24 w 143"/>
                <a:gd name="T41" fmla="*/ 624 h 699"/>
                <a:gd name="T42" fmla="*/ 30 w 143"/>
                <a:gd name="T43" fmla="*/ 644 h 699"/>
                <a:gd name="T44" fmla="*/ 34 w 143"/>
                <a:gd name="T45" fmla="*/ 659 h 699"/>
                <a:gd name="T46" fmla="*/ 37 w 143"/>
                <a:gd name="T47" fmla="*/ 681 h 699"/>
                <a:gd name="T48" fmla="*/ 43 w 143"/>
                <a:gd name="T49" fmla="*/ 697 h 699"/>
                <a:gd name="T50" fmla="*/ 43 w 143"/>
                <a:gd name="T51" fmla="*/ 697 h 699"/>
                <a:gd name="T52" fmla="*/ 41 w 143"/>
                <a:gd name="T53" fmla="*/ 679 h 699"/>
                <a:gd name="T54" fmla="*/ 37 w 143"/>
                <a:gd name="T55" fmla="*/ 657 h 699"/>
                <a:gd name="T56" fmla="*/ 37 w 143"/>
                <a:gd name="T57" fmla="*/ 640 h 699"/>
                <a:gd name="T58" fmla="*/ 35 w 143"/>
                <a:gd name="T59" fmla="*/ 622 h 699"/>
                <a:gd name="T60" fmla="*/ 35 w 143"/>
                <a:gd name="T61" fmla="*/ 601 h 699"/>
                <a:gd name="T62" fmla="*/ 34 w 143"/>
                <a:gd name="T63" fmla="*/ 577 h 699"/>
                <a:gd name="T64" fmla="*/ 30 w 143"/>
                <a:gd name="T65" fmla="*/ 552 h 699"/>
                <a:gd name="T66" fmla="*/ 30 w 143"/>
                <a:gd name="T67" fmla="*/ 526 h 699"/>
                <a:gd name="T68" fmla="*/ 30 w 143"/>
                <a:gd name="T69" fmla="*/ 501 h 699"/>
                <a:gd name="T70" fmla="*/ 30 w 143"/>
                <a:gd name="T71" fmla="*/ 475 h 699"/>
                <a:gd name="T72" fmla="*/ 30 w 143"/>
                <a:gd name="T73" fmla="*/ 450 h 699"/>
                <a:gd name="T74" fmla="*/ 30 w 143"/>
                <a:gd name="T75" fmla="*/ 424 h 699"/>
                <a:gd name="T76" fmla="*/ 34 w 143"/>
                <a:gd name="T77" fmla="*/ 401 h 699"/>
                <a:gd name="T78" fmla="*/ 37 w 143"/>
                <a:gd name="T79" fmla="*/ 377 h 699"/>
                <a:gd name="T80" fmla="*/ 39 w 143"/>
                <a:gd name="T81" fmla="*/ 355 h 699"/>
                <a:gd name="T82" fmla="*/ 43 w 143"/>
                <a:gd name="T83" fmla="*/ 338 h 699"/>
                <a:gd name="T84" fmla="*/ 49 w 143"/>
                <a:gd name="T85" fmla="*/ 318 h 699"/>
                <a:gd name="T86" fmla="*/ 53 w 143"/>
                <a:gd name="T87" fmla="*/ 302 h 699"/>
                <a:gd name="T88" fmla="*/ 57 w 143"/>
                <a:gd name="T89" fmla="*/ 285 h 699"/>
                <a:gd name="T90" fmla="*/ 67 w 143"/>
                <a:gd name="T91" fmla="*/ 265 h 699"/>
                <a:gd name="T92" fmla="*/ 77 w 143"/>
                <a:gd name="T93" fmla="*/ 246 h 699"/>
                <a:gd name="T94" fmla="*/ 84 w 143"/>
                <a:gd name="T95" fmla="*/ 228 h 699"/>
                <a:gd name="T96" fmla="*/ 96 w 143"/>
                <a:gd name="T97" fmla="*/ 216 h 699"/>
                <a:gd name="T98" fmla="*/ 90 w 143"/>
                <a:gd name="T99" fmla="*/ 150 h 699"/>
                <a:gd name="T100" fmla="*/ 143 w 143"/>
                <a:gd name="T101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3" h="699">
                  <a:moveTo>
                    <a:pt x="143" y="0"/>
                  </a:moveTo>
                  <a:lnTo>
                    <a:pt x="49" y="136"/>
                  </a:lnTo>
                  <a:lnTo>
                    <a:pt x="69" y="218"/>
                  </a:lnTo>
                  <a:lnTo>
                    <a:pt x="65" y="220"/>
                  </a:lnTo>
                  <a:lnTo>
                    <a:pt x="57" y="230"/>
                  </a:lnTo>
                  <a:lnTo>
                    <a:pt x="51" y="234"/>
                  </a:lnTo>
                  <a:lnTo>
                    <a:pt x="47" y="244"/>
                  </a:lnTo>
                  <a:lnTo>
                    <a:pt x="41" y="251"/>
                  </a:lnTo>
                  <a:lnTo>
                    <a:pt x="37" y="265"/>
                  </a:lnTo>
                  <a:lnTo>
                    <a:pt x="30" y="275"/>
                  </a:lnTo>
                  <a:lnTo>
                    <a:pt x="24" y="289"/>
                  </a:lnTo>
                  <a:lnTo>
                    <a:pt x="20" y="295"/>
                  </a:lnTo>
                  <a:lnTo>
                    <a:pt x="18" y="302"/>
                  </a:lnTo>
                  <a:lnTo>
                    <a:pt x="14" y="312"/>
                  </a:lnTo>
                  <a:lnTo>
                    <a:pt x="12" y="320"/>
                  </a:lnTo>
                  <a:lnTo>
                    <a:pt x="10" y="328"/>
                  </a:lnTo>
                  <a:lnTo>
                    <a:pt x="8" y="338"/>
                  </a:lnTo>
                  <a:lnTo>
                    <a:pt x="4" y="346"/>
                  </a:lnTo>
                  <a:lnTo>
                    <a:pt x="4" y="357"/>
                  </a:lnTo>
                  <a:lnTo>
                    <a:pt x="2" y="365"/>
                  </a:lnTo>
                  <a:lnTo>
                    <a:pt x="2" y="377"/>
                  </a:lnTo>
                  <a:lnTo>
                    <a:pt x="2" y="389"/>
                  </a:lnTo>
                  <a:lnTo>
                    <a:pt x="2" y="401"/>
                  </a:lnTo>
                  <a:lnTo>
                    <a:pt x="0" y="410"/>
                  </a:lnTo>
                  <a:lnTo>
                    <a:pt x="0" y="424"/>
                  </a:lnTo>
                  <a:lnTo>
                    <a:pt x="0" y="434"/>
                  </a:lnTo>
                  <a:lnTo>
                    <a:pt x="0" y="448"/>
                  </a:lnTo>
                  <a:lnTo>
                    <a:pt x="0" y="459"/>
                  </a:lnTo>
                  <a:lnTo>
                    <a:pt x="2" y="471"/>
                  </a:lnTo>
                  <a:lnTo>
                    <a:pt x="4" y="483"/>
                  </a:lnTo>
                  <a:lnTo>
                    <a:pt x="4" y="497"/>
                  </a:lnTo>
                  <a:lnTo>
                    <a:pt x="4" y="510"/>
                  </a:lnTo>
                  <a:lnTo>
                    <a:pt x="8" y="522"/>
                  </a:lnTo>
                  <a:lnTo>
                    <a:pt x="8" y="534"/>
                  </a:lnTo>
                  <a:lnTo>
                    <a:pt x="10" y="546"/>
                  </a:lnTo>
                  <a:lnTo>
                    <a:pt x="12" y="557"/>
                  </a:lnTo>
                  <a:lnTo>
                    <a:pt x="16" y="571"/>
                  </a:lnTo>
                  <a:lnTo>
                    <a:pt x="18" y="583"/>
                  </a:lnTo>
                  <a:lnTo>
                    <a:pt x="20" y="595"/>
                  </a:lnTo>
                  <a:lnTo>
                    <a:pt x="22" y="603"/>
                  </a:lnTo>
                  <a:lnTo>
                    <a:pt x="24" y="614"/>
                  </a:lnTo>
                  <a:lnTo>
                    <a:pt x="24" y="624"/>
                  </a:lnTo>
                  <a:lnTo>
                    <a:pt x="28" y="634"/>
                  </a:lnTo>
                  <a:lnTo>
                    <a:pt x="30" y="644"/>
                  </a:lnTo>
                  <a:lnTo>
                    <a:pt x="32" y="652"/>
                  </a:lnTo>
                  <a:lnTo>
                    <a:pt x="34" y="659"/>
                  </a:lnTo>
                  <a:lnTo>
                    <a:pt x="37" y="669"/>
                  </a:lnTo>
                  <a:lnTo>
                    <a:pt x="37" y="681"/>
                  </a:lnTo>
                  <a:lnTo>
                    <a:pt x="41" y="689"/>
                  </a:lnTo>
                  <a:lnTo>
                    <a:pt x="43" y="697"/>
                  </a:lnTo>
                  <a:lnTo>
                    <a:pt x="43" y="699"/>
                  </a:lnTo>
                  <a:lnTo>
                    <a:pt x="43" y="697"/>
                  </a:lnTo>
                  <a:lnTo>
                    <a:pt x="43" y="689"/>
                  </a:lnTo>
                  <a:lnTo>
                    <a:pt x="41" y="679"/>
                  </a:lnTo>
                  <a:lnTo>
                    <a:pt x="39" y="667"/>
                  </a:lnTo>
                  <a:lnTo>
                    <a:pt x="37" y="657"/>
                  </a:lnTo>
                  <a:lnTo>
                    <a:pt x="37" y="650"/>
                  </a:lnTo>
                  <a:lnTo>
                    <a:pt x="37" y="640"/>
                  </a:lnTo>
                  <a:lnTo>
                    <a:pt x="37" y="632"/>
                  </a:lnTo>
                  <a:lnTo>
                    <a:pt x="35" y="622"/>
                  </a:lnTo>
                  <a:lnTo>
                    <a:pt x="35" y="610"/>
                  </a:lnTo>
                  <a:lnTo>
                    <a:pt x="35" y="601"/>
                  </a:lnTo>
                  <a:lnTo>
                    <a:pt x="35" y="591"/>
                  </a:lnTo>
                  <a:lnTo>
                    <a:pt x="34" y="577"/>
                  </a:lnTo>
                  <a:lnTo>
                    <a:pt x="32" y="563"/>
                  </a:lnTo>
                  <a:lnTo>
                    <a:pt x="30" y="552"/>
                  </a:lnTo>
                  <a:lnTo>
                    <a:pt x="30" y="540"/>
                  </a:lnTo>
                  <a:lnTo>
                    <a:pt x="30" y="526"/>
                  </a:lnTo>
                  <a:lnTo>
                    <a:pt x="30" y="514"/>
                  </a:lnTo>
                  <a:lnTo>
                    <a:pt x="30" y="501"/>
                  </a:lnTo>
                  <a:lnTo>
                    <a:pt x="30" y="489"/>
                  </a:lnTo>
                  <a:lnTo>
                    <a:pt x="30" y="475"/>
                  </a:lnTo>
                  <a:lnTo>
                    <a:pt x="30" y="461"/>
                  </a:lnTo>
                  <a:lnTo>
                    <a:pt x="30" y="450"/>
                  </a:lnTo>
                  <a:lnTo>
                    <a:pt x="30" y="438"/>
                  </a:lnTo>
                  <a:lnTo>
                    <a:pt x="30" y="424"/>
                  </a:lnTo>
                  <a:lnTo>
                    <a:pt x="32" y="412"/>
                  </a:lnTo>
                  <a:lnTo>
                    <a:pt x="34" y="401"/>
                  </a:lnTo>
                  <a:lnTo>
                    <a:pt x="37" y="391"/>
                  </a:lnTo>
                  <a:lnTo>
                    <a:pt x="37" y="377"/>
                  </a:lnTo>
                  <a:lnTo>
                    <a:pt x="37" y="367"/>
                  </a:lnTo>
                  <a:lnTo>
                    <a:pt x="39" y="355"/>
                  </a:lnTo>
                  <a:lnTo>
                    <a:pt x="43" y="346"/>
                  </a:lnTo>
                  <a:lnTo>
                    <a:pt x="43" y="338"/>
                  </a:lnTo>
                  <a:lnTo>
                    <a:pt x="47" y="328"/>
                  </a:lnTo>
                  <a:lnTo>
                    <a:pt x="49" y="318"/>
                  </a:lnTo>
                  <a:lnTo>
                    <a:pt x="51" y="312"/>
                  </a:lnTo>
                  <a:lnTo>
                    <a:pt x="53" y="302"/>
                  </a:lnTo>
                  <a:lnTo>
                    <a:pt x="57" y="293"/>
                  </a:lnTo>
                  <a:lnTo>
                    <a:pt x="57" y="285"/>
                  </a:lnTo>
                  <a:lnTo>
                    <a:pt x="61" y="279"/>
                  </a:lnTo>
                  <a:lnTo>
                    <a:pt x="67" y="265"/>
                  </a:lnTo>
                  <a:lnTo>
                    <a:pt x="73" y="257"/>
                  </a:lnTo>
                  <a:lnTo>
                    <a:pt x="77" y="246"/>
                  </a:lnTo>
                  <a:lnTo>
                    <a:pt x="80" y="238"/>
                  </a:lnTo>
                  <a:lnTo>
                    <a:pt x="84" y="228"/>
                  </a:lnTo>
                  <a:lnTo>
                    <a:pt x="90" y="224"/>
                  </a:lnTo>
                  <a:lnTo>
                    <a:pt x="96" y="216"/>
                  </a:lnTo>
                  <a:lnTo>
                    <a:pt x="98" y="214"/>
                  </a:lnTo>
                  <a:lnTo>
                    <a:pt x="90" y="15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1041" y="470"/>
              <a:ext cx="420" cy="570"/>
            </a:xfrm>
            <a:custGeom>
              <a:avLst/>
              <a:gdLst>
                <a:gd name="T0" fmla="*/ 262 w 840"/>
                <a:gd name="T1" fmla="*/ 8 h 1142"/>
                <a:gd name="T2" fmla="*/ 202 w 840"/>
                <a:gd name="T3" fmla="*/ 32 h 1142"/>
                <a:gd name="T4" fmla="*/ 125 w 840"/>
                <a:gd name="T5" fmla="*/ 79 h 1142"/>
                <a:gd name="T6" fmla="*/ 63 w 840"/>
                <a:gd name="T7" fmla="*/ 146 h 1142"/>
                <a:gd name="T8" fmla="*/ 24 w 840"/>
                <a:gd name="T9" fmla="*/ 220 h 1142"/>
                <a:gd name="T10" fmla="*/ 2 w 840"/>
                <a:gd name="T11" fmla="*/ 273 h 1142"/>
                <a:gd name="T12" fmla="*/ 162 w 840"/>
                <a:gd name="T13" fmla="*/ 208 h 1142"/>
                <a:gd name="T14" fmla="*/ 278 w 840"/>
                <a:gd name="T15" fmla="*/ 483 h 1142"/>
                <a:gd name="T16" fmla="*/ 309 w 840"/>
                <a:gd name="T17" fmla="*/ 530 h 1142"/>
                <a:gd name="T18" fmla="*/ 335 w 840"/>
                <a:gd name="T19" fmla="*/ 577 h 1142"/>
                <a:gd name="T20" fmla="*/ 323 w 840"/>
                <a:gd name="T21" fmla="*/ 620 h 1142"/>
                <a:gd name="T22" fmla="*/ 282 w 840"/>
                <a:gd name="T23" fmla="*/ 675 h 1142"/>
                <a:gd name="T24" fmla="*/ 266 w 840"/>
                <a:gd name="T25" fmla="*/ 701 h 1142"/>
                <a:gd name="T26" fmla="*/ 247 w 840"/>
                <a:gd name="T27" fmla="*/ 751 h 1142"/>
                <a:gd name="T28" fmla="*/ 237 w 840"/>
                <a:gd name="T29" fmla="*/ 797 h 1142"/>
                <a:gd name="T30" fmla="*/ 229 w 840"/>
                <a:gd name="T31" fmla="*/ 844 h 1142"/>
                <a:gd name="T32" fmla="*/ 219 w 840"/>
                <a:gd name="T33" fmla="*/ 899 h 1142"/>
                <a:gd name="T34" fmla="*/ 211 w 840"/>
                <a:gd name="T35" fmla="*/ 957 h 1142"/>
                <a:gd name="T36" fmla="*/ 207 w 840"/>
                <a:gd name="T37" fmla="*/ 1016 h 1142"/>
                <a:gd name="T38" fmla="*/ 202 w 840"/>
                <a:gd name="T39" fmla="*/ 1065 h 1142"/>
                <a:gd name="T40" fmla="*/ 198 w 840"/>
                <a:gd name="T41" fmla="*/ 1112 h 1142"/>
                <a:gd name="T42" fmla="*/ 211 w 840"/>
                <a:gd name="T43" fmla="*/ 1118 h 1142"/>
                <a:gd name="T44" fmla="*/ 266 w 840"/>
                <a:gd name="T45" fmla="*/ 1116 h 1142"/>
                <a:gd name="T46" fmla="*/ 317 w 840"/>
                <a:gd name="T47" fmla="*/ 1114 h 1142"/>
                <a:gd name="T48" fmla="*/ 376 w 840"/>
                <a:gd name="T49" fmla="*/ 1112 h 1142"/>
                <a:gd name="T50" fmla="*/ 438 w 840"/>
                <a:gd name="T51" fmla="*/ 1112 h 1142"/>
                <a:gd name="T52" fmla="*/ 503 w 840"/>
                <a:gd name="T53" fmla="*/ 1116 h 1142"/>
                <a:gd name="T54" fmla="*/ 566 w 840"/>
                <a:gd name="T55" fmla="*/ 1118 h 1142"/>
                <a:gd name="T56" fmla="*/ 624 w 840"/>
                <a:gd name="T57" fmla="*/ 1126 h 1142"/>
                <a:gd name="T58" fmla="*/ 673 w 840"/>
                <a:gd name="T59" fmla="*/ 1130 h 1142"/>
                <a:gd name="T60" fmla="*/ 726 w 840"/>
                <a:gd name="T61" fmla="*/ 1138 h 1142"/>
                <a:gd name="T62" fmla="*/ 816 w 840"/>
                <a:gd name="T63" fmla="*/ 1126 h 1142"/>
                <a:gd name="T64" fmla="*/ 816 w 840"/>
                <a:gd name="T65" fmla="*/ 1091 h 1142"/>
                <a:gd name="T66" fmla="*/ 820 w 840"/>
                <a:gd name="T67" fmla="*/ 1042 h 1142"/>
                <a:gd name="T68" fmla="*/ 822 w 840"/>
                <a:gd name="T69" fmla="*/ 983 h 1142"/>
                <a:gd name="T70" fmla="*/ 826 w 840"/>
                <a:gd name="T71" fmla="*/ 910 h 1142"/>
                <a:gd name="T72" fmla="*/ 830 w 840"/>
                <a:gd name="T73" fmla="*/ 852 h 1142"/>
                <a:gd name="T74" fmla="*/ 834 w 840"/>
                <a:gd name="T75" fmla="*/ 808 h 1142"/>
                <a:gd name="T76" fmla="*/ 834 w 840"/>
                <a:gd name="T77" fmla="*/ 755 h 1142"/>
                <a:gd name="T78" fmla="*/ 836 w 840"/>
                <a:gd name="T79" fmla="*/ 704 h 1142"/>
                <a:gd name="T80" fmla="*/ 838 w 840"/>
                <a:gd name="T81" fmla="*/ 650 h 1142"/>
                <a:gd name="T82" fmla="*/ 840 w 840"/>
                <a:gd name="T83" fmla="*/ 597 h 1142"/>
                <a:gd name="T84" fmla="*/ 838 w 840"/>
                <a:gd name="T85" fmla="*/ 542 h 1142"/>
                <a:gd name="T86" fmla="*/ 836 w 840"/>
                <a:gd name="T87" fmla="*/ 487 h 1142"/>
                <a:gd name="T88" fmla="*/ 832 w 840"/>
                <a:gd name="T89" fmla="*/ 430 h 1142"/>
                <a:gd name="T90" fmla="*/ 826 w 840"/>
                <a:gd name="T91" fmla="*/ 377 h 1142"/>
                <a:gd name="T92" fmla="*/ 814 w 840"/>
                <a:gd name="T93" fmla="*/ 326 h 1142"/>
                <a:gd name="T94" fmla="*/ 800 w 840"/>
                <a:gd name="T95" fmla="*/ 277 h 1142"/>
                <a:gd name="T96" fmla="*/ 783 w 840"/>
                <a:gd name="T97" fmla="*/ 232 h 1142"/>
                <a:gd name="T98" fmla="*/ 763 w 840"/>
                <a:gd name="T99" fmla="*/ 191 h 1142"/>
                <a:gd name="T100" fmla="*/ 704 w 840"/>
                <a:gd name="T101" fmla="*/ 118 h 1142"/>
                <a:gd name="T102" fmla="*/ 634 w 840"/>
                <a:gd name="T103" fmla="*/ 71 h 1142"/>
                <a:gd name="T104" fmla="*/ 556 w 840"/>
                <a:gd name="T105" fmla="*/ 34 h 1142"/>
                <a:gd name="T106" fmla="*/ 481 w 840"/>
                <a:gd name="T107" fmla="*/ 12 h 1142"/>
                <a:gd name="T108" fmla="*/ 421 w 840"/>
                <a:gd name="T109" fmla="*/ 2 h 1142"/>
                <a:gd name="T110" fmla="*/ 382 w 840"/>
                <a:gd name="T111" fmla="*/ 0 h 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0" h="1142">
                  <a:moveTo>
                    <a:pt x="282" y="4"/>
                  </a:moveTo>
                  <a:lnTo>
                    <a:pt x="278" y="4"/>
                  </a:lnTo>
                  <a:lnTo>
                    <a:pt x="276" y="4"/>
                  </a:lnTo>
                  <a:lnTo>
                    <a:pt x="270" y="6"/>
                  </a:lnTo>
                  <a:lnTo>
                    <a:pt x="262" y="8"/>
                  </a:lnTo>
                  <a:lnTo>
                    <a:pt x="251" y="12"/>
                  </a:lnTo>
                  <a:lnTo>
                    <a:pt x="241" y="16"/>
                  </a:lnTo>
                  <a:lnTo>
                    <a:pt x="229" y="20"/>
                  </a:lnTo>
                  <a:lnTo>
                    <a:pt x="217" y="26"/>
                  </a:lnTo>
                  <a:lnTo>
                    <a:pt x="202" y="32"/>
                  </a:lnTo>
                  <a:lnTo>
                    <a:pt x="186" y="40"/>
                  </a:lnTo>
                  <a:lnTo>
                    <a:pt x="172" y="47"/>
                  </a:lnTo>
                  <a:lnTo>
                    <a:pt x="159" y="59"/>
                  </a:lnTo>
                  <a:lnTo>
                    <a:pt x="141" y="67"/>
                  </a:lnTo>
                  <a:lnTo>
                    <a:pt x="125" y="79"/>
                  </a:lnTo>
                  <a:lnTo>
                    <a:pt x="114" y="91"/>
                  </a:lnTo>
                  <a:lnTo>
                    <a:pt x="100" y="104"/>
                  </a:lnTo>
                  <a:lnTo>
                    <a:pt x="86" y="116"/>
                  </a:lnTo>
                  <a:lnTo>
                    <a:pt x="74" y="130"/>
                  </a:lnTo>
                  <a:lnTo>
                    <a:pt x="63" y="146"/>
                  </a:lnTo>
                  <a:lnTo>
                    <a:pt x="53" y="161"/>
                  </a:lnTo>
                  <a:lnTo>
                    <a:pt x="45" y="175"/>
                  </a:lnTo>
                  <a:lnTo>
                    <a:pt x="35" y="191"/>
                  </a:lnTo>
                  <a:lnTo>
                    <a:pt x="27" y="204"/>
                  </a:lnTo>
                  <a:lnTo>
                    <a:pt x="24" y="220"/>
                  </a:lnTo>
                  <a:lnTo>
                    <a:pt x="16" y="232"/>
                  </a:lnTo>
                  <a:lnTo>
                    <a:pt x="12" y="246"/>
                  </a:lnTo>
                  <a:lnTo>
                    <a:pt x="8" y="255"/>
                  </a:lnTo>
                  <a:lnTo>
                    <a:pt x="6" y="265"/>
                  </a:lnTo>
                  <a:lnTo>
                    <a:pt x="2" y="273"/>
                  </a:lnTo>
                  <a:lnTo>
                    <a:pt x="0" y="279"/>
                  </a:lnTo>
                  <a:lnTo>
                    <a:pt x="0" y="283"/>
                  </a:lnTo>
                  <a:lnTo>
                    <a:pt x="0" y="285"/>
                  </a:lnTo>
                  <a:lnTo>
                    <a:pt x="67" y="318"/>
                  </a:lnTo>
                  <a:lnTo>
                    <a:pt x="162" y="208"/>
                  </a:lnTo>
                  <a:lnTo>
                    <a:pt x="125" y="355"/>
                  </a:lnTo>
                  <a:lnTo>
                    <a:pt x="188" y="434"/>
                  </a:lnTo>
                  <a:lnTo>
                    <a:pt x="188" y="500"/>
                  </a:lnTo>
                  <a:lnTo>
                    <a:pt x="219" y="542"/>
                  </a:lnTo>
                  <a:lnTo>
                    <a:pt x="278" y="483"/>
                  </a:lnTo>
                  <a:lnTo>
                    <a:pt x="282" y="491"/>
                  </a:lnTo>
                  <a:lnTo>
                    <a:pt x="286" y="497"/>
                  </a:lnTo>
                  <a:lnTo>
                    <a:pt x="294" y="508"/>
                  </a:lnTo>
                  <a:lnTo>
                    <a:pt x="299" y="516"/>
                  </a:lnTo>
                  <a:lnTo>
                    <a:pt x="309" y="530"/>
                  </a:lnTo>
                  <a:lnTo>
                    <a:pt x="317" y="542"/>
                  </a:lnTo>
                  <a:lnTo>
                    <a:pt x="323" y="553"/>
                  </a:lnTo>
                  <a:lnTo>
                    <a:pt x="327" y="561"/>
                  </a:lnTo>
                  <a:lnTo>
                    <a:pt x="331" y="569"/>
                  </a:lnTo>
                  <a:lnTo>
                    <a:pt x="335" y="577"/>
                  </a:lnTo>
                  <a:lnTo>
                    <a:pt x="337" y="585"/>
                  </a:lnTo>
                  <a:lnTo>
                    <a:pt x="335" y="593"/>
                  </a:lnTo>
                  <a:lnTo>
                    <a:pt x="333" y="600"/>
                  </a:lnTo>
                  <a:lnTo>
                    <a:pt x="329" y="608"/>
                  </a:lnTo>
                  <a:lnTo>
                    <a:pt x="323" y="620"/>
                  </a:lnTo>
                  <a:lnTo>
                    <a:pt x="315" y="628"/>
                  </a:lnTo>
                  <a:lnTo>
                    <a:pt x="307" y="642"/>
                  </a:lnTo>
                  <a:lnTo>
                    <a:pt x="297" y="655"/>
                  </a:lnTo>
                  <a:lnTo>
                    <a:pt x="290" y="667"/>
                  </a:lnTo>
                  <a:lnTo>
                    <a:pt x="282" y="675"/>
                  </a:lnTo>
                  <a:lnTo>
                    <a:pt x="278" y="685"/>
                  </a:lnTo>
                  <a:lnTo>
                    <a:pt x="272" y="691"/>
                  </a:lnTo>
                  <a:lnTo>
                    <a:pt x="272" y="695"/>
                  </a:lnTo>
                  <a:lnTo>
                    <a:pt x="270" y="695"/>
                  </a:lnTo>
                  <a:lnTo>
                    <a:pt x="266" y="701"/>
                  </a:lnTo>
                  <a:lnTo>
                    <a:pt x="262" y="708"/>
                  </a:lnTo>
                  <a:lnTo>
                    <a:pt x="258" y="722"/>
                  </a:lnTo>
                  <a:lnTo>
                    <a:pt x="252" y="730"/>
                  </a:lnTo>
                  <a:lnTo>
                    <a:pt x="251" y="742"/>
                  </a:lnTo>
                  <a:lnTo>
                    <a:pt x="247" y="751"/>
                  </a:lnTo>
                  <a:lnTo>
                    <a:pt x="245" y="765"/>
                  </a:lnTo>
                  <a:lnTo>
                    <a:pt x="241" y="771"/>
                  </a:lnTo>
                  <a:lnTo>
                    <a:pt x="239" y="779"/>
                  </a:lnTo>
                  <a:lnTo>
                    <a:pt x="237" y="789"/>
                  </a:lnTo>
                  <a:lnTo>
                    <a:pt x="237" y="797"/>
                  </a:lnTo>
                  <a:lnTo>
                    <a:pt x="235" y="804"/>
                  </a:lnTo>
                  <a:lnTo>
                    <a:pt x="233" y="814"/>
                  </a:lnTo>
                  <a:lnTo>
                    <a:pt x="231" y="824"/>
                  </a:lnTo>
                  <a:lnTo>
                    <a:pt x="231" y="834"/>
                  </a:lnTo>
                  <a:lnTo>
                    <a:pt x="229" y="844"/>
                  </a:lnTo>
                  <a:lnTo>
                    <a:pt x="227" y="853"/>
                  </a:lnTo>
                  <a:lnTo>
                    <a:pt x="225" y="863"/>
                  </a:lnTo>
                  <a:lnTo>
                    <a:pt x="223" y="875"/>
                  </a:lnTo>
                  <a:lnTo>
                    <a:pt x="219" y="887"/>
                  </a:lnTo>
                  <a:lnTo>
                    <a:pt x="219" y="899"/>
                  </a:lnTo>
                  <a:lnTo>
                    <a:pt x="217" y="910"/>
                  </a:lnTo>
                  <a:lnTo>
                    <a:pt x="217" y="922"/>
                  </a:lnTo>
                  <a:lnTo>
                    <a:pt x="215" y="934"/>
                  </a:lnTo>
                  <a:lnTo>
                    <a:pt x="213" y="946"/>
                  </a:lnTo>
                  <a:lnTo>
                    <a:pt x="211" y="957"/>
                  </a:lnTo>
                  <a:lnTo>
                    <a:pt x="211" y="969"/>
                  </a:lnTo>
                  <a:lnTo>
                    <a:pt x="211" y="979"/>
                  </a:lnTo>
                  <a:lnTo>
                    <a:pt x="209" y="993"/>
                  </a:lnTo>
                  <a:lnTo>
                    <a:pt x="207" y="1004"/>
                  </a:lnTo>
                  <a:lnTo>
                    <a:pt x="207" y="1016"/>
                  </a:lnTo>
                  <a:lnTo>
                    <a:pt x="206" y="1026"/>
                  </a:lnTo>
                  <a:lnTo>
                    <a:pt x="206" y="1036"/>
                  </a:lnTo>
                  <a:lnTo>
                    <a:pt x="204" y="1046"/>
                  </a:lnTo>
                  <a:lnTo>
                    <a:pt x="204" y="1055"/>
                  </a:lnTo>
                  <a:lnTo>
                    <a:pt x="202" y="1065"/>
                  </a:lnTo>
                  <a:lnTo>
                    <a:pt x="200" y="1073"/>
                  </a:lnTo>
                  <a:lnTo>
                    <a:pt x="200" y="1081"/>
                  </a:lnTo>
                  <a:lnTo>
                    <a:pt x="200" y="1091"/>
                  </a:lnTo>
                  <a:lnTo>
                    <a:pt x="198" y="1103"/>
                  </a:lnTo>
                  <a:lnTo>
                    <a:pt x="198" y="1112"/>
                  </a:lnTo>
                  <a:lnTo>
                    <a:pt x="198" y="1118"/>
                  </a:lnTo>
                  <a:lnTo>
                    <a:pt x="198" y="1120"/>
                  </a:lnTo>
                  <a:lnTo>
                    <a:pt x="198" y="1118"/>
                  </a:lnTo>
                  <a:lnTo>
                    <a:pt x="204" y="1118"/>
                  </a:lnTo>
                  <a:lnTo>
                    <a:pt x="211" y="1118"/>
                  </a:lnTo>
                  <a:lnTo>
                    <a:pt x="221" y="1118"/>
                  </a:lnTo>
                  <a:lnTo>
                    <a:pt x="233" y="1116"/>
                  </a:lnTo>
                  <a:lnTo>
                    <a:pt x="249" y="1116"/>
                  </a:lnTo>
                  <a:lnTo>
                    <a:pt x="258" y="1116"/>
                  </a:lnTo>
                  <a:lnTo>
                    <a:pt x="266" y="1116"/>
                  </a:lnTo>
                  <a:lnTo>
                    <a:pt x="276" y="1116"/>
                  </a:lnTo>
                  <a:lnTo>
                    <a:pt x="286" y="1116"/>
                  </a:lnTo>
                  <a:lnTo>
                    <a:pt x="296" y="1114"/>
                  </a:lnTo>
                  <a:lnTo>
                    <a:pt x="305" y="1114"/>
                  </a:lnTo>
                  <a:lnTo>
                    <a:pt x="317" y="1114"/>
                  </a:lnTo>
                  <a:lnTo>
                    <a:pt x="329" y="1114"/>
                  </a:lnTo>
                  <a:lnTo>
                    <a:pt x="339" y="1112"/>
                  </a:lnTo>
                  <a:lnTo>
                    <a:pt x="350" y="1112"/>
                  </a:lnTo>
                  <a:lnTo>
                    <a:pt x="362" y="1112"/>
                  </a:lnTo>
                  <a:lnTo>
                    <a:pt x="376" y="1112"/>
                  </a:lnTo>
                  <a:lnTo>
                    <a:pt x="389" y="1112"/>
                  </a:lnTo>
                  <a:lnTo>
                    <a:pt x="401" y="1112"/>
                  </a:lnTo>
                  <a:lnTo>
                    <a:pt x="413" y="1112"/>
                  </a:lnTo>
                  <a:lnTo>
                    <a:pt x="427" y="1112"/>
                  </a:lnTo>
                  <a:lnTo>
                    <a:pt x="438" y="1112"/>
                  </a:lnTo>
                  <a:lnTo>
                    <a:pt x="452" y="1114"/>
                  </a:lnTo>
                  <a:lnTo>
                    <a:pt x="466" y="1114"/>
                  </a:lnTo>
                  <a:lnTo>
                    <a:pt x="479" y="1116"/>
                  </a:lnTo>
                  <a:lnTo>
                    <a:pt x="491" y="1116"/>
                  </a:lnTo>
                  <a:lnTo>
                    <a:pt x="503" y="1116"/>
                  </a:lnTo>
                  <a:lnTo>
                    <a:pt x="515" y="1116"/>
                  </a:lnTo>
                  <a:lnTo>
                    <a:pt x="528" y="1116"/>
                  </a:lnTo>
                  <a:lnTo>
                    <a:pt x="540" y="1116"/>
                  </a:lnTo>
                  <a:lnTo>
                    <a:pt x="554" y="1118"/>
                  </a:lnTo>
                  <a:lnTo>
                    <a:pt x="566" y="1118"/>
                  </a:lnTo>
                  <a:lnTo>
                    <a:pt x="579" y="1120"/>
                  </a:lnTo>
                  <a:lnTo>
                    <a:pt x="589" y="1120"/>
                  </a:lnTo>
                  <a:lnTo>
                    <a:pt x="601" y="1122"/>
                  </a:lnTo>
                  <a:lnTo>
                    <a:pt x="613" y="1124"/>
                  </a:lnTo>
                  <a:lnTo>
                    <a:pt x="624" y="1126"/>
                  </a:lnTo>
                  <a:lnTo>
                    <a:pt x="634" y="1126"/>
                  </a:lnTo>
                  <a:lnTo>
                    <a:pt x="646" y="1126"/>
                  </a:lnTo>
                  <a:lnTo>
                    <a:pt x="656" y="1128"/>
                  </a:lnTo>
                  <a:lnTo>
                    <a:pt x="665" y="1130"/>
                  </a:lnTo>
                  <a:lnTo>
                    <a:pt x="673" y="1130"/>
                  </a:lnTo>
                  <a:lnTo>
                    <a:pt x="683" y="1132"/>
                  </a:lnTo>
                  <a:lnTo>
                    <a:pt x="691" y="1132"/>
                  </a:lnTo>
                  <a:lnTo>
                    <a:pt x="701" y="1132"/>
                  </a:lnTo>
                  <a:lnTo>
                    <a:pt x="712" y="1134"/>
                  </a:lnTo>
                  <a:lnTo>
                    <a:pt x="726" y="1138"/>
                  </a:lnTo>
                  <a:lnTo>
                    <a:pt x="736" y="1140"/>
                  </a:lnTo>
                  <a:lnTo>
                    <a:pt x="744" y="1140"/>
                  </a:lnTo>
                  <a:lnTo>
                    <a:pt x="748" y="1140"/>
                  </a:lnTo>
                  <a:lnTo>
                    <a:pt x="749" y="1142"/>
                  </a:lnTo>
                  <a:lnTo>
                    <a:pt x="816" y="1126"/>
                  </a:lnTo>
                  <a:lnTo>
                    <a:pt x="816" y="1122"/>
                  </a:lnTo>
                  <a:lnTo>
                    <a:pt x="816" y="1118"/>
                  </a:lnTo>
                  <a:lnTo>
                    <a:pt x="816" y="1112"/>
                  </a:lnTo>
                  <a:lnTo>
                    <a:pt x="816" y="1104"/>
                  </a:lnTo>
                  <a:lnTo>
                    <a:pt x="816" y="1091"/>
                  </a:lnTo>
                  <a:lnTo>
                    <a:pt x="816" y="1077"/>
                  </a:lnTo>
                  <a:lnTo>
                    <a:pt x="816" y="1067"/>
                  </a:lnTo>
                  <a:lnTo>
                    <a:pt x="818" y="1059"/>
                  </a:lnTo>
                  <a:lnTo>
                    <a:pt x="818" y="1052"/>
                  </a:lnTo>
                  <a:lnTo>
                    <a:pt x="820" y="1042"/>
                  </a:lnTo>
                  <a:lnTo>
                    <a:pt x="820" y="1030"/>
                  </a:lnTo>
                  <a:lnTo>
                    <a:pt x="820" y="1020"/>
                  </a:lnTo>
                  <a:lnTo>
                    <a:pt x="820" y="1006"/>
                  </a:lnTo>
                  <a:lnTo>
                    <a:pt x="822" y="997"/>
                  </a:lnTo>
                  <a:lnTo>
                    <a:pt x="822" y="983"/>
                  </a:lnTo>
                  <a:lnTo>
                    <a:pt x="824" y="969"/>
                  </a:lnTo>
                  <a:lnTo>
                    <a:pt x="824" y="955"/>
                  </a:lnTo>
                  <a:lnTo>
                    <a:pt x="824" y="942"/>
                  </a:lnTo>
                  <a:lnTo>
                    <a:pt x="824" y="926"/>
                  </a:lnTo>
                  <a:lnTo>
                    <a:pt x="826" y="910"/>
                  </a:lnTo>
                  <a:lnTo>
                    <a:pt x="828" y="895"/>
                  </a:lnTo>
                  <a:lnTo>
                    <a:pt x="830" y="879"/>
                  </a:lnTo>
                  <a:lnTo>
                    <a:pt x="830" y="869"/>
                  </a:lnTo>
                  <a:lnTo>
                    <a:pt x="830" y="861"/>
                  </a:lnTo>
                  <a:lnTo>
                    <a:pt x="830" y="852"/>
                  </a:lnTo>
                  <a:lnTo>
                    <a:pt x="830" y="842"/>
                  </a:lnTo>
                  <a:lnTo>
                    <a:pt x="830" y="834"/>
                  </a:lnTo>
                  <a:lnTo>
                    <a:pt x="832" y="824"/>
                  </a:lnTo>
                  <a:lnTo>
                    <a:pt x="832" y="814"/>
                  </a:lnTo>
                  <a:lnTo>
                    <a:pt x="834" y="808"/>
                  </a:lnTo>
                  <a:lnTo>
                    <a:pt x="834" y="797"/>
                  </a:lnTo>
                  <a:lnTo>
                    <a:pt x="834" y="787"/>
                  </a:lnTo>
                  <a:lnTo>
                    <a:pt x="834" y="775"/>
                  </a:lnTo>
                  <a:lnTo>
                    <a:pt x="834" y="767"/>
                  </a:lnTo>
                  <a:lnTo>
                    <a:pt x="834" y="755"/>
                  </a:lnTo>
                  <a:lnTo>
                    <a:pt x="836" y="746"/>
                  </a:lnTo>
                  <a:lnTo>
                    <a:pt x="836" y="736"/>
                  </a:lnTo>
                  <a:lnTo>
                    <a:pt x="836" y="726"/>
                  </a:lnTo>
                  <a:lnTo>
                    <a:pt x="836" y="714"/>
                  </a:lnTo>
                  <a:lnTo>
                    <a:pt x="836" y="704"/>
                  </a:lnTo>
                  <a:lnTo>
                    <a:pt x="836" y="693"/>
                  </a:lnTo>
                  <a:lnTo>
                    <a:pt x="836" y="683"/>
                  </a:lnTo>
                  <a:lnTo>
                    <a:pt x="836" y="671"/>
                  </a:lnTo>
                  <a:lnTo>
                    <a:pt x="838" y="661"/>
                  </a:lnTo>
                  <a:lnTo>
                    <a:pt x="838" y="650"/>
                  </a:lnTo>
                  <a:lnTo>
                    <a:pt x="840" y="642"/>
                  </a:lnTo>
                  <a:lnTo>
                    <a:pt x="840" y="628"/>
                  </a:lnTo>
                  <a:lnTo>
                    <a:pt x="840" y="618"/>
                  </a:lnTo>
                  <a:lnTo>
                    <a:pt x="840" y="606"/>
                  </a:lnTo>
                  <a:lnTo>
                    <a:pt x="840" y="597"/>
                  </a:lnTo>
                  <a:lnTo>
                    <a:pt x="840" y="585"/>
                  </a:lnTo>
                  <a:lnTo>
                    <a:pt x="840" y="575"/>
                  </a:lnTo>
                  <a:lnTo>
                    <a:pt x="840" y="563"/>
                  </a:lnTo>
                  <a:lnTo>
                    <a:pt x="840" y="553"/>
                  </a:lnTo>
                  <a:lnTo>
                    <a:pt x="838" y="542"/>
                  </a:lnTo>
                  <a:lnTo>
                    <a:pt x="838" y="530"/>
                  </a:lnTo>
                  <a:lnTo>
                    <a:pt x="838" y="518"/>
                  </a:lnTo>
                  <a:lnTo>
                    <a:pt x="838" y="508"/>
                  </a:lnTo>
                  <a:lnTo>
                    <a:pt x="836" y="497"/>
                  </a:lnTo>
                  <a:lnTo>
                    <a:pt x="836" y="487"/>
                  </a:lnTo>
                  <a:lnTo>
                    <a:pt x="836" y="475"/>
                  </a:lnTo>
                  <a:lnTo>
                    <a:pt x="836" y="465"/>
                  </a:lnTo>
                  <a:lnTo>
                    <a:pt x="836" y="453"/>
                  </a:lnTo>
                  <a:lnTo>
                    <a:pt x="834" y="444"/>
                  </a:lnTo>
                  <a:lnTo>
                    <a:pt x="832" y="430"/>
                  </a:lnTo>
                  <a:lnTo>
                    <a:pt x="830" y="420"/>
                  </a:lnTo>
                  <a:lnTo>
                    <a:pt x="830" y="408"/>
                  </a:lnTo>
                  <a:lnTo>
                    <a:pt x="828" y="398"/>
                  </a:lnTo>
                  <a:lnTo>
                    <a:pt x="826" y="387"/>
                  </a:lnTo>
                  <a:lnTo>
                    <a:pt x="826" y="377"/>
                  </a:lnTo>
                  <a:lnTo>
                    <a:pt x="824" y="367"/>
                  </a:lnTo>
                  <a:lnTo>
                    <a:pt x="822" y="357"/>
                  </a:lnTo>
                  <a:lnTo>
                    <a:pt x="818" y="346"/>
                  </a:lnTo>
                  <a:lnTo>
                    <a:pt x="816" y="338"/>
                  </a:lnTo>
                  <a:lnTo>
                    <a:pt x="814" y="326"/>
                  </a:lnTo>
                  <a:lnTo>
                    <a:pt x="812" y="316"/>
                  </a:lnTo>
                  <a:lnTo>
                    <a:pt x="810" y="306"/>
                  </a:lnTo>
                  <a:lnTo>
                    <a:pt x="808" y="298"/>
                  </a:lnTo>
                  <a:lnTo>
                    <a:pt x="804" y="287"/>
                  </a:lnTo>
                  <a:lnTo>
                    <a:pt x="800" y="277"/>
                  </a:lnTo>
                  <a:lnTo>
                    <a:pt x="796" y="267"/>
                  </a:lnTo>
                  <a:lnTo>
                    <a:pt x="795" y="257"/>
                  </a:lnTo>
                  <a:lnTo>
                    <a:pt x="791" y="249"/>
                  </a:lnTo>
                  <a:lnTo>
                    <a:pt x="787" y="240"/>
                  </a:lnTo>
                  <a:lnTo>
                    <a:pt x="783" y="232"/>
                  </a:lnTo>
                  <a:lnTo>
                    <a:pt x="781" y="224"/>
                  </a:lnTo>
                  <a:lnTo>
                    <a:pt x="777" y="214"/>
                  </a:lnTo>
                  <a:lnTo>
                    <a:pt x="771" y="204"/>
                  </a:lnTo>
                  <a:lnTo>
                    <a:pt x="767" y="198"/>
                  </a:lnTo>
                  <a:lnTo>
                    <a:pt x="763" y="191"/>
                  </a:lnTo>
                  <a:lnTo>
                    <a:pt x="751" y="175"/>
                  </a:lnTo>
                  <a:lnTo>
                    <a:pt x="744" y="161"/>
                  </a:lnTo>
                  <a:lnTo>
                    <a:pt x="730" y="146"/>
                  </a:lnTo>
                  <a:lnTo>
                    <a:pt x="718" y="132"/>
                  </a:lnTo>
                  <a:lnTo>
                    <a:pt x="704" y="118"/>
                  </a:lnTo>
                  <a:lnTo>
                    <a:pt x="691" y="108"/>
                  </a:lnTo>
                  <a:lnTo>
                    <a:pt x="677" y="98"/>
                  </a:lnTo>
                  <a:lnTo>
                    <a:pt x="663" y="87"/>
                  </a:lnTo>
                  <a:lnTo>
                    <a:pt x="648" y="79"/>
                  </a:lnTo>
                  <a:lnTo>
                    <a:pt x="634" y="71"/>
                  </a:lnTo>
                  <a:lnTo>
                    <a:pt x="618" y="61"/>
                  </a:lnTo>
                  <a:lnTo>
                    <a:pt x="603" y="53"/>
                  </a:lnTo>
                  <a:lnTo>
                    <a:pt x="585" y="45"/>
                  </a:lnTo>
                  <a:lnTo>
                    <a:pt x="573" y="42"/>
                  </a:lnTo>
                  <a:lnTo>
                    <a:pt x="556" y="34"/>
                  </a:lnTo>
                  <a:lnTo>
                    <a:pt x="540" y="30"/>
                  </a:lnTo>
                  <a:lnTo>
                    <a:pt x="526" y="26"/>
                  </a:lnTo>
                  <a:lnTo>
                    <a:pt x="513" y="22"/>
                  </a:lnTo>
                  <a:lnTo>
                    <a:pt x="497" y="18"/>
                  </a:lnTo>
                  <a:lnTo>
                    <a:pt x="481" y="12"/>
                  </a:lnTo>
                  <a:lnTo>
                    <a:pt x="468" y="10"/>
                  </a:lnTo>
                  <a:lnTo>
                    <a:pt x="456" y="8"/>
                  </a:lnTo>
                  <a:lnTo>
                    <a:pt x="442" y="6"/>
                  </a:lnTo>
                  <a:lnTo>
                    <a:pt x="431" y="4"/>
                  </a:lnTo>
                  <a:lnTo>
                    <a:pt x="421" y="2"/>
                  </a:lnTo>
                  <a:lnTo>
                    <a:pt x="411" y="2"/>
                  </a:lnTo>
                  <a:lnTo>
                    <a:pt x="401" y="0"/>
                  </a:lnTo>
                  <a:lnTo>
                    <a:pt x="393" y="0"/>
                  </a:lnTo>
                  <a:lnTo>
                    <a:pt x="386" y="0"/>
                  </a:lnTo>
                  <a:lnTo>
                    <a:pt x="382" y="0"/>
                  </a:lnTo>
                  <a:lnTo>
                    <a:pt x="372" y="0"/>
                  </a:lnTo>
                  <a:lnTo>
                    <a:pt x="370" y="0"/>
                  </a:lnTo>
                  <a:lnTo>
                    <a:pt x="282" y="4"/>
                  </a:lnTo>
                  <a:close/>
                </a:path>
              </a:pathLst>
            </a:custGeom>
            <a:solidFill>
              <a:srgbClr val="544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1044" y="471"/>
              <a:ext cx="292" cy="174"/>
            </a:xfrm>
            <a:custGeom>
              <a:avLst/>
              <a:gdLst>
                <a:gd name="T0" fmla="*/ 223 w 583"/>
                <a:gd name="T1" fmla="*/ 336 h 349"/>
                <a:gd name="T2" fmla="*/ 241 w 583"/>
                <a:gd name="T3" fmla="*/ 295 h 349"/>
                <a:gd name="T4" fmla="*/ 258 w 583"/>
                <a:gd name="T5" fmla="*/ 263 h 349"/>
                <a:gd name="T6" fmla="*/ 272 w 583"/>
                <a:gd name="T7" fmla="*/ 236 h 349"/>
                <a:gd name="T8" fmla="*/ 286 w 583"/>
                <a:gd name="T9" fmla="*/ 212 h 349"/>
                <a:gd name="T10" fmla="*/ 319 w 583"/>
                <a:gd name="T11" fmla="*/ 167 h 349"/>
                <a:gd name="T12" fmla="*/ 354 w 583"/>
                <a:gd name="T13" fmla="*/ 132 h 349"/>
                <a:gd name="T14" fmla="*/ 387 w 583"/>
                <a:gd name="T15" fmla="*/ 110 h 349"/>
                <a:gd name="T16" fmla="*/ 417 w 583"/>
                <a:gd name="T17" fmla="*/ 100 h 349"/>
                <a:gd name="T18" fmla="*/ 452 w 583"/>
                <a:gd name="T19" fmla="*/ 96 h 349"/>
                <a:gd name="T20" fmla="*/ 450 w 583"/>
                <a:gd name="T21" fmla="*/ 98 h 349"/>
                <a:gd name="T22" fmla="*/ 421 w 583"/>
                <a:gd name="T23" fmla="*/ 116 h 349"/>
                <a:gd name="T24" fmla="*/ 397 w 583"/>
                <a:gd name="T25" fmla="*/ 138 h 349"/>
                <a:gd name="T26" fmla="*/ 378 w 583"/>
                <a:gd name="T27" fmla="*/ 163 h 349"/>
                <a:gd name="T28" fmla="*/ 360 w 583"/>
                <a:gd name="T29" fmla="*/ 191 h 349"/>
                <a:gd name="T30" fmla="*/ 344 w 583"/>
                <a:gd name="T31" fmla="*/ 220 h 349"/>
                <a:gd name="T32" fmla="*/ 331 w 583"/>
                <a:gd name="T33" fmla="*/ 247 h 349"/>
                <a:gd name="T34" fmla="*/ 325 w 583"/>
                <a:gd name="T35" fmla="*/ 269 h 349"/>
                <a:gd name="T36" fmla="*/ 333 w 583"/>
                <a:gd name="T37" fmla="*/ 261 h 349"/>
                <a:gd name="T38" fmla="*/ 352 w 583"/>
                <a:gd name="T39" fmla="*/ 240 h 349"/>
                <a:gd name="T40" fmla="*/ 378 w 583"/>
                <a:gd name="T41" fmla="*/ 214 h 349"/>
                <a:gd name="T42" fmla="*/ 411 w 583"/>
                <a:gd name="T43" fmla="*/ 187 h 349"/>
                <a:gd name="T44" fmla="*/ 448 w 583"/>
                <a:gd name="T45" fmla="*/ 163 h 349"/>
                <a:gd name="T46" fmla="*/ 481 w 583"/>
                <a:gd name="T47" fmla="*/ 145 h 349"/>
                <a:gd name="T48" fmla="*/ 517 w 583"/>
                <a:gd name="T49" fmla="*/ 136 h 349"/>
                <a:gd name="T50" fmla="*/ 548 w 583"/>
                <a:gd name="T51" fmla="*/ 130 h 349"/>
                <a:gd name="T52" fmla="*/ 569 w 583"/>
                <a:gd name="T53" fmla="*/ 128 h 349"/>
                <a:gd name="T54" fmla="*/ 436 w 583"/>
                <a:gd name="T55" fmla="*/ 28 h 349"/>
                <a:gd name="T56" fmla="*/ 417 w 583"/>
                <a:gd name="T57" fmla="*/ 20 h 349"/>
                <a:gd name="T58" fmla="*/ 387 w 583"/>
                <a:gd name="T59" fmla="*/ 12 h 349"/>
                <a:gd name="T60" fmla="*/ 356 w 583"/>
                <a:gd name="T61" fmla="*/ 4 h 349"/>
                <a:gd name="T62" fmla="*/ 325 w 583"/>
                <a:gd name="T63" fmla="*/ 2 h 349"/>
                <a:gd name="T64" fmla="*/ 282 w 583"/>
                <a:gd name="T65" fmla="*/ 0 h 349"/>
                <a:gd name="T66" fmla="*/ 239 w 583"/>
                <a:gd name="T67" fmla="*/ 8 h 349"/>
                <a:gd name="T68" fmla="*/ 198 w 583"/>
                <a:gd name="T69" fmla="*/ 24 h 349"/>
                <a:gd name="T70" fmla="*/ 156 w 583"/>
                <a:gd name="T71" fmla="*/ 47 h 349"/>
                <a:gd name="T72" fmla="*/ 119 w 583"/>
                <a:gd name="T73" fmla="*/ 79 h 349"/>
                <a:gd name="T74" fmla="*/ 88 w 583"/>
                <a:gd name="T75" fmla="*/ 118 h 349"/>
                <a:gd name="T76" fmla="*/ 57 w 583"/>
                <a:gd name="T77" fmla="*/ 157 h 349"/>
                <a:gd name="T78" fmla="*/ 31 w 583"/>
                <a:gd name="T79" fmla="*/ 198 h 349"/>
                <a:gd name="T80" fmla="*/ 12 w 583"/>
                <a:gd name="T81" fmla="*/ 230 h 349"/>
                <a:gd name="T82" fmla="*/ 0 w 583"/>
                <a:gd name="T83" fmla="*/ 255 h 349"/>
                <a:gd name="T84" fmla="*/ 131 w 583"/>
                <a:gd name="T85" fmla="*/ 159 h 349"/>
                <a:gd name="T86" fmla="*/ 108 w 583"/>
                <a:gd name="T87" fmla="*/ 230 h 349"/>
                <a:gd name="T88" fmla="*/ 139 w 583"/>
                <a:gd name="T89" fmla="*/ 196 h 349"/>
                <a:gd name="T90" fmla="*/ 170 w 583"/>
                <a:gd name="T91" fmla="*/ 169 h 349"/>
                <a:gd name="T92" fmla="*/ 203 w 583"/>
                <a:gd name="T93" fmla="*/ 144 h 349"/>
                <a:gd name="T94" fmla="*/ 245 w 583"/>
                <a:gd name="T95" fmla="*/ 112 h 349"/>
                <a:gd name="T96" fmla="*/ 192 w 583"/>
                <a:gd name="T97" fmla="*/ 212 h 349"/>
                <a:gd name="T98" fmla="*/ 215 w 583"/>
                <a:gd name="T9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3" h="349">
                  <a:moveTo>
                    <a:pt x="215" y="349"/>
                  </a:moveTo>
                  <a:lnTo>
                    <a:pt x="219" y="342"/>
                  </a:lnTo>
                  <a:lnTo>
                    <a:pt x="223" y="336"/>
                  </a:lnTo>
                  <a:lnTo>
                    <a:pt x="227" y="322"/>
                  </a:lnTo>
                  <a:lnTo>
                    <a:pt x="233" y="308"/>
                  </a:lnTo>
                  <a:lnTo>
                    <a:pt x="241" y="295"/>
                  </a:lnTo>
                  <a:lnTo>
                    <a:pt x="250" y="281"/>
                  </a:lnTo>
                  <a:lnTo>
                    <a:pt x="252" y="271"/>
                  </a:lnTo>
                  <a:lnTo>
                    <a:pt x="258" y="263"/>
                  </a:lnTo>
                  <a:lnTo>
                    <a:pt x="262" y="253"/>
                  </a:lnTo>
                  <a:lnTo>
                    <a:pt x="266" y="245"/>
                  </a:lnTo>
                  <a:lnTo>
                    <a:pt x="272" y="236"/>
                  </a:lnTo>
                  <a:lnTo>
                    <a:pt x="276" y="230"/>
                  </a:lnTo>
                  <a:lnTo>
                    <a:pt x="280" y="220"/>
                  </a:lnTo>
                  <a:lnTo>
                    <a:pt x="286" y="212"/>
                  </a:lnTo>
                  <a:lnTo>
                    <a:pt x="297" y="196"/>
                  </a:lnTo>
                  <a:lnTo>
                    <a:pt x="309" y="181"/>
                  </a:lnTo>
                  <a:lnTo>
                    <a:pt x="319" y="167"/>
                  </a:lnTo>
                  <a:lnTo>
                    <a:pt x="333" y="155"/>
                  </a:lnTo>
                  <a:lnTo>
                    <a:pt x="344" y="142"/>
                  </a:lnTo>
                  <a:lnTo>
                    <a:pt x="354" y="132"/>
                  </a:lnTo>
                  <a:lnTo>
                    <a:pt x="364" y="124"/>
                  </a:lnTo>
                  <a:lnTo>
                    <a:pt x="376" y="116"/>
                  </a:lnTo>
                  <a:lnTo>
                    <a:pt x="387" y="110"/>
                  </a:lnTo>
                  <a:lnTo>
                    <a:pt x="397" y="106"/>
                  </a:lnTo>
                  <a:lnTo>
                    <a:pt x="407" y="102"/>
                  </a:lnTo>
                  <a:lnTo>
                    <a:pt x="417" y="100"/>
                  </a:lnTo>
                  <a:lnTo>
                    <a:pt x="432" y="96"/>
                  </a:lnTo>
                  <a:lnTo>
                    <a:pt x="444" y="96"/>
                  </a:lnTo>
                  <a:lnTo>
                    <a:pt x="452" y="96"/>
                  </a:lnTo>
                  <a:lnTo>
                    <a:pt x="456" y="96"/>
                  </a:lnTo>
                  <a:lnTo>
                    <a:pt x="454" y="96"/>
                  </a:lnTo>
                  <a:lnTo>
                    <a:pt x="450" y="98"/>
                  </a:lnTo>
                  <a:lnTo>
                    <a:pt x="440" y="102"/>
                  </a:lnTo>
                  <a:lnTo>
                    <a:pt x="432" y="110"/>
                  </a:lnTo>
                  <a:lnTo>
                    <a:pt x="421" y="116"/>
                  </a:lnTo>
                  <a:lnTo>
                    <a:pt x="409" y="126"/>
                  </a:lnTo>
                  <a:lnTo>
                    <a:pt x="403" y="130"/>
                  </a:lnTo>
                  <a:lnTo>
                    <a:pt x="397" y="138"/>
                  </a:lnTo>
                  <a:lnTo>
                    <a:pt x="389" y="145"/>
                  </a:lnTo>
                  <a:lnTo>
                    <a:pt x="385" y="155"/>
                  </a:lnTo>
                  <a:lnTo>
                    <a:pt x="378" y="163"/>
                  </a:lnTo>
                  <a:lnTo>
                    <a:pt x="372" y="171"/>
                  </a:lnTo>
                  <a:lnTo>
                    <a:pt x="364" y="181"/>
                  </a:lnTo>
                  <a:lnTo>
                    <a:pt x="360" y="191"/>
                  </a:lnTo>
                  <a:lnTo>
                    <a:pt x="354" y="200"/>
                  </a:lnTo>
                  <a:lnTo>
                    <a:pt x="350" y="210"/>
                  </a:lnTo>
                  <a:lnTo>
                    <a:pt x="344" y="220"/>
                  </a:lnTo>
                  <a:lnTo>
                    <a:pt x="340" y="230"/>
                  </a:lnTo>
                  <a:lnTo>
                    <a:pt x="336" y="238"/>
                  </a:lnTo>
                  <a:lnTo>
                    <a:pt x="331" y="247"/>
                  </a:lnTo>
                  <a:lnTo>
                    <a:pt x="329" y="253"/>
                  </a:lnTo>
                  <a:lnTo>
                    <a:pt x="327" y="261"/>
                  </a:lnTo>
                  <a:lnTo>
                    <a:pt x="325" y="269"/>
                  </a:lnTo>
                  <a:lnTo>
                    <a:pt x="325" y="275"/>
                  </a:lnTo>
                  <a:lnTo>
                    <a:pt x="325" y="269"/>
                  </a:lnTo>
                  <a:lnTo>
                    <a:pt x="333" y="261"/>
                  </a:lnTo>
                  <a:lnTo>
                    <a:pt x="336" y="253"/>
                  </a:lnTo>
                  <a:lnTo>
                    <a:pt x="344" y="247"/>
                  </a:lnTo>
                  <a:lnTo>
                    <a:pt x="352" y="240"/>
                  </a:lnTo>
                  <a:lnTo>
                    <a:pt x="362" y="232"/>
                  </a:lnTo>
                  <a:lnTo>
                    <a:pt x="370" y="224"/>
                  </a:lnTo>
                  <a:lnTo>
                    <a:pt x="378" y="214"/>
                  </a:lnTo>
                  <a:lnTo>
                    <a:pt x="389" y="204"/>
                  </a:lnTo>
                  <a:lnTo>
                    <a:pt x="401" y="196"/>
                  </a:lnTo>
                  <a:lnTo>
                    <a:pt x="411" y="187"/>
                  </a:lnTo>
                  <a:lnTo>
                    <a:pt x="423" y="177"/>
                  </a:lnTo>
                  <a:lnTo>
                    <a:pt x="434" y="169"/>
                  </a:lnTo>
                  <a:lnTo>
                    <a:pt x="448" y="163"/>
                  </a:lnTo>
                  <a:lnTo>
                    <a:pt x="458" y="157"/>
                  </a:lnTo>
                  <a:lnTo>
                    <a:pt x="470" y="149"/>
                  </a:lnTo>
                  <a:lnTo>
                    <a:pt x="481" y="145"/>
                  </a:lnTo>
                  <a:lnTo>
                    <a:pt x="495" y="144"/>
                  </a:lnTo>
                  <a:lnTo>
                    <a:pt x="507" y="138"/>
                  </a:lnTo>
                  <a:lnTo>
                    <a:pt x="517" y="136"/>
                  </a:lnTo>
                  <a:lnTo>
                    <a:pt x="528" y="132"/>
                  </a:lnTo>
                  <a:lnTo>
                    <a:pt x="540" y="132"/>
                  </a:lnTo>
                  <a:lnTo>
                    <a:pt x="548" y="130"/>
                  </a:lnTo>
                  <a:lnTo>
                    <a:pt x="556" y="128"/>
                  </a:lnTo>
                  <a:lnTo>
                    <a:pt x="562" y="128"/>
                  </a:lnTo>
                  <a:lnTo>
                    <a:pt x="569" y="128"/>
                  </a:lnTo>
                  <a:lnTo>
                    <a:pt x="579" y="128"/>
                  </a:lnTo>
                  <a:lnTo>
                    <a:pt x="583" y="128"/>
                  </a:lnTo>
                  <a:lnTo>
                    <a:pt x="436" y="28"/>
                  </a:lnTo>
                  <a:lnTo>
                    <a:pt x="434" y="26"/>
                  </a:lnTo>
                  <a:lnTo>
                    <a:pt x="428" y="24"/>
                  </a:lnTo>
                  <a:lnTo>
                    <a:pt x="417" y="20"/>
                  </a:lnTo>
                  <a:lnTo>
                    <a:pt x="405" y="18"/>
                  </a:lnTo>
                  <a:lnTo>
                    <a:pt x="395" y="14"/>
                  </a:lnTo>
                  <a:lnTo>
                    <a:pt x="387" y="12"/>
                  </a:lnTo>
                  <a:lnTo>
                    <a:pt x="378" y="10"/>
                  </a:lnTo>
                  <a:lnTo>
                    <a:pt x="370" y="8"/>
                  </a:lnTo>
                  <a:lnTo>
                    <a:pt x="356" y="4"/>
                  </a:lnTo>
                  <a:lnTo>
                    <a:pt x="346" y="4"/>
                  </a:lnTo>
                  <a:lnTo>
                    <a:pt x="335" y="2"/>
                  </a:lnTo>
                  <a:lnTo>
                    <a:pt x="325" y="2"/>
                  </a:lnTo>
                  <a:lnTo>
                    <a:pt x="309" y="0"/>
                  </a:lnTo>
                  <a:lnTo>
                    <a:pt x="295" y="0"/>
                  </a:lnTo>
                  <a:lnTo>
                    <a:pt x="282" y="0"/>
                  </a:lnTo>
                  <a:lnTo>
                    <a:pt x="268" y="4"/>
                  </a:lnTo>
                  <a:lnTo>
                    <a:pt x="252" y="4"/>
                  </a:lnTo>
                  <a:lnTo>
                    <a:pt x="239" y="8"/>
                  </a:lnTo>
                  <a:lnTo>
                    <a:pt x="225" y="12"/>
                  </a:lnTo>
                  <a:lnTo>
                    <a:pt x="211" y="18"/>
                  </a:lnTo>
                  <a:lnTo>
                    <a:pt x="198" y="24"/>
                  </a:lnTo>
                  <a:lnTo>
                    <a:pt x="184" y="30"/>
                  </a:lnTo>
                  <a:lnTo>
                    <a:pt x="170" y="38"/>
                  </a:lnTo>
                  <a:lnTo>
                    <a:pt x="156" y="47"/>
                  </a:lnTo>
                  <a:lnTo>
                    <a:pt x="143" y="57"/>
                  </a:lnTo>
                  <a:lnTo>
                    <a:pt x="131" y="67"/>
                  </a:lnTo>
                  <a:lnTo>
                    <a:pt x="119" y="79"/>
                  </a:lnTo>
                  <a:lnTo>
                    <a:pt x="109" y="93"/>
                  </a:lnTo>
                  <a:lnTo>
                    <a:pt x="98" y="104"/>
                  </a:lnTo>
                  <a:lnTo>
                    <a:pt x="88" y="118"/>
                  </a:lnTo>
                  <a:lnTo>
                    <a:pt x="74" y="132"/>
                  </a:lnTo>
                  <a:lnTo>
                    <a:pt x="66" y="145"/>
                  </a:lnTo>
                  <a:lnTo>
                    <a:pt x="57" y="157"/>
                  </a:lnTo>
                  <a:lnTo>
                    <a:pt x="47" y="171"/>
                  </a:lnTo>
                  <a:lnTo>
                    <a:pt x="39" y="185"/>
                  </a:lnTo>
                  <a:lnTo>
                    <a:pt x="31" y="198"/>
                  </a:lnTo>
                  <a:lnTo>
                    <a:pt x="21" y="210"/>
                  </a:lnTo>
                  <a:lnTo>
                    <a:pt x="16" y="220"/>
                  </a:lnTo>
                  <a:lnTo>
                    <a:pt x="12" y="230"/>
                  </a:lnTo>
                  <a:lnTo>
                    <a:pt x="8" y="238"/>
                  </a:lnTo>
                  <a:lnTo>
                    <a:pt x="2" y="249"/>
                  </a:lnTo>
                  <a:lnTo>
                    <a:pt x="0" y="255"/>
                  </a:lnTo>
                  <a:lnTo>
                    <a:pt x="33" y="255"/>
                  </a:lnTo>
                  <a:lnTo>
                    <a:pt x="74" y="200"/>
                  </a:lnTo>
                  <a:lnTo>
                    <a:pt x="131" y="159"/>
                  </a:lnTo>
                  <a:lnTo>
                    <a:pt x="90" y="247"/>
                  </a:lnTo>
                  <a:lnTo>
                    <a:pt x="94" y="242"/>
                  </a:lnTo>
                  <a:lnTo>
                    <a:pt x="108" y="230"/>
                  </a:lnTo>
                  <a:lnTo>
                    <a:pt x="115" y="218"/>
                  </a:lnTo>
                  <a:lnTo>
                    <a:pt x="127" y="210"/>
                  </a:lnTo>
                  <a:lnTo>
                    <a:pt x="139" y="196"/>
                  </a:lnTo>
                  <a:lnTo>
                    <a:pt x="156" y="185"/>
                  </a:lnTo>
                  <a:lnTo>
                    <a:pt x="162" y="177"/>
                  </a:lnTo>
                  <a:lnTo>
                    <a:pt x="170" y="169"/>
                  </a:lnTo>
                  <a:lnTo>
                    <a:pt x="180" y="163"/>
                  </a:lnTo>
                  <a:lnTo>
                    <a:pt x="188" y="157"/>
                  </a:lnTo>
                  <a:lnTo>
                    <a:pt x="203" y="144"/>
                  </a:lnTo>
                  <a:lnTo>
                    <a:pt x="219" y="132"/>
                  </a:lnTo>
                  <a:lnTo>
                    <a:pt x="231" y="120"/>
                  </a:lnTo>
                  <a:lnTo>
                    <a:pt x="245" y="112"/>
                  </a:lnTo>
                  <a:lnTo>
                    <a:pt x="252" y="106"/>
                  </a:lnTo>
                  <a:lnTo>
                    <a:pt x="254" y="106"/>
                  </a:lnTo>
                  <a:lnTo>
                    <a:pt x="192" y="212"/>
                  </a:lnTo>
                  <a:lnTo>
                    <a:pt x="156" y="332"/>
                  </a:lnTo>
                  <a:lnTo>
                    <a:pt x="219" y="279"/>
                  </a:lnTo>
                  <a:lnTo>
                    <a:pt x="215" y="349"/>
                  </a:lnTo>
                  <a:close/>
                </a:path>
              </a:pathLst>
            </a:custGeom>
            <a:solidFill>
              <a:srgbClr val="786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1010" y="1036"/>
              <a:ext cx="248" cy="71"/>
            </a:xfrm>
            <a:custGeom>
              <a:avLst/>
              <a:gdLst>
                <a:gd name="T0" fmla="*/ 0 w 497"/>
                <a:gd name="T1" fmla="*/ 141 h 141"/>
                <a:gd name="T2" fmla="*/ 0 w 497"/>
                <a:gd name="T3" fmla="*/ 137 h 141"/>
                <a:gd name="T4" fmla="*/ 6 w 497"/>
                <a:gd name="T5" fmla="*/ 135 h 141"/>
                <a:gd name="T6" fmla="*/ 14 w 497"/>
                <a:gd name="T7" fmla="*/ 129 h 141"/>
                <a:gd name="T8" fmla="*/ 24 w 497"/>
                <a:gd name="T9" fmla="*/ 123 h 141"/>
                <a:gd name="T10" fmla="*/ 38 w 497"/>
                <a:gd name="T11" fmla="*/ 112 h 141"/>
                <a:gd name="T12" fmla="*/ 51 w 497"/>
                <a:gd name="T13" fmla="*/ 104 h 141"/>
                <a:gd name="T14" fmla="*/ 59 w 497"/>
                <a:gd name="T15" fmla="*/ 98 h 141"/>
                <a:gd name="T16" fmla="*/ 69 w 497"/>
                <a:gd name="T17" fmla="*/ 92 h 141"/>
                <a:gd name="T18" fmla="*/ 77 w 497"/>
                <a:gd name="T19" fmla="*/ 88 h 141"/>
                <a:gd name="T20" fmla="*/ 88 w 497"/>
                <a:gd name="T21" fmla="*/ 84 h 141"/>
                <a:gd name="T22" fmla="*/ 96 w 497"/>
                <a:gd name="T23" fmla="*/ 76 h 141"/>
                <a:gd name="T24" fmla="*/ 106 w 497"/>
                <a:gd name="T25" fmla="*/ 71 h 141"/>
                <a:gd name="T26" fmla="*/ 116 w 497"/>
                <a:gd name="T27" fmla="*/ 65 h 141"/>
                <a:gd name="T28" fmla="*/ 128 w 497"/>
                <a:gd name="T29" fmla="*/ 59 h 141"/>
                <a:gd name="T30" fmla="*/ 137 w 497"/>
                <a:gd name="T31" fmla="*/ 53 h 141"/>
                <a:gd name="T32" fmla="*/ 149 w 497"/>
                <a:gd name="T33" fmla="*/ 49 h 141"/>
                <a:gd name="T34" fmla="*/ 159 w 497"/>
                <a:gd name="T35" fmla="*/ 45 h 141"/>
                <a:gd name="T36" fmla="*/ 171 w 497"/>
                <a:gd name="T37" fmla="*/ 39 h 141"/>
                <a:gd name="T38" fmla="*/ 182 w 497"/>
                <a:gd name="T39" fmla="*/ 35 h 141"/>
                <a:gd name="T40" fmla="*/ 192 w 497"/>
                <a:gd name="T41" fmla="*/ 31 h 141"/>
                <a:gd name="T42" fmla="*/ 202 w 497"/>
                <a:gd name="T43" fmla="*/ 25 h 141"/>
                <a:gd name="T44" fmla="*/ 216 w 497"/>
                <a:gd name="T45" fmla="*/ 23 h 141"/>
                <a:gd name="T46" fmla="*/ 223 w 497"/>
                <a:gd name="T47" fmla="*/ 18 h 141"/>
                <a:gd name="T48" fmla="*/ 235 w 497"/>
                <a:gd name="T49" fmla="*/ 18 h 141"/>
                <a:gd name="T50" fmla="*/ 245 w 497"/>
                <a:gd name="T51" fmla="*/ 14 h 141"/>
                <a:gd name="T52" fmla="*/ 257 w 497"/>
                <a:gd name="T53" fmla="*/ 14 h 141"/>
                <a:gd name="T54" fmla="*/ 267 w 497"/>
                <a:gd name="T55" fmla="*/ 12 h 141"/>
                <a:gd name="T56" fmla="*/ 274 w 497"/>
                <a:gd name="T57" fmla="*/ 10 h 141"/>
                <a:gd name="T58" fmla="*/ 286 w 497"/>
                <a:gd name="T59" fmla="*/ 8 h 141"/>
                <a:gd name="T60" fmla="*/ 296 w 497"/>
                <a:gd name="T61" fmla="*/ 8 h 141"/>
                <a:gd name="T62" fmla="*/ 306 w 497"/>
                <a:gd name="T63" fmla="*/ 6 h 141"/>
                <a:gd name="T64" fmla="*/ 317 w 497"/>
                <a:gd name="T65" fmla="*/ 6 h 141"/>
                <a:gd name="T66" fmla="*/ 327 w 497"/>
                <a:gd name="T67" fmla="*/ 4 h 141"/>
                <a:gd name="T68" fmla="*/ 339 w 497"/>
                <a:gd name="T69" fmla="*/ 4 h 141"/>
                <a:gd name="T70" fmla="*/ 347 w 497"/>
                <a:gd name="T71" fmla="*/ 2 h 141"/>
                <a:gd name="T72" fmla="*/ 359 w 497"/>
                <a:gd name="T73" fmla="*/ 2 h 141"/>
                <a:gd name="T74" fmla="*/ 366 w 497"/>
                <a:gd name="T75" fmla="*/ 0 h 141"/>
                <a:gd name="T76" fmla="*/ 378 w 497"/>
                <a:gd name="T77" fmla="*/ 0 h 141"/>
                <a:gd name="T78" fmla="*/ 386 w 497"/>
                <a:gd name="T79" fmla="*/ 0 h 141"/>
                <a:gd name="T80" fmla="*/ 396 w 497"/>
                <a:gd name="T81" fmla="*/ 0 h 141"/>
                <a:gd name="T82" fmla="*/ 405 w 497"/>
                <a:gd name="T83" fmla="*/ 0 h 141"/>
                <a:gd name="T84" fmla="*/ 415 w 497"/>
                <a:gd name="T85" fmla="*/ 0 h 141"/>
                <a:gd name="T86" fmla="*/ 431 w 497"/>
                <a:gd name="T87" fmla="*/ 0 h 141"/>
                <a:gd name="T88" fmla="*/ 447 w 497"/>
                <a:gd name="T89" fmla="*/ 0 h 141"/>
                <a:gd name="T90" fmla="*/ 458 w 497"/>
                <a:gd name="T91" fmla="*/ 0 h 141"/>
                <a:gd name="T92" fmla="*/ 472 w 497"/>
                <a:gd name="T93" fmla="*/ 0 h 141"/>
                <a:gd name="T94" fmla="*/ 482 w 497"/>
                <a:gd name="T95" fmla="*/ 0 h 141"/>
                <a:gd name="T96" fmla="*/ 490 w 497"/>
                <a:gd name="T97" fmla="*/ 0 h 141"/>
                <a:gd name="T98" fmla="*/ 494 w 497"/>
                <a:gd name="T99" fmla="*/ 0 h 141"/>
                <a:gd name="T100" fmla="*/ 497 w 497"/>
                <a:gd name="T101" fmla="*/ 2 h 141"/>
                <a:gd name="T102" fmla="*/ 445 w 497"/>
                <a:gd name="T103" fmla="*/ 55 h 141"/>
                <a:gd name="T104" fmla="*/ 0 w 497"/>
                <a:gd name="T105" fmla="*/ 141 h 141"/>
                <a:gd name="T106" fmla="*/ 0 w 497"/>
                <a:gd name="T10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7" h="141">
                  <a:moveTo>
                    <a:pt x="0" y="141"/>
                  </a:moveTo>
                  <a:lnTo>
                    <a:pt x="0" y="137"/>
                  </a:lnTo>
                  <a:lnTo>
                    <a:pt x="6" y="135"/>
                  </a:lnTo>
                  <a:lnTo>
                    <a:pt x="14" y="129"/>
                  </a:lnTo>
                  <a:lnTo>
                    <a:pt x="24" y="123"/>
                  </a:lnTo>
                  <a:lnTo>
                    <a:pt x="38" y="112"/>
                  </a:lnTo>
                  <a:lnTo>
                    <a:pt x="51" y="104"/>
                  </a:lnTo>
                  <a:lnTo>
                    <a:pt x="59" y="98"/>
                  </a:lnTo>
                  <a:lnTo>
                    <a:pt x="69" y="92"/>
                  </a:lnTo>
                  <a:lnTo>
                    <a:pt x="77" y="88"/>
                  </a:lnTo>
                  <a:lnTo>
                    <a:pt x="88" y="84"/>
                  </a:lnTo>
                  <a:lnTo>
                    <a:pt x="96" y="76"/>
                  </a:lnTo>
                  <a:lnTo>
                    <a:pt x="106" y="71"/>
                  </a:lnTo>
                  <a:lnTo>
                    <a:pt x="116" y="65"/>
                  </a:lnTo>
                  <a:lnTo>
                    <a:pt x="128" y="59"/>
                  </a:lnTo>
                  <a:lnTo>
                    <a:pt x="137" y="53"/>
                  </a:lnTo>
                  <a:lnTo>
                    <a:pt x="149" y="49"/>
                  </a:lnTo>
                  <a:lnTo>
                    <a:pt x="159" y="45"/>
                  </a:lnTo>
                  <a:lnTo>
                    <a:pt x="171" y="39"/>
                  </a:lnTo>
                  <a:lnTo>
                    <a:pt x="182" y="35"/>
                  </a:lnTo>
                  <a:lnTo>
                    <a:pt x="192" y="31"/>
                  </a:lnTo>
                  <a:lnTo>
                    <a:pt x="202" y="25"/>
                  </a:lnTo>
                  <a:lnTo>
                    <a:pt x="216" y="23"/>
                  </a:lnTo>
                  <a:lnTo>
                    <a:pt x="223" y="18"/>
                  </a:lnTo>
                  <a:lnTo>
                    <a:pt x="235" y="18"/>
                  </a:lnTo>
                  <a:lnTo>
                    <a:pt x="245" y="14"/>
                  </a:lnTo>
                  <a:lnTo>
                    <a:pt x="257" y="14"/>
                  </a:lnTo>
                  <a:lnTo>
                    <a:pt x="267" y="12"/>
                  </a:lnTo>
                  <a:lnTo>
                    <a:pt x="274" y="10"/>
                  </a:lnTo>
                  <a:lnTo>
                    <a:pt x="286" y="8"/>
                  </a:lnTo>
                  <a:lnTo>
                    <a:pt x="296" y="8"/>
                  </a:lnTo>
                  <a:lnTo>
                    <a:pt x="306" y="6"/>
                  </a:lnTo>
                  <a:lnTo>
                    <a:pt x="317" y="6"/>
                  </a:lnTo>
                  <a:lnTo>
                    <a:pt x="327" y="4"/>
                  </a:lnTo>
                  <a:lnTo>
                    <a:pt x="339" y="4"/>
                  </a:lnTo>
                  <a:lnTo>
                    <a:pt x="347" y="2"/>
                  </a:lnTo>
                  <a:lnTo>
                    <a:pt x="359" y="2"/>
                  </a:lnTo>
                  <a:lnTo>
                    <a:pt x="366" y="0"/>
                  </a:lnTo>
                  <a:lnTo>
                    <a:pt x="378" y="0"/>
                  </a:lnTo>
                  <a:lnTo>
                    <a:pt x="386" y="0"/>
                  </a:lnTo>
                  <a:lnTo>
                    <a:pt x="396" y="0"/>
                  </a:lnTo>
                  <a:lnTo>
                    <a:pt x="405" y="0"/>
                  </a:lnTo>
                  <a:lnTo>
                    <a:pt x="415" y="0"/>
                  </a:lnTo>
                  <a:lnTo>
                    <a:pt x="431" y="0"/>
                  </a:lnTo>
                  <a:lnTo>
                    <a:pt x="447" y="0"/>
                  </a:lnTo>
                  <a:lnTo>
                    <a:pt x="458" y="0"/>
                  </a:lnTo>
                  <a:lnTo>
                    <a:pt x="472" y="0"/>
                  </a:lnTo>
                  <a:lnTo>
                    <a:pt x="482" y="0"/>
                  </a:lnTo>
                  <a:lnTo>
                    <a:pt x="490" y="0"/>
                  </a:lnTo>
                  <a:lnTo>
                    <a:pt x="494" y="0"/>
                  </a:lnTo>
                  <a:lnTo>
                    <a:pt x="497" y="2"/>
                  </a:lnTo>
                  <a:lnTo>
                    <a:pt x="445" y="55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E6E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1169" y="1033"/>
              <a:ext cx="228" cy="58"/>
            </a:xfrm>
            <a:custGeom>
              <a:avLst/>
              <a:gdLst>
                <a:gd name="T0" fmla="*/ 26 w 456"/>
                <a:gd name="T1" fmla="*/ 10 h 118"/>
                <a:gd name="T2" fmla="*/ 198 w 456"/>
                <a:gd name="T3" fmla="*/ 0 h 118"/>
                <a:gd name="T4" fmla="*/ 368 w 456"/>
                <a:gd name="T5" fmla="*/ 22 h 118"/>
                <a:gd name="T6" fmla="*/ 456 w 456"/>
                <a:gd name="T7" fmla="*/ 118 h 118"/>
                <a:gd name="T8" fmla="*/ 0 w 456"/>
                <a:gd name="T9" fmla="*/ 63 h 118"/>
                <a:gd name="T10" fmla="*/ 26 w 456"/>
                <a:gd name="T11" fmla="*/ 10 h 118"/>
                <a:gd name="T12" fmla="*/ 26 w 456"/>
                <a:gd name="T13" fmla="*/ 1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6" h="118">
                  <a:moveTo>
                    <a:pt x="26" y="10"/>
                  </a:moveTo>
                  <a:lnTo>
                    <a:pt x="198" y="0"/>
                  </a:lnTo>
                  <a:lnTo>
                    <a:pt x="368" y="22"/>
                  </a:lnTo>
                  <a:lnTo>
                    <a:pt x="456" y="118"/>
                  </a:lnTo>
                  <a:lnTo>
                    <a:pt x="0" y="63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B3B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741" y="1160"/>
              <a:ext cx="163" cy="462"/>
            </a:xfrm>
            <a:custGeom>
              <a:avLst/>
              <a:gdLst>
                <a:gd name="T0" fmla="*/ 306 w 327"/>
                <a:gd name="T1" fmla="*/ 0 h 924"/>
                <a:gd name="T2" fmla="*/ 212 w 327"/>
                <a:gd name="T3" fmla="*/ 69 h 924"/>
                <a:gd name="T4" fmla="*/ 163 w 327"/>
                <a:gd name="T5" fmla="*/ 198 h 924"/>
                <a:gd name="T6" fmla="*/ 47 w 327"/>
                <a:gd name="T7" fmla="*/ 553 h 924"/>
                <a:gd name="T8" fmla="*/ 57 w 327"/>
                <a:gd name="T9" fmla="*/ 673 h 924"/>
                <a:gd name="T10" fmla="*/ 0 w 327"/>
                <a:gd name="T11" fmla="*/ 912 h 924"/>
                <a:gd name="T12" fmla="*/ 327 w 327"/>
                <a:gd name="T13" fmla="*/ 924 h 924"/>
                <a:gd name="T14" fmla="*/ 306 w 327"/>
                <a:gd name="T15" fmla="*/ 0 h 924"/>
                <a:gd name="T16" fmla="*/ 306 w 327"/>
                <a:gd name="T17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7" h="924">
                  <a:moveTo>
                    <a:pt x="306" y="0"/>
                  </a:moveTo>
                  <a:lnTo>
                    <a:pt x="212" y="69"/>
                  </a:lnTo>
                  <a:lnTo>
                    <a:pt x="163" y="198"/>
                  </a:lnTo>
                  <a:lnTo>
                    <a:pt x="47" y="553"/>
                  </a:lnTo>
                  <a:lnTo>
                    <a:pt x="57" y="673"/>
                  </a:lnTo>
                  <a:lnTo>
                    <a:pt x="0" y="912"/>
                  </a:lnTo>
                  <a:lnTo>
                    <a:pt x="327" y="924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CCC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728" y="1164"/>
              <a:ext cx="219" cy="481"/>
            </a:xfrm>
            <a:custGeom>
              <a:avLst/>
              <a:gdLst>
                <a:gd name="T0" fmla="*/ 88 w 438"/>
                <a:gd name="T1" fmla="*/ 665 h 963"/>
                <a:gd name="T2" fmla="*/ 96 w 438"/>
                <a:gd name="T3" fmla="*/ 551 h 963"/>
                <a:gd name="T4" fmla="*/ 237 w 438"/>
                <a:gd name="T5" fmla="*/ 247 h 963"/>
                <a:gd name="T6" fmla="*/ 270 w 438"/>
                <a:gd name="T7" fmla="*/ 310 h 963"/>
                <a:gd name="T8" fmla="*/ 270 w 438"/>
                <a:gd name="T9" fmla="*/ 70 h 963"/>
                <a:gd name="T10" fmla="*/ 311 w 438"/>
                <a:gd name="T11" fmla="*/ 0 h 963"/>
                <a:gd name="T12" fmla="*/ 378 w 438"/>
                <a:gd name="T13" fmla="*/ 274 h 963"/>
                <a:gd name="T14" fmla="*/ 438 w 438"/>
                <a:gd name="T15" fmla="*/ 961 h 963"/>
                <a:gd name="T16" fmla="*/ 0 w 438"/>
                <a:gd name="T17" fmla="*/ 963 h 963"/>
                <a:gd name="T18" fmla="*/ 29 w 438"/>
                <a:gd name="T19" fmla="*/ 890 h 963"/>
                <a:gd name="T20" fmla="*/ 139 w 438"/>
                <a:gd name="T21" fmla="*/ 749 h 963"/>
                <a:gd name="T22" fmla="*/ 248 w 438"/>
                <a:gd name="T23" fmla="*/ 810 h 963"/>
                <a:gd name="T24" fmla="*/ 248 w 438"/>
                <a:gd name="T25" fmla="*/ 808 h 963"/>
                <a:gd name="T26" fmla="*/ 248 w 438"/>
                <a:gd name="T27" fmla="*/ 802 h 963"/>
                <a:gd name="T28" fmla="*/ 248 w 438"/>
                <a:gd name="T29" fmla="*/ 796 h 963"/>
                <a:gd name="T30" fmla="*/ 248 w 438"/>
                <a:gd name="T31" fmla="*/ 790 h 963"/>
                <a:gd name="T32" fmla="*/ 248 w 438"/>
                <a:gd name="T33" fmla="*/ 782 h 963"/>
                <a:gd name="T34" fmla="*/ 248 w 438"/>
                <a:gd name="T35" fmla="*/ 775 h 963"/>
                <a:gd name="T36" fmla="*/ 246 w 438"/>
                <a:gd name="T37" fmla="*/ 765 h 963"/>
                <a:gd name="T38" fmla="*/ 246 w 438"/>
                <a:gd name="T39" fmla="*/ 755 h 963"/>
                <a:gd name="T40" fmla="*/ 244 w 438"/>
                <a:gd name="T41" fmla="*/ 743 h 963"/>
                <a:gd name="T42" fmla="*/ 244 w 438"/>
                <a:gd name="T43" fmla="*/ 731 h 963"/>
                <a:gd name="T44" fmla="*/ 241 w 438"/>
                <a:gd name="T45" fmla="*/ 718 h 963"/>
                <a:gd name="T46" fmla="*/ 239 w 438"/>
                <a:gd name="T47" fmla="*/ 704 h 963"/>
                <a:gd name="T48" fmla="*/ 239 w 438"/>
                <a:gd name="T49" fmla="*/ 690 h 963"/>
                <a:gd name="T50" fmla="*/ 237 w 438"/>
                <a:gd name="T51" fmla="*/ 676 h 963"/>
                <a:gd name="T52" fmla="*/ 233 w 438"/>
                <a:gd name="T53" fmla="*/ 667 h 963"/>
                <a:gd name="T54" fmla="*/ 233 w 438"/>
                <a:gd name="T55" fmla="*/ 657 h 963"/>
                <a:gd name="T56" fmla="*/ 231 w 438"/>
                <a:gd name="T57" fmla="*/ 649 h 963"/>
                <a:gd name="T58" fmla="*/ 229 w 438"/>
                <a:gd name="T59" fmla="*/ 641 h 963"/>
                <a:gd name="T60" fmla="*/ 227 w 438"/>
                <a:gd name="T61" fmla="*/ 631 h 963"/>
                <a:gd name="T62" fmla="*/ 227 w 438"/>
                <a:gd name="T63" fmla="*/ 624 h 963"/>
                <a:gd name="T64" fmla="*/ 223 w 438"/>
                <a:gd name="T65" fmla="*/ 614 h 963"/>
                <a:gd name="T66" fmla="*/ 223 w 438"/>
                <a:gd name="T67" fmla="*/ 606 h 963"/>
                <a:gd name="T68" fmla="*/ 219 w 438"/>
                <a:gd name="T69" fmla="*/ 598 h 963"/>
                <a:gd name="T70" fmla="*/ 219 w 438"/>
                <a:gd name="T71" fmla="*/ 588 h 963"/>
                <a:gd name="T72" fmla="*/ 215 w 438"/>
                <a:gd name="T73" fmla="*/ 578 h 963"/>
                <a:gd name="T74" fmla="*/ 215 w 438"/>
                <a:gd name="T75" fmla="*/ 571 h 963"/>
                <a:gd name="T76" fmla="*/ 211 w 438"/>
                <a:gd name="T77" fmla="*/ 553 h 963"/>
                <a:gd name="T78" fmla="*/ 207 w 438"/>
                <a:gd name="T79" fmla="*/ 539 h 963"/>
                <a:gd name="T80" fmla="*/ 203 w 438"/>
                <a:gd name="T81" fmla="*/ 522 h 963"/>
                <a:gd name="T82" fmla="*/ 199 w 438"/>
                <a:gd name="T83" fmla="*/ 508 h 963"/>
                <a:gd name="T84" fmla="*/ 197 w 438"/>
                <a:gd name="T85" fmla="*/ 496 h 963"/>
                <a:gd name="T86" fmla="*/ 196 w 438"/>
                <a:gd name="T87" fmla="*/ 486 h 963"/>
                <a:gd name="T88" fmla="*/ 194 w 438"/>
                <a:gd name="T89" fmla="*/ 478 h 963"/>
                <a:gd name="T90" fmla="*/ 192 w 438"/>
                <a:gd name="T91" fmla="*/ 472 h 963"/>
                <a:gd name="T92" fmla="*/ 192 w 438"/>
                <a:gd name="T93" fmla="*/ 467 h 963"/>
                <a:gd name="T94" fmla="*/ 88 w 438"/>
                <a:gd name="T95" fmla="*/ 665 h 963"/>
                <a:gd name="T96" fmla="*/ 88 w 438"/>
                <a:gd name="T97" fmla="*/ 665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38" h="963">
                  <a:moveTo>
                    <a:pt x="88" y="665"/>
                  </a:moveTo>
                  <a:lnTo>
                    <a:pt x="96" y="551"/>
                  </a:lnTo>
                  <a:lnTo>
                    <a:pt x="237" y="247"/>
                  </a:lnTo>
                  <a:lnTo>
                    <a:pt x="270" y="310"/>
                  </a:lnTo>
                  <a:lnTo>
                    <a:pt x="270" y="70"/>
                  </a:lnTo>
                  <a:lnTo>
                    <a:pt x="311" y="0"/>
                  </a:lnTo>
                  <a:lnTo>
                    <a:pt x="378" y="274"/>
                  </a:lnTo>
                  <a:lnTo>
                    <a:pt x="438" y="961"/>
                  </a:lnTo>
                  <a:lnTo>
                    <a:pt x="0" y="963"/>
                  </a:lnTo>
                  <a:lnTo>
                    <a:pt x="29" y="890"/>
                  </a:lnTo>
                  <a:lnTo>
                    <a:pt x="139" y="749"/>
                  </a:lnTo>
                  <a:lnTo>
                    <a:pt x="248" y="810"/>
                  </a:lnTo>
                  <a:lnTo>
                    <a:pt x="248" y="808"/>
                  </a:lnTo>
                  <a:lnTo>
                    <a:pt x="248" y="802"/>
                  </a:lnTo>
                  <a:lnTo>
                    <a:pt x="248" y="796"/>
                  </a:lnTo>
                  <a:lnTo>
                    <a:pt x="248" y="790"/>
                  </a:lnTo>
                  <a:lnTo>
                    <a:pt x="248" y="782"/>
                  </a:lnTo>
                  <a:lnTo>
                    <a:pt x="248" y="775"/>
                  </a:lnTo>
                  <a:lnTo>
                    <a:pt x="246" y="765"/>
                  </a:lnTo>
                  <a:lnTo>
                    <a:pt x="246" y="755"/>
                  </a:lnTo>
                  <a:lnTo>
                    <a:pt x="244" y="743"/>
                  </a:lnTo>
                  <a:lnTo>
                    <a:pt x="244" y="731"/>
                  </a:lnTo>
                  <a:lnTo>
                    <a:pt x="241" y="718"/>
                  </a:lnTo>
                  <a:lnTo>
                    <a:pt x="239" y="704"/>
                  </a:lnTo>
                  <a:lnTo>
                    <a:pt x="239" y="690"/>
                  </a:lnTo>
                  <a:lnTo>
                    <a:pt x="237" y="676"/>
                  </a:lnTo>
                  <a:lnTo>
                    <a:pt x="233" y="667"/>
                  </a:lnTo>
                  <a:lnTo>
                    <a:pt x="233" y="657"/>
                  </a:lnTo>
                  <a:lnTo>
                    <a:pt x="231" y="649"/>
                  </a:lnTo>
                  <a:lnTo>
                    <a:pt x="229" y="641"/>
                  </a:lnTo>
                  <a:lnTo>
                    <a:pt x="227" y="631"/>
                  </a:lnTo>
                  <a:lnTo>
                    <a:pt x="227" y="624"/>
                  </a:lnTo>
                  <a:lnTo>
                    <a:pt x="223" y="614"/>
                  </a:lnTo>
                  <a:lnTo>
                    <a:pt x="223" y="606"/>
                  </a:lnTo>
                  <a:lnTo>
                    <a:pt x="219" y="598"/>
                  </a:lnTo>
                  <a:lnTo>
                    <a:pt x="219" y="588"/>
                  </a:lnTo>
                  <a:lnTo>
                    <a:pt x="215" y="578"/>
                  </a:lnTo>
                  <a:lnTo>
                    <a:pt x="215" y="571"/>
                  </a:lnTo>
                  <a:lnTo>
                    <a:pt x="211" y="553"/>
                  </a:lnTo>
                  <a:lnTo>
                    <a:pt x="207" y="539"/>
                  </a:lnTo>
                  <a:lnTo>
                    <a:pt x="203" y="522"/>
                  </a:lnTo>
                  <a:lnTo>
                    <a:pt x="199" y="508"/>
                  </a:lnTo>
                  <a:lnTo>
                    <a:pt x="197" y="496"/>
                  </a:lnTo>
                  <a:lnTo>
                    <a:pt x="196" y="486"/>
                  </a:lnTo>
                  <a:lnTo>
                    <a:pt x="194" y="478"/>
                  </a:lnTo>
                  <a:lnTo>
                    <a:pt x="192" y="472"/>
                  </a:lnTo>
                  <a:lnTo>
                    <a:pt x="192" y="467"/>
                  </a:lnTo>
                  <a:lnTo>
                    <a:pt x="88" y="665"/>
                  </a:lnTo>
                  <a:close/>
                </a:path>
              </a:pathLst>
            </a:custGeom>
            <a:solidFill>
              <a:srgbClr val="9999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1531" y="1209"/>
              <a:ext cx="151" cy="435"/>
            </a:xfrm>
            <a:custGeom>
              <a:avLst/>
              <a:gdLst>
                <a:gd name="T0" fmla="*/ 75 w 302"/>
                <a:gd name="T1" fmla="*/ 0 h 871"/>
                <a:gd name="T2" fmla="*/ 206 w 302"/>
                <a:gd name="T3" fmla="*/ 184 h 871"/>
                <a:gd name="T4" fmla="*/ 249 w 302"/>
                <a:gd name="T5" fmla="*/ 388 h 871"/>
                <a:gd name="T6" fmla="*/ 247 w 302"/>
                <a:gd name="T7" fmla="*/ 390 h 871"/>
                <a:gd name="T8" fmla="*/ 245 w 302"/>
                <a:gd name="T9" fmla="*/ 400 h 871"/>
                <a:gd name="T10" fmla="*/ 245 w 302"/>
                <a:gd name="T11" fmla="*/ 404 h 871"/>
                <a:gd name="T12" fmla="*/ 245 w 302"/>
                <a:gd name="T13" fmla="*/ 414 h 871"/>
                <a:gd name="T14" fmla="*/ 243 w 302"/>
                <a:gd name="T15" fmla="*/ 422 h 871"/>
                <a:gd name="T16" fmla="*/ 243 w 302"/>
                <a:gd name="T17" fmla="*/ 432 h 871"/>
                <a:gd name="T18" fmla="*/ 241 w 302"/>
                <a:gd name="T19" fmla="*/ 439 h 871"/>
                <a:gd name="T20" fmla="*/ 239 w 302"/>
                <a:gd name="T21" fmla="*/ 449 h 871"/>
                <a:gd name="T22" fmla="*/ 237 w 302"/>
                <a:gd name="T23" fmla="*/ 457 h 871"/>
                <a:gd name="T24" fmla="*/ 237 w 302"/>
                <a:gd name="T25" fmla="*/ 467 h 871"/>
                <a:gd name="T26" fmla="*/ 237 w 302"/>
                <a:gd name="T27" fmla="*/ 481 h 871"/>
                <a:gd name="T28" fmla="*/ 237 w 302"/>
                <a:gd name="T29" fmla="*/ 492 h 871"/>
                <a:gd name="T30" fmla="*/ 237 w 302"/>
                <a:gd name="T31" fmla="*/ 494 h 871"/>
                <a:gd name="T32" fmla="*/ 237 w 302"/>
                <a:gd name="T33" fmla="*/ 498 h 871"/>
                <a:gd name="T34" fmla="*/ 237 w 302"/>
                <a:gd name="T35" fmla="*/ 504 h 871"/>
                <a:gd name="T36" fmla="*/ 237 w 302"/>
                <a:gd name="T37" fmla="*/ 514 h 871"/>
                <a:gd name="T38" fmla="*/ 237 w 302"/>
                <a:gd name="T39" fmla="*/ 522 h 871"/>
                <a:gd name="T40" fmla="*/ 241 w 302"/>
                <a:gd name="T41" fmla="*/ 534 h 871"/>
                <a:gd name="T42" fmla="*/ 243 w 302"/>
                <a:gd name="T43" fmla="*/ 545 h 871"/>
                <a:gd name="T44" fmla="*/ 245 w 302"/>
                <a:gd name="T45" fmla="*/ 559 h 871"/>
                <a:gd name="T46" fmla="*/ 247 w 302"/>
                <a:gd name="T47" fmla="*/ 573 h 871"/>
                <a:gd name="T48" fmla="*/ 251 w 302"/>
                <a:gd name="T49" fmla="*/ 586 h 871"/>
                <a:gd name="T50" fmla="*/ 251 w 302"/>
                <a:gd name="T51" fmla="*/ 594 h 871"/>
                <a:gd name="T52" fmla="*/ 251 w 302"/>
                <a:gd name="T53" fmla="*/ 600 h 871"/>
                <a:gd name="T54" fmla="*/ 253 w 302"/>
                <a:gd name="T55" fmla="*/ 610 h 871"/>
                <a:gd name="T56" fmla="*/ 255 w 302"/>
                <a:gd name="T57" fmla="*/ 620 h 871"/>
                <a:gd name="T58" fmla="*/ 255 w 302"/>
                <a:gd name="T59" fmla="*/ 628 h 871"/>
                <a:gd name="T60" fmla="*/ 257 w 302"/>
                <a:gd name="T61" fmla="*/ 635 h 871"/>
                <a:gd name="T62" fmla="*/ 257 w 302"/>
                <a:gd name="T63" fmla="*/ 643 h 871"/>
                <a:gd name="T64" fmla="*/ 261 w 302"/>
                <a:gd name="T65" fmla="*/ 653 h 871"/>
                <a:gd name="T66" fmla="*/ 263 w 302"/>
                <a:gd name="T67" fmla="*/ 661 h 871"/>
                <a:gd name="T68" fmla="*/ 265 w 302"/>
                <a:gd name="T69" fmla="*/ 671 h 871"/>
                <a:gd name="T70" fmla="*/ 265 w 302"/>
                <a:gd name="T71" fmla="*/ 681 h 871"/>
                <a:gd name="T72" fmla="*/ 268 w 302"/>
                <a:gd name="T73" fmla="*/ 688 h 871"/>
                <a:gd name="T74" fmla="*/ 268 w 302"/>
                <a:gd name="T75" fmla="*/ 696 h 871"/>
                <a:gd name="T76" fmla="*/ 270 w 302"/>
                <a:gd name="T77" fmla="*/ 706 h 871"/>
                <a:gd name="T78" fmla="*/ 270 w 302"/>
                <a:gd name="T79" fmla="*/ 714 h 871"/>
                <a:gd name="T80" fmla="*/ 272 w 302"/>
                <a:gd name="T81" fmla="*/ 722 h 871"/>
                <a:gd name="T82" fmla="*/ 272 w 302"/>
                <a:gd name="T83" fmla="*/ 730 h 871"/>
                <a:gd name="T84" fmla="*/ 276 w 302"/>
                <a:gd name="T85" fmla="*/ 739 h 871"/>
                <a:gd name="T86" fmla="*/ 276 w 302"/>
                <a:gd name="T87" fmla="*/ 747 h 871"/>
                <a:gd name="T88" fmla="*/ 278 w 302"/>
                <a:gd name="T89" fmla="*/ 755 h 871"/>
                <a:gd name="T90" fmla="*/ 282 w 302"/>
                <a:gd name="T91" fmla="*/ 771 h 871"/>
                <a:gd name="T92" fmla="*/ 284 w 302"/>
                <a:gd name="T93" fmla="*/ 786 h 871"/>
                <a:gd name="T94" fmla="*/ 288 w 302"/>
                <a:gd name="T95" fmla="*/ 800 h 871"/>
                <a:gd name="T96" fmla="*/ 290 w 302"/>
                <a:gd name="T97" fmla="*/ 812 h 871"/>
                <a:gd name="T98" fmla="*/ 292 w 302"/>
                <a:gd name="T99" fmla="*/ 824 h 871"/>
                <a:gd name="T100" fmla="*/ 294 w 302"/>
                <a:gd name="T101" fmla="*/ 836 h 871"/>
                <a:gd name="T102" fmla="*/ 296 w 302"/>
                <a:gd name="T103" fmla="*/ 845 h 871"/>
                <a:gd name="T104" fmla="*/ 298 w 302"/>
                <a:gd name="T105" fmla="*/ 853 h 871"/>
                <a:gd name="T106" fmla="*/ 300 w 302"/>
                <a:gd name="T107" fmla="*/ 865 h 871"/>
                <a:gd name="T108" fmla="*/ 302 w 302"/>
                <a:gd name="T109" fmla="*/ 871 h 871"/>
                <a:gd name="T110" fmla="*/ 0 w 302"/>
                <a:gd name="T111" fmla="*/ 871 h 871"/>
                <a:gd name="T112" fmla="*/ 75 w 302"/>
                <a:gd name="T113" fmla="*/ 0 h 871"/>
                <a:gd name="T114" fmla="*/ 75 w 302"/>
                <a:gd name="T115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2" h="871">
                  <a:moveTo>
                    <a:pt x="75" y="0"/>
                  </a:moveTo>
                  <a:lnTo>
                    <a:pt x="206" y="184"/>
                  </a:lnTo>
                  <a:lnTo>
                    <a:pt x="249" y="388"/>
                  </a:lnTo>
                  <a:lnTo>
                    <a:pt x="247" y="390"/>
                  </a:lnTo>
                  <a:lnTo>
                    <a:pt x="245" y="400"/>
                  </a:lnTo>
                  <a:lnTo>
                    <a:pt x="245" y="404"/>
                  </a:lnTo>
                  <a:lnTo>
                    <a:pt x="245" y="414"/>
                  </a:lnTo>
                  <a:lnTo>
                    <a:pt x="243" y="422"/>
                  </a:lnTo>
                  <a:lnTo>
                    <a:pt x="243" y="432"/>
                  </a:lnTo>
                  <a:lnTo>
                    <a:pt x="241" y="439"/>
                  </a:lnTo>
                  <a:lnTo>
                    <a:pt x="239" y="449"/>
                  </a:lnTo>
                  <a:lnTo>
                    <a:pt x="237" y="457"/>
                  </a:lnTo>
                  <a:lnTo>
                    <a:pt x="237" y="467"/>
                  </a:lnTo>
                  <a:lnTo>
                    <a:pt x="237" y="481"/>
                  </a:lnTo>
                  <a:lnTo>
                    <a:pt x="237" y="492"/>
                  </a:lnTo>
                  <a:lnTo>
                    <a:pt x="237" y="494"/>
                  </a:lnTo>
                  <a:lnTo>
                    <a:pt x="237" y="498"/>
                  </a:lnTo>
                  <a:lnTo>
                    <a:pt x="237" y="504"/>
                  </a:lnTo>
                  <a:lnTo>
                    <a:pt x="237" y="514"/>
                  </a:lnTo>
                  <a:lnTo>
                    <a:pt x="237" y="522"/>
                  </a:lnTo>
                  <a:lnTo>
                    <a:pt x="241" y="534"/>
                  </a:lnTo>
                  <a:lnTo>
                    <a:pt x="243" y="545"/>
                  </a:lnTo>
                  <a:lnTo>
                    <a:pt x="245" y="559"/>
                  </a:lnTo>
                  <a:lnTo>
                    <a:pt x="247" y="573"/>
                  </a:lnTo>
                  <a:lnTo>
                    <a:pt x="251" y="586"/>
                  </a:lnTo>
                  <a:lnTo>
                    <a:pt x="251" y="594"/>
                  </a:lnTo>
                  <a:lnTo>
                    <a:pt x="251" y="600"/>
                  </a:lnTo>
                  <a:lnTo>
                    <a:pt x="253" y="610"/>
                  </a:lnTo>
                  <a:lnTo>
                    <a:pt x="255" y="620"/>
                  </a:lnTo>
                  <a:lnTo>
                    <a:pt x="255" y="628"/>
                  </a:lnTo>
                  <a:lnTo>
                    <a:pt x="257" y="635"/>
                  </a:lnTo>
                  <a:lnTo>
                    <a:pt x="257" y="643"/>
                  </a:lnTo>
                  <a:lnTo>
                    <a:pt x="261" y="653"/>
                  </a:lnTo>
                  <a:lnTo>
                    <a:pt x="263" y="661"/>
                  </a:lnTo>
                  <a:lnTo>
                    <a:pt x="265" y="671"/>
                  </a:lnTo>
                  <a:lnTo>
                    <a:pt x="265" y="681"/>
                  </a:lnTo>
                  <a:lnTo>
                    <a:pt x="268" y="688"/>
                  </a:lnTo>
                  <a:lnTo>
                    <a:pt x="268" y="696"/>
                  </a:lnTo>
                  <a:lnTo>
                    <a:pt x="270" y="706"/>
                  </a:lnTo>
                  <a:lnTo>
                    <a:pt x="270" y="714"/>
                  </a:lnTo>
                  <a:lnTo>
                    <a:pt x="272" y="722"/>
                  </a:lnTo>
                  <a:lnTo>
                    <a:pt x="272" y="730"/>
                  </a:lnTo>
                  <a:lnTo>
                    <a:pt x="276" y="739"/>
                  </a:lnTo>
                  <a:lnTo>
                    <a:pt x="276" y="747"/>
                  </a:lnTo>
                  <a:lnTo>
                    <a:pt x="278" y="755"/>
                  </a:lnTo>
                  <a:lnTo>
                    <a:pt x="282" y="771"/>
                  </a:lnTo>
                  <a:lnTo>
                    <a:pt x="284" y="786"/>
                  </a:lnTo>
                  <a:lnTo>
                    <a:pt x="288" y="800"/>
                  </a:lnTo>
                  <a:lnTo>
                    <a:pt x="290" y="812"/>
                  </a:lnTo>
                  <a:lnTo>
                    <a:pt x="292" y="824"/>
                  </a:lnTo>
                  <a:lnTo>
                    <a:pt x="294" y="836"/>
                  </a:lnTo>
                  <a:lnTo>
                    <a:pt x="296" y="845"/>
                  </a:lnTo>
                  <a:lnTo>
                    <a:pt x="298" y="853"/>
                  </a:lnTo>
                  <a:lnTo>
                    <a:pt x="300" y="865"/>
                  </a:lnTo>
                  <a:lnTo>
                    <a:pt x="302" y="871"/>
                  </a:lnTo>
                  <a:lnTo>
                    <a:pt x="0" y="87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9999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861" y="1057"/>
              <a:ext cx="740" cy="587"/>
            </a:xfrm>
            <a:custGeom>
              <a:avLst/>
              <a:gdLst>
                <a:gd name="T0" fmla="*/ 0 w 1479"/>
                <a:gd name="T1" fmla="*/ 228 h 1175"/>
                <a:gd name="T2" fmla="*/ 0 w 1479"/>
                <a:gd name="T3" fmla="*/ 241 h 1175"/>
                <a:gd name="T4" fmla="*/ 6 w 1479"/>
                <a:gd name="T5" fmla="*/ 263 h 1175"/>
                <a:gd name="T6" fmla="*/ 10 w 1479"/>
                <a:gd name="T7" fmla="*/ 294 h 1175"/>
                <a:gd name="T8" fmla="*/ 18 w 1479"/>
                <a:gd name="T9" fmla="*/ 333 h 1175"/>
                <a:gd name="T10" fmla="*/ 25 w 1479"/>
                <a:gd name="T11" fmla="*/ 379 h 1175"/>
                <a:gd name="T12" fmla="*/ 31 w 1479"/>
                <a:gd name="T13" fmla="*/ 414 h 1175"/>
                <a:gd name="T14" fmla="*/ 33 w 1479"/>
                <a:gd name="T15" fmla="*/ 441 h 1175"/>
                <a:gd name="T16" fmla="*/ 39 w 1479"/>
                <a:gd name="T17" fmla="*/ 467 h 1175"/>
                <a:gd name="T18" fmla="*/ 43 w 1479"/>
                <a:gd name="T19" fmla="*/ 498 h 1175"/>
                <a:gd name="T20" fmla="*/ 47 w 1479"/>
                <a:gd name="T21" fmla="*/ 528 h 1175"/>
                <a:gd name="T22" fmla="*/ 53 w 1479"/>
                <a:gd name="T23" fmla="*/ 559 h 1175"/>
                <a:gd name="T24" fmla="*/ 59 w 1479"/>
                <a:gd name="T25" fmla="*/ 592 h 1175"/>
                <a:gd name="T26" fmla="*/ 61 w 1479"/>
                <a:gd name="T27" fmla="*/ 624 h 1175"/>
                <a:gd name="T28" fmla="*/ 65 w 1479"/>
                <a:gd name="T29" fmla="*/ 659 h 1175"/>
                <a:gd name="T30" fmla="*/ 70 w 1479"/>
                <a:gd name="T31" fmla="*/ 690 h 1175"/>
                <a:gd name="T32" fmla="*/ 74 w 1479"/>
                <a:gd name="T33" fmla="*/ 726 h 1175"/>
                <a:gd name="T34" fmla="*/ 78 w 1479"/>
                <a:gd name="T35" fmla="*/ 757 h 1175"/>
                <a:gd name="T36" fmla="*/ 80 w 1479"/>
                <a:gd name="T37" fmla="*/ 790 h 1175"/>
                <a:gd name="T38" fmla="*/ 86 w 1479"/>
                <a:gd name="T39" fmla="*/ 824 h 1175"/>
                <a:gd name="T40" fmla="*/ 90 w 1479"/>
                <a:gd name="T41" fmla="*/ 857 h 1175"/>
                <a:gd name="T42" fmla="*/ 92 w 1479"/>
                <a:gd name="T43" fmla="*/ 885 h 1175"/>
                <a:gd name="T44" fmla="*/ 96 w 1479"/>
                <a:gd name="T45" fmla="*/ 916 h 1175"/>
                <a:gd name="T46" fmla="*/ 98 w 1479"/>
                <a:gd name="T47" fmla="*/ 945 h 1175"/>
                <a:gd name="T48" fmla="*/ 104 w 1479"/>
                <a:gd name="T49" fmla="*/ 973 h 1175"/>
                <a:gd name="T50" fmla="*/ 106 w 1479"/>
                <a:gd name="T51" fmla="*/ 1000 h 1175"/>
                <a:gd name="T52" fmla="*/ 110 w 1479"/>
                <a:gd name="T53" fmla="*/ 1041 h 1175"/>
                <a:gd name="T54" fmla="*/ 113 w 1479"/>
                <a:gd name="T55" fmla="*/ 1083 h 1175"/>
                <a:gd name="T56" fmla="*/ 117 w 1479"/>
                <a:gd name="T57" fmla="*/ 1118 h 1175"/>
                <a:gd name="T58" fmla="*/ 119 w 1479"/>
                <a:gd name="T59" fmla="*/ 1143 h 1175"/>
                <a:gd name="T60" fmla="*/ 123 w 1479"/>
                <a:gd name="T61" fmla="*/ 1161 h 1175"/>
                <a:gd name="T62" fmla="*/ 1415 w 1479"/>
                <a:gd name="T63" fmla="*/ 233 h 1175"/>
                <a:gd name="T64" fmla="*/ 992 w 1479"/>
                <a:gd name="T65" fmla="*/ 28 h 1175"/>
                <a:gd name="T66" fmla="*/ 967 w 1479"/>
                <a:gd name="T67" fmla="*/ 24 h 1175"/>
                <a:gd name="T68" fmla="*/ 939 w 1479"/>
                <a:gd name="T69" fmla="*/ 20 h 1175"/>
                <a:gd name="T70" fmla="*/ 914 w 1479"/>
                <a:gd name="T71" fmla="*/ 18 h 1175"/>
                <a:gd name="T72" fmla="*/ 881 w 1479"/>
                <a:gd name="T73" fmla="*/ 16 h 1175"/>
                <a:gd name="T74" fmla="*/ 845 w 1479"/>
                <a:gd name="T75" fmla="*/ 12 h 1175"/>
                <a:gd name="T76" fmla="*/ 806 w 1479"/>
                <a:gd name="T77" fmla="*/ 8 h 1175"/>
                <a:gd name="T78" fmla="*/ 767 w 1479"/>
                <a:gd name="T79" fmla="*/ 4 h 1175"/>
                <a:gd name="T80" fmla="*/ 728 w 1479"/>
                <a:gd name="T81" fmla="*/ 4 h 1175"/>
                <a:gd name="T82" fmla="*/ 691 w 1479"/>
                <a:gd name="T83" fmla="*/ 4 h 1175"/>
                <a:gd name="T84" fmla="*/ 652 w 1479"/>
                <a:gd name="T85" fmla="*/ 0 h 1175"/>
                <a:gd name="T86" fmla="*/ 624 w 1479"/>
                <a:gd name="T87" fmla="*/ 0 h 1175"/>
                <a:gd name="T88" fmla="*/ 595 w 1479"/>
                <a:gd name="T89" fmla="*/ 0 h 1175"/>
                <a:gd name="T90" fmla="*/ 569 w 1479"/>
                <a:gd name="T91" fmla="*/ 2 h 1175"/>
                <a:gd name="T92" fmla="*/ 552 w 1479"/>
                <a:gd name="T93" fmla="*/ 4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79" h="1175">
                  <a:moveTo>
                    <a:pt x="554" y="4"/>
                  </a:moveTo>
                  <a:lnTo>
                    <a:pt x="158" y="135"/>
                  </a:lnTo>
                  <a:lnTo>
                    <a:pt x="0" y="228"/>
                  </a:lnTo>
                  <a:lnTo>
                    <a:pt x="0" y="230"/>
                  </a:lnTo>
                  <a:lnTo>
                    <a:pt x="0" y="235"/>
                  </a:lnTo>
                  <a:lnTo>
                    <a:pt x="0" y="241"/>
                  </a:lnTo>
                  <a:lnTo>
                    <a:pt x="2" y="247"/>
                  </a:lnTo>
                  <a:lnTo>
                    <a:pt x="4" y="255"/>
                  </a:lnTo>
                  <a:lnTo>
                    <a:pt x="6" y="263"/>
                  </a:lnTo>
                  <a:lnTo>
                    <a:pt x="6" y="273"/>
                  </a:lnTo>
                  <a:lnTo>
                    <a:pt x="8" y="283"/>
                  </a:lnTo>
                  <a:lnTo>
                    <a:pt x="10" y="294"/>
                  </a:lnTo>
                  <a:lnTo>
                    <a:pt x="12" y="308"/>
                  </a:lnTo>
                  <a:lnTo>
                    <a:pt x="14" y="320"/>
                  </a:lnTo>
                  <a:lnTo>
                    <a:pt x="18" y="333"/>
                  </a:lnTo>
                  <a:lnTo>
                    <a:pt x="20" y="347"/>
                  </a:lnTo>
                  <a:lnTo>
                    <a:pt x="23" y="365"/>
                  </a:lnTo>
                  <a:lnTo>
                    <a:pt x="25" y="379"/>
                  </a:lnTo>
                  <a:lnTo>
                    <a:pt x="27" y="394"/>
                  </a:lnTo>
                  <a:lnTo>
                    <a:pt x="27" y="404"/>
                  </a:lnTo>
                  <a:lnTo>
                    <a:pt x="31" y="414"/>
                  </a:lnTo>
                  <a:lnTo>
                    <a:pt x="31" y="422"/>
                  </a:lnTo>
                  <a:lnTo>
                    <a:pt x="33" y="432"/>
                  </a:lnTo>
                  <a:lnTo>
                    <a:pt x="33" y="441"/>
                  </a:lnTo>
                  <a:lnTo>
                    <a:pt x="35" y="449"/>
                  </a:lnTo>
                  <a:lnTo>
                    <a:pt x="37" y="459"/>
                  </a:lnTo>
                  <a:lnTo>
                    <a:pt x="39" y="467"/>
                  </a:lnTo>
                  <a:lnTo>
                    <a:pt x="39" y="477"/>
                  </a:lnTo>
                  <a:lnTo>
                    <a:pt x="41" y="488"/>
                  </a:lnTo>
                  <a:lnTo>
                    <a:pt x="43" y="498"/>
                  </a:lnTo>
                  <a:lnTo>
                    <a:pt x="45" y="508"/>
                  </a:lnTo>
                  <a:lnTo>
                    <a:pt x="45" y="518"/>
                  </a:lnTo>
                  <a:lnTo>
                    <a:pt x="47" y="528"/>
                  </a:lnTo>
                  <a:lnTo>
                    <a:pt x="49" y="539"/>
                  </a:lnTo>
                  <a:lnTo>
                    <a:pt x="51" y="549"/>
                  </a:lnTo>
                  <a:lnTo>
                    <a:pt x="53" y="559"/>
                  </a:lnTo>
                  <a:lnTo>
                    <a:pt x="53" y="569"/>
                  </a:lnTo>
                  <a:lnTo>
                    <a:pt x="55" y="581"/>
                  </a:lnTo>
                  <a:lnTo>
                    <a:pt x="59" y="592"/>
                  </a:lnTo>
                  <a:lnTo>
                    <a:pt x="59" y="600"/>
                  </a:lnTo>
                  <a:lnTo>
                    <a:pt x="59" y="614"/>
                  </a:lnTo>
                  <a:lnTo>
                    <a:pt x="61" y="624"/>
                  </a:lnTo>
                  <a:lnTo>
                    <a:pt x="63" y="636"/>
                  </a:lnTo>
                  <a:lnTo>
                    <a:pt x="65" y="647"/>
                  </a:lnTo>
                  <a:lnTo>
                    <a:pt x="65" y="659"/>
                  </a:lnTo>
                  <a:lnTo>
                    <a:pt x="67" y="669"/>
                  </a:lnTo>
                  <a:lnTo>
                    <a:pt x="70" y="681"/>
                  </a:lnTo>
                  <a:lnTo>
                    <a:pt x="70" y="690"/>
                  </a:lnTo>
                  <a:lnTo>
                    <a:pt x="72" y="702"/>
                  </a:lnTo>
                  <a:lnTo>
                    <a:pt x="72" y="712"/>
                  </a:lnTo>
                  <a:lnTo>
                    <a:pt x="74" y="726"/>
                  </a:lnTo>
                  <a:lnTo>
                    <a:pt x="74" y="734"/>
                  </a:lnTo>
                  <a:lnTo>
                    <a:pt x="76" y="745"/>
                  </a:lnTo>
                  <a:lnTo>
                    <a:pt x="78" y="757"/>
                  </a:lnTo>
                  <a:lnTo>
                    <a:pt x="78" y="769"/>
                  </a:lnTo>
                  <a:lnTo>
                    <a:pt x="78" y="779"/>
                  </a:lnTo>
                  <a:lnTo>
                    <a:pt x="80" y="790"/>
                  </a:lnTo>
                  <a:lnTo>
                    <a:pt x="82" y="800"/>
                  </a:lnTo>
                  <a:lnTo>
                    <a:pt x="84" y="812"/>
                  </a:lnTo>
                  <a:lnTo>
                    <a:pt x="86" y="824"/>
                  </a:lnTo>
                  <a:lnTo>
                    <a:pt x="86" y="834"/>
                  </a:lnTo>
                  <a:lnTo>
                    <a:pt x="88" y="845"/>
                  </a:lnTo>
                  <a:lnTo>
                    <a:pt x="90" y="857"/>
                  </a:lnTo>
                  <a:lnTo>
                    <a:pt x="90" y="865"/>
                  </a:lnTo>
                  <a:lnTo>
                    <a:pt x="92" y="877"/>
                  </a:lnTo>
                  <a:lnTo>
                    <a:pt x="92" y="885"/>
                  </a:lnTo>
                  <a:lnTo>
                    <a:pt x="94" y="896"/>
                  </a:lnTo>
                  <a:lnTo>
                    <a:pt x="94" y="904"/>
                  </a:lnTo>
                  <a:lnTo>
                    <a:pt x="96" y="916"/>
                  </a:lnTo>
                  <a:lnTo>
                    <a:pt x="98" y="926"/>
                  </a:lnTo>
                  <a:lnTo>
                    <a:pt x="98" y="938"/>
                  </a:lnTo>
                  <a:lnTo>
                    <a:pt x="98" y="945"/>
                  </a:lnTo>
                  <a:lnTo>
                    <a:pt x="100" y="955"/>
                  </a:lnTo>
                  <a:lnTo>
                    <a:pt x="102" y="965"/>
                  </a:lnTo>
                  <a:lnTo>
                    <a:pt x="104" y="973"/>
                  </a:lnTo>
                  <a:lnTo>
                    <a:pt x="104" y="983"/>
                  </a:lnTo>
                  <a:lnTo>
                    <a:pt x="106" y="990"/>
                  </a:lnTo>
                  <a:lnTo>
                    <a:pt x="106" y="1000"/>
                  </a:lnTo>
                  <a:lnTo>
                    <a:pt x="108" y="1010"/>
                  </a:lnTo>
                  <a:lnTo>
                    <a:pt x="108" y="1024"/>
                  </a:lnTo>
                  <a:lnTo>
                    <a:pt x="110" y="1041"/>
                  </a:lnTo>
                  <a:lnTo>
                    <a:pt x="112" y="1055"/>
                  </a:lnTo>
                  <a:lnTo>
                    <a:pt x="112" y="1071"/>
                  </a:lnTo>
                  <a:lnTo>
                    <a:pt x="113" y="1083"/>
                  </a:lnTo>
                  <a:lnTo>
                    <a:pt x="115" y="1096"/>
                  </a:lnTo>
                  <a:lnTo>
                    <a:pt x="117" y="1106"/>
                  </a:lnTo>
                  <a:lnTo>
                    <a:pt x="117" y="1118"/>
                  </a:lnTo>
                  <a:lnTo>
                    <a:pt x="117" y="1126"/>
                  </a:lnTo>
                  <a:lnTo>
                    <a:pt x="119" y="1136"/>
                  </a:lnTo>
                  <a:lnTo>
                    <a:pt x="119" y="1143"/>
                  </a:lnTo>
                  <a:lnTo>
                    <a:pt x="121" y="1149"/>
                  </a:lnTo>
                  <a:lnTo>
                    <a:pt x="121" y="1155"/>
                  </a:lnTo>
                  <a:lnTo>
                    <a:pt x="123" y="1161"/>
                  </a:lnTo>
                  <a:lnTo>
                    <a:pt x="1466" y="1175"/>
                  </a:lnTo>
                  <a:lnTo>
                    <a:pt x="1479" y="765"/>
                  </a:lnTo>
                  <a:lnTo>
                    <a:pt x="1415" y="233"/>
                  </a:lnTo>
                  <a:lnTo>
                    <a:pt x="1239" y="106"/>
                  </a:lnTo>
                  <a:lnTo>
                    <a:pt x="996" y="30"/>
                  </a:lnTo>
                  <a:lnTo>
                    <a:pt x="992" y="28"/>
                  </a:lnTo>
                  <a:lnTo>
                    <a:pt x="986" y="28"/>
                  </a:lnTo>
                  <a:lnTo>
                    <a:pt x="978" y="26"/>
                  </a:lnTo>
                  <a:lnTo>
                    <a:pt x="967" y="24"/>
                  </a:lnTo>
                  <a:lnTo>
                    <a:pt x="957" y="24"/>
                  </a:lnTo>
                  <a:lnTo>
                    <a:pt x="949" y="22"/>
                  </a:lnTo>
                  <a:lnTo>
                    <a:pt x="939" y="20"/>
                  </a:lnTo>
                  <a:lnTo>
                    <a:pt x="933" y="20"/>
                  </a:lnTo>
                  <a:lnTo>
                    <a:pt x="922" y="18"/>
                  </a:lnTo>
                  <a:lnTo>
                    <a:pt x="914" y="18"/>
                  </a:lnTo>
                  <a:lnTo>
                    <a:pt x="902" y="18"/>
                  </a:lnTo>
                  <a:lnTo>
                    <a:pt x="894" y="18"/>
                  </a:lnTo>
                  <a:lnTo>
                    <a:pt x="881" y="16"/>
                  </a:lnTo>
                  <a:lnTo>
                    <a:pt x="869" y="14"/>
                  </a:lnTo>
                  <a:lnTo>
                    <a:pt x="857" y="12"/>
                  </a:lnTo>
                  <a:lnTo>
                    <a:pt x="845" y="12"/>
                  </a:lnTo>
                  <a:lnTo>
                    <a:pt x="832" y="10"/>
                  </a:lnTo>
                  <a:lnTo>
                    <a:pt x="820" y="10"/>
                  </a:lnTo>
                  <a:lnTo>
                    <a:pt x="806" y="8"/>
                  </a:lnTo>
                  <a:lnTo>
                    <a:pt x="794" y="8"/>
                  </a:lnTo>
                  <a:lnTo>
                    <a:pt x="781" y="6"/>
                  </a:lnTo>
                  <a:lnTo>
                    <a:pt x="767" y="4"/>
                  </a:lnTo>
                  <a:lnTo>
                    <a:pt x="753" y="4"/>
                  </a:lnTo>
                  <a:lnTo>
                    <a:pt x="742" y="4"/>
                  </a:lnTo>
                  <a:lnTo>
                    <a:pt x="728" y="4"/>
                  </a:lnTo>
                  <a:lnTo>
                    <a:pt x="714" y="4"/>
                  </a:lnTo>
                  <a:lnTo>
                    <a:pt x="702" y="4"/>
                  </a:lnTo>
                  <a:lnTo>
                    <a:pt x="691" y="4"/>
                  </a:lnTo>
                  <a:lnTo>
                    <a:pt x="677" y="2"/>
                  </a:lnTo>
                  <a:lnTo>
                    <a:pt x="663" y="2"/>
                  </a:lnTo>
                  <a:lnTo>
                    <a:pt x="652" y="0"/>
                  </a:lnTo>
                  <a:lnTo>
                    <a:pt x="644" y="0"/>
                  </a:lnTo>
                  <a:lnTo>
                    <a:pt x="634" y="0"/>
                  </a:lnTo>
                  <a:lnTo>
                    <a:pt x="624" y="0"/>
                  </a:lnTo>
                  <a:lnTo>
                    <a:pt x="616" y="0"/>
                  </a:lnTo>
                  <a:lnTo>
                    <a:pt x="611" y="0"/>
                  </a:lnTo>
                  <a:lnTo>
                    <a:pt x="595" y="0"/>
                  </a:lnTo>
                  <a:lnTo>
                    <a:pt x="585" y="0"/>
                  </a:lnTo>
                  <a:lnTo>
                    <a:pt x="575" y="0"/>
                  </a:lnTo>
                  <a:lnTo>
                    <a:pt x="569" y="2"/>
                  </a:lnTo>
                  <a:lnTo>
                    <a:pt x="558" y="2"/>
                  </a:lnTo>
                  <a:lnTo>
                    <a:pt x="554" y="4"/>
                  </a:lnTo>
                  <a:lnTo>
                    <a:pt x="552" y="4"/>
                  </a:lnTo>
                  <a:lnTo>
                    <a:pt x="554" y="4"/>
                  </a:lnTo>
                  <a:close/>
                </a:path>
              </a:pathLst>
            </a:custGeom>
            <a:solidFill>
              <a:srgbClr val="4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871" y="1066"/>
              <a:ext cx="397" cy="230"/>
            </a:xfrm>
            <a:custGeom>
              <a:avLst/>
              <a:gdLst>
                <a:gd name="T0" fmla="*/ 56 w 794"/>
                <a:gd name="T1" fmla="*/ 461 h 461"/>
                <a:gd name="T2" fmla="*/ 58 w 794"/>
                <a:gd name="T3" fmla="*/ 443 h 461"/>
                <a:gd name="T4" fmla="*/ 66 w 794"/>
                <a:gd name="T5" fmla="*/ 425 h 461"/>
                <a:gd name="T6" fmla="*/ 76 w 794"/>
                <a:gd name="T7" fmla="*/ 404 h 461"/>
                <a:gd name="T8" fmla="*/ 90 w 794"/>
                <a:gd name="T9" fmla="*/ 374 h 461"/>
                <a:gd name="T10" fmla="*/ 111 w 794"/>
                <a:gd name="T11" fmla="*/ 343 h 461"/>
                <a:gd name="T12" fmla="*/ 125 w 794"/>
                <a:gd name="T13" fmla="*/ 327 h 461"/>
                <a:gd name="T14" fmla="*/ 142 w 794"/>
                <a:gd name="T15" fmla="*/ 310 h 461"/>
                <a:gd name="T16" fmla="*/ 160 w 794"/>
                <a:gd name="T17" fmla="*/ 294 h 461"/>
                <a:gd name="T18" fmla="*/ 182 w 794"/>
                <a:gd name="T19" fmla="*/ 276 h 461"/>
                <a:gd name="T20" fmla="*/ 203 w 794"/>
                <a:gd name="T21" fmla="*/ 259 h 461"/>
                <a:gd name="T22" fmla="*/ 227 w 794"/>
                <a:gd name="T23" fmla="*/ 241 h 461"/>
                <a:gd name="T24" fmla="*/ 250 w 794"/>
                <a:gd name="T25" fmla="*/ 223 h 461"/>
                <a:gd name="T26" fmla="*/ 277 w 794"/>
                <a:gd name="T27" fmla="*/ 208 h 461"/>
                <a:gd name="T28" fmla="*/ 305 w 794"/>
                <a:gd name="T29" fmla="*/ 190 h 461"/>
                <a:gd name="T30" fmla="*/ 332 w 794"/>
                <a:gd name="T31" fmla="*/ 174 h 461"/>
                <a:gd name="T32" fmla="*/ 358 w 794"/>
                <a:gd name="T33" fmla="*/ 161 h 461"/>
                <a:gd name="T34" fmla="*/ 385 w 794"/>
                <a:gd name="T35" fmla="*/ 147 h 461"/>
                <a:gd name="T36" fmla="*/ 407 w 794"/>
                <a:gd name="T37" fmla="*/ 133 h 461"/>
                <a:gd name="T38" fmla="*/ 432 w 794"/>
                <a:gd name="T39" fmla="*/ 121 h 461"/>
                <a:gd name="T40" fmla="*/ 452 w 794"/>
                <a:gd name="T41" fmla="*/ 112 h 461"/>
                <a:gd name="T42" fmla="*/ 471 w 794"/>
                <a:gd name="T43" fmla="*/ 104 h 461"/>
                <a:gd name="T44" fmla="*/ 497 w 794"/>
                <a:gd name="T45" fmla="*/ 92 h 461"/>
                <a:gd name="T46" fmla="*/ 506 w 794"/>
                <a:gd name="T47" fmla="*/ 88 h 461"/>
                <a:gd name="T48" fmla="*/ 790 w 794"/>
                <a:gd name="T49" fmla="*/ 29 h 461"/>
                <a:gd name="T50" fmla="*/ 776 w 794"/>
                <a:gd name="T51" fmla="*/ 25 h 461"/>
                <a:gd name="T52" fmla="*/ 755 w 794"/>
                <a:gd name="T53" fmla="*/ 21 h 461"/>
                <a:gd name="T54" fmla="*/ 729 w 794"/>
                <a:gd name="T55" fmla="*/ 17 h 461"/>
                <a:gd name="T56" fmla="*/ 714 w 794"/>
                <a:gd name="T57" fmla="*/ 13 h 461"/>
                <a:gd name="T58" fmla="*/ 696 w 794"/>
                <a:gd name="T59" fmla="*/ 12 h 461"/>
                <a:gd name="T60" fmla="*/ 675 w 794"/>
                <a:gd name="T61" fmla="*/ 8 h 461"/>
                <a:gd name="T62" fmla="*/ 651 w 794"/>
                <a:gd name="T63" fmla="*/ 6 h 461"/>
                <a:gd name="T64" fmla="*/ 630 w 794"/>
                <a:gd name="T65" fmla="*/ 4 h 461"/>
                <a:gd name="T66" fmla="*/ 610 w 794"/>
                <a:gd name="T67" fmla="*/ 2 h 461"/>
                <a:gd name="T68" fmla="*/ 587 w 794"/>
                <a:gd name="T69" fmla="*/ 0 h 461"/>
                <a:gd name="T70" fmla="*/ 565 w 794"/>
                <a:gd name="T71" fmla="*/ 0 h 461"/>
                <a:gd name="T72" fmla="*/ 544 w 794"/>
                <a:gd name="T73" fmla="*/ 0 h 461"/>
                <a:gd name="T74" fmla="*/ 522 w 794"/>
                <a:gd name="T75" fmla="*/ 2 h 461"/>
                <a:gd name="T76" fmla="*/ 500 w 794"/>
                <a:gd name="T77" fmla="*/ 2 h 461"/>
                <a:gd name="T78" fmla="*/ 481 w 794"/>
                <a:gd name="T79" fmla="*/ 4 h 461"/>
                <a:gd name="T80" fmla="*/ 463 w 794"/>
                <a:gd name="T81" fmla="*/ 6 h 461"/>
                <a:gd name="T82" fmla="*/ 446 w 794"/>
                <a:gd name="T83" fmla="*/ 10 h 461"/>
                <a:gd name="T84" fmla="*/ 426 w 794"/>
                <a:gd name="T85" fmla="*/ 13 h 461"/>
                <a:gd name="T86" fmla="*/ 405 w 794"/>
                <a:gd name="T87" fmla="*/ 21 h 461"/>
                <a:gd name="T88" fmla="*/ 379 w 794"/>
                <a:gd name="T89" fmla="*/ 29 h 461"/>
                <a:gd name="T90" fmla="*/ 358 w 794"/>
                <a:gd name="T91" fmla="*/ 35 h 461"/>
                <a:gd name="T92" fmla="*/ 340 w 794"/>
                <a:gd name="T93" fmla="*/ 45 h 461"/>
                <a:gd name="T94" fmla="*/ 0 w 794"/>
                <a:gd name="T95" fmla="*/ 19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4" h="461">
                  <a:moveTo>
                    <a:pt x="0" y="196"/>
                  </a:moveTo>
                  <a:lnTo>
                    <a:pt x="56" y="461"/>
                  </a:lnTo>
                  <a:lnTo>
                    <a:pt x="56" y="457"/>
                  </a:lnTo>
                  <a:lnTo>
                    <a:pt x="58" y="443"/>
                  </a:lnTo>
                  <a:lnTo>
                    <a:pt x="60" y="435"/>
                  </a:lnTo>
                  <a:lnTo>
                    <a:pt x="66" y="425"/>
                  </a:lnTo>
                  <a:lnTo>
                    <a:pt x="68" y="414"/>
                  </a:lnTo>
                  <a:lnTo>
                    <a:pt x="76" y="404"/>
                  </a:lnTo>
                  <a:lnTo>
                    <a:pt x="80" y="388"/>
                  </a:lnTo>
                  <a:lnTo>
                    <a:pt x="90" y="374"/>
                  </a:lnTo>
                  <a:lnTo>
                    <a:pt x="97" y="359"/>
                  </a:lnTo>
                  <a:lnTo>
                    <a:pt x="111" y="343"/>
                  </a:lnTo>
                  <a:lnTo>
                    <a:pt x="117" y="335"/>
                  </a:lnTo>
                  <a:lnTo>
                    <a:pt x="125" y="327"/>
                  </a:lnTo>
                  <a:lnTo>
                    <a:pt x="133" y="317"/>
                  </a:lnTo>
                  <a:lnTo>
                    <a:pt x="142" y="310"/>
                  </a:lnTo>
                  <a:lnTo>
                    <a:pt x="150" y="302"/>
                  </a:lnTo>
                  <a:lnTo>
                    <a:pt x="160" y="294"/>
                  </a:lnTo>
                  <a:lnTo>
                    <a:pt x="170" y="284"/>
                  </a:lnTo>
                  <a:lnTo>
                    <a:pt x="182" y="276"/>
                  </a:lnTo>
                  <a:lnTo>
                    <a:pt x="189" y="268"/>
                  </a:lnTo>
                  <a:lnTo>
                    <a:pt x="203" y="259"/>
                  </a:lnTo>
                  <a:lnTo>
                    <a:pt x="213" y="251"/>
                  </a:lnTo>
                  <a:lnTo>
                    <a:pt x="227" y="241"/>
                  </a:lnTo>
                  <a:lnTo>
                    <a:pt x="238" y="231"/>
                  </a:lnTo>
                  <a:lnTo>
                    <a:pt x="250" y="223"/>
                  </a:lnTo>
                  <a:lnTo>
                    <a:pt x="264" y="215"/>
                  </a:lnTo>
                  <a:lnTo>
                    <a:pt x="277" y="208"/>
                  </a:lnTo>
                  <a:lnTo>
                    <a:pt x="291" y="198"/>
                  </a:lnTo>
                  <a:lnTo>
                    <a:pt x="305" y="190"/>
                  </a:lnTo>
                  <a:lnTo>
                    <a:pt x="319" y="182"/>
                  </a:lnTo>
                  <a:lnTo>
                    <a:pt x="332" y="174"/>
                  </a:lnTo>
                  <a:lnTo>
                    <a:pt x="344" y="166"/>
                  </a:lnTo>
                  <a:lnTo>
                    <a:pt x="358" y="161"/>
                  </a:lnTo>
                  <a:lnTo>
                    <a:pt x="371" y="153"/>
                  </a:lnTo>
                  <a:lnTo>
                    <a:pt x="385" y="147"/>
                  </a:lnTo>
                  <a:lnTo>
                    <a:pt x="395" y="139"/>
                  </a:lnTo>
                  <a:lnTo>
                    <a:pt x="407" y="133"/>
                  </a:lnTo>
                  <a:lnTo>
                    <a:pt x="420" y="125"/>
                  </a:lnTo>
                  <a:lnTo>
                    <a:pt x="432" y="121"/>
                  </a:lnTo>
                  <a:lnTo>
                    <a:pt x="440" y="115"/>
                  </a:lnTo>
                  <a:lnTo>
                    <a:pt x="452" y="112"/>
                  </a:lnTo>
                  <a:lnTo>
                    <a:pt x="459" y="106"/>
                  </a:lnTo>
                  <a:lnTo>
                    <a:pt x="471" y="104"/>
                  </a:lnTo>
                  <a:lnTo>
                    <a:pt x="485" y="96"/>
                  </a:lnTo>
                  <a:lnTo>
                    <a:pt x="497" y="92"/>
                  </a:lnTo>
                  <a:lnTo>
                    <a:pt x="504" y="88"/>
                  </a:lnTo>
                  <a:lnTo>
                    <a:pt x="506" y="88"/>
                  </a:lnTo>
                  <a:lnTo>
                    <a:pt x="794" y="31"/>
                  </a:lnTo>
                  <a:lnTo>
                    <a:pt x="790" y="29"/>
                  </a:lnTo>
                  <a:lnTo>
                    <a:pt x="786" y="27"/>
                  </a:lnTo>
                  <a:lnTo>
                    <a:pt x="776" y="25"/>
                  </a:lnTo>
                  <a:lnTo>
                    <a:pt x="769" y="25"/>
                  </a:lnTo>
                  <a:lnTo>
                    <a:pt x="755" y="21"/>
                  </a:lnTo>
                  <a:lnTo>
                    <a:pt x="739" y="19"/>
                  </a:lnTo>
                  <a:lnTo>
                    <a:pt x="729" y="17"/>
                  </a:lnTo>
                  <a:lnTo>
                    <a:pt x="722" y="15"/>
                  </a:lnTo>
                  <a:lnTo>
                    <a:pt x="714" y="13"/>
                  </a:lnTo>
                  <a:lnTo>
                    <a:pt x="706" y="13"/>
                  </a:lnTo>
                  <a:lnTo>
                    <a:pt x="696" y="12"/>
                  </a:lnTo>
                  <a:lnTo>
                    <a:pt x="684" y="10"/>
                  </a:lnTo>
                  <a:lnTo>
                    <a:pt x="675" y="8"/>
                  </a:lnTo>
                  <a:lnTo>
                    <a:pt x="663" y="6"/>
                  </a:lnTo>
                  <a:lnTo>
                    <a:pt x="651" y="6"/>
                  </a:lnTo>
                  <a:lnTo>
                    <a:pt x="643" y="4"/>
                  </a:lnTo>
                  <a:lnTo>
                    <a:pt x="630" y="4"/>
                  </a:lnTo>
                  <a:lnTo>
                    <a:pt x="622" y="4"/>
                  </a:lnTo>
                  <a:lnTo>
                    <a:pt x="610" y="2"/>
                  </a:lnTo>
                  <a:lnTo>
                    <a:pt x="598" y="0"/>
                  </a:lnTo>
                  <a:lnTo>
                    <a:pt x="587" y="0"/>
                  </a:lnTo>
                  <a:lnTo>
                    <a:pt x="577" y="0"/>
                  </a:lnTo>
                  <a:lnTo>
                    <a:pt x="565" y="0"/>
                  </a:lnTo>
                  <a:lnTo>
                    <a:pt x="553" y="0"/>
                  </a:lnTo>
                  <a:lnTo>
                    <a:pt x="544" y="0"/>
                  </a:lnTo>
                  <a:lnTo>
                    <a:pt x="534" y="2"/>
                  </a:lnTo>
                  <a:lnTo>
                    <a:pt x="522" y="2"/>
                  </a:lnTo>
                  <a:lnTo>
                    <a:pt x="512" y="2"/>
                  </a:lnTo>
                  <a:lnTo>
                    <a:pt x="500" y="2"/>
                  </a:lnTo>
                  <a:lnTo>
                    <a:pt x="493" y="4"/>
                  </a:lnTo>
                  <a:lnTo>
                    <a:pt x="481" y="4"/>
                  </a:lnTo>
                  <a:lnTo>
                    <a:pt x="473" y="6"/>
                  </a:lnTo>
                  <a:lnTo>
                    <a:pt x="463" y="6"/>
                  </a:lnTo>
                  <a:lnTo>
                    <a:pt x="454" y="10"/>
                  </a:lnTo>
                  <a:lnTo>
                    <a:pt x="446" y="10"/>
                  </a:lnTo>
                  <a:lnTo>
                    <a:pt x="436" y="12"/>
                  </a:lnTo>
                  <a:lnTo>
                    <a:pt x="426" y="13"/>
                  </a:lnTo>
                  <a:lnTo>
                    <a:pt x="420" y="17"/>
                  </a:lnTo>
                  <a:lnTo>
                    <a:pt x="405" y="21"/>
                  </a:lnTo>
                  <a:lnTo>
                    <a:pt x="393" y="25"/>
                  </a:lnTo>
                  <a:lnTo>
                    <a:pt x="379" y="29"/>
                  </a:lnTo>
                  <a:lnTo>
                    <a:pt x="367" y="31"/>
                  </a:lnTo>
                  <a:lnTo>
                    <a:pt x="358" y="35"/>
                  </a:lnTo>
                  <a:lnTo>
                    <a:pt x="350" y="39"/>
                  </a:lnTo>
                  <a:lnTo>
                    <a:pt x="340" y="45"/>
                  </a:lnTo>
                  <a:lnTo>
                    <a:pt x="336" y="47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997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1149" y="814"/>
              <a:ext cx="83" cy="201"/>
            </a:xfrm>
            <a:custGeom>
              <a:avLst/>
              <a:gdLst>
                <a:gd name="T0" fmla="*/ 0 w 167"/>
                <a:gd name="T1" fmla="*/ 390 h 402"/>
                <a:gd name="T2" fmla="*/ 0 w 167"/>
                <a:gd name="T3" fmla="*/ 384 h 402"/>
                <a:gd name="T4" fmla="*/ 2 w 167"/>
                <a:gd name="T5" fmla="*/ 372 h 402"/>
                <a:gd name="T6" fmla="*/ 2 w 167"/>
                <a:gd name="T7" fmla="*/ 363 h 402"/>
                <a:gd name="T8" fmla="*/ 2 w 167"/>
                <a:gd name="T9" fmla="*/ 353 h 402"/>
                <a:gd name="T10" fmla="*/ 4 w 167"/>
                <a:gd name="T11" fmla="*/ 341 h 402"/>
                <a:gd name="T12" fmla="*/ 8 w 167"/>
                <a:gd name="T13" fmla="*/ 331 h 402"/>
                <a:gd name="T14" fmla="*/ 10 w 167"/>
                <a:gd name="T15" fmla="*/ 315 h 402"/>
                <a:gd name="T16" fmla="*/ 12 w 167"/>
                <a:gd name="T17" fmla="*/ 300 h 402"/>
                <a:gd name="T18" fmla="*/ 14 w 167"/>
                <a:gd name="T19" fmla="*/ 284 h 402"/>
                <a:gd name="T20" fmla="*/ 16 w 167"/>
                <a:gd name="T21" fmla="*/ 268 h 402"/>
                <a:gd name="T22" fmla="*/ 16 w 167"/>
                <a:gd name="T23" fmla="*/ 259 h 402"/>
                <a:gd name="T24" fmla="*/ 20 w 167"/>
                <a:gd name="T25" fmla="*/ 251 h 402"/>
                <a:gd name="T26" fmla="*/ 20 w 167"/>
                <a:gd name="T27" fmla="*/ 241 h 402"/>
                <a:gd name="T28" fmla="*/ 22 w 167"/>
                <a:gd name="T29" fmla="*/ 233 h 402"/>
                <a:gd name="T30" fmla="*/ 24 w 167"/>
                <a:gd name="T31" fmla="*/ 225 h 402"/>
                <a:gd name="T32" fmla="*/ 28 w 167"/>
                <a:gd name="T33" fmla="*/ 215 h 402"/>
                <a:gd name="T34" fmla="*/ 30 w 167"/>
                <a:gd name="T35" fmla="*/ 206 h 402"/>
                <a:gd name="T36" fmla="*/ 32 w 167"/>
                <a:gd name="T37" fmla="*/ 198 h 402"/>
                <a:gd name="T38" fmla="*/ 32 w 167"/>
                <a:gd name="T39" fmla="*/ 188 h 402"/>
                <a:gd name="T40" fmla="*/ 36 w 167"/>
                <a:gd name="T41" fmla="*/ 178 h 402"/>
                <a:gd name="T42" fmla="*/ 36 w 167"/>
                <a:gd name="T43" fmla="*/ 170 h 402"/>
                <a:gd name="T44" fmla="*/ 39 w 167"/>
                <a:gd name="T45" fmla="*/ 161 h 402"/>
                <a:gd name="T46" fmla="*/ 41 w 167"/>
                <a:gd name="T47" fmla="*/ 153 h 402"/>
                <a:gd name="T48" fmla="*/ 43 w 167"/>
                <a:gd name="T49" fmla="*/ 143 h 402"/>
                <a:gd name="T50" fmla="*/ 45 w 167"/>
                <a:gd name="T51" fmla="*/ 133 h 402"/>
                <a:gd name="T52" fmla="*/ 49 w 167"/>
                <a:gd name="T53" fmla="*/ 125 h 402"/>
                <a:gd name="T54" fmla="*/ 49 w 167"/>
                <a:gd name="T55" fmla="*/ 117 h 402"/>
                <a:gd name="T56" fmla="*/ 53 w 167"/>
                <a:gd name="T57" fmla="*/ 108 h 402"/>
                <a:gd name="T58" fmla="*/ 55 w 167"/>
                <a:gd name="T59" fmla="*/ 100 h 402"/>
                <a:gd name="T60" fmla="*/ 57 w 167"/>
                <a:gd name="T61" fmla="*/ 92 h 402"/>
                <a:gd name="T62" fmla="*/ 63 w 167"/>
                <a:gd name="T63" fmla="*/ 76 h 402"/>
                <a:gd name="T64" fmla="*/ 69 w 167"/>
                <a:gd name="T65" fmla="*/ 62 h 402"/>
                <a:gd name="T66" fmla="*/ 71 w 167"/>
                <a:gd name="T67" fmla="*/ 47 h 402"/>
                <a:gd name="T68" fmla="*/ 75 w 167"/>
                <a:gd name="T69" fmla="*/ 35 h 402"/>
                <a:gd name="T70" fmla="*/ 77 w 167"/>
                <a:gd name="T71" fmla="*/ 25 h 402"/>
                <a:gd name="T72" fmla="*/ 82 w 167"/>
                <a:gd name="T73" fmla="*/ 17 h 402"/>
                <a:gd name="T74" fmla="*/ 84 w 167"/>
                <a:gd name="T75" fmla="*/ 4 h 402"/>
                <a:gd name="T76" fmla="*/ 88 w 167"/>
                <a:gd name="T77" fmla="*/ 0 h 402"/>
                <a:gd name="T78" fmla="*/ 94 w 167"/>
                <a:gd name="T79" fmla="*/ 80 h 402"/>
                <a:gd name="T80" fmla="*/ 67 w 167"/>
                <a:gd name="T81" fmla="*/ 282 h 402"/>
                <a:gd name="T82" fmla="*/ 102 w 167"/>
                <a:gd name="T83" fmla="*/ 204 h 402"/>
                <a:gd name="T84" fmla="*/ 124 w 167"/>
                <a:gd name="T85" fmla="*/ 94 h 402"/>
                <a:gd name="T86" fmla="*/ 131 w 167"/>
                <a:gd name="T87" fmla="*/ 290 h 402"/>
                <a:gd name="T88" fmla="*/ 167 w 167"/>
                <a:gd name="T89" fmla="*/ 172 h 402"/>
                <a:gd name="T90" fmla="*/ 167 w 167"/>
                <a:gd name="T91" fmla="*/ 282 h 402"/>
                <a:gd name="T92" fmla="*/ 145 w 167"/>
                <a:gd name="T93" fmla="*/ 402 h 402"/>
                <a:gd name="T94" fmla="*/ 69 w 167"/>
                <a:gd name="T95" fmla="*/ 394 h 402"/>
                <a:gd name="T96" fmla="*/ 49 w 167"/>
                <a:gd name="T97" fmla="*/ 327 h 402"/>
                <a:gd name="T98" fmla="*/ 45 w 167"/>
                <a:gd name="T99" fmla="*/ 390 h 402"/>
                <a:gd name="T100" fmla="*/ 0 w 167"/>
                <a:gd name="T101" fmla="*/ 390 h 402"/>
                <a:gd name="T102" fmla="*/ 0 w 167"/>
                <a:gd name="T103" fmla="*/ 39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7" h="402">
                  <a:moveTo>
                    <a:pt x="0" y="390"/>
                  </a:moveTo>
                  <a:lnTo>
                    <a:pt x="0" y="384"/>
                  </a:lnTo>
                  <a:lnTo>
                    <a:pt x="2" y="372"/>
                  </a:lnTo>
                  <a:lnTo>
                    <a:pt x="2" y="363"/>
                  </a:lnTo>
                  <a:lnTo>
                    <a:pt x="2" y="353"/>
                  </a:lnTo>
                  <a:lnTo>
                    <a:pt x="4" y="341"/>
                  </a:lnTo>
                  <a:lnTo>
                    <a:pt x="8" y="331"/>
                  </a:lnTo>
                  <a:lnTo>
                    <a:pt x="10" y="315"/>
                  </a:lnTo>
                  <a:lnTo>
                    <a:pt x="12" y="300"/>
                  </a:lnTo>
                  <a:lnTo>
                    <a:pt x="14" y="284"/>
                  </a:lnTo>
                  <a:lnTo>
                    <a:pt x="16" y="268"/>
                  </a:lnTo>
                  <a:lnTo>
                    <a:pt x="16" y="259"/>
                  </a:lnTo>
                  <a:lnTo>
                    <a:pt x="20" y="251"/>
                  </a:lnTo>
                  <a:lnTo>
                    <a:pt x="20" y="241"/>
                  </a:lnTo>
                  <a:lnTo>
                    <a:pt x="22" y="233"/>
                  </a:lnTo>
                  <a:lnTo>
                    <a:pt x="24" y="225"/>
                  </a:lnTo>
                  <a:lnTo>
                    <a:pt x="28" y="215"/>
                  </a:lnTo>
                  <a:lnTo>
                    <a:pt x="30" y="206"/>
                  </a:lnTo>
                  <a:lnTo>
                    <a:pt x="32" y="198"/>
                  </a:lnTo>
                  <a:lnTo>
                    <a:pt x="32" y="188"/>
                  </a:lnTo>
                  <a:lnTo>
                    <a:pt x="36" y="178"/>
                  </a:lnTo>
                  <a:lnTo>
                    <a:pt x="36" y="170"/>
                  </a:lnTo>
                  <a:lnTo>
                    <a:pt x="39" y="161"/>
                  </a:lnTo>
                  <a:lnTo>
                    <a:pt x="41" y="153"/>
                  </a:lnTo>
                  <a:lnTo>
                    <a:pt x="43" y="143"/>
                  </a:lnTo>
                  <a:lnTo>
                    <a:pt x="45" y="133"/>
                  </a:lnTo>
                  <a:lnTo>
                    <a:pt x="49" y="125"/>
                  </a:lnTo>
                  <a:lnTo>
                    <a:pt x="49" y="117"/>
                  </a:lnTo>
                  <a:lnTo>
                    <a:pt x="53" y="108"/>
                  </a:lnTo>
                  <a:lnTo>
                    <a:pt x="55" y="100"/>
                  </a:lnTo>
                  <a:lnTo>
                    <a:pt x="57" y="92"/>
                  </a:lnTo>
                  <a:lnTo>
                    <a:pt x="63" y="76"/>
                  </a:lnTo>
                  <a:lnTo>
                    <a:pt x="69" y="62"/>
                  </a:lnTo>
                  <a:lnTo>
                    <a:pt x="71" y="47"/>
                  </a:lnTo>
                  <a:lnTo>
                    <a:pt x="75" y="35"/>
                  </a:lnTo>
                  <a:lnTo>
                    <a:pt x="77" y="25"/>
                  </a:lnTo>
                  <a:lnTo>
                    <a:pt x="82" y="17"/>
                  </a:lnTo>
                  <a:lnTo>
                    <a:pt x="84" y="4"/>
                  </a:lnTo>
                  <a:lnTo>
                    <a:pt x="88" y="0"/>
                  </a:lnTo>
                  <a:lnTo>
                    <a:pt x="94" y="80"/>
                  </a:lnTo>
                  <a:lnTo>
                    <a:pt x="67" y="282"/>
                  </a:lnTo>
                  <a:lnTo>
                    <a:pt x="102" y="204"/>
                  </a:lnTo>
                  <a:lnTo>
                    <a:pt x="124" y="94"/>
                  </a:lnTo>
                  <a:lnTo>
                    <a:pt x="131" y="290"/>
                  </a:lnTo>
                  <a:lnTo>
                    <a:pt x="167" y="172"/>
                  </a:lnTo>
                  <a:lnTo>
                    <a:pt x="167" y="282"/>
                  </a:lnTo>
                  <a:lnTo>
                    <a:pt x="145" y="402"/>
                  </a:lnTo>
                  <a:lnTo>
                    <a:pt x="69" y="394"/>
                  </a:lnTo>
                  <a:lnTo>
                    <a:pt x="49" y="327"/>
                  </a:lnTo>
                  <a:lnTo>
                    <a:pt x="45" y="390"/>
                  </a:lnTo>
                  <a:lnTo>
                    <a:pt x="0" y="390"/>
                  </a:lnTo>
                  <a:close/>
                </a:path>
              </a:pathLst>
            </a:custGeom>
            <a:solidFill>
              <a:srgbClr val="786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879" y="1314"/>
              <a:ext cx="751" cy="331"/>
            </a:xfrm>
            <a:custGeom>
              <a:avLst/>
              <a:gdLst>
                <a:gd name="T0" fmla="*/ 339 w 1503"/>
                <a:gd name="T1" fmla="*/ 0 h 663"/>
                <a:gd name="T2" fmla="*/ 372 w 1503"/>
                <a:gd name="T3" fmla="*/ 0 h 663"/>
                <a:gd name="T4" fmla="*/ 394 w 1503"/>
                <a:gd name="T5" fmla="*/ 0 h 663"/>
                <a:gd name="T6" fmla="*/ 419 w 1503"/>
                <a:gd name="T7" fmla="*/ 0 h 663"/>
                <a:gd name="T8" fmla="*/ 448 w 1503"/>
                <a:gd name="T9" fmla="*/ 0 h 663"/>
                <a:gd name="T10" fmla="*/ 484 w 1503"/>
                <a:gd name="T11" fmla="*/ 0 h 663"/>
                <a:gd name="T12" fmla="*/ 517 w 1503"/>
                <a:gd name="T13" fmla="*/ 0 h 663"/>
                <a:gd name="T14" fmla="*/ 556 w 1503"/>
                <a:gd name="T15" fmla="*/ 0 h 663"/>
                <a:gd name="T16" fmla="*/ 599 w 1503"/>
                <a:gd name="T17" fmla="*/ 2 h 663"/>
                <a:gd name="T18" fmla="*/ 640 w 1503"/>
                <a:gd name="T19" fmla="*/ 2 h 663"/>
                <a:gd name="T20" fmla="*/ 683 w 1503"/>
                <a:gd name="T21" fmla="*/ 2 h 663"/>
                <a:gd name="T22" fmla="*/ 726 w 1503"/>
                <a:gd name="T23" fmla="*/ 2 h 663"/>
                <a:gd name="T24" fmla="*/ 773 w 1503"/>
                <a:gd name="T25" fmla="*/ 4 h 663"/>
                <a:gd name="T26" fmla="*/ 820 w 1503"/>
                <a:gd name="T27" fmla="*/ 6 h 663"/>
                <a:gd name="T28" fmla="*/ 863 w 1503"/>
                <a:gd name="T29" fmla="*/ 6 h 663"/>
                <a:gd name="T30" fmla="*/ 910 w 1503"/>
                <a:gd name="T31" fmla="*/ 8 h 663"/>
                <a:gd name="T32" fmla="*/ 953 w 1503"/>
                <a:gd name="T33" fmla="*/ 10 h 663"/>
                <a:gd name="T34" fmla="*/ 996 w 1503"/>
                <a:gd name="T35" fmla="*/ 14 h 663"/>
                <a:gd name="T36" fmla="*/ 1037 w 1503"/>
                <a:gd name="T37" fmla="*/ 16 h 663"/>
                <a:gd name="T38" fmla="*/ 1076 w 1503"/>
                <a:gd name="T39" fmla="*/ 18 h 663"/>
                <a:gd name="T40" fmla="*/ 1114 w 1503"/>
                <a:gd name="T41" fmla="*/ 20 h 663"/>
                <a:gd name="T42" fmla="*/ 1149 w 1503"/>
                <a:gd name="T43" fmla="*/ 21 h 663"/>
                <a:gd name="T44" fmla="*/ 1180 w 1503"/>
                <a:gd name="T45" fmla="*/ 25 h 663"/>
                <a:gd name="T46" fmla="*/ 1210 w 1503"/>
                <a:gd name="T47" fmla="*/ 27 h 663"/>
                <a:gd name="T48" fmla="*/ 1239 w 1503"/>
                <a:gd name="T49" fmla="*/ 31 h 663"/>
                <a:gd name="T50" fmla="*/ 1266 w 1503"/>
                <a:gd name="T51" fmla="*/ 33 h 663"/>
                <a:gd name="T52" fmla="*/ 1292 w 1503"/>
                <a:gd name="T53" fmla="*/ 37 h 663"/>
                <a:gd name="T54" fmla="*/ 1329 w 1503"/>
                <a:gd name="T55" fmla="*/ 41 h 663"/>
                <a:gd name="T56" fmla="*/ 1366 w 1503"/>
                <a:gd name="T57" fmla="*/ 47 h 663"/>
                <a:gd name="T58" fmla="*/ 1397 w 1503"/>
                <a:gd name="T59" fmla="*/ 53 h 663"/>
                <a:gd name="T60" fmla="*/ 1421 w 1503"/>
                <a:gd name="T61" fmla="*/ 57 h 663"/>
                <a:gd name="T62" fmla="*/ 1446 w 1503"/>
                <a:gd name="T63" fmla="*/ 63 h 663"/>
                <a:gd name="T64" fmla="*/ 1452 w 1503"/>
                <a:gd name="T65" fmla="*/ 67 h 663"/>
                <a:gd name="T66" fmla="*/ 1456 w 1503"/>
                <a:gd name="T67" fmla="*/ 96 h 663"/>
                <a:gd name="T68" fmla="*/ 1460 w 1503"/>
                <a:gd name="T69" fmla="*/ 122 h 663"/>
                <a:gd name="T70" fmla="*/ 1464 w 1503"/>
                <a:gd name="T71" fmla="*/ 155 h 663"/>
                <a:gd name="T72" fmla="*/ 1470 w 1503"/>
                <a:gd name="T73" fmla="*/ 194 h 663"/>
                <a:gd name="T74" fmla="*/ 1476 w 1503"/>
                <a:gd name="T75" fmla="*/ 239 h 663"/>
                <a:gd name="T76" fmla="*/ 1478 w 1503"/>
                <a:gd name="T77" fmla="*/ 278 h 663"/>
                <a:gd name="T78" fmla="*/ 1483 w 1503"/>
                <a:gd name="T79" fmla="*/ 304 h 663"/>
                <a:gd name="T80" fmla="*/ 1483 w 1503"/>
                <a:gd name="T81" fmla="*/ 329 h 663"/>
                <a:gd name="T82" fmla="*/ 1487 w 1503"/>
                <a:gd name="T83" fmla="*/ 357 h 663"/>
                <a:gd name="T84" fmla="*/ 1489 w 1503"/>
                <a:gd name="T85" fmla="*/ 384 h 663"/>
                <a:gd name="T86" fmla="*/ 1493 w 1503"/>
                <a:gd name="T87" fmla="*/ 410 h 663"/>
                <a:gd name="T88" fmla="*/ 1495 w 1503"/>
                <a:gd name="T89" fmla="*/ 437 h 663"/>
                <a:gd name="T90" fmla="*/ 1497 w 1503"/>
                <a:gd name="T91" fmla="*/ 465 h 663"/>
                <a:gd name="T92" fmla="*/ 1497 w 1503"/>
                <a:gd name="T93" fmla="*/ 496 h 663"/>
                <a:gd name="T94" fmla="*/ 1501 w 1503"/>
                <a:gd name="T95" fmla="*/ 537 h 663"/>
                <a:gd name="T96" fmla="*/ 1503 w 1503"/>
                <a:gd name="T97" fmla="*/ 571 h 663"/>
                <a:gd name="T98" fmla="*/ 1503 w 1503"/>
                <a:gd name="T99" fmla="*/ 600 h 663"/>
                <a:gd name="T100" fmla="*/ 1503 w 1503"/>
                <a:gd name="T101" fmla="*/ 635 h 663"/>
                <a:gd name="T102" fmla="*/ 1503 w 1503"/>
                <a:gd name="T103" fmla="*/ 655 h 663"/>
                <a:gd name="T104" fmla="*/ 0 w 1503"/>
                <a:gd name="T105" fmla="*/ 663 h 663"/>
                <a:gd name="T106" fmla="*/ 149 w 1503"/>
                <a:gd name="T107" fmla="*/ 8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03" h="663">
                  <a:moveTo>
                    <a:pt x="331" y="0"/>
                  </a:moveTo>
                  <a:lnTo>
                    <a:pt x="335" y="0"/>
                  </a:lnTo>
                  <a:lnTo>
                    <a:pt x="339" y="0"/>
                  </a:lnTo>
                  <a:lnTo>
                    <a:pt x="349" y="0"/>
                  </a:lnTo>
                  <a:lnTo>
                    <a:pt x="358" y="0"/>
                  </a:lnTo>
                  <a:lnTo>
                    <a:pt x="372" y="0"/>
                  </a:lnTo>
                  <a:lnTo>
                    <a:pt x="378" y="0"/>
                  </a:lnTo>
                  <a:lnTo>
                    <a:pt x="386" y="0"/>
                  </a:lnTo>
                  <a:lnTo>
                    <a:pt x="394" y="0"/>
                  </a:lnTo>
                  <a:lnTo>
                    <a:pt x="403" y="0"/>
                  </a:lnTo>
                  <a:lnTo>
                    <a:pt x="411" y="0"/>
                  </a:lnTo>
                  <a:lnTo>
                    <a:pt x="419" y="0"/>
                  </a:lnTo>
                  <a:lnTo>
                    <a:pt x="429" y="0"/>
                  </a:lnTo>
                  <a:lnTo>
                    <a:pt x="439" y="0"/>
                  </a:lnTo>
                  <a:lnTo>
                    <a:pt x="448" y="0"/>
                  </a:lnTo>
                  <a:lnTo>
                    <a:pt x="460" y="0"/>
                  </a:lnTo>
                  <a:lnTo>
                    <a:pt x="470" y="0"/>
                  </a:lnTo>
                  <a:lnTo>
                    <a:pt x="484" y="0"/>
                  </a:lnTo>
                  <a:lnTo>
                    <a:pt x="493" y="0"/>
                  </a:lnTo>
                  <a:lnTo>
                    <a:pt x="505" y="0"/>
                  </a:lnTo>
                  <a:lnTo>
                    <a:pt x="517" y="0"/>
                  </a:lnTo>
                  <a:lnTo>
                    <a:pt x="531" y="0"/>
                  </a:lnTo>
                  <a:lnTo>
                    <a:pt x="542" y="0"/>
                  </a:lnTo>
                  <a:lnTo>
                    <a:pt x="556" y="0"/>
                  </a:lnTo>
                  <a:lnTo>
                    <a:pt x="570" y="0"/>
                  </a:lnTo>
                  <a:lnTo>
                    <a:pt x="585" y="2"/>
                  </a:lnTo>
                  <a:lnTo>
                    <a:pt x="599" y="2"/>
                  </a:lnTo>
                  <a:lnTo>
                    <a:pt x="613" y="2"/>
                  </a:lnTo>
                  <a:lnTo>
                    <a:pt x="626" y="2"/>
                  </a:lnTo>
                  <a:lnTo>
                    <a:pt x="640" y="2"/>
                  </a:lnTo>
                  <a:lnTo>
                    <a:pt x="654" y="2"/>
                  </a:lnTo>
                  <a:lnTo>
                    <a:pt x="667" y="2"/>
                  </a:lnTo>
                  <a:lnTo>
                    <a:pt x="683" y="2"/>
                  </a:lnTo>
                  <a:lnTo>
                    <a:pt x="699" y="2"/>
                  </a:lnTo>
                  <a:lnTo>
                    <a:pt x="712" y="2"/>
                  </a:lnTo>
                  <a:lnTo>
                    <a:pt x="726" y="2"/>
                  </a:lnTo>
                  <a:lnTo>
                    <a:pt x="742" y="2"/>
                  </a:lnTo>
                  <a:lnTo>
                    <a:pt x="757" y="4"/>
                  </a:lnTo>
                  <a:lnTo>
                    <a:pt x="773" y="4"/>
                  </a:lnTo>
                  <a:lnTo>
                    <a:pt x="787" y="6"/>
                  </a:lnTo>
                  <a:lnTo>
                    <a:pt x="802" y="6"/>
                  </a:lnTo>
                  <a:lnTo>
                    <a:pt x="820" y="6"/>
                  </a:lnTo>
                  <a:lnTo>
                    <a:pt x="832" y="6"/>
                  </a:lnTo>
                  <a:lnTo>
                    <a:pt x="849" y="6"/>
                  </a:lnTo>
                  <a:lnTo>
                    <a:pt x="863" y="6"/>
                  </a:lnTo>
                  <a:lnTo>
                    <a:pt x="879" y="6"/>
                  </a:lnTo>
                  <a:lnTo>
                    <a:pt x="893" y="6"/>
                  </a:lnTo>
                  <a:lnTo>
                    <a:pt x="910" y="8"/>
                  </a:lnTo>
                  <a:lnTo>
                    <a:pt x="924" y="8"/>
                  </a:lnTo>
                  <a:lnTo>
                    <a:pt x="939" y="10"/>
                  </a:lnTo>
                  <a:lnTo>
                    <a:pt x="953" y="10"/>
                  </a:lnTo>
                  <a:lnTo>
                    <a:pt x="969" y="12"/>
                  </a:lnTo>
                  <a:lnTo>
                    <a:pt x="983" y="12"/>
                  </a:lnTo>
                  <a:lnTo>
                    <a:pt x="996" y="14"/>
                  </a:lnTo>
                  <a:lnTo>
                    <a:pt x="1010" y="14"/>
                  </a:lnTo>
                  <a:lnTo>
                    <a:pt x="1024" y="14"/>
                  </a:lnTo>
                  <a:lnTo>
                    <a:pt x="1037" y="16"/>
                  </a:lnTo>
                  <a:lnTo>
                    <a:pt x="1053" y="18"/>
                  </a:lnTo>
                  <a:lnTo>
                    <a:pt x="1065" y="18"/>
                  </a:lnTo>
                  <a:lnTo>
                    <a:pt x="1076" y="18"/>
                  </a:lnTo>
                  <a:lnTo>
                    <a:pt x="1088" y="18"/>
                  </a:lnTo>
                  <a:lnTo>
                    <a:pt x="1102" y="20"/>
                  </a:lnTo>
                  <a:lnTo>
                    <a:pt x="1114" y="20"/>
                  </a:lnTo>
                  <a:lnTo>
                    <a:pt x="1125" y="20"/>
                  </a:lnTo>
                  <a:lnTo>
                    <a:pt x="1135" y="20"/>
                  </a:lnTo>
                  <a:lnTo>
                    <a:pt x="1149" y="21"/>
                  </a:lnTo>
                  <a:lnTo>
                    <a:pt x="1159" y="21"/>
                  </a:lnTo>
                  <a:lnTo>
                    <a:pt x="1168" y="23"/>
                  </a:lnTo>
                  <a:lnTo>
                    <a:pt x="1180" y="25"/>
                  </a:lnTo>
                  <a:lnTo>
                    <a:pt x="1190" y="25"/>
                  </a:lnTo>
                  <a:lnTo>
                    <a:pt x="1200" y="25"/>
                  </a:lnTo>
                  <a:lnTo>
                    <a:pt x="1210" y="27"/>
                  </a:lnTo>
                  <a:lnTo>
                    <a:pt x="1219" y="29"/>
                  </a:lnTo>
                  <a:lnTo>
                    <a:pt x="1231" y="31"/>
                  </a:lnTo>
                  <a:lnTo>
                    <a:pt x="1239" y="31"/>
                  </a:lnTo>
                  <a:lnTo>
                    <a:pt x="1249" y="31"/>
                  </a:lnTo>
                  <a:lnTo>
                    <a:pt x="1258" y="33"/>
                  </a:lnTo>
                  <a:lnTo>
                    <a:pt x="1266" y="33"/>
                  </a:lnTo>
                  <a:lnTo>
                    <a:pt x="1274" y="33"/>
                  </a:lnTo>
                  <a:lnTo>
                    <a:pt x="1284" y="35"/>
                  </a:lnTo>
                  <a:lnTo>
                    <a:pt x="1292" y="37"/>
                  </a:lnTo>
                  <a:lnTo>
                    <a:pt x="1300" y="39"/>
                  </a:lnTo>
                  <a:lnTo>
                    <a:pt x="1313" y="39"/>
                  </a:lnTo>
                  <a:lnTo>
                    <a:pt x="1329" y="41"/>
                  </a:lnTo>
                  <a:lnTo>
                    <a:pt x="1343" y="43"/>
                  </a:lnTo>
                  <a:lnTo>
                    <a:pt x="1356" y="47"/>
                  </a:lnTo>
                  <a:lnTo>
                    <a:pt x="1366" y="47"/>
                  </a:lnTo>
                  <a:lnTo>
                    <a:pt x="1378" y="49"/>
                  </a:lnTo>
                  <a:lnTo>
                    <a:pt x="1388" y="49"/>
                  </a:lnTo>
                  <a:lnTo>
                    <a:pt x="1397" y="53"/>
                  </a:lnTo>
                  <a:lnTo>
                    <a:pt x="1405" y="53"/>
                  </a:lnTo>
                  <a:lnTo>
                    <a:pt x="1415" y="55"/>
                  </a:lnTo>
                  <a:lnTo>
                    <a:pt x="1421" y="57"/>
                  </a:lnTo>
                  <a:lnTo>
                    <a:pt x="1429" y="59"/>
                  </a:lnTo>
                  <a:lnTo>
                    <a:pt x="1437" y="61"/>
                  </a:lnTo>
                  <a:lnTo>
                    <a:pt x="1446" y="63"/>
                  </a:lnTo>
                  <a:lnTo>
                    <a:pt x="1450" y="65"/>
                  </a:lnTo>
                  <a:lnTo>
                    <a:pt x="1452" y="67"/>
                  </a:lnTo>
                  <a:lnTo>
                    <a:pt x="1452" y="72"/>
                  </a:lnTo>
                  <a:lnTo>
                    <a:pt x="1454" y="82"/>
                  </a:lnTo>
                  <a:lnTo>
                    <a:pt x="1456" y="96"/>
                  </a:lnTo>
                  <a:lnTo>
                    <a:pt x="1456" y="104"/>
                  </a:lnTo>
                  <a:lnTo>
                    <a:pt x="1458" y="112"/>
                  </a:lnTo>
                  <a:lnTo>
                    <a:pt x="1460" y="122"/>
                  </a:lnTo>
                  <a:lnTo>
                    <a:pt x="1462" y="133"/>
                  </a:lnTo>
                  <a:lnTo>
                    <a:pt x="1464" y="143"/>
                  </a:lnTo>
                  <a:lnTo>
                    <a:pt x="1464" y="155"/>
                  </a:lnTo>
                  <a:lnTo>
                    <a:pt x="1466" y="169"/>
                  </a:lnTo>
                  <a:lnTo>
                    <a:pt x="1470" y="182"/>
                  </a:lnTo>
                  <a:lnTo>
                    <a:pt x="1470" y="194"/>
                  </a:lnTo>
                  <a:lnTo>
                    <a:pt x="1472" y="208"/>
                  </a:lnTo>
                  <a:lnTo>
                    <a:pt x="1472" y="223"/>
                  </a:lnTo>
                  <a:lnTo>
                    <a:pt x="1476" y="239"/>
                  </a:lnTo>
                  <a:lnTo>
                    <a:pt x="1478" y="253"/>
                  </a:lnTo>
                  <a:lnTo>
                    <a:pt x="1478" y="271"/>
                  </a:lnTo>
                  <a:lnTo>
                    <a:pt x="1478" y="278"/>
                  </a:lnTo>
                  <a:lnTo>
                    <a:pt x="1480" y="286"/>
                  </a:lnTo>
                  <a:lnTo>
                    <a:pt x="1482" y="296"/>
                  </a:lnTo>
                  <a:lnTo>
                    <a:pt x="1483" y="304"/>
                  </a:lnTo>
                  <a:lnTo>
                    <a:pt x="1483" y="312"/>
                  </a:lnTo>
                  <a:lnTo>
                    <a:pt x="1483" y="322"/>
                  </a:lnTo>
                  <a:lnTo>
                    <a:pt x="1483" y="329"/>
                  </a:lnTo>
                  <a:lnTo>
                    <a:pt x="1485" y="337"/>
                  </a:lnTo>
                  <a:lnTo>
                    <a:pt x="1485" y="347"/>
                  </a:lnTo>
                  <a:lnTo>
                    <a:pt x="1487" y="357"/>
                  </a:lnTo>
                  <a:lnTo>
                    <a:pt x="1489" y="365"/>
                  </a:lnTo>
                  <a:lnTo>
                    <a:pt x="1489" y="374"/>
                  </a:lnTo>
                  <a:lnTo>
                    <a:pt x="1489" y="384"/>
                  </a:lnTo>
                  <a:lnTo>
                    <a:pt x="1489" y="392"/>
                  </a:lnTo>
                  <a:lnTo>
                    <a:pt x="1491" y="402"/>
                  </a:lnTo>
                  <a:lnTo>
                    <a:pt x="1493" y="410"/>
                  </a:lnTo>
                  <a:lnTo>
                    <a:pt x="1493" y="420"/>
                  </a:lnTo>
                  <a:lnTo>
                    <a:pt x="1493" y="429"/>
                  </a:lnTo>
                  <a:lnTo>
                    <a:pt x="1495" y="437"/>
                  </a:lnTo>
                  <a:lnTo>
                    <a:pt x="1497" y="449"/>
                  </a:lnTo>
                  <a:lnTo>
                    <a:pt x="1497" y="457"/>
                  </a:lnTo>
                  <a:lnTo>
                    <a:pt x="1497" y="465"/>
                  </a:lnTo>
                  <a:lnTo>
                    <a:pt x="1497" y="473"/>
                  </a:lnTo>
                  <a:lnTo>
                    <a:pt x="1497" y="482"/>
                  </a:lnTo>
                  <a:lnTo>
                    <a:pt x="1497" y="496"/>
                  </a:lnTo>
                  <a:lnTo>
                    <a:pt x="1499" y="512"/>
                  </a:lnTo>
                  <a:lnTo>
                    <a:pt x="1499" y="524"/>
                  </a:lnTo>
                  <a:lnTo>
                    <a:pt x="1501" y="537"/>
                  </a:lnTo>
                  <a:lnTo>
                    <a:pt x="1501" y="549"/>
                  </a:lnTo>
                  <a:lnTo>
                    <a:pt x="1503" y="563"/>
                  </a:lnTo>
                  <a:lnTo>
                    <a:pt x="1503" y="571"/>
                  </a:lnTo>
                  <a:lnTo>
                    <a:pt x="1503" y="582"/>
                  </a:lnTo>
                  <a:lnTo>
                    <a:pt x="1503" y="590"/>
                  </a:lnTo>
                  <a:lnTo>
                    <a:pt x="1503" y="600"/>
                  </a:lnTo>
                  <a:lnTo>
                    <a:pt x="1503" y="614"/>
                  </a:lnTo>
                  <a:lnTo>
                    <a:pt x="1503" y="627"/>
                  </a:lnTo>
                  <a:lnTo>
                    <a:pt x="1503" y="635"/>
                  </a:lnTo>
                  <a:lnTo>
                    <a:pt x="1503" y="643"/>
                  </a:lnTo>
                  <a:lnTo>
                    <a:pt x="1503" y="649"/>
                  </a:lnTo>
                  <a:lnTo>
                    <a:pt x="1503" y="655"/>
                  </a:lnTo>
                  <a:lnTo>
                    <a:pt x="1503" y="661"/>
                  </a:lnTo>
                  <a:lnTo>
                    <a:pt x="1503" y="663"/>
                  </a:lnTo>
                  <a:lnTo>
                    <a:pt x="0" y="663"/>
                  </a:lnTo>
                  <a:lnTo>
                    <a:pt x="22" y="533"/>
                  </a:lnTo>
                  <a:lnTo>
                    <a:pt x="92" y="286"/>
                  </a:lnTo>
                  <a:lnTo>
                    <a:pt x="149" y="8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002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865" y="1301"/>
              <a:ext cx="727" cy="344"/>
            </a:xfrm>
            <a:custGeom>
              <a:avLst/>
              <a:gdLst>
                <a:gd name="T0" fmla="*/ 145 w 1454"/>
                <a:gd name="T1" fmla="*/ 18 h 689"/>
                <a:gd name="T2" fmla="*/ 143 w 1454"/>
                <a:gd name="T3" fmla="*/ 24 h 689"/>
                <a:gd name="T4" fmla="*/ 135 w 1454"/>
                <a:gd name="T5" fmla="*/ 46 h 689"/>
                <a:gd name="T6" fmla="*/ 129 w 1454"/>
                <a:gd name="T7" fmla="*/ 59 h 689"/>
                <a:gd name="T8" fmla="*/ 123 w 1454"/>
                <a:gd name="T9" fmla="*/ 77 h 689"/>
                <a:gd name="T10" fmla="*/ 117 w 1454"/>
                <a:gd name="T11" fmla="*/ 98 h 689"/>
                <a:gd name="T12" fmla="*/ 109 w 1454"/>
                <a:gd name="T13" fmla="*/ 122 h 689"/>
                <a:gd name="T14" fmla="*/ 102 w 1454"/>
                <a:gd name="T15" fmla="*/ 148 h 689"/>
                <a:gd name="T16" fmla="*/ 94 w 1454"/>
                <a:gd name="T17" fmla="*/ 175 h 689"/>
                <a:gd name="T18" fmla="*/ 86 w 1454"/>
                <a:gd name="T19" fmla="*/ 204 h 689"/>
                <a:gd name="T20" fmla="*/ 82 w 1454"/>
                <a:gd name="T21" fmla="*/ 220 h 689"/>
                <a:gd name="T22" fmla="*/ 78 w 1454"/>
                <a:gd name="T23" fmla="*/ 238 h 689"/>
                <a:gd name="T24" fmla="*/ 70 w 1454"/>
                <a:gd name="T25" fmla="*/ 271 h 689"/>
                <a:gd name="T26" fmla="*/ 64 w 1454"/>
                <a:gd name="T27" fmla="*/ 289 h 689"/>
                <a:gd name="T28" fmla="*/ 62 w 1454"/>
                <a:gd name="T29" fmla="*/ 306 h 689"/>
                <a:gd name="T30" fmla="*/ 57 w 1454"/>
                <a:gd name="T31" fmla="*/ 324 h 689"/>
                <a:gd name="T32" fmla="*/ 55 w 1454"/>
                <a:gd name="T33" fmla="*/ 344 h 689"/>
                <a:gd name="T34" fmla="*/ 51 w 1454"/>
                <a:gd name="T35" fmla="*/ 363 h 689"/>
                <a:gd name="T36" fmla="*/ 49 w 1454"/>
                <a:gd name="T37" fmla="*/ 383 h 689"/>
                <a:gd name="T38" fmla="*/ 45 w 1454"/>
                <a:gd name="T39" fmla="*/ 402 h 689"/>
                <a:gd name="T40" fmla="*/ 39 w 1454"/>
                <a:gd name="T41" fmla="*/ 420 h 689"/>
                <a:gd name="T42" fmla="*/ 37 w 1454"/>
                <a:gd name="T43" fmla="*/ 436 h 689"/>
                <a:gd name="T44" fmla="*/ 33 w 1454"/>
                <a:gd name="T45" fmla="*/ 455 h 689"/>
                <a:gd name="T46" fmla="*/ 29 w 1454"/>
                <a:gd name="T47" fmla="*/ 487 h 689"/>
                <a:gd name="T48" fmla="*/ 23 w 1454"/>
                <a:gd name="T49" fmla="*/ 516 h 689"/>
                <a:gd name="T50" fmla="*/ 17 w 1454"/>
                <a:gd name="T51" fmla="*/ 544 h 689"/>
                <a:gd name="T52" fmla="*/ 14 w 1454"/>
                <a:gd name="T53" fmla="*/ 569 h 689"/>
                <a:gd name="T54" fmla="*/ 12 w 1454"/>
                <a:gd name="T55" fmla="*/ 591 h 689"/>
                <a:gd name="T56" fmla="*/ 10 w 1454"/>
                <a:gd name="T57" fmla="*/ 612 h 689"/>
                <a:gd name="T58" fmla="*/ 4 w 1454"/>
                <a:gd name="T59" fmla="*/ 628 h 689"/>
                <a:gd name="T60" fmla="*/ 4 w 1454"/>
                <a:gd name="T61" fmla="*/ 644 h 689"/>
                <a:gd name="T62" fmla="*/ 2 w 1454"/>
                <a:gd name="T63" fmla="*/ 667 h 689"/>
                <a:gd name="T64" fmla="*/ 0 w 1454"/>
                <a:gd name="T65" fmla="*/ 681 h 689"/>
                <a:gd name="T66" fmla="*/ 0 w 1454"/>
                <a:gd name="T67" fmla="*/ 689 h 689"/>
                <a:gd name="T68" fmla="*/ 186 w 1454"/>
                <a:gd name="T69" fmla="*/ 85 h 689"/>
                <a:gd name="T70" fmla="*/ 1454 w 1454"/>
                <a:gd name="T71" fmla="*/ 87 h 689"/>
                <a:gd name="T72" fmla="*/ 307 w 1454"/>
                <a:gd name="T73" fmla="*/ 0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54" h="689">
                  <a:moveTo>
                    <a:pt x="307" y="0"/>
                  </a:moveTo>
                  <a:lnTo>
                    <a:pt x="145" y="18"/>
                  </a:lnTo>
                  <a:lnTo>
                    <a:pt x="143" y="18"/>
                  </a:lnTo>
                  <a:lnTo>
                    <a:pt x="143" y="24"/>
                  </a:lnTo>
                  <a:lnTo>
                    <a:pt x="137" y="32"/>
                  </a:lnTo>
                  <a:lnTo>
                    <a:pt x="135" y="46"/>
                  </a:lnTo>
                  <a:lnTo>
                    <a:pt x="131" y="51"/>
                  </a:lnTo>
                  <a:lnTo>
                    <a:pt x="129" y="59"/>
                  </a:lnTo>
                  <a:lnTo>
                    <a:pt x="125" y="67"/>
                  </a:lnTo>
                  <a:lnTo>
                    <a:pt x="123" y="77"/>
                  </a:lnTo>
                  <a:lnTo>
                    <a:pt x="119" y="85"/>
                  </a:lnTo>
                  <a:lnTo>
                    <a:pt x="117" y="98"/>
                  </a:lnTo>
                  <a:lnTo>
                    <a:pt x="113" y="108"/>
                  </a:lnTo>
                  <a:lnTo>
                    <a:pt x="109" y="122"/>
                  </a:lnTo>
                  <a:lnTo>
                    <a:pt x="105" y="134"/>
                  </a:lnTo>
                  <a:lnTo>
                    <a:pt x="102" y="148"/>
                  </a:lnTo>
                  <a:lnTo>
                    <a:pt x="98" y="161"/>
                  </a:lnTo>
                  <a:lnTo>
                    <a:pt x="94" y="175"/>
                  </a:lnTo>
                  <a:lnTo>
                    <a:pt x="90" y="189"/>
                  </a:lnTo>
                  <a:lnTo>
                    <a:pt x="86" y="204"/>
                  </a:lnTo>
                  <a:lnTo>
                    <a:pt x="84" y="212"/>
                  </a:lnTo>
                  <a:lnTo>
                    <a:pt x="82" y="220"/>
                  </a:lnTo>
                  <a:lnTo>
                    <a:pt x="78" y="230"/>
                  </a:lnTo>
                  <a:lnTo>
                    <a:pt x="78" y="238"/>
                  </a:lnTo>
                  <a:lnTo>
                    <a:pt x="74" y="253"/>
                  </a:lnTo>
                  <a:lnTo>
                    <a:pt x="70" y="271"/>
                  </a:lnTo>
                  <a:lnTo>
                    <a:pt x="66" y="279"/>
                  </a:lnTo>
                  <a:lnTo>
                    <a:pt x="64" y="289"/>
                  </a:lnTo>
                  <a:lnTo>
                    <a:pt x="64" y="297"/>
                  </a:lnTo>
                  <a:lnTo>
                    <a:pt x="62" y="306"/>
                  </a:lnTo>
                  <a:lnTo>
                    <a:pt x="59" y="316"/>
                  </a:lnTo>
                  <a:lnTo>
                    <a:pt x="57" y="324"/>
                  </a:lnTo>
                  <a:lnTo>
                    <a:pt x="57" y="334"/>
                  </a:lnTo>
                  <a:lnTo>
                    <a:pt x="55" y="344"/>
                  </a:lnTo>
                  <a:lnTo>
                    <a:pt x="51" y="351"/>
                  </a:lnTo>
                  <a:lnTo>
                    <a:pt x="51" y="363"/>
                  </a:lnTo>
                  <a:lnTo>
                    <a:pt x="49" y="373"/>
                  </a:lnTo>
                  <a:lnTo>
                    <a:pt x="49" y="383"/>
                  </a:lnTo>
                  <a:lnTo>
                    <a:pt x="45" y="393"/>
                  </a:lnTo>
                  <a:lnTo>
                    <a:pt x="45" y="402"/>
                  </a:lnTo>
                  <a:lnTo>
                    <a:pt x="41" y="410"/>
                  </a:lnTo>
                  <a:lnTo>
                    <a:pt x="39" y="420"/>
                  </a:lnTo>
                  <a:lnTo>
                    <a:pt x="37" y="428"/>
                  </a:lnTo>
                  <a:lnTo>
                    <a:pt x="37" y="436"/>
                  </a:lnTo>
                  <a:lnTo>
                    <a:pt x="33" y="446"/>
                  </a:lnTo>
                  <a:lnTo>
                    <a:pt x="33" y="455"/>
                  </a:lnTo>
                  <a:lnTo>
                    <a:pt x="31" y="471"/>
                  </a:lnTo>
                  <a:lnTo>
                    <a:pt x="29" y="487"/>
                  </a:lnTo>
                  <a:lnTo>
                    <a:pt x="25" y="502"/>
                  </a:lnTo>
                  <a:lnTo>
                    <a:pt x="23" y="516"/>
                  </a:lnTo>
                  <a:lnTo>
                    <a:pt x="19" y="530"/>
                  </a:lnTo>
                  <a:lnTo>
                    <a:pt x="17" y="544"/>
                  </a:lnTo>
                  <a:lnTo>
                    <a:pt x="15" y="555"/>
                  </a:lnTo>
                  <a:lnTo>
                    <a:pt x="14" y="569"/>
                  </a:lnTo>
                  <a:lnTo>
                    <a:pt x="12" y="579"/>
                  </a:lnTo>
                  <a:lnTo>
                    <a:pt x="12" y="591"/>
                  </a:lnTo>
                  <a:lnTo>
                    <a:pt x="10" y="602"/>
                  </a:lnTo>
                  <a:lnTo>
                    <a:pt x="10" y="612"/>
                  </a:lnTo>
                  <a:lnTo>
                    <a:pt x="6" y="620"/>
                  </a:lnTo>
                  <a:lnTo>
                    <a:pt x="4" y="628"/>
                  </a:lnTo>
                  <a:lnTo>
                    <a:pt x="4" y="636"/>
                  </a:lnTo>
                  <a:lnTo>
                    <a:pt x="4" y="644"/>
                  </a:lnTo>
                  <a:lnTo>
                    <a:pt x="2" y="655"/>
                  </a:lnTo>
                  <a:lnTo>
                    <a:pt x="2" y="667"/>
                  </a:lnTo>
                  <a:lnTo>
                    <a:pt x="0" y="675"/>
                  </a:lnTo>
                  <a:lnTo>
                    <a:pt x="0" y="681"/>
                  </a:lnTo>
                  <a:lnTo>
                    <a:pt x="0" y="685"/>
                  </a:lnTo>
                  <a:lnTo>
                    <a:pt x="0" y="689"/>
                  </a:lnTo>
                  <a:lnTo>
                    <a:pt x="72" y="689"/>
                  </a:lnTo>
                  <a:lnTo>
                    <a:pt x="186" y="85"/>
                  </a:lnTo>
                  <a:lnTo>
                    <a:pt x="274" y="124"/>
                  </a:lnTo>
                  <a:lnTo>
                    <a:pt x="1454" y="87"/>
                  </a:lnTo>
                  <a:lnTo>
                    <a:pt x="1137" y="34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638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1808" y="1448"/>
              <a:ext cx="86" cy="197"/>
            </a:xfrm>
            <a:custGeom>
              <a:avLst/>
              <a:gdLst>
                <a:gd name="T0" fmla="*/ 100 w 172"/>
                <a:gd name="T1" fmla="*/ 0 h 394"/>
                <a:gd name="T2" fmla="*/ 98 w 172"/>
                <a:gd name="T3" fmla="*/ 2 h 394"/>
                <a:gd name="T4" fmla="*/ 96 w 172"/>
                <a:gd name="T5" fmla="*/ 11 h 394"/>
                <a:gd name="T6" fmla="*/ 92 w 172"/>
                <a:gd name="T7" fmla="*/ 15 h 394"/>
                <a:gd name="T8" fmla="*/ 90 w 172"/>
                <a:gd name="T9" fmla="*/ 25 h 394"/>
                <a:gd name="T10" fmla="*/ 86 w 172"/>
                <a:gd name="T11" fmla="*/ 35 h 394"/>
                <a:gd name="T12" fmla="*/ 84 w 172"/>
                <a:gd name="T13" fmla="*/ 47 h 394"/>
                <a:gd name="T14" fmla="*/ 80 w 172"/>
                <a:gd name="T15" fmla="*/ 55 h 394"/>
                <a:gd name="T16" fmla="*/ 76 w 172"/>
                <a:gd name="T17" fmla="*/ 68 h 394"/>
                <a:gd name="T18" fmla="*/ 71 w 172"/>
                <a:gd name="T19" fmla="*/ 82 h 394"/>
                <a:gd name="T20" fmla="*/ 69 w 172"/>
                <a:gd name="T21" fmla="*/ 98 h 394"/>
                <a:gd name="T22" fmla="*/ 65 w 172"/>
                <a:gd name="T23" fmla="*/ 113 h 394"/>
                <a:gd name="T24" fmla="*/ 59 w 172"/>
                <a:gd name="T25" fmla="*/ 129 h 394"/>
                <a:gd name="T26" fmla="*/ 57 w 172"/>
                <a:gd name="T27" fmla="*/ 139 h 394"/>
                <a:gd name="T28" fmla="*/ 55 w 172"/>
                <a:gd name="T29" fmla="*/ 149 h 394"/>
                <a:gd name="T30" fmla="*/ 53 w 172"/>
                <a:gd name="T31" fmla="*/ 156 h 394"/>
                <a:gd name="T32" fmla="*/ 51 w 172"/>
                <a:gd name="T33" fmla="*/ 168 h 394"/>
                <a:gd name="T34" fmla="*/ 49 w 172"/>
                <a:gd name="T35" fmla="*/ 176 h 394"/>
                <a:gd name="T36" fmla="*/ 45 w 172"/>
                <a:gd name="T37" fmla="*/ 186 h 394"/>
                <a:gd name="T38" fmla="*/ 43 w 172"/>
                <a:gd name="T39" fmla="*/ 196 h 394"/>
                <a:gd name="T40" fmla="*/ 41 w 172"/>
                <a:gd name="T41" fmla="*/ 206 h 394"/>
                <a:gd name="T42" fmla="*/ 39 w 172"/>
                <a:gd name="T43" fmla="*/ 215 h 394"/>
                <a:gd name="T44" fmla="*/ 37 w 172"/>
                <a:gd name="T45" fmla="*/ 223 h 394"/>
                <a:gd name="T46" fmla="*/ 33 w 172"/>
                <a:gd name="T47" fmla="*/ 235 h 394"/>
                <a:gd name="T48" fmla="*/ 31 w 172"/>
                <a:gd name="T49" fmla="*/ 245 h 394"/>
                <a:gd name="T50" fmla="*/ 30 w 172"/>
                <a:gd name="T51" fmla="*/ 255 h 394"/>
                <a:gd name="T52" fmla="*/ 28 w 172"/>
                <a:gd name="T53" fmla="*/ 262 h 394"/>
                <a:gd name="T54" fmla="*/ 26 w 172"/>
                <a:gd name="T55" fmla="*/ 272 h 394"/>
                <a:gd name="T56" fmla="*/ 24 w 172"/>
                <a:gd name="T57" fmla="*/ 280 h 394"/>
                <a:gd name="T58" fmla="*/ 20 w 172"/>
                <a:gd name="T59" fmla="*/ 290 h 394"/>
                <a:gd name="T60" fmla="*/ 20 w 172"/>
                <a:gd name="T61" fmla="*/ 300 h 394"/>
                <a:gd name="T62" fmla="*/ 16 w 172"/>
                <a:gd name="T63" fmla="*/ 307 h 394"/>
                <a:gd name="T64" fmla="*/ 16 w 172"/>
                <a:gd name="T65" fmla="*/ 317 h 394"/>
                <a:gd name="T66" fmla="*/ 12 w 172"/>
                <a:gd name="T67" fmla="*/ 331 h 394"/>
                <a:gd name="T68" fmla="*/ 6 w 172"/>
                <a:gd name="T69" fmla="*/ 347 h 394"/>
                <a:gd name="T70" fmla="*/ 4 w 172"/>
                <a:gd name="T71" fmla="*/ 358 h 394"/>
                <a:gd name="T72" fmla="*/ 2 w 172"/>
                <a:gd name="T73" fmla="*/ 370 h 394"/>
                <a:gd name="T74" fmla="*/ 0 w 172"/>
                <a:gd name="T75" fmla="*/ 378 h 394"/>
                <a:gd name="T76" fmla="*/ 0 w 172"/>
                <a:gd name="T77" fmla="*/ 386 h 394"/>
                <a:gd name="T78" fmla="*/ 0 w 172"/>
                <a:gd name="T79" fmla="*/ 390 h 394"/>
                <a:gd name="T80" fmla="*/ 0 w 172"/>
                <a:gd name="T81" fmla="*/ 394 h 394"/>
                <a:gd name="T82" fmla="*/ 47 w 172"/>
                <a:gd name="T83" fmla="*/ 394 h 394"/>
                <a:gd name="T84" fmla="*/ 104 w 172"/>
                <a:gd name="T85" fmla="*/ 180 h 394"/>
                <a:gd name="T86" fmla="*/ 172 w 172"/>
                <a:gd name="T87" fmla="*/ 21 h 394"/>
                <a:gd name="T88" fmla="*/ 100 w 172"/>
                <a:gd name="T89" fmla="*/ 0 h 394"/>
                <a:gd name="T90" fmla="*/ 100 w 172"/>
                <a:gd name="T91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2" h="394">
                  <a:moveTo>
                    <a:pt x="100" y="0"/>
                  </a:moveTo>
                  <a:lnTo>
                    <a:pt x="98" y="2"/>
                  </a:lnTo>
                  <a:lnTo>
                    <a:pt x="96" y="11"/>
                  </a:lnTo>
                  <a:lnTo>
                    <a:pt x="92" y="15"/>
                  </a:lnTo>
                  <a:lnTo>
                    <a:pt x="90" y="25"/>
                  </a:lnTo>
                  <a:lnTo>
                    <a:pt x="86" y="35"/>
                  </a:lnTo>
                  <a:lnTo>
                    <a:pt x="84" y="47"/>
                  </a:lnTo>
                  <a:lnTo>
                    <a:pt x="80" y="55"/>
                  </a:lnTo>
                  <a:lnTo>
                    <a:pt x="76" y="68"/>
                  </a:lnTo>
                  <a:lnTo>
                    <a:pt x="71" y="82"/>
                  </a:lnTo>
                  <a:lnTo>
                    <a:pt x="69" y="98"/>
                  </a:lnTo>
                  <a:lnTo>
                    <a:pt x="65" y="113"/>
                  </a:lnTo>
                  <a:lnTo>
                    <a:pt x="59" y="129"/>
                  </a:lnTo>
                  <a:lnTo>
                    <a:pt x="57" y="139"/>
                  </a:lnTo>
                  <a:lnTo>
                    <a:pt x="55" y="149"/>
                  </a:lnTo>
                  <a:lnTo>
                    <a:pt x="53" y="156"/>
                  </a:lnTo>
                  <a:lnTo>
                    <a:pt x="51" y="168"/>
                  </a:lnTo>
                  <a:lnTo>
                    <a:pt x="49" y="176"/>
                  </a:lnTo>
                  <a:lnTo>
                    <a:pt x="45" y="186"/>
                  </a:lnTo>
                  <a:lnTo>
                    <a:pt x="43" y="196"/>
                  </a:lnTo>
                  <a:lnTo>
                    <a:pt x="41" y="206"/>
                  </a:lnTo>
                  <a:lnTo>
                    <a:pt x="39" y="215"/>
                  </a:lnTo>
                  <a:lnTo>
                    <a:pt x="37" y="223"/>
                  </a:lnTo>
                  <a:lnTo>
                    <a:pt x="33" y="235"/>
                  </a:lnTo>
                  <a:lnTo>
                    <a:pt x="31" y="245"/>
                  </a:lnTo>
                  <a:lnTo>
                    <a:pt x="30" y="255"/>
                  </a:lnTo>
                  <a:lnTo>
                    <a:pt x="28" y="262"/>
                  </a:lnTo>
                  <a:lnTo>
                    <a:pt x="26" y="272"/>
                  </a:lnTo>
                  <a:lnTo>
                    <a:pt x="24" y="280"/>
                  </a:lnTo>
                  <a:lnTo>
                    <a:pt x="20" y="290"/>
                  </a:lnTo>
                  <a:lnTo>
                    <a:pt x="20" y="300"/>
                  </a:lnTo>
                  <a:lnTo>
                    <a:pt x="16" y="307"/>
                  </a:lnTo>
                  <a:lnTo>
                    <a:pt x="16" y="317"/>
                  </a:lnTo>
                  <a:lnTo>
                    <a:pt x="12" y="331"/>
                  </a:lnTo>
                  <a:lnTo>
                    <a:pt x="6" y="347"/>
                  </a:lnTo>
                  <a:lnTo>
                    <a:pt x="4" y="358"/>
                  </a:lnTo>
                  <a:lnTo>
                    <a:pt x="2" y="370"/>
                  </a:lnTo>
                  <a:lnTo>
                    <a:pt x="0" y="378"/>
                  </a:lnTo>
                  <a:lnTo>
                    <a:pt x="0" y="386"/>
                  </a:lnTo>
                  <a:lnTo>
                    <a:pt x="0" y="390"/>
                  </a:lnTo>
                  <a:lnTo>
                    <a:pt x="0" y="394"/>
                  </a:lnTo>
                  <a:lnTo>
                    <a:pt x="47" y="394"/>
                  </a:lnTo>
                  <a:lnTo>
                    <a:pt x="104" y="180"/>
                  </a:lnTo>
                  <a:lnTo>
                    <a:pt x="172" y="21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1C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2111" y="1512"/>
              <a:ext cx="70" cy="133"/>
            </a:xfrm>
            <a:custGeom>
              <a:avLst/>
              <a:gdLst>
                <a:gd name="T0" fmla="*/ 139 w 139"/>
                <a:gd name="T1" fmla="*/ 14 h 267"/>
                <a:gd name="T2" fmla="*/ 137 w 139"/>
                <a:gd name="T3" fmla="*/ 14 h 267"/>
                <a:gd name="T4" fmla="*/ 135 w 139"/>
                <a:gd name="T5" fmla="*/ 20 h 267"/>
                <a:gd name="T6" fmla="*/ 129 w 139"/>
                <a:gd name="T7" fmla="*/ 28 h 267"/>
                <a:gd name="T8" fmla="*/ 127 w 139"/>
                <a:gd name="T9" fmla="*/ 41 h 267"/>
                <a:gd name="T10" fmla="*/ 123 w 139"/>
                <a:gd name="T11" fmla="*/ 45 h 267"/>
                <a:gd name="T12" fmla="*/ 121 w 139"/>
                <a:gd name="T13" fmla="*/ 53 h 267"/>
                <a:gd name="T14" fmla="*/ 117 w 139"/>
                <a:gd name="T15" fmla="*/ 61 h 267"/>
                <a:gd name="T16" fmla="*/ 115 w 139"/>
                <a:gd name="T17" fmla="*/ 71 h 267"/>
                <a:gd name="T18" fmla="*/ 113 w 139"/>
                <a:gd name="T19" fmla="*/ 80 h 267"/>
                <a:gd name="T20" fmla="*/ 109 w 139"/>
                <a:gd name="T21" fmla="*/ 90 h 267"/>
                <a:gd name="T22" fmla="*/ 107 w 139"/>
                <a:gd name="T23" fmla="*/ 100 h 267"/>
                <a:gd name="T24" fmla="*/ 105 w 139"/>
                <a:gd name="T25" fmla="*/ 114 h 267"/>
                <a:gd name="T26" fmla="*/ 102 w 139"/>
                <a:gd name="T27" fmla="*/ 126 h 267"/>
                <a:gd name="T28" fmla="*/ 98 w 139"/>
                <a:gd name="T29" fmla="*/ 137 h 267"/>
                <a:gd name="T30" fmla="*/ 96 w 139"/>
                <a:gd name="T31" fmla="*/ 149 h 267"/>
                <a:gd name="T32" fmla="*/ 92 w 139"/>
                <a:gd name="T33" fmla="*/ 163 h 267"/>
                <a:gd name="T34" fmla="*/ 90 w 139"/>
                <a:gd name="T35" fmla="*/ 175 h 267"/>
                <a:gd name="T36" fmla="*/ 88 w 139"/>
                <a:gd name="T37" fmla="*/ 186 h 267"/>
                <a:gd name="T38" fmla="*/ 84 w 139"/>
                <a:gd name="T39" fmla="*/ 200 h 267"/>
                <a:gd name="T40" fmla="*/ 82 w 139"/>
                <a:gd name="T41" fmla="*/ 214 h 267"/>
                <a:gd name="T42" fmla="*/ 80 w 139"/>
                <a:gd name="T43" fmla="*/ 222 h 267"/>
                <a:gd name="T44" fmla="*/ 78 w 139"/>
                <a:gd name="T45" fmla="*/ 233 h 267"/>
                <a:gd name="T46" fmla="*/ 76 w 139"/>
                <a:gd name="T47" fmla="*/ 241 h 267"/>
                <a:gd name="T48" fmla="*/ 76 w 139"/>
                <a:gd name="T49" fmla="*/ 251 h 267"/>
                <a:gd name="T50" fmla="*/ 76 w 139"/>
                <a:gd name="T51" fmla="*/ 261 h 267"/>
                <a:gd name="T52" fmla="*/ 76 w 139"/>
                <a:gd name="T53" fmla="*/ 267 h 267"/>
                <a:gd name="T54" fmla="*/ 0 w 139"/>
                <a:gd name="T55" fmla="*/ 267 h 267"/>
                <a:gd name="T56" fmla="*/ 29 w 139"/>
                <a:gd name="T57" fmla="*/ 114 h 267"/>
                <a:gd name="T58" fmla="*/ 57 w 139"/>
                <a:gd name="T59" fmla="*/ 28 h 267"/>
                <a:gd name="T60" fmla="*/ 72 w 139"/>
                <a:gd name="T61" fmla="*/ 0 h 267"/>
                <a:gd name="T62" fmla="*/ 139 w 139"/>
                <a:gd name="T63" fmla="*/ 14 h 267"/>
                <a:gd name="T64" fmla="*/ 139 w 139"/>
                <a:gd name="T65" fmla="*/ 1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9" h="267">
                  <a:moveTo>
                    <a:pt x="139" y="14"/>
                  </a:moveTo>
                  <a:lnTo>
                    <a:pt x="137" y="14"/>
                  </a:lnTo>
                  <a:lnTo>
                    <a:pt x="135" y="20"/>
                  </a:lnTo>
                  <a:lnTo>
                    <a:pt x="129" y="28"/>
                  </a:lnTo>
                  <a:lnTo>
                    <a:pt x="127" y="41"/>
                  </a:lnTo>
                  <a:lnTo>
                    <a:pt x="123" y="45"/>
                  </a:lnTo>
                  <a:lnTo>
                    <a:pt x="121" y="53"/>
                  </a:lnTo>
                  <a:lnTo>
                    <a:pt x="117" y="61"/>
                  </a:lnTo>
                  <a:lnTo>
                    <a:pt x="115" y="71"/>
                  </a:lnTo>
                  <a:lnTo>
                    <a:pt x="113" y="80"/>
                  </a:lnTo>
                  <a:lnTo>
                    <a:pt x="109" y="90"/>
                  </a:lnTo>
                  <a:lnTo>
                    <a:pt x="107" y="100"/>
                  </a:lnTo>
                  <a:lnTo>
                    <a:pt x="105" y="114"/>
                  </a:lnTo>
                  <a:lnTo>
                    <a:pt x="102" y="126"/>
                  </a:lnTo>
                  <a:lnTo>
                    <a:pt x="98" y="137"/>
                  </a:lnTo>
                  <a:lnTo>
                    <a:pt x="96" y="149"/>
                  </a:lnTo>
                  <a:lnTo>
                    <a:pt x="92" y="163"/>
                  </a:lnTo>
                  <a:lnTo>
                    <a:pt x="90" y="175"/>
                  </a:lnTo>
                  <a:lnTo>
                    <a:pt x="88" y="186"/>
                  </a:lnTo>
                  <a:lnTo>
                    <a:pt x="84" y="200"/>
                  </a:lnTo>
                  <a:lnTo>
                    <a:pt x="82" y="214"/>
                  </a:lnTo>
                  <a:lnTo>
                    <a:pt x="80" y="222"/>
                  </a:lnTo>
                  <a:lnTo>
                    <a:pt x="78" y="233"/>
                  </a:lnTo>
                  <a:lnTo>
                    <a:pt x="76" y="241"/>
                  </a:lnTo>
                  <a:lnTo>
                    <a:pt x="76" y="251"/>
                  </a:lnTo>
                  <a:lnTo>
                    <a:pt x="76" y="261"/>
                  </a:lnTo>
                  <a:lnTo>
                    <a:pt x="76" y="267"/>
                  </a:lnTo>
                  <a:lnTo>
                    <a:pt x="0" y="267"/>
                  </a:lnTo>
                  <a:lnTo>
                    <a:pt x="29" y="114"/>
                  </a:lnTo>
                  <a:lnTo>
                    <a:pt x="57" y="28"/>
                  </a:lnTo>
                  <a:lnTo>
                    <a:pt x="72" y="0"/>
                  </a:lnTo>
                  <a:lnTo>
                    <a:pt x="139" y="14"/>
                  </a:lnTo>
                  <a:close/>
                </a:path>
              </a:pathLst>
            </a:custGeom>
            <a:solidFill>
              <a:srgbClr val="1C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1801" y="1469"/>
              <a:ext cx="62" cy="176"/>
            </a:xfrm>
            <a:custGeom>
              <a:avLst/>
              <a:gdLst>
                <a:gd name="T0" fmla="*/ 104 w 124"/>
                <a:gd name="T1" fmla="*/ 0 h 353"/>
                <a:gd name="T2" fmla="*/ 124 w 124"/>
                <a:gd name="T3" fmla="*/ 41 h 353"/>
                <a:gd name="T4" fmla="*/ 87 w 124"/>
                <a:gd name="T5" fmla="*/ 147 h 353"/>
                <a:gd name="T6" fmla="*/ 40 w 124"/>
                <a:gd name="T7" fmla="*/ 353 h 353"/>
                <a:gd name="T8" fmla="*/ 0 w 124"/>
                <a:gd name="T9" fmla="*/ 353 h 353"/>
                <a:gd name="T10" fmla="*/ 0 w 124"/>
                <a:gd name="T11" fmla="*/ 349 h 353"/>
                <a:gd name="T12" fmla="*/ 0 w 124"/>
                <a:gd name="T13" fmla="*/ 345 h 353"/>
                <a:gd name="T14" fmla="*/ 0 w 124"/>
                <a:gd name="T15" fmla="*/ 339 h 353"/>
                <a:gd name="T16" fmla="*/ 2 w 124"/>
                <a:gd name="T17" fmla="*/ 331 h 353"/>
                <a:gd name="T18" fmla="*/ 2 w 124"/>
                <a:gd name="T19" fmla="*/ 321 h 353"/>
                <a:gd name="T20" fmla="*/ 6 w 124"/>
                <a:gd name="T21" fmla="*/ 310 h 353"/>
                <a:gd name="T22" fmla="*/ 8 w 124"/>
                <a:gd name="T23" fmla="*/ 296 h 353"/>
                <a:gd name="T24" fmla="*/ 14 w 124"/>
                <a:gd name="T25" fmla="*/ 284 h 353"/>
                <a:gd name="T26" fmla="*/ 16 w 124"/>
                <a:gd name="T27" fmla="*/ 266 h 353"/>
                <a:gd name="T28" fmla="*/ 20 w 124"/>
                <a:gd name="T29" fmla="*/ 253 h 353"/>
                <a:gd name="T30" fmla="*/ 20 w 124"/>
                <a:gd name="T31" fmla="*/ 243 h 353"/>
                <a:gd name="T32" fmla="*/ 24 w 124"/>
                <a:gd name="T33" fmla="*/ 235 h 353"/>
                <a:gd name="T34" fmla="*/ 26 w 124"/>
                <a:gd name="T35" fmla="*/ 227 h 353"/>
                <a:gd name="T36" fmla="*/ 28 w 124"/>
                <a:gd name="T37" fmla="*/ 219 h 353"/>
                <a:gd name="T38" fmla="*/ 30 w 124"/>
                <a:gd name="T39" fmla="*/ 210 h 353"/>
                <a:gd name="T40" fmla="*/ 34 w 124"/>
                <a:gd name="T41" fmla="*/ 200 h 353"/>
                <a:gd name="T42" fmla="*/ 34 w 124"/>
                <a:gd name="T43" fmla="*/ 192 h 353"/>
                <a:gd name="T44" fmla="*/ 38 w 124"/>
                <a:gd name="T45" fmla="*/ 184 h 353"/>
                <a:gd name="T46" fmla="*/ 42 w 124"/>
                <a:gd name="T47" fmla="*/ 166 h 353"/>
                <a:gd name="T48" fmla="*/ 47 w 124"/>
                <a:gd name="T49" fmla="*/ 153 h 353"/>
                <a:gd name="T50" fmla="*/ 49 w 124"/>
                <a:gd name="T51" fmla="*/ 143 h 353"/>
                <a:gd name="T52" fmla="*/ 53 w 124"/>
                <a:gd name="T53" fmla="*/ 135 h 353"/>
                <a:gd name="T54" fmla="*/ 53 w 124"/>
                <a:gd name="T55" fmla="*/ 127 h 353"/>
                <a:gd name="T56" fmla="*/ 57 w 124"/>
                <a:gd name="T57" fmla="*/ 119 h 353"/>
                <a:gd name="T58" fmla="*/ 61 w 124"/>
                <a:gd name="T59" fmla="*/ 104 h 353"/>
                <a:gd name="T60" fmla="*/ 65 w 124"/>
                <a:gd name="T61" fmla="*/ 90 h 353"/>
                <a:gd name="T62" fmla="*/ 71 w 124"/>
                <a:gd name="T63" fmla="*/ 76 h 353"/>
                <a:gd name="T64" fmla="*/ 75 w 124"/>
                <a:gd name="T65" fmla="*/ 64 h 353"/>
                <a:gd name="T66" fmla="*/ 79 w 124"/>
                <a:gd name="T67" fmla="*/ 53 h 353"/>
                <a:gd name="T68" fmla="*/ 85 w 124"/>
                <a:gd name="T69" fmla="*/ 43 h 353"/>
                <a:gd name="T70" fmla="*/ 87 w 124"/>
                <a:gd name="T71" fmla="*/ 33 h 353"/>
                <a:gd name="T72" fmla="*/ 92 w 124"/>
                <a:gd name="T73" fmla="*/ 23 h 353"/>
                <a:gd name="T74" fmla="*/ 94 w 124"/>
                <a:gd name="T75" fmla="*/ 14 h 353"/>
                <a:gd name="T76" fmla="*/ 98 w 124"/>
                <a:gd name="T77" fmla="*/ 10 h 353"/>
                <a:gd name="T78" fmla="*/ 100 w 124"/>
                <a:gd name="T79" fmla="*/ 2 h 353"/>
                <a:gd name="T80" fmla="*/ 104 w 124"/>
                <a:gd name="T81" fmla="*/ 0 h 353"/>
                <a:gd name="T82" fmla="*/ 104 w 124"/>
                <a:gd name="T83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4" h="353">
                  <a:moveTo>
                    <a:pt x="104" y="0"/>
                  </a:moveTo>
                  <a:lnTo>
                    <a:pt x="124" y="41"/>
                  </a:lnTo>
                  <a:lnTo>
                    <a:pt x="87" y="147"/>
                  </a:lnTo>
                  <a:lnTo>
                    <a:pt x="40" y="353"/>
                  </a:lnTo>
                  <a:lnTo>
                    <a:pt x="0" y="353"/>
                  </a:lnTo>
                  <a:lnTo>
                    <a:pt x="0" y="349"/>
                  </a:lnTo>
                  <a:lnTo>
                    <a:pt x="0" y="345"/>
                  </a:lnTo>
                  <a:lnTo>
                    <a:pt x="0" y="339"/>
                  </a:lnTo>
                  <a:lnTo>
                    <a:pt x="2" y="331"/>
                  </a:lnTo>
                  <a:lnTo>
                    <a:pt x="2" y="321"/>
                  </a:lnTo>
                  <a:lnTo>
                    <a:pt x="6" y="310"/>
                  </a:lnTo>
                  <a:lnTo>
                    <a:pt x="8" y="296"/>
                  </a:lnTo>
                  <a:lnTo>
                    <a:pt x="14" y="284"/>
                  </a:lnTo>
                  <a:lnTo>
                    <a:pt x="16" y="266"/>
                  </a:lnTo>
                  <a:lnTo>
                    <a:pt x="20" y="253"/>
                  </a:lnTo>
                  <a:lnTo>
                    <a:pt x="20" y="243"/>
                  </a:lnTo>
                  <a:lnTo>
                    <a:pt x="24" y="235"/>
                  </a:lnTo>
                  <a:lnTo>
                    <a:pt x="26" y="227"/>
                  </a:lnTo>
                  <a:lnTo>
                    <a:pt x="28" y="219"/>
                  </a:lnTo>
                  <a:lnTo>
                    <a:pt x="30" y="210"/>
                  </a:lnTo>
                  <a:lnTo>
                    <a:pt x="34" y="200"/>
                  </a:lnTo>
                  <a:lnTo>
                    <a:pt x="34" y="192"/>
                  </a:lnTo>
                  <a:lnTo>
                    <a:pt x="38" y="184"/>
                  </a:lnTo>
                  <a:lnTo>
                    <a:pt x="42" y="166"/>
                  </a:lnTo>
                  <a:lnTo>
                    <a:pt x="47" y="153"/>
                  </a:lnTo>
                  <a:lnTo>
                    <a:pt x="49" y="143"/>
                  </a:lnTo>
                  <a:lnTo>
                    <a:pt x="53" y="135"/>
                  </a:lnTo>
                  <a:lnTo>
                    <a:pt x="53" y="127"/>
                  </a:lnTo>
                  <a:lnTo>
                    <a:pt x="57" y="119"/>
                  </a:lnTo>
                  <a:lnTo>
                    <a:pt x="61" y="104"/>
                  </a:lnTo>
                  <a:lnTo>
                    <a:pt x="65" y="90"/>
                  </a:lnTo>
                  <a:lnTo>
                    <a:pt x="71" y="76"/>
                  </a:lnTo>
                  <a:lnTo>
                    <a:pt x="75" y="64"/>
                  </a:lnTo>
                  <a:lnTo>
                    <a:pt x="79" y="53"/>
                  </a:lnTo>
                  <a:lnTo>
                    <a:pt x="85" y="43"/>
                  </a:lnTo>
                  <a:lnTo>
                    <a:pt x="87" y="33"/>
                  </a:lnTo>
                  <a:lnTo>
                    <a:pt x="92" y="23"/>
                  </a:lnTo>
                  <a:lnTo>
                    <a:pt x="94" y="14"/>
                  </a:lnTo>
                  <a:lnTo>
                    <a:pt x="98" y="10"/>
                  </a:lnTo>
                  <a:lnTo>
                    <a:pt x="100" y="2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96A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0" y="1387"/>
              <a:ext cx="552" cy="258"/>
            </a:xfrm>
            <a:custGeom>
              <a:avLst/>
              <a:gdLst>
                <a:gd name="T0" fmla="*/ 0 w 1104"/>
                <a:gd name="T1" fmla="*/ 0 h 518"/>
                <a:gd name="T2" fmla="*/ 1104 w 1104"/>
                <a:gd name="T3" fmla="*/ 180 h 518"/>
                <a:gd name="T4" fmla="*/ 626 w 1104"/>
                <a:gd name="T5" fmla="*/ 518 h 518"/>
                <a:gd name="T6" fmla="*/ 0 w 1104"/>
                <a:gd name="T7" fmla="*/ 518 h 518"/>
                <a:gd name="T8" fmla="*/ 0 w 1104"/>
                <a:gd name="T9" fmla="*/ 0 h 518"/>
                <a:gd name="T10" fmla="*/ 0 w 1104"/>
                <a:gd name="T11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4" h="518">
                  <a:moveTo>
                    <a:pt x="0" y="0"/>
                  </a:moveTo>
                  <a:lnTo>
                    <a:pt x="1104" y="180"/>
                  </a:lnTo>
                  <a:lnTo>
                    <a:pt x="626" y="518"/>
                  </a:lnTo>
                  <a:lnTo>
                    <a:pt x="0" y="5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A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250" y="1477"/>
              <a:ext cx="304" cy="168"/>
            </a:xfrm>
            <a:custGeom>
              <a:avLst/>
              <a:gdLst>
                <a:gd name="T0" fmla="*/ 607 w 607"/>
                <a:gd name="T1" fmla="*/ 0 h 338"/>
                <a:gd name="T2" fmla="*/ 603 w 607"/>
                <a:gd name="T3" fmla="*/ 81 h 338"/>
                <a:gd name="T4" fmla="*/ 438 w 607"/>
                <a:gd name="T5" fmla="*/ 216 h 338"/>
                <a:gd name="T6" fmla="*/ 432 w 607"/>
                <a:gd name="T7" fmla="*/ 338 h 338"/>
                <a:gd name="T8" fmla="*/ 0 w 607"/>
                <a:gd name="T9" fmla="*/ 338 h 338"/>
                <a:gd name="T10" fmla="*/ 607 w 607"/>
                <a:gd name="T11" fmla="*/ 0 h 338"/>
                <a:gd name="T12" fmla="*/ 607 w 607"/>
                <a:gd name="T13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7" h="338">
                  <a:moveTo>
                    <a:pt x="607" y="0"/>
                  </a:moveTo>
                  <a:lnTo>
                    <a:pt x="603" y="81"/>
                  </a:lnTo>
                  <a:lnTo>
                    <a:pt x="438" y="216"/>
                  </a:lnTo>
                  <a:lnTo>
                    <a:pt x="432" y="338"/>
                  </a:lnTo>
                  <a:lnTo>
                    <a:pt x="0" y="338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5E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231" y="1241"/>
              <a:ext cx="73" cy="108"/>
            </a:xfrm>
            <a:custGeom>
              <a:avLst/>
              <a:gdLst>
                <a:gd name="T0" fmla="*/ 0 w 147"/>
                <a:gd name="T1" fmla="*/ 0 h 216"/>
                <a:gd name="T2" fmla="*/ 98 w 147"/>
                <a:gd name="T3" fmla="*/ 14 h 216"/>
                <a:gd name="T4" fmla="*/ 96 w 147"/>
                <a:gd name="T5" fmla="*/ 14 h 216"/>
                <a:gd name="T6" fmla="*/ 96 w 147"/>
                <a:gd name="T7" fmla="*/ 19 h 216"/>
                <a:gd name="T8" fmla="*/ 96 w 147"/>
                <a:gd name="T9" fmla="*/ 25 h 216"/>
                <a:gd name="T10" fmla="*/ 98 w 147"/>
                <a:gd name="T11" fmla="*/ 37 h 216"/>
                <a:gd name="T12" fmla="*/ 98 w 147"/>
                <a:gd name="T13" fmla="*/ 47 h 216"/>
                <a:gd name="T14" fmla="*/ 98 w 147"/>
                <a:gd name="T15" fmla="*/ 61 h 216"/>
                <a:gd name="T16" fmla="*/ 98 w 147"/>
                <a:gd name="T17" fmla="*/ 66 h 216"/>
                <a:gd name="T18" fmla="*/ 100 w 147"/>
                <a:gd name="T19" fmla="*/ 74 h 216"/>
                <a:gd name="T20" fmla="*/ 102 w 147"/>
                <a:gd name="T21" fmla="*/ 84 h 216"/>
                <a:gd name="T22" fmla="*/ 102 w 147"/>
                <a:gd name="T23" fmla="*/ 92 h 216"/>
                <a:gd name="T24" fmla="*/ 102 w 147"/>
                <a:gd name="T25" fmla="*/ 98 h 216"/>
                <a:gd name="T26" fmla="*/ 104 w 147"/>
                <a:gd name="T27" fmla="*/ 108 h 216"/>
                <a:gd name="T28" fmla="*/ 105 w 147"/>
                <a:gd name="T29" fmla="*/ 117 h 216"/>
                <a:gd name="T30" fmla="*/ 109 w 147"/>
                <a:gd name="T31" fmla="*/ 127 h 216"/>
                <a:gd name="T32" fmla="*/ 113 w 147"/>
                <a:gd name="T33" fmla="*/ 137 h 216"/>
                <a:gd name="T34" fmla="*/ 115 w 147"/>
                <a:gd name="T35" fmla="*/ 147 h 216"/>
                <a:gd name="T36" fmla="*/ 121 w 147"/>
                <a:gd name="T37" fmla="*/ 159 h 216"/>
                <a:gd name="T38" fmla="*/ 125 w 147"/>
                <a:gd name="T39" fmla="*/ 168 h 216"/>
                <a:gd name="T40" fmla="*/ 129 w 147"/>
                <a:gd name="T41" fmla="*/ 176 h 216"/>
                <a:gd name="T42" fmla="*/ 131 w 147"/>
                <a:gd name="T43" fmla="*/ 184 h 216"/>
                <a:gd name="T44" fmla="*/ 135 w 147"/>
                <a:gd name="T45" fmla="*/ 192 h 216"/>
                <a:gd name="T46" fmla="*/ 139 w 147"/>
                <a:gd name="T47" fmla="*/ 200 h 216"/>
                <a:gd name="T48" fmla="*/ 143 w 147"/>
                <a:gd name="T49" fmla="*/ 212 h 216"/>
                <a:gd name="T50" fmla="*/ 147 w 147"/>
                <a:gd name="T51" fmla="*/ 216 h 216"/>
                <a:gd name="T52" fmla="*/ 143 w 147"/>
                <a:gd name="T53" fmla="*/ 212 h 216"/>
                <a:gd name="T54" fmla="*/ 137 w 147"/>
                <a:gd name="T55" fmla="*/ 204 h 216"/>
                <a:gd name="T56" fmla="*/ 127 w 147"/>
                <a:gd name="T57" fmla="*/ 190 h 216"/>
                <a:gd name="T58" fmla="*/ 115 w 147"/>
                <a:gd name="T59" fmla="*/ 174 h 216"/>
                <a:gd name="T60" fmla="*/ 109 w 147"/>
                <a:gd name="T61" fmla="*/ 165 h 216"/>
                <a:gd name="T62" fmla="*/ 104 w 147"/>
                <a:gd name="T63" fmla="*/ 157 h 216"/>
                <a:gd name="T64" fmla="*/ 96 w 147"/>
                <a:gd name="T65" fmla="*/ 147 h 216"/>
                <a:gd name="T66" fmla="*/ 92 w 147"/>
                <a:gd name="T67" fmla="*/ 139 h 216"/>
                <a:gd name="T68" fmla="*/ 86 w 147"/>
                <a:gd name="T69" fmla="*/ 131 h 216"/>
                <a:gd name="T70" fmla="*/ 82 w 147"/>
                <a:gd name="T71" fmla="*/ 121 h 216"/>
                <a:gd name="T72" fmla="*/ 76 w 147"/>
                <a:gd name="T73" fmla="*/ 112 h 216"/>
                <a:gd name="T74" fmla="*/ 76 w 147"/>
                <a:gd name="T75" fmla="*/ 106 h 216"/>
                <a:gd name="T76" fmla="*/ 70 w 147"/>
                <a:gd name="T77" fmla="*/ 92 h 216"/>
                <a:gd name="T78" fmla="*/ 66 w 147"/>
                <a:gd name="T79" fmla="*/ 76 h 216"/>
                <a:gd name="T80" fmla="*/ 62 w 147"/>
                <a:gd name="T81" fmla="*/ 63 h 216"/>
                <a:gd name="T82" fmla="*/ 62 w 147"/>
                <a:gd name="T83" fmla="*/ 53 h 216"/>
                <a:gd name="T84" fmla="*/ 62 w 147"/>
                <a:gd name="T85" fmla="*/ 41 h 216"/>
                <a:gd name="T86" fmla="*/ 62 w 147"/>
                <a:gd name="T87" fmla="*/ 33 h 216"/>
                <a:gd name="T88" fmla="*/ 62 w 147"/>
                <a:gd name="T89" fmla="*/ 27 h 216"/>
                <a:gd name="T90" fmla="*/ 0 w 147"/>
                <a:gd name="T91" fmla="*/ 0 h 216"/>
                <a:gd name="T92" fmla="*/ 0 w 147"/>
                <a:gd name="T9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7" h="216">
                  <a:moveTo>
                    <a:pt x="0" y="0"/>
                  </a:moveTo>
                  <a:lnTo>
                    <a:pt x="98" y="14"/>
                  </a:lnTo>
                  <a:lnTo>
                    <a:pt x="96" y="14"/>
                  </a:lnTo>
                  <a:lnTo>
                    <a:pt x="96" y="19"/>
                  </a:lnTo>
                  <a:lnTo>
                    <a:pt x="96" y="25"/>
                  </a:lnTo>
                  <a:lnTo>
                    <a:pt x="98" y="37"/>
                  </a:lnTo>
                  <a:lnTo>
                    <a:pt x="98" y="47"/>
                  </a:lnTo>
                  <a:lnTo>
                    <a:pt x="98" y="61"/>
                  </a:lnTo>
                  <a:lnTo>
                    <a:pt x="98" y="66"/>
                  </a:lnTo>
                  <a:lnTo>
                    <a:pt x="100" y="74"/>
                  </a:lnTo>
                  <a:lnTo>
                    <a:pt x="102" y="84"/>
                  </a:lnTo>
                  <a:lnTo>
                    <a:pt x="102" y="92"/>
                  </a:lnTo>
                  <a:lnTo>
                    <a:pt x="102" y="98"/>
                  </a:lnTo>
                  <a:lnTo>
                    <a:pt x="104" y="108"/>
                  </a:lnTo>
                  <a:lnTo>
                    <a:pt x="105" y="117"/>
                  </a:lnTo>
                  <a:lnTo>
                    <a:pt x="109" y="127"/>
                  </a:lnTo>
                  <a:lnTo>
                    <a:pt x="113" y="137"/>
                  </a:lnTo>
                  <a:lnTo>
                    <a:pt x="115" y="147"/>
                  </a:lnTo>
                  <a:lnTo>
                    <a:pt x="121" y="159"/>
                  </a:lnTo>
                  <a:lnTo>
                    <a:pt x="125" y="168"/>
                  </a:lnTo>
                  <a:lnTo>
                    <a:pt x="129" y="176"/>
                  </a:lnTo>
                  <a:lnTo>
                    <a:pt x="131" y="184"/>
                  </a:lnTo>
                  <a:lnTo>
                    <a:pt x="135" y="192"/>
                  </a:lnTo>
                  <a:lnTo>
                    <a:pt x="139" y="200"/>
                  </a:lnTo>
                  <a:lnTo>
                    <a:pt x="143" y="212"/>
                  </a:lnTo>
                  <a:lnTo>
                    <a:pt x="147" y="216"/>
                  </a:lnTo>
                  <a:lnTo>
                    <a:pt x="143" y="212"/>
                  </a:lnTo>
                  <a:lnTo>
                    <a:pt x="137" y="204"/>
                  </a:lnTo>
                  <a:lnTo>
                    <a:pt x="127" y="190"/>
                  </a:lnTo>
                  <a:lnTo>
                    <a:pt x="115" y="174"/>
                  </a:lnTo>
                  <a:lnTo>
                    <a:pt x="109" y="165"/>
                  </a:lnTo>
                  <a:lnTo>
                    <a:pt x="104" y="157"/>
                  </a:lnTo>
                  <a:lnTo>
                    <a:pt x="96" y="147"/>
                  </a:lnTo>
                  <a:lnTo>
                    <a:pt x="92" y="139"/>
                  </a:lnTo>
                  <a:lnTo>
                    <a:pt x="86" y="131"/>
                  </a:lnTo>
                  <a:lnTo>
                    <a:pt x="82" y="121"/>
                  </a:lnTo>
                  <a:lnTo>
                    <a:pt x="76" y="112"/>
                  </a:lnTo>
                  <a:lnTo>
                    <a:pt x="76" y="106"/>
                  </a:lnTo>
                  <a:lnTo>
                    <a:pt x="70" y="92"/>
                  </a:lnTo>
                  <a:lnTo>
                    <a:pt x="66" y="76"/>
                  </a:lnTo>
                  <a:lnTo>
                    <a:pt x="62" y="63"/>
                  </a:lnTo>
                  <a:lnTo>
                    <a:pt x="62" y="53"/>
                  </a:lnTo>
                  <a:lnTo>
                    <a:pt x="62" y="41"/>
                  </a:lnTo>
                  <a:lnTo>
                    <a:pt x="62" y="33"/>
                  </a:lnTo>
                  <a:lnTo>
                    <a:pt x="62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04" name="Freeform 203"/>
            <p:cNvSpPr>
              <a:spLocks/>
            </p:cNvSpPr>
            <p:nvPr/>
          </p:nvSpPr>
          <p:spPr bwMode="auto">
            <a:xfrm>
              <a:off x="280" y="1160"/>
              <a:ext cx="147" cy="16"/>
            </a:xfrm>
            <a:custGeom>
              <a:avLst/>
              <a:gdLst>
                <a:gd name="T0" fmla="*/ 0 w 293"/>
                <a:gd name="T1" fmla="*/ 8 h 31"/>
                <a:gd name="T2" fmla="*/ 274 w 293"/>
                <a:gd name="T3" fmla="*/ 0 h 31"/>
                <a:gd name="T4" fmla="*/ 293 w 293"/>
                <a:gd name="T5" fmla="*/ 26 h 31"/>
                <a:gd name="T6" fmla="*/ 115 w 293"/>
                <a:gd name="T7" fmla="*/ 31 h 31"/>
                <a:gd name="T8" fmla="*/ 0 w 293"/>
                <a:gd name="T9" fmla="*/ 8 h 31"/>
                <a:gd name="T10" fmla="*/ 0 w 293"/>
                <a:gd name="T11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31">
                  <a:moveTo>
                    <a:pt x="0" y="8"/>
                  </a:moveTo>
                  <a:lnTo>
                    <a:pt x="274" y="0"/>
                  </a:lnTo>
                  <a:lnTo>
                    <a:pt x="293" y="26"/>
                  </a:lnTo>
                  <a:lnTo>
                    <a:pt x="115" y="3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D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2108" y="1549"/>
              <a:ext cx="45" cy="96"/>
            </a:xfrm>
            <a:custGeom>
              <a:avLst/>
              <a:gdLst>
                <a:gd name="T0" fmla="*/ 49 w 90"/>
                <a:gd name="T1" fmla="*/ 0 h 192"/>
                <a:gd name="T2" fmla="*/ 90 w 90"/>
                <a:gd name="T3" fmla="*/ 17 h 192"/>
                <a:gd name="T4" fmla="*/ 68 w 90"/>
                <a:gd name="T5" fmla="*/ 74 h 192"/>
                <a:gd name="T6" fmla="*/ 49 w 90"/>
                <a:gd name="T7" fmla="*/ 192 h 192"/>
                <a:gd name="T8" fmla="*/ 0 w 90"/>
                <a:gd name="T9" fmla="*/ 192 h 192"/>
                <a:gd name="T10" fmla="*/ 23 w 90"/>
                <a:gd name="T11" fmla="*/ 70 h 192"/>
                <a:gd name="T12" fmla="*/ 49 w 90"/>
                <a:gd name="T13" fmla="*/ 0 h 192"/>
                <a:gd name="T14" fmla="*/ 49 w 90"/>
                <a:gd name="T1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92">
                  <a:moveTo>
                    <a:pt x="49" y="0"/>
                  </a:moveTo>
                  <a:lnTo>
                    <a:pt x="90" y="17"/>
                  </a:lnTo>
                  <a:lnTo>
                    <a:pt x="68" y="74"/>
                  </a:lnTo>
                  <a:lnTo>
                    <a:pt x="49" y="192"/>
                  </a:lnTo>
                  <a:lnTo>
                    <a:pt x="0" y="192"/>
                  </a:lnTo>
                  <a:lnTo>
                    <a:pt x="23" y="7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96A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06" name="Freeform 205"/>
            <p:cNvSpPr>
              <a:spLocks/>
            </p:cNvSpPr>
            <p:nvPr/>
          </p:nvSpPr>
          <p:spPr bwMode="auto">
            <a:xfrm>
              <a:off x="1809" y="1470"/>
              <a:ext cx="48" cy="144"/>
            </a:xfrm>
            <a:custGeom>
              <a:avLst/>
              <a:gdLst>
                <a:gd name="T0" fmla="*/ 80 w 96"/>
                <a:gd name="T1" fmla="*/ 0 h 288"/>
                <a:gd name="T2" fmla="*/ 96 w 96"/>
                <a:gd name="T3" fmla="*/ 27 h 288"/>
                <a:gd name="T4" fmla="*/ 53 w 96"/>
                <a:gd name="T5" fmla="*/ 119 h 288"/>
                <a:gd name="T6" fmla="*/ 0 w 96"/>
                <a:gd name="T7" fmla="*/ 288 h 288"/>
                <a:gd name="T8" fmla="*/ 0 w 96"/>
                <a:gd name="T9" fmla="*/ 284 h 288"/>
                <a:gd name="T10" fmla="*/ 0 w 96"/>
                <a:gd name="T11" fmla="*/ 282 h 288"/>
                <a:gd name="T12" fmla="*/ 0 w 96"/>
                <a:gd name="T13" fmla="*/ 276 h 288"/>
                <a:gd name="T14" fmla="*/ 4 w 96"/>
                <a:gd name="T15" fmla="*/ 268 h 288"/>
                <a:gd name="T16" fmla="*/ 4 w 96"/>
                <a:gd name="T17" fmla="*/ 257 h 288"/>
                <a:gd name="T18" fmla="*/ 6 w 96"/>
                <a:gd name="T19" fmla="*/ 247 h 288"/>
                <a:gd name="T20" fmla="*/ 10 w 96"/>
                <a:gd name="T21" fmla="*/ 235 h 288"/>
                <a:gd name="T22" fmla="*/ 14 w 96"/>
                <a:gd name="T23" fmla="*/ 223 h 288"/>
                <a:gd name="T24" fmla="*/ 16 w 96"/>
                <a:gd name="T25" fmla="*/ 206 h 288"/>
                <a:gd name="T26" fmla="*/ 18 w 96"/>
                <a:gd name="T27" fmla="*/ 192 h 288"/>
                <a:gd name="T28" fmla="*/ 22 w 96"/>
                <a:gd name="T29" fmla="*/ 176 h 288"/>
                <a:gd name="T30" fmla="*/ 26 w 96"/>
                <a:gd name="T31" fmla="*/ 163 h 288"/>
                <a:gd name="T32" fmla="*/ 29 w 96"/>
                <a:gd name="T33" fmla="*/ 145 h 288"/>
                <a:gd name="T34" fmla="*/ 33 w 96"/>
                <a:gd name="T35" fmla="*/ 131 h 288"/>
                <a:gd name="T36" fmla="*/ 37 w 96"/>
                <a:gd name="T37" fmla="*/ 117 h 288"/>
                <a:gd name="T38" fmla="*/ 41 w 96"/>
                <a:gd name="T39" fmla="*/ 104 h 288"/>
                <a:gd name="T40" fmla="*/ 43 w 96"/>
                <a:gd name="T41" fmla="*/ 90 h 288"/>
                <a:gd name="T42" fmla="*/ 47 w 96"/>
                <a:gd name="T43" fmla="*/ 78 h 288"/>
                <a:gd name="T44" fmla="*/ 49 w 96"/>
                <a:gd name="T45" fmla="*/ 64 h 288"/>
                <a:gd name="T46" fmla="*/ 55 w 96"/>
                <a:gd name="T47" fmla="*/ 57 h 288"/>
                <a:gd name="T48" fmla="*/ 57 w 96"/>
                <a:gd name="T49" fmla="*/ 45 h 288"/>
                <a:gd name="T50" fmla="*/ 61 w 96"/>
                <a:gd name="T51" fmla="*/ 39 h 288"/>
                <a:gd name="T52" fmla="*/ 63 w 96"/>
                <a:gd name="T53" fmla="*/ 29 h 288"/>
                <a:gd name="T54" fmla="*/ 69 w 96"/>
                <a:gd name="T55" fmla="*/ 25 h 288"/>
                <a:gd name="T56" fmla="*/ 71 w 96"/>
                <a:gd name="T57" fmla="*/ 12 h 288"/>
                <a:gd name="T58" fmla="*/ 76 w 96"/>
                <a:gd name="T59" fmla="*/ 6 h 288"/>
                <a:gd name="T60" fmla="*/ 78 w 96"/>
                <a:gd name="T61" fmla="*/ 0 h 288"/>
                <a:gd name="T62" fmla="*/ 80 w 96"/>
                <a:gd name="T63" fmla="*/ 0 h 288"/>
                <a:gd name="T64" fmla="*/ 80 w 96"/>
                <a:gd name="T6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288">
                  <a:moveTo>
                    <a:pt x="80" y="0"/>
                  </a:moveTo>
                  <a:lnTo>
                    <a:pt x="96" y="27"/>
                  </a:lnTo>
                  <a:lnTo>
                    <a:pt x="53" y="119"/>
                  </a:lnTo>
                  <a:lnTo>
                    <a:pt x="0" y="288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6"/>
                  </a:lnTo>
                  <a:lnTo>
                    <a:pt x="4" y="268"/>
                  </a:lnTo>
                  <a:lnTo>
                    <a:pt x="4" y="257"/>
                  </a:lnTo>
                  <a:lnTo>
                    <a:pt x="6" y="247"/>
                  </a:lnTo>
                  <a:lnTo>
                    <a:pt x="10" y="235"/>
                  </a:lnTo>
                  <a:lnTo>
                    <a:pt x="14" y="223"/>
                  </a:lnTo>
                  <a:lnTo>
                    <a:pt x="16" y="206"/>
                  </a:lnTo>
                  <a:lnTo>
                    <a:pt x="18" y="192"/>
                  </a:lnTo>
                  <a:lnTo>
                    <a:pt x="22" y="176"/>
                  </a:lnTo>
                  <a:lnTo>
                    <a:pt x="26" y="163"/>
                  </a:lnTo>
                  <a:lnTo>
                    <a:pt x="29" y="145"/>
                  </a:lnTo>
                  <a:lnTo>
                    <a:pt x="33" y="131"/>
                  </a:lnTo>
                  <a:lnTo>
                    <a:pt x="37" y="117"/>
                  </a:lnTo>
                  <a:lnTo>
                    <a:pt x="41" y="104"/>
                  </a:lnTo>
                  <a:lnTo>
                    <a:pt x="43" y="90"/>
                  </a:lnTo>
                  <a:lnTo>
                    <a:pt x="47" y="78"/>
                  </a:lnTo>
                  <a:lnTo>
                    <a:pt x="49" y="64"/>
                  </a:lnTo>
                  <a:lnTo>
                    <a:pt x="55" y="57"/>
                  </a:lnTo>
                  <a:lnTo>
                    <a:pt x="57" y="45"/>
                  </a:lnTo>
                  <a:lnTo>
                    <a:pt x="61" y="39"/>
                  </a:lnTo>
                  <a:lnTo>
                    <a:pt x="63" y="29"/>
                  </a:lnTo>
                  <a:lnTo>
                    <a:pt x="69" y="25"/>
                  </a:lnTo>
                  <a:lnTo>
                    <a:pt x="71" y="12"/>
                  </a:lnTo>
                  <a:lnTo>
                    <a:pt x="76" y="6"/>
                  </a:lnTo>
                  <a:lnTo>
                    <a:pt x="78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D9E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07" name="Freeform 206"/>
            <p:cNvSpPr>
              <a:spLocks/>
            </p:cNvSpPr>
            <p:nvPr/>
          </p:nvSpPr>
          <p:spPr bwMode="auto">
            <a:xfrm>
              <a:off x="2112" y="1547"/>
              <a:ext cx="33" cy="72"/>
            </a:xfrm>
            <a:custGeom>
              <a:avLst/>
              <a:gdLst>
                <a:gd name="T0" fmla="*/ 39 w 64"/>
                <a:gd name="T1" fmla="*/ 0 h 143"/>
                <a:gd name="T2" fmla="*/ 64 w 64"/>
                <a:gd name="T3" fmla="*/ 17 h 143"/>
                <a:gd name="T4" fmla="*/ 29 w 64"/>
                <a:gd name="T5" fmla="*/ 66 h 143"/>
                <a:gd name="T6" fmla="*/ 0 w 64"/>
                <a:gd name="T7" fmla="*/ 143 h 143"/>
                <a:gd name="T8" fmla="*/ 17 w 64"/>
                <a:gd name="T9" fmla="*/ 57 h 143"/>
                <a:gd name="T10" fmla="*/ 39 w 64"/>
                <a:gd name="T11" fmla="*/ 0 h 143"/>
                <a:gd name="T12" fmla="*/ 39 w 64"/>
                <a:gd name="T1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43">
                  <a:moveTo>
                    <a:pt x="39" y="0"/>
                  </a:moveTo>
                  <a:lnTo>
                    <a:pt x="64" y="17"/>
                  </a:lnTo>
                  <a:lnTo>
                    <a:pt x="29" y="66"/>
                  </a:lnTo>
                  <a:lnTo>
                    <a:pt x="0" y="143"/>
                  </a:lnTo>
                  <a:lnTo>
                    <a:pt x="17" y="5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9E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08" name="Freeform 207"/>
            <p:cNvSpPr>
              <a:spLocks/>
            </p:cNvSpPr>
            <p:nvPr/>
          </p:nvSpPr>
          <p:spPr bwMode="auto">
            <a:xfrm>
              <a:off x="2058" y="754"/>
              <a:ext cx="187" cy="202"/>
            </a:xfrm>
            <a:custGeom>
              <a:avLst/>
              <a:gdLst>
                <a:gd name="T0" fmla="*/ 4 w 376"/>
                <a:gd name="T1" fmla="*/ 400 h 404"/>
                <a:gd name="T2" fmla="*/ 20 w 376"/>
                <a:gd name="T3" fmla="*/ 390 h 404"/>
                <a:gd name="T4" fmla="*/ 39 w 376"/>
                <a:gd name="T5" fmla="*/ 381 h 404"/>
                <a:gd name="T6" fmla="*/ 59 w 376"/>
                <a:gd name="T7" fmla="*/ 369 h 404"/>
                <a:gd name="T8" fmla="*/ 84 w 376"/>
                <a:gd name="T9" fmla="*/ 357 h 404"/>
                <a:gd name="T10" fmla="*/ 106 w 376"/>
                <a:gd name="T11" fmla="*/ 343 h 404"/>
                <a:gd name="T12" fmla="*/ 129 w 376"/>
                <a:gd name="T13" fmla="*/ 330 h 404"/>
                <a:gd name="T14" fmla="*/ 149 w 376"/>
                <a:gd name="T15" fmla="*/ 316 h 404"/>
                <a:gd name="T16" fmla="*/ 165 w 376"/>
                <a:gd name="T17" fmla="*/ 302 h 404"/>
                <a:gd name="T18" fmla="*/ 184 w 376"/>
                <a:gd name="T19" fmla="*/ 284 h 404"/>
                <a:gd name="T20" fmla="*/ 202 w 376"/>
                <a:gd name="T21" fmla="*/ 267 h 404"/>
                <a:gd name="T22" fmla="*/ 86 w 376"/>
                <a:gd name="T23" fmla="*/ 322 h 404"/>
                <a:gd name="T24" fmla="*/ 98 w 376"/>
                <a:gd name="T25" fmla="*/ 306 h 404"/>
                <a:gd name="T26" fmla="*/ 118 w 376"/>
                <a:gd name="T27" fmla="*/ 284 h 404"/>
                <a:gd name="T28" fmla="*/ 131 w 376"/>
                <a:gd name="T29" fmla="*/ 269 h 404"/>
                <a:gd name="T30" fmla="*/ 149 w 376"/>
                <a:gd name="T31" fmla="*/ 251 h 404"/>
                <a:gd name="T32" fmla="*/ 166 w 376"/>
                <a:gd name="T33" fmla="*/ 232 h 404"/>
                <a:gd name="T34" fmla="*/ 184 w 376"/>
                <a:gd name="T35" fmla="*/ 212 h 404"/>
                <a:gd name="T36" fmla="*/ 200 w 376"/>
                <a:gd name="T37" fmla="*/ 192 h 404"/>
                <a:gd name="T38" fmla="*/ 215 w 376"/>
                <a:gd name="T39" fmla="*/ 173 h 404"/>
                <a:gd name="T40" fmla="*/ 231 w 376"/>
                <a:gd name="T41" fmla="*/ 157 h 404"/>
                <a:gd name="T42" fmla="*/ 249 w 376"/>
                <a:gd name="T43" fmla="*/ 133 h 404"/>
                <a:gd name="T44" fmla="*/ 262 w 376"/>
                <a:gd name="T45" fmla="*/ 120 h 404"/>
                <a:gd name="T46" fmla="*/ 270 w 376"/>
                <a:gd name="T47" fmla="*/ 143 h 404"/>
                <a:gd name="T48" fmla="*/ 376 w 376"/>
                <a:gd name="T49" fmla="*/ 0 h 404"/>
                <a:gd name="T50" fmla="*/ 368 w 376"/>
                <a:gd name="T51" fmla="*/ 0 h 404"/>
                <a:gd name="T52" fmla="*/ 348 w 376"/>
                <a:gd name="T53" fmla="*/ 6 h 404"/>
                <a:gd name="T54" fmla="*/ 333 w 376"/>
                <a:gd name="T55" fmla="*/ 14 h 404"/>
                <a:gd name="T56" fmla="*/ 313 w 376"/>
                <a:gd name="T57" fmla="*/ 28 h 404"/>
                <a:gd name="T58" fmla="*/ 290 w 376"/>
                <a:gd name="T59" fmla="*/ 47 h 404"/>
                <a:gd name="T60" fmla="*/ 262 w 376"/>
                <a:gd name="T61" fmla="*/ 77 h 404"/>
                <a:gd name="T62" fmla="*/ 243 w 376"/>
                <a:gd name="T63" fmla="*/ 92 h 404"/>
                <a:gd name="T64" fmla="*/ 227 w 376"/>
                <a:gd name="T65" fmla="*/ 112 h 404"/>
                <a:gd name="T66" fmla="*/ 210 w 376"/>
                <a:gd name="T67" fmla="*/ 130 h 404"/>
                <a:gd name="T68" fmla="*/ 190 w 376"/>
                <a:gd name="T69" fmla="*/ 153 h 404"/>
                <a:gd name="T70" fmla="*/ 172 w 376"/>
                <a:gd name="T71" fmla="*/ 173 h 404"/>
                <a:gd name="T72" fmla="*/ 155 w 376"/>
                <a:gd name="T73" fmla="*/ 196 h 404"/>
                <a:gd name="T74" fmla="*/ 137 w 376"/>
                <a:gd name="T75" fmla="*/ 218 h 404"/>
                <a:gd name="T76" fmla="*/ 121 w 376"/>
                <a:gd name="T77" fmla="*/ 239 h 404"/>
                <a:gd name="T78" fmla="*/ 104 w 376"/>
                <a:gd name="T79" fmla="*/ 259 h 404"/>
                <a:gd name="T80" fmla="*/ 90 w 376"/>
                <a:gd name="T81" fmla="*/ 279 h 404"/>
                <a:gd name="T82" fmla="*/ 76 w 376"/>
                <a:gd name="T83" fmla="*/ 294 h 404"/>
                <a:gd name="T84" fmla="*/ 67 w 376"/>
                <a:gd name="T85" fmla="*/ 312 h 404"/>
                <a:gd name="T86" fmla="*/ 49 w 376"/>
                <a:gd name="T87" fmla="*/ 332 h 404"/>
                <a:gd name="T88" fmla="*/ 45 w 376"/>
                <a:gd name="T89" fmla="*/ 341 h 404"/>
                <a:gd name="T90" fmla="*/ 0 w 376"/>
                <a:gd name="T91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6" h="404">
                  <a:moveTo>
                    <a:pt x="0" y="404"/>
                  </a:moveTo>
                  <a:lnTo>
                    <a:pt x="4" y="400"/>
                  </a:lnTo>
                  <a:lnTo>
                    <a:pt x="14" y="394"/>
                  </a:lnTo>
                  <a:lnTo>
                    <a:pt x="20" y="390"/>
                  </a:lnTo>
                  <a:lnTo>
                    <a:pt x="30" y="384"/>
                  </a:lnTo>
                  <a:lnTo>
                    <a:pt x="39" y="381"/>
                  </a:lnTo>
                  <a:lnTo>
                    <a:pt x="51" y="377"/>
                  </a:lnTo>
                  <a:lnTo>
                    <a:pt x="59" y="369"/>
                  </a:lnTo>
                  <a:lnTo>
                    <a:pt x="73" y="363"/>
                  </a:lnTo>
                  <a:lnTo>
                    <a:pt x="84" y="357"/>
                  </a:lnTo>
                  <a:lnTo>
                    <a:pt x="96" y="351"/>
                  </a:lnTo>
                  <a:lnTo>
                    <a:pt x="106" y="343"/>
                  </a:lnTo>
                  <a:lnTo>
                    <a:pt x="118" y="337"/>
                  </a:lnTo>
                  <a:lnTo>
                    <a:pt x="129" y="330"/>
                  </a:lnTo>
                  <a:lnTo>
                    <a:pt x="141" y="324"/>
                  </a:lnTo>
                  <a:lnTo>
                    <a:pt x="149" y="316"/>
                  </a:lnTo>
                  <a:lnTo>
                    <a:pt x="157" y="310"/>
                  </a:lnTo>
                  <a:lnTo>
                    <a:pt x="165" y="302"/>
                  </a:lnTo>
                  <a:lnTo>
                    <a:pt x="172" y="298"/>
                  </a:lnTo>
                  <a:lnTo>
                    <a:pt x="184" y="284"/>
                  </a:lnTo>
                  <a:lnTo>
                    <a:pt x="196" y="277"/>
                  </a:lnTo>
                  <a:lnTo>
                    <a:pt x="202" y="267"/>
                  </a:lnTo>
                  <a:lnTo>
                    <a:pt x="84" y="326"/>
                  </a:lnTo>
                  <a:lnTo>
                    <a:pt x="86" y="322"/>
                  </a:lnTo>
                  <a:lnTo>
                    <a:pt x="92" y="316"/>
                  </a:lnTo>
                  <a:lnTo>
                    <a:pt x="98" y="306"/>
                  </a:lnTo>
                  <a:lnTo>
                    <a:pt x="112" y="294"/>
                  </a:lnTo>
                  <a:lnTo>
                    <a:pt x="118" y="284"/>
                  </a:lnTo>
                  <a:lnTo>
                    <a:pt x="125" y="279"/>
                  </a:lnTo>
                  <a:lnTo>
                    <a:pt x="131" y="269"/>
                  </a:lnTo>
                  <a:lnTo>
                    <a:pt x="141" y="261"/>
                  </a:lnTo>
                  <a:lnTo>
                    <a:pt x="149" y="251"/>
                  </a:lnTo>
                  <a:lnTo>
                    <a:pt x="157" y="241"/>
                  </a:lnTo>
                  <a:lnTo>
                    <a:pt x="166" y="232"/>
                  </a:lnTo>
                  <a:lnTo>
                    <a:pt x="176" y="224"/>
                  </a:lnTo>
                  <a:lnTo>
                    <a:pt x="184" y="212"/>
                  </a:lnTo>
                  <a:lnTo>
                    <a:pt x="192" y="202"/>
                  </a:lnTo>
                  <a:lnTo>
                    <a:pt x="200" y="192"/>
                  </a:lnTo>
                  <a:lnTo>
                    <a:pt x="210" y="184"/>
                  </a:lnTo>
                  <a:lnTo>
                    <a:pt x="215" y="173"/>
                  </a:lnTo>
                  <a:lnTo>
                    <a:pt x="223" y="165"/>
                  </a:lnTo>
                  <a:lnTo>
                    <a:pt x="231" y="157"/>
                  </a:lnTo>
                  <a:lnTo>
                    <a:pt x="237" y="149"/>
                  </a:lnTo>
                  <a:lnTo>
                    <a:pt x="249" y="133"/>
                  </a:lnTo>
                  <a:lnTo>
                    <a:pt x="256" y="126"/>
                  </a:lnTo>
                  <a:lnTo>
                    <a:pt x="262" y="120"/>
                  </a:lnTo>
                  <a:lnTo>
                    <a:pt x="266" y="118"/>
                  </a:lnTo>
                  <a:lnTo>
                    <a:pt x="270" y="143"/>
                  </a:lnTo>
                  <a:lnTo>
                    <a:pt x="376" y="30"/>
                  </a:lnTo>
                  <a:lnTo>
                    <a:pt x="376" y="0"/>
                  </a:lnTo>
                  <a:lnTo>
                    <a:pt x="374" y="0"/>
                  </a:lnTo>
                  <a:lnTo>
                    <a:pt x="368" y="0"/>
                  </a:lnTo>
                  <a:lnTo>
                    <a:pt x="360" y="0"/>
                  </a:lnTo>
                  <a:lnTo>
                    <a:pt x="348" y="6"/>
                  </a:lnTo>
                  <a:lnTo>
                    <a:pt x="341" y="8"/>
                  </a:lnTo>
                  <a:lnTo>
                    <a:pt x="333" y="14"/>
                  </a:lnTo>
                  <a:lnTo>
                    <a:pt x="321" y="20"/>
                  </a:lnTo>
                  <a:lnTo>
                    <a:pt x="313" y="28"/>
                  </a:lnTo>
                  <a:lnTo>
                    <a:pt x="302" y="35"/>
                  </a:lnTo>
                  <a:lnTo>
                    <a:pt x="290" y="47"/>
                  </a:lnTo>
                  <a:lnTo>
                    <a:pt x="276" y="59"/>
                  </a:lnTo>
                  <a:lnTo>
                    <a:pt x="262" y="77"/>
                  </a:lnTo>
                  <a:lnTo>
                    <a:pt x="253" y="84"/>
                  </a:lnTo>
                  <a:lnTo>
                    <a:pt x="243" y="92"/>
                  </a:lnTo>
                  <a:lnTo>
                    <a:pt x="235" y="100"/>
                  </a:lnTo>
                  <a:lnTo>
                    <a:pt x="227" y="112"/>
                  </a:lnTo>
                  <a:lnTo>
                    <a:pt x="217" y="120"/>
                  </a:lnTo>
                  <a:lnTo>
                    <a:pt x="210" y="130"/>
                  </a:lnTo>
                  <a:lnTo>
                    <a:pt x="200" y="139"/>
                  </a:lnTo>
                  <a:lnTo>
                    <a:pt x="190" y="153"/>
                  </a:lnTo>
                  <a:lnTo>
                    <a:pt x="182" y="161"/>
                  </a:lnTo>
                  <a:lnTo>
                    <a:pt x="172" y="173"/>
                  </a:lnTo>
                  <a:lnTo>
                    <a:pt x="165" y="184"/>
                  </a:lnTo>
                  <a:lnTo>
                    <a:pt x="155" y="196"/>
                  </a:lnTo>
                  <a:lnTo>
                    <a:pt x="145" y="206"/>
                  </a:lnTo>
                  <a:lnTo>
                    <a:pt x="137" y="218"/>
                  </a:lnTo>
                  <a:lnTo>
                    <a:pt x="129" y="228"/>
                  </a:lnTo>
                  <a:lnTo>
                    <a:pt x="121" y="239"/>
                  </a:lnTo>
                  <a:lnTo>
                    <a:pt x="112" y="249"/>
                  </a:lnTo>
                  <a:lnTo>
                    <a:pt x="104" y="259"/>
                  </a:lnTo>
                  <a:lnTo>
                    <a:pt x="96" y="267"/>
                  </a:lnTo>
                  <a:lnTo>
                    <a:pt x="90" y="279"/>
                  </a:lnTo>
                  <a:lnTo>
                    <a:pt x="82" y="284"/>
                  </a:lnTo>
                  <a:lnTo>
                    <a:pt x="76" y="294"/>
                  </a:lnTo>
                  <a:lnTo>
                    <a:pt x="71" y="302"/>
                  </a:lnTo>
                  <a:lnTo>
                    <a:pt x="67" y="312"/>
                  </a:lnTo>
                  <a:lnTo>
                    <a:pt x="55" y="324"/>
                  </a:lnTo>
                  <a:lnTo>
                    <a:pt x="49" y="332"/>
                  </a:lnTo>
                  <a:lnTo>
                    <a:pt x="45" y="337"/>
                  </a:lnTo>
                  <a:lnTo>
                    <a:pt x="45" y="341"/>
                  </a:lnTo>
                  <a:lnTo>
                    <a:pt x="0" y="404"/>
                  </a:lnTo>
                  <a:close/>
                </a:path>
              </a:pathLst>
            </a:custGeom>
            <a:solidFill>
              <a:srgbClr val="EBA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09" name="Freeform 208"/>
            <p:cNvSpPr>
              <a:spLocks/>
            </p:cNvSpPr>
            <p:nvPr/>
          </p:nvSpPr>
          <p:spPr bwMode="auto">
            <a:xfrm>
              <a:off x="2092" y="935"/>
              <a:ext cx="80" cy="185"/>
            </a:xfrm>
            <a:custGeom>
              <a:avLst/>
              <a:gdLst>
                <a:gd name="T0" fmla="*/ 109 w 160"/>
                <a:gd name="T1" fmla="*/ 2 h 369"/>
                <a:gd name="T2" fmla="*/ 103 w 160"/>
                <a:gd name="T3" fmla="*/ 21 h 369"/>
                <a:gd name="T4" fmla="*/ 97 w 160"/>
                <a:gd name="T5" fmla="*/ 43 h 369"/>
                <a:gd name="T6" fmla="*/ 90 w 160"/>
                <a:gd name="T7" fmla="*/ 69 h 369"/>
                <a:gd name="T8" fmla="*/ 82 w 160"/>
                <a:gd name="T9" fmla="*/ 96 h 369"/>
                <a:gd name="T10" fmla="*/ 72 w 160"/>
                <a:gd name="T11" fmla="*/ 125 h 369"/>
                <a:gd name="T12" fmla="*/ 62 w 160"/>
                <a:gd name="T13" fmla="*/ 155 h 369"/>
                <a:gd name="T14" fmla="*/ 52 w 160"/>
                <a:gd name="T15" fmla="*/ 182 h 369"/>
                <a:gd name="T16" fmla="*/ 43 w 160"/>
                <a:gd name="T17" fmla="*/ 208 h 369"/>
                <a:gd name="T18" fmla="*/ 31 w 160"/>
                <a:gd name="T19" fmla="*/ 233 h 369"/>
                <a:gd name="T20" fmla="*/ 23 w 160"/>
                <a:gd name="T21" fmla="*/ 253 h 369"/>
                <a:gd name="T22" fmla="*/ 9 w 160"/>
                <a:gd name="T23" fmla="*/ 276 h 369"/>
                <a:gd name="T24" fmla="*/ 0 w 160"/>
                <a:gd name="T25" fmla="*/ 296 h 369"/>
                <a:gd name="T26" fmla="*/ 150 w 160"/>
                <a:gd name="T27" fmla="*/ 369 h 369"/>
                <a:gd name="T28" fmla="*/ 154 w 160"/>
                <a:gd name="T29" fmla="*/ 359 h 369"/>
                <a:gd name="T30" fmla="*/ 160 w 160"/>
                <a:gd name="T31" fmla="*/ 333 h 369"/>
                <a:gd name="T32" fmla="*/ 160 w 160"/>
                <a:gd name="T33" fmla="*/ 306 h 369"/>
                <a:gd name="T34" fmla="*/ 146 w 160"/>
                <a:gd name="T35" fmla="*/ 286 h 369"/>
                <a:gd name="T36" fmla="*/ 129 w 160"/>
                <a:gd name="T37" fmla="*/ 280 h 369"/>
                <a:gd name="T38" fmla="*/ 113 w 160"/>
                <a:gd name="T39" fmla="*/ 278 h 369"/>
                <a:gd name="T40" fmla="*/ 92 w 160"/>
                <a:gd name="T41" fmla="*/ 276 h 369"/>
                <a:gd name="T42" fmla="*/ 72 w 160"/>
                <a:gd name="T43" fmla="*/ 280 h 369"/>
                <a:gd name="T44" fmla="*/ 51 w 160"/>
                <a:gd name="T45" fmla="*/ 280 h 369"/>
                <a:gd name="T46" fmla="*/ 37 w 160"/>
                <a:gd name="T47" fmla="*/ 282 h 369"/>
                <a:gd name="T48" fmla="*/ 23 w 160"/>
                <a:gd name="T49" fmla="*/ 286 h 369"/>
                <a:gd name="T50" fmla="*/ 35 w 160"/>
                <a:gd name="T51" fmla="*/ 278 h 369"/>
                <a:gd name="T52" fmla="*/ 49 w 160"/>
                <a:gd name="T53" fmla="*/ 255 h 369"/>
                <a:gd name="T54" fmla="*/ 56 w 160"/>
                <a:gd name="T55" fmla="*/ 237 h 369"/>
                <a:gd name="T56" fmla="*/ 66 w 160"/>
                <a:gd name="T57" fmla="*/ 214 h 369"/>
                <a:gd name="T58" fmla="*/ 74 w 160"/>
                <a:gd name="T59" fmla="*/ 184 h 369"/>
                <a:gd name="T60" fmla="*/ 76 w 160"/>
                <a:gd name="T61" fmla="*/ 167 h 369"/>
                <a:gd name="T62" fmla="*/ 82 w 160"/>
                <a:gd name="T63" fmla="*/ 149 h 369"/>
                <a:gd name="T64" fmla="*/ 84 w 160"/>
                <a:gd name="T65" fmla="*/ 131 h 369"/>
                <a:gd name="T66" fmla="*/ 88 w 160"/>
                <a:gd name="T67" fmla="*/ 114 h 369"/>
                <a:gd name="T68" fmla="*/ 92 w 160"/>
                <a:gd name="T69" fmla="*/ 94 h 369"/>
                <a:gd name="T70" fmla="*/ 96 w 160"/>
                <a:gd name="T71" fmla="*/ 80 h 369"/>
                <a:gd name="T72" fmla="*/ 97 w 160"/>
                <a:gd name="T73" fmla="*/ 61 h 369"/>
                <a:gd name="T74" fmla="*/ 101 w 160"/>
                <a:gd name="T75" fmla="*/ 47 h 369"/>
                <a:gd name="T76" fmla="*/ 107 w 160"/>
                <a:gd name="T77" fmla="*/ 21 h 369"/>
                <a:gd name="T78" fmla="*/ 109 w 160"/>
                <a:gd name="T79" fmla="*/ 4 h 369"/>
                <a:gd name="T80" fmla="*/ 111 w 160"/>
                <a:gd name="T81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0" h="369">
                  <a:moveTo>
                    <a:pt x="111" y="0"/>
                  </a:moveTo>
                  <a:lnTo>
                    <a:pt x="109" y="2"/>
                  </a:lnTo>
                  <a:lnTo>
                    <a:pt x="107" y="14"/>
                  </a:lnTo>
                  <a:lnTo>
                    <a:pt x="103" y="21"/>
                  </a:lnTo>
                  <a:lnTo>
                    <a:pt x="101" y="33"/>
                  </a:lnTo>
                  <a:lnTo>
                    <a:pt x="97" y="43"/>
                  </a:lnTo>
                  <a:lnTo>
                    <a:pt x="96" y="57"/>
                  </a:lnTo>
                  <a:lnTo>
                    <a:pt x="90" y="69"/>
                  </a:lnTo>
                  <a:lnTo>
                    <a:pt x="86" y="82"/>
                  </a:lnTo>
                  <a:lnTo>
                    <a:pt x="82" y="96"/>
                  </a:lnTo>
                  <a:lnTo>
                    <a:pt x="78" y="112"/>
                  </a:lnTo>
                  <a:lnTo>
                    <a:pt x="72" y="125"/>
                  </a:lnTo>
                  <a:lnTo>
                    <a:pt x="68" y="141"/>
                  </a:lnTo>
                  <a:lnTo>
                    <a:pt x="62" y="155"/>
                  </a:lnTo>
                  <a:lnTo>
                    <a:pt x="58" y="171"/>
                  </a:lnTo>
                  <a:lnTo>
                    <a:pt x="52" y="182"/>
                  </a:lnTo>
                  <a:lnTo>
                    <a:pt x="47" y="196"/>
                  </a:lnTo>
                  <a:lnTo>
                    <a:pt x="43" y="208"/>
                  </a:lnTo>
                  <a:lnTo>
                    <a:pt x="37" y="222"/>
                  </a:lnTo>
                  <a:lnTo>
                    <a:pt x="31" y="233"/>
                  </a:lnTo>
                  <a:lnTo>
                    <a:pt x="27" y="243"/>
                  </a:lnTo>
                  <a:lnTo>
                    <a:pt x="23" y="253"/>
                  </a:lnTo>
                  <a:lnTo>
                    <a:pt x="17" y="263"/>
                  </a:lnTo>
                  <a:lnTo>
                    <a:pt x="9" y="276"/>
                  </a:lnTo>
                  <a:lnTo>
                    <a:pt x="4" y="288"/>
                  </a:lnTo>
                  <a:lnTo>
                    <a:pt x="0" y="296"/>
                  </a:lnTo>
                  <a:lnTo>
                    <a:pt x="0" y="300"/>
                  </a:lnTo>
                  <a:lnTo>
                    <a:pt x="150" y="369"/>
                  </a:lnTo>
                  <a:lnTo>
                    <a:pt x="150" y="367"/>
                  </a:lnTo>
                  <a:lnTo>
                    <a:pt x="154" y="359"/>
                  </a:lnTo>
                  <a:lnTo>
                    <a:pt x="156" y="347"/>
                  </a:lnTo>
                  <a:lnTo>
                    <a:pt x="160" y="333"/>
                  </a:lnTo>
                  <a:lnTo>
                    <a:pt x="160" y="320"/>
                  </a:lnTo>
                  <a:lnTo>
                    <a:pt x="160" y="306"/>
                  </a:lnTo>
                  <a:lnTo>
                    <a:pt x="154" y="294"/>
                  </a:lnTo>
                  <a:lnTo>
                    <a:pt x="146" y="286"/>
                  </a:lnTo>
                  <a:lnTo>
                    <a:pt x="137" y="282"/>
                  </a:lnTo>
                  <a:lnTo>
                    <a:pt x="129" y="280"/>
                  </a:lnTo>
                  <a:lnTo>
                    <a:pt x="121" y="278"/>
                  </a:lnTo>
                  <a:lnTo>
                    <a:pt x="113" y="278"/>
                  </a:lnTo>
                  <a:lnTo>
                    <a:pt x="101" y="276"/>
                  </a:lnTo>
                  <a:lnTo>
                    <a:pt x="92" y="276"/>
                  </a:lnTo>
                  <a:lnTo>
                    <a:pt x="82" y="278"/>
                  </a:lnTo>
                  <a:lnTo>
                    <a:pt x="72" y="280"/>
                  </a:lnTo>
                  <a:lnTo>
                    <a:pt x="62" y="280"/>
                  </a:lnTo>
                  <a:lnTo>
                    <a:pt x="51" y="280"/>
                  </a:lnTo>
                  <a:lnTo>
                    <a:pt x="43" y="280"/>
                  </a:lnTo>
                  <a:lnTo>
                    <a:pt x="37" y="282"/>
                  </a:lnTo>
                  <a:lnTo>
                    <a:pt x="25" y="286"/>
                  </a:lnTo>
                  <a:lnTo>
                    <a:pt x="23" y="286"/>
                  </a:lnTo>
                  <a:lnTo>
                    <a:pt x="25" y="286"/>
                  </a:lnTo>
                  <a:lnTo>
                    <a:pt x="35" y="278"/>
                  </a:lnTo>
                  <a:lnTo>
                    <a:pt x="41" y="269"/>
                  </a:lnTo>
                  <a:lnTo>
                    <a:pt x="49" y="255"/>
                  </a:lnTo>
                  <a:lnTo>
                    <a:pt x="52" y="247"/>
                  </a:lnTo>
                  <a:lnTo>
                    <a:pt x="56" y="237"/>
                  </a:lnTo>
                  <a:lnTo>
                    <a:pt x="62" y="227"/>
                  </a:lnTo>
                  <a:lnTo>
                    <a:pt x="66" y="214"/>
                  </a:lnTo>
                  <a:lnTo>
                    <a:pt x="68" y="200"/>
                  </a:lnTo>
                  <a:lnTo>
                    <a:pt x="74" y="184"/>
                  </a:lnTo>
                  <a:lnTo>
                    <a:pt x="74" y="174"/>
                  </a:lnTo>
                  <a:lnTo>
                    <a:pt x="76" y="167"/>
                  </a:lnTo>
                  <a:lnTo>
                    <a:pt x="78" y="157"/>
                  </a:lnTo>
                  <a:lnTo>
                    <a:pt x="82" y="149"/>
                  </a:lnTo>
                  <a:lnTo>
                    <a:pt x="82" y="141"/>
                  </a:lnTo>
                  <a:lnTo>
                    <a:pt x="84" y="131"/>
                  </a:lnTo>
                  <a:lnTo>
                    <a:pt x="86" y="122"/>
                  </a:lnTo>
                  <a:lnTo>
                    <a:pt x="88" y="114"/>
                  </a:lnTo>
                  <a:lnTo>
                    <a:pt x="88" y="104"/>
                  </a:lnTo>
                  <a:lnTo>
                    <a:pt x="92" y="94"/>
                  </a:lnTo>
                  <a:lnTo>
                    <a:pt x="94" y="88"/>
                  </a:lnTo>
                  <a:lnTo>
                    <a:pt x="96" y="80"/>
                  </a:lnTo>
                  <a:lnTo>
                    <a:pt x="96" y="71"/>
                  </a:lnTo>
                  <a:lnTo>
                    <a:pt x="97" y="61"/>
                  </a:lnTo>
                  <a:lnTo>
                    <a:pt x="99" y="55"/>
                  </a:lnTo>
                  <a:lnTo>
                    <a:pt x="101" y="47"/>
                  </a:lnTo>
                  <a:lnTo>
                    <a:pt x="103" y="33"/>
                  </a:lnTo>
                  <a:lnTo>
                    <a:pt x="107" y="21"/>
                  </a:lnTo>
                  <a:lnTo>
                    <a:pt x="107" y="12"/>
                  </a:lnTo>
                  <a:lnTo>
                    <a:pt x="109" y="4"/>
                  </a:lnTo>
                  <a:lnTo>
                    <a:pt x="109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EBA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10" name="Freeform 209"/>
            <p:cNvSpPr>
              <a:spLocks/>
            </p:cNvSpPr>
            <p:nvPr/>
          </p:nvSpPr>
          <p:spPr bwMode="auto">
            <a:xfrm>
              <a:off x="1717" y="1191"/>
              <a:ext cx="109" cy="56"/>
            </a:xfrm>
            <a:custGeom>
              <a:avLst/>
              <a:gdLst>
                <a:gd name="T0" fmla="*/ 0 w 217"/>
                <a:gd name="T1" fmla="*/ 47 h 112"/>
                <a:gd name="T2" fmla="*/ 0 w 217"/>
                <a:gd name="T3" fmla="*/ 78 h 112"/>
                <a:gd name="T4" fmla="*/ 30 w 217"/>
                <a:gd name="T5" fmla="*/ 112 h 112"/>
                <a:gd name="T6" fmla="*/ 30 w 217"/>
                <a:gd name="T7" fmla="*/ 106 h 112"/>
                <a:gd name="T8" fmla="*/ 33 w 217"/>
                <a:gd name="T9" fmla="*/ 100 h 112"/>
                <a:gd name="T10" fmla="*/ 39 w 217"/>
                <a:gd name="T11" fmla="*/ 94 h 112"/>
                <a:gd name="T12" fmla="*/ 43 w 217"/>
                <a:gd name="T13" fmla="*/ 90 h 112"/>
                <a:gd name="T14" fmla="*/ 49 w 217"/>
                <a:gd name="T15" fmla="*/ 86 h 112"/>
                <a:gd name="T16" fmla="*/ 57 w 217"/>
                <a:gd name="T17" fmla="*/ 82 h 112"/>
                <a:gd name="T18" fmla="*/ 67 w 217"/>
                <a:gd name="T19" fmla="*/ 78 h 112"/>
                <a:gd name="T20" fmla="*/ 77 w 217"/>
                <a:gd name="T21" fmla="*/ 70 h 112"/>
                <a:gd name="T22" fmla="*/ 88 w 217"/>
                <a:gd name="T23" fmla="*/ 64 h 112"/>
                <a:gd name="T24" fmla="*/ 100 w 217"/>
                <a:gd name="T25" fmla="*/ 59 h 112"/>
                <a:gd name="T26" fmla="*/ 114 w 217"/>
                <a:gd name="T27" fmla="*/ 53 h 112"/>
                <a:gd name="T28" fmla="*/ 125 w 217"/>
                <a:gd name="T29" fmla="*/ 45 h 112"/>
                <a:gd name="T30" fmla="*/ 139 w 217"/>
                <a:gd name="T31" fmla="*/ 39 h 112"/>
                <a:gd name="T32" fmla="*/ 153 w 217"/>
                <a:gd name="T33" fmla="*/ 31 h 112"/>
                <a:gd name="T34" fmla="*/ 167 w 217"/>
                <a:gd name="T35" fmla="*/ 25 h 112"/>
                <a:gd name="T36" fmla="*/ 178 w 217"/>
                <a:gd name="T37" fmla="*/ 19 h 112"/>
                <a:gd name="T38" fmla="*/ 190 w 217"/>
                <a:gd name="T39" fmla="*/ 14 h 112"/>
                <a:gd name="T40" fmla="*/ 200 w 217"/>
                <a:gd name="T41" fmla="*/ 8 h 112"/>
                <a:gd name="T42" fmla="*/ 210 w 217"/>
                <a:gd name="T43" fmla="*/ 6 h 112"/>
                <a:gd name="T44" fmla="*/ 217 w 217"/>
                <a:gd name="T45" fmla="*/ 0 h 112"/>
                <a:gd name="T46" fmla="*/ 43 w 217"/>
                <a:gd name="T47" fmla="*/ 31 h 112"/>
                <a:gd name="T48" fmla="*/ 0 w 217"/>
                <a:gd name="T49" fmla="*/ 47 h 112"/>
                <a:gd name="T50" fmla="*/ 0 w 217"/>
                <a:gd name="T51" fmla="*/ 4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7" h="112">
                  <a:moveTo>
                    <a:pt x="0" y="47"/>
                  </a:moveTo>
                  <a:lnTo>
                    <a:pt x="0" y="78"/>
                  </a:lnTo>
                  <a:lnTo>
                    <a:pt x="30" y="112"/>
                  </a:lnTo>
                  <a:lnTo>
                    <a:pt x="30" y="106"/>
                  </a:lnTo>
                  <a:lnTo>
                    <a:pt x="33" y="100"/>
                  </a:lnTo>
                  <a:lnTo>
                    <a:pt x="39" y="94"/>
                  </a:lnTo>
                  <a:lnTo>
                    <a:pt x="43" y="90"/>
                  </a:lnTo>
                  <a:lnTo>
                    <a:pt x="49" y="86"/>
                  </a:lnTo>
                  <a:lnTo>
                    <a:pt x="57" y="82"/>
                  </a:lnTo>
                  <a:lnTo>
                    <a:pt x="67" y="78"/>
                  </a:lnTo>
                  <a:lnTo>
                    <a:pt x="77" y="70"/>
                  </a:lnTo>
                  <a:lnTo>
                    <a:pt x="88" y="64"/>
                  </a:lnTo>
                  <a:lnTo>
                    <a:pt x="100" y="59"/>
                  </a:lnTo>
                  <a:lnTo>
                    <a:pt x="114" y="53"/>
                  </a:lnTo>
                  <a:lnTo>
                    <a:pt x="125" y="45"/>
                  </a:lnTo>
                  <a:lnTo>
                    <a:pt x="139" y="39"/>
                  </a:lnTo>
                  <a:lnTo>
                    <a:pt x="153" y="31"/>
                  </a:lnTo>
                  <a:lnTo>
                    <a:pt x="167" y="25"/>
                  </a:lnTo>
                  <a:lnTo>
                    <a:pt x="178" y="19"/>
                  </a:lnTo>
                  <a:lnTo>
                    <a:pt x="190" y="14"/>
                  </a:lnTo>
                  <a:lnTo>
                    <a:pt x="200" y="8"/>
                  </a:lnTo>
                  <a:lnTo>
                    <a:pt x="210" y="6"/>
                  </a:lnTo>
                  <a:lnTo>
                    <a:pt x="217" y="0"/>
                  </a:lnTo>
                  <a:lnTo>
                    <a:pt x="43" y="3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EBA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</p:grpSp>
      <p:pic>
        <p:nvPicPr>
          <p:cNvPr id="211" name="Picture 2" descr="D:\Users\kumjuho\AppData\Local\Microsoft\Windows\Temporary Internet Files\Content.IE5\W9V6U3KC\MP900442383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225" y="3419275"/>
            <a:ext cx="1502184" cy="99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4" name="Straight Arrow Connector 2053"/>
          <p:cNvCxnSpPr/>
          <p:nvPr/>
        </p:nvCxnSpPr>
        <p:spPr bwMode="auto">
          <a:xfrm>
            <a:off x="3641744" y="4314930"/>
            <a:ext cx="761482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56" name="Straight Arrow Connector 2055"/>
          <p:cNvCxnSpPr/>
          <p:nvPr/>
        </p:nvCxnSpPr>
        <p:spPr bwMode="auto">
          <a:xfrm>
            <a:off x="5617509" y="2813496"/>
            <a:ext cx="0" cy="47663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58" name="Straight Arrow Connector 2057"/>
          <p:cNvCxnSpPr/>
          <p:nvPr/>
        </p:nvCxnSpPr>
        <p:spPr bwMode="auto">
          <a:xfrm>
            <a:off x="4158845" y="3066311"/>
            <a:ext cx="488762" cy="405816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60" name="Straight Arrow Connector 2059"/>
          <p:cNvCxnSpPr/>
          <p:nvPr/>
        </p:nvCxnSpPr>
        <p:spPr bwMode="auto">
          <a:xfrm flipV="1">
            <a:off x="5494231" y="4462539"/>
            <a:ext cx="0" cy="497726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074" name="Picture 2" descr="D:\Users\kumjuho\AppData\Local\Microsoft\Windows\Temporary Internet Files\Content.IE5\J6GQAGH6\MC90005921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50" y="2776069"/>
            <a:ext cx="1943650" cy="13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Users\kumjuho\AppData\Local\Microsoft\Windows\Temporary Internet Files\Content.IE5\OA09ERJA\MC900439613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954" y="4772658"/>
            <a:ext cx="1778046" cy="177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" name="Down Arrow 3071"/>
          <p:cNvSpPr/>
          <p:nvPr/>
        </p:nvSpPr>
        <p:spPr bwMode="auto">
          <a:xfrm>
            <a:off x="7975774" y="4210526"/>
            <a:ext cx="867973" cy="346497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3" name="Right Arrow 3072"/>
          <p:cNvSpPr/>
          <p:nvPr/>
        </p:nvSpPr>
        <p:spPr bwMode="auto">
          <a:xfrm>
            <a:off x="2467803" y="3195338"/>
            <a:ext cx="511671" cy="32695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7" name="Right Arrow 3076"/>
          <p:cNvSpPr/>
          <p:nvPr/>
        </p:nvSpPr>
        <p:spPr bwMode="auto">
          <a:xfrm>
            <a:off x="6387802" y="3579020"/>
            <a:ext cx="734242" cy="475668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75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FRC_2011 presentation-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IFRC_2011 presentation-EN</Template>
  <TotalTime>30</TotalTime>
  <Words>297</Words>
  <Application>Microsoft Office PowerPoint</Application>
  <PresentationFormat>On-screen Show (4:3)</PresentationFormat>
  <Paragraphs>48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IFRC_2011 presentation-EN</vt:lpstr>
      <vt:lpstr>Microsoft PowerPoint Slide</vt:lpstr>
      <vt:lpstr>Youth Development in Southeast Asia </vt:lpstr>
      <vt:lpstr>Southeast Asia Youth Network</vt:lpstr>
      <vt:lpstr>Structure</vt:lpstr>
      <vt:lpstr>Linkage to APYN</vt:lpstr>
      <vt:lpstr>Strategic Function</vt:lpstr>
      <vt:lpstr>Key Action Plan 2013-2014</vt:lpstr>
      <vt:lpstr>Youth Engagement Strategy</vt:lpstr>
      <vt:lpstr>Ajloun commitment called upon all NS leadership to:  </vt:lpstr>
      <vt:lpstr>Youth As agent of Behavioral Change</vt:lpstr>
      <vt:lpstr>THANK YOU</vt:lpstr>
      <vt:lpstr>PowerPoint Presentation</vt:lpstr>
    </vt:vector>
  </TitlesOfParts>
  <Company>IFRC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kum juho</dc:creator>
  <cp:lastModifiedBy>kum juho</cp:lastModifiedBy>
  <cp:revision>8</cp:revision>
  <dcterms:created xsi:type="dcterms:W3CDTF">2014-04-25T09:19:47Z</dcterms:created>
  <dcterms:modified xsi:type="dcterms:W3CDTF">2016-01-18T04:36:08Z</dcterms:modified>
</cp:coreProperties>
</file>