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9" r:id="rId3"/>
    <p:sldMasterId id="2147483689" r:id="rId4"/>
    <p:sldMasterId id="2147483711" r:id="rId5"/>
    <p:sldMasterId id="2147483721" r:id="rId6"/>
  </p:sldMasterIdLst>
  <p:notesMasterIdLst>
    <p:notesMasterId r:id="rId20"/>
  </p:notesMasterIdLst>
  <p:handoutMasterIdLst>
    <p:handoutMasterId r:id="rId21"/>
  </p:handoutMasterIdLst>
  <p:sldIdLst>
    <p:sldId id="260" r:id="rId7"/>
    <p:sldId id="659" r:id="rId8"/>
    <p:sldId id="660" r:id="rId9"/>
    <p:sldId id="590" r:id="rId10"/>
    <p:sldId id="653" r:id="rId11"/>
    <p:sldId id="655" r:id="rId12"/>
    <p:sldId id="656" r:id="rId13"/>
    <p:sldId id="671" r:id="rId14"/>
    <p:sldId id="594" r:id="rId15"/>
    <p:sldId id="672" r:id="rId16"/>
    <p:sldId id="489" r:id="rId17"/>
    <p:sldId id="598" r:id="rId18"/>
    <p:sldId id="508" r:id="rId19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  <a:srgbClr val="FFFF99"/>
    <a:srgbClr val="FFFFC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9" autoAdjust="0"/>
    <p:restoredTop sz="74248" autoAdjust="0"/>
  </p:normalViewPr>
  <p:slideViewPr>
    <p:cSldViewPr>
      <p:cViewPr>
        <p:scale>
          <a:sx n="70" d="100"/>
          <a:sy n="70" d="100"/>
        </p:scale>
        <p:origin x="-47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61482" cy="498951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125" y="1"/>
            <a:ext cx="2961482" cy="498951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06BCB5AA-F82E-4139-B80C-DF726230AF0C}" type="datetimeFigureOut">
              <a:rPr lang="en-MY" smtClean="0"/>
              <a:pPr/>
              <a:t>25/8/2016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2" cy="498951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2" cy="498951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F5A29E0E-10AC-49C2-8AAA-020B60DEDA1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2092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61482" cy="498951"/>
          </a:xfrm>
          <a:prstGeom prst="rect">
            <a:avLst/>
          </a:prstGeom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1"/>
            <a:ext cx="2961482" cy="498951"/>
          </a:xfrm>
          <a:prstGeom prst="rect">
            <a:avLst/>
          </a:prstGeom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14B06C-A74F-4C56-99AF-0273F0B8AD40}" type="datetimeFigureOut">
              <a:rPr lang="en-GB"/>
              <a:pPr/>
              <a:t>25/08/2016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9300"/>
            <a:ext cx="4987925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6" tIns="45903" rIns="91806" bIns="4590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20" y="4740037"/>
            <a:ext cx="5467350" cy="4490561"/>
          </a:xfrm>
          <a:prstGeom prst="rect">
            <a:avLst/>
          </a:prstGeom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2" cy="498951"/>
          </a:xfrm>
          <a:prstGeom prst="rect">
            <a:avLst/>
          </a:prstGeom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2" cy="498951"/>
          </a:xfrm>
          <a:prstGeom prst="rect">
            <a:avLst/>
          </a:prstGeom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275DDA-6299-46BF-BBB1-25DDC98AA0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74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lvl="0"/>
            <a:endParaRPr lang="zh-TW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CFL compact fluorescent lamp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75DDA-6299-46BF-BBB1-25DDC98AA00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baseline="0" dirty="0" smtClean="0"/>
              <a:t>Ví dụ, ở Bangladesh, dự án về biến chất thải thành phân bón đóng góp vào hoạt động giảm thiểu biến đổi khí hậu thông qua giảm thiểu phát thải khí mê tan; vào hoạt động thích ứng thông qua cải thiện chất lượng đất ở các khu vực hạn hán; và vào phát triển bền vững thông qua việc bảo tồn dịch vụ hệ sinh thái</a:t>
            </a:r>
            <a:r>
              <a:rPr lang="en-GB" b="1" baseline="0" dirty="0" smtClean="0"/>
              <a:t> </a:t>
            </a:r>
            <a:r>
              <a:rPr lang="en-US" b="1" dirty="0" smtClean="0"/>
              <a:t>(Ayers and </a:t>
            </a:r>
            <a:r>
              <a:rPr lang="en-US" b="1" dirty="0" err="1" smtClean="0"/>
              <a:t>Huq</a:t>
            </a:r>
            <a:r>
              <a:rPr lang="en-US" b="1" dirty="0" smtClean="0"/>
              <a:t>, 2009 )</a:t>
            </a:r>
            <a:endParaRPr lang="vi-VN" b="1" baseline="0" dirty="0" smtClean="0"/>
          </a:p>
          <a:p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75DDA-6299-46BF-BBB1-25DDC98AA00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6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</a:t>
            </a:r>
            <a:r>
              <a:rPr lang="en-US" dirty="0" err="1" smtClean="0"/>
              <a:t>uản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rừng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bảo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tồn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xem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Pramova</a:t>
            </a:r>
            <a:r>
              <a:rPr lang="en-US" baseline="0" dirty="0" smtClean="0"/>
              <a:t>, 2012). </a:t>
            </a:r>
            <a:r>
              <a:rPr lang="en-US" baseline="0" dirty="0" err="1" smtClean="0"/>
              <a:t>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(Locatelli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, 2011).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dirty="0" smtClean="0"/>
              <a:t>(Metz </a:t>
            </a:r>
            <a:r>
              <a:rPr lang="en-US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, </a:t>
            </a:r>
            <a:r>
              <a:rPr lang="en-US" dirty="0" smtClean="0"/>
              <a:t>2002)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75DDA-6299-46BF-BBB1-25DDC98AA00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8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vết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lường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kính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toán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lượng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vết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bon,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lược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xây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dựng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thiểu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triển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kỹ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lý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phẩm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hậu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nạp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bon,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lược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bù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trừ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75DDA-6299-46BF-BBB1-25DDC98AA00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3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75DDA-6299-46BF-BBB1-25DDC98AA00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23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 home test!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75DDA-6299-46BF-BBB1-25DDC98AA00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3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5" name="Oval 5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TextBox 6"/>
            <p:cNvSpPr txBox="1"/>
            <p:nvPr userDrawn="1"/>
          </p:nvSpPr>
          <p:spPr>
            <a:xfrm>
              <a:off x="282555" y="646583"/>
              <a:ext cx="1144157" cy="307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Tập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huấn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vê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̀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Biến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đổi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́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hậu</a:t>
              </a:r>
              <a:endPara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858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-7937" y="1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  <a:cs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89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fld id="{46B5000B-066E-4146-9D4F-43221F944880}" type="slidenum">
              <a:rPr lang="de-DE">
                <a:solidFill>
                  <a:srgbClr val="C8DEF4">
                    <a:lumMod val="25000"/>
                  </a:srgbClr>
                </a:solidFill>
              </a:rPr>
              <a:pPr/>
              <a:t>‹#›</a:t>
            </a:fld>
            <a:endParaRPr lang="de-DE">
              <a:solidFill>
                <a:srgbClr val="C8DEF4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30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38517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l">
              <a:spcBef>
                <a:spcPts val="0"/>
              </a:spcBef>
              <a:buFontTx/>
              <a:buNone/>
              <a:defRPr sz="21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362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242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Calibri"/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/>
              </a:defRPr>
            </a:lvl2pPr>
            <a:lvl3pPr>
              <a:defRPr sz="2000">
                <a:solidFill>
                  <a:schemeClr val="tx1"/>
                </a:solidFill>
                <a:latin typeface="Calibri"/>
              </a:defRPr>
            </a:lvl3pPr>
            <a:lvl4pPr>
              <a:defRPr sz="1800">
                <a:solidFill>
                  <a:schemeClr val="tx1"/>
                </a:solidFill>
                <a:latin typeface="Calibri"/>
              </a:defRPr>
            </a:lvl4pPr>
            <a:lvl5pPr>
              <a:defRPr sz="180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434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341439"/>
            <a:ext cx="9142413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5166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313" y="1772816"/>
            <a:ext cx="8424864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340769"/>
            <a:ext cx="8424864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Calibri"/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9387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792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734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-7937" y="1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  <a:cs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39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fld id="{46B5000B-066E-4146-9D4F-43221F944880}" type="slidenum">
              <a:rPr lang="de-DE">
                <a:solidFill>
                  <a:srgbClr val="C8DEF4">
                    <a:lumMod val="25000"/>
                  </a:srgbClr>
                </a:solidFill>
              </a:rPr>
              <a:pPr/>
              <a:t>‹#›</a:t>
            </a:fld>
            <a:endParaRPr lang="de-DE">
              <a:solidFill>
                <a:srgbClr val="C8DEF4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70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38517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l">
              <a:spcBef>
                <a:spcPts val="0"/>
              </a:spcBef>
              <a:buFontTx/>
              <a:buNone/>
              <a:defRPr sz="21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8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913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Calibri"/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/>
              </a:defRPr>
            </a:lvl2pPr>
            <a:lvl3pPr>
              <a:defRPr sz="2000">
                <a:solidFill>
                  <a:schemeClr val="tx1"/>
                </a:solidFill>
                <a:latin typeface="Calibri"/>
              </a:defRPr>
            </a:lvl3pPr>
            <a:lvl4pPr>
              <a:defRPr sz="1800">
                <a:solidFill>
                  <a:schemeClr val="tx1"/>
                </a:solidFill>
                <a:latin typeface="Calibri"/>
              </a:defRPr>
            </a:lvl4pPr>
            <a:lvl5pPr>
              <a:defRPr sz="180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778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341439"/>
            <a:ext cx="9142413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87049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313" y="1772816"/>
            <a:ext cx="8424864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340769"/>
            <a:ext cx="8424864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Calibri"/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5886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571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901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-7937" y="1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  <a:cs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13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fld id="{46B5000B-066E-4146-9D4F-43221F944880}" type="slidenum">
              <a:rPr lang="de-DE">
                <a:solidFill>
                  <a:srgbClr val="C8DEF4">
                    <a:lumMod val="25000"/>
                  </a:srgbClr>
                </a:solidFill>
              </a:rPr>
              <a:pPr/>
              <a:t>‹#›</a:t>
            </a:fld>
            <a:endParaRPr lang="de-DE">
              <a:solidFill>
                <a:srgbClr val="C8DEF4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12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38517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l">
              <a:spcBef>
                <a:spcPts val="0"/>
              </a:spcBef>
              <a:buFontTx/>
              <a:buNone/>
              <a:defRPr sz="21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162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384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Calibri"/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/>
              </a:defRPr>
            </a:lvl2pPr>
            <a:lvl3pPr>
              <a:defRPr sz="2000">
                <a:solidFill>
                  <a:schemeClr val="tx1"/>
                </a:solidFill>
                <a:latin typeface="Calibri"/>
              </a:defRPr>
            </a:lvl3pPr>
            <a:lvl4pPr>
              <a:defRPr sz="1800">
                <a:solidFill>
                  <a:schemeClr val="tx1"/>
                </a:solidFill>
                <a:latin typeface="Calibri"/>
              </a:defRPr>
            </a:lvl4pPr>
            <a:lvl5pPr>
              <a:defRPr sz="180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848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341439"/>
            <a:ext cx="9142413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0762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313" y="1772816"/>
            <a:ext cx="8424864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340769"/>
            <a:ext cx="8424864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Calibri"/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14032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073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64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-7937" y="1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  <a:cs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50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fld id="{46B5000B-066E-4146-9D4F-43221F944880}" type="slidenum">
              <a:rPr lang="de-DE">
                <a:solidFill>
                  <a:srgbClr val="C8DEF4">
                    <a:lumMod val="25000"/>
                  </a:srgbClr>
                </a:solidFill>
              </a:rPr>
              <a:pPr/>
              <a:t>‹#›</a:t>
            </a:fld>
            <a:endParaRPr lang="de-DE">
              <a:solidFill>
                <a:srgbClr val="C8DEF4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57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38517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l">
              <a:spcBef>
                <a:spcPts val="0"/>
              </a:spcBef>
              <a:buFontTx/>
              <a:buNone/>
              <a:defRPr sz="21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890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307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Calibri"/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/>
              </a:defRPr>
            </a:lvl2pPr>
            <a:lvl3pPr>
              <a:defRPr sz="2000">
                <a:solidFill>
                  <a:schemeClr val="tx1"/>
                </a:solidFill>
                <a:latin typeface="Calibri"/>
              </a:defRPr>
            </a:lvl3pPr>
            <a:lvl4pPr>
              <a:defRPr sz="1800">
                <a:solidFill>
                  <a:schemeClr val="tx1"/>
                </a:solidFill>
                <a:latin typeface="Calibri"/>
              </a:defRPr>
            </a:lvl4pPr>
            <a:lvl5pPr>
              <a:defRPr sz="180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440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341439"/>
            <a:ext cx="9142413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80591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313" y="1772816"/>
            <a:ext cx="8424864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340769"/>
            <a:ext cx="8424864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Calibri"/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50650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081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091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-7937" y="1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  <a:cs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80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fld id="{46B5000B-066E-4146-9D4F-43221F944880}" type="slidenum">
              <a:rPr lang="de-DE">
                <a:solidFill>
                  <a:srgbClr val="C8DEF4">
                    <a:lumMod val="25000"/>
                  </a:srgbClr>
                </a:solidFill>
              </a:rPr>
              <a:pPr/>
              <a:t>‹#›</a:t>
            </a:fld>
            <a:endParaRPr lang="de-DE">
              <a:solidFill>
                <a:srgbClr val="C8DEF4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95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38517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l">
              <a:spcBef>
                <a:spcPts val="0"/>
              </a:spcBef>
              <a:buFontTx/>
              <a:buNone/>
              <a:defRPr sz="21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229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380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Calibri"/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/>
              </a:defRPr>
            </a:lvl2pPr>
            <a:lvl3pPr>
              <a:defRPr sz="2000">
                <a:solidFill>
                  <a:schemeClr val="tx1"/>
                </a:solidFill>
                <a:latin typeface="Calibri"/>
              </a:defRPr>
            </a:lvl3pPr>
            <a:lvl4pPr>
              <a:defRPr sz="1800">
                <a:solidFill>
                  <a:schemeClr val="tx1"/>
                </a:solidFill>
                <a:latin typeface="Calibri"/>
              </a:defRPr>
            </a:lvl4pPr>
            <a:lvl5pPr>
              <a:defRPr sz="180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908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341439"/>
            <a:ext cx="9142413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8885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313" y="1772816"/>
            <a:ext cx="8424864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340769"/>
            <a:ext cx="8424864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Calibri"/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46202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805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808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498475"/>
              <a:ext cx="4724400" cy="338554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zh-TW" sz="2000" b="1" baseline="30000" dirty="0" smtClean="0">
                  <a:solidFill>
                    <a:srgbClr val="E8C7B0"/>
                  </a:solidFill>
                </a:rPr>
                <a:t>FOR FURTHER INFORMATION PLEASE CONTACT:</a:t>
              </a:r>
            </a:p>
            <a:p>
              <a:pPr>
                <a:defRPr/>
              </a:pPr>
              <a:endParaRPr lang="en-US" altLang="zh-TW" sz="2000" b="1" kern="1200" baseline="300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  <a:p>
              <a:pPr>
                <a:defRPr/>
              </a:pPr>
              <a:r>
                <a:rPr lang="en-US" altLang="zh-TW" sz="2000" b="1" kern="1200" baseline="300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IFRC South Asia Regional Delegation</a:t>
              </a:r>
            </a:p>
            <a:p>
              <a:pPr>
                <a:defRPr/>
              </a:pPr>
              <a:r>
                <a:rPr lang="en-US" altLang="zh-TW" sz="2000" b="1" kern="1200" baseline="300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NAME </a:t>
              </a:r>
              <a:r>
                <a:rPr lang="en-US" altLang="zh-TW" sz="2000" b="1" kern="1200" baseline="30000" dirty="0" err="1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Enkas</a:t>
              </a:r>
              <a:r>
                <a:rPr lang="en-US" altLang="zh-TW" sz="2000" b="1" kern="1200" baseline="300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 </a:t>
              </a:r>
              <a:r>
                <a:rPr lang="en-US" altLang="zh-TW" sz="2000" b="1" kern="1200" baseline="30000" dirty="0" err="1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Chau</a:t>
              </a:r>
              <a:r>
                <a:rPr lang="en-US" altLang="zh-TW" sz="2000" b="1" kern="1200" baseline="300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, IFRC DRR Advisor</a:t>
              </a:r>
              <a:br>
                <a:rPr lang="en-US" altLang="zh-TW" sz="2000" b="1" kern="1200" baseline="300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</a:br>
              <a:r>
                <a:rPr lang="en-US" altLang="zh-TW" sz="2000" b="1" kern="1200" baseline="300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TEL. : +977-985-1107-803</a:t>
              </a:r>
            </a:p>
            <a:p>
              <a:pPr>
                <a:defRPr/>
              </a:pPr>
              <a:r>
                <a:rPr lang="en-US" altLang="zh-TW" sz="2000" b="1" baseline="30000" dirty="0" smtClean="0">
                  <a:solidFill>
                    <a:schemeClr val="bg1"/>
                  </a:solidFill>
                </a:rPr>
                <a:t>EMAIL: enkas.chau@ifrc.org</a:t>
              </a:r>
            </a:p>
            <a:p>
              <a:endParaRPr lang="en-US" altLang="zh-TW" sz="2000" b="1" baseline="30000" dirty="0">
                <a:solidFill>
                  <a:schemeClr val="bg1"/>
                </a:solidFill>
              </a:endParaRPr>
            </a:p>
            <a:p>
              <a:r>
                <a:rPr lang="en-US" altLang="zh-TW" sz="2000" b="1" baseline="30000" dirty="0">
                  <a:solidFill>
                    <a:srgbClr val="E8C7B0"/>
                  </a:solidFill>
                </a:rPr>
                <a:t>THIS PRESENTATION IS PUBLISHED BY</a:t>
              </a:r>
            </a:p>
            <a:p>
              <a:r>
                <a:rPr lang="en-US" altLang="zh-TW" sz="2000" b="1" baseline="30000" dirty="0">
                  <a:solidFill>
                    <a:schemeClr val="bg1"/>
                  </a:solidFill>
                </a:rPr>
                <a:t>INTERNATIONAL FEDERATION OF </a:t>
              </a:r>
              <a:br>
                <a:rPr lang="en-US" altLang="zh-TW" sz="2000" b="1" baseline="30000" dirty="0">
                  <a:solidFill>
                    <a:schemeClr val="bg1"/>
                  </a:solidFill>
                </a:rPr>
              </a:br>
              <a:r>
                <a:rPr lang="en-US" altLang="zh-TW" sz="2000" b="1" baseline="30000" dirty="0">
                  <a:solidFill>
                    <a:schemeClr val="bg1"/>
                  </a:solidFill>
                </a:rPr>
                <a:t>RED CROSS AND RED CRESCENT SOCIETIES</a:t>
              </a:r>
            </a:p>
            <a:p>
              <a:r>
                <a:rPr lang="en-US" altLang="zh-TW" sz="2000" b="1" baseline="30000" dirty="0">
                  <a:solidFill>
                    <a:schemeClr val="bg1"/>
                  </a:solidFill>
                </a:rPr>
                <a:t>P.O. BOX 372</a:t>
              </a:r>
            </a:p>
            <a:p>
              <a:r>
                <a:rPr lang="en-US" altLang="zh-TW" sz="2000" b="1" baseline="30000" dirty="0">
                  <a:solidFill>
                    <a:schemeClr val="bg1"/>
                  </a:solidFill>
                </a:rPr>
                <a:t>CH-1211 GENEVA 19</a:t>
              </a:r>
            </a:p>
            <a:p>
              <a:r>
                <a:rPr lang="en-US" altLang="zh-TW" sz="2000" b="1" baseline="30000" dirty="0">
                  <a:solidFill>
                    <a:schemeClr val="bg1"/>
                  </a:solidFill>
                </a:rPr>
                <a:t>SWITZERLAND</a:t>
              </a:r>
            </a:p>
            <a:p>
              <a:endParaRPr lang="en-US" altLang="zh-TW" sz="2000" b="1" baseline="30000" dirty="0">
                <a:solidFill>
                  <a:schemeClr val="bg1"/>
                </a:solidFill>
              </a:endParaRPr>
            </a:p>
            <a:p>
              <a:r>
                <a:rPr lang="en-US" altLang="zh-TW" sz="2000" b="1" baseline="30000" dirty="0">
                  <a:solidFill>
                    <a:schemeClr val="bg1"/>
                  </a:solidFill>
                </a:rPr>
                <a:t>TEL.: +41 22 730 42 22</a:t>
              </a:r>
            </a:p>
            <a:p>
              <a:r>
                <a:rPr lang="en-US" altLang="zh-TW" sz="2000" b="1" baseline="30000" dirty="0">
                  <a:solidFill>
                    <a:schemeClr val="bg1"/>
                  </a:solidFill>
                </a:rPr>
                <a:t>FAX.: +41 22 733 03 95</a:t>
              </a:r>
              <a:endParaRPr lang="en-US" altLang="zh-TW" sz="20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ine presen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rgbClr val="E0003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2" tIns="39676" rIns="79352" bIns="39676" anchor="ctr"/>
          <a:lstStyle/>
          <a:p>
            <a:pPr algn="ctr" defTabSz="793750"/>
            <a:endParaRPr lang="fr-CH" sz="31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4313" y="128588"/>
          <a:ext cx="39116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38" name="Drawing" r:id="rId3" imgW="5025995" imgH="571500" progId="">
                  <p:embed/>
                </p:oleObj>
              </mc:Choice>
              <mc:Fallback>
                <p:oleObj name="Drawing" r:id="rId3" imgW="5025995" imgH="5715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8588"/>
                        <a:ext cx="39116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zh-TW" altLang="en-US" sz="3200"/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r>
                <a:rPr lang="en-US" altLang="zh-TW" sz="1200" b="1">
                  <a:solidFill>
                    <a:srgbClr val="551C15"/>
                  </a:solidFill>
                  <a:latin typeface="Arial Rounded MT Bold" pitchFamily="34" charset="0"/>
                </a:rPr>
                <a:t>www.ifrc.org</a:t>
              </a:r>
            </a:p>
            <a:p>
              <a:r>
                <a:rPr lang="en-US" altLang="zh-TW" sz="1200" b="1">
                  <a:solidFill>
                    <a:schemeClr val="bg1"/>
                  </a:solidFill>
                  <a:latin typeface="Arial Rounded MT Bold" pitchFamily="34" charset="0"/>
                </a:rPr>
                <a:t>Saving lives, changing minds.</a:t>
              </a:r>
              <a:endParaRPr lang="en-US" altLang="zh-TW" sz="120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GB" smtClean="0"/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82555" y="625325"/>
              <a:ext cx="1144157" cy="46149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Tập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huấn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vê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̀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Biến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đổi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́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hậu</a:t>
              </a:r>
              <a:endPara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58" r:id="rId8"/>
    <p:sldLayoutId id="2147483668" r:id="rId9"/>
    <p:sldLayoutId id="2147483659" r:id="rId10"/>
    <p:sldLayoutId id="214748366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fontAlgn="base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fontAlgn="base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fontAlgn="base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fontAlgn="base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 rot="10800000">
            <a:off x="-2" y="2636911"/>
            <a:ext cx="9142413" cy="3456383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18005"/>
            <a:ext cx="2943499" cy="4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47056" y="6093297"/>
            <a:ext cx="2160240" cy="764703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de-DE" sz="1000" dirty="0" smtClean="0">
                <a:solidFill>
                  <a:srgbClr val="478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000" dirty="0">
              <a:solidFill>
                <a:srgbClr val="4780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431032" cy="548680"/>
          </a:xfrm>
          <a:prstGeom prst="rect">
            <a:avLst/>
          </a:prstGeom>
        </p:spPr>
        <p:txBody>
          <a:bodyPr vert="horz" lIns="91440" tIns="0" rIns="36000" bIns="360000" rtlCol="0" anchor="ctr"/>
          <a:lstStyle>
            <a:lvl1pPr algn="r">
              <a:defRPr sz="11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503040" y="6372000"/>
            <a:ext cx="0" cy="48600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71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 rot="10800000">
            <a:off x="-2" y="2636911"/>
            <a:ext cx="9142413" cy="3456383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18005"/>
            <a:ext cx="2943499" cy="4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47056" y="6093297"/>
            <a:ext cx="2160240" cy="764703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de-DE" sz="1000" dirty="0" smtClean="0">
                <a:solidFill>
                  <a:srgbClr val="478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000" dirty="0">
              <a:solidFill>
                <a:srgbClr val="4780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431032" cy="548680"/>
          </a:xfrm>
          <a:prstGeom prst="rect">
            <a:avLst/>
          </a:prstGeom>
        </p:spPr>
        <p:txBody>
          <a:bodyPr vert="horz" lIns="91440" tIns="0" rIns="36000" bIns="360000" rtlCol="0" anchor="ctr"/>
          <a:lstStyle>
            <a:lvl1pPr algn="r">
              <a:defRPr sz="11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503040" y="6372000"/>
            <a:ext cx="0" cy="48600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79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 rot="10800000">
            <a:off x="-2" y="2636911"/>
            <a:ext cx="9142413" cy="3456383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18005"/>
            <a:ext cx="2943499" cy="4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47056" y="6093297"/>
            <a:ext cx="2160240" cy="764703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de-DE" sz="1000" dirty="0" smtClean="0">
                <a:solidFill>
                  <a:srgbClr val="478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000" dirty="0">
              <a:solidFill>
                <a:srgbClr val="4780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431032" cy="548680"/>
          </a:xfrm>
          <a:prstGeom prst="rect">
            <a:avLst/>
          </a:prstGeom>
        </p:spPr>
        <p:txBody>
          <a:bodyPr vert="horz" lIns="91440" tIns="0" rIns="36000" bIns="360000" rtlCol="0" anchor="ctr"/>
          <a:lstStyle>
            <a:lvl1pPr algn="r">
              <a:defRPr sz="11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503040" y="6372000"/>
            <a:ext cx="0" cy="48600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 rot="10800000">
            <a:off x="-2" y="2636911"/>
            <a:ext cx="9142413" cy="3456383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18005"/>
            <a:ext cx="2943499" cy="4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47056" y="6093297"/>
            <a:ext cx="2160240" cy="764703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de-DE" sz="1000" dirty="0" smtClean="0">
                <a:solidFill>
                  <a:srgbClr val="478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000" dirty="0">
              <a:solidFill>
                <a:srgbClr val="4780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431032" cy="548680"/>
          </a:xfrm>
          <a:prstGeom prst="rect">
            <a:avLst/>
          </a:prstGeom>
        </p:spPr>
        <p:txBody>
          <a:bodyPr vert="horz" lIns="91440" tIns="0" rIns="36000" bIns="360000" rtlCol="0" anchor="ctr"/>
          <a:lstStyle>
            <a:lvl1pPr algn="r">
              <a:defRPr sz="11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503040" y="6372000"/>
            <a:ext cx="0" cy="48600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5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 rot="10800000">
            <a:off x="-2" y="2636911"/>
            <a:ext cx="9142413" cy="3456383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18005"/>
            <a:ext cx="2943499" cy="4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47056" y="6093297"/>
            <a:ext cx="2160240" cy="764703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de-DE" sz="1000" dirty="0" smtClean="0">
                <a:solidFill>
                  <a:srgbClr val="478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000" dirty="0">
              <a:solidFill>
                <a:srgbClr val="4780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431032" cy="548680"/>
          </a:xfrm>
          <a:prstGeom prst="rect">
            <a:avLst/>
          </a:prstGeom>
        </p:spPr>
        <p:txBody>
          <a:bodyPr vert="horz" lIns="91440" tIns="0" rIns="36000" bIns="360000" rtlCol="0" anchor="ctr"/>
          <a:lstStyle>
            <a:lvl1pPr algn="r">
              <a:defRPr sz="11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503040" y="6372000"/>
            <a:ext cx="0" cy="48600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5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arbonfootprint.com/calculator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344816" cy="4536504"/>
          </a:xfrm>
        </p:spPr>
        <p:txBody>
          <a:bodyPr/>
          <a:lstStyle/>
          <a:p>
            <a:pPr algn="ctr"/>
            <a:r>
              <a:rPr lang="en-GB" sz="4000" dirty="0" smtClean="0"/>
              <a:t>     </a:t>
            </a:r>
            <a:br>
              <a:rPr lang="en-GB" sz="4000" dirty="0" smtClean="0"/>
            </a:br>
            <a:r>
              <a:rPr lang="en-GB" sz="4000" dirty="0" err="1" smtClean="0"/>
              <a:t>Ứng</a:t>
            </a:r>
            <a:r>
              <a:rPr lang="en-GB" sz="4000" dirty="0" smtClean="0"/>
              <a:t> </a:t>
            </a:r>
            <a:r>
              <a:rPr lang="en-GB" sz="4000" dirty="0" err="1" smtClean="0"/>
              <a:t>phó</a:t>
            </a:r>
            <a:r>
              <a:rPr lang="en-GB" sz="4000" dirty="0" smtClean="0"/>
              <a:t> </a:t>
            </a:r>
            <a:r>
              <a:rPr lang="en-GB" sz="4000" dirty="0" err="1" smtClean="0"/>
              <a:t>với</a:t>
            </a:r>
            <a:r>
              <a:rPr lang="en-GB" sz="4000" dirty="0" smtClean="0"/>
              <a:t> </a:t>
            </a:r>
            <a:r>
              <a:rPr lang="en-GB" sz="4000" dirty="0" err="1" smtClean="0"/>
              <a:t>biến</a:t>
            </a:r>
            <a:r>
              <a:rPr lang="en-GB" sz="4000" dirty="0" smtClean="0"/>
              <a:t> </a:t>
            </a:r>
            <a:r>
              <a:rPr lang="en-GB" sz="4000" dirty="0" err="1" smtClean="0"/>
              <a:t>đổi</a:t>
            </a:r>
            <a:r>
              <a:rPr lang="en-GB" sz="4000" dirty="0" smtClean="0"/>
              <a:t> </a:t>
            </a:r>
            <a:r>
              <a:rPr lang="en-GB" sz="4000" dirty="0" err="1" smtClean="0"/>
              <a:t>khí</a:t>
            </a:r>
            <a:r>
              <a:rPr lang="en-GB" sz="4000" dirty="0" smtClean="0"/>
              <a:t> </a:t>
            </a:r>
            <a:r>
              <a:rPr lang="en-GB" sz="4000" dirty="0" err="1" smtClean="0"/>
              <a:t>hậu</a:t>
            </a:r>
            <a:endParaRPr lang="en-GB" sz="4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/>
          <a:lstStyle/>
          <a:p>
            <a:r>
              <a:rPr lang="en-GB" dirty="0" err="1" smtClean="0"/>
              <a:t>Biến</a:t>
            </a:r>
            <a:r>
              <a:rPr lang="en-GB" dirty="0" smtClean="0"/>
              <a:t> </a:t>
            </a:r>
            <a:r>
              <a:rPr lang="en-GB" dirty="0" err="1" smtClean="0"/>
              <a:t>đổi</a:t>
            </a:r>
            <a:r>
              <a:rPr lang="en-GB" dirty="0" smtClean="0"/>
              <a:t> </a:t>
            </a:r>
            <a:r>
              <a:rPr lang="en-GB" dirty="0" err="1" smtClean="0"/>
              <a:t>khí</a:t>
            </a:r>
            <a:r>
              <a:rPr lang="en-GB" dirty="0" smtClean="0"/>
              <a:t> </a:t>
            </a:r>
            <a:r>
              <a:rPr lang="en-GB" dirty="0" err="1" smtClean="0"/>
              <a:t>hậu</a:t>
            </a:r>
            <a:r>
              <a:rPr lang="en-GB" dirty="0" smtClean="0"/>
              <a:t> – </a:t>
            </a:r>
            <a:r>
              <a:rPr lang="en-GB" dirty="0" err="1" smtClean="0"/>
              <a:t>Hành</a:t>
            </a:r>
            <a:r>
              <a:rPr lang="en-GB" dirty="0" smtClean="0"/>
              <a:t> </a:t>
            </a:r>
            <a:r>
              <a:rPr lang="en-GB" dirty="0" err="1" smtClean="0"/>
              <a:t>động</a:t>
            </a:r>
            <a:r>
              <a:rPr lang="en-GB" dirty="0" smtClean="0"/>
              <a:t> </a:t>
            </a:r>
            <a:r>
              <a:rPr lang="en-GB" dirty="0" err="1" smtClean="0"/>
              <a:t>ngay</a:t>
            </a:r>
            <a:r>
              <a:rPr lang="en-GB" dirty="0" smtClean="0"/>
              <a:t> </a:t>
            </a:r>
            <a:r>
              <a:rPr lang="en-GB" dirty="0" err="1" smtClean="0"/>
              <a:t>bây</a:t>
            </a:r>
            <a:r>
              <a:rPr lang="en-GB" dirty="0" smtClean="0"/>
              <a:t> </a:t>
            </a:r>
            <a:r>
              <a:rPr lang="en-GB" dirty="0" err="1" smtClean="0"/>
              <a:t>giờ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7344816" cy="417646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Ở </a:t>
            </a:r>
            <a:r>
              <a:rPr lang="en-US" sz="1800" b="1" dirty="0" err="1">
                <a:solidFill>
                  <a:srgbClr val="FF0000"/>
                </a:solidFill>
              </a:rPr>
              <a:t>gia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đình</a:t>
            </a:r>
            <a:endParaRPr lang="en-GB" sz="1800" dirty="0">
              <a:solidFill>
                <a:srgbClr val="FF0000"/>
              </a:solidFill>
            </a:endParaRPr>
          </a:p>
          <a:p>
            <a:pPr lvl="0"/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ánh</a:t>
            </a:r>
            <a:r>
              <a:rPr lang="en-US" sz="1800" dirty="0"/>
              <a:t> </a:t>
            </a:r>
            <a:r>
              <a:rPr lang="en-US" sz="1800" dirty="0" err="1"/>
              <a:t>sáng</a:t>
            </a:r>
            <a:r>
              <a:rPr lang="en-US" sz="1800" dirty="0"/>
              <a:t> </a:t>
            </a:r>
            <a:r>
              <a:rPr lang="en-US" sz="1800" dirty="0" err="1"/>
              <a:t>tự</a:t>
            </a:r>
            <a:r>
              <a:rPr lang="en-US" sz="1800" dirty="0"/>
              <a:t> </a:t>
            </a:r>
            <a:r>
              <a:rPr lang="en-US" sz="1800" dirty="0" err="1"/>
              <a:t>nhiên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bóng</a:t>
            </a:r>
            <a:r>
              <a:rPr lang="en-US" sz="1800" dirty="0"/>
              <a:t> </a:t>
            </a:r>
            <a:r>
              <a:rPr lang="en-US" sz="1800" dirty="0" err="1"/>
              <a:t>đèn</a:t>
            </a:r>
            <a:r>
              <a:rPr lang="en-US" sz="1800" dirty="0"/>
              <a:t> </a:t>
            </a:r>
            <a:r>
              <a:rPr lang="en-US" sz="1800" dirty="0" err="1"/>
              <a:t>tiết</a:t>
            </a:r>
            <a:r>
              <a:rPr lang="en-US" sz="1800" dirty="0"/>
              <a:t> </a:t>
            </a:r>
            <a:r>
              <a:rPr lang="en-US" sz="1800" dirty="0" err="1"/>
              <a:t>kiệm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endParaRPr lang="en-GB" sz="1800" dirty="0"/>
          </a:p>
          <a:p>
            <a:pPr lvl="0"/>
            <a:r>
              <a:rPr lang="en-US" sz="1800" dirty="0" err="1"/>
              <a:t>Rút</a:t>
            </a:r>
            <a:r>
              <a:rPr lang="en-US" sz="1800" dirty="0"/>
              <a:t> </a:t>
            </a:r>
            <a:r>
              <a:rPr lang="en-US" sz="1800" dirty="0" err="1"/>
              <a:t>hẳn</a:t>
            </a:r>
            <a:r>
              <a:rPr lang="en-US" sz="1800" dirty="0"/>
              <a:t> </a:t>
            </a:r>
            <a:r>
              <a:rPr lang="en-US" sz="1800" dirty="0" err="1"/>
              <a:t>phích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tắt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endParaRPr lang="en-GB" sz="1800" dirty="0"/>
          </a:p>
          <a:p>
            <a:pPr lvl="0"/>
            <a:r>
              <a:rPr lang="en-US" sz="1800" dirty="0" err="1"/>
              <a:t>Hạn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nóng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cố</a:t>
            </a:r>
            <a:r>
              <a:rPr lang="en-US" sz="1800" dirty="0"/>
              <a:t> </a:t>
            </a:r>
            <a:r>
              <a:rPr lang="en-US" sz="1800" dirty="0" err="1"/>
              <a:t>gắng</a:t>
            </a:r>
            <a:r>
              <a:rPr lang="en-US" sz="1800" dirty="0"/>
              <a:t> </a:t>
            </a:r>
            <a:r>
              <a:rPr lang="en-US" sz="1800" dirty="0" err="1"/>
              <a:t>lắp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nóng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trời</a:t>
            </a:r>
            <a:endParaRPr lang="en-GB" sz="1800" dirty="0"/>
          </a:p>
          <a:p>
            <a:pPr lvl="0"/>
            <a:r>
              <a:rPr lang="en-US" sz="1800" dirty="0" err="1"/>
              <a:t>Nếu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hòa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ở </a:t>
            </a:r>
            <a:r>
              <a:rPr lang="en-US" sz="1800" dirty="0" err="1"/>
              <a:t>mức</a:t>
            </a:r>
            <a:r>
              <a:rPr lang="en-US" sz="1800" dirty="0"/>
              <a:t> </a:t>
            </a:r>
            <a:r>
              <a:rPr lang="en-US" sz="1800" dirty="0" smtClean="0"/>
              <a:t>26 </a:t>
            </a:r>
            <a:r>
              <a:rPr lang="en-US" sz="1800" dirty="0" err="1" smtClean="0"/>
              <a:t>độ</a:t>
            </a:r>
            <a:endParaRPr lang="en-GB" sz="1800" dirty="0"/>
          </a:p>
          <a:p>
            <a:pPr lvl="0"/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giữ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 </a:t>
            </a:r>
            <a:r>
              <a:rPr lang="en-US" sz="1800" dirty="0" err="1"/>
              <a:t>sạch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, </a:t>
            </a:r>
            <a:r>
              <a:rPr lang="en-US" sz="1800" dirty="0" err="1"/>
              <a:t>hạn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hóa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kể</a:t>
            </a:r>
            <a:r>
              <a:rPr lang="en-US" sz="1800" dirty="0"/>
              <a:t> </a:t>
            </a:r>
            <a:r>
              <a:rPr lang="en-US" sz="1800" dirty="0" err="1"/>
              <a:t>cả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rửa</a:t>
            </a:r>
            <a:r>
              <a:rPr lang="en-US" sz="1800" dirty="0"/>
              <a:t> </a:t>
            </a:r>
            <a:r>
              <a:rPr lang="en-US" sz="1800" dirty="0" err="1"/>
              <a:t>bát</a:t>
            </a:r>
            <a:endParaRPr lang="en-GB" sz="1800" dirty="0"/>
          </a:p>
          <a:p>
            <a:pPr lvl="0"/>
            <a:r>
              <a:rPr lang="en-US" sz="1800" dirty="0" err="1"/>
              <a:t>Thay</a:t>
            </a:r>
            <a:r>
              <a:rPr lang="en-US" sz="1800" dirty="0"/>
              <a:t> </a:t>
            </a:r>
            <a:r>
              <a:rPr lang="en-US" sz="1800" dirty="0" err="1"/>
              <a:t>đổi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phần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 </a:t>
            </a:r>
            <a:r>
              <a:rPr lang="en-US" sz="1800" dirty="0" err="1"/>
              <a:t>tăng</a:t>
            </a:r>
            <a:r>
              <a:rPr lang="en-US" sz="1800" dirty="0"/>
              <a:t> </a:t>
            </a:r>
            <a:r>
              <a:rPr lang="en-US" sz="1800" dirty="0" err="1"/>
              <a:t>cường</a:t>
            </a:r>
            <a:r>
              <a:rPr lang="en-US" sz="1800" dirty="0"/>
              <a:t> </a:t>
            </a:r>
            <a:r>
              <a:rPr lang="en-US" sz="1800" dirty="0" err="1"/>
              <a:t>ăn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rau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endParaRPr lang="en-GB" sz="1800" dirty="0"/>
          </a:p>
          <a:p>
            <a:pPr lvl="0"/>
            <a:r>
              <a:rPr lang="en-US" sz="1800" dirty="0" err="1"/>
              <a:t>Tránh</a:t>
            </a:r>
            <a:r>
              <a:rPr lang="en-US" sz="1800" dirty="0"/>
              <a:t> </a:t>
            </a:r>
            <a:r>
              <a:rPr lang="en-US" sz="1800" dirty="0" err="1"/>
              <a:t>lãng</a:t>
            </a:r>
            <a:r>
              <a:rPr lang="en-US" sz="1800" dirty="0"/>
              <a:t> </a:t>
            </a:r>
            <a:r>
              <a:rPr lang="en-US" sz="1800" dirty="0" err="1"/>
              <a:t>phí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cố</a:t>
            </a:r>
            <a:r>
              <a:rPr lang="en-US" sz="1800" dirty="0"/>
              <a:t> </a:t>
            </a:r>
            <a:r>
              <a:rPr lang="en-US" sz="1800" dirty="0" err="1"/>
              <a:t>gắng</a:t>
            </a:r>
            <a:r>
              <a:rPr lang="en-US" sz="1800" dirty="0"/>
              <a:t> </a:t>
            </a:r>
            <a:r>
              <a:rPr lang="en-US" sz="1800" dirty="0" err="1"/>
              <a:t>tái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endParaRPr lang="en-GB" sz="1800" dirty="0"/>
          </a:p>
          <a:p>
            <a:pPr lvl="0"/>
            <a:r>
              <a:rPr lang="en-US" sz="1800" dirty="0" err="1"/>
              <a:t>Hạn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</a:t>
            </a:r>
            <a:r>
              <a:rPr lang="en-US" sz="1800" dirty="0" err="1"/>
              <a:t>thải</a:t>
            </a:r>
            <a:r>
              <a:rPr lang="en-US" sz="1800" dirty="0"/>
              <a:t> </a:t>
            </a:r>
            <a:r>
              <a:rPr lang="en-US" sz="1800" dirty="0" err="1"/>
              <a:t>rác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rác</a:t>
            </a:r>
            <a:r>
              <a:rPr lang="en-US" sz="1800" dirty="0"/>
              <a:t> </a:t>
            </a:r>
            <a:r>
              <a:rPr lang="en-US" sz="1800" dirty="0" err="1"/>
              <a:t>tại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271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858000" cy="1143000"/>
          </a:xfrm>
        </p:spPr>
        <p:txBody>
          <a:bodyPr/>
          <a:lstStyle/>
          <a:p>
            <a:r>
              <a:rPr lang="en-GB" dirty="0" err="1" smtClean="0"/>
              <a:t>Dấu</a:t>
            </a:r>
            <a:r>
              <a:rPr lang="en-GB" dirty="0" smtClean="0"/>
              <a:t> </a:t>
            </a:r>
            <a:r>
              <a:rPr lang="en-GB" dirty="0" err="1" smtClean="0"/>
              <a:t>vết</a:t>
            </a:r>
            <a:r>
              <a:rPr lang="en-GB" dirty="0" smtClean="0"/>
              <a:t> </a:t>
            </a:r>
            <a:r>
              <a:rPr lang="en-GB" dirty="0" err="1" smtClean="0"/>
              <a:t>các</a:t>
            </a:r>
            <a:r>
              <a:rPr lang="en-GB" dirty="0" smtClean="0"/>
              <a:t> bon &amp; </a:t>
            </a:r>
            <a:r>
              <a:rPr lang="en-GB" dirty="0" err="1" smtClean="0"/>
              <a:t>môi</a:t>
            </a:r>
            <a:r>
              <a:rPr lang="en-GB" dirty="0" smtClean="0"/>
              <a:t> </a:t>
            </a:r>
            <a:r>
              <a:rPr lang="en-GB" dirty="0" err="1" smtClean="0"/>
              <a:t>trường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6858000" cy="4191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err="1" smtClean="0"/>
              <a:t>Phạm</a:t>
            </a:r>
            <a:r>
              <a:rPr lang="en-GB" sz="2800" dirty="0" smtClean="0"/>
              <a:t> vi:</a:t>
            </a:r>
          </a:p>
          <a:p>
            <a:pPr marL="0" indent="0">
              <a:buNone/>
            </a:pPr>
            <a:endParaRPr lang="en-GB" sz="800" dirty="0" smtClean="0"/>
          </a:p>
          <a:p>
            <a:pPr lvl="1"/>
            <a:r>
              <a:rPr lang="en-GB" sz="2800" dirty="0" err="1" smtClean="0"/>
              <a:t>Thế</a:t>
            </a:r>
            <a:r>
              <a:rPr lang="en-GB" sz="2800" dirty="0" smtClean="0"/>
              <a:t> </a:t>
            </a:r>
            <a:r>
              <a:rPr lang="en-GB" sz="2800" dirty="0" err="1" smtClean="0"/>
              <a:t>giới</a:t>
            </a:r>
            <a:endParaRPr lang="en-GB" sz="2800" dirty="0" smtClean="0"/>
          </a:p>
          <a:p>
            <a:pPr lvl="1"/>
            <a:endParaRPr lang="en-GB" sz="800" dirty="0" smtClean="0"/>
          </a:p>
          <a:p>
            <a:pPr lvl="1"/>
            <a:r>
              <a:rPr lang="en-GB" sz="2800" dirty="0" err="1" smtClean="0"/>
              <a:t>Quốc</a:t>
            </a:r>
            <a:r>
              <a:rPr lang="en-GB" sz="2800" dirty="0" smtClean="0"/>
              <a:t> </a:t>
            </a:r>
            <a:r>
              <a:rPr lang="en-GB" sz="2800" dirty="0" err="1" smtClean="0"/>
              <a:t>gia</a:t>
            </a:r>
            <a:endParaRPr lang="en-GB" sz="2800" dirty="0" smtClean="0"/>
          </a:p>
          <a:p>
            <a:pPr lvl="1"/>
            <a:endParaRPr lang="en-GB" sz="800" dirty="0" smtClean="0"/>
          </a:p>
          <a:p>
            <a:pPr lvl="1"/>
            <a:r>
              <a:rPr lang="en-GB" sz="2800" dirty="0" err="1" smtClean="0"/>
              <a:t>Thành</a:t>
            </a:r>
            <a:r>
              <a:rPr lang="en-GB" sz="2800" dirty="0" smtClean="0"/>
              <a:t> </a:t>
            </a:r>
            <a:r>
              <a:rPr lang="en-GB" sz="2800" dirty="0" err="1" smtClean="0"/>
              <a:t>phố</a:t>
            </a:r>
            <a:endParaRPr lang="en-GB" sz="2800" dirty="0" smtClean="0"/>
          </a:p>
          <a:p>
            <a:pPr lvl="1"/>
            <a:endParaRPr lang="en-GB" sz="800" dirty="0" smtClean="0"/>
          </a:p>
          <a:p>
            <a:pPr lvl="1"/>
            <a:r>
              <a:rPr lang="en-GB" sz="2800" dirty="0" err="1" smtClean="0"/>
              <a:t>Tổ</a:t>
            </a:r>
            <a:r>
              <a:rPr lang="en-GB" sz="2800" dirty="0" smtClean="0"/>
              <a:t> </a:t>
            </a:r>
            <a:r>
              <a:rPr lang="en-GB" sz="2800" dirty="0" err="1" smtClean="0"/>
              <a:t>chức</a:t>
            </a:r>
            <a:endParaRPr lang="en-GB" sz="2800" dirty="0" smtClean="0"/>
          </a:p>
          <a:p>
            <a:pPr lvl="1"/>
            <a:endParaRPr lang="en-GB" sz="800" dirty="0" smtClean="0"/>
          </a:p>
          <a:p>
            <a:pPr lvl="1"/>
            <a:r>
              <a:rPr lang="en-GB" sz="2800" dirty="0" err="1" smtClean="0"/>
              <a:t>Cá</a:t>
            </a:r>
            <a:r>
              <a:rPr lang="en-GB" sz="2800" dirty="0" smtClean="0"/>
              <a:t> </a:t>
            </a:r>
            <a:r>
              <a:rPr lang="en-GB" sz="2800" dirty="0" err="1" smtClean="0"/>
              <a:t>nhân</a:t>
            </a:r>
            <a:endParaRPr lang="en-GB" sz="2800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30" y="1700808"/>
            <a:ext cx="2690242" cy="249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98" y="3861048"/>
            <a:ext cx="1990726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FkAWQMBIgACEQEDEQH/xAAcAAABBAMBAAAAAAAAAAAAAAAABAUGBwECAwj/xAA3EAACAQMCBAMFBwIHAAAAAAABAgMABBEFIQYSMUETIlEUYXGBkSMyQlKhscEHMxUWJKLh8PH/xAAYAQADAQEAAAAAAAAAAAAAAAABAgMABP/EACARAAMAAgIDAQEBAAAAAAAAAAABAgMRITESQVETYSL/2gAMAwEAAhEDEQA/AKNooorGCsgEkADJPYU+8OcM3WssZP7Vqp80hG5+A71afDXD9tphiWy0cMGGTdzLzMx+J2HwGaqsTa2xXS6KiteHtWuVDRWMoU938v70oPCmrBQ3gpv0xIKueeKFroTzJaIxQ8oaQA4Hfl/8oUafcWE81nEVVFKkRnylu+B60WoB5Moq50i/ts+NbOAO43/akRBBwRg++rUk0zUJbWaWWATAxlk5evUY29cdqiOoacskfiLE467MN6RyvQdkYorvNblN1yRXCla0MFFFFAwU+cNaKdTle4mVvY4CPEIH3m7L8/2plRS7hVGWJwAO5r0ZovAgHB1loqTG3kDia6kC5MjlTkfI8vyFVxeCpO+gNNrgjllcGK1VLS0ExTCRRIAFXPc9umPrWs2pCIg3ERWWV1RuYEhATgD3DuT19KfOF+E9Qsry5j1S4ie3GQI4ZM8zep22GO3vFbatoltJfIkpZBBIsihHGVIwQGB+vzo5s+P9Ndr6BYa1sSXmjMC5uJQSIwzb82M/HrTfY6E93cKtvP5ckYBxgd6kF3HK8LHBljJIyxAFKtCkjs7eQ3KRrNFEJEClSOU5x03zv39a44tt8lqhSiO63bi1tYbX2iTn3LxICAB2yf3qKXFuqMxQsVI/F2qX3c63U3MZHIZjs3ao7faVqDziSJE8GQ7MXwHHw7GqKmI0kQvUVQSkhQRnqBTLcxBTzL07+6ppxBHaWka28ILS9WYjvUQY5JU9MnNV7QgiorLAqxB7VikGJN/TjTxqfG2lW7qGRZvFfPTCAt/FeplUxs/M/lG4x22rzV/R+WODjJZJiAotZsE9iVxV9w3re0C1vnMPOSyyEZLDbb3df0o5IbhaDNpPTGvSHJ4s123M25ljmaMAjdo1Gfh5NvnWvE3DV5JqMmo6VeiCWa15JoHhDLMy/cYk/dwDjONxtTzeae9vqE99psXPKlsqFAf7+PujmzgYyxJ94+FU7xrxxxJcePpc3JpgGI57aJsyYIzhn9CCOmKScV3k/wA/OR3a8eR103iu7mB9q0x0s1lMUl1bTiRQwOMr5emQOhqZTLpPsiSlk383iFh0xnv61UHCTKl5DbsSkczqhKyMuMnbO+46dqteG+tHtblI4/CisFjUO6+Vxy7Aev8AzVM+KZ5SJqm+GaXuqaOyi6nkjgRBnnkHywe2aZZtQtNVjPsUqxwKR4DfnO429N6rTibXbvXLqXx/Cjht25EigQKuxI5sDvTroccr6NGZGkVUdyOVF9M/Lfet+TU79gbOPFksMNw0TeadNzjqc9M/WovKq4RgfM3anfV5kvLaJ+YO/wCA84LAdwcU13fKVXkXHIAAaaVwAQ3Qw4J6kVxpRdfg+FJ6WuxkSHgO9NhxRZyjHmLJv7xV7/5gjvNMCTcqXMQKDGRzqR2+nQ+vurzVDK8MySxnDowZT7xVyafcLqdjaX1vnklAJAO6t0I+tXxpXja9one97JtxPxIdD0xfavLdtFjwid3YY7rtv/FUbDYajr99cXEUEtzOzmSUqM9Sdz86nPGsd/fg3d0ZGAKxKjr5umc9Mb7HrmotDqd7otzDNZjkYR+FLAQQHA/N061bDiUxtdsLrfAp4W023tdRjuLmQSzoWkMcThlxjAyMjoST/wB3nZ02+1m3ltba7gREcnxEwBIpzv5dtg2ATjp3qJldEntg2hxalp00K/aHwvFEjY7k7L19PlSJ7rVVBljli5JSEzKQPEIG3UgelTuXQRdc8M3Ony3cUDReFE3MOYcytt2OcNvvgj9aURWkttpre2EG1Llfsowjx7dQOm9H+OXksLLfIs3JFzlbN8gntzEHce4bb9+zDrms3l1ZwRsskCtsxk3yvbrvik8W+DDFPCi3eIlKxyHy5AA/T+KRXA6rkbbVvNcl15Tzco6DO/7UlUcxLHoNyTSv+mRxu9nCg9BXCtnbmcmtak+xgqXcBcRR6ZdNY37f6G4P3juI39fh61EazRmnL2Zl8cT210ZrGOGZbyynRWTkflIbI6MNztjbPaoxxPBHZ6qORG8SRV5GaQgLhQp2BznIOajPDPGM+nxJYag8sth0AGGMYz2BBBqYte2c8QMKWWoWbEkMwKuuevmHmU+717V34qmktEnwM/hMIudEiH5giYz9Ov1pO1m8j/ZxAhvw5ZMf7qemtyI+bS9SVELc3s94vKQcdpBsf0puvZb6yRHvLV0PTxFXmU/Bum/uotBTFVnd3OlRssUXMCDkeJzfzsPdimrUbzS7qIwTWzW/L9x0Gd/5rjc3jSgc0iNt1GBTTd3CEEA49ajSS5CJJ7dlmMeR8qS3MgVfCToOtEtxgFYu/VqS1zXWxkFFFFIEKKKKxgrtbXU9rIJLaZ4nHdGxXGitvRh8TijUOQrN4MuerFOVvqMVtHxTfQ7QM0anqgclT8jtTDWap+t/QeKHC71e5uWZiETm68gpA7s58xJrWilbb7CFFFFKYKKKKxj/2Q=="/>
          <p:cNvSpPr>
            <a:spLocks noChangeAspect="1" noChangeArrowheads="1"/>
          </p:cNvSpPr>
          <p:nvPr/>
        </p:nvSpPr>
        <p:spPr bwMode="auto">
          <a:xfrm>
            <a:off x="155575" y="-403225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1827287" cy="183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1606637" cy="136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80984"/>
            <a:ext cx="521215" cy="11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2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315200" cy="1143000"/>
          </a:xfrm>
        </p:spPr>
        <p:txBody>
          <a:bodyPr/>
          <a:lstStyle/>
          <a:p>
            <a:r>
              <a:rPr lang="en-GB" dirty="0" err="1" smtClean="0"/>
              <a:t>Thảo</a:t>
            </a:r>
            <a:r>
              <a:rPr lang="en-GB" dirty="0" smtClean="0"/>
              <a:t> </a:t>
            </a:r>
            <a:r>
              <a:rPr lang="en-GB" dirty="0" err="1" smtClean="0"/>
              <a:t>luận</a:t>
            </a:r>
            <a:r>
              <a:rPr lang="en-GB" dirty="0" smtClean="0"/>
              <a:t> </a:t>
            </a:r>
            <a:r>
              <a:rPr lang="en-GB" dirty="0" err="1" smtClean="0"/>
              <a:t>nhóm</a:t>
            </a:r>
            <a:r>
              <a:rPr lang="en-GB" dirty="0" smtClean="0"/>
              <a:t>: </a:t>
            </a:r>
            <a:r>
              <a:rPr lang="en-GB" dirty="0" err="1" smtClean="0"/>
              <a:t>bắt</a:t>
            </a:r>
            <a:r>
              <a:rPr lang="en-GB" dirty="0" smtClean="0"/>
              <a:t> </a:t>
            </a:r>
            <a:r>
              <a:rPr lang="en-GB" dirty="0" err="1" smtClean="0"/>
              <a:t>đầu</a:t>
            </a:r>
            <a:r>
              <a:rPr lang="en-GB" dirty="0" smtClean="0"/>
              <a:t> </a:t>
            </a:r>
            <a:r>
              <a:rPr lang="en-GB" dirty="0" err="1" smtClean="0"/>
              <a:t>với</a:t>
            </a:r>
            <a:r>
              <a:rPr lang="en-GB" dirty="0" smtClean="0"/>
              <a:t> </a:t>
            </a:r>
            <a:r>
              <a:rPr lang="en-GB" dirty="0" err="1" smtClean="0"/>
              <a:t>dấu</a:t>
            </a:r>
            <a:r>
              <a:rPr lang="en-GB" dirty="0" smtClean="0"/>
              <a:t> </a:t>
            </a:r>
            <a:r>
              <a:rPr lang="en-GB" dirty="0" err="1" smtClean="0"/>
              <a:t>vết</a:t>
            </a:r>
            <a:r>
              <a:rPr lang="en-GB" dirty="0" smtClean="0"/>
              <a:t> </a:t>
            </a:r>
            <a:r>
              <a:rPr lang="en-GB" dirty="0" err="1" smtClean="0"/>
              <a:t>các</a:t>
            </a:r>
            <a:r>
              <a:rPr lang="en-GB" dirty="0" smtClean="0"/>
              <a:t> bon </a:t>
            </a:r>
            <a:r>
              <a:rPr lang="en-GB" dirty="0" err="1" smtClean="0"/>
              <a:t>của</a:t>
            </a:r>
            <a:r>
              <a:rPr lang="en-GB" dirty="0" smtClean="0"/>
              <a:t> </a:t>
            </a:r>
            <a:r>
              <a:rPr lang="en-GB" dirty="0" err="1" smtClean="0"/>
              <a:t>tổ</a:t>
            </a:r>
            <a:r>
              <a:rPr lang="en-GB" dirty="0" smtClean="0"/>
              <a:t> </a:t>
            </a:r>
            <a:r>
              <a:rPr lang="en-GB" dirty="0" err="1" smtClean="0"/>
              <a:t>chức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27087" y="1772816"/>
            <a:ext cx="813740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Chia </a:t>
            </a:r>
            <a:r>
              <a:rPr lang="en-GB" sz="2400" dirty="0" err="1" smtClean="0"/>
              <a:t>nhóm</a:t>
            </a:r>
            <a:r>
              <a:rPr lang="en-GB" sz="2400" dirty="0" smtClean="0"/>
              <a:t> </a:t>
            </a:r>
            <a:r>
              <a:rPr lang="en-GB" sz="2400" dirty="0" err="1" smtClean="0"/>
              <a:t>để</a:t>
            </a:r>
            <a:r>
              <a:rPr lang="en-GB" sz="2400" dirty="0" smtClean="0"/>
              <a:t> </a:t>
            </a:r>
            <a:r>
              <a:rPr lang="en-GB" sz="2400" dirty="0" err="1" smtClean="0"/>
              <a:t>thảo</a:t>
            </a:r>
            <a:r>
              <a:rPr lang="en-GB" sz="2400" dirty="0" smtClean="0"/>
              <a:t> </a:t>
            </a:r>
            <a:r>
              <a:rPr lang="en-GB" sz="2400" dirty="0" err="1" smtClean="0"/>
              <a:t>luận</a:t>
            </a:r>
            <a:r>
              <a:rPr lang="en-GB" sz="2400" dirty="0" smtClean="0"/>
              <a:t> </a:t>
            </a:r>
            <a:r>
              <a:rPr lang="en-GB" sz="2400" dirty="0" err="1" smtClean="0"/>
              <a:t>tập</a:t>
            </a:r>
            <a:r>
              <a:rPr lang="en-GB" sz="2400" dirty="0" smtClean="0"/>
              <a:t> </a:t>
            </a:r>
            <a:r>
              <a:rPr lang="en-GB" sz="2400" dirty="0" err="1" smtClean="0"/>
              <a:t>trung</a:t>
            </a:r>
            <a:r>
              <a:rPr lang="en-GB" sz="2400" dirty="0" smtClean="0"/>
              <a:t> </a:t>
            </a:r>
            <a:r>
              <a:rPr lang="en-GB" sz="2400" dirty="0" err="1" smtClean="0"/>
              <a:t>vào</a:t>
            </a:r>
            <a:r>
              <a:rPr lang="en-GB" sz="2400" dirty="0" smtClean="0"/>
              <a:t> </a:t>
            </a:r>
            <a:r>
              <a:rPr lang="en-GB" sz="2400" dirty="0" err="1" smtClean="0"/>
              <a:t>dấu</a:t>
            </a:r>
            <a:r>
              <a:rPr lang="en-GB" sz="2400" dirty="0" smtClean="0"/>
              <a:t> </a:t>
            </a:r>
            <a:r>
              <a:rPr lang="en-GB" sz="2400" dirty="0" err="1" smtClean="0"/>
              <a:t>vết</a:t>
            </a:r>
            <a:r>
              <a:rPr lang="en-GB" sz="2400" dirty="0" smtClean="0"/>
              <a:t> </a:t>
            </a:r>
            <a:r>
              <a:rPr lang="en-GB" sz="2400" dirty="0" err="1" smtClean="0"/>
              <a:t>các</a:t>
            </a:r>
            <a:r>
              <a:rPr lang="en-GB" sz="2400" dirty="0" smtClean="0"/>
              <a:t> bon </a:t>
            </a:r>
            <a:r>
              <a:rPr lang="en-GB" sz="2400" dirty="0" err="1" smtClean="0"/>
              <a:t>của</a:t>
            </a:r>
            <a:r>
              <a:rPr lang="en-GB" sz="2400" dirty="0" smtClean="0"/>
              <a:t> </a:t>
            </a:r>
            <a:r>
              <a:rPr lang="en-GB" sz="2400" dirty="0" err="1" smtClean="0"/>
              <a:t>tổ</a:t>
            </a:r>
            <a:r>
              <a:rPr lang="en-GB" sz="2400" dirty="0" smtClean="0"/>
              <a:t> </a:t>
            </a:r>
            <a:r>
              <a:rPr lang="en-GB" sz="2400" dirty="0" err="1" smtClean="0"/>
              <a:t>chức</a:t>
            </a:r>
            <a:r>
              <a:rPr lang="en-GB" sz="2400" dirty="0" smtClean="0"/>
              <a:t>;</a:t>
            </a:r>
          </a:p>
          <a:p>
            <a:endParaRPr lang="en-GB" sz="600" dirty="0" smtClean="0"/>
          </a:p>
          <a:p>
            <a:r>
              <a:rPr lang="en-GB" sz="2400" dirty="0" err="1" smtClean="0"/>
              <a:t>Mỗi</a:t>
            </a:r>
            <a:r>
              <a:rPr lang="en-GB" sz="2400" dirty="0" smtClean="0"/>
              <a:t> </a:t>
            </a:r>
            <a:r>
              <a:rPr lang="en-GB" sz="2400" dirty="0" err="1" smtClean="0"/>
              <a:t>nhóm</a:t>
            </a:r>
            <a:r>
              <a:rPr lang="en-GB" sz="2400" dirty="0" smtClean="0"/>
              <a:t> </a:t>
            </a:r>
            <a:r>
              <a:rPr lang="en-GB" sz="2400" dirty="0" err="1" smtClean="0"/>
              <a:t>cần</a:t>
            </a:r>
            <a:r>
              <a:rPr lang="en-GB" sz="2400" dirty="0" smtClean="0"/>
              <a:t>:</a:t>
            </a:r>
            <a:endParaRPr lang="en-GB" sz="2400" dirty="0"/>
          </a:p>
          <a:p>
            <a:pPr lvl="1"/>
            <a:r>
              <a:rPr lang="en-GB" dirty="0" err="1" smtClean="0"/>
              <a:t>Suy</a:t>
            </a:r>
            <a:r>
              <a:rPr lang="en-GB" dirty="0" smtClean="0"/>
              <a:t> </a:t>
            </a:r>
            <a:r>
              <a:rPr lang="en-GB" dirty="0" err="1" smtClean="0"/>
              <a:t>nghĩ</a:t>
            </a:r>
            <a:r>
              <a:rPr lang="en-GB" dirty="0" smtClean="0"/>
              <a:t> </a:t>
            </a:r>
            <a:r>
              <a:rPr lang="en-GB" dirty="0" err="1" smtClean="0"/>
              <a:t>xem</a:t>
            </a:r>
            <a:r>
              <a:rPr lang="en-GB" dirty="0" smtClean="0"/>
              <a:t> </a:t>
            </a:r>
            <a:r>
              <a:rPr lang="en-GB" dirty="0" err="1" smtClean="0"/>
              <a:t>liệu</a:t>
            </a:r>
            <a:r>
              <a:rPr lang="en-GB" dirty="0" smtClean="0"/>
              <a:t> HQG </a:t>
            </a:r>
            <a:r>
              <a:rPr lang="en-GB" dirty="0" err="1" smtClean="0"/>
              <a:t>của</a:t>
            </a:r>
            <a:r>
              <a:rPr lang="en-GB" dirty="0" smtClean="0"/>
              <a:t> </a:t>
            </a:r>
            <a:r>
              <a:rPr lang="en-GB" dirty="0" err="1" smtClean="0"/>
              <a:t>mình</a:t>
            </a:r>
            <a:r>
              <a:rPr lang="en-GB" dirty="0" smtClean="0"/>
              <a:t> </a:t>
            </a:r>
            <a:r>
              <a:rPr lang="en-GB" dirty="0" err="1" smtClean="0"/>
              <a:t>có</a:t>
            </a:r>
            <a:r>
              <a:rPr lang="en-GB" dirty="0" smtClean="0"/>
              <a:t> </a:t>
            </a:r>
            <a:r>
              <a:rPr lang="en-GB" dirty="0" err="1" smtClean="0"/>
              <a:t>cần</a:t>
            </a:r>
            <a:r>
              <a:rPr lang="en-GB" dirty="0" smtClean="0"/>
              <a:t> </a:t>
            </a:r>
            <a:r>
              <a:rPr lang="en-GB" dirty="0" err="1" smtClean="0"/>
              <a:t>đánh</a:t>
            </a:r>
            <a:r>
              <a:rPr lang="en-GB" dirty="0" smtClean="0"/>
              <a:t> </a:t>
            </a:r>
            <a:r>
              <a:rPr lang="en-GB" dirty="0" err="1" smtClean="0"/>
              <a:t>giá</a:t>
            </a:r>
            <a:r>
              <a:rPr lang="en-GB" dirty="0" smtClean="0"/>
              <a:t> </a:t>
            </a:r>
            <a:r>
              <a:rPr lang="en-GB" dirty="0" err="1" smtClean="0"/>
              <a:t>và</a:t>
            </a:r>
            <a:r>
              <a:rPr lang="en-GB" dirty="0" smtClean="0"/>
              <a:t> </a:t>
            </a:r>
            <a:r>
              <a:rPr lang="en-GB" dirty="0" err="1" smtClean="0"/>
              <a:t>giảm</a:t>
            </a:r>
            <a:r>
              <a:rPr lang="en-GB" dirty="0" smtClean="0"/>
              <a:t> </a:t>
            </a:r>
            <a:r>
              <a:rPr lang="en-GB" dirty="0" err="1" smtClean="0"/>
              <a:t>thiểu</a:t>
            </a:r>
            <a:r>
              <a:rPr lang="en-GB" dirty="0" smtClean="0"/>
              <a:t> </a:t>
            </a:r>
            <a:r>
              <a:rPr lang="en-GB" dirty="0" err="1" smtClean="0"/>
              <a:t>dấu</a:t>
            </a:r>
            <a:r>
              <a:rPr lang="en-GB" dirty="0" smtClean="0"/>
              <a:t> </a:t>
            </a:r>
            <a:r>
              <a:rPr lang="en-GB" dirty="0" err="1" smtClean="0"/>
              <a:t>vết</a:t>
            </a:r>
            <a:r>
              <a:rPr lang="en-GB" dirty="0" smtClean="0"/>
              <a:t> </a:t>
            </a:r>
            <a:r>
              <a:rPr lang="en-GB" dirty="0" err="1" smtClean="0"/>
              <a:t>các</a:t>
            </a:r>
            <a:r>
              <a:rPr lang="en-GB" dirty="0" smtClean="0"/>
              <a:t> bon </a:t>
            </a:r>
            <a:r>
              <a:rPr lang="en-GB" dirty="0" err="1" smtClean="0"/>
              <a:t>không</a:t>
            </a:r>
            <a:r>
              <a:rPr lang="en-GB" dirty="0" smtClean="0"/>
              <a:t> </a:t>
            </a:r>
            <a:r>
              <a:rPr lang="en-GB" dirty="0" err="1" smtClean="0"/>
              <a:t>và</a:t>
            </a:r>
            <a:r>
              <a:rPr lang="en-GB" dirty="0" smtClean="0"/>
              <a:t> </a:t>
            </a:r>
            <a:r>
              <a:rPr lang="en-GB" dirty="0" err="1" smtClean="0"/>
              <a:t>tại</a:t>
            </a:r>
            <a:r>
              <a:rPr lang="en-GB" dirty="0" smtClean="0"/>
              <a:t> </a:t>
            </a:r>
            <a:r>
              <a:rPr lang="en-GB" dirty="0" err="1" smtClean="0"/>
              <a:t>sao</a:t>
            </a:r>
            <a:r>
              <a:rPr lang="en-GB" dirty="0" smtClean="0"/>
              <a:t>;</a:t>
            </a:r>
          </a:p>
          <a:p>
            <a:pPr lvl="1"/>
            <a:r>
              <a:rPr lang="en-GB" dirty="0" err="1" smtClean="0"/>
              <a:t>Đưa</a:t>
            </a:r>
            <a:r>
              <a:rPr lang="en-GB" dirty="0" smtClean="0"/>
              <a:t> </a:t>
            </a:r>
            <a:r>
              <a:rPr lang="en-GB" dirty="0" err="1" smtClean="0"/>
              <a:t>ra</a:t>
            </a:r>
            <a:r>
              <a:rPr lang="en-GB" dirty="0" smtClean="0"/>
              <a:t> </a:t>
            </a:r>
            <a:r>
              <a:rPr lang="en-GB" dirty="0" err="1" smtClean="0"/>
              <a:t>một</a:t>
            </a:r>
            <a:r>
              <a:rPr lang="en-GB" dirty="0" smtClean="0"/>
              <a:t> </a:t>
            </a:r>
            <a:r>
              <a:rPr lang="en-GB" dirty="0" err="1" smtClean="0"/>
              <a:t>bản</a:t>
            </a:r>
            <a:r>
              <a:rPr lang="en-GB" dirty="0" smtClean="0"/>
              <a:t> </a:t>
            </a:r>
            <a:r>
              <a:rPr lang="en-GB" dirty="0" err="1" smtClean="0"/>
              <a:t>danh</a:t>
            </a:r>
            <a:r>
              <a:rPr lang="en-GB" dirty="0" smtClean="0"/>
              <a:t> </a:t>
            </a:r>
            <a:r>
              <a:rPr lang="en-GB" dirty="0" err="1" smtClean="0"/>
              <a:t>sách</a:t>
            </a:r>
            <a:r>
              <a:rPr lang="en-GB" dirty="0" smtClean="0"/>
              <a:t> </a:t>
            </a:r>
            <a:r>
              <a:rPr lang="en-GB" dirty="0" err="1" smtClean="0"/>
              <a:t>các</a:t>
            </a:r>
            <a:r>
              <a:rPr lang="en-GB" dirty="0" smtClean="0"/>
              <a:t> </a:t>
            </a:r>
            <a:r>
              <a:rPr lang="en-GB" dirty="0" err="1" smtClean="0"/>
              <a:t>hành</a:t>
            </a:r>
            <a:r>
              <a:rPr lang="en-GB" dirty="0" smtClean="0"/>
              <a:t> </a:t>
            </a:r>
            <a:r>
              <a:rPr lang="en-GB" dirty="0" err="1" smtClean="0"/>
              <a:t>động</a:t>
            </a:r>
            <a:r>
              <a:rPr lang="en-GB" dirty="0" smtClean="0"/>
              <a:t> </a:t>
            </a:r>
            <a:r>
              <a:rPr lang="en-GB" dirty="0" err="1" smtClean="0"/>
              <a:t>ưu</a:t>
            </a:r>
            <a:r>
              <a:rPr lang="en-GB" dirty="0" smtClean="0"/>
              <a:t> </a:t>
            </a:r>
            <a:r>
              <a:rPr lang="en-GB" dirty="0" err="1" smtClean="0"/>
              <a:t>tiên</a:t>
            </a:r>
            <a:r>
              <a:rPr lang="en-GB" dirty="0" smtClean="0"/>
              <a:t> </a:t>
            </a:r>
            <a:r>
              <a:rPr lang="en-GB" dirty="0" err="1" smtClean="0"/>
              <a:t>có</a:t>
            </a:r>
            <a:r>
              <a:rPr lang="en-GB" dirty="0" smtClean="0"/>
              <a:t> </a:t>
            </a:r>
            <a:r>
              <a:rPr lang="en-GB" dirty="0" err="1" smtClean="0"/>
              <a:t>thể</a:t>
            </a:r>
            <a:r>
              <a:rPr lang="en-GB" dirty="0" smtClean="0"/>
              <a:t> </a:t>
            </a:r>
            <a:r>
              <a:rPr lang="en-GB" dirty="0" err="1" smtClean="0"/>
              <a:t>thực</a:t>
            </a:r>
            <a:r>
              <a:rPr lang="en-GB" dirty="0" smtClean="0"/>
              <a:t> </a:t>
            </a:r>
            <a:r>
              <a:rPr lang="en-GB" dirty="0" err="1" smtClean="0"/>
              <a:t>hiện</a:t>
            </a:r>
            <a:r>
              <a:rPr lang="en-GB" dirty="0" smtClean="0"/>
              <a:t> </a:t>
            </a:r>
            <a:r>
              <a:rPr lang="en-GB" dirty="0" err="1" smtClean="0"/>
              <a:t>để</a:t>
            </a:r>
            <a:r>
              <a:rPr lang="en-GB" dirty="0" smtClean="0"/>
              <a:t> </a:t>
            </a:r>
            <a:r>
              <a:rPr lang="en-GB" dirty="0" err="1" smtClean="0"/>
              <a:t>giảm</a:t>
            </a:r>
            <a:r>
              <a:rPr lang="en-GB" dirty="0" smtClean="0"/>
              <a:t> </a:t>
            </a:r>
            <a:r>
              <a:rPr lang="en-GB" dirty="0" err="1" smtClean="0"/>
              <a:t>dấu</a:t>
            </a:r>
            <a:r>
              <a:rPr lang="en-GB" dirty="0" smtClean="0"/>
              <a:t> </a:t>
            </a:r>
            <a:r>
              <a:rPr lang="en-GB" dirty="0" err="1" smtClean="0"/>
              <a:t>vết</a:t>
            </a:r>
            <a:r>
              <a:rPr lang="en-GB" dirty="0" smtClean="0"/>
              <a:t> </a:t>
            </a:r>
            <a:r>
              <a:rPr lang="en-GB" dirty="0" err="1" smtClean="0"/>
              <a:t>các</a:t>
            </a:r>
            <a:r>
              <a:rPr lang="en-GB" dirty="0" smtClean="0"/>
              <a:t> bon </a:t>
            </a:r>
            <a:r>
              <a:rPr lang="en-GB" dirty="0" err="1" smtClean="0"/>
              <a:t>của</a:t>
            </a:r>
            <a:r>
              <a:rPr lang="en-GB" dirty="0" smtClean="0"/>
              <a:t> HQG </a:t>
            </a:r>
            <a:r>
              <a:rPr lang="en-GB" dirty="0" err="1" smtClean="0"/>
              <a:t>của</a:t>
            </a:r>
            <a:r>
              <a:rPr lang="en-GB" dirty="0" smtClean="0"/>
              <a:t> </a:t>
            </a:r>
            <a:r>
              <a:rPr lang="en-GB" dirty="0" err="1" smtClean="0"/>
              <a:t>bạn</a:t>
            </a:r>
            <a:r>
              <a:rPr lang="en-GB" dirty="0" smtClean="0"/>
              <a:t>;</a:t>
            </a:r>
          </a:p>
          <a:p>
            <a:pPr lvl="1"/>
            <a:r>
              <a:rPr lang="en-GB" dirty="0" err="1" smtClean="0"/>
              <a:t>Trình</a:t>
            </a:r>
            <a:r>
              <a:rPr lang="en-GB" dirty="0" smtClean="0"/>
              <a:t> </a:t>
            </a:r>
            <a:r>
              <a:rPr lang="en-GB" dirty="0" err="1" smtClean="0"/>
              <a:t>bày</a:t>
            </a:r>
            <a:r>
              <a:rPr lang="en-GB" dirty="0" smtClean="0"/>
              <a:t> </a:t>
            </a:r>
            <a:r>
              <a:rPr lang="en-GB" dirty="0" err="1" smtClean="0"/>
              <a:t>ngắn</a:t>
            </a:r>
            <a:r>
              <a:rPr lang="en-GB" dirty="0" smtClean="0"/>
              <a:t> </a:t>
            </a:r>
            <a:r>
              <a:rPr lang="en-GB" dirty="0" err="1" smtClean="0"/>
              <a:t>gọn</a:t>
            </a:r>
            <a:r>
              <a:rPr lang="en-GB" dirty="0" smtClean="0"/>
              <a:t> </a:t>
            </a:r>
            <a:r>
              <a:rPr lang="en-GB" dirty="0" err="1" smtClean="0"/>
              <a:t>kết</a:t>
            </a:r>
            <a:r>
              <a:rPr lang="en-GB" dirty="0" smtClean="0"/>
              <a:t> </a:t>
            </a:r>
            <a:r>
              <a:rPr lang="en-GB" dirty="0" err="1" smtClean="0"/>
              <a:t>quả</a:t>
            </a:r>
            <a:r>
              <a:rPr lang="en-GB" dirty="0" smtClean="0"/>
              <a:t> </a:t>
            </a:r>
            <a:r>
              <a:rPr lang="en-GB" dirty="0" err="1" smtClean="0"/>
              <a:t>thảo</a:t>
            </a:r>
            <a:r>
              <a:rPr lang="en-GB" dirty="0" smtClean="0"/>
              <a:t> </a:t>
            </a:r>
            <a:r>
              <a:rPr lang="en-GB" dirty="0" err="1" smtClean="0"/>
              <a:t>luận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5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Dấu</a:t>
            </a:r>
            <a:r>
              <a:rPr lang="en-GB" dirty="0" smtClean="0"/>
              <a:t> </a:t>
            </a:r>
            <a:r>
              <a:rPr lang="en-GB" dirty="0" err="1" smtClean="0"/>
              <a:t>vết</a:t>
            </a:r>
            <a:r>
              <a:rPr lang="en-GB" dirty="0" smtClean="0"/>
              <a:t> </a:t>
            </a:r>
            <a:r>
              <a:rPr lang="en-GB" dirty="0" err="1" smtClean="0"/>
              <a:t>các</a:t>
            </a:r>
            <a:r>
              <a:rPr lang="en-GB" dirty="0" smtClean="0"/>
              <a:t> bon </a:t>
            </a:r>
            <a:r>
              <a:rPr lang="en-GB" dirty="0" err="1" smtClean="0"/>
              <a:t>của</a:t>
            </a:r>
            <a:r>
              <a:rPr lang="en-GB" dirty="0" smtClean="0"/>
              <a:t> </a:t>
            </a:r>
            <a:r>
              <a:rPr lang="en-GB" dirty="0" err="1" smtClean="0"/>
              <a:t>cá</a:t>
            </a:r>
            <a:r>
              <a:rPr lang="en-GB" dirty="0" smtClean="0"/>
              <a:t> </a:t>
            </a:r>
            <a:r>
              <a:rPr lang="en-GB" dirty="0" err="1" smtClean="0"/>
              <a:t>nhân</a:t>
            </a:r>
            <a:endParaRPr lang="en-GB" dirty="0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13049"/>
            <a:ext cx="7641633" cy="41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5445224"/>
            <a:ext cx="494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hlinkClick r:id="rId4"/>
              </a:rPr>
              <a:t>http://www.carbonfootprint.com/calculator.aspx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0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Ứng</a:t>
            </a:r>
            <a:r>
              <a:rPr lang="en-GB" dirty="0" smtClean="0"/>
              <a:t> </a:t>
            </a:r>
            <a:r>
              <a:rPr lang="en-GB" dirty="0" err="1" smtClean="0"/>
              <a:t>phó</a:t>
            </a:r>
            <a:r>
              <a:rPr lang="en-GB" dirty="0" smtClean="0"/>
              <a:t> </a:t>
            </a:r>
            <a:r>
              <a:rPr lang="en-GB" dirty="0" err="1" smtClean="0"/>
              <a:t>với</a:t>
            </a:r>
            <a:r>
              <a:rPr lang="en-GB" dirty="0" smtClean="0"/>
              <a:t> </a:t>
            </a:r>
            <a:r>
              <a:rPr lang="en-GB" dirty="0" err="1" smtClean="0"/>
              <a:t>biến</a:t>
            </a:r>
            <a:r>
              <a:rPr lang="en-GB" dirty="0" smtClean="0"/>
              <a:t> </a:t>
            </a:r>
            <a:r>
              <a:rPr lang="en-GB" dirty="0" err="1" smtClean="0"/>
              <a:t>đổi</a:t>
            </a:r>
            <a:r>
              <a:rPr lang="en-GB" dirty="0" smtClean="0"/>
              <a:t> </a:t>
            </a:r>
            <a:r>
              <a:rPr lang="en-GB" dirty="0" err="1" smtClean="0"/>
              <a:t>khí</a:t>
            </a:r>
            <a:r>
              <a:rPr lang="en-GB" dirty="0" smtClean="0"/>
              <a:t> </a:t>
            </a:r>
            <a:r>
              <a:rPr lang="en-GB" dirty="0" err="1" smtClean="0"/>
              <a:t>hậu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640" y="1484784"/>
            <a:ext cx="6912768" cy="4191000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 algn="ctr"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vi-VN" sz="2400" b="1" dirty="0" smtClean="0">
                <a:solidFill>
                  <a:srgbClr val="FF0000"/>
                </a:solidFill>
              </a:rPr>
              <a:t>Ứng </a:t>
            </a:r>
            <a:r>
              <a:rPr lang="vi-VN" sz="2400" b="1" dirty="0">
                <a:solidFill>
                  <a:srgbClr val="FF0000"/>
                </a:solidFill>
              </a:rPr>
              <a:t>phó với biến đổi khí hậu</a:t>
            </a:r>
            <a:r>
              <a:rPr lang="vi-VN" sz="2400" dirty="0"/>
              <a:t> là các hoạt động của con người nhằm </a:t>
            </a:r>
            <a:r>
              <a:rPr lang="vi-VN" sz="2400" dirty="0">
                <a:solidFill>
                  <a:srgbClr val="FF0000"/>
                </a:solidFill>
              </a:rPr>
              <a:t>thích ứng </a:t>
            </a:r>
            <a:r>
              <a:rPr lang="vi-VN" sz="2400" dirty="0" smtClean="0"/>
              <a:t>và</a:t>
            </a:r>
            <a:r>
              <a:rPr lang="en-GB" sz="2400" dirty="0" smtClean="0"/>
              <a:t> </a:t>
            </a:r>
            <a:r>
              <a:rPr lang="vi-VN" sz="2400" dirty="0" smtClean="0">
                <a:solidFill>
                  <a:srgbClr val="FF0000"/>
                </a:solidFill>
              </a:rPr>
              <a:t>giảm </a:t>
            </a:r>
            <a:r>
              <a:rPr lang="vi-VN" sz="2400" dirty="0">
                <a:solidFill>
                  <a:srgbClr val="FF0000"/>
                </a:solidFill>
              </a:rPr>
              <a:t>nhẹ</a:t>
            </a:r>
            <a:r>
              <a:rPr lang="vi-VN" sz="2400" dirty="0"/>
              <a:t> biến đổi khí hậu</a:t>
            </a:r>
            <a:r>
              <a:rPr lang="vi-VN" sz="2400" dirty="0" smtClean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205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Thích</a:t>
            </a:r>
            <a:r>
              <a:rPr lang="en-GB" dirty="0" smtClean="0"/>
              <a:t> </a:t>
            </a:r>
            <a:r>
              <a:rPr lang="en-GB" dirty="0" err="1" smtClean="0"/>
              <a:t>ứng</a:t>
            </a:r>
            <a:r>
              <a:rPr lang="en-GB" dirty="0" smtClean="0"/>
              <a:t> </a:t>
            </a:r>
            <a:r>
              <a:rPr lang="en-GB" dirty="0" err="1" smtClean="0"/>
              <a:t>và</a:t>
            </a:r>
            <a:r>
              <a:rPr lang="en-GB" dirty="0" smtClean="0"/>
              <a:t> </a:t>
            </a:r>
            <a:r>
              <a:rPr lang="en-GB" dirty="0" err="1" smtClean="0"/>
              <a:t>giảm</a:t>
            </a:r>
            <a:r>
              <a:rPr lang="en-GB" dirty="0" smtClean="0"/>
              <a:t> </a:t>
            </a:r>
            <a:r>
              <a:rPr lang="en-GB" dirty="0" err="1" smtClean="0"/>
              <a:t>nhẹ</a:t>
            </a:r>
            <a:r>
              <a:rPr lang="en-GB" dirty="0" smtClean="0"/>
              <a:t> </a:t>
            </a:r>
            <a:r>
              <a:rPr lang="en-GB" dirty="0" err="1" smtClean="0"/>
              <a:t>biến</a:t>
            </a:r>
            <a:r>
              <a:rPr lang="en-GB" dirty="0" smtClean="0"/>
              <a:t> </a:t>
            </a:r>
            <a:r>
              <a:rPr lang="en-GB" dirty="0" err="1" smtClean="0"/>
              <a:t>đổi</a:t>
            </a:r>
            <a:r>
              <a:rPr lang="en-GB" dirty="0" smtClean="0"/>
              <a:t> </a:t>
            </a:r>
            <a:r>
              <a:rPr lang="en-GB" dirty="0" err="1" smtClean="0"/>
              <a:t>khí</a:t>
            </a:r>
            <a:r>
              <a:rPr lang="en-GB" dirty="0" smtClean="0"/>
              <a:t> </a:t>
            </a:r>
            <a:r>
              <a:rPr lang="en-GB" dirty="0" err="1" smtClean="0"/>
              <a:t>hậu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4018990"/>
              </p:ext>
            </p:extLst>
          </p:nvPr>
        </p:nvGraphicFramePr>
        <p:xfrm>
          <a:off x="1331640" y="1700808"/>
          <a:ext cx="7704856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2428"/>
                <a:gridCol w="385242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Arial (Body)"/>
                        </a:rPr>
                        <a:t>Thích ứng với 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  <a:latin typeface="Arial (Body)"/>
                        </a:rPr>
                        <a:t>BĐKH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>
                        <a:solidFill>
                          <a:srgbClr val="FF0000"/>
                        </a:solidFill>
                        <a:latin typeface="Arial (Body)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Arial (Body)"/>
                        </a:rPr>
                        <a:t>là sự điều chỉnh hệ thống tự nhiên hoặc con người đối với hoàn cảnh hoặc môi trường thay đổi, nhằm mục đích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  <a:latin typeface="Arial (Body)"/>
                        </a:rPr>
                        <a:t>giảm khả năng bị tổn thương</a:t>
                      </a:r>
                      <a:r>
                        <a:rPr lang="vi-VN" sz="2400" dirty="0" smtClean="0">
                          <a:latin typeface="Arial (Body)"/>
                        </a:rPr>
                        <a:t> do dao động và biến đ</a:t>
                      </a:r>
                      <a:r>
                        <a:rPr lang="en-GB" sz="2400" dirty="0" smtClean="0">
                          <a:latin typeface="Arial (Body)"/>
                        </a:rPr>
                        <a:t>ổ</a:t>
                      </a:r>
                      <a:r>
                        <a:rPr lang="vi-VN" sz="2400" dirty="0" smtClean="0">
                          <a:latin typeface="Arial (Body)"/>
                        </a:rPr>
                        <a:t>i khí hậu hiện </a:t>
                      </a:r>
                      <a:r>
                        <a:rPr lang="en-GB" sz="2400" dirty="0" err="1" smtClean="0">
                          <a:latin typeface="Arial (Body)"/>
                        </a:rPr>
                        <a:t>tại</a:t>
                      </a:r>
                      <a:r>
                        <a:rPr lang="vi-VN" sz="2400" dirty="0" smtClean="0">
                          <a:latin typeface="Arial (Body)"/>
                        </a:rPr>
                        <a:t> hoặc </a:t>
                      </a:r>
                      <a:r>
                        <a:rPr lang="en-GB" sz="2400" dirty="0" err="1" smtClean="0">
                          <a:latin typeface="Arial (Body)"/>
                        </a:rPr>
                        <a:t>tương</a:t>
                      </a:r>
                      <a:r>
                        <a:rPr lang="en-GB" sz="2400" baseline="0" dirty="0" smtClean="0">
                          <a:latin typeface="Arial (Body)"/>
                        </a:rPr>
                        <a:t> </a:t>
                      </a:r>
                      <a:r>
                        <a:rPr lang="en-GB" sz="2400" baseline="0" dirty="0" err="1" smtClean="0">
                          <a:latin typeface="Arial (Body)"/>
                        </a:rPr>
                        <a:t>lai</a:t>
                      </a:r>
                      <a:r>
                        <a:rPr lang="vi-VN" sz="2400" dirty="0" smtClean="0">
                          <a:latin typeface="Arial (Body)"/>
                        </a:rPr>
                        <a:t> và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  <a:latin typeface="Arial (Body)"/>
                        </a:rPr>
                        <a:t>tận dụng các cơ hội</a:t>
                      </a:r>
                      <a:r>
                        <a:rPr lang="vi-VN" sz="2400" dirty="0" smtClean="0">
                          <a:latin typeface="Arial (Body)"/>
                        </a:rPr>
                        <a:t> do nó mang lại.</a:t>
                      </a:r>
                      <a:endParaRPr lang="en-GB" sz="2400" dirty="0" smtClean="0">
                        <a:latin typeface="Arial (Body)"/>
                      </a:endParaRPr>
                    </a:p>
                    <a:p>
                      <a:endParaRPr lang="en-GB" sz="2400" dirty="0">
                        <a:latin typeface="Arial (Body)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Arial (Body)"/>
                        </a:rPr>
                        <a:t>Giảm nhẹ 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  <a:latin typeface="Arial (Body)"/>
                        </a:rPr>
                        <a:t>BĐKH</a:t>
                      </a:r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Arial (Body)"/>
                        </a:rPr>
                        <a:t> </a:t>
                      </a:r>
                      <a:endParaRPr lang="en-GB" sz="2400" b="1" dirty="0" smtClean="0">
                        <a:solidFill>
                          <a:srgbClr val="FF0000"/>
                        </a:solidFill>
                        <a:latin typeface="Arial (Body)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>
                        <a:solidFill>
                          <a:srgbClr val="FF0000"/>
                        </a:solidFill>
                        <a:latin typeface="Arial (Body)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Arial (Body)"/>
                        </a:rPr>
                        <a:t>là các hoạt động nhằm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  <a:latin typeface="Arial (Body)"/>
                        </a:rPr>
                        <a:t>giảm mức độ </a:t>
                      </a:r>
                      <a:r>
                        <a:rPr lang="vi-VN" sz="2400" dirty="0" smtClean="0">
                          <a:latin typeface="Arial (Body)"/>
                        </a:rPr>
                        <a:t>hoặc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  <a:latin typeface="Arial (Body)"/>
                        </a:rPr>
                        <a:t>cường độ phát thải khí nhà kính</a:t>
                      </a:r>
                      <a:r>
                        <a:rPr lang="vi-VN" sz="2400" dirty="0" smtClean="0">
                          <a:latin typeface="Arial (Body)"/>
                        </a:rPr>
                        <a:t>.</a:t>
                      </a:r>
                      <a:endParaRPr lang="en-GB" sz="2400" dirty="0" smtClean="0">
                        <a:latin typeface="Arial (Body)"/>
                      </a:endParaRPr>
                    </a:p>
                    <a:p>
                      <a:endParaRPr lang="en-GB" sz="2400" dirty="0">
                        <a:latin typeface="Arial (Body)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Làm</a:t>
            </a:r>
            <a:r>
              <a:rPr lang="en-GB" dirty="0" smtClean="0"/>
              <a:t> </a:t>
            </a:r>
            <a:r>
              <a:rPr lang="en-GB" dirty="0" err="1" smtClean="0"/>
              <a:t>việc</a:t>
            </a:r>
            <a:r>
              <a:rPr lang="en-GB" dirty="0" smtClean="0"/>
              <a:t> </a:t>
            </a:r>
            <a:r>
              <a:rPr lang="en-GB" dirty="0" err="1" smtClean="0"/>
              <a:t>nhóm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827584" y="1628800"/>
            <a:ext cx="8137401" cy="381642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err="1" smtClean="0"/>
              <a:t>Mỗi</a:t>
            </a:r>
            <a:r>
              <a:rPr lang="en-GB" sz="2000" dirty="0" smtClean="0"/>
              <a:t> </a:t>
            </a:r>
            <a:r>
              <a:rPr lang="en-GB" sz="2000" dirty="0" err="1" smtClean="0"/>
              <a:t>nhóm</a:t>
            </a:r>
            <a:r>
              <a:rPr lang="en-GB" sz="2000" dirty="0" smtClean="0"/>
              <a:t> </a:t>
            </a:r>
            <a:r>
              <a:rPr lang="en-GB" sz="2000" dirty="0" err="1" smtClean="0"/>
              <a:t>thảo</a:t>
            </a:r>
            <a:r>
              <a:rPr lang="en-GB" sz="2000" dirty="0" smtClean="0"/>
              <a:t> </a:t>
            </a:r>
            <a:r>
              <a:rPr lang="en-GB" sz="2000" dirty="0" err="1" smtClean="0"/>
              <a:t>luận</a:t>
            </a:r>
            <a:r>
              <a:rPr lang="en-GB" sz="2000" dirty="0" smtClean="0"/>
              <a:t> </a:t>
            </a:r>
            <a:r>
              <a:rPr lang="en-GB" sz="2000" dirty="0" err="1" smtClean="0"/>
              <a:t>trong</a:t>
            </a:r>
            <a:r>
              <a:rPr lang="en-GB" sz="2000" dirty="0" smtClean="0"/>
              <a:t> 10 </a:t>
            </a:r>
            <a:r>
              <a:rPr lang="en-GB" sz="2000" dirty="0" err="1" smtClean="0"/>
              <a:t>phút</a:t>
            </a:r>
            <a:r>
              <a:rPr lang="en-GB" sz="2000" dirty="0" smtClean="0"/>
              <a:t> </a:t>
            </a:r>
            <a:r>
              <a:rPr lang="en-GB" sz="2000" dirty="0" err="1" smtClean="0"/>
              <a:t>và</a:t>
            </a:r>
            <a:r>
              <a:rPr lang="en-GB" sz="2000" dirty="0" smtClean="0"/>
              <a:t> </a:t>
            </a:r>
            <a:r>
              <a:rPr lang="en-GB" sz="2000" dirty="0" err="1" smtClean="0"/>
              <a:t>đưa</a:t>
            </a:r>
            <a:r>
              <a:rPr lang="en-GB" sz="2000" dirty="0" smtClean="0"/>
              <a:t> </a:t>
            </a:r>
            <a:r>
              <a:rPr lang="en-GB" sz="2000" dirty="0" err="1" smtClean="0"/>
              <a:t>ra</a:t>
            </a:r>
            <a:r>
              <a:rPr lang="en-GB" sz="2000" dirty="0" smtClean="0"/>
              <a:t> </a:t>
            </a:r>
            <a:r>
              <a:rPr lang="en-GB" sz="2000" dirty="0" err="1" smtClean="0"/>
              <a:t>danh</a:t>
            </a:r>
            <a:r>
              <a:rPr lang="en-GB" sz="2000" dirty="0" smtClean="0"/>
              <a:t> </a:t>
            </a:r>
            <a:r>
              <a:rPr lang="en-GB" sz="2000" dirty="0" err="1" smtClean="0"/>
              <a:t>sách</a:t>
            </a:r>
            <a:r>
              <a:rPr lang="en-GB" sz="2000" dirty="0" smtClean="0"/>
              <a:t> </a:t>
            </a:r>
            <a:r>
              <a:rPr lang="en-GB" sz="2000" u="sng" dirty="0" smtClean="0">
                <a:solidFill>
                  <a:srgbClr val="FF0000"/>
                </a:solidFill>
              </a:rPr>
              <a:t>5 </a:t>
            </a:r>
            <a:r>
              <a:rPr lang="en-GB" sz="2000" u="sng" dirty="0" err="1" smtClean="0">
                <a:solidFill>
                  <a:srgbClr val="FF0000"/>
                </a:solidFill>
              </a:rPr>
              <a:t>hoạt</a:t>
            </a:r>
            <a:r>
              <a:rPr lang="en-GB" sz="2000" u="sng" dirty="0" smtClean="0">
                <a:solidFill>
                  <a:srgbClr val="FF0000"/>
                </a:solidFill>
              </a:rPr>
              <a:t> </a:t>
            </a:r>
            <a:r>
              <a:rPr lang="en-GB" sz="2000" u="sng" dirty="0" err="1" smtClean="0">
                <a:solidFill>
                  <a:srgbClr val="FF0000"/>
                </a:solidFill>
              </a:rPr>
              <a:t>động</a:t>
            </a:r>
            <a:r>
              <a:rPr lang="en-GB" sz="2000" u="sng" dirty="0" smtClean="0">
                <a:solidFill>
                  <a:srgbClr val="FF0000"/>
                </a:solidFill>
              </a:rPr>
              <a:t> </a:t>
            </a:r>
            <a:r>
              <a:rPr lang="en-GB" sz="2000" u="sng" dirty="0" err="1" smtClean="0">
                <a:solidFill>
                  <a:srgbClr val="FF0000"/>
                </a:solidFill>
              </a:rPr>
              <a:t>thích</a:t>
            </a:r>
            <a:r>
              <a:rPr lang="en-GB" sz="2000" u="sng" dirty="0" smtClean="0">
                <a:solidFill>
                  <a:srgbClr val="FF0000"/>
                </a:solidFill>
              </a:rPr>
              <a:t> </a:t>
            </a:r>
            <a:r>
              <a:rPr lang="en-GB" sz="2000" u="sng" dirty="0" err="1" smtClean="0">
                <a:solidFill>
                  <a:srgbClr val="FF0000"/>
                </a:solidFill>
              </a:rPr>
              <a:t>ứng</a:t>
            </a:r>
            <a:r>
              <a:rPr lang="en-GB" sz="2000" dirty="0" smtClean="0"/>
              <a:t> </a:t>
            </a:r>
            <a:r>
              <a:rPr lang="en-GB" sz="2000" dirty="0" err="1" smtClean="0"/>
              <a:t>và</a:t>
            </a:r>
            <a:r>
              <a:rPr lang="en-GB" sz="2000" dirty="0" smtClean="0"/>
              <a:t> </a:t>
            </a:r>
            <a:r>
              <a:rPr lang="en-GB" sz="2000" u="sng" dirty="0" smtClean="0">
                <a:solidFill>
                  <a:srgbClr val="FF0000"/>
                </a:solidFill>
              </a:rPr>
              <a:t>5 </a:t>
            </a:r>
            <a:r>
              <a:rPr lang="en-GB" sz="2000" u="sng" dirty="0" err="1" smtClean="0">
                <a:solidFill>
                  <a:srgbClr val="FF0000"/>
                </a:solidFill>
              </a:rPr>
              <a:t>hoạt</a:t>
            </a:r>
            <a:r>
              <a:rPr lang="en-GB" sz="2000" u="sng" dirty="0" smtClean="0">
                <a:solidFill>
                  <a:srgbClr val="FF0000"/>
                </a:solidFill>
              </a:rPr>
              <a:t> </a:t>
            </a:r>
            <a:r>
              <a:rPr lang="en-GB" sz="2000" u="sng" dirty="0" err="1" smtClean="0">
                <a:solidFill>
                  <a:srgbClr val="FF0000"/>
                </a:solidFill>
              </a:rPr>
              <a:t>động</a:t>
            </a:r>
            <a:r>
              <a:rPr lang="en-GB" sz="2000" u="sng" dirty="0" smtClean="0">
                <a:solidFill>
                  <a:srgbClr val="FF0000"/>
                </a:solidFill>
              </a:rPr>
              <a:t> </a:t>
            </a:r>
            <a:r>
              <a:rPr lang="en-GB" sz="2000" u="sng" dirty="0" err="1" smtClean="0">
                <a:solidFill>
                  <a:srgbClr val="FF0000"/>
                </a:solidFill>
              </a:rPr>
              <a:t>giảm</a:t>
            </a:r>
            <a:r>
              <a:rPr lang="en-GB" sz="2000" u="sng" dirty="0" smtClean="0">
                <a:solidFill>
                  <a:srgbClr val="FF0000"/>
                </a:solidFill>
              </a:rPr>
              <a:t> </a:t>
            </a:r>
            <a:r>
              <a:rPr lang="en-GB" sz="2000" u="sng" dirty="0" err="1" smtClean="0">
                <a:solidFill>
                  <a:srgbClr val="FF0000"/>
                </a:solidFill>
              </a:rPr>
              <a:t>nhẹ</a:t>
            </a:r>
            <a:r>
              <a:rPr lang="en-GB" sz="2000" u="sng" dirty="0" smtClean="0">
                <a:solidFill>
                  <a:srgbClr val="FF0000"/>
                </a:solidFill>
              </a:rPr>
              <a:t> BĐKH</a:t>
            </a:r>
            <a:r>
              <a:rPr lang="en-GB" sz="2000" dirty="0" smtClean="0"/>
              <a:t> </a:t>
            </a:r>
            <a:r>
              <a:rPr lang="en-GB" sz="2000" dirty="0" err="1" smtClean="0"/>
              <a:t>đang</a:t>
            </a:r>
            <a:r>
              <a:rPr lang="en-GB" sz="2000" dirty="0" smtClean="0"/>
              <a:t> </a:t>
            </a:r>
            <a:r>
              <a:rPr lang="en-GB" sz="2000" dirty="0" err="1" smtClean="0"/>
              <a:t>thực</a:t>
            </a:r>
            <a:r>
              <a:rPr lang="en-GB" sz="2000" dirty="0" smtClean="0"/>
              <a:t> </a:t>
            </a:r>
            <a:r>
              <a:rPr lang="en-GB" sz="2000" dirty="0" err="1" smtClean="0"/>
              <a:t>hiện</a:t>
            </a:r>
            <a:r>
              <a:rPr lang="en-GB" sz="2000" dirty="0" smtClean="0"/>
              <a:t> </a:t>
            </a:r>
            <a:r>
              <a:rPr lang="en-GB" sz="2000" dirty="0" err="1" smtClean="0"/>
              <a:t>trong</a:t>
            </a:r>
            <a:r>
              <a:rPr lang="en-GB" sz="2000" dirty="0" smtClean="0"/>
              <a:t> </a:t>
            </a:r>
            <a:r>
              <a:rPr lang="en-GB" sz="2000" dirty="0" err="1" smtClean="0"/>
              <a:t>các</a:t>
            </a:r>
            <a:r>
              <a:rPr lang="en-GB" sz="2000" dirty="0" smtClean="0"/>
              <a:t> </a:t>
            </a:r>
            <a:r>
              <a:rPr lang="en-GB" sz="2000" dirty="0" err="1" smtClean="0"/>
              <a:t>dự</a:t>
            </a:r>
            <a:r>
              <a:rPr lang="en-GB" sz="2000" dirty="0" smtClean="0"/>
              <a:t> </a:t>
            </a:r>
            <a:r>
              <a:rPr lang="en-GB" sz="2000" dirty="0" err="1" smtClean="0"/>
              <a:t>án</a:t>
            </a:r>
            <a:r>
              <a:rPr lang="en-GB" sz="2000" dirty="0" smtClean="0"/>
              <a:t> ở </a:t>
            </a:r>
            <a:r>
              <a:rPr lang="en-GB" sz="2000" dirty="0" err="1" smtClean="0"/>
              <a:t>cộng</a:t>
            </a:r>
            <a:r>
              <a:rPr lang="en-GB" sz="2000" dirty="0" smtClean="0"/>
              <a:t> </a:t>
            </a:r>
            <a:r>
              <a:rPr lang="en-GB" sz="2000" dirty="0" err="1" smtClean="0"/>
              <a:t>đồng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lvl="0"/>
            <a:endParaRPr lang="en-GB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329072"/>
              </p:ext>
            </p:extLst>
          </p:nvPr>
        </p:nvGraphicFramePr>
        <p:xfrm>
          <a:off x="899592" y="2924945"/>
          <a:ext cx="7848872" cy="2808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376"/>
                <a:gridCol w="4464496"/>
              </a:tblGrid>
              <a:tr h="107096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Hoạt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động</a:t>
                      </a:r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Giải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thích</a:t>
                      </a:r>
                      <a:r>
                        <a:rPr lang="en-GB" sz="2400" b="1" baseline="0" dirty="0" smtClean="0"/>
                        <a:t> </a:t>
                      </a:r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72">
                <a:tc>
                  <a:txBody>
                    <a:bodyPr/>
                    <a:lstStyle/>
                    <a:p>
                      <a:r>
                        <a:rPr lang="en-GB" sz="1800" i="1" dirty="0" smtClean="0"/>
                        <a:t>5 </a:t>
                      </a:r>
                      <a:r>
                        <a:rPr lang="en-GB" sz="1800" i="1" dirty="0" err="1" smtClean="0"/>
                        <a:t>hoạt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động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thích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ứng</a:t>
                      </a:r>
                      <a:endParaRPr lang="en-GB" sz="1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 err="1" smtClean="0"/>
                        <a:t>Giúp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thích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ứng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với</a:t>
                      </a:r>
                      <a:r>
                        <a:rPr lang="en-GB" sz="1800" i="1" baseline="0" dirty="0" smtClean="0"/>
                        <a:t> BĐKH </a:t>
                      </a:r>
                      <a:r>
                        <a:rPr lang="en-GB" sz="1800" i="1" baseline="0" dirty="0" err="1" smtClean="0"/>
                        <a:t>như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thế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nào</a:t>
                      </a:r>
                      <a:r>
                        <a:rPr lang="en-GB" sz="1800" i="1" baseline="0" dirty="0" smtClean="0"/>
                        <a:t>?</a:t>
                      </a:r>
                      <a:endParaRPr lang="en-GB" sz="1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72">
                <a:tc>
                  <a:txBody>
                    <a:bodyPr/>
                    <a:lstStyle/>
                    <a:p>
                      <a:r>
                        <a:rPr lang="en-GB" sz="1800" i="1" dirty="0" smtClean="0"/>
                        <a:t>5 </a:t>
                      </a:r>
                      <a:r>
                        <a:rPr lang="en-GB" sz="1800" i="1" dirty="0" err="1" smtClean="0"/>
                        <a:t>hoạt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động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giảm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nhẹ</a:t>
                      </a:r>
                      <a:endParaRPr lang="en-GB" sz="1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 err="1" smtClean="0"/>
                        <a:t>Giúp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giảm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phát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thải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như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thế</a:t>
                      </a:r>
                      <a:r>
                        <a:rPr lang="en-GB" sz="1800" i="1" baseline="0" dirty="0" smtClean="0"/>
                        <a:t> </a:t>
                      </a:r>
                      <a:r>
                        <a:rPr lang="en-GB" sz="1800" i="1" baseline="0" dirty="0" err="1" smtClean="0"/>
                        <a:t>nào</a:t>
                      </a:r>
                      <a:r>
                        <a:rPr lang="en-GB" sz="1800" i="1" baseline="0" dirty="0" smtClean="0"/>
                        <a:t>? </a:t>
                      </a:r>
                      <a:endParaRPr lang="en-GB" sz="1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2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78102"/>
            <a:ext cx="6858000" cy="1143000"/>
          </a:xfrm>
        </p:spPr>
        <p:txBody>
          <a:bodyPr/>
          <a:lstStyle/>
          <a:p>
            <a:r>
              <a:rPr lang="en-GB" dirty="0" err="1" smtClean="0"/>
              <a:t>Sử</a:t>
            </a:r>
            <a:r>
              <a:rPr lang="en-GB" dirty="0" smtClean="0"/>
              <a:t> </a:t>
            </a:r>
            <a:r>
              <a:rPr lang="en-GB" dirty="0" err="1"/>
              <a:t>dụng</a:t>
            </a:r>
            <a:r>
              <a:rPr lang="en-GB" dirty="0"/>
              <a:t> </a:t>
            </a:r>
            <a:r>
              <a:rPr lang="en-GB" dirty="0" err="1"/>
              <a:t>hiệu</a:t>
            </a:r>
            <a:r>
              <a:rPr lang="en-GB" dirty="0"/>
              <a:t> </a:t>
            </a:r>
            <a:r>
              <a:rPr lang="en-GB" dirty="0" err="1"/>
              <a:t>quả</a:t>
            </a:r>
            <a:r>
              <a:rPr lang="en-GB" dirty="0"/>
              <a:t> n</a:t>
            </a:r>
            <a:r>
              <a:rPr lang="vi-VN" dirty="0"/>
              <a:t>ă</a:t>
            </a:r>
            <a:r>
              <a:rPr lang="en-GB" dirty="0"/>
              <a:t>ng l</a:t>
            </a:r>
            <a:r>
              <a:rPr lang="vi-VN" dirty="0"/>
              <a:t>ượn</a:t>
            </a:r>
            <a:r>
              <a:rPr lang="en-GB" dirty="0"/>
              <a:t>g </a:t>
            </a:r>
            <a:r>
              <a:rPr lang="en-GB" dirty="0" err="1"/>
              <a:t>tại</a:t>
            </a:r>
            <a:r>
              <a:rPr lang="en-GB" dirty="0"/>
              <a:t> </a:t>
            </a:r>
            <a:r>
              <a:rPr lang="en-GB" dirty="0" err="1"/>
              <a:t>cộng</a:t>
            </a:r>
            <a:r>
              <a:rPr lang="en-GB" dirty="0"/>
              <a:t> </a:t>
            </a:r>
            <a:r>
              <a:rPr lang="vi-VN" dirty="0"/>
              <a:t>đ</a:t>
            </a:r>
            <a:r>
              <a:rPr lang="en-GB" dirty="0" err="1"/>
              <a:t>ồng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6969" y="1521102"/>
            <a:ext cx="7776864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 smtClean="0"/>
              <a:t>Cải</a:t>
            </a:r>
            <a:r>
              <a:rPr lang="en-GB" sz="2400" dirty="0" smtClean="0"/>
              <a:t> </a:t>
            </a:r>
            <a:r>
              <a:rPr lang="en-GB" sz="2400" dirty="0" err="1"/>
              <a:t>tiến</a:t>
            </a:r>
            <a:r>
              <a:rPr lang="en-GB" sz="2400" dirty="0"/>
              <a:t> </a:t>
            </a:r>
            <a:r>
              <a:rPr lang="en-GB" sz="2400" dirty="0" err="1" smtClean="0"/>
              <a:t>bếp</a:t>
            </a:r>
            <a:r>
              <a:rPr lang="en-GB" sz="2400" dirty="0" smtClean="0"/>
              <a:t> </a:t>
            </a:r>
            <a:r>
              <a:rPr lang="vi-VN" sz="2400" dirty="0" smtClean="0"/>
              <a:t>để</a:t>
            </a:r>
            <a:r>
              <a:rPr lang="en-GB" sz="2400" dirty="0"/>
              <a:t> </a:t>
            </a:r>
            <a:r>
              <a:rPr lang="en-GB" sz="2400" dirty="0" err="1" smtClean="0"/>
              <a:t>nấu</a:t>
            </a:r>
            <a:r>
              <a:rPr lang="en-GB" sz="2400" dirty="0" smtClean="0"/>
              <a:t> </a:t>
            </a:r>
            <a:r>
              <a:rPr lang="vi-VN" sz="2400" dirty="0" smtClean="0"/>
              <a:t>ă</a:t>
            </a:r>
            <a:r>
              <a:rPr lang="en-GB" sz="2400" dirty="0"/>
              <a:t>n, </a:t>
            </a:r>
            <a:r>
              <a:rPr lang="en-GB" sz="2400" dirty="0" err="1" smtClean="0"/>
              <a:t>kỹ</a:t>
            </a:r>
            <a:r>
              <a:rPr lang="en-GB" sz="2400" dirty="0"/>
              <a:t> </a:t>
            </a:r>
            <a:r>
              <a:rPr lang="en-GB" sz="2400" dirty="0" err="1" smtClean="0"/>
              <a:t>thuật</a:t>
            </a:r>
            <a:r>
              <a:rPr lang="en-GB" sz="2400" dirty="0" smtClean="0"/>
              <a:t> </a:t>
            </a:r>
            <a:r>
              <a:rPr lang="vi-VN" sz="2400" dirty="0" smtClean="0"/>
              <a:t>đốt</a:t>
            </a:r>
            <a:r>
              <a:rPr lang="en-GB" sz="2400" dirty="0" smtClean="0"/>
              <a:t> </a:t>
            </a:r>
          </a:p>
          <a:p>
            <a:r>
              <a:rPr lang="en-GB" sz="2400" dirty="0" err="1" smtClean="0"/>
              <a:t>Tiết</a:t>
            </a:r>
            <a:r>
              <a:rPr lang="en-GB" sz="2400" dirty="0" smtClean="0"/>
              <a:t> </a:t>
            </a:r>
            <a:r>
              <a:rPr lang="en-GB" sz="2400" dirty="0" err="1" smtClean="0"/>
              <a:t>kiệm</a:t>
            </a:r>
            <a:r>
              <a:rPr lang="en-GB" sz="2400" dirty="0" smtClean="0"/>
              <a:t> n</a:t>
            </a:r>
            <a:r>
              <a:rPr lang="vi-VN" sz="2400" dirty="0" smtClean="0"/>
              <a:t>ước</a:t>
            </a:r>
            <a:r>
              <a:rPr lang="en-GB" sz="2400" dirty="0"/>
              <a:t>, </a:t>
            </a:r>
            <a:r>
              <a:rPr lang="en-GB" sz="2400" dirty="0" err="1" smtClean="0"/>
              <a:t>vd</a:t>
            </a:r>
            <a:r>
              <a:rPr lang="en-GB" sz="2400" dirty="0" smtClean="0"/>
              <a:t>. T</a:t>
            </a:r>
            <a:r>
              <a:rPr lang="vi-VN" sz="2400" dirty="0" smtClean="0"/>
              <a:t>ưới</a:t>
            </a:r>
            <a:r>
              <a:rPr lang="en-GB" sz="2400" dirty="0"/>
              <a:t> </a:t>
            </a:r>
            <a:r>
              <a:rPr lang="en-GB" sz="2400" dirty="0" err="1" smtClean="0"/>
              <a:t>nhỏ</a:t>
            </a:r>
            <a:r>
              <a:rPr lang="en-GB" sz="2400" dirty="0"/>
              <a:t> </a:t>
            </a:r>
            <a:r>
              <a:rPr lang="en-GB" sz="2400" dirty="0" err="1" smtClean="0"/>
              <a:t>giọt</a:t>
            </a:r>
            <a:r>
              <a:rPr lang="en-GB" sz="2400" dirty="0"/>
              <a:t>, </a:t>
            </a:r>
            <a:r>
              <a:rPr lang="en-GB" sz="2400" dirty="0" err="1" smtClean="0"/>
              <a:t>tích</a:t>
            </a:r>
            <a:r>
              <a:rPr lang="en-GB" sz="2400" dirty="0"/>
              <a:t> </a:t>
            </a:r>
            <a:r>
              <a:rPr lang="en-GB" sz="2400" dirty="0" err="1" smtClean="0"/>
              <a:t>trữ</a:t>
            </a:r>
            <a:r>
              <a:rPr lang="en-GB" sz="2400" dirty="0" smtClean="0"/>
              <a:t> n</a:t>
            </a:r>
            <a:r>
              <a:rPr lang="vi-VN" sz="2400" dirty="0" smtClean="0"/>
              <a:t>ước</a:t>
            </a:r>
            <a:r>
              <a:rPr lang="en-GB" sz="2400" dirty="0" smtClean="0"/>
              <a:t> m</a:t>
            </a:r>
            <a:r>
              <a:rPr lang="vi-VN" sz="2400" dirty="0" smtClean="0"/>
              <a:t>ư</a:t>
            </a:r>
            <a:r>
              <a:rPr lang="en-GB" sz="2400" dirty="0" smtClean="0"/>
              <a:t>a</a:t>
            </a:r>
          </a:p>
          <a:p>
            <a:r>
              <a:rPr lang="en-GB" sz="2400" dirty="0" err="1" smtClean="0"/>
              <a:t>Sử</a:t>
            </a:r>
            <a:r>
              <a:rPr lang="en-GB" sz="2400" dirty="0" smtClean="0"/>
              <a:t> </a:t>
            </a:r>
            <a:r>
              <a:rPr lang="en-GB" sz="2400" dirty="0" err="1" smtClean="0"/>
              <a:t>dụng</a:t>
            </a:r>
            <a:r>
              <a:rPr lang="en-GB" sz="2400" dirty="0"/>
              <a:t> </a:t>
            </a:r>
            <a:r>
              <a:rPr lang="en-GB" sz="2400" dirty="0" err="1" smtClean="0"/>
              <a:t>loại</a:t>
            </a:r>
            <a:r>
              <a:rPr lang="en-GB" sz="2400" dirty="0" smtClean="0"/>
              <a:t> </a:t>
            </a:r>
            <a:r>
              <a:rPr lang="vi-VN" sz="2400" dirty="0" smtClean="0"/>
              <a:t>đèn</a:t>
            </a:r>
            <a:r>
              <a:rPr lang="en-GB" sz="2400" dirty="0" smtClean="0"/>
              <a:t> </a:t>
            </a:r>
            <a:r>
              <a:rPr lang="en-GB" sz="2400" dirty="0" err="1" smtClean="0"/>
              <a:t>tiên</a:t>
            </a:r>
            <a:r>
              <a:rPr lang="en-GB" sz="2400" dirty="0"/>
              <a:t> </a:t>
            </a:r>
            <a:r>
              <a:rPr lang="en-GB" sz="2400" dirty="0" err="1" smtClean="0"/>
              <a:t>tiến</a:t>
            </a:r>
            <a:r>
              <a:rPr lang="en-GB" sz="2400" dirty="0" smtClean="0"/>
              <a:t>, </a:t>
            </a:r>
            <a:r>
              <a:rPr lang="en-GB" sz="2400" dirty="0" err="1" smtClean="0"/>
              <a:t>vd</a:t>
            </a:r>
            <a:r>
              <a:rPr lang="en-GB" sz="2400" dirty="0" smtClean="0"/>
              <a:t>.</a:t>
            </a:r>
            <a:r>
              <a:rPr lang="vi-VN" sz="2400" dirty="0"/>
              <a:t>đèn</a:t>
            </a:r>
            <a:r>
              <a:rPr lang="en-GB" sz="2400" dirty="0" smtClean="0"/>
              <a:t> compact</a:t>
            </a:r>
          </a:p>
          <a:p>
            <a:r>
              <a:rPr lang="en-GB" sz="2400" dirty="0" err="1"/>
              <a:t>Máy</a:t>
            </a:r>
            <a:r>
              <a:rPr lang="en-GB" sz="2400" dirty="0"/>
              <a:t> </a:t>
            </a:r>
            <a:r>
              <a:rPr lang="en-GB" sz="2400" dirty="0" err="1"/>
              <a:t>phát</a:t>
            </a:r>
            <a:r>
              <a:rPr lang="en-GB" sz="2400" dirty="0"/>
              <a:t> </a:t>
            </a:r>
            <a:r>
              <a:rPr lang="vi-VN" sz="2400" dirty="0"/>
              <a:t>đ</a:t>
            </a:r>
            <a:r>
              <a:rPr lang="en-GB" sz="2400" dirty="0" err="1"/>
              <a:t>iện</a:t>
            </a:r>
            <a:r>
              <a:rPr lang="en-GB" sz="2400" dirty="0"/>
              <a:t> </a:t>
            </a:r>
            <a:r>
              <a:rPr lang="en-GB" sz="2400" dirty="0" err="1"/>
              <a:t>tại</a:t>
            </a:r>
            <a:r>
              <a:rPr lang="en-GB" sz="2400" dirty="0"/>
              <a:t> </a:t>
            </a:r>
            <a:r>
              <a:rPr lang="en-GB" sz="2400" dirty="0" err="1"/>
              <a:t>thực</a:t>
            </a:r>
            <a:r>
              <a:rPr lang="en-GB" sz="2400" dirty="0"/>
              <a:t> </a:t>
            </a:r>
            <a:r>
              <a:rPr lang="vi-VN" sz="2400" dirty="0"/>
              <a:t>địa</a:t>
            </a:r>
            <a:r>
              <a:rPr lang="en-GB" sz="2400" dirty="0"/>
              <a:t>, </a:t>
            </a:r>
            <a:r>
              <a:rPr lang="en-GB" sz="2400" dirty="0" err="1"/>
              <a:t>vd</a:t>
            </a:r>
            <a:r>
              <a:rPr lang="en-GB" sz="2400" dirty="0"/>
              <a:t>. </a:t>
            </a:r>
            <a:r>
              <a:rPr lang="en-GB" sz="2400" dirty="0" err="1"/>
              <a:t>máy</a:t>
            </a:r>
            <a:r>
              <a:rPr lang="en-GB" sz="2400" dirty="0"/>
              <a:t> </a:t>
            </a:r>
            <a:r>
              <a:rPr lang="en-GB" sz="2400" dirty="0" err="1"/>
              <a:t>phát</a:t>
            </a:r>
            <a:r>
              <a:rPr lang="en-GB" sz="2400" dirty="0"/>
              <a:t> </a:t>
            </a:r>
            <a:r>
              <a:rPr lang="vi-VN" sz="2400" dirty="0"/>
              <a:t>đ</a:t>
            </a:r>
            <a:r>
              <a:rPr lang="en-GB" sz="2400" dirty="0" err="1"/>
              <a:t>iện</a:t>
            </a:r>
            <a:r>
              <a:rPr lang="en-GB" sz="2400" dirty="0"/>
              <a:t> </a:t>
            </a:r>
            <a:r>
              <a:rPr lang="en-GB" sz="2400" dirty="0" err="1"/>
              <a:t>từ</a:t>
            </a:r>
            <a:r>
              <a:rPr lang="en-GB" sz="2400" dirty="0"/>
              <a:t> </a:t>
            </a:r>
            <a:r>
              <a:rPr lang="en-GB" sz="2400" dirty="0" err="1"/>
              <a:t>sức</a:t>
            </a:r>
            <a:r>
              <a:rPr lang="en-GB" sz="2400" dirty="0"/>
              <a:t> n</a:t>
            </a:r>
            <a:r>
              <a:rPr lang="vi-VN" sz="2400" dirty="0"/>
              <a:t>ước</a:t>
            </a:r>
            <a:r>
              <a:rPr lang="en-GB" sz="2400" dirty="0"/>
              <a:t> </a:t>
            </a:r>
            <a:r>
              <a:rPr lang="en-GB" sz="2400" dirty="0" err="1"/>
              <a:t>hoặc</a:t>
            </a:r>
            <a:r>
              <a:rPr lang="en-GB" sz="2400" dirty="0"/>
              <a:t> </a:t>
            </a:r>
            <a:r>
              <a:rPr lang="en-GB" sz="2400" dirty="0" err="1"/>
              <a:t>gió</a:t>
            </a:r>
            <a:r>
              <a:rPr lang="en-GB" sz="2400" dirty="0"/>
              <a:t> </a:t>
            </a:r>
            <a:r>
              <a:rPr lang="en-GB" sz="2400" dirty="0" err="1"/>
              <a:t>loại</a:t>
            </a:r>
            <a:r>
              <a:rPr lang="en-GB" sz="2400" dirty="0"/>
              <a:t> </a:t>
            </a:r>
            <a:r>
              <a:rPr lang="en-GB" sz="2400" dirty="0" err="1"/>
              <a:t>nhỏ</a:t>
            </a:r>
            <a:endParaRPr lang="en-GB" sz="2400" dirty="0"/>
          </a:p>
          <a:p>
            <a:r>
              <a:rPr lang="en-GB" sz="2400" dirty="0" err="1"/>
              <a:t>Máy</a:t>
            </a:r>
            <a:r>
              <a:rPr lang="en-GB" sz="2400" dirty="0"/>
              <a:t> b</a:t>
            </a:r>
            <a:r>
              <a:rPr lang="vi-VN" sz="2400" dirty="0"/>
              <a:t>ơ</a:t>
            </a:r>
            <a:r>
              <a:rPr lang="en-GB" sz="2400" dirty="0"/>
              <a:t>m n</a:t>
            </a:r>
            <a:r>
              <a:rPr lang="vi-VN" sz="2400" dirty="0"/>
              <a:t>ă</a:t>
            </a:r>
            <a:r>
              <a:rPr lang="en-GB" sz="2400" dirty="0"/>
              <a:t>ng l</a:t>
            </a:r>
            <a:r>
              <a:rPr lang="vi-VN" sz="2400" dirty="0"/>
              <a:t>ượ</a:t>
            </a:r>
            <a:r>
              <a:rPr lang="en-GB" sz="2400" dirty="0"/>
              <a:t>ng </a:t>
            </a:r>
            <a:r>
              <a:rPr lang="en-GB" sz="2400" dirty="0" err="1"/>
              <a:t>mặt</a:t>
            </a:r>
            <a:r>
              <a:rPr lang="en-GB" sz="2400" dirty="0"/>
              <a:t> </a:t>
            </a:r>
            <a:r>
              <a:rPr lang="en-GB" sz="2400" dirty="0" err="1"/>
              <a:t>trời</a:t>
            </a:r>
            <a:r>
              <a:rPr lang="en-GB" sz="2400" dirty="0"/>
              <a:t>, </a:t>
            </a:r>
            <a:r>
              <a:rPr lang="en-GB" sz="2400" dirty="0" err="1"/>
              <a:t>dự</a:t>
            </a:r>
            <a:r>
              <a:rPr lang="en-GB" sz="2400" dirty="0"/>
              <a:t> </a:t>
            </a:r>
            <a:r>
              <a:rPr lang="en-GB" sz="2400" dirty="0" err="1"/>
              <a:t>trữ</a:t>
            </a:r>
            <a:r>
              <a:rPr lang="en-GB" sz="2400" dirty="0"/>
              <a:t> n</a:t>
            </a:r>
            <a:r>
              <a:rPr lang="vi-VN" sz="2400" dirty="0"/>
              <a:t>ước</a:t>
            </a:r>
            <a:r>
              <a:rPr lang="en-GB" sz="2400" dirty="0"/>
              <a:t> </a:t>
            </a:r>
            <a:r>
              <a:rPr lang="en-GB" sz="2400" dirty="0" err="1"/>
              <a:t>sạch</a:t>
            </a:r>
            <a:endParaRPr lang="en-GB" sz="2400" dirty="0"/>
          </a:p>
          <a:p>
            <a:r>
              <a:rPr lang="en-GB" sz="2400" dirty="0" err="1"/>
              <a:t>Bếp</a:t>
            </a:r>
            <a:r>
              <a:rPr lang="en-GB" sz="2400" dirty="0"/>
              <a:t> </a:t>
            </a:r>
            <a:r>
              <a:rPr lang="en-GB" sz="2400" dirty="0" err="1"/>
              <a:t>nấu</a:t>
            </a:r>
            <a:r>
              <a:rPr lang="en-GB" sz="2400" dirty="0"/>
              <a:t> </a:t>
            </a:r>
            <a:r>
              <a:rPr lang="en-GB" sz="2400" dirty="0" err="1" smtClean="0"/>
              <a:t>ăn</a:t>
            </a:r>
            <a:r>
              <a:rPr lang="en-GB" sz="2400" dirty="0" smtClean="0"/>
              <a:t> </a:t>
            </a:r>
            <a:r>
              <a:rPr lang="en-GB" sz="2400" dirty="0" err="1" smtClean="0"/>
              <a:t>sử</a:t>
            </a:r>
            <a:r>
              <a:rPr lang="en-GB" sz="2400" dirty="0" smtClean="0"/>
              <a:t> </a:t>
            </a:r>
            <a:r>
              <a:rPr lang="en-GB" sz="2400" dirty="0" err="1" smtClean="0"/>
              <a:t>dụng</a:t>
            </a:r>
            <a:r>
              <a:rPr lang="en-GB" sz="2400" dirty="0" smtClean="0"/>
              <a:t> n</a:t>
            </a:r>
            <a:r>
              <a:rPr lang="vi-VN" sz="2400" dirty="0"/>
              <a:t>ă</a:t>
            </a:r>
            <a:r>
              <a:rPr lang="en-GB" sz="2400" dirty="0"/>
              <a:t>ng l</a:t>
            </a:r>
            <a:r>
              <a:rPr lang="vi-VN" sz="2400" dirty="0"/>
              <a:t>ượ</a:t>
            </a:r>
            <a:r>
              <a:rPr lang="en-GB" sz="2400" dirty="0"/>
              <a:t>ng </a:t>
            </a:r>
            <a:r>
              <a:rPr lang="en-GB" sz="2400" dirty="0" err="1"/>
              <a:t>mặt</a:t>
            </a:r>
            <a:r>
              <a:rPr lang="en-GB" sz="2400" dirty="0"/>
              <a:t> </a:t>
            </a:r>
            <a:r>
              <a:rPr lang="en-GB" sz="2400" dirty="0" err="1"/>
              <a:t>trời</a:t>
            </a:r>
            <a:endParaRPr lang="en-GB" sz="2400" dirty="0"/>
          </a:p>
          <a:p>
            <a:r>
              <a:rPr lang="en-GB" sz="2400" dirty="0" err="1"/>
              <a:t>Đèn</a:t>
            </a:r>
            <a:r>
              <a:rPr lang="en-GB" sz="2400" dirty="0"/>
              <a:t> n</a:t>
            </a:r>
            <a:r>
              <a:rPr lang="vi-VN" sz="2400" dirty="0"/>
              <a:t>ă</a:t>
            </a:r>
            <a:r>
              <a:rPr lang="en-GB" sz="2400" dirty="0"/>
              <a:t>ng l</a:t>
            </a:r>
            <a:r>
              <a:rPr lang="vi-VN" sz="2400" dirty="0"/>
              <a:t>ượ</a:t>
            </a:r>
            <a:r>
              <a:rPr lang="en-GB" sz="2400" dirty="0"/>
              <a:t>ng </a:t>
            </a:r>
            <a:r>
              <a:rPr lang="en-GB" sz="2400" dirty="0" err="1"/>
              <a:t>mặt</a:t>
            </a:r>
            <a:r>
              <a:rPr lang="en-GB" sz="2400" dirty="0"/>
              <a:t> </a:t>
            </a:r>
            <a:r>
              <a:rPr lang="en-GB" sz="2400" dirty="0" err="1"/>
              <a:t>trời</a:t>
            </a:r>
            <a:endParaRPr lang="en-GB" sz="2400" dirty="0"/>
          </a:p>
          <a:p>
            <a:r>
              <a:rPr lang="en-GB" sz="2400" dirty="0"/>
              <a:t>N</a:t>
            </a:r>
            <a:r>
              <a:rPr lang="vi-VN" sz="2400" dirty="0"/>
              <a:t>ước</a:t>
            </a:r>
            <a:r>
              <a:rPr lang="en-GB" sz="2400" dirty="0"/>
              <a:t> </a:t>
            </a:r>
            <a:r>
              <a:rPr lang="en-GB" sz="2400" dirty="0" err="1"/>
              <a:t>nóng</a:t>
            </a:r>
            <a:r>
              <a:rPr lang="en-GB" sz="2400" dirty="0"/>
              <a:t> n</a:t>
            </a:r>
            <a:r>
              <a:rPr lang="vi-VN" sz="2400" dirty="0"/>
              <a:t>ă</a:t>
            </a:r>
            <a:r>
              <a:rPr lang="en-GB" sz="2400" dirty="0"/>
              <a:t>ng l</a:t>
            </a:r>
            <a:r>
              <a:rPr lang="vi-VN" sz="2400" dirty="0"/>
              <a:t>ượ</a:t>
            </a:r>
            <a:r>
              <a:rPr lang="en-GB" sz="2400" dirty="0"/>
              <a:t>ng </a:t>
            </a:r>
            <a:r>
              <a:rPr lang="en-GB" sz="2400" dirty="0" err="1"/>
              <a:t>mặt</a:t>
            </a:r>
            <a:r>
              <a:rPr lang="en-GB" sz="2400" dirty="0"/>
              <a:t> </a:t>
            </a:r>
            <a:r>
              <a:rPr lang="en-GB" sz="2400" dirty="0" err="1" smtClean="0"/>
              <a:t>trời</a:t>
            </a:r>
            <a:endParaRPr lang="en-GB" sz="2400" dirty="0" smtClean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180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Quản</a:t>
            </a:r>
            <a:r>
              <a:rPr lang="en-GB" dirty="0"/>
              <a:t> </a:t>
            </a:r>
            <a:r>
              <a:rPr lang="en-GB" dirty="0" err="1"/>
              <a:t>lý</a:t>
            </a:r>
            <a:r>
              <a:rPr lang="en-GB" dirty="0"/>
              <a:t> </a:t>
            </a:r>
            <a:r>
              <a:rPr lang="en-GB" dirty="0" err="1"/>
              <a:t>chất</a:t>
            </a:r>
            <a:r>
              <a:rPr lang="en-GB" dirty="0"/>
              <a:t> </a:t>
            </a:r>
            <a:r>
              <a:rPr lang="en-GB" dirty="0" err="1"/>
              <a:t>thải</a:t>
            </a:r>
            <a:r>
              <a:rPr lang="en-GB" dirty="0"/>
              <a:t> </a:t>
            </a:r>
            <a:r>
              <a:rPr lang="en-GB" dirty="0" err="1"/>
              <a:t>tại</a:t>
            </a:r>
            <a:r>
              <a:rPr lang="en-GB" dirty="0"/>
              <a:t> </a:t>
            </a:r>
            <a:r>
              <a:rPr lang="en-GB" dirty="0" err="1"/>
              <a:t>cộng</a:t>
            </a:r>
            <a:r>
              <a:rPr lang="en-GB" dirty="0"/>
              <a:t> </a:t>
            </a:r>
            <a:r>
              <a:rPr lang="vi-VN" dirty="0"/>
              <a:t>đồng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99592" y="1773238"/>
            <a:ext cx="75596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 smtClean="0"/>
              <a:t>Hệ</a:t>
            </a:r>
            <a:r>
              <a:rPr lang="en-GB" sz="2400" dirty="0" smtClean="0"/>
              <a:t> </a:t>
            </a:r>
            <a:r>
              <a:rPr lang="en-GB" sz="2400" dirty="0" err="1" smtClean="0"/>
              <a:t>thống</a:t>
            </a:r>
            <a:r>
              <a:rPr lang="en-GB" sz="2400" dirty="0"/>
              <a:t> </a:t>
            </a:r>
            <a:r>
              <a:rPr lang="en-GB" sz="2400" dirty="0" err="1" smtClean="0"/>
              <a:t>xử</a:t>
            </a:r>
            <a:r>
              <a:rPr lang="en-GB" sz="2400" dirty="0"/>
              <a:t> </a:t>
            </a:r>
            <a:r>
              <a:rPr lang="en-GB" sz="2400" dirty="0" err="1" smtClean="0"/>
              <a:t>lý</a:t>
            </a:r>
            <a:r>
              <a:rPr lang="en-GB" sz="2400" dirty="0"/>
              <a:t> biogas </a:t>
            </a:r>
            <a:r>
              <a:rPr lang="en-GB" sz="2400" dirty="0" smtClean="0"/>
              <a:t>– </a:t>
            </a:r>
            <a:r>
              <a:rPr lang="en-GB" sz="2400" dirty="0" err="1" smtClean="0"/>
              <a:t>sử</a:t>
            </a:r>
            <a:r>
              <a:rPr lang="en-GB" sz="2400" dirty="0"/>
              <a:t> </a:t>
            </a:r>
            <a:r>
              <a:rPr lang="en-GB" sz="2400" dirty="0" err="1" smtClean="0"/>
              <a:t>dụng</a:t>
            </a:r>
            <a:r>
              <a:rPr lang="en-GB" sz="2400" dirty="0" smtClean="0"/>
              <a:t> biogas </a:t>
            </a:r>
            <a:r>
              <a:rPr lang="vi-VN" sz="2400" dirty="0" smtClean="0"/>
              <a:t>để</a:t>
            </a:r>
            <a:r>
              <a:rPr lang="en-GB" sz="2400" dirty="0"/>
              <a:t> </a:t>
            </a:r>
            <a:r>
              <a:rPr lang="en-GB" sz="2400" dirty="0" err="1" smtClean="0"/>
              <a:t>nấu</a:t>
            </a:r>
            <a:r>
              <a:rPr lang="en-GB" sz="2400" dirty="0" smtClean="0"/>
              <a:t> </a:t>
            </a:r>
            <a:r>
              <a:rPr lang="vi-VN" sz="2400" dirty="0" smtClean="0"/>
              <a:t>ă</a:t>
            </a:r>
            <a:r>
              <a:rPr lang="en-GB" sz="2400" dirty="0" smtClean="0"/>
              <a:t>n</a:t>
            </a:r>
            <a:r>
              <a:rPr lang="en-GB" sz="2400" dirty="0"/>
              <a:t>, </a:t>
            </a:r>
            <a:r>
              <a:rPr lang="en-GB" sz="2400" dirty="0" err="1" smtClean="0"/>
              <a:t>thắp</a:t>
            </a:r>
            <a:r>
              <a:rPr lang="en-GB" sz="2400" dirty="0"/>
              <a:t> </a:t>
            </a:r>
            <a:r>
              <a:rPr lang="en-GB" sz="2400" dirty="0" err="1" smtClean="0"/>
              <a:t>sáng</a:t>
            </a:r>
            <a:endParaRPr lang="en-GB" sz="2400" dirty="0" smtClean="0"/>
          </a:p>
          <a:p>
            <a:r>
              <a:rPr lang="en-GB" sz="2400" dirty="0"/>
              <a:t>Than </a:t>
            </a:r>
            <a:r>
              <a:rPr lang="en-GB" sz="2400" dirty="0" err="1" smtClean="0"/>
              <a:t>bánh</a:t>
            </a:r>
            <a:r>
              <a:rPr lang="en-GB" sz="2400" dirty="0" smtClean="0"/>
              <a:t> </a:t>
            </a:r>
            <a:r>
              <a:rPr lang="en-GB" sz="2400" dirty="0" err="1" smtClean="0"/>
              <a:t>sinh</a:t>
            </a:r>
            <a:r>
              <a:rPr lang="en-GB" sz="2400" dirty="0"/>
              <a:t> </a:t>
            </a:r>
            <a:r>
              <a:rPr lang="en-GB" sz="2400" dirty="0" err="1" smtClean="0"/>
              <a:t>khối</a:t>
            </a:r>
            <a:endParaRPr lang="en-GB" sz="2400" dirty="0"/>
          </a:p>
          <a:p>
            <a:r>
              <a:rPr lang="en-GB" sz="2400" dirty="0" smtClean="0"/>
              <a:t>v.v...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108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Quy</a:t>
            </a:r>
            <a:r>
              <a:rPr lang="en-GB" dirty="0"/>
              <a:t> </a:t>
            </a:r>
            <a:r>
              <a:rPr lang="en-GB" dirty="0" err="1"/>
              <a:t>hoạch</a:t>
            </a:r>
            <a:r>
              <a:rPr lang="en-GB" dirty="0"/>
              <a:t> </a:t>
            </a:r>
            <a:r>
              <a:rPr lang="en-GB" dirty="0" err="1"/>
              <a:t>sử</a:t>
            </a:r>
            <a:r>
              <a:rPr lang="en-GB" dirty="0"/>
              <a:t> </a:t>
            </a:r>
            <a:r>
              <a:rPr lang="en-GB" dirty="0" err="1"/>
              <a:t>dụng</a:t>
            </a:r>
            <a:r>
              <a:rPr lang="en-GB" dirty="0"/>
              <a:t> </a:t>
            </a:r>
            <a:r>
              <a:rPr lang="en-GB" dirty="0" err="1"/>
              <a:t>đất</a:t>
            </a:r>
            <a:r>
              <a:rPr lang="en-GB" dirty="0"/>
              <a:t> </a:t>
            </a:r>
            <a:r>
              <a:rPr lang="en-GB" dirty="0" err="1"/>
              <a:t>tại</a:t>
            </a:r>
            <a:r>
              <a:rPr lang="en-GB" dirty="0"/>
              <a:t> </a:t>
            </a:r>
            <a:r>
              <a:rPr lang="en-GB" dirty="0" err="1"/>
              <a:t>cộng</a:t>
            </a:r>
            <a:r>
              <a:rPr lang="en-GB" dirty="0"/>
              <a:t> </a:t>
            </a:r>
            <a:r>
              <a:rPr lang="en-GB" dirty="0" err="1"/>
              <a:t>đồng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99592" y="1773238"/>
            <a:ext cx="75596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 smtClean="0"/>
              <a:t>Trồng</a:t>
            </a:r>
            <a:r>
              <a:rPr lang="en-GB" sz="2400" dirty="0"/>
              <a:t> </a:t>
            </a:r>
            <a:r>
              <a:rPr lang="en-GB" sz="2400" dirty="0" err="1"/>
              <a:t>rừng</a:t>
            </a:r>
            <a:endParaRPr lang="en-GB" sz="2400" dirty="0" smtClean="0"/>
          </a:p>
          <a:p>
            <a:r>
              <a:rPr lang="en-GB" sz="2400" dirty="0" err="1" smtClean="0"/>
              <a:t>Nông</a:t>
            </a:r>
            <a:r>
              <a:rPr lang="en-GB" sz="2400" dirty="0"/>
              <a:t> </a:t>
            </a:r>
            <a:r>
              <a:rPr lang="en-GB" sz="2400" dirty="0" err="1" smtClean="0"/>
              <a:t>lâm</a:t>
            </a:r>
            <a:r>
              <a:rPr lang="en-GB" sz="2400" dirty="0"/>
              <a:t> </a:t>
            </a:r>
            <a:r>
              <a:rPr lang="en-GB" sz="2400" dirty="0" err="1"/>
              <a:t>nghiệp</a:t>
            </a:r>
            <a:endParaRPr lang="en-GB" sz="2400" dirty="0" smtClean="0"/>
          </a:p>
          <a:p>
            <a:r>
              <a:rPr lang="en-GB" sz="2400" dirty="0" err="1" smtClean="0"/>
              <a:t>Quản</a:t>
            </a:r>
            <a:r>
              <a:rPr lang="en-GB" sz="2400" dirty="0"/>
              <a:t> </a:t>
            </a:r>
            <a:r>
              <a:rPr lang="en-GB" sz="2400" dirty="0" err="1" smtClean="0"/>
              <a:t>lý</a:t>
            </a:r>
            <a:r>
              <a:rPr lang="en-GB" sz="2400" dirty="0"/>
              <a:t> </a:t>
            </a:r>
            <a:r>
              <a:rPr lang="en-GB" sz="2400" dirty="0" err="1" smtClean="0"/>
              <a:t>rừng</a:t>
            </a:r>
            <a:r>
              <a:rPr lang="en-GB" sz="2400" dirty="0" smtClean="0"/>
              <a:t>, </a:t>
            </a:r>
            <a:r>
              <a:rPr lang="en-GB" sz="2400" dirty="0" err="1" smtClean="0"/>
              <a:t>v.d</a:t>
            </a:r>
            <a:r>
              <a:rPr lang="en-GB" sz="2400" dirty="0" smtClean="0"/>
              <a:t> </a:t>
            </a:r>
            <a:r>
              <a:rPr lang="en-GB" sz="2400" dirty="0" err="1" smtClean="0"/>
              <a:t>Phòng</a:t>
            </a:r>
            <a:r>
              <a:rPr lang="en-GB" sz="2400" dirty="0"/>
              <a:t> </a:t>
            </a:r>
            <a:r>
              <a:rPr lang="en-GB" sz="2400" dirty="0" err="1" smtClean="0"/>
              <a:t>chống</a:t>
            </a:r>
            <a:r>
              <a:rPr lang="en-GB" sz="2400" dirty="0"/>
              <a:t> </a:t>
            </a:r>
            <a:r>
              <a:rPr lang="en-GB" sz="2400" dirty="0" err="1" smtClean="0"/>
              <a:t>cháy</a:t>
            </a:r>
            <a:r>
              <a:rPr lang="en-GB" sz="2400" dirty="0"/>
              <a:t> </a:t>
            </a:r>
            <a:r>
              <a:rPr lang="en-GB" sz="2400" dirty="0" err="1"/>
              <a:t>rừng</a:t>
            </a:r>
            <a:endParaRPr lang="en-GB" sz="2400" dirty="0" smtClean="0"/>
          </a:p>
          <a:p>
            <a:r>
              <a:rPr lang="en-GB" sz="2400" dirty="0" err="1" smtClean="0"/>
              <a:t>Nông</a:t>
            </a:r>
            <a:r>
              <a:rPr lang="en-GB" sz="2400" dirty="0"/>
              <a:t> </a:t>
            </a:r>
            <a:r>
              <a:rPr lang="en-GB" sz="2400" dirty="0" err="1" smtClean="0"/>
              <a:t>nghiệp</a:t>
            </a:r>
            <a:r>
              <a:rPr lang="en-GB" sz="2400" dirty="0"/>
              <a:t> </a:t>
            </a:r>
            <a:r>
              <a:rPr lang="en-GB" sz="2400" dirty="0" err="1" smtClean="0"/>
              <a:t>hữu</a:t>
            </a:r>
            <a:r>
              <a:rPr lang="en-GB" sz="2400" dirty="0" smtClean="0"/>
              <a:t> c</a:t>
            </a:r>
            <a:r>
              <a:rPr lang="vi-VN" sz="2400" dirty="0"/>
              <a:t>ơ</a:t>
            </a:r>
            <a:endParaRPr lang="en-GB" sz="2400" dirty="0" smtClean="0"/>
          </a:p>
          <a:p>
            <a:r>
              <a:rPr lang="en-GB" sz="2400" dirty="0" err="1" smtClean="0"/>
              <a:t>Ch</a:t>
            </a:r>
            <a:r>
              <a:rPr lang="vi-VN" sz="2400" dirty="0" smtClean="0"/>
              <a:t>ươ</a:t>
            </a:r>
            <a:r>
              <a:rPr lang="en-GB" sz="2400" dirty="0"/>
              <a:t>ng </a:t>
            </a:r>
            <a:r>
              <a:rPr lang="en-GB" sz="2400" dirty="0" err="1" smtClean="0"/>
              <a:t>trình</a:t>
            </a:r>
            <a:r>
              <a:rPr lang="en-GB" sz="2400" dirty="0"/>
              <a:t> </a:t>
            </a:r>
            <a:r>
              <a:rPr lang="en-GB" sz="2400" dirty="0" err="1" smtClean="0"/>
              <a:t>giảm</a:t>
            </a:r>
            <a:r>
              <a:rPr lang="en-GB" sz="2400" dirty="0"/>
              <a:t> </a:t>
            </a:r>
            <a:r>
              <a:rPr lang="en-GB" sz="2400" dirty="0" err="1" smtClean="0"/>
              <a:t>phát</a:t>
            </a:r>
            <a:r>
              <a:rPr lang="en-GB" sz="2400" dirty="0"/>
              <a:t> </a:t>
            </a:r>
            <a:r>
              <a:rPr lang="en-GB" sz="2400" dirty="0" err="1" smtClean="0"/>
              <a:t>thải</a:t>
            </a:r>
            <a:r>
              <a:rPr lang="en-GB" sz="2400" dirty="0"/>
              <a:t> </a:t>
            </a:r>
            <a:r>
              <a:rPr lang="en-GB" sz="2400" dirty="0" err="1" smtClean="0"/>
              <a:t>từ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err="1" smtClean="0"/>
              <a:t>chặt</a:t>
            </a:r>
            <a:r>
              <a:rPr lang="en-GB" sz="2400" dirty="0" smtClean="0"/>
              <a:t> </a:t>
            </a:r>
            <a:r>
              <a:rPr lang="en-GB" sz="2400" dirty="0" err="1" smtClean="0"/>
              <a:t>phá</a:t>
            </a:r>
            <a:r>
              <a:rPr lang="en-GB" sz="2400" dirty="0"/>
              <a:t> </a:t>
            </a:r>
            <a:r>
              <a:rPr lang="en-GB" sz="2400" dirty="0" err="1" smtClean="0"/>
              <a:t>rừng</a:t>
            </a:r>
            <a:r>
              <a:rPr lang="en-GB" sz="2400" dirty="0"/>
              <a:t> </a:t>
            </a:r>
            <a:r>
              <a:rPr lang="en-GB" sz="2400" dirty="0" err="1" smtClean="0"/>
              <a:t>và</a:t>
            </a:r>
            <a:r>
              <a:rPr lang="en-GB" sz="2400" dirty="0" smtClean="0"/>
              <a:t> </a:t>
            </a:r>
            <a:r>
              <a:rPr lang="en-GB" sz="2400" dirty="0" err="1" smtClean="0"/>
              <a:t>suy</a:t>
            </a:r>
            <a:r>
              <a:rPr lang="en-GB" sz="2400" dirty="0"/>
              <a:t> </a:t>
            </a:r>
            <a:r>
              <a:rPr lang="en-GB" sz="2400" dirty="0" err="1" smtClean="0"/>
              <a:t>thoái</a:t>
            </a:r>
            <a:r>
              <a:rPr lang="en-GB" sz="2400" dirty="0"/>
              <a:t> </a:t>
            </a:r>
            <a:r>
              <a:rPr lang="en-GB" sz="2400" dirty="0" err="1"/>
              <a:t>rừng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V.v...</a:t>
            </a:r>
          </a:p>
          <a:p>
            <a:endParaRPr lang="en-GB" sz="2400" dirty="0" smtClean="0"/>
          </a:p>
          <a:p>
            <a:endParaRPr lang="en-GB" sz="2400" b="1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70" y="3068960"/>
            <a:ext cx="314308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1809" y="5661248"/>
            <a:ext cx="3150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Source: Vietnam RC Mangrove Programme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137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/>
          <a:lstStyle/>
          <a:p>
            <a:r>
              <a:rPr lang="en-GB" dirty="0" err="1" smtClean="0"/>
              <a:t>Biến</a:t>
            </a:r>
            <a:r>
              <a:rPr lang="en-GB" dirty="0" smtClean="0"/>
              <a:t> </a:t>
            </a:r>
            <a:r>
              <a:rPr lang="en-GB" dirty="0" err="1" smtClean="0"/>
              <a:t>đổi</a:t>
            </a:r>
            <a:r>
              <a:rPr lang="en-GB" dirty="0" smtClean="0"/>
              <a:t> </a:t>
            </a:r>
            <a:r>
              <a:rPr lang="en-GB" dirty="0" err="1" smtClean="0"/>
              <a:t>khí</a:t>
            </a:r>
            <a:r>
              <a:rPr lang="en-GB" dirty="0" smtClean="0"/>
              <a:t> </a:t>
            </a:r>
            <a:r>
              <a:rPr lang="en-GB" dirty="0" err="1" smtClean="0"/>
              <a:t>hậu</a:t>
            </a:r>
            <a:r>
              <a:rPr lang="en-GB" dirty="0" smtClean="0"/>
              <a:t> – </a:t>
            </a:r>
            <a:r>
              <a:rPr lang="en-GB" dirty="0" err="1" smtClean="0"/>
              <a:t>Hành</a:t>
            </a:r>
            <a:r>
              <a:rPr lang="en-GB" dirty="0" smtClean="0"/>
              <a:t> </a:t>
            </a:r>
            <a:r>
              <a:rPr lang="en-GB" dirty="0" err="1" smtClean="0"/>
              <a:t>động</a:t>
            </a:r>
            <a:r>
              <a:rPr lang="en-GB" dirty="0" smtClean="0"/>
              <a:t> </a:t>
            </a:r>
            <a:r>
              <a:rPr lang="en-GB" dirty="0" err="1" smtClean="0"/>
              <a:t>ngay</a:t>
            </a:r>
            <a:r>
              <a:rPr lang="en-GB" dirty="0" smtClean="0"/>
              <a:t> </a:t>
            </a:r>
            <a:r>
              <a:rPr lang="en-GB" dirty="0" err="1" smtClean="0"/>
              <a:t>bây</a:t>
            </a:r>
            <a:r>
              <a:rPr lang="en-GB" dirty="0" smtClean="0"/>
              <a:t> </a:t>
            </a:r>
            <a:r>
              <a:rPr lang="en-GB" dirty="0" err="1" smtClean="0"/>
              <a:t>giờ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7344816" cy="417646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>
                <a:solidFill>
                  <a:srgbClr val="FF0000"/>
                </a:solidFill>
              </a:rPr>
              <a:t>Giao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thông</a:t>
            </a:r>
            <a:endParaRPr lang="en-GB" sz="1800" dirty="0">
              <a:solidFill>
                <a:srgbClr val="FF0000"/>
              </a:solidFill>
            </a:endParaRPr>
          </a:p>
          <a:p>
            <a:pPr lvl="0"/>
            <a:r>
              <a:rPr lang="en-US" sz="1800" dirty="0" err="1"/>
              <a:t>Tăng</a:t>
            </a:r>
            <a:r>
              <a:rPr lang="en-US" sz="1800" dirty="0"/>
              <a:t> </a:t>
            </a:r>
            <a:r>
              <a:rPr lang="en-US" sz="1800" dirty="0" err="1"/>
              <a:t>cường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bộ</a:t>
            </a:r>
            <a:r>
              <a:rPr lang="en-US" sz="1800" dirty="0"/>
              <a:t>,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xe</a:t>
            </a:r>
            <a:r>
              <a:rPr lang="en-US" sz="1800" dirty="0"/>
              <a:t> </a:t>
            </a:r>
            <a:r>
              <a:rPr lang="en-US" sz="1800" dirty="0" err="1"/>
              <a:t>đạp</a:t>
            </a:r>
            <a:r>
              <a:rPr lang="en-US" sz="1800" dirty="0"/>
              <a:t>, </a:t>
            </a:r>
            <a:r>
              <a:rPr lang="en-US" sz="1800" dirty="0" err="1"/>
              <a:t>xe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endParaRPr lang="en-GB" sz="1800" dirty="0"/>
          </a:p>
          <a:p>
            <a:pPr lvl="0"/>
            <a:r>
              <a:rPr lang="en-US" sz="1800" dirty="0" err="1"/>
              <a:t>Tăng</a:t>
            </a:r>
            <a:r>
              <a:rPr lang="en-US" sz="1800" dirty="0"/>
              <a:t> </a:t>
            </a:r>
            <a:r>
              <a:rPr lang="en-US" sz="1800" dirty="0" err="1"/>
              <a:t>cường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xe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như</a:t>
            </a:r>
            <a:r>
              <a:rPr lang="en-US" sz="1800" dirty="0"/>
              <a:t> </a:t>
            </a:r>
            <a:r>
              <a:rPr lang="en-US" sz="1800" dirty="0" err="1"/>
              <a:t>xe</a:t>
            </a:r>
            <a:r>
              <a:rPr lang="en-US" sz="1800" dirty="0"/>
              <a:t> </a:t>
            </a:r>
            <a:r>
              <a:rPr lang="en-US" sz="1800" dirty="0" err="1"/>
              <a:t>buýt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chung</a:t>
            </a:r>
            <a:r>
              <a:rPr lang="en-US" sz="1800" dirty="0"/>
              <a:t> </a:t>
            </a:r>
            <a:r>
              <a:rPr lang="en-US" sz="1800" dirty="0" err="1"/>
              <a:t>xe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bè</a:t>
            </a:r>
            <a:r>
              <a:rPr lang="en-US" sz="1800" dirty="0"/>
              <a:t>,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thân</a:t>
            </a:r>
            <a:r>
              <a:rPr lang="en-US" sz="1800" dirty="0"/>
              <a:t>,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nghiệp</a:t>
            </a:r>
            <a:endParaRPr lang="en-GB" sz="1800" dirty="0"/>
          </a:p>
          <a:p>
            <a:pPr lvl="0"/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vứt</a:t>
            </a:r>
            <a:r>
              <a:rPr lang="en-US" sz="1800" dirty="0"/>
              <a:t> </a:t>
            </a:r>
            <a:r>
              <a:rPr lang="en-US" sz="1800" dirty="0" err="1"/>
              <a:t>rác</a:t>
            </a:r>
            <a:r>
              <a:rPr lang="en-US" sz="1800" dirty="0"/>
              <a:t> </a:t>
            </a:r>
            <a:r>
              <a:rPr lang="en-US" sz="1800" dirty="0" err="1"/>
              <a:t>bừa</a:t>
            </a:r>
            <a:r>
              <a:rPr lang="en-US" sz="1800" dirty="0"/>
              <a:t> </a:t>
            </a:r>
            <a:r>
              <a:rPr lang="en-US" sz="1800" dirty="0" err="1"/>
              <a:t>bải</a:t>
            </a:r>
            <a:r>
              <a:rPr lang="en-US" sz="1800" dirty="0"/>
              <a:t>, </a:t>
            </a:r>
            <a:r>
              <a:rPr lang="en-US" sz="1800" dirty="0" err="1"/>
              <a:t>bỏ</a:t>
            </a:r>
            <a:r>
              <a:rPr lang="en-US" sz="1800" dirty="0"/>
              <a:t> </a:t>
            </a:r>
            <a:r>
              <a:rPr lang="en-US" sz="1800" dirty="0" err="1"/>
              <a:t>rác</a:t>
            </a:r>
            <a:r>
              <a:rPr lang="en-US" sz="1800" dirty="0"/>
              <a:t> </a:t>
            </a:r>
            <a:r>
              <a:rPr lang="en-US" sz="1800" dirty="0" err="1"/>
              <a:t>đúng</a:t>
            </a:r>
            <a:r>
              <a:rPr lang="en-US" sz="1800" dirty="0"/>
              <a:t> </a:t>
            </a:r>
            <a:r>
              <a:rPr lang="en-US" sz="1800" dirty="0" err="1"/>
              <a:t>nơi</a:t>
            </a:r>
            <a:r>
              <a:rPr lang="en-US" sz="1800" dirty="0"/>
              <a:t> qui </a:t>
            </a:r>
            <a:r>
              <a:rPr lang="en-US" sz="1800" dirty="0" err="1"/>
              <a:t>định</a:t>
            </a: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US" sz="1800" b="1" dirty="0" err="1">
                <a:solidFill>
                  <a:srgbClr val="FF0000"/>
                </a:solidFill>
              </a:rPr>
              <a:t>Khi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mua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sắm</a:t>
            </a:r>
            <a:endParaRPr lang="en-GB" sz="1800" dirty="0">
              <a:solidFill>
                <a:srgbClr val="FF0000"/>
              </a:solidFill>
            </a:endParaRPr>
          </a:p>
          <a:p>
            <a:pPr lvl="0"/>
            <a:r>
              <a:rPr lang="en-US" sz="1800" dirty="0" err="1"/>
              <a:t>Giảm</a:t>
            </a:r>
            <a:r>
              <a:rPr lang="en-US" sz="1800" dirty="0"/>
              <a:t> </a:t>
            </a:r>
            <a:r>
              <a:rPr lang="en-US" sz="1800" dirty="0" err="1"/>
              <a:t>bớt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túi</a:t>
            </a:r>
            <a:r>
              <a:rPr lang="en-US" sz="1800" dirty="0"/>
              <a:t> </a:t>
            </a:r>
            <a:r>
              <a:rPr lang="en-US" sz="1800" dirty="0" err="1"/>
              <a:t>ni</a:t>
            </a:r>
            <a:r>
              <a:rPr lang="en-US" sz="1800" dirty="0"/>
              <a:t> </a:t>
            </a:r>
            <a:r>
              <a:rPr lang="en-US" sz="1800" dirty="0" err="1"/>
              <a:t>lông</a:t>
            </a:r>
            <a:endParaRPr lang="en-GB" sz="1800" dirty="0"/>
          </a:p>
          <a:p>
            <a:pPr lvl="0"/>
            <a:r>
              <a:rPr lang="en-US" sz="1800" dirty="0" err="1"/>
              <a:t>Chọn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thiết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tiết</a:t>
            </a:r>
            <a:r>
              <a:rPr lang="en-US" sz="1800" dirty="0"/>
              <a:t> </a:t>
            </a:r>
            <a:r>
              <a:rPr lang="en-US" sz="1800" dirty="0" err="1"/>
              <a:t>kiệm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endParaRPr lang="en-GB" sz="1800" dirty="0"/>
          </a:p>
          <a:p>
            <a:pPr lvl="0"/>
            <a:r>
              <a:rPr lang="en-US" sz="1800" dirty="0" err="1"/>
              <a:t>Chọn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địa</a:t>
            </a:r>
            <a:r>
              <a:rPr lang="en-US" sz="1800" dirty="0"/>
              <a:t> </a:t>
            </a:r>
            <a:r>
              <a:rPr lang="en-US" sz="1800" dirty="0" err="1"/>
              <a:t>phương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486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/>
          <a:lstStyle/>
          <a:p>
            <a:r>
              <a:rPr lang="en-GB" dirty="0" err="1" smtClean="0"/>
              <a:t>Biến</a:t>
            </a:r>
            <a:r>
              <a:rPr lang="en-GB" dirty="0" smtClean="0"/>
              <a:t> </a:t>
            </a:r>
            <a:r>
              <a:rPr lang="en-GB" dirty="0" err="1" smtClean="0"/>
              <a:t>đổi</a:t>
            </a:r>
            <a:r>
              <a:rPr lang="en-GB" dirty="0" smtClean="0"/>
              <a:t> </a:t>
            </a:r>
            <a:r>
              <a:rPr lang="en-GB" dirty="0" err="1" smtClean="0"/>
              <a:t>khí</a:t>
            </a:r>
            <a:r>
              <a:rPr lang="en-GB" dirty="0" smtClean="0"/>
              <a:t> </a:t>
            </a:r>
            <a:r>
              <a:rPr lang="en-GB" dirty="0" err="1" smtClean="0"/>
              <a:t>hậu</a:t>
            </a:r>
            <a:r>
              <a:rPr lang="en-GB" dirty="0" smtClean="0"/>
              <a:t> – </a:t>
            </a:r>
            <a:r>
              <a:rPr lang="en-GB" dirty="0" err="1" smtClean="0"/>
              <a:t>Hành</a:t>
            </a:r>
            <a:r>
              <a:rPr lang="en-GB" dirty="0" smtClean="0"/>
              <a:t> </a:t>
            </a:r>
            <a:r>
              <a:rPr lang="en-GB" dirty="0" err="1" smtClean="0"/>
              <a:t>động</a:t>
            </a:r>
            <a:r>
              <a:rPr lang="en-GB" dirty="0" smtClean="0"/>
              <a:t> </a:t>
            </a:r>
            <a:r>
              <a:rPr lang="en-GB" dirty="0" err="1" smtClean="0"/>
              <a:t>ngay</a:t>
            </a:r>
            <a:r>
              <a:rPr lang="en-GB" dirty="0" smtClean="0"/>
              <a:t> </a:t>
            </a:r>
            <a:r>
              <a:rPr lang="en-GB" dirty="0" err="1" smtClean="0"/>
              <a:t>bây</a:t>
            </a:r>
            <a:r>
              <a:rPr lang="en-GB" dirty="0" smtClean="0"/>
              <a:t> </a:t>
            </a:r>
            <a:r>
              <a:rPr lang="en-GB" dirty="0" err="1" smtClean="0"/>
              <a:t>giờ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7344816" cy="417646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 smtClean="0">
                <a:solidFill>
                  <a:srgbClr val="FF0000"/>
                </a:solidFill>
              </a:rPr>
              <a:t>Tại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trường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học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công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sở</a:t>
            </a:r>
            <a:r>
              <a:rPr lang="en-US" sz="1800" b="1" dirty="0">
                <a:solidFill>
                  <a:srgbClr val="FF0000"/>
                </a:solidFill>
              </a:rPr>
              <a:t>, ….</a:t>
            </a:r>
            <a:endParaRPr lang="en-GB" sz="1800" dirty="0">
              <a:solidFill>
                <a:srgbClr val="FF0000"/>
              </a:solidFill>
            </a:endParaRPr>
          </a:p>
          <a:p>
            <a:pPr lvl="0"/>
            <a:r>
              <a:rPr lang="en-US" sz="1800" dirty="0" err="1"/>
              <a:t>Hạn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in, </a:t>
            </a:r>
            <a:r>
              <a:rPr lang="en-US" sz="1800" dirty="0" err="1"/>
              <a:t>hãy</a:t>
            </a:r>
            <a:r>
              <a:rPr lang="en-US" sz="1800" dirty="0"/>
              <a:t> in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phô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2 </a:t>
            </a:r>
            <a:r>
              <a:rPr lang="en-US" sz="1800" dirty="0" err="1"/>
              <a:t>mặt</a:t>
            </a:r>
            <a:r>
              <a:rPr lang="en-US" sz="1800" dirty="0"/>
              <a:t>,</a:t>
            </a:r>
            <a:endParaRPr lang="en-GB" sz="1800" dirty="0"/>
          </a:p>
          <a:p>
            <a:pPr lvl="0"/>
            <a:r>
              <a:rPr lang="en-US" sz="1800" dirty="0" err="1"/>
              <a:t>Tăng</a:t>
            </a:r>
            <a:r>
              <a:rPr lang="en-US" sz="1800" dirty="0"/>
              <a:t> </a:t>
            </a:r>
            <a:r>
              <a:rPr lang="en-US" sz="1800" dirty="0" err="1"/>
              <a:t>cường</a:t>
            </a:r>
            <a:r>
              <a:rPr lang="en-US" sz="1800" dirty="0"/>
              <a:t> </a:t>
            </a:r>
            <a:r>
              <a:rPr lang="en-US" sz="1800" dirty="0" err="1"/>
              <a:t>đọc</a:t>
            </a:r>
            <a:r>
              <a:rPr lang="en-US" sz="1800" dirty="0"/>
              <a:t> </a:t>
            </a:r>
            <a:r>
              <a:rPr lang="en-US" sz="1800" dirty="0" err="1"/>
              <a:t>báo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endParaRPr lang="en-GB" sz="1800" dirty="0"/>
          </a:p>
          <a:p>
            <a:pPr lvl="0"/>
            <a:r>
              <a:rPr lang="en-US" sz="1800" dirty="0" err="1"/>
              <a:t>Nhắc</a:t>
            </a:r>
            <a:r>
              <a:rPr lang="en-US" sz="1800" dirty="0"/>
              <a:t> </a:t>
            </a:r>
            <a:r>
              <a:rPr lang="en-US" sz="1800" dirty="0" err="1"/>
              <a:t>nhở</a:t>
            </a:r>
            <a:r>
              <a:rPr lang="en-US" sz="1800" dirty="0"/>
              <a:t> </a:t>
            </a:r>
            <a:r>
              <a:rPr lang="en-US" sz="1800" dirty="0" err="1"/>
              <a:t>mọi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tiết</a:t>
            </a:r>
            <a:r>
              <a:rPr lang="en-US" sz="1800" dirty="0"/>
              <a:t> </a:t>
            </a:r>
            <a:r>
              <a:rPr lang="en-US" sz="1800" dirty="0" err="1"/>
              <a:t>kiệm</a:t>
            </a:r>
            <a:r>
              <a:rPr lang="en-US" sz="1800" dirty="0"/>
              <a:t> </a:t>
            </a:r>
            <a:r>
              <a:rPr lang="en-US" sz="1800" dirty="0" err="1"/>
              <a:t>điện</a:t>
            </a:r>
            <a:r>
              <a:rPr lang="en-US" sz="1800" dirty="0"/>
              <a:t>, </a:t>
            </a:r>
            <a:r>
              <a:rPr lang="en-US" sz="1800" dirty="0" err="1"/>
              <a:t>nước</a:t>
            </a:r>
            <a:r>
              <a:rPr lang="en-US" sz="1800" dirty="0"/>
              <a:t>, </a:t>
            </a:r>
            <a:r>
              <a:rPr lang="en-US" sz="1800" dirty="0" err="1"/>
              <a:t>giữ</a:t>
            </a:r>
            <a:r>
              <a:rPr lang="en-US" sz="1800" dirty="0"/>
              <a:t> </a:t>
            </a:r>
            <a:r>
              <a:rPr lang="en-US" sz="1800" dirty="0" err="1"/>
              <a:t>vệ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endParaRPr lang="en-GB" sz="1800" dirty="0"/>
          </a:p>
          <a:p>
            <a:pPr lvl="0"/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hòa</a:t>
            </a:r>
            <a:r>
              <a:rPr lang="en-US" sz="1800" dirty="0"/>
              <a:t> ở </a:t>
            </a:r>
            <a:r>
              <a:rPr lang="en-US" sz="1800" dirty="0" err="1"/>
              <a:t>mức</a:t>
            </a:r>
            <a:r>
              <a:rPr lang="en-US" sz="1800" dirty="0"/>
              <a:t> 26 </a:t>
            </a:r>
            <a:r>
              <a:rPr lang="en-US" sz="1800" dirty="0" err="1"/>
              <a:t>độ</a:t>
            </a:r>
            <a:endParaRPr lang="en-GB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err="1" smtClean="0">
                <a:solidFill>
                  <a:srgbClr val="FF0000"/>
                </a:solidFill>
              </a:rPr>
              <a:t>Tại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cộng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đồng</a:t>
            </a:r>
            <a:endParaRPr lang="en-GB" sz="1800" dirty="0">
              <a:solidFill>
                <a:srgbClr val="FF0000"/>
              </a:solidFill>
            </a:endParaRPr>
          </a:p>
          <a:p>
            <a:pPr lvl="0"/>
            <a:r>
              <a:rPr lang="en-US" sz="1800" dirty="0" err="1"/>
              <a:t>Tham</a:t>
            </a:r>
            <a:r>
              <a:rPr lang="en-US" sz="1800" dirty="0"/>
              <a:t> </a:t>
            </a:r>
            <a:r>
              <a:rPr lang="en-US" sz="1800" dirty="0" err="1"/>
              <a:t>gia</a:t>
            </a:r>
            <a:r>
              <a:rPr lang="en-US" sz="1800" dirty="0"/>
              <a:t> </a:t>
            </a:r>
            <a:r>
              <a:rPr lang="en-US" sz="1800" dirty="0" err="1"/>
              <a:t>trồng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 </a:t>
            </a:r>
            <a:r>
              <a:rPr lang="en-US" sz="1800" dirty="0" err="1"/>
              <a:t>vệ</a:t>
            </a:r>
            <a:r>
              <a:rPr lang="en-US" sz="1800" dirty="0"/>
              <a:t> </a:t>
            </a:r>
            <a:r>
              <a:rPr lang="en-US" sz="1800" dirty="0" err="1"/>
              <a:t>cây</a:t>
            </a:r>
            <a:r>
              <a:rPr lang="en-US" sz="1800" dirty="0"/>
              <a:t>, </a:t>
            </a:r>
            <a:r>
              <a:rPr lang="en-US" sz="1800" dirty="0" err="1"/>
              <a:t>rừng</a:t>
            </a:r>
            <a:r>
              <a:rPr lang="en-US" sz="1800" dirty="0"/>
              <a:t>, </a:t>
            </a:r>
            <a:r>
              <a:rPr lang="en-US" sz="1800" dirty="0" err="1"/>
              <a:t>biển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sông</a:t>
            </a:r>
            <a:r>
              <a:rPr lang="en-US" sz="1800" dirty="0"/>
              <a:t> </a:t>
            </a:r>
            <a:r>
              <a:rPr lang="en-US" sz="1800" dirty="0" err="1"/>
              <a:t>hồ</a:t>
            </a:r>
            <a:endParaRPr lang="en-GB" sz="1800" dirty="0"/>
          </a:p>
          <a:p>
            <a:pPr lvl="0"/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bơi</a:t>
            </a:r>
            <a:r>
              <a:rPr lang="en-US" sz="1800" dirty="0"/>
              <a:t>, </a:t>
            </a:r>
            <a:r>
              <a:rPr lang="en-US" sz="1800" dirty="0" err="1"/>
              <a:t>dạy</a:t>
            </a:r>
            <a:r>
              <a:rPr lang="en-US" sz="1800" dirty="0"/>
              <a:t> </a:t>
            </a:r>
            <a:r>
              <a:rPr lang="en-US" sz="1800" dirty="0" err="1"/>
              <a:t>bơi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sơ</a:t>
            </a:r>
            <a:r>
              <a:rPr lang="en-US" sz="1800" dirty="0"/>
              <a:t> </a:t>
            </a:r>
            <a:r>
              <a:rPr lang="en-US" sz="1800" dirty="0" err="1"/>
              <a:t>cấp</a:t>
            </a:r>
            <a:r>
              <a:rPr lang="en-US" sz="1800" dirty="0"/>
              <a:t> </a:t>
            </a:r>
            <a:r>
              <a:rPr lang="en-US" sz="1800" dirty="0" err="1"/>
              <a:t>cứu</a:t>
            </a:r>
            <a:endParaRPr lang="en-GB" sz="1800" dirty="0"/>
          </a:p>
          <a:p>
            <a:pPr lvl="0"/>
            <a:r>
              <a:rPr lang="en-US" sz="1800" dirty="0" err="1"/>
              <a:t>Tham</a:t>
            </a:r>
            <a:r>
              <a:rPr lang="en-US" sz="1800" dirty="0"/>
              <a:t> </a:t>
            </a:r>
            <a:r>
              <a:rPr lang="en-US" sz="1800" dirty="0" err="1"/>
              <a:t>gia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hoạt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phó</a:t>
            </a:r>
            <a:r>
              <a:rPr lang="en-US" sz="1800" dirty="0"/>
              <a:t> </a:t>
            </a:r>
            <a:r>
              <a:rPr lang="en-US" sz="1800" dirty="0" err="1"/>
              <a:t>thảm</a:t>
            </a:r>
            <a:r>
              <a:rPr lang="en-US" sz="1800" dirty="0"/>
              <a:t> </a:t>
            </a:r>
            <a:r>
              <a:rPr lang="en-US" sz="1800" dirty="0" err="1"/>
              <a:t>họa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BĐKH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endParaRPr lang="en-GB" sz="1800" dirty="0"/>
          </a:p>
          <a:p>
            <a:pPr lvl="0"/>
            <a:r>
              <a:rPr lang="en-US" sz="1800" dirty="0" err="1"/>
              <a:t>Tham</a:t>
            </a:r>
            <a:r>
              <a:rPr lang="en-US" sz="1800" dirty="0"/>
              <a:t> </a:t>
            </a:r>
            <a:r>
              <a:rPr lang="en-US" sz="1800" dirty="0" err="1"/>
              <a:t>gia</a:t>
            </a:r>
            <a:r>
              <a:rPr lang="en-US" sz="1800" dirty="0"/>
              <a:t> </a:t>
            </a:r>
            <a:r>
              <a:rPr lang="en-US" sz="1800" dirty="0" err="1"/>
              <a:t>truyền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hoạt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tình</a:t>
            </a:r>
            <a:r>
              <a:rPr lang="en-US" sz="1800" dirty="0"/>
              <a:t> </a:t>
            </a:r>
            <a:r>
              <a:rPr lang="en-US" sz="1800" dirty="0" err="1"/>
              <a:t>nguyện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757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SlideMaster">
  <a:themeElements>
    <a:clrScheme name="Benutzerdefiniert 9">
      <a:dk1>
        <a:srgbClr val="000000"/>
      </a:dk1>
      <a:lt1>
        <a:srgbClr val="FFFFFF"/>
      </a:lt1>
      <a:dk2>
        <a:srgbClr val="4780C1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ationSlideMaster">
  <a:themeElements>
    <a:clrScheme name="Benutzerdefiniert 9">
      <a:dk1>
        <a:srgbClr val="000000"/>
      </a:dk1>
      <a:lt1>
        <a:srgbClr val="FFFFFF"/>
      </a:lt1>
      <a:dk2>
        <a:srgbClr val="4780C1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ationSlideMaster">
  <a:themeElements>
    <a:clrScheme name="Benutzerdefiniert 9">
      <a:dk1>
        <a:srgbClr val="000000"/>
      </a:dk1>
      <a:lt1>
        <a:srgbClr val="FFFFFF"/>
      </a:lt1>
      <a:dk2>
        <a:srgbClr val="4780C1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3_PresentationSlideMaster">
  <a:themeElements>
    <a:clrScheme name="Benutzerdefiniert 9">
      <a:dk1>
        <a:srgbClr val="000000"/>
      </a:dk1>
      <a:lt1>
        <a:srgbClr val="FFFFFF"/>
      </a:lt1>
      <a:dk2>
        <a:srgbClr val="4780C1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ationSlideMaster">
  <a:themeElements>
    <a:clrScheme name="Benutzerdefiniert 9">
      <a:dk1>
        <a:srgbClr val="000000"/>
      </a:dk1>
      <a:lt1>
        <a:srgbClr val="FFFFFF"/>
      </a:lt1>
      <a:dk2>
        <a:srgbClr val="4780C1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20571</TotalTime>
  <Words>1242</Words>
  <Application>Microsoft Office PowerPoint</Application>
  <PresentationFormat>On-screen Show (4:3)</PresentationFormat>
  <Paragraphs>110</Paragraphs>
  <Slides>13</Slides>
  <Notes>7</Notes>
  <HiddenSlides>2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Theme1</vt:lpstr>
      <vt:lpstr>PresentationSlideMaster</vt:lpstr>
      <vt:lpstr>1_PresentationSlideMaster</vt:lpstr>
      <vt:lpstr>2_PresentationSlideMaster</vt:lpstr>
      <vt:lpstr>3_PresentationSlideMaster</vt:lpstr>
      <vt:lpstr>4_PresentationSlideMaster</vt:lpstr>
      <vt:lpstr>Drawing</vt:lpstr>
      <vt:lpstr>      Ứng phó với biến đổi khí hậu</vt:lpstr>
      <vt:lpstr>Ứng phó với biến đổi khí hậu</vt:lpstr>
      <vt:lpstr>Thích ứng và giảm nhẹ biến đổi khí hậu</vt:lpstr>
      <vt:lpstr>Làm việc nhóm</vt:lpstr>
      <vt:lpstr>Sử dụng hiệu quả năng lượng tại cộng đồng</vt:lpstr>
      <vt:lpstr>Quản lý chất thải tại cộng đồng</vt:lpstr>
      <vt:lpstr>Quy hoạch sử dụng đất tại cộng đồng</vt:lpstr>
      <vt:lpstr>Biến đổi khí hậu – Hành động ngay bây giờ</vt:lpstr>
      <vt:lpstr>Biến đổi khí hậu – Hành động ngay bây giờ</vt:lpstr>
      <vt:lpstr>Biến đổi khí hậu – Hành động ngay bây giờ</vt:lpstr>
      <vt:lpstr>Dấu vết các bon &amp; môi trường</vt:lpstr>
      <vt:lpstr>Thảo luận nhóm: bắt đầu với dấu vết các bon của tổ chức</vt:lpstr>
      <vt:lpstr>Dấu vết các bon của cá nhân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Resilience Framework</dc:title>
  <dc:creator>enkas.chau</dc:creator>
  <cp:keywords>Resilience</cp:keywords>
  <cp:lastModifiedBy>Angeline Tandiono</cp:lastModifiedBy>
  <cp:revision>940</cp:revision>
  <cp:lastPrinted>2013-01-29T05:08:46Z</cp:lastPrinted>
  <dcterms:created xsi:type="dcterms:W3CDTF">2011-03-28T14:38:00Z</dcterms:created>
  <dcterms:modified xsi:type="dcterms:W3CDTF">2016-08-25T10:10:17Z</dcterms:modified>
</cp:coreProperties>
</file>