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407" r:id="rId2"/>
    <p:sldId id="417" r:id="rId3"/>
    <p:sldId id="430" r:id="rId4"/>
    <p:sldId id="442" r:id="rId5"/>
    <p:sldId id="431" r:id="rId6"/>
    <p:sldId id="434" r:id="rId7"/>
    <p:sldId id="435" r:id="rId8"/>
    <p:sldId id="443" r:id="rId9"/>
    <p:sldId id="445" r:id="rId10"/>
    <p:sldId id="438" r:id="rId11"/>
    <p:sldId id="444" r:id="rId12"/>
    <p:sldId id="441" r:id="rId13"/>
    <p:sldId id="446" r:id="rId14"/>
    <p:sldId id="425" r:id="rId15"/>
    <p:sldId id="448" r:id="rId16"/>
    <p:sldId id="449" r:id="rId17"/>
    <p:sldId id="424" r:id="rId18"/>
    <p:sldId id="290" r:id="rId19"/>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41818"/>
    <a:srgbClr val="CF1C21"/>
    <a:srgbClr val="8B4907"/>
    <a:srgbClr val="5C4F46"/>
    <a:srgbClr val="66584E"/>
    <a:srgbClr val="E8C7B0"/>
    <a:srgbClr val="F4D1B9"/>
    <a:srgbClr val="B9B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25" autoAdjust="0"/>
    <p:restoredTop sz="82948" autoAdjust="0"/>
  </p:normalViewPr>
  <p:slideViewPr>
    <p:cSldViewPr>
      <p:cViewPr>
        <p:scale>
          <a:sx n="70" d="100"/>
          <a:sy n="70" d="100"/>
        </p:scale>
        <p:origin x="96" y="264"/>
      </p:cViewPr>
      <p:guideLst>
        <p:guide orient="horz" pos="408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2" d="100"/>
          <a:sy n="52" d="100"/>
        </p:scale>
        <p:origin x="-1836" y="-108"/>
      </p:cViewPr>
      <p:guideLst>
        <p:guide orient="horz" pos="3128"/>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 Id="rId5" Type="http://schemas.openxmlformats.org/officeDocument/2006/relationships/image" Target="../media/image12.png"/><Relationship Id="rId4"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 Id="rId5" Type="http://schemas.openxmlformats.org/officeDocument/2006/relationships/image" Target="../media/image12.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5B1BEC-0145-4C94-88FA-6805BF3D7D42}" type="doc">
      <dgm:prSet loTypeId="urn:microsoft.com/office/officeart/2005/8/layout/hProcess9" loCatId="process" qsTypeId="urn:microsoft.com/office/officeart/2005/8/quickstyle/simple1" qsCatId="simple" csTypeId="urn:microsoft.com/office/officeart/2005/8/colors/colorful1" csCatId="colorful" phldr="1"/>
      <dgm:spPr/>
    </dgm:pt>
    <dgm:pt modelId="{F59D2217-4AF9-4EE0-B7AF-40CB84BDD0A5}">
      <dgm:prSet phldrT="[Text]"/>
      <dgm:spPr/>
      <dgm:t>
        <a:bodyPr/>
        <a:lstStyle/>
        <a:p>
          <a:r>
            <a:rPr lang="en-GB" dirty="0" smtClean="0">
              <a:solidFill>
                <a:schemeClr val="tx1"/>
              </a:solidFill>
            </a:rPr>
            <a:t>Theme 2: Law and DRR </a:t>
          </a:r>
          <a:endParaRPr lang="en-GB" dirty="0">
            <a:solidFill>
              <a:schemeClr val="tx1"/>
            </a:solidFill>
          </a:endParaRPr>
        </a:p>
      </dgm:t>
    </dgm:pt>
    <dgm:pt modelId="{11876D0C-3E7A-4734-9C73-45733898163C}" type="parTrans" cxnId="{25F1A826-20BC-45FF-A19C-34C8F330021C}">
      <dgm:prSet/>
      <dgm:spPr/>
      <dgm:t>
        <a:bodyPr/>
        <a:lstStyle/>
        <a:p>
          <a:endParaRPr lang="en-GB"/>
        </a:p>
      </dgm:t>
    </dgm:pt>
    <dgm:pt modelId="{8617052A-9DC2-4C8F-AC4B-D6CBB860856D}" type="sibTrans" cxnId="{25F1A826-20BC-45FF-A19C-34C8F330021C}">
      <dgm:prSet/>
      <dgm:spPr/>
      <dgm:t>
        <a:bodyPr/>
        <a:lstStyle/>
        <a:p>
          <a:endParaRPr lang="en-GB"/>
        </a:p>
      </dgm:t>
    </dgm:pt>
    <dgm:pt modelId="{98E67EEF-D8D1-4DE6-B68B-71C8795949EA}">
      <dgm:prSet phldrT="[Text]"/>
      <dgm:spPr/>
      <dgm:t>
        <a:bodyPr/>
        <a:lstStyle/>
        <a:p>
          <a:r>
            <a:rPr lang="en-GB" dirty="0" smtClean="0">
              <a:solidFill>
                <a:schemeClr val="tx1"/>
              </a:solidFill>
            </a:rPr>
            <a:t>Disaster Law developments in South East Asia and role of RCRC</a:t>
          </a:r>
          <a:endParaRPr lang="en-GB" dirty="0">
            <a:solidFill>
              <a:schemeClr val="tx1"/>
            </a:solidFill>
          </a:endParaRPr>
        </a:p>
      </dgm:t>
    </dgm:pt>
    <dgm:pt modelId="{F6BCD4A4-ED91-4587-AB10-BE82FD061EE7}" type="parTrans" cxnId="{4D519840-9914-4A39-8883-2C8E49AF90C9}">
      <dgm:prSet/>
      <dgm:spPr/>
      <dgm:t>
        <a:bodyPr/>
        <a:lstStyle/>
        <a:p>
          <a:endParaRPr lang="en-GB"/>
        </a:p>
      </dgm:t>
    </dgm:pt>
    <dgm:pt modelId="{54469643-8BC2-4EC1-8C32-69B701A6CD8A}" type="sibTrans" cxnId="{4D519840-9914-4A39-8883-2C8E49AF90C9}">
      <dgm:prSet/>
      <dgm:spPr/>
      <dgm:t>
        <a:bodyPr/>
        <a:lstStyle/>
        <a:p>
          <a:endParaRPr lang="en-GB"/>
        </a:p>
      </dgm:t>
    </dgm:pt>
    <dgm:pt modelId="{3F42F419-9121-4055-AA41-A12653B8EE82}">
      <dgm:prSet phldrT="[Text]"/>
      <dgm:spPr/>
      <dgm:t>
        <a:bodyPr/>
        <a:lstStyle/>
        <a:p>
          <a:r>
            <a:rPr lang="en-GB" dirty="0" smtClean="0">
              <a:solidFill>
                <a:schemeClr val="tx1"/>
              </a:solidFill>
            </a:rPr>
            <a:t>Country case study: Indonesia</a:t>
          </a:r>
          <a:endParaRPr lang="en-GB" dirty="0">
            <a:solidFill>
              <a:schemeClr val="tx1"/>
            </a:solidFill>
          </a:endParaRPr>
        </a:p>
      </dgm:t>
    </dgm:pt>
    <dgm:pt modelId="{0DAD2720-31E3-4241-82E6-8AA33E48288A}" type="parTrans" cxnId="{E5EAACE1-8D74-444E-ABCF-4CE4FF765F18}">
      <dgm:prSet/>
      <dgm:spPr/>
      <dgm:t>
        <a:bodyPr/>
        <a:lstStyle/>
        <a:p>
          <a:endParaRPr lang="en-GB"/>
        </a:p>
      </dgm:t>
    </dgm:pt>
    <dgm:pt modelId="{EEF772AF-A49E-499A-8C49-E7544134B4DE}" type="sibTrans" cxnId="{E5EAACE1-8D74-444E-ABCF-4CE4FF765F18}">
      <dgm:prSet/>
      <dgm:spPr/>
      <dgm:t>
        <a:bodyPr/>
        <a:lstStyle/>
        <a:p>
          <a:endParaRPr lang="en-GB"/>
        </a:p>
      </dgm:t>
    </dgm:pt>
    <dgm:pt modelId="{FC71C6A1-9126-4DF3-A4A3-457BB3FF6C0A}">
      <dgm:prSet/>
      <dgm:spPr/>
      <dgm:t>
        <a:bodyPr/>
        <a:lstStyle/>
        <a:p>
          <a:r>
            <a:rPr lang="en-GB" dirty="0" smtClean="0">
              <a:solidFill>
                <a:schemeClr val="tx1"/>
              </a:solidFill>
            </a:rPr>
            <a:t>Background, multi-country study, DRR checklist </a:t>
          </a:r>
          <a:endParaRPr lang="en-GB" dirty="0">
            <a:solidFill>
              <a:schemeClr val="tx1"/>
            </a:solidFill>
          </a:endParaRPr>
        </a:p>
      </dgm:t>
    </dgm:pt>
    <dgm:pt modelId="{EBFBA3E6-4DC2-4F6B-B562-9C26BD503C8C}" type="parTrans" cxnId="{539BAB61-4D3E-4F1B-8C41-69B64BF28582}">
      <dgm:prSet/>
      <dgm:spPr/>
      <dgm:t>
        <a:bodyPr/>
        <a:lstStyle/>
        <a:p>
          <a:endParaRPr lang="en-GB"/>
        </a:p>
      </dgm:t>
    </dgm:pt>
    <dgm:pt modelId="{CB151862-8ED3-4838-A223-CFCD3B91C475}" type="sibTrans" cxnId="{539BAB61-4D3E-4F1B-8C41-69B64BF28582}">
      <dgm:prSet/>
      <dgm:spPr/>
      <dgm:t>
        <a:bodyPr/>
        <a:lstStyle/>
        <a:p>
          <a:endParaRPr lang="en-GB"/>
        </a:p>
      </dgm:t>
    </dgm:pt>
    <dgm:pt modelId="{24F7A406-9164-4CC2-AE95-E70BC28971C8}">
      <dgm:prSet/>
      <dgm:spPr/>
      <dgm:t>
        <a:bodyPr/>
        <a:lstStyle/>
        <a:p>
          <a:r>
            <a:rPr lang="en-GB" dirty="0" smtClean="0">
              <a:solidFill>
                <a:schemeClr val="tx1"/>
              </a:solidFill>
            </a:rPr>
            <a:t>Wrap up, questions, comments</a:t>
          </a:r>
          <a:endParaRPr lang="en-GB" dirty="0">
            <a:solidFill>
              <a:schemeClr val="tx1"/>
            </a:solidFill>
          </a:endParaRPr>
        </a:p>
      </dgm:t>
    </dgm:pt>
    <dgm:pt modelId="{FE80C81A-698D-4261-84E6-5149EC9861F0}" type="parTrans" cxnId="{61E6E593-0717-48C1-B2AB-EFD6134A2CB7}">
      <dgm:prSet/>
      <dgm:spPr/>
      <dgm:t>
        <a:bodyPr/>
        <a:lstStyle/>
        <a:p>
          <a:endParaRPr lang="en-GB"/>
        </a:p>
      </dgm:t>
    </dgm:pt>
    <dgm:pt modelId="{FB99686D-20DB-444A-9AAE-34B91224982A}" type="sibTrans" cxnId="{61E6E593-0717-48C1-B2AB-EFD6134A2CB7}">
      <dgm:prSet/>
      <dgm:spPr/>
      <dgm:t>
        <a:bodyPr/>
        <a:lstStyle/>
        <a:p>
          <a:endParaRPr lang="en-GB"/>
        </a:p>
      </dgm:t>
    </dgm:pt>
    <dgm:pt modelId="{9191C447-5EC1-4D2D-BD9E-8CDBCBDACEA4}" type="pres">
      <dgm:prSet presAssocID="{015B1BEC-0145-4C94-88FA-6805BF3D7D42}" presName="CompostProcess" presStyleCnt="0">
        <dgm:presLayoutVars>
          <dgm:dir/>
          <dgm:resizeHandles val="exact"/>
        </dgm:presLayoutVars>
      </dgm:prSet>
      <dgm:spPr/>
    </dgm:pt>
    <dgm:pt modelId="{C37C8B17-0F2C-4722-9DB9-11D2BC00A880}" type="pres">
      <dgm:prSet presAssocID="{015B1BEC-0145-4C94-88FA-6805BF3D7D42}" presName="arrow" presStyleLbl="bgShp" presStyleIdx="0" presStyleCnt="1">
        <dgm:style>
          <a:lnRef idx="1">
            <a:schemeClr val="accent2"/>
          </a:lnRef>
          <a:fillRef idx="2">
            <a:schemeClr val="accent2"/>
          </a:fillRef>
          <a:effectRef idx="1">
            <a:schemeClr val="accent2"/>
          </a:effectRef>
          <a:fontRef idx="minor">
            <a:schemeClr val="dk1"/>
          </a:fontRef>
        </dgm:style>
      </dgm:prSet>
      <dgm:spPr/>
    </dgm:pt>
    <dgm:pt modelId="{B726BE99-EFCF-4F6A-844D-2D1F8D5A2898}" type="pres">
      <dgm:prSet presAssocID="{015B1BEC-0145-4C94-88FA-6805BF3D7D42}" presName="linearProcess" presStyleCnt="0"/>
      <dgm:spPr/>
    </dgm:pt>
    <dgm:pt modelId="{CDE4E719-6271-4F1F-80C1-01D371A95524}" type="pres">
      <dgm:prSet presAssocID="{F59D2217-4AF9-4EE0-B7AF-40CB84BDD0A5}" presName="textNode" presStyleLbl="node1" presStyleIdx="0" presStyleCnt="5">
        <dgm:presLayoutVars>
          <dgm:bulletEnabled val="1"/>
        </dgm:presLayoutVars>
      </dgm:prSet>
      <dgm:spPr/>
      <dgm:t>
        <a:bodyPr/>
        <a:lstStyle/>
        <a:p>
          <a:endParaRPr lang="en-GB"/>
        </a:p>
      </dgm:t>
    </dgm:pt>
    <dgm:pt modelId="{328B4FD6-EB3C-4BA9-A3F2-BCDA5E92C1C0}" type="pres">
      <dgm:prSet presAssocID="{8617052A-9DC2-4C8F-AC4B-D6CBB860856D}" presName="sibTrans" presStyleCnt="0"/>
      <dgm:spPr/>
    </dgm:pt>
    <dgm:pt modelId="{3002D34B-66BA-4655-9772-987DABB96DF9}" type="pres">
      <dgm:prSet presAssocID="{FC71C6A1-9126-4DF3-A4A3-457BB3FF6C0A}" presName="textNode" presStyleLbl="node1" presStyleIdx="1" presStyleCnt="5">
        <dgm:presLayoutVars>
          <dgm:bulletEnabled val="1"/>
        </dgm:presLayoutVars>
      </dgm:prSet>
      <dgm:spPr/>
      <dgm:t>
        <a:bodyPr/>
        <a:lstStyle/>
        <a:p>
          <a:endParaRPr lang="en-GB"/>
        </a:p>
      </dgm:t>
    </dgm:pt>
    <dgm:pt modelId="{436B9B2C-1CA2-4E1D-B4C0-36FC9C0DA906}" type="pres">
      <dgm:prSet presAssocID="{CB151862-8ED3-4838-A223-CFCD3B91C475}" presName="sibTrans" presStyleCnt="0"/>
      <dgm:spPr/>
    </dgm:pt>
    <dgm:pt modelId="{B000141A-882E-4161-835E-91F1D990296B}" type="pres">
      <dgm:prSet presAssocID="{98E67EEF-D8D1-4DE6-B68B-71C8795949EA}" presName="textNode" presStyleLbl="node1" presStyleIdx="2" presStyleCnt="5">
        <dgm:presLayoutVars>
          <dgm:bulletEnabled val="1"/>
        </dgm:presLayoutVars>
      </dgm:prSet>
      <dgm:spPr/>
      <dgm:t>
        <a:bodyPr/>
        <a:lstStyle/>
        <a:p>
          <a:endParaRPr lang="en-GB"/>
        </a:p>
      </dgm:t>
    </dgm:pt>
    <dgm:pt modelId="{9BC6B3F7-B709-4B5C-BC60-6F36D48270EE}" type="pres">
      <dgm:prSet presAssocID="{54469643-8BC2-4EC1-8C32-69B701A6CD8A}" presName="sibTrans" presStyleCnt="0"/>
      <dgm:spPr/>
    </dgm:pt>
    <dgm:pt modelId="{54D354C5-51EF-4D0F-A4B0-AF19C0F0B0ED}" type="pres">
      <dgm:prSet presAssocID="{3F42F419-9121-4055-AA41-A12653B8EE82}" presName="textNode" presStyleLbl="node1" presStyleIdx="3" presStyleCnt="5">
        <dgm:presLayoutVars>
          <dgm:bulletEnabled val="1"/>
        </dgm:presLayoutVars>
      </dgm:prSet>
      <dgm:spPr/>
      <dgm:t>
        <a:bodyPr/>
        <a:lstStyle/>
        <a:p>
          <a:endParaRPr lang="en-GB"/>
        </a:p>
      </dgm:t>
    </dgm:pt>
    <dgm:pt modelId="{ADFE6F34-7660-4462-BCBA-1959072403E2}" type="pres">
      <dgm:prSet presAssocID="{EEF772AF-A49E-499A-8C49-E7544134B4DE}" presName="sibTrans" presStyleCnt="0"/>
      <dgm:spPr/>
    </dgm:pt>
    <dgm:pt modelId="{DDCC0557-4097-414A-B0D5-93C21782D2CA}" type="pres">
      <dgm:prSet presAssocID="{24F7A406-9164-4CC2-AE95-E70BC28971C8}" presName="textNode" presStyleLbl="node1" presStyleIdx="4" presStyleCnt="5">
        <dgm:presLayoutVars>
          <dgm:bulletEnabled val="1"/>
        </dgm:presLayoutVars>
      </dgm:prSet>
      <dgm:spPr/>
      <dgm:t>
        <a:bodyPr/>
        <a:lstStyle/>
        <a:p>
          <a:endParaRPr lang="en-GB"/>
        </a:p>
      </dgm:t>
    </dgm:pt>
  </dgm:ptLst>
  <dgm:cxnLst>
    <dgm:cxn modelId="{539BAB61-4D3E-4F1B-8C41-69B64BF28582}" srcId="{015B1BEC-0145-4C94-88FA-6805BF3D7D42}" destId="{FC71C6A1-9126-4DF3-A4A3-457BB3FF6C0A}" srcOrd="1" destOrd="0" parTransId="{EBFBA3E6-4DC2-4F6B-B562-9C26BD503C8C}" sibTransId="{CB151862-8ED3-4838-A223-CFCD3B91C475}"/>
    <dgm:cxn modelId="{4D519840-9914-4A39-8883-2C8E49AF90C9}" srcId="{015B1BEC-0145-4C94-88FA-6805BF3D7D42}" destId="{98E67EEF-D8D1-4DE6-B68B-71C8795949EA}" srcOrd="2" destOrd="0" parTransId="{F6BCD4A4-ED91-4587-AB10-BE82FD061EE7}" sibTransId="{54469643-8BC2-4EC1-8C32-69B701A6CD8A}"/>
    <dgm:cxn modelId="{0A387DE7-646E-47A9-BA21-C02B701B1497}" type="presOf" srcId="{F59D2217-4AF9-4EE0-B7AF-40CB84BDD0A5}" destId="{CDE4E719-6271-4F1F-80C1-01D371A95524}" srcOrd="0" destOrd="0" presId="urn:microsoft.com/office/officeart/2005/8/layout/hProcess9"/>
    <dgm:cxn modelId="{61E6E593-0717-48C1-B2AB-EFD6134A2CB7}" srcId="{015B1BEC-0145-4C94-88FA-6805BF3D7D42}" destId="{24F7A406-9164-4CC2-AE95-E70BC28971C8}" srcOrd="4" destOrd="0" parTransId="{FE80C81A-698D-4261-84E6-5149EC9861F0}" sibTransId="{FB99686D-20DB-444A-9AAE-34B91224982A}"/>
    <dgm:cxn modelId="{71E01C9C-EEF7-40AA-9B27-005A381AA978}" type="presOf" srcId="{98E67EEF-D8D1-4DE6-B68B-71C8795949EA}" destId="{B000141A-882E-4161-835E-91F1D990296B}" srcOrd="0" destOrd="0" presId="urn:microsoft.com/office/officeart/2005/8/layout/hProcess9"/>
    <dgm:cxn modelId="{3E638656-F924-4E12-BB1C-657D51B8F24F}" type="presOf" srcId="{015B1BEC-0145-4C94-88FA-6805BF3D7D42}" destId="{9191C447-5EC1-4D2D-BD9E-8CDBCBDACEA4}" srcOrd="0" destOrd="0" presId="urn:microsoft.com/office/officeart/2005/8/layout/hProcess9"/>
    <dgm:cxn modelId="{E450F035-73AB-4BC4-A9EF-D58E7D2AAEB3}" type="presOf" srcId="{24F7A406-9164-4CC2-AE95-E70BC28971C8}" destId="{DDCC0557-4097-414A-B0D5-93C21782D2CA}" srcOrd="0" destOrd="0" presId="urn:microsoft.com/office/officeart/2005/8/layout/hProcess9"/>
    <dgm:cxn modelId="{25F1A826-20BC-45FF-A19C-34C8F330021C}" srcId="{015B1BEC-0145-4C94-88FA-6805BF3D7D42}" destId="{F59D2217-4AF9-4EE0-B7AF-40CB84BDD0A5}" srcOrd="0" destOrd="0" parTransId="{11876D0C-3E7A-4734-9C73-45733898163C}" sibTransId="{8617052A-9DC2-4C8F-AC4B-D6CBB860856D}"/>
    <dgm:cxn modelId="{37487747-B918-41F3-BA09-F9E26EADF8A3}" type="presOf" srcId="{3F42F419-9121-4055-AA41-A12653B8EE82}" destId="{54D354C5-51EF-4D0F-A4B0-AF19C0F0B0ED}" srcOrd="0" destOrd="0" presId="urn:microsoft.com/office/officeart/2005/8/layout/hProcess9"/>
    <dgm:cxn modelId="{172C9679-565C-417B-B13D-0D4014D01713}" type="presOf" srcId="{FC71C6A1-9126-4DF3-A4A3-457BB3FF6C0A}" destId="{3002D34B-66BA-4655-9772-987DABB96DF9}" srcOrd="0" destOrd="0" presId="urn:microsoft.com/office/officeart/2005/8/layout/hProcess9"/>
    <dgm:cxn modelId="{E5EAACE1-8D74-444E-ABCF-4CE4FF765F18}" srcId="{015B1BEC-0145-4C94-88FA-6805BF3D7D42}" destId="{3F42F419-9121-4055-AA41-A12653B8EE82}" srcOrd="3" destOrd="0" parTransId="{0DAD2720-31E3-4241-82E6-8AA33E48288A}" sibTransId="{EEF772AF-A49E-499A-8C49-E7544134B4DE}"/>
    <dgm:cxn modelId="{BC553C6C-7F7A-4B2C-B181-55A2F56C80E0}" type="presParOf" srcId="{9191C447-5EC1-4D2D-BD9E-8CDBCBDACEA4}" destId="{C37C8B17-0F2C-4722-9DB9-11D2BC00A880}" srcOrd="0" destOrd="0" presId="urn:microsoft.com/office/officeart/2005/8/layout/hProcess9"/>
    <dgm:cxn modelId="{CFD2839E-FB78-4551-A1FC-F2192DDC0135}" type="presParOf" srcId="{9191C447-5EC1-4D2D-BD9E-8CDBCBDACEA4}" destId="{B726BE99-EFCF-4F6A-844D-2D1F8D5A2898}" srcOrd="1" destOrd="0" presId="urn:microsoft.com/office/officeart/2005/8/layout/hProcess9"/>
    <dgm:cxn modelId="{D29E2288-A449-4390-8896-E19ED9282926}" type="presParOf" srcId="{B726BE99-EFCF-4F6A-844D-2D1F8D5A2898}" destId="{CDE4E719-6271-4F1F-80C1-01D371A95524}" srcOrd="0" destOrd="0" presId="urn:microsoft.com/office/officeart/2005/8/layout/hProcess9"/>
    <dgm:cxn modelId="{899A8079-04A5-48D8-9EA2-49DE452165AC}" type="presParOf" srcId="{B726BE99-EFCF-4F6A-844D-2D1F8D5A2898}" destId="{328B4FD6-EB3C-4BA9-A3F2-BCDA5E92C1C0}" srcOrd="1" destOrd="0" presId="urn:microsoft.com/office/officeart/2005/8/layout/hProcess9"/>
    <dgm:cxn modelId="{29BC9F48-4980-47FC-B064-DCA069BD0732}" type="presParOf" srcId="{B726BE99-EFCF-4F6A-844D-2D1F8D5A2898}" destId="{3002D34B-66BA-4655-9772-987DABB96DF9}" srcOrd="2" destOrd="0" presId="urn:microsoft.com/office/officeart/2005/8/layout/hProcess9"/>
    <dgm:cxn modelId="{BD894F85-210E-4E4D-8F27-D910FA93FA94}" type="presParOf" srcId="{B726BE99-EFCF-4F6A-844D-2D1F8D5A2898}" destId="{436B9B2C-1CA2-4E1D-B4C0-36FC9C0DA906}" srcOrd="3" destOrd="0" presId="urn:microsoft.com/office/officeart/2005/8/layout/hProcess9"/>
    <dgm:cxn modelId="{82305DD5-0E10-4FE8-A256-14B3B787CB3F}" type="presParOf" srcId="{B726BE99-EFCF-4F6A-844D-2D1F8D5A2898}" destId="{B000141A-882E-4161-835E-91F1D990296B}" srcOrd="4" destOrd="0" presId="urn:microsoft.com/office/officeart/2005/8/layout/hProcess9"/>
    <dgm:cxn modelId="{DD4FD3C8-D08F-41FA-B372-2DA9882A1EBD}" type="presParOf" srcId="{B726BE99-EFCF-4F6A-844D-2D1F8D5A2898}" destId="{9BC6B3F7-B709-4B5C-BC60-6F36D48270EE}" srcOrd="5" destOrd="0" presId="urn:microsoft.com/office/officeart/2005/8/layout/hProcess9"/>
    <dgm:cxn modelId="{19185899-4687-4B4A-8EF4-821F7DEBA3D8}" type="presParOf" srcId="{B726BE99-EFCF-4F6A-844D-2D1F8D5A2898}" destId="{54D354C5-51EF-4D0F-A4B0-AF19C0F0B0ED}" srcOrd="6" destOrd="0" presId="urn:microsoft.com/office/officeart/2005/8/layout/hProcess9"/>
    <dgm:cxn modelId="{04AD0102-7081-4148-B10D-E497CE4B8775}" type="presParOf" srcId="{B726BE99-EFCF-4F6A-844D-2D1F8D5A2898}" destId="{ADFE6F34-7660-4462-BCBA-1959072403E2}" srcOrd="7" destOrd="0" presId="urn:microsoft.com/office/officeart/2005/8/layout/hProcess9"/>
    <dgm:cxn modelId="{9498718B-83B3-428F-8F75-05C75F2DF949}" type="presParOf" srcId="{B726BE99-EFCF-4F6A-844D-2D1F8D5A2898}" destId="{DDCC0557-4097-414A-B0D5-93C21782D2CA}"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3DD56A-8D6C-41D0-8A2A-E120113339AE}" type="doc">
      <dgm:prSet loTypeId="urn:microsoft.com/office/officeart/2005/8/layout/radial4" loCatId="relationship" qsTypeId="urn:microsoft.com/office/officeart/2005/8/quickstyle/3d3" qsCatId="3D" csTypeId="urn:microsoft.com/office/officeart/2005/8/colors/colorful3" csCatId="colorful" phldr="1"/>
      <dgm:spPr/>
      <dgm:t>
        <a:bodyPr/>
        <a:lstStyle/>
        <a:p>
          <a:endParaRPr lang="en-GB"/>
        </a:p>
      </dgm:t>
    </dgm:pt>
    <dgm:pt modelId="{17AD7888-025E-4A77-A729-C4CD7217B6A6}">
      <dgm:prSet phldrT="[Text]"/>
      <dgm:spPr/>
      <dgm:t>
        <a:bodyPr/>
        <a:lstStyle/>
        <a:p>
          <a:r>
            <a:rPr lang="en-AU" dirty="0" smtClean="0"/>
            <a:t>DRM law</a:t>
          </a:r>
          <a:endParaRPr lang="en-GB" dirty="0"/>
        </a:p>
      </dgm:t>
    </dgm:pt>
    <dgm:pt modelId="{7D570DB8-2170-4516-ACDF-0A02AD03B358}" type="parTrans" cxnId="{8C417C59-9B45-4682-88CB-0D51147068FF}">
      <dgm:prSet/>
      <dgm:spPr/>
      <dgm:t>
        <a:bodyPr/>
        <a:lstStyle/>
        <a:p>
          <a:endParaRPr lang="en-GB"/>
        </a:p>
      </dgm:t>
    </dgm:pt>
    <dgm:pt modelId="{5EE9FAF0-E9BC-43BC-995C-D5CDF7D952D8}" type="sibTrans" cxnId="{8C417C59-9B45-4682-88CB-0D51147068FF}">
      <dgm:prSet/>
      <dgm:spPr/>
      <dgm:t>
        <a:bodyPr/>
        <a:lstStyle/>
        <a:p>
          <a:endParaRPr lang="en-GB"/>
        </a:p>
      </dgm:t>
    </dgm:pt>
    <dgm:pt modelId="{078449C6-50F4-4C63-A63D-828376125275}">
      <dgm:prSet phldrT="[Text]"/>
      <dgm:spPr/>
      <dgm:t>
        <a:bodyPr/>
        <a:lstStyle/>
        <a:p>
          <a:pPr rtl="0"/>
          <a:r>
            <a:rPr lang="en-US" dirty="0" smtClean="0"/>
            <a:t>DRR as a priority in law and policies</a:t>
          </a:r>
        </a:p>
      </dgm:t>
    </dgm:pt>
    <dgm:pt modelId="{695AE7F8-625B-4B06-9B41-2DD9BFB56F84}" type="parTrans" cxnId="{FBC9223A-C61A-4E0D-BF20-F2520A449658}">
      <dgm:prSet/>
      <dgm:spPr/>
      <dgm:t>
        <a:bodyPr/>
        <a:lstStyle/>
        <a:p>
          <a:endParaRPr lang="en-GB"/>
        </a:p>
      </dgm:t>
    </dgm:pt>
    <dgm:pt modelId="{8A17FF8E-A57D-4409-AE35-D31AA52FD140}" type="sibTrans" cxnId="{FBC9223A-C61A-4E0D-BF20-F2520A449658}">
      <dgm:prSet/>
      <dgm:spPr/>
      <dgm:t>
        <a:bodyPr/>
        <a:lstStyle/>
        <a:p>
          <a:endParaRPr lang="en-GB"/>
        </a:p>
      </dgm:t>
    </dgm:pt>
    <dgm:pt modelId="{23B02ADE-5D3B-402E-8E6D-B04663696E0E}">
      <dgm:prSet phldrT="[Text]"/>
      <dgm:spPr/>
      <dgm:t>
        <a:bodyPr/>
        <a:lstStyle/>
        <a:p>
          <a:pPr rtl="0"/>
          <a:r>
            <a:rPr lang="en-US" dirty="0" smtClean="0"/>
            <a:t>Support DRR education and awareness</a:t>
          </a:r>
          <a:endParaRPr lang="en-GB" dirty="0"/>
        </a:p>
      </dgm:t>
    </dgm:pt>
    <dgm:pt modelId="{ADD14B70-CC19-4913-BB26-308D32A86260}" type="parTrans" cxnId="{D22D0411-385E-4CE5-8676-0F0186AB89A1}">
      <dgm:prSet/>
      <dgm:spPr/>
      <dgm:t>
        <a:bodyPr/>
        <a:lstStyle/>
        <a:p>
          <a:endParaRPr lang="en-GB"/>
        </a:p>
      </dgm:t>
    </dgm:pt>
    <dgm:pt modelId="{A91FAC3F-E7D9-4E7B-8C84-38185BABB41A}" type="sibTrans" cxnId="{D22D0411-385E-4CE5-8676-0F0186AB89A1}">
      <dgm:prSet/>
      <dgm:spPr/>
      <dgm:t>
        <a:bodyPr/>
        <a:lstStyle/>
        <a:p>
          <a:endParaRPr lang="en-GB"/>
        </a:p>
      </dgm:t>
    </dgm:pt>
    <dgm:pt modelId="{61C2E932-999A-4BEA-B27D-2589F3B96180}">
      <dgm:prSet phldrT="[Text]"/>
      <dgm:spPr/>
      <dgm:t>
        <a:bodyPr/>
        <a:lstStyle/>
        <a:p>
          <a:pPr rtl="0"/>
          <a:r>
            <a:rPr lang="en-US" dirty="0" smtClean="0"/>
            <a:t>Provide budget allocation for DRR</a:t>
          </a:r>
        </a:p>
      </dgm:t>
    </dgm:pt>
    <dgm:pt modelId="{4BC8E4EA-12DE-498F-8D8B-C0BE1C949C65}" type="parTrans" cxnId="{D4FD2D9F-9948-4D71-AD5B-72847145968C}">
      <dgm:prSet/>
      <dgm:spPr/>
      <dgm:t>
        <a:bodyPr/>
        <a:lstStyle/>
        <a:p>
          <a:endParaRPr lang="en-GB"/>
        </a:p>
      </dgm:t>
    </dgm:pt>
    <dgm:pt modelId="{7465AAD2-CE72-457B-A923-6440A4F4FF74}" type="sibTrans" cxnId="{D4FD2D9F-9948-4D71-AD5B-72847145968C}">
      <dgm:prSet/>
      <dgm:spPr/>
      <dgm:t>
        <a:bodyPr/>
        <a:lstStyle/>
        <a:p>
          <a:endParaRPr lang="en-GB"/>
        </a:p>
      </dgm:t>
    </dgm:pt>
    <dgm:pt modelId="{00A42B41-D09D-46B7-9947-F656CA33A126}">
      <dgm:prSet phldrT="[Text]"/>
      <dgm:spPr/>
      <dgm:t>
        <a:bodyPr/>
        <a:lstStyle/>
        <a:p>
          <a:pPr rtl="0"/>
          <a:r>
            <a:rPr lang="en-US" dirty="0" smtClean="0"/>
            <a:t>Define roles and responsibilities at different levels </a:t>
          </a:r>
        </a:p>
      </dgm:t>
    </dgm:pt>
    <dgm:pt modelId="{8E0E5165-56F9-44B9-8EFA-52162301F75E}" type="parTrans" cxnId="{CB917A96-A934-4BDB-9C72-B612C310616F}">
      <dgm:prSet/>
      <dgm:spPr/>
      <dgm:t>
        <a:bodyPr/>
        <a:lstStyle/>
        <a:p>
          <a:endParaRPr lang="en-GB"/>
        </a:p>
      </dgm:t>
    </dgm:pt>
    <dgm:pt modelId="{BCDD970E-054D-4657-89F3-ACF23E7183F4}" type="sibTrans" cxnId="{CB917A96-A934-4BDB-9C72-B612C310616F}">
      <dgm:prSet/>
      <dgm:spPr/>
      <dgm:t>
        <a:bodyPr/>
        <a:lstStyle/>
        <a:p>
          <a:endParaRPr lang="en-GB"/>
        </a:p>
      </dgm:t>
    </dgm:pt>
    <dgm:pt modelId="{B2EE9D0E-F786-4B05-BE57-E43F654B8BC0}" type="pres">
      <dgm:prSet presAssocID="{C53DD56A-8D6C-41D0-8A2A-E120113339AE}" presName="cycle" presStyleCnt="0">
        <dgm:presLayoutVars>
          <dgm:chMax val="1"/>
          <dgm:dir/>
          <dgm:animLvl val="ctr"/>
          <dgm:resizeHandles val="exact"/>
        </dgm:presLayoutVars>
      </dgm:prSet>
      <dgm:spPr/>
      <dgm:t>
        <a:bodyPr/>
        <a:lstStyle/>
        <a:p>
          <a:endParaRPr lang="en-GB"/>
        </a:p>
      </dgm:t>
    </dgm:pt>
    <dgm:pt modelId="{96D8F7F7-28C1-4D16-8972-4AE23EF8B4C8}" type="pres">
      <dgm:prSet presAssocID="{17AD7888-025E-4A77-A729-C4CD7217B6A6}" presName="centerShape" presStyleLbl="node0" presStyleIdx="0" presStyleCnt="1"/>
      <dgm:spPr/>
      <dgm:t>
        <a:bodyPr/>
        <a:lstStyle/>
        <a:p>
          <a:endParaRPr lang="en-GB"/>
        </a:p>
      </dgm:t>
    </dgm:pt>
    <dgm:pt modelId="{B4E125CA-0294-4183-867C-00DC6D504A1F}" type="pres">
      <dgm:prSet presAssocID="{695AE7F8-625B-4B06-9B41-2DD9BFB56F84}" presName="parTrans" presStyleLbl="bgSibTrans2D1" presStyleIdx="0" presStyleCnt="4"/>
      <dgm:spPr/>
      <dgm:t>
        <a:bodyPr/>
        <a:lstStyle/>
        <a:p>
          <a:endParaRPr lang="en-GB"/>
        </a:p>
      </dgm:t>
    </dgm:pt>
    <dgm:pt modelId="{E571EBEF-3FD1-429B-AE16-60EEEDC544EE}" type="pres">
      <dgm:prSet presAssocID="{078449C6-50F4-4C63-A63D-828376125275}" presName="node" presStyleLbl="node1" presStyleIdx="0" presStyleCnt="4">
        <dgm:presLayoutVars>
          <dgm:bulletEnabled val="1"/>
        </dgm:presLayoutVars>
      </dgm:prSet>
      <dgm:spPr/>
      <dgm:t>
        <a:bodyPr/>
        <a:lstStyle/>
        <a:p>
          <a:endParaRPr lang="en-GB"/>
        </a:p>
      </dgm:t>
    </dgm:pt>
    <dgm:pt modelId="{22CA6D5A-E84D-416D-A6DF-C4CD102647C8}" type="pres">
      <dgm:prSet presAssocID="{8E0E5165-56F9-44B9-8EFA-52162301F75E}" presName="parTrans" presStyleLbl="bgSibTrans2D1" presStyleIdx="1" presStyleCnt="4"/>
      <dgm:spPr/>
      <dgm:t>
        <a:bodyPr/>
        <a:lstStyle/>
        <a:p>
          <a:endParaRPr lang="en-GB"/>
        </a:p>
      </dgm:t>
    </dgm:pt>
    <dgm:pt modelId="{62DB610C-FDF4-4BA4-9FBE-D1D05BB3843F}" type="pres">
      <dgm:prSet presAssocID="{00A42B41-D09D-46B7-9947-F656CA33A126}" presName="node" presStyleLbl="node1" presStyleIdx="1" presStyleCnt="4">
        <dgm:presLayoutVars>
          <dgm:bulletEnabled val="1"/>
        </dgm:presLayoutVars>
      </dgm:prSet>
      <dgm:spPr/>
      <dgm:t>
        <a:bodyPr/>
        <a:lstStyle/>
        <a:p>
          <a:endParaRPr lang="en-GB"/>
        </a:p>
      </dgm:t>
    </dgm:pt>
    <dgm:pt modelId="{6D5DC240-3759-419A-B173-DBE33167CBA0}" type="pres">
      <dgm:prSet presAssocID="{4BC8E4EA-12DE-498F-8D8B-C0BE1C949C65}" presName="parTrans" presStyleLbl="bgSibTrans2D1" presStyleIdx="2" presStyleCnt="4"/>
      <dgm:spPr/>
      <dgm:t>
        <a:bodyPr/>
        <a:lstStyle/>
        <a:p>
          <a:endParaRPr lang="en-GB"/>
        </a:p>
      </dgm:t>
    </dgm:pt>
    <dgm:pt modelId="{A4D54994-2BAE-465C-9AAF-2915A68C7868}" type="pres">
      <dgm:prSet presAssocID="{61C2E932-999A-4BEA-B27D-2589F3B96180}" presName="node" presStyleLbl="node1" presStyleIdx="2" presStyleCnt="4">
        <dgm:presLayoutVars>
          <dgm:bulletEnabled val="1"/>
        </dgm:presLayoutVars>
      </dgm:prSet>
      <dgm:spPr/>
      <dgm:t>
        <a:bodyPr/>
        <a:lstStyle/>
        <a:p>
          <a:endParaRPr lang="en-GB"/>
        </a:p>
      </dgm:t>
    </dgm:pt>
    <dgm:pt modelId="{340720A3-1FEC-4DDE-960B-D374B7CB95BD}" type="pres">
      <dgm:prSet presAssocID="{ADD14B70-CC19-4913-BB26-308D32A86260}" presName="parTrans" presStyleLbl="bgSibTrans2D1" presStyleIdx="3" presStyleCnt="4"/>
      <dgm:spPr/>
      <dgm:t>
        <a:bodyPr/>
        <a:lstStyle/>
        <a:p>
          <a:endParaRPr lang="en-GB"/>
        </a:p>
      </dgm:t>
    </dgm:pt>
    <dgm:pt modelId="{61328F27-56E4-45BC-9A9B-2BCBFEFFAF3B}" type="pres">
      <dgm:prSet presAssocID="{23B02ADE-5D3B-402E-8E6D-B04663696E0E}" presName="node" presStyleLbl="node1" presStyleIdx="3" presStyleCnt="4">
        <dgm:presLayoutVars>
          <dgm:bulletEnabled val="1"/>
        </dgm:presLayoutVars>
      </dgm:prSet>
      <dgm:spPr/>
      <dgm:t>
        <a:bodyPr/>
        <a:lstStyle/>
        <a:p>
          <a:endParaRPr lang="en-GB"/>
        </a:p>
      </dgm:t>
    </dgm:pt>
  </dgm:ptLst>
  <dgm:cxnLst>
    <dgm:cxn modelId="{D4FD2D9F-9948-4D71-AD5B-72847145968C}" srcId="{17AD7888-025E-4A77-A729-C4CD7217B6A6}" destId="{61C2E932-999A-4BEA-B27D-2589F3B96180}" srcOrd="2" destOrd="0" parTransId="{4BC8E4EA-12DE-498F-8D8B-C0BE1C949C65}" sibTransId="{7465AAD2-CE72-457B-A923-6440A4F4FF74}"/>
    <dgm:cxn modelId="{FBC9223A-C61A-4E0D-BF20-F2520A449658}" srcId="{17AD7888-025E-4A77-A729-C4CD7217B6A6}" destId="{078449C6-50F4-4C63-A63D-828376125275}" srcOrd="0" destOrd="0" parTransId="{695AE7F8-625B-4B06-9B41-2DD9BFB56F84}" sibTransId="{8A17FF8E-A57D-4409-AE35-D31AA52FD140}"/>
    <dgm:cxn modelId="{4AE41C0F-D921-4CC1-A5C5-5FC2025D0184}" type="presOf" srcId="{61C2E932-999A-4BEA-B27D-2589F3B96180}" destId="{A4D54994-2BAE-465C-9AAF-2915A68C7868}" srcOrd="0" destOrd="0" presId="urn:microsoft.com/office/officeart/2005/8/layout/radial4"/>
    <dgm:cxn modelId="{8C417C59-9B45-4682-88CB-0D51147068FF}" srcId="{C53DD56A-8D6C-41D0-8A2A-E120113339AE}" destId="{17AD7888-025E-4A77-A729-C4CD7217B6A6}" srcOrd="0" destOrd="0" parTransId="{7D570DB8-2170-4516-ACDF-0A02AD03B358}" sibTransId="{5EE9FAF0-E9BC-43BC-995C-D5CDF7D952D8}"/>
    <dgm:cxn modelId="{D75695F0-3461-4F62-888A-88A7B97454BE}" type="presOf" srcId="{23B02ADE-5D3B-402E-8E6D-B04663696E0E}" destId="{61328F27-56E4-45BC-9A9B-2BCBFEFFAF3B}" srcOrd="0" destOrd="0" presId="urn:microsoft.com/office/officeart/2005/8/layout/radial4"/>
    <dgm:cxn modelId="{75AC5EFE-1EF2-4B56-864D-DD4AAD14AD78}" type="presOf" srcId="{00A42B41-D09D-46B7-9947-F656CA33A126}" destId="{62DB610C-FDF4-4BA4-9FBE-D1D05BB3843F}" srcOrd="0" destOrd="0" presId="urn:microsoft.com/office/officeart/2005/8/layout/radial4"/>
    <dgm:cxn modelId="{CB917A96-A934-4BDB-9C72-B612C310616F}" srcId="{17AD7888-025E-4A77-A729-C4CD7217B6A6}" destId="{00A42B41-D09D-46B7-9947-F656CA33A126}" srcOrd="1" destOrd="0" parTransId="{8E0E5165-56F9-44B9-8EFA-52162301F75E}" sibTransId="{BCDD970E-054D-4657-89F3-ACF23E7183F4}"/>
    <dgm:cxn modelId="{E4E222D4-F890-4D11-B3C5-AE348865D840}" type="presOf" srcId="{4BC8E4EA-12DE-498F-8D8B-C0BE1C949C65}" destId="{6D5DC240-3759-419A-B173-DBE33167CBA0}" srcOrd="0" destOrd="0" presId="urn:microsoft.com/office/officeart/2005/8/layout/radial4"/>
    <dgm:cxn modelId="{BEA58B49-0DB7-43A3-B8B9-CA2C7BDD6376}" type="presOf" srcId="{695AE7F8-625B-4B06-9B41-2DD9BFB56F84}" destId="{B4E125CA-0294-4183-867C-00DC6D504A1F}" srcOrd="0" destOrd="0" presId="urn:microsoft.com/office/officeart/2005/8/layout/radial4"/>
    <dgm:cxn modelId="{0AB345E2-2A0A-4E45-8A90-E07CC66D8ADB}" type="presOf" srcId="{ADD14B70-CC19-4913-BB26-308D32A86260}" destId="{340720A3-1FEC-4DDE-960B-D374B7CB95BD}" srcOrd="0" destOrd="0" presId="urn:microsoft.com/office/officeart/2005/8/layout/radial4"/>
    <dgm:cxn modelId="{6CF1A13B-95B5-493A-96C9-C202AA209F3D}" type="presOf" srcId="{078449C6-50F4-4C63-A63D-828376125275}" destId="{E571EBEF-3FD1-429B-AE16-60EEEDC544EE}" srcOrd="0" destOrd="0" presId="urn:microsoft.com/office/officeart/2005/8/layout/radial4"/>
    <dgm:cxn modelId="{9897EA48-D2AC-4096-B42A-C7B564B2C220}" type="presOf" srcId="{C53DD56A-8D6C-41D0-8A2A-E120113339AE}" destId="{B2EE9D0E-F786-4B05-BE57-E43F654B8BC0}" srcOrd="0" destOrd="0" presId="urn:microsoft.com/office/officeart/2005/8/layout/radial4"/>
    <dgm:cxn modelId="{D22D0411-385E-4CE5-8676-0F0186AB89A1}" srcId="{17AD7888-025E-4A77-A729-C4CD7217B6A6}" destId="{23B02ADE-5D3B-402E-8E6D-B04663696E0E}" srcOrd="3" destOrd="0" parTransId="{ADD14B70-CC19-4913-BB26-308D32A86260}" sibTransId="{A91FAC3F-E7D9-4E7B-8C84-38185BABB41A}"/>
    <dgm:cxn modelId="{AB044CFF-685C-4A1B-8B79-6034C406A799}" type="presOf" srcId="{17AD7888-025E-4A77-A729-C4CD7217B6A6}" destId="{96D8F7F7-28C1-4D16-8972-4AE23EF8B4C8}" srcOrd="0" destOrd="0" presId="urn:microsoft.com/office/officeart/2005/8/layout/radial4"/>
    <dgm:cxn modelId="{425ED9D3-E13D-4287-8FA0-C7DC4C1594E6}" type="presOf" srcId="{8E0E5165-56F9-44B9-8EFA-52162301F75E}" destId="{22CA6D5A-E84D-416D-A6DF-C4CD102647C8}" srcOrd="0" destOrd="0" presId="urn:microsoft.com/office/officeart/2005/8/layout/radial4"/>
    <dgm:cxn modelId="{8645713B-58DF-4047-B75D-8F8386DAF7B1}" type="presParOf" srcId="{B2EE9D0E-F786-4B05-BE57-E43F654B8BC0}" destId="{96D8F7F7-28C1-4D16-8972-4AE23EF8B4C8}" srcOrd="0" destOrd="0" presId="urn:microsoft.com/office/officeart/2005/8/layout/radial4"/>
    <dgm:cxn modelId="{28A13101-EA4D-425E-96A7-0AA1281C104B}" type="presParOf" srcId="{B2EE9D0E-F786-4B05-BE57-E43F654B8BC0}" destId="{B4E125CA-0294-4183-867C-00DC6D504A1F}" srcOrd="1" destOrd="0" presId="urn:microsoft.com/office/officeart/2005/8/layout/radial4"/>
    <dgm:cxn modelId="{2E03B7D8-F049-4168-9DB0-0D18B958378F}" type="presParOf" srcId="{B2EE9D0E-F786-4B05-BE57-E43F654B8BC0}" destId="{E571EBEF-3FD1-429B-AE16-60EEEDC544EE}" srcOrd="2" destOrd="0" presId="urn:microsoft.com/office/officeart/2005/8/layout/radial4"/>
    <dgm:cxn modelId="{B3F8EBF4-4263-4333-BD1A-AD49D6E96C2E}" type="presParOf" srcId="{B2EE9D0E-F786-4B05-BE57-E43F654B8BC0}" destId="{22CA6D5A-E84D-416D-A6DF-C4CD102647C8}" srcOrd="3" destOrd="0" presId="urn:microsoft.com/office/officeart/2005/8/layout/radial4"/>
    <dgm:cxn modelId="{57FA0285-A2D8-4F2C-9FA4-11301B5B01A7}" type="presParOf" srcId="{B2EE9D0E-F786-4B05-BE57-E43F654B8BC0}" destId="{62DB610C-FDF4-4BA4-9FBE-D1D05BB3843F}" srcOrd="4" destOrd="0" presId="urn:microsoft.com/office/officeart/2005/8/layout/radial4"/>
    <dgm:cxn modelId="{AE45020A-BACD-406B-851E-BD0E0577765D}" type="presParOf" srcId="{B2EE9D0E-F786-4B05-BE57-E43F654B8BC0}" destId="{6D5DC240-3759-419A-B173-DBE33167CBA0}" srcOrd="5" destOrd="0" presId="urn:microsoft.com/office/officeart/2005/8/layout/radial4"/>
    <dgm:cxn modelId="{254BAA9C-84A5-44FA-B596-6A4AD9D900E7}" type="presParOf" srcId="{B2EE9D0E-F786-4B05-BE57-E43F654B8BC0}" destId="{A4D54994-2BAE-465C-9AAF-2915A68C7868}" srcOrd="6" destOrd="0" presId="urn:microsoft.com/office/officeart/2005/8/layout/radial4"/>
    <dgm:cxn modelId="{5837E2E7-B24E-4044-8FF8-9EA214D005FC}" type="presParOf" srcId="{B2EE9D0E-F786-4B05-BE57-E43F654B8BC0}" destId="{340720A3-1FEC-4DDE-960B-D374B7CB95BD}" srcOrd="7" destOrd="0" presId="urn:microsoft.com/office/officeart/2005/8/layout/radial4"/>
    <dgm:cxn modelId="{30384965-59EC-4432-A07D-8EC7FD1C5B53}" type="presParOf" srcId="{B2EE9D0E-F786-4B05-BE57-E43F654B8BC0}" destId="{61328F27-56E4-45BC-9A9B-2BCBFEFFAF3B}"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52E472-757C-4422-845D-1E823932C579}" type="doc">
      <dgm:prSet loTypeId="urn:microsoft.com/office/officeart/2005/8/layout/hList7#2" loCatId="list" qsTypeId="urn:microsoft.com/office/officeart/2005/8/quickstyle/simple5" qsCatId="simple" csTypeId="urn:microsoft.com/office/officeart/2005/8/colors/colorful5" csCatId="colorful" phldr="1"/>
      <dgm:spPr/>
    </dgm:pt>
    <dgm:pt modelId="{99A26E5D-ADE4-4A79-BDF0-18BE679AF7E7}">
      <dgm:prSet phldrT="[Text]" custT="1"/>
      <dgm:spPr/>
      <dgm:t>
        <a:bodyPr/>
        <a:lstStyle/>
        <a:p>
          <a:r>
            <a:rPr lang="en-US" sz="1800" dirty="0" smtClean="0">
              <a:solidFill>
                <a:srgbClr val="000000"/>
              </a:solidFill>
            </a:rPr>
            <a:t>Building codes</a:t>
          </a:r>
          <a:endParaRPr lang="en-GB" sz="1800" dirty="0">
            <a:solidFill>
              <a:srgbClr val="000000"/>
            </a:solidFill>
          </a:endParaRPr>
        </a:p>
      </dgm:t>
    </dgm:pt>
    <dgm:pt modelId="{87FFE613-DD33-4CCE-83BA-C76D89CE49E0}" type="parTrans" cxnId="{F55DA0DC-FE3A-44C9-8E01-905FC8102EB0}">
      <dgm:prSet/>
      <dgm:spPr/>
      <dgm:t>
        <a:bodyPr/>
        <a:lstStyle/>
        <a:p>
          <a:endParaRPr lang="en-GB"/>
        </a:p>
      </dgm:t>
    </dgm:pt>
    <dgm:pt modelId="{30B8252B-50AE-4865-BBA0-D8DB2ADC88A6}" type="sibTrans" cxnId="{F55DA0DC-FE3A-44C9-8E01-905FC8102EB0}">
      <dgm:prSet/>
      <dgm:spPr/>
      <dgm:t>
        <a:bodyPr/>
        <a:lstStyle/>
        <a:p>
          <a:endParaRPr lang="en-GB"/>
        </a:p>
      </dgm:t>
    </dgm:pt>
    <dgm:pt modelId="{939D3723-1CE7-4709-9DD8-6750A4054CF7}">
      <dgm:prSet phldrT="[Text]" custT="1"/>
      <dgm:spPr/>
      <dgm:t>
        <a:bodyPr/>
        <a:lstStyle/>
        <a:p>
          <a:r>
            <a:rPr lang="en-US" sz="1800" dirty="0" smtClean="0">
              <a:solidFill>
                <a:srgbClr val="000000"/>
              </a:solidFill>
            </a:rPr>
            <a:t>Land Use planning</a:t>
          </a:r>
          <a:endParaRPr lang="en-GB" sz="1800" dirty="0">
            <a:solidFill>
              <a:srgbClr val="000000"/>
            </a:solidFill>
          </a:endParaRPr>
        </a:p>
      </dgm:t>
    </dgm:pt>
    <dgm:pt modelId="{537DAC23-5057-4928-8075-1B6735F34E04}" type="parTrans" cxnId="{DB038D78-C91A-47F5-A55E-1E89120524D0}">
      <dgm:prSet/>
      <dgm:spPr/>
      <dgm:t>
        <a:bodyPr/>
        <a:lstStyle/>
        <a:p>
          <a:endParaRPr lang="en-GB"/>
        </a:p>
      </dgm:t>
    </dgm:pt>
    <dgm:pt modelId="{E853AA14-9865-4479-B840-C81B6033FC2F}" type="sibTrans" cxnId="{DB038D78-C91A-47F5-A55E-1E89120524D0}">
      <dgm:prSet/>
      <dgm:spPr/>
      <dgm:t>
        <a:bodyPr/>
        <a:lstStyle/>
        <a:p>
          <a:endParaRPr lang="en-GB"/>
        </a:p>
      </dgm:t>
    </dgm:pt>
    <dgm:pt modelId="{25C21647-C820-496F-9E79-AE6FA9853674}">
      <dgm:prSet phldrT="[Text]" custT="1"/>
      <dgm:spPr/>
      <dgm:t>
        <a:bodyPr/>
        <a:lstStyle/>
        <a:p>
          <a:r>
            <a:rPr lang="en-US" sz="1800" dirty="0" smtClean="0">
              <a:solidFill>
                <a:srgbClr val="000000"/>
              </a:solidFill>
            </a:rPr>
            <a:t>Environment</a:t>
          </a:r>
          <a:endParaRPr lang="en-GB" sz="1800" dirty="0">
            <a:solidFill>
              <a:srgbClr val="000000"/>
            </a:solidFill>
          </a:endParaRPr>
        </a:p>
      </dgm:t>
    </dgm:pt>
    <dgm:pt modelId="{AA558B89-A6E9-4455-A495-BA03C60CE737}" type="parTrans" cxnId="{39702B3A-BEA6-47C9-9DAC-1C8F68BA3E4A}">
      <dgm:prSet/>
      <dgm:spPr/>
      <dgm:t>
        <a:bodyPr/>
        <a:lstStyle/>
        <a:p>
          <a:endParaRPr lang="en-GB"/>
        </a:p>
      </dgm:t>
    </dgm:pt>
    <dgm:pt modelId="{8F0C3993-2AAE-4BFF-8612-5DB5F417154E}" type="sibTrans" cxnId="{39702B3A-BEA6-47C9-9DAC-1C8F68BA3E4A}">
      <dgm:prSet/>
      <dgm:spPr/>
      <dgm:t>
        <a:bodyPr/>
        <a:lstStyle/>
        <a:p>
          <a:endParaRPr lang="en-GB"/>
        </a:p>
      </dgm:t>
    </dgm:pt>
    <dgm:pt modelId="{FFAC090D-2BF3-41E8-BE10-48F74CE12BC1}">
      <dgm:prSet custT="1"/>
      <dgm:spPr/>
      <dgm:t>
        <a:bodyPr/>
        <a:lstStyle/>
        <a:p>
          <a:r>
            <a:rPr lang="en-US" sz="1600" dirty="0" smtClean="0">
              <a:solidFill>
                <a:srgbClr val="000000"/>
              </a:solidFill>
            </a:rPr>
            <a:t>Education</a:t>
          </a:r>
          <a:endParaRPr lang="en-GB" sz="1600" dirty="0">
            <a:solidFill>
              <a:srgbClr val="000000"/>
            </a:solidFill>
          </a:endParaRPr>
        </a:p>
      </dgm:t>
    </dgm:pt>
    <dgm:pt modelId="{8C8EBAD3-ACA6-40A0-9894-D50C80EAD317}" type="parTrans" cxnId="{1D740FC5-8DE0-4975-8DA4-62B685050C54}">
      <dgm:prSet/>
      <dgm:spPr/>
      <dgm:t>
        <a:bodyPr/>
        <a:lstStyle/>
        <a:p>
          <a:endParaRPr lang="en-GB"/>
        </a:p>
      </dgm:t>
    </dgm:pt>
    <dgm:pt modelId="{6BFB8C1C-8C3B-4A5C-AEEC-5F8F169F8483}" type="sibTrans" cxnId="{1D740FC5-8DE0-4975-8DA4-62B685050C54}">
      <dgm:prSet/>
      <dgm:spPr/>
      <dgm:t>
        <a:bodyPr/>
        <a:lstStyle/>
        <a:p>
          <a:endParaRPr lang="en-GB"/>
        </a:p>
      </dgm:t>
    </dgm:pt>
    <dgm:pt modelId="{49922A5C-4C4C-428B-BD38-19C87BF1C381}">
      <dgm:prSet custT="1"/>
      <dgm:spPr/>
      <dgm:t>
        <a:bodyPr/>
        <a:lstStyle/>
        <a:p>
          <a:r>
            <a:rPr lang="en-US" sz="1800" dirty="0" smtClean="0">
              <a:solidFill>
                <a:srgbClr val="000000"/>
              </a:solidFill>
            </a:rPr>
            <a:t>Climate change adaptation </a:t>
          </a:r>
          <a:endParaRPr lang="en-GB" sz="1800" dirty="0">
            <a:solidFill>
              <a:srgbClr val="000000"/>
            </a:solidFill>
          </a:endParaRPr>
        </a:p>
      </dgm:t>
    </dgm:pt>
    <dgm:pt modelId="{448508DC-E896-454C-8A04-FB0C82161E0E}" type="sibTrans" cxnId="{F983689A-FDEF-48E9-9023-BD2BDCA537DF}">
      <dgm:prSet/>
      <dgm:spPr/>
      <dgm:t>
        <a:bodyPr/>
        <a:lstStyle/>
        <a:p>
          <a:endParaRPr lang="en-GB"/>
        </a:p>
      </dgm:t>
    </dgm:pt>
    <dgm:pt modelId="{7D7C12DF-04FE-40A6-A424-A1A11F032FB9}" type="parTrans" cxnId="{F983689A-FDEF-48E9-9023-BD2BDCA537DF}">
      <dgm:prSet/>
      <dgm:spPr/>
      <dgm:t>
        <a:bodyPr/>
        <a:lstStyle/>
        <a:p>
          <a:endParaRPr lang="en-GB"/>
        </a:p>
      </dgm:t>
    </dgm:pt>
    <dgm:pt modelId="{620E704A-5F20-4ED3-BB69-63C999805408}" type="pres">
      <dgm:prSet presAssocID="{7652E472-757C-4422-845D-1E823932C579}" presName="Name0" presStyleCnt="0">
        <dgm:presLayoutVars>
          <dgm:dir/>
          <dgm:resizeHandles val="exact"/>
        </dgm:presLayoutVars>
      </dgm:prSet>
      <dgm:spPr/>
    </dgm:pt>
    <dgm:pt modelId="{2248503C-F755-4801-B6D6-59C042D2043E}" type="pres">
      <dgm:prSet presAssocID="{7652E472-757C-4422-845D-1E823932C579}" presName="fgShape" presStyleLbl="fgShp" presStyleIdx="0" presStyleCnt="1" custScaleX="94142" custScaleY="194363" custLinFactNeighborX="481" custLinFactNeighborY="-26521"/>
      <dgm:spPr/>
    </dgm:pt>
    <dgm:pt modelId="{E3BDD12F-C2D4-42E0-B9B9-729D8C88B150}" type="pres">
      <dgm:prSet presAssocID="{7652E472-757C-4422-845D-1E823932C579}" presName="linComp" presStyleCnt="0"/>
      <dgm:spPr/>
    </dgm:pt>
    <dgm:pt modelId="{486C1EAC-36F3-455D-83C8-55DE31976BDC}" type="pres">
      <dgm:prSet presAssocID="{99A26E5D-ADE4-4A79-BDF0-18BE679AF7E7}" presName="compNode" presStyleCnt="0"/>
      <dgm:spPr/>
    </dgm:pt>
    <dgm:pt modelId="{34AA2606-EC87-4448-9949-CBBAA0B5EDDA}" type="pres">
      <dgm:prSet presAssocID="{99A26E5D-ADE4-4A79-BDF0-18BE679AF7E7}" presName="bkgdShape" presStyleLbl="node1" presStyleIdx="0" presStyleCnt="5" custScaleX="124664" custLinFactNeighborX="4810" custLinFactNeighborY="1039"/>
      <dgm:spPr/>
      <dgm:t>
        <a:bodyPr/>
        <a:lstStyle/>
        <a:p>
          <a:endParaRPr lang="en-GB"/>
        </a:p>
      </dgm:t>
    </dgm:pt>
    <dgm:pt modelId="{F81A1882-729A-4B6C-B779-7A05FB571F30}" type="pres">
      <dgm:prSet presAssocID="{99A26E5D-ADE4-4A79-BDF0-18BE679AF7E7}" presName="nodeTx" presStyleLbl="node1" presStyleIdx="0" presStyleCnt="5">
        <dgm:presLayoutVars>
          <dgm:bulletEnabled val="1"/>
        </dgm:presLayoutVars>
      </dgm:prSet>
      <dgm:spPr/>
      <dgm:t>
        <a:bodyPr/>
        <a:lstStyle/>
        <a:p>
          <a:endParaRPr lang="en-GB"/>
        </a:p>
      </dgm:t>
    </dgm:pt>
    <dgm:pt modelId="{C12CD1BC-04C6-4478-A1EE-08AD30C943F7}" type="pres">
      <dgm:prSet presAssocID="{99A26E5D-ADE4-4A79-BDF0-18BE679AF7E7}" presName="invisiNode" presStyleLbl="node1" presStyleIdx="0" presStyleCnt="5"/>
      <dgm:spPr/>
    </dgm:pt>
    <dgm:pt modelId="{5A59BD23-0A4A-43D5-9260-EA50AC6E07BA}" type="pres">
      <dgm:prSet presAssocID="{99A26E5D-ADE4-4A79-BDF0-18BE679AF7E7}" presName="imagNode" presStyleLbl="fgImgPlace1" presStyleIdx="0" presStyleCnt="5" custLinFactNeighborX="5772" custLinFactNeighborY="-552"/>
      <dgm:spPr>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dgm:spPr>
    </dgm:pt>
    <dgm:pt modelId="{DEC003BC-DF26-4122-BD4B-92C97B48AADB}" type="pres">
      <dgm:prSet presAssocID="{30B8252B-50AE-4865-BBA0-D8DB2ADC88A6}" presName="sibTrans" presStyleLbl="sibTrans2D1" presStyleIdx="0" presStyleCnt="0"/>
      <dgm:spPr/>
      <dgm:t>
        <a:bodyPr/>
        <a:lstStyle/>
        <a:p>
          <a:endParaRPr lang="en-GB"/>
        </a:p>
      </dgm:t>
    </dgm:pt>
    <dgm:pt modelId="{F050763B-609E-43CE-9BD0-53E1485A7457}" type="pres">
      <dgm:prSet presAssocID="{939D3723-1CE7-4709-9DD8-6750A4054CF7}" presName="compNode" presStyleCnt="0"/>
      <dgm:spPr/>
    </dgm:pt>
    <dgm:pt modelId="{B650ECF5-B5E4-489F-98BB-2AD72B807437}" type="pres">
      <dgm:prSet presAssocID="{939D3723-1CE7-4709-9DD8-6750A4054CF7}" presName="bkgdShape" presStyleLbl="node1" presStyleIdx="1" presStyleCnt="5" custScaleX="117413" custLinFactNeighborX="2393" custLinFactNeighborY="1039"/>
      <dgm:spPr/>
      <dgm:t>
        <a:bodyPr/>
        <a:lstStyle/>
        <a:p>
          <a:endParaRPr lang="en-GB"/>
        </a:p>
      </dgm:t>
    </dgm:pt>
    <dgm:pt modelId="{F9ED3D01-C099-4D1F-A669-D789165A593E}" type="pres">
      <dgm:prSet presAssocID="{939D3723-1CE7-4709-9DD8-6750A4054CF7}" presName="nodeTx" presStyleLbl="node1" presStyleIdx="1" presStyleCnt="5">
        <dgm:presLayoutVars>
          <dgm:bulletEnabled val="1"/>
        </dgm:presLayoutVars>
      </dgm:prSet>
      <dgm:spPr/>
      <dgm:t>
        <a:bodyPr/>
        <a:lstStyle/>
        <a:p>
          <a:endParaRPr lang="en-GB"/>
        </a:p>
      </dgm:t>
    </dgm:pt>
    <dgm:pt modelId="{46853EFA-E0FD-4E4D-98C0-3A52C3D0C63F}" type="pres">
      <dgm:prSet presAssocID="{939D3723-1CE7-4709-9DD8-6750A4054CF7}" presName="invisiNode" presStyleLbl="node1" presStyleIdx="1" presStyleCnt="5"/>
      <dgm:spPr/>
    </dgm:pt>
    <dgm:pt modelId="{3F501B2C-00E4-4183-ACE3-DC21637D1670}" type="pres">
      <dgm:prSet presAssocID="{939D3723-1CE7-4709-9DD8-6750A4054CF7}"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BFAB5342-1538-476C-B028-037F3BE1010B}" type="pres">
      <dgm:prSet presAssocID="{E853AA14-9865-4479-B840-C81B6033FC2F}" presName="sibTrans" presStyleLbl="sibTrans2D1" presStyleIdx="0" presStyleCnt="0"/>
      <dgm:spPr/>
      <dgm:t>
        <a:bodyPr/>
        <a:lstStyle/>
        <a:p>
          <a:endParaRPr lang="en-GB"/>
        </a:p>
      </dgm:t>
    </dgm:pt>
    <dgm:pt modelId="{D696AFBC-75E9-4C7F-B2D8-35D2E9903ED7}" type="pres">
      <dgm:prSet presAssocID="{25C21647-C820-496F-9E79-AE6FA9853674}" presName="compNode" presStyleCnt="0"/>
      <dgm:spPr/>
    </dgm:pt>
    <dgm:pt modelId="{D45354A2-FE18-43DD-B12F-A97CCCB09EBD}" type="pres">
      <dgm:prSet presAssocID="{25C21647-C820-496F-9E79-AE6FA9853674}" presName="bkgdShape" presStyleLbl="node1" presStyleIdx="2" presStyleCnt="5" custScaleX="120875" custLinFactNeighborX="-3065" custLinFactNeighborY="1039"/>
      <dgm:spPr/>
      <dgm:t>
        <a:bodyPr/>
        <a:lstStyle/>
        <a:p>
          <a:endParaRPr lang="en-GB"/>
        </a:p>
      </dgm:t>
    </dgm:pt>
    <dgm:pt modelId="{E64494B0-AFC0-49BF-9CED-600ED327F5E7}" type="pres">
      <dgm:prSet presAssocID="{25C21647-C820-496F-9E79-AE6FA9853674}" presName="nodeTx" presStyleLbl="node1" presStyleIdx="2" presStyleCnt="5">
        <dgm:presLayoutVars>
          <dgm:bulletEnabled val="1"/>
        </dgm:presLayoutVars>
      </dgm:prSet>
      <dgm:spPr/>
      <dgm:t>
        <a:bodyPr/>
        <a:lstStyle/>
        <a:p>
          <a:endParaRPr lang="en-GB"/>
        </a:p>
      </dgm:t>
    </dgm:pt>
    <dgm:pt modelId="{4190BCC3-438F-423D-B062-F5A328BE41C7}" type="pres">
      <dgm:prSet presAssocID="{25C21647-C820-496F-9E79-AE6FA9853674}" presName="invisiNode" presStyleLbl="node1" presStyleIdx="2" presStyleCnt="5"/>
      <dgm:spPr/>
    </dgm:pt>
    <dgm:pt modelId="{EF8A5B32-F6DD-4599-8ED3-4839B9BE2003}" type="pres">
      <dgm:prSet presAssocID="{25C21647-C820-496F-9E79-AE6FA9853674}"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6984177F-0DA1-46FA-A219-E77FF9F5E31B}" type="pres">
      <dgm:prSet presAssocID="{8F0C3993-2AAE-4BFF-8612-5DB5F417154E}" presName="sibTrans" presStyleLbl="sibTrans2D1" presStyleIdx="0" presStyleCnt="0"/>
      <dgm:spPr/>
      <dgm:t>
        <a:bodyPr/>
        <a:lstStyle/>
        <a:p>
          <a:endParaRPr lang="en-GB"/>
        </a:p>
      </dgm:t>
    </dgm:pt>
    <dgm:pt modelId="{AF0EC59C-B895-473A-91D7-73C8F9AF411D}" type="pres">
      <dgm:prSet presAssocID="{49922A5C-4C4C-428B-BD38-19C87BF1C381}" presName="compNode" presStyleCnt="0"/>
      <dgm:spPr/>
    </dgm:pt>
    <dgm:pt modelId="{85F4ECE0-4DB4-430A-BFDA-1407E7DBF060}" type="pres">
      <dgm:prSet presAssocID="{49922A5C-4C4C-428B-BD38-19C87BF1C381}" presName="bkgdShape" presStyleLbl="node1" presStyleIdx="3" presStyleCnt="5" custScaleX="118417" custLinFactNeighborX="-3697" custLinFactNeighborY="1039"/>
      <dgm:spPr/>
      <dgm:t>
        <a:bodyPr/>
        <a:lstStyle/>
        <a:p>
          <a:endParaRPr lang="en-GB"/>
        </a:p>
      </dgm:t>
    </dgm:pt>
    <dgm:pt modelId="{CAA2ADE5-904F-4B17-AD9D-3A1A27BE6621}" type="pres">
      <dgm:prSet presAssocID="{49922A5C-4C4C-428B-BD38-19C87BF1C381}" presName="nodeTx" presStyleLbl="node1" presStyleIdx="3" presStyleCnt="5">
        <dgm:presLayoutVars>
          <dgm:bulletEnabled val="1"/>
        </dgm:presLayoutVars>
      </dgm:prSet>
      <dgm:spPr/>
      <dgm:t>
        <a:bodyPr/>
        <a:lstStyle/>
        <a:p>
          <a:endParaRPr lang="en-GB"/>
        </a:p>
      </dgm:t>
    </dgm:pt>
    <dgm:pt modelId="{96D87A63-7982-462B-8350-9013128F81B5}" type="pres">
      <dgm:prSet presAssocID="{49922A5C-4C4C-428B-BD38-19C87BF1C381}" presName="invisiNode" presStyleLbl="node1" presStyleIdx="3" presStyleCnt="5"/>
      <dgm:spPr/>
    </dgm:pt>
    <dgm:pt modelId="{D7A541D3-47F2-4627-8FA6-C33262EDBE73}" type="pres">
      <dgm:prSet presAssocID="{49922A5C-4C4C-428B-BD38-19C87BF1C381}" presName="imagNode"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E953B94B-9009-42F5-90DB-EC22E8B5E38C}" type="pres">
      <dgm:prSet presAssocID="{448508DC-E896-454C-8A04-FB0C82161E0E}" presName="sibTrans" presStyleLbl="sibTrans2D1" presStyleIdx="0" presStyleCnt="0"/>
      <dgm:spPr/>
      <dgm:t>
        <a:bodyPr/>
        <a:lstStyle/>
        <a:p>
          <a:endParaRPr lang="en-GB"/>
        </a:p>
      </dgm:t>
    </dgm:pt>
    <dgm:pt modelId="{3EF38480-9C34-4682-911C-94D81DC3EF45}" type="pres">
      <dgm:prSet presAssocID="{FFAC090D-2BF3-41E8-BE10-48F74CE12BC1}" presName="compNode" presStyleCnt="0"/>
      <dgm:spPr/>
    </dgm:pt>
    <dgm:pt modelId="{237C73DA-6AE2-4A48-8747-5476F4FDC2FC}" type="pres">
      <dgm:prSet presAssocID="{FFAC090D-2BF3-41E8-BE10-48F74CE12BC1}" presName="bkgdShape" presStyleLbl="node1" presStyleIdx="4" presStyleCnt="5" custScaleX="114753" custLinFactNeighborX="-5426" custLinFactNeighborY="1039"/>
      <dgm:spPr/>
      <dgm:t>
        <a:bodyPr/>
        <a:lstStyle/>
        <a:p>
          <a:endParaRPr lang="en-GB"/>
        </a:p>
      </dgm:t>
    </dgm:pt>
    <dgm:pt modelId="{DD7C111E-D8B6-48D6-88A6-7300017E719C}" type="pres">
      <dgm:prSet presAssocID="{FFAC090D-2BF3-41E8-BE10-48F74CE12BC1}" presName="nodeTx" presStyleLbl="node1" presStyleIdx="4" presStyleCnt="5">
        <dgm:presLayoutVars>
          <dgm:bulletEnabled val="1"/>
        </dgm:presLayoutVars>
      </dgm:prSet>
      <dgm:spPr/>
      <dgm:t>
        <a:bodyPr/>
        <a:lstStyle/>
        <a:p>
          <a:endParaRPr lang="en-GB"/>
        </a:p>
      </dgm:t>
    </dgm:pt>
    <dgm:pt modelId="{974B25BC-B858-4A28-8738-14ED69B324BE}" type="pres">
      <dgm:prSet presAssocID="{FFAC090D-2BF3-41E8-BE10-48F74CE12BC1}" presName="invisiNode" presStyleLbl="node1" presStyleIdx="4" presStyleCnt="5"/>
      <dgm:spPr/>
    </dgm:pt>
    <dgm:pt modelId="{35F67FC9-E517-48F9-8DB5-5885B650F425}" type="pres">
      <dgm:prSet presAssocID="{FFAC090D-2BF3-41E8-BE10-48F74CE12BC1}" presName="imagNode" presStyleLbl="fgImgPlace1" presStyleIdx="4" presStyleCnt="5" custLinFactNeighborX="-10080" custLinFactNeighborY="213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6000" r="-6000"/>
          </a:stretch>
        </a:blipFill>
      </dgm:spPr>
    </dgm:pt>
  </dgm:ptLst>
  <dgm:cxnLst>
    <dgm:cxn modelId="{DF8CAB61-F2CA-45C0-9506-556E9D9CF9D3}" type="presOf" srcId="{E853AA14-9865-4479-B840-C81B6033FC2F}" destId="{BFAB5342-1538-476C-B028-037F3BE1010B}" srcOrd="0" destOrd="0" presId="urn:microsoft.com/office/officeart/2005/8/layout/hList7#2"/>
    <dgm:cxn modelId="{82EED4A9-ED13-4772-86CD-D16B194A4F3C}" type="presOf" srcId="{25C21647-C820-496F-9E79-AE6FA9853674}" destId="{D45354A2-FE18-43DD-B12F-A97CCCB09EBD}" srcOrd="0" destOrd="0" presId="urn:microsoft.com/office/officeart/2005/8/layout/hList7#2"/>
    <dgm:cxn modelId="{F55DA0DC-FE3A-44C9-8E01-905FC8102EB0}" srcId="{7652E472-757C-4422-845D-1E823932C579}" destId="{99A26E5D-ADE4-4A79-BDF0-18BE679AF7E7}" srcOrd="0" destOrd="0" parTransId="{87FFE613-DD33-4CCE-83BA-C76D89CE49E0}" sibTransId="{30B8252B-50AE-4865-BBA0-D8DB2ADC88A6}"/>
    <dgm:cxn modelId="{C89F870F-A853-4EFB-9084-9958A358C618}" type="presOf" srcId="{30B8252B-50AE-4865-BBA0-D8DB2ADC88A6}" destId="{DEC003BC-DF26-4122-BD4B-92C97B48AADB}" srcOrd="0" destOrd="0" presId="urn:microsoft.com/office/officeart/2005/8/layout/hList7#2"/>
    <dgm:cxn modelId="{F983689A-FDEF-48E9-9023-BD2BDCA537DF}" srcId="{7652E472-757C-4422-845D-1E823932C579}" destId="{49922A5C-4C4C-428B-BD38-19C87BF1C381}" srcOrd="3" destOrd="0" parTransId="{7D7C12DF-04FE-40A6-A424-A1A11F032FB9}" sibTransId="{448508DC-E896-454C-8A04-FB0C82161E0E}"/>
    <dgm:cxn modelId="{DB038D78-C91A-47F5-A55E-1E89120524D0}" srcId="{7652E472-757C-4422-845D-1E823932C579}" destId="{939D3723-1CE7-4709-9DD8-6750A4054CF7}" srcOrd="1" destOrd="0" parTransId="{537DAC23-5057-4928-8075-1B6735F34E04}" sibTransId="{E853AA14-9865-4479-B840-C81B6033FC2F}"/>
    <dgm:cxn modelId="{9879D086-3A97-4FEC-89EE-4A5C23B980B9}" type="presOf" srcId="{939D3723-1CE7-4709-9DD8-6750A4054CF7}" destId="{F9ED3D01-C099-4D1F-A669-D789165A593E}" srcOrd="1" destOrd="0" presId="urn:microsoft.com/office/officeart/2005/8/layout/hList7#2"/>
    <dgm:cxn modelId="{39702B3A-BEA6-47C9-9DAC-1C8F68BA3E4A}" srcId="{7652E472-757C-4422-845D-1E823932C579}" destId="{25C21647-C820-496F-9E79-AE6FA9853674}" srcOrd="2" destOrd="0" parTransId="{AA558B89-A6E9-4455-A495-BA03C60CE737}" sibTransId="{8F0C3993-2AAE-4BFF-8612-5DB5F417154E}"/>
    <dgm:cxn modelId="{0121B44C-5EF7-4528-A9B1-A90AF1F407E1}" type="presOf" srcId="{448508DC-E896-454C-8A04-FB0C82161E0E}" destId="{E953B94B-9009-42F5-90DB-EC22E8B5E38C}" srcOrd="0" destOrd="0" presId="urn:microsoft.com/office/officeart/2005/8/layout/hList7#2"/>
    <dgm:cxn modelId="{3963892C-3C09-4571-84D9-383E3D366E2B}" type="presOf" srcId="{49922A5C-4C4C-428B-BD38-19C87BF1C381}" destId="{85F4ECE0-4DB4-430A-BFDA-1407E7DBF060}" srcOrd="0" destOrd="0" presId="urn:microsoft.com/office/officeart/2005/8/layout/hList7#2"/>
    <dgm:cxn modelId="{D31F54C6-BE53-4D0F-922D-6A842ADEB562}" type="presOf" srcId="{FFAC090D-2BF3-41E8-BE10-48F74CE12BC1}" destId="{DD7C111E-D8B6-48D6-88A6-7300017E719C}" srcOrd="1" destOrd="0" presId="urn:microsoft.com/office/officeart/2005/8/layout/hList7#2"/>
    <dgm:cxn modelId="{63F75B42-6839-4F18-AA10-CE7CBE8CE6EF}" type="presOf" srcId="{25C21647-C820-496F-9E79-AE6FA9853674}" destId="{E64494B0-AFC0-49BF-9CED-600ED327F5E7}" srcOrd="1" destOrd="0" presId="urn:microsoft.com/office/officeart/2005/8/layout/hList7#2"/>
    <dgm:cxn modelId="{1D740FC5-8DE0-4975-8DA4-62B685050C54}" srcId="{7652E472-757C-4422-845D-1E823932C579}" destId="{FFAC090D-2BF3-41E8-BE10-48F74CE12BC1}" srcOrd="4" destOrd="0" parTransId="{8C8EBAD3-ACA6-40A0-9894-D50C80EAD317}" sibTransId="{6BFB8C1C-8C3B-4A5C-AEEC-5F8F169F8483}"/>
    <dgm:cxn modelId="{3B1C3852-A144-475A-B037-4718F8F54F9B}" type="presOf" srcId="{99A26E5D-ADE4-4A79-BDF0-18BE679AF7E7}" destId="{34AA2606-EC87-4448-9949-CBBAA0B5EDDA}" srcOrd="0" destOrd="0" presId="urn:microsoft.com/office/officeart/2005/8/layout/hList7#2"/>
    <dgm:cxn modelId="{5472E5AF-ED74-46B3-9B6D-E1AF7367319B}" type="presOf" srcId="{8F0C3993-2AAE-4BFF-8612-5DB5F417154E}" destId="{6984177F-0DA1-46FA-A219-E77FF9F5E31B}" srcOrd="0" destOrd="0" presId="urn:microsoft.com/office/officeart/2005/8/layout/hList7#2"/>
    <dgm:cxn modelId="{7B7D0664-E5EC-4A14-A69E-F935EA3FCE83}" type="presOf" srcId="{FFAC090D-2BF3-41E8-BE10-48F74CE12BC1}" destId="{237C73DA-6AE2-4A48-8747-5476F4FDC2FC}" srcOrd="0" destOrd="0" presId="urn:microsoft.com/office/officeart/2005/8/layout/hList7#2"/>
    <dgm:cxn modelId="{F2BADB77-907A-4A67-A1E0-FD9911533FF9}" type="presOf" srcId="{99A26E5D-ADE4-4A79-BDF0-18BE679AF7E7}" destId="{F81A1882-729A-4B6C-B779-7A05FB571F30}" srcOrd="1" destOrd="0" presId="urn:microsoft.com/office/officeart/2005/8/layout/hList7#2"/>
    <dgm:cxn modelId="{7FD96890-E75B-45C5-AAF9-9A54FADDEA9D}" type="presOf" srcId="{7652E472-757C-4422-845D-1E823932C579}" destId="{620E704A-5F20-4ED3-BB69-63C999805408}" srcOrd="0" destOrd="0" presId="urn:microsoft.com/office/officeart/2005/8/layout/hList7#2"/>
    <dgm:cxn modelId="{D9604B0D-49C3-40D3-AA00-3454246E6CD0}" type="presOf" srcId="{939D3723-1CE7-4709-9DD8-6750A4054CF7}" destId="{B650ECF5-B5E4-489F-98BB-2AD72B807437}" srcOrd="0" destOrd="0" presId="urn:microsoft.com/office/officeart/2005/8/layout/hList7#2"/>
    <dgm:cxn modelId="{6BADED30-9ABC-4805-A4EE-A8DA0A785F4E}" type="presOf" srcId="{49922A5C-4C4C-428B-BD38-19C87BF1C381}" destId="{CAA2ADE5-904F-4B17-AD9D-3A1A27BE6621}" srcOrd="1" destOrd="0" presId="urn:microsoft.com/office/officeart/2005/8/layout/hList7#2"/>
    <dgm:cxn modelId="{0E89440D-BABA-46AC-ACEF-EBD8F1AEE8F6}" type="presParOf" srcId="{620E704A-5F20-4ED3-BB69-63C999805408}" destId="{2248503C-F755-4801-B6D6-59C042D2043E}" srcOrd="0" destOrd="0" presId="urn:microsoft.com/office/officeart/2005/8/layout/hList7#2"/>
    <dgm:cxn modelId="{6D46EEAA-1C09-4383-84CE-6169653DB391}" type="presParOf" srcId="{620E704A-5F20-4ED3-BB69-63C999805408}" destId="{E3BDD12F-C2D4-42E0-B9B9-729D8C88B150}" srcOrd="1" destOrd="0" presId="urn:microsoft.com/office/officeart/2005/8/layout/hList7#2"/>
    <dgm:cxn modelId="{1810A34C-FE68-43D9-BCF6-9B3D2BFB366A}" type="presParOf" srcId="{E3BDD12F-C2D4-42E0-B9B9-729D8C88B150}" destId="{486C1EAC-36F3-455D-83C8-55DE31976BDC}" srcOrd="0" destOrd="0" presId="urn:microsoft.com/office/officeart/2005/8/layout/hList7#2"/>
    <dgm:cxn modelId="{7F2EC0DE-2C19-4982-ABAB-422F2ADBD8C5}" type="presParOf" srcId="{486C1EAC-36F3-455D-83C8-55DE31976BDC}" destId="{34AA2606-EC87-4448-9949-CBBAA0B5EDDA}" srcOrd="0" destOrd="0" presId="urn:microsoft.com/office/officeart/2005/8/layout/hList7#2"/>
    <dgm:cxn modelId="{943E0F67-537C-4C3A-957A-0F8572B638C6}" type="presParOf" srcId="{486C1EAC-36F3-455D-83C8-55DE31976BDC}" destId="{F81A1882-729A-4B6C-B779-7A05FB571F30}" srcOrd="1" destOrd="0" presId="urn:microsoft.com/office/officeart/2005/8/layout/hList7#2"/>
    <dgm:cxn modelId="{B8053E6D-6EE7-436C-9F71-65BA16CFE9B7}" type="presParOf" srcId="{486C1EAC-36F3-455D-83C8-55DE31976BDC}" destId="{C12CD1BC-04C6-4478-A1EE-08AD30C943F7}" srcOrd="2" destOrd="0" presId="urn:microsoft.com/office/officeart/2005/8/layout/hList7#2"/>
    <dgm:cxn modelId="{17776AC3-9605-4B5F-BACC-0A4AE12FB8B6}" type="presParOf" srcId="{486C1EAC-36F3-455D-83C8-55DE31976BDC}" destId="{5A59BD23-0A4A-43D5-9260-EA50AC6E07BA}" srcOrd="3" destOrd="0" presId="urn:microsoft.com/office/officeart/2005/8/layout/hList7#2"/>
    <dgm:cxn modelId="{11EB0A2C-1FBC-46B4-9E98-0CA04CA057D5}" type="presParOf" srcId="{E3BDD12F-C2D4-42E0-B9B9-729D8C88B150}" destId="{DEC003BC-DF26-4122-BD4B-92C97B48AADB}" srcOrd="1" destOrd="0" presId="urn:microsoft.com/office/officeart/2005/8/layout/hList7#2"/>
    <dgm:cxn modelId="{70D7B5DC-6518-45C9-8E07-777A0005D058}" type="presParOf" srcId="{E3BDD12F-C2D4-42E0-B9B9-729D8C88B150}" destId="{F050763B-609E-43CE-9BD0-53E1485A7457}" srcOrd="2" destOrd="0" presId="urn:microsoft.com/office/officeart/2005/8/layout/hList7#2"/>
    <dgm:cxn modelId="{883710A0-939D-4ACD-ABFD-C6D12CD75F9B}" type="presParOf" srcId="{F050763B-609E-43CE-9BD0-53E1485A7457}" destId="{B650ECF5-B5E4-489F-98BB-2AD72B807437}" srcOrd="0" destOrd="0" presId="urn:microsoft.com/office/officeart/2005/8/layout/hList7#2"/>
    <dgm:cxn modelId="{BC87C5E6-E15B-4F23-9B50-28A4716E6D76}" type="presParOf" srcId="{F050763B-609E-43CE-9BD0-53E1485A7457}" destId="{F9ED3D01-C099-4D1F-A669-D789165A593E}" srcOrd="1" destOrd="0" presId="urn:microsoft.com/office/officeart/2005/8/layout/hList7#2"/>
    <dgm:cxn modelId="{4CD14674-9C15-4420-8F22-90363902DD81}" type="presParOf" srcId="{F050763B-609E-43CE-9BD0-53E1485A7457}" destId="{46853EFA-E0FD-4E4D-98C0-3A52C3D0C63F}" srcOrd="2" destOrd="0" presId="urn:microsoft.com/office/officeart/2005/8/layout/hList7#2"/>
    <dgm:cxn modelId="{104AB68C-04A9-4BAE-952B-E7AB849F8644}" type="presParOf" srcId="{F050763B-609E-43CE-9BD0-53E1485A7457}" destId="{3F501B2C-00E4-4183-ACE3-DC21637D1670}" srcOrd="3" destOrd="0" presId="urn:microsoft.com/office/officeart/2005/8/layout/hList7#2"/>
    <dgm:cxn modelId="{091A0181-2F2D-42CD-916E-FEDED9D01D87}" type="presParOf" srcId="{E3BDD12F-C2D4-42E0-B9B9-729D8C88B150}" destId="{BFAB5342-1538-476C-B028-037F3BE1010B}" srcOrd="3" destOrd="0" presId="urn:microsoft.com/office/officeart/2005/8/layout/hList7#2"/>
    <dgm:cxn modelId="{69DD86F0-9FB0-46B4-B6E1-B297B8FF8AD9}" type="presParOf" srcId="{E3BDD12F-C2D4-42E0-B9B9-729D8C88B150}" destId="{D696AFBC-75E9-4C7F-B2D8-35D2E9903ED7}" srcOrd="4" destOrd="0" presId="urn:microsoft.com/office/officeart/2005/8/layout/hList7#2"/>
    <dgm:cxn modelId="{4A0A9C17-8507-4193-A543-756519E73884}" type="presParOf" srcId="{D696AFBC-75E9-4C7F-B2D8-35D2E9903ED7}" destId="{D45354A2-FE18-43DD-B12F-A97CCCB09EBD}" srcOrd="0" destOrd="0" presId="urn:microsoft.com/office/officeart/2005/8/layout/hList7#2"/>
    <dgm:cxn modelId="{7FC20AF9-3BE0-451B-9B7E-4DBEFD4DBA61}" type="presParOf" srcId="{D696AFBC-75E9-4C7F-B2D8-35D2E9903ED7}" destId="{E64494B0-AFC0-49BF-9CED-600ED327F5E7}" srcOrd="1" destOrd="0" presId="urn:microsoft.com/office/officeart/2005/8/layout/hList7#2"/>
    <dgm:cxn modelId="{13EBA660-4208-4B3A-814C-B6C8C8E991D3}" type="presParOf" srcId="{D696AFBC-75E9-4C7F-B2D8-35D2E9903ED7}" destId="{4190BCC3-438F-423D-B062-F5A328BE41C7}" srcOrd="2" destOrd="0" presId="urn:microsoft.com/office/officeart/2005/8/layout/hList7#2"/>
    <dgm:cxn modelId="{761F54B5-CC5D-4588-9AC1-8EF511731CC2}" type="presParOf" srcId="{D696AFBC-75E9-4C7F-B2D8-35D2E9903ED7}" destId="{EF8A5B32-F6DD-4599-8ED3-4839B9BE2003}" srcOrd="3" destOrd="0" presId="urn:microsoft.com/office/officeart/2005/8/layout/hList7#2"/>
    <dgm:cxn modelId="{E3BA70FA-8472-4172-A001-025E06A89E11}" type="presParOf" srcId="{E3BDD12F-C2D4-42E0-B9B9-729D8C88B150}" destId="{6984177F-0DA1-46FA-A219-E77FF9F5E31B}" srcOrd="5" destOrd="0" presId="urn:microsoft.com/office/officeart/2005/8/layout/hList7#2"/>
    <dgm:cxn modelId="{08090B00-532E-4623-A30E-1E2F2355D861}" type="presParOf" srcId="{E3BDD12F-C2D4-42E0-B9B9-729D8C88B150}" destId="{AF0EC59C-B895-473A-91D7-73C8F9AF411D}" srcOrd="6" destOrd="0" presId="urn:microsoft.com/office/officeart/2005/8/layout/hList7#2"/>
    <dgm:cxn modelId="{637DAEE4-77B6-428F-8DEF-A29D2EEB03C0}" type="presParOf" srcId="{AF0EC59C-B895-473A-91D7-73C8F9AF411D}" destId="{85F4ECE0-4DB4-430A-BFDA-1407E7DBF060}" srcOrd="0" destOrd="0" presId="urn:microsoft.com/office/officeart/2005/8/layout/hList7#2"/>
    <dgm:cxn modelId="{66A4E926-306C-4766-8D8F-FF666CFB82DE}" type="presParOf" srcId="{AF0EC59C-B895-473A-91D7-73C8F9AF411D}" destId="{CAA2ADE5-904F-4B17-AD9D-3A1A27BE6621}" srcOrd="1" destOrd="0" presId="urn:microsoft.com/office/officeart/2005/8/layout/hList7#2"/>
    <dgm:cxn modelId="{B3EA98B5-5CFC-4289-9E9D-E78A19288EDE}" type="presParOf" srcId="{AF0EC59C-B895-473A-91D7-73C8F9AF411D}" destId="{96D87A63-7982-462B-8350-9013128F81B5}" srcOrd="2" destOrd="0" presId="urn:microsoft.com/office/officeart/2005/8/layout/hList7#2"/>
    <dgm:cxn modelId="{C1EDA04F-65DC-4A54-94E5-68A2124152B5}" type="presParOf" srcId="{AF0EC59C-B895-473A-91D7-73C8F9AF411D}" destId="{D7A541D3-47F2-4627-8FA6-C33262EDBE73}" srcOrd="3" destOrd="0" presId="urn:microsoft.com/office/officeart/2005/8/layout/hList7#2"/>
    <dgm:cxn modelId="{1145B206-2463-45B2-A93B-9E5C1657BED9}" type="presParOf" srcId="{E3BDD12F-C2D4-42E0-B9B9-729D8C88B150}" destId="{E953B94B-9009-42F5-90DB-EC22E8B5E38C}" srcOrd="7" destOrd="0" presId="urn:microsoft.com/office/officeart/2005/8/layout/hList7#2"/>
    <dgm:cxn modelId="{6BB72D45-FA63-4B8D-A36E-0BC97FB42CA4}" type="presParOf" srcId="{E3BDD12F-C2D4-42E0-B9B9-729D8C88B150}" destId="{3EF38480-9C34-4682-911C-94D81DC3EF45}" srcOrd="8" destOrd="0" presId="urn:microsoft.com/office/officeart/2005/8/layout/hList7#2"/>
    <dgm:cxn modelId="{AB832E3D-F092-490D-BC1F-7AFB4423E3EA}" type="presParOf" srcId="{3EF38480-9C34-4682-911C-94D81DC3EF45}" destId="{237C73DA-6AE2-4A48-8747-5476F4FDC2FC}" srcOrd="0" destOrd="0" presId="urn:microsoft.com/office/officeart/2005/8/layout/hList7#2"/>
    <dgm:cxn modelId="{598A0E72-B65F-461F-BC46-5E8F106EFB9D}" type="presParOf" srcId="{3EF38480-9C34-4682-911C-94D81DC3EF45}" destId="{DD7C111E-D8B6-48D6-88A6-7300017E719C}" srcOrd="1" destOrd="0" presId="urn:microsoft.com/office/officeart/2005/8/layout/hList7#2"/>
    <dgm:cxn modelId="{47E58E9C-1EB4-4A06-9A69-74CE03680937}" type="presParOf" srcId="{3EF38480-9C34-4682-911C-94D81DC3EF45}" destId="{974B25BC-B858-4A28-8738-14ED69B324BE}" srcOrd="2" destOrd="0" presId="urn:microsoft.com/office/officeart/2005/8/layout/hList7#2"/>
    <dgm:cxn modelId="{8A601423-8703-4988-973C-353E81DCB53F}" type="presParOf" srcId="{3EF38480-9C34-4682-911C-94D81DC3EF45}" destId="{35F67FC9-E517-48F9-8DB5-5885B650F425}" srcOrd="3" destOrd="0" presId="urn:microsoft.com/office/officeart/2005/8/layout/hList7#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7306FB-A1BC-42EA-8F84-C0EC6B074A40}" type="doc">
      <dgm:prSet loTypeId="urn:microsoft.com/office/officeart/2005/8/layout/hProcess9" loCatId="process" qsTypeId="urn:microsoft.com/office/officeart/2005/8/quickstyle/simple1" qsCatId="simple" csTypeId="urn:microsoft.com/office/officeart/2005/8/colors/accent2_2" csCatId="accent2" phldr="1"/>
      <dgm:spPr/>
    </dgm:pt>
    <dgm:pt modelId="{B9939B50-F204-48E6-B4F4-3CB081B1266A}">
      <dgm:prSet phldrT="[Text]"/>
      <dgm:spPr/>
      <dgm:t>
        <a:bodyPr/>
        <a:lstStyle/>
        <a:p>
          <a:r>
            <a:rPr lang="en-GB" dirty="0" smtClean="0"/>
            <a:t>Technical assistance</a:t>
          </a:r>
          <a:endParaRPr lang="en-GB" dirty="0"/>
        </a:p>
      </dgm:t>
    </dgm:pt>
    <dgm:pt modelId="{A6322CEF-853A-48F7-A0E0-1AD75BB864C3}" type="parTrans" cxnId="{BDF737D8-017A-4546-B351-CE7215B806AE}">
      <dgm:prSet/>
      <dgm:spPr/>
      <dgm:t>
        <a:bodyPr/>
        <a:lstStyle/>
        <a:p>
          <a:endParaRPr lang="en-GB"/>
        </a:p>
      </dgm:t>
    </dgm:pt>
    <dgm:pt modelId="{B0A9DB1E-ABD6-44E4-94C2-89AB7866C172}" type="sibTrans" cxnId="{BDF737D8-017A-4546-B351-CE7215B806AE}">
      <dgm:prSet/>
      <dgm:spPr/>
      <dgm:t>
        <a:bodyPr/>
        <a:lstStyle/>
        <a:p>
          <a:endParaRPr lang="en-GB"/>
        </a:p>
      </dgm:t>
    </dgm:pt>
    <dgm:pt modelId="{4D010A07-938F-4EDC-82EB-D2F9D93824C1}">
      <dgm:prSet phldrT="[Text]"/>
      <dgm:spPr/>
      <dgm:t>
        <a:bodyPr/>
        <a:lstStyle/>
        <a:p>
          <a:r>
            <a:rPr lang="en-GB" dirty="0" smtClean="0"/>
            <a:t>Advocacy</a:t>
          </a:r>
          <a:endParaRPr lang="en-GB" dirty="0"/>
        </a:p>
      </dgm:t>
    </dgm:pt>
    <dgm:pt modelId="{FD93B38B-BB04-40AF-BCAA-4B05E292DF95}" type="parTrans" cxnId="{B4BF93FF-DCCB-4918-BAC2-49752106DD21}">
      <dgm:prSet/>
      <dgm:spPr/>
      <dgm:t>
        <a:bodyPr/>
        <a:lstStyle/>
        <a:p>
          <a:endParaRPr lang="en-GB"/>
        </a:p>
      </dgm:t>
    </dgm:pt>
    <dgm:pt modelId="{8A57D4B3-D41F-4716-A233-392942CC02C1}" type="sibTrans" cxnId="{B4BF93FF-DCCB-4918-BAC2-49752106DD21}">
      <dgm:prSet/>
      <dgm:spPr/>
      <dgm:t>
        <a:bodyPr/>
        <a:lstStyle/>
        <a:p>
          <a:endParaRPr lang="en-GB"/>
        </a:p>
      </dgm:t>
    </dgm:pt>
    <dgm:pt modelId="{65FBDE48-A357-487B-B98A-95D3C78F4DB0}">
      <dgm:prSet phldrT="[Text]"/>
      <dgm:spPr/>
      <dgm:t>
        <a:bodyPr/>
        <a:lstStyle/>
        <a:p>
          <a:r>
            <a:rPr lang="en-GB" dirty="0" smtClean="0"/>
            <a:t>Research and capacity building </a:t>
          </a:r>
          <a:endParaRPr lang="en-GB" dirty="0"/>
        </a:p>
      </dgm:t>
    </dgm:pt>
    <dgm:pt modelId="{66E092CB-C06F-4469-80E0-A89BE61A4348}" type="parTrans" cxnId="{43D4B306-DA43-4139-87A9-CF40A4019130}">
      <dgm:prSet/>
      <dgm:spPr/>
      <dgm:t>
        <a:bodyPr/>
        <a:lstStyle/>
        <a:p>
          <a:endParaRPr lang="en-GB"/>
        </a:p>
      </dgm:t>
    </dgm:pt>
    <dgm:pt modelId="{D8358358-B81B-474E-8B98-EB0A2B32DFC9}" type="sibTrans" cxnId="{43D4B306-DA43-4139-87A9-CF40A4019130}">
      <dgm:prSet/>
      <dgm:spPr/>
      <dgm:t>
        <a:bodyPr/>
        <a:lstStyle/>
        <a:p>
          <a:endParaRPr lang="en-GB"/>
        </a:p>
      </dgm:t>
    </dgm:pt>
    <dgm:pt modelId="{68154771-A277-43FC-B0BA-C7C8A212FD0D}" type="pres">
      <dgm:prSet presAssocID="{927306FB-A1BC-42EA-8F84-C0EC6B074A40}" presName="CompostProcess" presStyleCnt="0">
        <dgm:presLayoutVars>
          <dgm:dir/>
          <dgm:resizeHandles val="exact"/>
        </dgm:presLayoutVars>
      </dgm:prSet>
      <dgm:spPr/>
    </dgm:pt>
    <dgm:pt modelId="{F37AD0D2-8A64-40F3-B5E6-E1C39CF9DDF2}" type="pres">
      <dgm:prSet presAssocID="{927306FB-A1BC-42EA-8F84-C0EC6B074A40}" presName="arrow" presStyleLbl="bgShp" presStyleIdx="0" presStyleCnt="1"/>
      <dgm:spPr/>
    </dgm:pt>
    <dgm:pt modelId="{99B4C98F-7009-4632-A9D4-648B6A922D46}" type="pres">
      <dgm:prSet presAssocID="{927306FB-A1BC-42EA-8F84-C0EC6B074A40}" presName="linearProcess" presStyleCnt="0"/>
      <dgm:spPr/>
    </dgm:pt>
    <dgm:pt modelId="{8C501944-CE04-418B-8242-1A27C09DFD8C}" type="pres">
      <dgm:prSet presAssocID="{B9939B50-F204-48E6-B4F4-3CB081B1266A}" presName="textNode" presStyleLbl="node1" presStyleIdx="0" presStyleCnt="3">
        <dgm:presLayoutVars>
          <dgm:bulletEnabled val="1"/>
        </dgm:presLayoutVars>
      </dgm:prSet>
      <dgm:spPr/>
      <dgm:t>
        <a:bodyPr/>
        <a:lstStyle/>
        <a:p>
          <a:endParaRPr lang="en-GB"/>
        </a:p>
      </dgm:t>
    </dgm:pt>
    <dgm:pt modelId="{F9089472-4102-4251-95EA-3323484EF91E}" type="pres">
      <dgm:prSet presAssocID="{B0A9DB1E-ABD6-44E4-94C2-89AB7866C172}" presName="sibTrans" presStyleCnt="0"/>
      <dgm:spPr/>
    </dgm:pt>
    <dgm:pt modelId="{53029EED-A989-424D-9D5A-BBB2CFA94846}" type="pres">
      <dgm:prSet presAssocID="{4D010A07-938F-4EDC-82EB-D2F9D93824C1}" presName="textNode" presStyleLbl="node1" presStyleIdx="1" presStyleCnt="3">
        <dgm:presLayoutVars>
          <dgm:bulletEnabled val="1"/>
        </dgm:presLayoutVars>
      </dgm:prSet>
      <dgm:spPr/>
      <dgm:t>
        <a:bodyPr/>
        <a:lstStyle/>
        <a:p>
          <a:endParaRPr lang="en-GB"/>
        </a:p>
      </dgm:t>
    </dgm:pt>
    <dgm:pt modelId="{F4C0B33E-4C1F-4693-B8F1-DA4C4B411E0B}" type="pres">
      <dgm:prSet presAssocID="{8A57D4B3-D41F-4716-A233-392942CC02C1}" presName="sibTrans" presStyleCnt="0"/>
      <dgm:spPr/>
    </dgm:pt>
    <dgm:pt modelId="{5BE4AD79-E274-4EBD-A71F-2B1DC94803DF}" type="pres">
      <dgm:prSet presAssocID="{65FBDE48-A357-487B-B98A-95D3C78F4DB0}" presName="textNode" presStyleLbl="node1" presStyleIdx="2" presStyleCnt="3">
        <dgm:presLayoutVars>
          <dgm:bulletEnabled val="1"/>
        </dgm:presLayoutVars>
      </dgm:prSet>
      <dgm:spPr/>
      <dgm:t>
        <a:bodyPr/>
        <a:lstStyle/>
        <a:p>
          <a:endParaRPr lang="en-GB"/>
        </a:p>
      </dgm:t>
    </dgm:pt>
  </dgm:ptLst>
  <dgm:cxnLst>
    <dgm:cxn modelId="{FE00396B-3E9D-4602-915F-7345A43FF4F8}" type="presOf" srcId="{927306FB-A1BC-42EA-8F84-C0EC6B074A40}" destId="{68154771-A277-43FC-B0BA-C7C8A212FD0D}" srcOrd="0" destOrd="0" presId="urn:microsoft.com/office/officeart/2005/8/layout/hProcess9"/>
    <dgm:cxn modelId="{B4BF93FF-DCCB-4918-BAC2-49752106DD21}" srcId="{927306FB-A1BC-42EA-8F84-C0EC6B074A40}" destId="{4D010A07-938F-4EDC-82EB-D2F9D93824C1}" srcOrd="1" destOrd="0" parTransId="{FD93B38B-BB04-40AF-BCAA-4B05E292DF95}" sibTransId="{8A57D4B3-D41F-4716-A233-392942CC02C1}"/>
    <dgm:cxn modelId="{BDF737D8-017A-4546-B351-CE7215B806AE}" srcId="{927306FB-A1BC-42EA-8F84-C0EC6B074A40}" destId="{B9939B50-F204-48E6-B4F4-3CB081B1266A}" srcOrd="0" destOrd="0" parTransId="{A6322CEF-853A-48F7-A0E0-1AD75BB864C3}" sibTransId="{B0A9DB1E-ABD6-44E4-94C2-89AB7866C172}"/>
    <dgm:cxn modelId="{43D4B306-DA43-4139-87A9-CF40A4019130}" srcId="{927306FB-A1BC-42EA-8F84-C0EC6B074A40}" destId="{65FBDE48-A357-487B-B98A-95D3C78F4DB0}" srcOrd="2" destOrd="0" parTransId="{66E092CB-C06F-4469-80E0-A89BE61A4348}" sibTransId="{D8358358-B81B-474E-8B98-EB0A2B32DFC9}"/>
    <dgm:cxn modelId="{7A253325-35EC-47C5-9B31-4BCA51C409B3}" type="presOf" srcId="{B9939B50-F204-48E6-B4F4-3CB081B1266A}" destId="{8C501944-CE04-418B-8242-1A27C09DFD8C}" srcOrd="0" destOrd="0" presId="urn:microsoft.com/office/officeart/2005/8/layout/hProcess9"/>
    <dgm:cxn modelId="{9354B2F4-F670-48D1-BA2B-2673DC1D7055}" type="presOf" srcId="{65FBDE48-A357-487B-B98A-95D3C78F4DB0}" destId="{5BE4AD79-E274-4EBD-A71F-2B1DC94803DF}" srcOrd="0" destOrd="0" presId="urn:microsoft.com/office/officeart/2005/8/layout/hProcess9"/>
    <dgm:cxn modelId="{929A4788-C90A-484B-ADE2-FFDD29B086B3}" type="presOf" srcId="{4D010A07-938F-4EDC-82EB-D2F9D93824C1}" destId="{53029EED-A989-424D-9D5A-BBB2CFA94846}" srcOrd="0" destOrd="0" presId="urn:microsoft.com/office/officeart/2005/8/layout/hProcess9"/>
    <dgm:cxn modelId="{3ADEF2E4-2934-4DBE-9C92-62B7AE0C17F4}" type="presParOf" srcId="{68154771-A277-43FC-B0BA-C7C8A212FD0D}" destId="{F37AD0D2-8A64-40F3-B5E6-E1C39CF9DDF2}" srcOrd="0" destOrd="0" presId="urn:microsoft.com/office/officeart/2005/8/layout/hProcess9"/>
    <dgm:cxn modelId="{C499EDFC-9920-4229-983C-528C6303C65A}" type="presParOf" srcId="{68154771-A277-43FC-B0BA-C7C8A212FD0D}" destId="{99B4C98F-7009-4632-A9D4-648B6A922D46}" srcOrd="1" destOrd="0" presId="urn:microsoft.com/office/officeart/2005/8/layout/hProcess9"/>
    <dgm:cxn modelId="{36853703-049F-4DC8-A6D8-E58F553F1F37}" type="presParOf" srcId="{99B4C98F-7009-4632-A9D4-648B6A922D46}" destId="{8C501944-CE04-418B-8242-1A27C09DFD8C}" srcOrd="0" destOrd="0" presId="urn:microsoft.com/office/officeart/2005/8/layout/hProcess9"/>
    <dgm:cxn modelId="{7114AA38-16E9-431C-B6B4-233A29986996}" type="presParOf" srcId="{99B4C98F-7009-4632-A9D4-648B6A922D46}" destId="{F9089472-4102-4251-95EA-3323484EF91E}" srcOrd="1" destOrd="0" presId="urn:microsoft.com/office/officeart/2005/8/layout/hProcess9"/>
    <dgm:cxn modelId="{F5BCFF2F-21A5-4D6D-865B-92D27A933AB6}" type="presParOf" srcId="{99B4C98F-7009-4632-A9D4-648B6A922D46}" destId="{53029EED-A989-424D-9D5A-BBB2CFA94846}" srcOrd="2" destOrd="0" presId="urn:microsoft.com/office/officeart/2005/8/layout/hProcess9"/>
    <dgm:cxn modelId="{6C4C1313-7FA2-4CD9-B512-935110CD8111}" type="presParOf" srcId="{99B4C98F-7009-4632-A9D4-648B6A922D46}" destId="{F4C0B33E-4C1F-4693-B8F1-DA4C4B411E0B}" srcOrd="3" destOrd="0" presId="urn:microsoft.com/office/officeart/2005/8/layout/hProcess9"/>
    <dgm:cxn modelId="{66CEFAA5-D5AB-4C67-B04C-CA1099DBB19F}" type="presParOf" srcId="{99B4C98F-7009-4632-A9D4-648B6A922D46}" destId="{5BE4AD79-E274-4EBD-A71F-2B1DC94803D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343502-056B-4D7D-A574-C7DE47D0CF68}"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GB"/>
        </a:p>
      </dgm:t>
    </dgm:pt>
    <dgm:pt modelId="{952F5FBC-B6F2-4159-885D-DA877D25F2D6}">
      <dgm:prSet phldrT="[Text]"/>
      <dgm:spPr/>
      <dgm:t>
        <a:bodyPr/>
        <a:lstStyle/>
        <a:p>
          <a:r>
            <a:rPr lang="en-GB" dirty="0" smtClean="0"/>
            <a:t>Philippines</a:t>
          </a:r>
          <a:endParaRPr lang="en-GB" dirty="0"/>
        </a:p>
      </dgm:t>
    </dgm:pt>
    <dgm:pt modelId="{117F6F9D-0536-4AE7-83C0-FE4B02AA4024}" type="parTrans" cxnId="{58DBEE3F-21B1-4C97-934D-0B7B6012AB9C}">
      <dgm:prSet/>
      <dgm:spPr/>
      <dgm:t>
        <a:bodyPr/>
        <a:lstStyle/>
        <a:p>
          <a:endParaRPr lang="en-GB"/>
        </a:p>
      </dgm:t>
    </dgm:pt>
    <dgm:pt modelId="{B7B77292-11A2-4487-8D99-AA57138AD992}" type="sibTrans" cxnId="{58DBEE3F-21B1-4C97-934D-0B7B6012AB9C}">
      <dgm:prSet/>
      <dgm:spPr/>
      <dgm:t>
        <a:bodyPr/>
        <a:lstStyle/>
        <a:p>
          <a:endParaRPr lang="en-GB"/>
        </a:p>
      </dgm:t>
    </dgm:pt>
    <dgm:pt modelId="{1F3A7422-30C9-4A5D-B816-312BB1A07C46}">
      <dgm:prSet phldrT="[Text]"/>
      <dgm:spPr/>
      <dgm:t>
        <a:bodyPr/>
        <a:lstStyle/>
        <a:p>
          <a:r>
            <a:rPr lang="en-GB" dirty="0" smtClean="0"/>
            <a:t>Cambodia</a:t>
          </a:r>
          <a:endParaRPr lang="en-GB" dirty="0"/>
        </a:p>
      </dgm:t>
    </dgm:pt>
    <dgm:pt modelId="{324AFD66-B518-4959-9609-29C9ECC25509}" type="parTrans" cxnId="{02B963F2-B978-4450-8DF9-78237B987BA4}">
      <dgm:prSet/>
      <dgm:spPr/>
      <dgm:t>
        <a:bodyPr/>
        <a:lstStyle/>
        <a:p>
          <a:endParaRPr lang="en-GB"/>
        </a:p>
      </dgm:t>
    </dgm:pt>
    <dgm:pt modelId="{6D2D501F-3F11-46C9-B677-09D6810E56B5}" type="sibTrans" cxnId="{02B963F2-B978-4450-8DF9-78237B987BA4}">
      <dgm:prSet/>
      <dgm:spPr/>
      <dgm:t>
        <a:bodyPr/>
        <a:lstStyle/>
        <a:p>
          <a:endParaRPr lang="en-GB"/>
        </a:p>
      </dgm:t>
    </dgm:pt>
    <dgm:pt modelId="{A147EC46-16DA-4873-91B5-98D97BC03AED}">
      <dgm:prSet phldrT="[Text]"/>
      <dgm:spPr/>
      <dgm:t>
        <a:bodyPr/>
        <a:lstStyle/>
        <a:p>
          <a:r>
            <a:rPr lang="en-GB" dirty="0" smtClean="0"/>
            <a:t>Indonesia</a:t>
          </a:r>
          <a:endParaRPr lang="en-GB" dirty="0"/>
        </a:p>
      </dgm:t>
    </dgm:pt>
    <dgm:pt modelId="{B3AA66C4-4BF8-4DB6-B2C4-B5E84AB1B44B}" type="parTrans" cxnId="{295C9292-07BC-4DEC-8D96-F37BEBD7628B}">
      <dgm:prSet/>
      <dgm:spPr/>
      <dgm:t>
        <a:bodyPr/>
        <a:lstStyle/>
        <a:p>
          <a:endParaRPr lang="en-GB"/>
        </a:p>
      </dgm:t>
    </dgm:pt>
    <dgm:pt modelId="{81D6D266-92F1-4924-8275-52C0E162B892}" type="sibTrans" cxnId="{295C9292-07BC-4DEC-8D96-F37BEBD7628B}">
      <dgm:prSet/>
      <dgm:spPr/>
      <dgm:t>
        <a:bodyPr/>
        <a:lstStyle/>
        <a:p>
          <a:endParaRPr lang="en-GB"/>
        </a:p>
      </dgm:t>
    </dgm:pt>
    <dgm:pt modelId="{F1B0A8CF-0A95-4512-8994-830A6D48B7E8}">
      <dgm:prSet phldrT="[Text]"/>
      <dgm:spPr/>
      <dgm:t>
        <a:bodyPr/>
        <a:lstStyle/>
        <a:p>
          <a:r>
            <a:rPr lang="en-GB" dirty="0" smtClean="0"/>
            <a:t>Thailand</a:t>
          </a:r>
          <a:endParaRPr lang="en-GB" dirty="0"/>
        </a:p>
      </dgm:t>
    </dgm:pt>
    <dgm:pt modelId="{D2EDE61F-6B49-4202-99A5-663833464337}" type="parTrans" cxnId="{092F645A-90CC-4A49-A9DE-3C317B642BB9}">
      <dgm:prSet/>
      <dgm:spPr/>
      <dgm:t>
        <a:bodyPr/>
        <a:lstStyle/>
        <a:p>
          <a:endParaRPr lang="en-GB"/>
        </a:p>
      </dgm:t>
    </dgm:pt>
    <dgm:pt modelId="{5F9D0415-38E8-41F9-A538-F10ECF8B9178}" type="sibTrans" cxnId="{092F645A-90CC-4A49-A9DE-3C317B642BB9}">
      <dgm:prSet/>
      <dgm:spPr/>
      <dgm:t>
        <a:bodyPr/>
        <a:lstStyle/>
        <a:p>
          <a:endParaRPr lang="en-GB"/>
        </a:p>
      </dgm:t>
    </dgm:pt>
    <dgm:pt modelId="{7DFCEB6E-7B48-482B-AF9B-8E5B93AC2780}">
      <dgm:prSet phldrT="[Text]"/>
      <dgm:spPr/>
      <dgm:t>
        <a:bodyPr/>
        <a:lstStyle/>
        <a:p>
          <a:r>
            <a:rPr lang="en-GB" dirty="0" smtClean="0"/>
            <a:t>Vietnam</a:t>
          </a:r>
          <a:endParaRPr lang="en-GB" dirty="0"/>
        </a:p>
      </dgm:t>
    </dgm:pt>
    <dgm:pt modelId="{72F667DA-1D39-4186-B157-343F3A68F9D4}" type="parTrans" cxnId="{37F6D1B1-256E-40EF-8EE7-B0AA6FE481A9}">
      <dgm:prSet/>
      <dgm:spPr/>
      <dgm:t>
        <a:bodyPr/>
        <a:lstStyle/>
        <a:p>
          <a:endParaRPr lang="en-GB"/>
        </a:p>
      </dgm:t>
    </dgm:pt>
    <dgm:pt modelId="{A10FCAEA-12CA-4D36-B08E-BDF4CD31FE28}" type="sibTrans" cxnId="{37F6D1B1-256E-40EF-8EE7-B0AA6FE481A9}">
      <dgm:prSet/>
      <dgm:spPr/>
      <dgm:t>
        <a:bodyPr/>
        <a:lstStyle/>
        <a:p>
          <a:endParaRPr lang="en-GB"/>
        </a:p>
      </dgm:t>
    </dgm:pt>
    <dgm:pt modelId="{EF44E112-499C-440D-9F3D-891D88C85C9B}">
      <dgm:prSet/>
      <dgm:spPr/>
      <dgm:t>
        <a:bodyPr/>
        <a:lstStyle/>
        <a:p>
          <a:r>
            <a:rPr lang="en-GB" dirty="0" smtClean="0"/>
            <a:t>Myanmar</a:t>
          </a:r>
          <a:endParaRPr lang="en-GB" dirty="0"/>
        </a:p>
      </dgm:t>
    </dgm:pt>
    <dgm:pt modelId="{27BE973D-40FB-4456-B677-2153FA53BED7}" type="parTrans" cxnId="{B45FA7F7-EAF1-4435-8DAC-0A847DFF1C73}">
      <dgm:prSet/>
      <dgm:spPr/>
      <dgm:t>
        <a:bodyPr/>
        <a:lstStyle/>
        <a:p>
          <a:endParaRPr lang="en-GB"/>
        </a:p>
      </dgm:t>
    </dgm:pt>
    <dgm:pt modelId="{DE2ED6EA-E23B-44B6-8315-4790746FC9EB}" type="sibTrans" cxnId="{B45FA7F7-EAF1-4435-8DAC-0A847DFF1C73}">
      <dgm:prSet/>
      <dgm:spPr/>
      <dgm:t>
        <a:bodyPr/>
        <a:lstStyle/>
        <a:p>
          <a:endParaRPr lang="en-GB"/>
        </a:p>
      </dgm:t>
    </dgm:pt>
    <dgm:pt modelId="{EF8E600F-EE85-4EFD-ADE3-E37393E85326}">
      <dgm:prSet/>
      <dgm:spPr/>
      <dgm:t>
        <a:bodyPr/>
        <a:lstStyle/>
        <a:p>
          <a:r>
            <a:rPr lang="en-GB" dirty="0" smtClean="0"/>
            <a:t>Lao PDR</a:t>
          </a:r>
          <a:endParaRPr lang="en-GB" dirty="0"/>
        </a:p>
      </dgm:t>
    </dgm:pt>
    <dgm:pt modelId="{5E54165D-A61F-494B-A68D-E65FAC0CFFA7}" type="parTrans" cxnId="{566859D1-CBD1-430F-837C-008F68335E42}">
      <dgm:prSet/>
      <dgm:spPr/>
      <dgm:t>
        <a:bodyPr/>
        <a:lstStyle/>
        <a:p>
          <a:endParaRPr lang="en-GB"/>
        </a:p>
      </dgm:t>
    </dgm:pt>
    <dgm:pt modelId="{E0D5B9AA-55A2-4BF1-A864-2D6397066169}" type="sibTrans" cxnId="{566859D1-CBD1-430F-837C-008F68335E42}">
      <dgm:prSet/>
      <dgm:spPr/>
      <dgm:t>
        <a:bodyPr/>
        <a:lstStyle/>
        <a:p>
          <a:endParaRPr lang="en-GB"/>
        </a:p>
      </dgm:t>
    </dgm:pt>
    <dgm:pt modelId="{7FAAD7DF-C44A-4A67-AE2C-3A9A2D8EC2C9}" type="pres">
      <dgm:prSet presAssocID="{8C343502-056B-4D7D-A574-C7DE47D0CF68}" presName="diagram" presStyleCnt="0">
        <dgm:presLayoutVars>
          <dgm:dir/>
          <dgm:resizeHandles val="exact"/>
        </dgm:presLayoutVars>
      </dgm:prSet>
      <dgm:spPr/>
      <dgm:t>
        <a:bodyPr/>
        <a:lstStyle/>
        <a:p>
          <a:endParaRPr lang="en-GB"/>
        </a:p>
      </dgm:t>
    </dgm:pt>
    <dgm:pt modelId="{435D395C-B04F-4EE4-B520-8A4A0FE346E2}" type="pres">
      <dgm:prSet presAssocID="{952F5FBC-B6F2-4159-885D-DA877D25F2D6}" presName="node" presStyleLbl="node1" presStyleIdx="0" presStyleCnt="7">
        <dgm:presLayoutVars>
          <dgm:bulletEnabled val="1"/>
        </dgm:presLayoutVars>
      </dgm:prSet>
      <dgm:spPr/>
      <dgm:t>
        <a:bodyPr/>
        <a:lstStyle/>
        <a:p>
          <a:endParaRPr lang="en-GB"/>
        </a:p>
      </dgm:t>
    </dgm:pt>
    <dgm:pt modelId="{1046153B-4547-4B8A-B2BF-DC648CA514E2}" type="pres">
      <dgm:prSet presAssocID="{B7B77292-11A2-4487-8D99-AA57138AD992}" presName="sibTrans" presStyleCnt="0"/>
      <dgm:spPr/>
    </dgm:pt>
    <dgm:pt modelId="{FDB8F52C-9F8B-430B-8D4C-451590CF1B39}" type="pres">
      <dgm:prSet presAssocID="{1F3A7422-30C9-4A5D-B816-312BB1A07C46}" presName="node" presStyleLbl="node1" presStyleIdx="1" presStyleCnt="7">
        <dgm:presLayoutVars>
          <dgm:bulletEnabled val="1"/>
        </dgm:presLayoutVars>
      </dgm:prSet>
      <dgm:spPr/>
      <dgm:t>
        <a:bodyPr/>
        <a:lstStyle/>
        <a:p>
          <a:endParaRPr lang="en-GB"/>
        </a:p>
      </dgm:t>
    </dgm:pt>
    <dgm:pt modelId="{AD064E96-889F-4D03-9EA4-06D9FF916729}" type="pres">
      <dgm:prSet presAssocID="{6D2D501F-3F11-46C9-B677-09D6810E56B5}" presName="sibTrans" presStyleCnt="0"/>
      <dgm:spPr/>
    </dgm:pt>
    <dgm:pt modelId="{A9ECF2EE-5BD7-4F49-9C7F-FC12B4069864}" type="pres">
      <dgm:prSet presAssocID="{A147EC46-16DA-4873-91B5-98D97BC03AED}" presName="node" presStyleLbl="node1" presStyleIdx="2" presStyleCnt="7">
        <dgm:presLayoutVars>
          <dgm:bulletEnabled val="1"/>
        </dgm:presLayoutVars>
      </dgm:prSet>
      <dgm:spPr/>
      <dgm:t>
        <a:bodyPr/>
        <a:lstStyle/>
        <a:p>
          <a:endParaRPr lang="en-GB"/>
        </a:p>
      </dgm:t>
    </dgm:pt>
    <dgm:pt modelId="{DF602EBB-4602-49AC-8547-4FFE846D24F7}" type="pres">
      <dgm:prSet presAssocID="{81D6D266-92F1-4924-8275-52C0E162B892}" presName="sibTrans" presStyleCnt="0"/>
      <dgm:spPr/>
    </dgm:pt>
    <dgm:pt modelId="{65A431B4-1347-4E5F-93EA-4C7FD707CA4D}" type="pres">
      <dgm:prSet presAssocID="{F1B0A8CF-0A95-4512-8994-830A6D48B7E8}" presName="node" presStyleLbl="node1" presStyleIdx="3" presStyleCnt="7">
        <dgm:presLayoutVars>
          <dgm:bulletEnabled val="1"/>
        </dgm:presLayoutVars>
      </dgm:prSet>
      <dgm:spPr/>
      <dgm:t>
        <a:bodyPr/>
        <a:lstStyle/>
        <a:p>
          <a:endParaRPr lang="en-GB"/>
        </a:p>
      </dgm:t>
    </dgm:pt>
    <dgm:pt modelId="{A00956A4-EC85-4F7E-89D4-7F2E981CE3E6}" type="pres">
      <dgm:prSet presAssocID="{5F9D0415-38E8-41F9-A538-F10ECF8B9178}" presName="sibTrans" presStyleCnt="0"/>
      <dgm:spPr/>
    </dgm:pt>
    <dgm:pt modelId="{0519EF09-523A-4EEF-A835-18004CB0F150}" type="pres">
      <dgm:prSet presAssocID="{EF8E600F-EE85-4EFD-ADE3-E37393E85326}" presName="node" presStyleLbl="node1" presStyleIdx="4" presStyleCnt="7">
        <dgm:presLayoutVars>
          <dgm:bulletEnabled val="1"/>
        </dgm:presLayoutVars>
      </dgm:prSet>
      <dgm:spPr/>
      <dgm:t>
        <a:bodyPr/>
        <a:lstStyle/>
        <a:p>
          <a:endParaRPr lang="en-GB"/>
        </a:p>
      </dgm:t>
    </dgm:pt>
    <dgm:pt modelId="{AA2DBC23-76AC-4C46-9ABB-A723EDA62BCC}" type="pres">
      <dgm:prSet presAssocID="{E0D5B9AA-55A2-4BF1-A864-2D6397066169}" presName="sibTrans" presStyleCnt="0"/>
      <dgm:spPr/>
    </dgm:pt>
    <dgm:pt modelId="{3250C930-510D-46C3-AE41-20F23E21590A}" type="pres">
      <dgm:prSet presAssocID="{7DFCEB6E-7B48-482B-AF9B-8E5B93AC2780}" presName="node" presStyleLbl="node1" presStyleIdx="5" presStyleCnt="7" custLinFactNeighborX="-1539" custLinFactNeighborY="-1469">
        <dgm:presLayoutVars>
          <dgm:bulletEnabled val="1"/>
        </dgm:presLayoutVars>
      </dgm:prSet>
      <dgm:spPr/>
      <dgm:t>
        <a:bodyPr/>
        <a:lstStyle/>
        <a:p>
          <a:endParaRPr lang="en-GB"/>
        </a:p>
      </dgm:t>
    </dgm:pt>
    <dgm:pt modelId="{ADC7CF10-59DB-4E77-B567-957E109A5D77}" type="pres">
      <dgm:prSet presAssocID="{A10FCAEA-12CA-4D36-B08E-BDF4CD31FE28}" presName="sibTrans" presStyleCnt="0"/>
      <dgm:spPr/>
    </dgm:pt>
    <dgm:pt modelId="{0A73C8F4-ADC3-46EC-9EFC-F27B7A5A0314}" type="pres">
      <dgm:prSet presAssocID="{EF44E112-499C-440D-9F3D-891D88C85C9B}" presName="node" presStyleLbl="node1" presStyleIdx="6" presStyleCnt="7">
        <dgm:presLayoutVars>
          <dgm:bulletEnabled val="1"/>
        </dgm:presLayoutVars>
      </dgm:prSet>
      <dgm:spPr/>
      <dgm:t>
        <a:bodyPr/>
        <a:lstStyle/>
        <a:p>
          <a:endParaRPr lang="en-GB"/>
        </a:p>
      </dgm:t>
    </dgm:pt>
  </dgm:ptLst>
  <dgm:cxnLst>
    <dgm:cxn modelId="{D2641372-B028-4536-8730-C2BFB4E26925}" type="presOf" srcId="{A147EC46-16DA-4873-91B5-98D97BC03AED}" destId="{A9ECF2EE-5BD7-4F49-9C7F-FC12B4069864}" srcOrd="0" destOrd="0" presId="urn:microsoft.com/office/officeart/2005/8/layout/default"/>
    <dgm:cxn modelId="{37F6D1B1-256E-40EF-8EE7-B0AA6FE481A9}" srcId="{8C343502-056B-4D7D-A574-C7DE47D0CF68}" destId="{7DFCEB6E-7B48-482B-AF9B-8E5B93AC2780}" srcOrd="5" destOrd="0" parTransId="{72F667DA-1D39-4186-B157-343F3A68F9D4}" sibTransId="{A10FCAEA-12CA-4D36-B08E-BDF4CD31FE28}"/>
    <dgm:cxn modelId="{E8414362-BB12-4F89-96A3-7464B9B21F87}" type="presOf" srcId="{EF44E112-499C-440D-9F3D-891D88C85C9B}" destId="{0A73C8F4-ADC3-46EC-9EFC-F27B7A5A0314}" srcOrd="0" destOrd="0" presId="urn:microsoft.com/office/officeart/2005/8/layout/default"/>
    <dgm:cxn modelId="{092F645A-90CC-4A49-A9DE-3C317B642BB9}" srcId="{8C343502-056B-4D7D-A574-C7DE47D0CF68}" destId="{F1B0A8CF-0A95-4512-8994-830A6D48B7E8}" srcOrd="3" destOrd="0" parTransId="{D2EDE61F-6B49-4202-99A5-663833464337}" sibTransId="{5F9D0415-38E8-41F9-A538-F10ECF8B9178}"/>
    <dgm:cxn modelId="{3F4053A7-AB0C-468D-87AE-D2C5965242CC}" type="presOf" srcId="{1F3A7422-30C9-4A5D-B816-312BB1A07C46}" destId="{FDB8F52C-9F8B-430B-8D4C-451590CF1B39}" srcOrd="0" destOrd="0" presId="urn:microsoft.com/office/officeart/2005/8/layout/default"/>
    <dgm:cxn modelId="{B1AD598D-78BA-4C15-90EF-9CBD26AE4B68}" type="presOf" srcId="{EF8E600F-EE85-4EFD-ADE3-E37393E85326}" destId="{0519EF09-523A-4EEF-A835-18004CB0F150}" srcOrd="0" destOrd="0" presId="urn:microsoft.com/office/officeart/2005/8/layout/default"/>
    <dgm:cxn modelId="{B45FA7F7-EAF1-4435-8DAC-0A847DFF1C73}" srcId="{8C343502-056B-4D7D-A574-C7DE47D0CF68}" destId="{EF44E112-499C-440D-9F3D-891D88C85C9B}" srcOrd="6" destOrd="0" parTransId="{27BE973D-40FB-4456-B677-2153FA53BED7}" sibTransId="{DE2ED6EA-E23B-44B6-8315-4790746FC9EB}"/>
    <dgm:cxn modelId="{58DBEE3F-21B1-4C97-934D-0B7B6012AB9C}" srcId="{8C343502-056B-4D7D-A574-C7DE47D0CF68}" destId="{952F5FBC-B6F2-4159-885D-DA877D25F2D6}" srcOrd="0" destOrd="0" parTransId="{117F6F9D-0536-4AE7-83C0-FE4B02AA4024}" sibTransId="{B7B77292-11A2-4487-8D99-AA57138AD992}"/>
    <dgm:cxn modelId="{566859D1-CBD1-430F-837C-008F68335E42}" srcId="{8C343502-056B-4D7D-A574-C7DE47D0CF68}" destId="{EF8E600F-EE85-4EFD-ADE3-E37393E85326}" srcOrd="4" destOrd="0" parTransId="{5E54165D-A61F-494B-A68D-E65FAC0CFFA7}" sibTransId="{E0D5B9AA-55A2-4BF1-A864-2D6397066169}"/>
    <dgm:cxn modelId="{83259894-5DE3-4AC6-937C-894265312AA1}" type="presOf" srcId="{8C343502-056B-4D7D-A574-C7DE47D0CF68}" destId="{7FAAD7DF-C44A-4A67-AE2C-3A9A2D8EC2C9}" srcOrd="0" destOrd="0" presId="urn:microsoft.com/office/officeart/2005/8/layout/default"/>
    <dgm:cxn modelId="{295C9292-07BC-4DEC-8D96-F37BEBD7628B}" srcId="{8C343502-056B-4D7D-A574-C7DE47D0CF68}" destId="{A147EC46-16DA-4873-91B5-98D97BC03AED}" srcOrd="2" destOrd="0" parTransId="{B3AA66C4-4BF8-4DB6-B2C4-B5E84AB1B44B}" sibTransId="{81D6D266-92F1-4924-8275-52C0E162B892}"/>
    <dgm:cxn modelId="{2D0EBAEE-2C08-4708-81B1-F6EFAADB03F0}" type="presOf" srcId="{952F5FBC-B6F2-4159-885D-DA877D25F2D6}" destId="{435D395C-B04F-4EE4-B520-8A4A0FE346E2}" srcOrd="0" destOrd="0" presId="urn:microsoft.com/office/officeart/2005/8/layout/default"/>
    <dgm:cxn modelId="{0F971CFD-77C8-43F6-AD56-E9CFF2FBD8E7}" type="presOf" srcId="{F1B0A8CF-0A95-4512-8994-830A6D48B7E8}" destId="{65A431B4-1347-4E5F-93EA-4C7FD707CA4D}" srcOrd="0" destOrd="0" presId="urn:microsoft.com/office/officeart/2005/8/layout/default"/>
    <dgm:cxn modelId="{02B963F2-B978-4450-8DF9-78237B987BA4}" srcId="{8C343502-056B-4D7D-A574-C7DE47D0CF68}" destId="{1F3A7422-30C9-4A5D-B816-312BB1A07C46}" srcOrd="1" destOrd="0" parTransId="{324AFD66-B518-4959-9609-29C9ECC25509}" sibTransId="{6D2D501F-3F11-46C9-B677-09D6810E56B5}"/>
    <dgm:cxn modelId="{CD344491-D91C-449C-8DF4-257A1234D3FB}" type="presOf" srcId="{7DFCEB6E-7B48-482B-AF9B-8E5B93AC2780}" destId="{3250C930-510D-46C3-AE41-20F23E21590A}" srcOrd="0" destOrd="0" presId="urn:microsoft.com/office/officeart/2005/8/layout/default"/>
    <dgm:cxn modelId="{FFABA4FC-A32C-49F3-B88E-35A8BAF13AA2}" type="presParOf" srcId="{7FAAD7DF-C44A-4A67-AE2C-3A9A2D8EC2C9}" destId="{435D395C-B04F-4EE4-B520-8A4A0FE346E2}" srcOrd="0" destOrd="0" presId="urn:microsoft.com/office/officeart/2005/8/layout/default"/>
    <dgm:cxn modelId="{DCBE8683-806A-446B-9D9C-8DE5B676ABD7}" type="presParOf" srcId="{7FAAD7DF-C44A-4A67-AE2C-3A9A2D8EC2C9}" destId="{1046153B-4547-4B8A-B2BF-DC648CA514E2}" srcOrd="1" destOrd="0" presId="urn:microsoft.com/office/officeart/2005/8/layout/default"/>
    <dgm:cxn modelId="{CBCDF2CE-87E2-4852-A856-4F6E2E38359D}" type="presParOf" srcId="{7FAAD7DF-C44A-4A67-AE2C-3A9A2D8EC2C9}" destId="{FDB8F52C-9F8B-430B-8D4C-451590CF1B39}" srcOrd="2" destOrd="0" presId="urn:microsoft.com/office/officeart/2005/8/layout/default"/>
    <dgm:cxn modelId="{7FB120C1-72DC-4017-810F-23E4C4988416}" type="presParOf" srcId="{7FAAD7DF-C44A-4A67-AE2C-3A9A2D8EC2C9}" destId="{AD064E96-889F-4D03-9EA4-06D9FF916729}" srcOrd="3" destOrd="0" presId="urn:microsoft.com/office/officeart/2005/8/layout/default"/>
    <dgm:cxn modelId="{2E3A7686-A788-4017-9773-BE97E0B4D5CA}" type="presParOf" srcId="{7FAAD7DF-C44A-4A67-AE2C-3A9A2D8EC2C9}" destId="{A9ECF2EE-5BD7-4F49-9C7F-FC12B4069864}" srcOrd="4" destOrd="0" presId="urn:microsoft.com/office/officeart/2005/8/layout/default"/>
    <dgm:cxn modelId="{FC10CBFA-0843-47F4-B530-5D7710766CC4}" type="presParOf" srcId="{7FAAD7DF-C44A-4A67-AE2C-3A9A2D8EC2C9}" destId="{DF602EBB-4602-49AC-8547-4FFE846D24F7}" srcOrd="5" destOrd="0" presId="urn:microsoft.com/office/officeart/2005/8/layout/default"/>
    <dgm:cxn modelId="{36DF059F-61ED-4AA1-8045-F3361297A9DB}" type="presParOf" srcId="{7FAAD7DF-C44A-4A67-AE2C-3A9A2D8EC2C9}" destId="{65A431B4-1347-4E5F-93EA-4C7FD707CA4D}" srcOrd="6" destOrd="0" presId="urn:microsoft.com/office/officeart/2005/8/layout/default"/>
    <dgm:cxn modelId="{31ADEDF7-54FA-4BD2-88E2-6CB9AB75999A}" type="presParOf" srcId="{7FAAD7DF-C44A-4A67-AE2C-3A9A2D8EC2C9}" destId="{A00956A4-EC85-4F7E-89D4-7F2E981CE3E6}" srcOrd="7" destOrd="0" presId="urn:microsoft.com/office/officeart/2005/8/layout/default"/>
    <dgm:cxn modelId="{E696F0F8-C9FF-498F-B36A-95FD0E635B3C}" type="presParOf" srcId="{7FAAD7DF-C44A-4A67-AE2C-3A9A2D8EC2C9}" destId="{0519EF09-523A-4EEF-A835-18004CB0F150}" srcOrd="8" destOrd="0" presId="urn:microsoft.com/office/officeart/2005/8/layout/default"/>
    <dgm:cxn modelId="{0C9A1559-9FA0-4E14-AD24-E102004AF140}" type="presParOf" srcId="{7FAAD7DF-C44A-4A67-AE2C-3A9A2D8EC2C9}" destId="{AA2DBC23-76AC-4C46-9ABB-A723EDA62BCC}" srcOrd="9" destOrd="0" presId="urn:microsoft.com/office/officeart/2005/8/layout/default"/>
    <dgm:cxn modelId="{6088A81C-91C5-4D10-A82C-4DC9BD09F5DA}" type="presParOf" srcId="{7FAAD7DF-C44A-4A67-AE2C-3A9A2D8EC2C9}" destId="{3250C930-510D-46C3-AE41-20F23E21590A}" srcOrd="10" destOrd="0" presId="urn:microsoft.com/office/officeart/2005/8/layout/default"/>
    <dgm:cxn modelId="{63B4AB10-9FE1-44B6-AFAE-B303547EB106}" type="presParOf" srcId="{7FAAD7DF-C44A-4A67-AE2C-3A9A2D8EC2C9}" destId="{ADC7CF10-59DB-4E77-B567-957E109A5D77}" srcOrd="11" destOrd="0" presId="urn:microsoft.com/office/officeart/2005/8/layout/default"/>
    <dgm:cxn modelId="{9937B409-B087-4222-9F4B-045048610FCE}" type="presParOf" srcId="{7FAAD7DF-C44A-4A67-AE2C-3A9A2D8EC2C9}" destId="{0A73C8F4-ADC3-46EC-9EFC-F27B7A5A0314}"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343502-056B-4D7D-A574-C7DE47D0CF68}"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GB"/>
        </a:p>
      </dgm:t>
    </dgm:pt>
    <dgm:pt modelId="{952F5FBC-B6F2-4159-885D-DA877D25F2D6}">
      <dgm:prSet phldrT="[Text]"/>
      <dgm:spPr/>
      <dgm:t>
        <a:bodyPr/>
        <a:lstStyle/>
        <a:p>
          <a:r>
            <a:rPr lang="en-GB" dirty="0" smtClean="0"/>
            <a:t>Malaysia </a:t>
          </a:r>
          <a:endParaRPr lang="en-GB" dirty="0"/>
        </a:p>
      </dgm:t>
    </dgm:pt>
    <dgm:pt modelId="{117F6F9D-0536-4AE7-83C0-FE4B02AA4024}" type="parTrans" cxnId="{58DBEE3F-21B1-4C97-934D-0B7B6012AB9C}">
      <dgm:prSet/>
      <dgm:spPr/>
      <dgm:t>
        <a:bodyPr/>
        <a:lstStyle/>
        <a:p>
          <a:endParaRPr lang="en-GB"/>
        </a:p>
      </dgm:t>
    </dgm:pt>
    <dgm:pt modelId="{B7B77292-11A2-4487-8D99-AA57138AD992}" type="sibTrans" cxnId="{58DBEE3F-21B1-4C97-934D-0B7B6012AB9C}">
      <dgm:prSet/>
      <dgm:spPr/>
      <dgm:t>
        <a:bodyPr/>
        <a:lstStyle/>
        <a:p>
          <a:endParaRPr lang="en-GB"/>
        </a:p>
      </dgm:t>
    </dgm:pt>
    <dgm:pt modelId="{1F3A7422-30C9-4A5D-B816-312BB1A07C46}">
      <dgm:prSet phldrT="[Text]"/>
      <dgm:spPr/>
      <dgm:t>
        <a:bodyPr/>
        <a:lstStyle/>
        <a:p>
          <a:r>
            <a:rPr lang="en-GB" dirty="0" smtClean="0"/>
            <a:t>Singapore</a:t>
          </a:r>
          <a:endParaRPr lang="en-GB" dirty="0"/>
        </a:p>
      </dgm:t>
    </dgm:pt>
    <dgm:pt modelId="{324AFD66-B518-4959-9609-29C9ECC25509}" type="parTrans" cxnId="{02B963F2-B978-4450-8DF9-78237B987BA4}">
      <dgm:prSet/>
      <dgm:spPr/>
      <dgm:t>
        <a:bodyPr/>
        <a:lstStyle/>
        <a:p>
          <a:endParaRPr lang="en-GB"/>
        </a:p>
      </dgm:t>
    </dgm:pt>
    <dgm:pt modelId="{6D2D501F-3F11-46C9-B677-09D6810E56B5}" type="sibTrans" cxnId="{02B963F2-B978-4450-8DF9-78237B987BA4}">
      <dgm:prSet/>
      <dgm:spPr/>
      <dgm:t>
        <a:bodyPr/>
        <a:lstStyle/>
        <a:p>
          <a:endParaRPr lang="en-GB"/>
        </a:p>
      </dgm:t>
    </dgm:pt>
    <dgm:pt modelId="{F1B0A8CF-0A95-4512-8994-830A6D48B7E8}">
      <dgm:prSet phldrT="[Text]"/>
      <dgm:spPr/>
      <dgm:t>
        <a:bodyPr/>
        <a:lstStyle/>
        <a:p>
          <a:r>
            <a:rPr lang="en-GB" dirty="0" smtClean="0"/>
            <a:t>Brunei </a:t>
          </a:r>
          <a:r>
            <a:rPr lang="en-GB" dirty="0" err="1" smtClean="0"/>
            <a:t>Darusslam</a:t>
          </a:r>
          <a:r>
            <a:rPr lang="en-GB" dirty="0" smtClean="0"/>
            <a:t> </a:t>
          </a:r>
          <a:endParaRPr lang="en-GB" dirty="0"/>
        </a:p>
      </dgm:t>
    </dgm:pt>
    <dgm:pt modelId="{D2EDE61F-6B49-4202-99A5-663833464337}" type="parTrans" cxnId="{092F645A-90CC-4A49-A9DE-3C317B642BB9}">
      <dgm:prSet/>
      <dgm:spPr/>
      <dgm:t>
        <a:bodyPr/>
        <a:lstStyle/>
        <a:p>
          <a:endParaRPr lang="en-GB"/>
        </a:p>
      </dgm:t>
    </dgm:pt>
    <dgm:pt modelId="{5F9D0415-38E8-41F9-A538-F10ECF8B9178}" type="sibTrans" cxnId="{092F645A-90CC-4A49-A9DE-3C317B642BB9}">
      <dgm:prSet/>
      <dgm:spPr/>
      <dgm:t>
        <a:bodyPr/>
        <a:lstStyle/>
        <a:p>
          <a:endParaRPr lang="en-GB"/>
        </a:p>
      </dgm:t>
    </dgm:pt>
    <dgm:pt modelId="{7FAAD7DF-C44A-4A67-AE2C-3A9A2D8EC2C9}" type="pres">
      <dgm:prSet presAssocID="{8C343502-056B-4D7D-A574-C7DE47D0CF68}" presName="diagram" presStyleCnt="0">
        <dgm:presLayoutVars>
          <dgm:dir/>
          <dgm:resizeHandles val="exact"/>
        </dgm:presLayoutVars>
      </dgm:prSet>
      <dgm:spPr/>
      <dgm:t>
        <a:bodyPr/>
        <a:lstStyle/>
        <a:p>
          <a:endParaRPr lang="en-GB"/>
        </a:p>
      </dgm:t>
    </dgm:pt>
    <dgm:pt modelId="{435D395C-B04F-4EE4-B520-8A4A0FE346E2}" type="pres">
      <dgm:prSet presAssocID="{952F5FBC-B6F2-4159-885D-DA877D25F2D6}" presName="node" presStyleLbl="node1" presStyleIdx="0" presStyleCnt="3">
        <dgm:presLayoutVars>
          <dgm:bulletEnabled val="1"/>
        </dgm:presLayoutVars>
      </dgm:prSet>
      <dgm:spPr/>
      <dgm:t>
        <a:bodyPr/>
        <a:lstStyle/>
        <a:p>
          <a:endParaRPr lang="en-GB"/>
        </a:p>
      </dgm:t>
    </dgm:pt>
    <dgm:pt modelId="{1046153B-4547-4B8A-B2BF-DC648CA514E2}" type="pres">
      <dgm:prSet presAssocID="{B7B77292-11A2-4487-8D99-AA57138AD992}" presName="sibTrans" presStyleCnt="0"/>
      <dgm:spPr/>
    </dgm:pt>
    <dgm:pt modelId="{FDB8F52C-9F8B-430B-8D4C-451590CF1B39}" type="pres">
      <dgm:prSet presAssocID="{1F3A7422-30C9-4A5D-B816-312BB1A07C46}" presName="node" presStyleLbl="node1" presStyleIdx="1" presStyleCnt="3">
        <dgm:presLayoutVars>
          <dgm:bulletEnabled val="1"/>
        </dgm:presLayoutVars>
      </dgm:prSet>
      <dgm:spPr/>
      <dgm:t>
        <a:bodyPr/>
        <a:lstStyle/>
        <a:p>
          <a:endParaRPr lang="en-GB"/>
        </a:p>
      </dgm:t>
    </dgm:pt>
    <dgm:pt modelId="{AD064E96-889F-4D03-9EA4-06D9FF916729}" type="pres">
      <dgm:prSet presAssocID="{6D2D501F-3F11-46C9-B677-09D6810E56B5}" presName="sibTrans" presStyleCnt="0"/>
      <dgm:spPr/>
    </dgm:pt>
    <dgm:pt modelId="{65A431B4-1347-4E5F-93EA-4C7FD707CA4D}" type="pres">
      <dgm:prSet presAssocID="{F1B0A8CF-0A95-4512-8994-830A6D48B7E8}" presName="node" presStyleLbl="node1" presStyleIdx="2" presStyleCnt="3">
        <dgm:presLayoutVars>
          <dgm:bulletEnabled val="1"/>
        </dgm:presLayoutVars>
      </dgm:prSet>
      <dgm:spPr/>
      <dgm:t>
        <a:bodyPr/>
        <a:lstStyle/>
        <a:p>
          <a:endParaRPr lang="en-GB"/>
        </a:p>
      </dgm:t>
    </dgm:pt>
  </dgm:ptLst>
  <dgm:cxnLst>
    <dgm:cxn modelId="{02B963F2-B978-4450-8DF9-78237B987BA4}" srcId="{8C343502-056B-4D7D-A574-C7DE47D0CF68}" destId="{1F3A7422-30C9-4A5D-B816-312BB1A07C46}" srcOrd="1" destOrd="0" parTransId="{324AFD66-B518-4959-9609-29C9ECC25509}" sibTransId="{6D2D501F-3F11-46C9-B677-09D6810E56B5}"/>
    <dgm:cxn modelId="{E8BCB991-2B61-4E16-9AA1-044F8D326F50}" type="presOf" srcId="{952F5FBC-B6F2-4159-885D-DA877D25F2D6}" destId="{435D395C-B04F-4EE4-B520-8A4A0FE346E2}" srcOrd="0" destOrd="0" presId="urn:microsoft.com/office/officeart/2005/8/layout/default"/>
    <dgm:cxn modelId="{D8DB1F75-AD62-41EA-BDA0-9A50947C184E}" type="presOf" srcId="{F1B0A8CF-0A95-4512-8994-830A6D48B7E8}" destId="{65A431B4-1347-4E5F-93EA-4C7FD707CA4D}" srcOrd="0" destOrd="0" presId="urn:microsoft.com/office/officeart/2005/8/layout/default"/>
    <dgm:cxn modelId="{0572E8E3-5767-4530-A186-6126CB7BB727}" type="presOf" srcId="{1F3A7422-30C9-4A5D-B816-312BB1A07C46}" destId="{FDB8F52C-9F8B-430B-8D4C-451590CF1B39}" srcOrd="0" destOrd="0" presId="urn:microsoft.com/office/officeart/2005/8/layout/default"/>
    <dgm:cxn modelId="{9349252F-A01A-447B-BC72-05B13BC2F236}" type="presOf" srcId="{8C343502-056B-4D7D-A574-C7DE47D0CF68}" destId="{7FAAD7DF-C44A-4A67-AE2C-3A9A2D8EC2C9}" srcOrd="0" destOrd="0" presId="urn:microsoft.com/office/officeart/2005/8/layout/default"/>
    <dgm:cxn modelId="{092F645A-90CC-4A49-A9DE-3C317B642BB9}" srcId="{8C343502-056B-4D7D-A574-C7DE47D0CF68}" destId="{F1B0A8CF-0A95-4512-8994-830A6D48B7E8}" srcOrd="2" destOrd="0" parTransId="{D2EDE61F-6B49-4202-99A5-663833464337}" sibTransId="{5F9D0415-38E8-41F9-A538-F10ECF8B9178}"/>
    <dgm:cxn modelId="{58DBEE3F-21B1-4C97-934D-0B7B6012AB9C}" srcId="{8C343502-056B-4D7D-A574-C7DE47D0CF68}" destId="{952F5FBC-B6F2-4159-885D-DA877D25F2D6}" srcOrd="0" destOrd="0" parTransId="{117F6F9D-0536-4AE7-83C0-FE4B02AA4024}" sibTransId="{B7B77292-11A2-4487-8D99-AA57138AD992}"/>
    <dgm:cxn modelId="{EB22E3BC-275F-47FE-AA7A-DA853CBAB9E8}" type="presParOf" srcId="{7FAAD7DF-C44A-4A67-AE2C-3A9A2D8EC2C9}" destId="{435D395C-B04F-4EE4-B520-8A4A0FE346E2}" srcOrd="0" destOrd="0" presId="urn:microsoft.com/office/officeart/2005/8/layout/default"/>
    <dgm:cxn modelId="{6F7844F5-6733-4FFD-8A59-9210033FF14E}" type="presParOf" srcId="{7FAAD7DF-C44A-4A67-AE2C-3A9A2D8EC2C9}" destId="{1046153B-4547-4B8A-B2BF-DC648CA514E2}" srcOrd="1" destOrd="0" presId="urn:microsoft.com/office/officeart/2005/8/layout/default"/>
    <dgm:cxn modelId="{25019AD7-9528-4BC9-BE66-87428DB8AB08}" type="presParOf" srcId="{7FAAD7DF-C44A-4A67-AE2C-3A9A2D8EC2C9}" destId="{FDB8F52C-9F8B-430B-8D4C-451590CF1B39}" srcOrd="2" destOrd="0" presId="urn:microsoft.com/office/officeart/2005/8/layout/default"/>
    <dgm:cxn modelId="{4AAC61EA-854D-45A9-AF09-FA28BB19CAD5}" type="presParOf" srcId="{7FAAD7DF-C44A-4A67-AE2C-3A9A2D8EC2C9}" destId="{AD064E96-889F-4D03-9EA4-06D9FF916729}" srcOrd="3" destOrd="0" presId="urn:microsoft.com/office/officeart/2005/8/layout/default"/>
    <dgm:cxn modelId="{4BB7B6FE-AB28-4743-A28F-A94167A888E1}" type="presParOf" srcId="{7FAAD7DF-C44A-4A67-AE2C-3A9A2D8EC2C9}" destId="{65A431B4-1347-4E5F-93EA-4C7FD707CA4D}"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C8B17-0F2C-4722-9DB9-11D2BC00A880}">
      <dsp:nvSpPr>
        <dsp:cNvPr id="0" name=""/>
        <dsp:cNvSpPr/>
      </dsp:nvSpPr>
      <dsp:spPr>
        <a:xfrm>
          <a:off x="651509" y="0"/>
          <a:ext cx="7383780" cy="4191000"/>
        </a:xfrm>
        <a:prstGeom prst="rightArrow">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CDE4E719-6271-4F1F-80C1-01D371A95524}">
      <dsp:nvSpPr>
        <dsp:cNvPr id="0" name=""/>
        <dsp:cNvSpPr/>
      </dsp:nvSpPr>
      <dsp:spPr>
        <a:xfrm>
          <a:off x="3817" y="1257299"/>
          <a:ext cx="1669070" cy="1676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Theme 2: Law and DRR </a:t>
          </a:r>
          <a:endParaRPr lang="en-GB" sz="1800" kern="1200" dirty="0">
            <a:solidFill>
              <a:schemeClr val="tx1"/>
            </a:solidFill>
          </a:endParaRPr>
        </a:p>
      </dsp:txBody>
      <dsp:txXfrm>
        <a:off x="85294" y="1338776"/>
        <a:ext cx="1506116" cy="1513446"/>
      </dsp:txXfrm>
    </dsp:sp>
    <dsp:sp modelId="{3002D34B-66BA-4655-9772-987DABB96DF9}">
      <dsp:nvSpPr>
        <dsp:cNvPr id="0" name=""/>
        <dsp:cNvSpPr/>
      </dsp:nvSpPr>
      <dsp:spPr>
        <a:xfrm>
          <a:off x="1756341" y="1257299"/>
          <a:ext cx="1669070" cy="1676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Background, multi-country study, DRR checklist </a:t>
          </a:r>
          <a:endParaRPr lang="en-GB" sz="1800" kern="1200" dirty="0">
            <a:solidFill>
              <a:schemeClr val="tx1"/>
            </a:solidFill>
          </a:endParaRPr>
        </a:p>
      </dsp:txBody>
      <dsp:txXfrm>
        <a:off x="1837818" y="1338776"/>
        <a:ext cx="1506116" cy="1513446"/>
      </dsp:txXfrm>
    </dsp:sp>
    <dsp:sp modelId="{B000141A-882E-4161-835E-91F1D990296B}">
      <dsp:nvSpPr>
        <dsp:cNvPr id="0" name=""/>
        <dsp:cNvSpPr/>
      </dsp:nvSpPr>
      <dsp:spPr>
        <a:xfrm>
          <a:off x="3508864" y="1257299"/>
          <a:ext cx="1669070" cy="16764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Disaster Law developments in South East Asia and role of RCRC</a:t>
          </a:r>
          <a:endParaRPr lang="en-GB" sz="1800" kern="1200" dirty="0">
            <a:solidFill>
              <a:schemeClr val="tx1"/>
            </a:solidFill>
          </a:endParaRPr>
        </a:p>
      </dsp:txBody>
      <dsp:txXfrm>
        <a:off x="3590341" y="1338776"/>
        <a:ext cx="1506116" cy="1513446"/>
      </dsp:txXfrm>
    </dsp:sp>
    <dsp:sp modelId="{54D354C5-51EF-4D0F-A4B0-AF19C0F0B0ED}">
      <dsp:nvSpPr>
        <dsp:cNvPr id="0" name=""/>
        <dsp:cNvSpPr/>
      </dsp:nvSpPr>
      <dsp:spPr>
        <a:xfrm>
          <a:off x="5261388" y="1257299"/>
          <a:ext cx="1669070" cy="16764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Country case study: Indonesia</a:t>
          </a:r>
          <a:endParaRPr lang="en-GB" sz="1800" kern="1200" dirty="0">
            <a:solidFill>
              <a:schemeClr val="tx1"/>
            </a:solidFill>
          </a:endParaRPr>
        </a:p>
      </dsp:txBody>
      <dsp:txXfrm>
        <a:off x="5342865" y="1338776"/>
        <a:ext cx="1506116" cy="1513446"/>
      </dsp:txXfrm>
    </dsp:sp>
    <dsp:sp modelId="{DDCC0557-4097-414A-B0D5-93C21782D2CA}">
      <dsp:nvSpPr>
        <dsp:cNvPr id="0" name=""/>
        <dsp:cNvSpPr/>
      </dsp:nvSpPr>
      <dsp:spPr>
        <a:xfrm>
          <a:off x="7013912" y="1257299"/>
          <a:ext cx="1669070" cy="16764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Wrap up, questions, comments</a:t>
          </a:r>
          <a:endParaRPr lang="en-GB" sz="1800" kern="1200" dirty="0">
            <a:solidFill>
              <a:schemeClr val="tx1"/>
            </a:solidFill>
          </a:endParaRPr>
        </a:p>
      </dsp:txBody>
      <dsp:txXfrm>
        <a:off x="7095389" y="1338776"/>
        <a:ext cx="1506116" cy="15134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8F7F7-28C1-4D16-8972-4AE23EF8B4C8}">
      <dsp:nvSpPr>
        <dsp:cNvPr id="0" name=""/>
        <dsp:cNvSpPr/>
      </dsp:nvSpPr>
      <dsp:spPr>
        <a:xfrm>
          <a:off x="3260199" y="2109578"/>
          <a:ext cx="2014001" cy="2014001"/>
        </a:xfrm>
        <a:prstGeom prst="ellipse">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en-AU" sz="4800" kern="1200" dirty="0" smtClean="0"/>
            <a:t>DRM law</a:t>
          </a:r>
          <a:endParaRPr lang="en-GB" sz="4800" kern="1200" dirty="0"/>
        </a:p>
      </dsp:txBody>
      <dsp:txXfrm>
        <a:off x="3555143" y="2404522"/>
        <a:ext cx="1424113" cy="1424113"/>
      </dsp:txXfrm>
    </dsp:sp>
    <dsp:sp modelId="{B4E125CA-0294-4183-867C-00DC6D504A1F}">
      <dsp:nvSpPr>
        <dsp:cNvPr id="0" name=""/>
        <dsp:cNvSpPr/>
      </dsp:nvSpPr>
      <dsp:spPr>
        <a:xfrm rot="11700000">
          <a:off x="1736092" y="2352292"/>
          <a:ext cx="1499661" cy="573990"/>
        </a:xfrm>
        <a:prstGeom prst="lef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571EBEF-3FD1-429B-AE16-60EEEDC544EE}">
      <dsp:nvSpPr>
        <dsp:cNvPr id="0" name=""/>
        <dsp:cNvSpPr/>
      </dsp:nvSpPr>
      <dsp:spPr>
        <a:xfrm>
          <a:off x="804991" y="1679896"/>
          <a:ext cx="1913301" cy="1530641"/>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rtl="0">
            <a:lnSpc>
              <a:spcPct val="90000"/>
            </a:lnSpc>
            <a:spcBef>
              <a:spcPct val="0"/>
            </a:spcBef>
            <a:spcAft>
              <a:spcPct val="35000"/>
            </a:spcAft>
          </a:pPr>
          <a:r>
            <a:rPr lang="en-US" sz="2000" kern="1200" dirty="0" smtClean="0"/>
            <a:t>DRR as a priority in law and policies</a:t>
          </a:r>
        </a:p>
      </dsp:txBody>
      <dsp:txXfrm>
        <a:off x="849822" y="1724727"/>
        <a:ext cx="1823639" cy="1440979"/>
      </dsp:txXfrm>
    </dsp:sp>
    <dsp:sp modelId="{22CA6D5A-E84D-416D-A6DF-C4CD102647C8}">
      <dsp:nvSpPr>
        <dsp:cNvPr id="0" name=""/>
        <dsp:cNvSpPr/>
      </dsp:nvSpPr>
      <dsp:spPr>
        <a:xfrm rot="14700000">
          <a:off x="2738013" y="1158250"/>
          <a:ext cx="1499661" cy="573990"/>
        </a:xfrm>
        <a:prstGeom prst="leftArrow">
          <a:avLst>
            <a:gd name="adj1" fmla="val 60000"/>
            <a:gd name="adj2" fmla="val 50000"/>
          </a:avLst>
        </a:prstGeom>
        <a:solidFill>
          <a:schemeClr val="accent3">
            <a:hueOff val="3750088"/>
            <a:satOff val="-5627"/>
            <a:lumOff val="-915"/>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2DB610C-FDF4-4BA4-9FBE-D1D05BB3843F}">
      <dsp:nvSpPr>
        <dsp:cNvPr id="0" name=""/>
        <dsp:cNvSpPr/>
      </dsp:nvSpPr>
      <dsp:spPr>
        <a:xfrm>
          <a:off x="2214301" y="347"/>
          <a:ext cx="1913301" cy="1530641"/>
        </a:xfrm>
        <a:prstGeom prst="roundRect">
          <a:avLst>
            <a:gd name="adj" fmla="val 10000"/>
          </a:avLst>
        </a:prstGeom>
        <a:solidFill>
          <a:schemeClr val="accent3">
            <a:hueOff val="3750088"/>
            <a:satOff val="-5627"/>
            <a:lumOff val="-9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rtl="0">
            <a:lnSpc>
              <a:spcPct val="90000"/>
            </a:lnSpc>
            <a:spcBef>
              <a:spcPct val="0"/>
            </a:spcBef>
            <a:spcAft>
              <a:spcPct val="35000"/>
            </a:spcAft>
          </a:pPr>
          <a:r>
            <a:rPr lang="en-US" sz="2000" kern="1200" dirty="0" smtClean="0"/>
            <a:t>Define roles and responsibilities at different levels </a:t>
          </a:r>
        </a:p>
      </dsp:txBody>
      <dsp:txXfrm>
        <a:off x="2259132" y="45178"/>
        <a:ext cx="1823639" cy="1440979"/>
      </dsp:txXfrm>
    </dsp:sp>
    <dsp:sp modelId="{6D5DC240-3759-419A-B173-DBE33167CBA0}">
      <dsp:nvSpPr>
        <dsp:cNvPr id="0" name=""/>
        <dsp:cNvSpPr/>
      </dsp:nvSpPr>
      <dsp:spPr>
        <a:xfrm rot="17700000">
          <a:off x="4296725" y="1158250"/>
          <a:ext cx="1499661" cy="573990"/>
        </a:xfrm>
        <a:prstGeom prst="leftArrow">
          <a:avLst>
            <a:gd name="adj1" fmla="val 60000"/>
            <a:gd name="adj2" fmla="val 50000"/>
          </a:avLst>
        </a:prstGeom>
        <a:solidFill>
          <a:schemeClr val="accent3">
            <a:hueOff val="7500176"/>
            <a:satOff val="-11253"/>
            <a:lumOff val="-183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4D54994-2BAE-465C-9AAF-2915A68C7868}">
      <dsp:nvSpPr>
        <dsp:cNvPr id="0" name=""/>
        <dsp:cNvSpPr/>
      </dsp:nvSpPr>
      <dsp:spPr>
        <a:xfrm>
          <a:off x="4406797" y="347"/>
          <a:ext cx="1913301" cy="1530641"/>
        </a:xfrm>
        <a:prstGeom prst="roundRect">
          <a:avLst>
            <a:gd name="adj" fmla="val 10000"/>
          </a:avLst>
        </a:prstGeom>
        <a:solidFill>
          <a:schemeClr val="accent3">
            <a:hueOff val="7500176"/>
            <a:satOff val="-11253"/>
            <a:lumOff val="-183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rtl="0">
            <a:lnSpc>
              <a:spcPct val="90000"/>
            </a:lnSpc>
            <a:spcBef>
              <a:spcPct val="0"/>
            </a:spcBef>
            <a:spcAft>
              <a:spcPct val="35000"/>
            </a:spcAft>
          </a:pPr>
          <a:r>
            <a:rPr lang="en-US" sz="2000" kern="1200" dirty="0" smtClean="0"/>
            <a:t>Provide budget allocation for DRR</a:t>
          </a:r>
        </a:p>
      </dsp:txBody>
      <dsp:txXfrm>
        <a:off x="4451628" y="45178"/>
        <a:ext cx="1823639" cy="1440979"/>
      </dsp:txXfrm>
    </dsp:sp>
    <dsp:sp modelId="{340720A3-1FEC-4DDE-960B-D374B7CB95BD}">
      <dsp:nvSpPr>
        <dsp:cNvPr id="0" name=""/>
        <dsp:cNvSpPr/>
      </dsp:nvSpPr>
      <dsp:spPr>
        <a:xfrm rot="20700000">
          <a:off x="5298646" y="2352292"/>
          <a:ext cx="1499661" cy="573990"/>
        </a:xfrm>
        <a:prstGeom prst="leftArrow">
          <a:avLst>
            <a:gd name="adj1" fmla="val 60000"/>
            <a:gd name="adj2" fmla="val 50000"/>
          </a:avLst>
        </a:prstGeom>
        <a:solidFill>
          <a:schemeClr val="accent3">
            <a:hueOff val="11250264"/>
            <a:satOff val="-16880"/>
            <a:lumOff val="-2745"/>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1328F27-56E4-45BC-9A9B-2BCBFEFFAF3B}">
      <dsp:nvSpPr>
        <dsp:cNvPr id="0" name=""/>
        <dsp:cNvSpPr/>
      </dsp:nvSpPr>
      <dsp:spPr>
        <a:xfrm>
          <a:off x="5816106" y="1679896"/>
          <a:ext cx="1913301" cy="1530641"/>
        </a:xfrm>
        <a:prstGeom prst="roundRect">
          <a:avLst>
            <a:gd name="adj" fmla="val 10000"/>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rtl="0">
            <a:lnSpc>
              <a:spcPct val="90000"/>
            </a:lnSpc>
            <a:spcBef>
              <a:spcPct val="0"/>
            </a:spcBef>
            <a:spcAft>
              <a:spcPct val="35000"/>
            </a:spcAft>
          </a:pPr>
          <a:r>
            <a:rPr lang="en-US" sz="2000" kern="1200" dirty="0" smtClean="0"/>
            <a:t>Support DRR education and awareness</a:t>
          </a:r>
          <a:endParaRPr lang="en-GB" sz="2000" kern="1200" dirty="0"/>
        </a:p>
      </dsp:txBody>
      <dsp:txXfrm>
        <a:off x="5860937" y="1724727"/>
        <a:ext cx="1823639" cy="14409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A2606-EC87-4448-9949-CBBAA0B5EDDA}">
      <dsp:nvSpPr>
        <dsp:cNvPr id="0" name=""/>
        <dsp:cNvSpPr/>
      </dsp:nvSpPr>
      <dsp:spPr>
        <a:xfrm>
          <a:off x="65860" y="0"/>
          <a:ext cx="1623246" cy="419100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Building codes</a:t>
          </a:r>
          <a:endParaRPr lang="en-GB" sz="1800" kern="1200" dirty="0">
            <a:solidFill>
              <a:srgbClr val="000000"/>
            </a:solidFill>
          </a:endParaRPr>
        </a:p>
      </dsp:txBody>
      <dsp:txXfrm>
        <a:off x="65860" y="1676399"/>
        <a:ext cx="1623246" cy="1676400"/>
      </dsp:txXfrm>
    </dsp:sp>
    <dsp:sp modelId="{5A59BD23-0A4A-43D5-9260-EA50AC6E07BA}">
      <dsp:nvSpPr>
        <dsp:cNvPr id="0" name=""/>
        <dsp:cNvSpPr/>
      </dsp:nvSpPr>
      <dsp:spPr>
        <a:xfrm>
          <a:off x="273515" y="200228"/>
          <a:ext cx="1223971" cy="139560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B650ECF5-B5E4-489F-98BB-2AD72B807437}">
      <dsp:nvSpPr>
        <dsp:cNvPr id="0" name=""/>
        <dsp:cNvSpPr/>
      </dsp:nvSpPr>
      <dsp:spPr>
        <a:xfrm>
          <a:off x="1696698" y="0"/>
          <a:ext cx="1528831" cy="4191000"/>
        </a:xfrm>
        <a:prstGeom prst="roundRect">
          <a:avLst>
            <a:gd name="adj" fmla="val 10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Land Use planning</a:t>
          </a:r>
          <a:endParaRPr lang="en-GB" sz="1800" kern="1200" dirty="0">
            <a:solidFill>
              <a:srgbClr val="000000"/>
            </a:solidFill>
          </a:endParaRPr>
        </a:p>
      </dsp:txBody>
      <dsp:txXfrm>
        <a:off x="1696698" y="1676399"/>
        <a:ext cx="1528831" cy="1676400"/>
      </dsp:txXfrm>
    </dsp:sp>
    <dsp:sp modelId="{3F501B2C-00E4-4183-ACE3-DC21637D1670}">
      <dsp:nvSpPr>
        <dsp:cNvPr id="0" name=""/>
        <dsp:cNvSpPr/>
      </dsp:nvSpPr>
      <dsp:spPr>
        <a:xfrm>
          <a:off x="1817969" y="207931"/>
          <a:ext cx="1223971" cy="139560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D45354A2-FE18-43DD-B12F-A97CCCB09EBD}">
      <dsp:nvSpPr>
        <dsp:cNvPr id="0" name=""/>
        <dsp:cNvSpPr/>
      </dsp:nvSpPr>
      <dsp:spPr>
        <a:xfrm>
          <a:off x="3193524" y="0"/>
          <a:ext cx="1573910" cy="4191000"/>
        </a:xfrm>
        <a:prstGeom prst="roundRect">
          <a:avLst>
            <a:gd name="adj" fmla="val 1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Environment</a:t>
          </a:r>
          <a:endParaRPr lang="en-GB" sz="1800" kern="1200" dirty="0">
            <a:solidFill>
              <a:srgbClr val="000000"/>
            </a:solidFill>
          </a:endParaRPr>
        </a:p>
      </dsp:txBody>
      <dsp:txXfrm>
        <a:off x="3193524" y="1676399"/>
        <a:ext cx="1573910" cy="1676400"/>
      </dsp:txXfrm>
    </dsp:sp>
    <dsp:sp modelId="{EF8A5B32-F6DD-4599-8ED3-4839B9BE2003}">
      <dsp:nvSpPr>
        <dsp:cNvPr id="0" name=""/>
        <dsp:cNvSpPr/>
      </dsp:nvSpPr>
      <dsp:spPr>
        <a:xfrm>
          <a:off x="3408403" y="207931"/>
          <a:ext cx="1223971" cy="139560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85F4ECE0-4DB4-430A-BFDA-1407E7DBF060}">
      <dsp:nvSpPr>
        <dsp:cNvPr id="0" name=""/>
        <dsp:cNvSpPr/>
      </dsp:nvSpPr>
      <dsp:spPr>
        <a:xfrm>
          <a:off x="4798268" y="0"/>
          <a:ext cx="1541904" cy="4191000"/>
        </a:xfrm>
        <a:prstGeom prst="roundRect">
          <a:avLst>
            <a:gd name="adj" fmla="val 10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Climate change adaptation </a:t>
          </a:r>
          <a:endParaRPr lang="en-GB" sz="1800" kern="1200" dirty="0">
            <a:solidFill>
              <a:srgbClr val="000000"/>
            </a:solidFill>
          </a:endParaRPr>
        </a:p>
      </dsp:txBody>
      <dsp:txXfrm>
        <a:off x="4798268" y="1676399"/>
        <a:ext cx="1541904" cy="1676400"/>
      </dsp:txXfrm>
    </dsp:sp>
    <dsp:sp modelId="{D7A541D3-47F2-4627-8FA6-C33262EDBE73}">
      <dsp:nvSpPr>
        <dsp:cNvPr id="0" name=""/>
        <dsp:cNvSpPr/>
      </dsp:nvSpPr>
      <dsp:spPr>
        <a:xfrm>
          <a:off x="5005373" y="207931"/>
          <a:ext cx="1223971" cy="1395603"/>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237C73DA-6AE2-4A48-8747-5476F4FDC2FC}">
      <dsp:nvSpPr>
        <dsp:cNvPr id="0" name=""/>
        <dsp:cNvSpPr/>
      </dsp:nvSpPr>
      <dsp:spPr>
        <a:xfrm>
          <a:off x="6356722" y="0"/>
          <a:ext cx="1494195" cy="4191000"/>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00"/>
              </a:solidFill>
            </a:rPr>
            <a:t>Education</a:t>
          </a:r>
          <a:endParaRPr lang="en-GB" sz="1600" kern="1200" dirty="0">
            <a:solidFill>
              <a:srgbClr val="000000"/>
            </a:solidFill>
          </a:endParaRPr>
        </a:p>
      </dsp:txBody>
      <dsp:txXfrm>
        <a:off x="6356722" y="1676399"/>
        <a:ext cx="1494195" cy="1676400"/>
      </dsp:txXfrm>
    </dsp:sp>
    <dsp:sp modelId="{35F67FC9-E517-48F9-8DB5-5885B650F425}">
      <dsp:nvSpPr>
        <dsp:cNvPr id="0" name=""/>
        <dsp:cNvSpPr/>
      </dsp:nvSpPr>
      <dsp:spPr>
        <a:xfrm>
          <a:off x="6439110" y="237658"/>
          <a:ext cx="1223971" cy="1395603"/>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6000" r="-6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2248503C-F755-4801-B6D6-59C042D2043E}">
      <dsp:nvSpPr>
        <dsp:cNvPr id="0" name=""/>
        <dsp:cNvSpPr/>
      </dsp:nvSpPr>
      <dsp:spPr>
        <a:xfrm>
          <a:off x="565608" y="2845940"/>
          <a:ext cx="6863719" cy="1221862"/>
        </a:xfrm>
        <a:prstGeom prst="leftRightArrow">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dirty="0">
                <a:latin typeface="Arial" charset="0"/>
                <a:cs typeface="Arial" charset="0"/>
              </a:defRPr>
            </a:lvl1pPr>
          </a:lstStyle>
          <a:p>
            <a:pPr>
              <a:defRPr/>
            </a:pPr>
            <a:endParaRPr lang="en-GB"/>
          </a:p>
        </p:txBody>
      </p:sp>
      <p:sp>
        <p:nvSpPr>
          <p:cNvPr id="3" name="Date Placeholder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atin typeface="Arial" charset="0"/>
                <a:cs typeface="Arial" charset="0"/>
              </a:defRPr>
            </a:lvl1pPr>
          </a:lstStyle>
          <a:p>
            <a:pPr>
              <a:defRPr/>
            </a:pPr>
            <a:fld id="{973485CA-AED5-4C4E-8B36-B5C5455719D3}" type="datetimeFigureOut">
              <a:rPr lang="en-US"/>
              <a:pPr>
                <a:defRPr/>
              </a:pPr>
              <a:t>5/26/2016</a:t>
            </a:fld>
            <a:endParaRPr lang="en-GB" dirty="0"/>
          </a:p>
        </p:txBody>
      </p:sp>
      <p:sp>
        <p:nvSpPr>
          <p:cNvPr id="4" name="Footer Placeholder 3"/>
          <p:cNvSpPr>
            <a:spLocks noGrp="1"/>
          </p:cNvSpPr>
          <p:nvPr>
            <p:ph type="ftr" sz="quarter" idx="2"/>
          </p:nvPr>
        </p:nvSpPr>
        <p:spPr>
          <a:xfrm>
            <a:off x="0" y="9429671"/>
            <a:ext cx="2946400" cy="496966"/>
          </a:xfrm>
          <a:prstGeom prst="rect">
            <a:avLst/>
          </a:prstGeom>
        </p:spPr>
        <p:txBody>
          <a:bodyPr vert="horz" lIns="91440" tIns="45720" rIns="91440" bIns="45720" rtlCol="0" anchor="b"/>
          <a:lstStyle>
            <a:lvl1pPr algn="l">
              <a:defRPr sz="1200" dirty="0">
                <a:latin typeface="Arial" charset="0"/>
                <a:cs typeface="Arial" charset="0"/>
              </a:defRPr>
            </a:lvl1pPr>
          </a:lstStyle>
          <a:p>
            <a:pPr>
              <a:defRPr/>
            </a:pPr>
            <a:endParaRPr lang="en-GB"/>
          </a:p>
        </p:txBody>
      </p:sp>
      <p:sp>
        <p:nvSpPr>
          <p:cNvPr id="5" name="Slide Number Placeholder 4"/>
          <p:cNvSpPr>
            <a:spLocks noGrp="1"/>
          </p:cNvSpPr>
          <p:nvPr>
            <p:ph type="sldNum" sz="quarter" idx="3"/>
          </p:nvPr>
        </p:nvSpPr>
        <p:spPr>
          <a:xfrm>
            <a:off x="3849688" y="9429671"/>
            <a:ext cx="2946400" cy="496966"/>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67FE0F2A-899D-4597-8248-1593C47BC147}" type="slidenum">
              <a:rPr lang="en-GB"/>
              <a:pPr>
                <a:defRPr/>
              </a:pPr>
              <a:t>‹#›</a:t>
            </a:fld>
            <a:endParaRPr lang="en-GB" dirty="0"/>
          </a:p>
        </p:txBody>
      </p:sp>
    </p:spTree>
    <p:extLst>
      <p:ext uri="{BB962C8B-B14F-4D97-AF65-F5344CB8AC3E}">
        <p14:creationId xmlns:p14="http://schemas.microsoft.com/office/powerpoint/2010/main" val="2608616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dirty="0">
                <a:latin typeface="Arial" charset="0"/>
                <a:cs typeface="Arial" charset="0"/>
              </a:defRPr>
            </a:lvl1pPr>
          </a:lstStyle>
          <a:p>
            <a:pPr>
              <a:defRPr/>
            </a:pPr>
            <a:endParaRPr lang="en-GB"/>
          </a:p>
        </p:txBody>
      </p:sp>
      <p:sp>
        <p:nvSpPr>
          <p:cNvPr id="3" name="Date Placeholder 2"/>
          <p:cNvSpPr>
            <a:spLocks noGrp="1"/>
          </p:cNvSpPr>
          <p:nvPr>
            <p:ph type="dt" idx="1"/>
          </p:nvPr>
        </p:nvSpPr>
        <p:spPr>
          <a:xfrm>
            <a:off x="3849688" y="0"/>
            <a:ext cx="2946400" cy="496967"/>
          </a:xfrm>
          <a:prstGeom prst="rect">
            <a:avLst/>
          </a:prstGeom>
        </p:spPr>
        <p:txBody>
          <a:bodyPr vert="horz" lIns="91440" tIns="45720" rIns="91440" bIns="45720" rtlCol="0"/>
          <a:lstStyle>
            <a:lvl1pPr algn="r">
              <a:defRPr sz="1200">
                <a:latin typeface="Arial" charset="0"/>
                <a:cs typeface="Arial" charset="0"/>
              </a:defRPr>
            </a:lvl1pPr>
          </a:lstStyle>
          <a:p>
            <a:pPr>
              <a:defRPr/>
            </a:pPr>
            <a:fld id="{6ADB59DC-DCFB-4061-95F7-30FCF589EDFD}" type="datetimeFigureOut">
              <a:rPr lang="en-US"/>
              <a:pPr>
                <a:defRPr/>
              </a:pPr>
              <a:t>5/26/2016</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450" y="4715630"/>
            <a:ext cx="5438775" cy="4467939"/>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29671"/>
            <a:ext cx="2946400" cy="496966"/>
          </a:xfrm>
          <a:prstGeom prst="rect">
            <a:avLst/>
          </a:prstGeom>
        </p:spPr>
        <p:txBody>
          <a:bodyPr vert="horz" lIns="91440" tIns="45720" rIns="91440" bIns="45720" rtlCol="0" anchor="b"/>
          <a:lstStyle>
            <a:lvl1pPr algn="l">
              <a:defRPr sz="1200" dirty="0">
                <a:latin typeface="Arial" charset="0"/>
                <a:cs typeface="Arial" charset="0"/>
              </a:defRPr>
            </a:lvl1pPr>
          </a:lstStyle>
          <a:p>
            <a:pPr>
              <a:defRPr/>
            </a:pPr>
            <a:endParaRPr lang="en-GB"/>
          </a:p>
        </p:txBody>
      </p:sp>
      <p:sp>
        <p:nvSpPr>
          <p:cNvPr id="7" name="Slide Number Placeholder 6"/>
          <p:cNvSpPr>
            <a:spLocks noGrp="1"/>
          </p:cNvSpPr>
          <p:nvPr>
            <p:ph type="sldNum" sz="quarter" idx="5"/>
          </p:nvPr>
        </p:nvSpPr>
        <p:spPr>
          <a:xfrm>
            <a:off x="3849688" y="9429671"/>
            <a:ext cx="2946400" cy="496966"/>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494305BC-BB86-4435-8CC6-85CE885D3E8B}" type="slidenum">
              <a:rPr lang="en-GB"/>
              <a:pPr>
                <a:defRPr/>
              </a:pPr>
              <a:t>‹#›</a:t>
            </a:fld>
            <a:endParaRPr lang="en-GB" dirty="0"/>
          </a:p>
        </p:txBody>
      </p:sp>
    </p:spTree>
    <p:extLst>
      <p:ext uri="{BB962C8B-B14F-4D97-AF65-F5344CB8AC3E}">
        <p14:creationId xmlns:p14="http://schemas.microsoft.com/office/powerpoint/2010/main" val="39865736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94305BC-BB86-4435-8CC6-85CE885D3E8B}" type="slidenum">
              <a:rPr lang="en-GB" smtClean="0"/>
              <a:pPr>
                <a:defRPr/>
              </a:pPr>
              <a:t>1</a:t>
            </a:fld>
            <a:endParaRPr lang="en-GB" dirty="0"/>
          </a:p>
        </p:txBody>
      </p:sp>
    </p:spTree>
    <p:extLst>
      <p:ext uri="{BB962C8B-B14F-4D97-AF65-F5344CB8AC3E}">
        <p14:creationId xmlns:p14="http://schemas.microsoft.com/office/powerpoint/2010/main" val="1891546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2015, a new</a:t>
            </a:r>
            <a:r>
              <a:rPr lang="en-GB" baseline="0" dirty="0" smtClean="0"/>
              <a:t> tool was adopted which is designed to help law makers, NDMOS, the RCRC and DRR practitioners ensure that their national legal frameworks adequately address DRR considerations, including issues around the engagement of different actors (e.g. from communities to the private sector); ensuring that budget and resources are allocated for DRR within the relevant financing mechanisms; and ensuring that laws for DRR address gender and diversity considerations and that this is mainstreamed through the relevant sectoral laws.   See other key points on the slide. </a:t>
            </a:r>
            <a:endParaRPr lang="en-GB" dirty="0"/>
          </a:p>
        </p:txBody>
      </p:sp>
      <p:sp>
        <p:nvSpPr>
          <p:cNvPr id="4" name="Slide Number Placeholder 3"/>
          <p:cNvSpPr>
            <a:spLocks noGrp="1"/>
          </p:cNvSpPr>
          <p:nvPr>
            <p:ph type="sldNum" sz="quarter" idx="10"/>
          </p:nvPr>
        </p:nvSpPr>
        <p:spPr/>
        <p:txBody>
          <a:bodyPr/>
          <a:lstStyle/>
          <a:p>
            <a:pPr>
              <a:defRPr/>
            </a:pPr>
            <a:fld id="{494305BC-BB86-4435-8CC6-85CE885D3E8B}" type="slidenum">
              <a:rPr lang="en-GB" smtClean="0"/>
              <a:pPr>
                <a:defRPr/>
              </a:pPr>
              <a:t>10</a:t>
            </a:fld>
            <a:endParaRPr lang="en-GB" dirty="0"/>
          </a:p>
        </p:txBody>
      </p:sp>
    </p:spTree>
    <p:extLst>
      <p:ext uri="{BB962C8B-B14F-4D97-AF65-F5344CB8AC3E}">
        <p14:creationId xmlns:p14="http://schemas.microsoft.com/office/powerpoint/2010/main" val="2594295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a:t>
            </a:r>
            <a:r>
              <a:rPr lang="en-GB" baseline="0" dirty="0" smtClean="0"/>
              <a:t> just to make sure everyone is still awake, I have a quick true or false question for you!! </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latin typeface="Arial" charset="0"/>
                <a:cs typeface="Arial" charset="0"/>
              </a:rPr>
              <a:t>If you have a good disaster management law, your legal framework for DRR is complete??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dirty="0" smtClean="0">
              <a:latin typeface="Arial" charset="0"/>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latin typeface="Arial" charset="0"/>
                <a:cs typeface="Arial" charset="0"/>
              </a:rPr>
              <a:t>FALSE!! As I was just explaining, when it comes to DRR,</a:t>
            </a:r>
            <a:r>
              <a:rPr lang="en-AU" baseline="0" dirty="0" smtClean="0">
                <a:latin typeface="Arial" charset="0"/>
                <a:cs typeface="Arial" charset="0"/>
              </a:rPr>
              <a:t> it goes beyond having a good disaster management law. DRR is much broader in scope, and we must also consider the relevant </a:t>
            </a:r>
            <a:r>
              <a:rPr lang="en-AU" b="1" baseline="0" dirty="0" smtClean="0">
                <a:latin typeface="Arial" charset="0"/>
                <a:cs typeface="Arial" charset="0"/>
              </a:rPr>
              <a:t>sectoral laws</a:t>
            </a:r>
            <a:r>
              <a:rPr lang="en-AU" b="0" baseline="0" dirty="0" smtClean="0">
                <a:latin typeface="Arial" charset="0"/>
                <a:cs typeface="Arial" charset="0"/>
              </a:rPr>
              <a:t> to make sure we have a good framework for DRR in place at the national level.  </a:t>
            </a:r>
            <a:endParaRPr lang="en-GB" dirty="0" smtClean="0">
              <a:latin typeface="Arial" charset="0"/>
              <a:cs typeface="Arial" charset="0"/>
            </a:endParaRPr>
          </a:p>
          <a:p>
            <a:endParaRPr lang="en-GB" dirty="0"/>
          </a:p>
        </p:txBody>
      </p:sp>
      <p:sp>
        <p:nvSpPr>
          <p:cNvPr id="4" name="Slide Number Placeholder 3"/>
          <p:cNvSpPr>
            <a:spLocks noGrp="1"/>
          </p:cNvSpPr>
          <p:nvPr>
            <p:ph type="sldNum" sz="quarter" idx="10"/>
          </p:nvPr>
        </p:nvSpPr>
        <p:spPr/>
        <p:txBody>
          <a:bodyPr/>
          <a:lstStyle/>
          <a:p>
            <a:fld id="{3D20071E-44F8-43FA-82F4-112AB7758726}" type="slidenum">
              <a:rPr lang="en-GB" smtClean="0"/>
              <a:t>11</a:t>
            </a:fld>
            <a:endParaRPr lang="en-GB"/>
          </a:p>
        </p:txBody>
      </p:sp>
    </p:spTree>
    <p:extLst>
      <p:ext uri="{BB962C8B-B14F-4D97-AF65-F5344CB8AC3E}">
        <p14:creationId xmlns:p14="http://schemas.microsoft.com/office/powerpoint/2010/main" val="2582687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Before moving on to the final part of the disaster</a:t>
            </a:r>
            <a:r>
              <a:rPr lang="en-GB" baseline="0" dirty="0" smtClean="0"/>
              <a:t> law session, I’d like to leave you with some key points to remember about law and DRR (see slide!). </a:t>
            </a:r>
            <a:endParaRPr lang="en-GB" dirty="0"/>
          </a:p>
        </p:txBody>
      </p:sp>
      <p:sp>
        <p:nvSpPr>
          <p:cNvPr id="4" name="Slide Number Placeholder 3"/>
          <p:cNvSpPr>
            <a:spLocks noGrp="1"/>
          </p:cNvSpPr>
          <p:nvPr>
            <p:ph type="sldNum" sz="quarter" idx="10"/>
          </p:nvPr>
        </p:nvSpPr>
        <p:spPr/>
        <p:txBody>
          <a:bodyPr/>
          <a:lstStyle/>
          <a:p>
            <a:fld id="{3D20071E-44F8-43FA-82F4-112AB7758726}" type="slidenum">
              <a:rPr lang="en-GB" smtClean="0"/>
              <a:t>12</a:t>
            </a:fld>
            <a:endParaRPr lang="en-GB"/>
          </a:p>
        </p:txBody>
      </p:sp>
    </p:spTree>
    <p:extLst>
      <p:ext uri="{BB962C8B-B14F-4D97-AF65-F5344CB8AC3E}">
        <p14:creationId xmlns:p14="http://schemas.microsoft.com/office/powerpoint/2010/main" val="473802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a:t>
            </a:r>
            <a:r>
              <a:rPr lang="en-GB" baseline="0" dirty="0" smtClean="0"/>
              <a:t> if you and your NDMOS are looking at revising or drafting a new law or policy relevant to DRM than the IFRC and our national society’s are ready to help! We have been working very actively in South East Asia and Asia Pacific for over 10 years and provide technical assistance, advocacy support as well as research and capacity building to governments, RCRC Societies and key partners including UN Agencies and regional organizations like ASEAN. </a:t>
            </a:r>
            <a:endParaRPr lang="en-GB" dirty="0"/>
          </a:p>
        </p:txBody>
      </p:sp>
      <p:sp>
        <p:nvSpPr>
          <p:cNvPr id="4" name="Slide Number Placeholder 3"/>
          <p:cNvSpPr>
            <a:spLocks noGrp="1"/>
          </p:cNvSpPr>
          <p:nvPr>
            <p:ph type="sldNum" sz="quarter" idx="10"/>
          </p:nvPr>
        </p:nvSpPr>
        <p:spPr/>
        <p:txBody>
          <a:bodyPr/>
          <a:lstStyle/>
          <a:p>
            <a:pPr>
              <a:defRPr/>
            </a:pPr>
            <a:fld id="{494305BC-BB86-4435-8CC6-85CE885D3E8B}" type="slidenum">
              <a:rPr lang="en-GB" smtClean="0"/>
              <a:pPr>
                <a:defRPr/>
              </a:pPr>
              <a:t>13</a:t>
            </a:fld>
            <a:endParaRPr lang="en-GB" dirty="0"/>
          </a:p>
        </p:txBody>
      </p:sp>
    </p:spTree>
    <p:extLst>
      <p:ext uri="{BB962C8B-B14F-4D97-AF65-F5344CB8AC3E}">
        <p14:creationId xmlns:p14="http://schemas.microsoft.com/office/powerpoint/2010/main" val="1686117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a:defRPr/>
            </a:pPr>
            <a:r>
              <a:rPr lang="en-GB" dirty="0" smtClean="0"/>
              <a:t>We have seen A LOT of progress in SEA in</a:t>
            </a:r>
            <a:r>
              <a:rPr lang="en-GB" baseline="0" dirty="0" smtClean="0"/>
              <a:t> particular.  Here is a diagram to give you some key examples from the most active countries in SEA.  More and more countries are also looking to SEA as an exemplar in disaster law developments, and we have facilitated learning exchanges between ASEAN member states (e.g. Laos and Vietnam) and even further abroad (e.g. Vietnam and DPRK).</a:t>
            </a:r>
          </a:p>
          <a:p>
            <a:pPr>
              <a:defRPr/>
            </a:pPr>
            <a:endParaRPr lang="en-GB" baseline="0" dirty="0" smtClean="0"/>
          </a:p>
          <a:p>
            <a:pPr>
              <a:defRPr/>
            </a:pPr>
            <a:r>
              <a:rPr lang="en-GB" baseline="0" dirty="0" smtClean="0"/>
              <a:t>Please read examples from the slide.  In many of these countries, the NS and IFRC have been actively involved in the development of disaster law and associated rules and regulations, many of which have adopted recommendations from the DL tools mentioned today (e.g. IDRL Guidelines, Model Act, DRR checklist etc.). </a:t>
            </a:r>
            <a:endParaRPr lang="en-GB"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60753C-23A5-40F5-A5F7-ECE362447377}" type="slidenum">
              <a:rPr lang="en-GB" altLang="en-US" smtClean="0">
                <a:latin typeface="Arial" charset="0"/>
              </a:rPr>
              <a:pPr eaLnBrk="1" hangingPunct="1">
                <a:spcBef>
                  <a:spcPct val="0"/>
                </a:spcBef>
              </a:pPr>
              <a:t>14</a:t>
            </a:fld>
            <a:endParaRPr lang="en-GB" alt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While these countries have been less active in DL, they have still</a:t>
            </a:r>
            <a:r>
              <a:rPr lang="en-GB" altLang="en-US" baseline="0" dirty="0" smtClean="0"/>
              <a:t> made progress and take part in regional initiatives (read examples on slide). </a:t>
            </a:r>
            <a:endParaRPr lang="en-GB"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712AD17-9FE8-419A-B353-F266B3C475B3}" type="slidenum">
              <a:rPr lang="en-GB" altLang="en-US" smtClean="0">
                <a:latin typeface="Arial" charset="0"/>
              </a:rPr>
              <a:pPr eaLnBrk="1" hangingPunct="1">
                <a:spcBef>
                  <a:spcPct val="0"/>
                </a:spcBef>
              </a:pPr>
              <a:t>15</a:t>
            </a:fld>
            <a:endParaRPr lang="en-GB" alt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0" dirty="0" smtClean="0"/>
              <a:t>Before</a:t>
            </a:r>
            <a:r>
              <a:rPr lang="en-GB" altLang="en-US" b="0" baseline="0" dirty="0" smtClean="0"/>
              <a:t> I finish I just want to highlight again how much SEA is a leader when it comes to disaster law! A lot of progress is being made in this region, both at the national and regional level! So I hope all of you have learnt something today, and let’s keep going!! </a:t>
            </a:r>
            <a:endParaRPr lang="en-GB" altLang="en-US" b="0"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323743B-0972-44E7-A5ED-A64BF8A5F1B6}" type="slidenum">
              <a:rPr lang="en-GB" altLang="en-US" smtClean="0">
                <a:latin typeface="Arial" charset="0"/>
              </a:rPr>
              <a:pPr eaLnBrk="1" hangingPunct="1">
                <a:spcBef>
                  <a:spcPct val="0"/>
                </a:spcBef>
              </a:pPr>
              <a:t>16</a:t>
            </a:fld>
            <a:endParaRPr lang="en-GB" alt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E04D731-3D81-4D9D-AE28-868BF4D43F6C}" type="slidenum">
              <a:rPr lang="en-GB" altLang="en-US" smtClean="0">
                <a:latin typeface="Arial" charset="0"/>
              </a:rPr>
              <a:pPr eaLnBrk="1" hangingPunct="1">
                <a:spcBef>
                  <a:spcPct val="0"/>
                </a:spcBef>
              </a:pPr>
              <a:t>17</a:t>
            </a:fld>
            <a:endParaRPr lang="en-GB" alt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B2BC602-0260-4F8D-A787-2BED72E04E23}" type="slidenum">
              <a:rPr lang="en-GB" smtClean="0">
                <a:latin typeface="Arial" pitchFamily="34" charset="0"/>
                <a:cs typeface="Arial" pitchFamily="34" charset="0"/>
              </a:rPr>
              <a:pPr/>
              <a:t>18</a:t>
            </a:fld>
            <a:endParaRPr lang="en-GB"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hope you all enjoyed the IDRL scenario</a:t>
            </a:r>
            <a:r>
              <a:rPr lang="en-GB" baseline="0" dirty="0" smtClean="0"/>
              <a:t> exercise.  We will now be moving on to the second main disaster law theme, and that is about ‘law and disaster risk reduction’.  During this session I will also give you a brief overview of some of the key progress made in Southeast Asia. We will then hear from Pak Arifin from PMI about the disaster law developments in Indonesia, which is a country that has taken great strides when it comes to disaster law. </a:t>
            </a:r>
            <a:endParaRPr lang="en-GB" dirty="0"/>
          </a:p>
        </p:txBody>
      </p:sp>
      <p:sp>
        <p:nvSpPr>
          <p:cNvPr id="4" name="Slide Number Placeholder 3"/>
          <p:cNvSpPr>
            <a:spLocks noGrp="1"/>
          </p:cNvSpPr>
          <p:nvPr>
            <p:ph type="sldNum" sz="quarter" idx="10"/>
          </p:nvPr>
        </p:nvSpPr>
        <p:spPr/>
        <p:txBody>
          <a:bodyPr/>
          <a:lstStyle/>
          <a:p>
            <a:pPr>
              <a:defRPr/>
            </a:pPr>
            <a:fld id="{494305BC-BB86-4435-8CC6-85CE885D3E8B}" type="slidenum">
              <a:rPr lang="en-GB" smtClean="0"/>
              <a:pPr>
                <a:defRPr/>
              </a:pPr>
              <a:t>2</a:t>
            </a:fld>
            <a:endParaRPr lang="en-GB" dirty="0"/>
          </a:p>
        </p:txBody>
      </p:sp>
    </p:spTree>
    <p:extLst>
      <p:ext uri="{BB962C8B-B14F-4D97-AF65-F5344CB8AC3E}">
        <p14:creationId xmlns:p14="http://schemas.microsoft.com/office/powerpoint/2010/main" val="1421076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Now, some of you might be wondering</a:t>
            </a:r>
            <a:r>
              <a:rPr lang="en-GB" sz="1200" kern="1200" baseline="0" dirty="0" smtClean="0">
                <a:solidFill>
                  <a:schemeClr val="tx1"/>
                </a:solidFill>
                <a:effectLst/>
                <a:latin typeface="+mn-lt"/>
                <a:ea typeface="+mn-ea"/>
                <a:cs typeface="+mn-cs"/>
              </a:rPr>
              <a:t> why law and DRR is important? Well, experience highlights that legal frameworks for DRR, if implemented well, can and DO save lives. This example from Vietnam is quite significant, so I’d like to share it with you.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r>
              <a:rPr lang="en-AU" sz="1400" b="1" dirty="0" smtClean="0"/>
              <a:t>Vietnam: </a:t>
            </a:r>
            <a:endParaRPr lang="en-AU" sz="1400" dirty="0" smtClean="0"/>
          </a:p>
          <a:p>
            <a:pPr marL="342900" indent="-342900">
              <a:buFont typeface="Arial" panose="020B0604020202020204" pitchFamily="34" charset="0"/>
              <a:buChar char="•"/>
            </a:pPr>
            <a:r>
              <a:rPr lang="en-GB" dirty="0" smtClean="0"/>
              <a:t>Vietnam is a country which has really seen the benefits of having strong laws / regulations for DRR in terms of saving lives.  They have a comprehensive</a:t>
            </a:r>
            <a:r>
              <a:rPr lang="en-GB" baseline="0" dirty="0" smtClean="0"/>
              <a:t> flagship disaster management law in place, as well as relevant sectoral laws. </a:t>
            </a:r>
            <a:endParaRPr lang="en-GB" dirty="0" smtClean="0"/>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For example, they have legislation on early warning, the establishment of dykes, drains (to prevent flooding) and safe shelters.</a:t>
            </a:r>
            <a:r>
              <a:rPr lang="en-GB" baseline="0" dirty="0" smtClean="0"/>
              <a:t> Their laws also provide for</a:t>
            </a:r>
            <a:r>
              <a:rPr lang="en-GB" dirty="0" smtClean="0"/>
              <a:t> community awareness activities,</a:t>
            </a:r>
            <a:r>
              <a:rPr lang="en-GB" baseline="0" dirty="0" smtClean="0"/>
              <a:t> which has resulted in </a:t>
            </a:r>
            <a:r>
              <a:rPr lang="en-GB" dirty="0" smtClean="0"/>
              <a:t>a substantial reduction in lives lost from flooding and storms. </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To give you some figures:</a:t>
            </a:r>
            <a:r>
              <a:rPr lang="en-GB" baseline="0" dirty="0" smtClean="0"/>
              <a:t> th</a:t>
            </a:r>
            <a:r>
              <a:rPr lang="en-GB" dirty="0" smtClean="0"/>
              <a:t>e flood level in the Mekong Delta in 2011 was similar to 2000, BUT the number of deaths from floods dropped from 600 down to 60.  This is a dramatic drop in</a:t>
            </a:r>
            <a:r>
              <a:rPr lang="en-GB" baseline="0" dirty="0" smtClean="0"/>
              <a:t> the loss of lives!! </a:t>
            </a:r>
            <a:r>
              <a:rPr lang="en-GB" dirty="0" smtClean="0"/>
              <a:t>So this just goes to show that is you have relevant laws in place which are implemented well, they can actually contribute to saving lives.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AFD24E-320B-4865-B5CA-E2BC55727755}" type="slidenum">
              <a:rPr lang="en-US" smtClean="0"/>
              <a:pPr/>
              <a:t>3</a:t>
            </a:fld>
            <a:endParaRPr lang="en-US"/>
          </a:p>
        </p:txBody>
      </p:sp>
    </p:spTree>
    <p:extLst>
      <p:ext uri="{BB962C8B-B14F-4D97-AF65-F5344CB8AC3E}">
        <p14:creationId xmlns:p14="http://schemas.microsoft.com/office/powerpoint/2010/main" val="568946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Can anyone</a:t>
            </a:r>
            <a:r>
              <a:rPr lang="en-GB" baseline="0" dirty="0" smtClean="0"/>
              <a:t> take a guess where this picture is from? (ask the group). Some of you may have even been deployed to this emergency.</a:t>
            </a:r>
          </a:p>
          <a:p>
            <a:endParaRPr lang="en-GB" baseline="0" dirty="0" smtClean="0"/>
          </a:p>
          <a:p>
            <a:r>
              <a:rPr lang="en-GB" baseline="0" dirty="0" smtClean="0"/>
              <a:t>It is Nepal, and the collapse of many buildings like this really demonstrated the need to not only have sectoral laws, like building codes, in place – but to make sure they are IMPLEMENTED and ENFORCED. Your country could have the greatest building codes and building plans in place, but if they are not practical, understood and implemented well, then you can end up in a situation like this.  I’m sharing this picture to highlight my point that it is not just about having the right laws in place, but making sure they are IMPLEMENTED.</a:t>
            </a:r>
          </a:p>
        </p:txBody>
      </p:sp>
      <p:sp>
        <p:nvSpPr>
          <p:cNvPr id="4" name="Slide Number Placeholder 3"/>
          <p:cNvSpPr>
            <a:spLocks noGrp="1"/>
          </p:cNvSpPr>
          <p:nvPr>
            <p:ph type="sldNum" sz="quarter" idx="10"/>
          </p:nvPr>
        </p:nvSpPr>
        <p:spPr/>
        <p:txBody>
          <a:bodyPr/>
          <a:lstStyle/>
          <a:p>
            <a:pPr>
              <a:defRPr/>
            </a:pPr>
            <a:fld id="{494305BC-BB86-4435-8CC6-85CE885D3E8B}" type="slidenum">
              <a:rPr lang="en-GB" smtClean="0"/>
              <a:pPr>
                <a:defRPr/>
              </a:pPr>
              <a:t>4</a:t>
            </a:fld>
            <a:endParaRPr lang="en-GB" dirty="0"/>
          </a:p>
        </p:txBody>
      </p:sp>
    </p:spTree>
    <p:extLst>
      <p:ext uri="{BB962C8B-B14F-4D97-AF65-F5344CB8AC3E}">
        <p14:creationId xmlns:p14="http://schemas.microsoft.com/office/powerpoint/2010/main" val="380196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the IFRC has been working closely</a:t>
            </a:r>
            <a:r>
              <a:rPr lang="en-GB" baseline="0" dirty="0" smtClean="0"/>
              <a:t> with UNDP for a number of years to highlight the role of law and regulations for DRR.  This has become increasingly important as we see a shift from response-focused laws and policies, to more focus on risk reduction and risk management. </a:t>
            </a:r>
          </a:p>
          <a:p>
            <a:endParaRPr lang="en-GB" baseline="0" dirty="0" smtClean="0"/>
          </a:p>
          <a:p>
            <a:r>
              <a:rPr lang="en-AU" sz="1200" b="1" dirty="0" smtClean="0"/>
              <a:t>IFRC and UNDP launched a global study in 2014 looking at 31 countries.</a:t>
            </a:r>
            <a:r>
              <a:rPr lang="en-AU" sz="1200" b="1" baseline="0" dirty="0" smtClean="0"/>
              <a:t> The study highlighted the following areas:</a:t>
            </a:r>
            <a:endParaRPr lang="en-AU" sz="1200" b="1" dirty="0" smtClean="0"/>
          </a:p>
          <a:p>
            <a:endParaRPr lang="en-AU" sz="1200" dirty="0" smtClean="0"/>
          </a:p>
          <a:p>
            <a:pPr marL="342900" indent="-342900">
              <a:buFont typeface="Arial" panose="020B0604020202020204" pitchFamily="34" charset="0"/>
              <a:buChar char="•"/>
            </a:pPr>
            <a:r>
              <a:rPr lang="en-GB" dirty="0" smtClean="0"/>
              <a:t>Examples of good practice legal provisions</a:t>
            </a:r>
          </a:p>
          <a:p>
            <a:pPr marL="342900" indent="-342900">
              <a:buFont typeface="Arial" panose="020B0604020202020204" pitchFamily="34" charset="0"/>
              <a:buChar char="•"/>
            </a:pPr>
            <a:r>
              <a:rPr lang="en-GB" dirty="0" smtClean="0"/>
              <a:t>What helps or hinders implementation</a:t>
            </a:r>
          </a:p>
          <a:p>
            <a:pPr marL="342900" indent="-342900">
              <a:buFont typeface="Arial" panose="020B0604020202020204" pitchFamily="34" charset="0"/>
              <a:buChar char="•"/>
            </a:pPr>
            <a:r>
              <a:rPr lang="en-GB" dirty="0" smtClean="0"/>
              <a:t>Recommendations for reviewing or drafting laws </a:t>
            </a:r>
          </a:p>
          <a:p>
            <a:endParaRPr lang="en-GB" sz="1050" dirty="0" smtClean="0"/>
          </a:p>
          <a:p>
            <a:pPr marL="342900" indent="-342900">
              <a:buFont typeface="Arial" panose="020B0604020202020204" pitchFamily="34" charset="0"/>
              <a:buChar char="•"/>
            </a:pPr>
            <a:r>
              <a:rPr lang="en-GB" sz="1200" b="1" dirty="0" smtClean="0"/>
              <a:t>The aim of the study is to support legislators, public administrators and development practitioners to prepare and implement legal frameworks for DRR</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C9AFD24E-320B-4865-B5CA-E2BC55727755}" type="slidenum">
              <a:rPr lang="en-US" smtClean="0"/>
              <a:pPr/>
              <a:t>5</a:t>
            </a:fld>
            <a:endParaRPr lang="en-US"/>
          </a:p>
        </p:txBody>
      </p:sp>
    </p:spTree>
    <p:extLst>
      <p:ext uri="{BB962C8B-B14F-4D97-AF65-F5344CB8AC3E}">
        <p14:creationId xmlns:p14="http://schemas.microsoft.com/office/powerpoint/2010/main" val="3368693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a:t>
            </a:r>
            <a:r>
              <a:rPr lang="en-GB" baseline="0" dirty="0" smtClean="0"/>
              <a:t> it comes to the key findings of the report, what we identified was that having a good DRM law in place can do the following things to ensure effective DRR:</a:t>
            </a:r>
          </a:p>
          <a:p>
            <a:endParaRPr lang="en-GB" baseline="0" dirty="0" smtClean="0"/>
          </a:p>
          <a:p>
            <a:r>
              <a:rPr lang="en-GB" baseline="0" dirty="0" smtClean="0"/>
              <a:t>1: mandate DRR as a national and local priority in law and policy </a:t>
            </a:r>
          </a:p>
          <a:p>
            <a:r>
              <a:rPr lang="en-GB" baseline="0" dirty="0" smtClean="0"/>
              <a:t>2: clearly define roles and responsibilities for DRR at different levels</a:t>
            </a:r>
          </a:p>
          <a:p>
            <a:r>
              <a:rPr lang="en-GB" baseline="0" dirty="0" smtClean="0"/>
              <a:t>3: provide adequate budget allocation for DRR from government</a:t>
            </a:r>
          </a:p>
          <a:p>
            <a:r>
              <a:rPr lang="en-GB" baseline="0" dirty="0" smtClean="0"/>
              <a:t>4: and last but not least, support DRR education and awareness (e.g. by mandating the teaching of DRR as part of school curriculum).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3D20071E-44F8-43FA-82F4-112AB7758726}" type="slidenum">
              <a:rPr lang="en-GB" smtClean="0"/>
              <a:t>6</a:t>
            </a:fld>
            <a:endParaRPr lang="en-GB"/>
          </a:p>
        </p:txBody>
      </p:sp>
    </p:spTree>
    <p:extLst>
      <p:ext uri="{BB962C8B-B14F-4D97-AF65-F5344CB8AC3E}">
        <p14:creationId xmlns:p14="http://schemas.microsoft.com/office/powerpoint/2010/main" val="4233601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Our research also demonstrated that when it comes to DRR, it is not just about having a good DM law. Sectoral laws are equally important, especially building codes, land use planning laws and policy, environmental protection laws, laws for climate change, and even laws relating to education.  </a:t>
            </a:r>
          </a:p>
          <a:p>
            <a:endParaRPr lang="en-GB" baseline="0" dirty="0" smtClean="0"/>
          </a:p>
          <a:p>
            <a:r>
              <a:rPr lang="en-GB" baseline="0" dirty="0" smtClean="0"/>
              <a:t>These are all important areas to consider when it comes to mainstreaming DRR in your national legal frameworks. </a:t>
            </a:r>
          </a:p>
        </p:txBody>
      </p:sp>
      <p:sp>
        <p:nvSpPr>
          <p:cNvPr id="4" name="Slide Number Placeholder 3"/>
          <p:cNvSpPr>
            <a:spLocks noGrp="1"/>
          </p:cNvSpPr>
          <p:nvPr>
            <p:ph type="sldNum" sz="quarter" idx="10"/>
          </p:nvPr>
        </p:nvSpPr>
        <p:spPr/>
        <p:txBody>
          <a:bodyPr/>
          <a:lstStyle/>
          <a:p>
            <a:fld id="{AB0E1196-3EDA-E944-9895-6170E28B3901}" type="slidenum">
              <a:rPr lang="en-US" smtClean="0"/>
              <a:t>7</a:t>
            </a:fld>
            <a:endParaRPr lang="en-US"/>
          </a:p>
        </p:txBody>
      </p:sp>
    </p:spTree>
    <p:extLst>
      <p:ext uri="{BB962C8B-B14F-4D97-AF65-F5344CB8AC3E}">
        <p14:creationId xmlns:p14="http://schemas.microsoft.com/office/powerpoint/2010/main" val="3817271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baseline="0" dirty="0" smtClean="0"/>
              <a:t>The thinking around the role of law in DRR has emerged from key global commitments, including the HFA and Resolutions from the International RCRC conference, as mentioned earlier in the session today (See slide). </a:t>
            </a:r>
          </a:p>
        </p:txBody>
      </p:sp>
      <p:sp>
        <p:nvSpPr>
          <p:cNvPr id="4" name="Slide Number Placeholder 3"/>
          <p:cNvSpPr>
            <a:spLocks noGrp="1"/>
          </p:cNvSpPr>
          <p:nvPr>
            <p:ph type="sldNum" sz="quarter" idx="10"/>
          </p:nvPr>
        </p:nvSpPr>
        <p:spPr/>
        <p:txBody>
          <a:bodyPr/>
          <a:lstStyle/>
          <a:p>
            <a:fld id="{3D20071E-44F8-43FA-82F4-112AB7758726}" type="slidenum">
              <a:rPr lang="en-GB" smtClean="0"/>
              <a:t>8</a:t>
            </a:fld>
            <a:endParaRPr lang="en-GB"/>
          </a:p>
        </p:txBody>
      </p:sp>
    </p:spTree>
    <p:extLst>
      <p:ext uri="{BB962C8B-B14F-4D97-AF65-F5344CB8AC3E}">
        <p14:creationId xmlns:p14="http://schemas.microsoft.com/office/powerpoint/2010/main" val="191145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More recently, the role</a:t>
            </a:r>
            <a:r>
              <a:rPr lang="en-GB" altLang="en-US" baseline="0" dirty="0" smtClean="0"/>
              <a:t> of law for DRR was emphasised throughout the Sendai Framework for DRR, specifically under Priority on risk governance.  It is worth noting here that the SFDRR also calls on states to use the IDRL Guidelines when preparing national laws for disaster preparedness and response.</a:t>
            </a:r>
          </a:p>
          <a:p>
            <a:endParaRPr lang="en-GB" altLang="en-US" baseline="0" dirty="0" smtClean="0"/>
          </a:p>
          <a:p>
            <a:r>
              <a:rPr lang="en-GB" altLang="en-US" baseline="0" dirty="0" smtClean="0"/>
              <a:t>As mentioned earlier today, a new resolution was adopted at the 32</a:t>
            </a:r>
            <a:r>
              <a:rPr lang="en-GB" altLang="en-US" baseline="30000" dirty="0" smtClean="0"/>
              <a:t>nd</a:t>
            </a:r>
            <a:r>
              <a:rPr lang="en-GB" altLang="en-US" baseline="0" dirty="0" smtClean="0"/>
              <a:t> IC of the RCRC in December 2015, which calls upon states to take measures to strengthen their national legal frameworks for DRR, with support from the Red Cross and other partners. </a:t>
            </a:r>
            <a:endParaRPr lang="en-GB" alt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9481128-A939-4281-BD0D-501A3D3E047B}" type="slidenum">
              <a:rPr lang="en-GB" altLang="en-US" smtClean="0">
                <a:latin typeface="Arial" charset="0"/>
              </a:rPr>
              <a:pPr eaLnBrk="1" hangingPunct="1">
                <a:spcBef>
                  <a:spcPct val="0"/>
                </a:spcBef>
              </a:pPr>
              <a:t>9</a:t>
            </a:fld>
            <a:endParaRPr lang="en-GB"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ifrc.org/dl" TargetMode="External"/><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userDrawn="1"/>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1"/>
          <p:cNvGrpSpPr>
            <a:grpSpLocks/>
          </p:cNvGrpSpPr>
          <p:nvPr userDrawn="1"/>
        </p:nvGrpSpPr>
        <p:grpSpPr bwMode="auto">
          <a:xfrm>
            <a:off x="339725" y="339725"/>
            <a:ext cx="1260475" cy="1260475"/>
            <a:chOff x="228600" y="228600"/>
            <a:chExt cx="1260000" cy="1260000"/>
          </a:xfrm>
        </p:grpSpPr>
        <p:sp>
          <p:nvSpPr>
            <p:cNvPr id="6" name="Oval 5"/>
            <p:cNvSpPr/>
            <p:nvPr userDrawn="1"/>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extBox 6"/>
            <p:cNvSpPr txBox="1"/>
            <p:nvPr userDrawn="1"/>
          </p:nvSpPr>
          <p:spPr>
            <a:xfrm>
              <a:off x="269859" y="726887"/>
              <a:ext cx="1144157" cy="430051"/>
            </a:xfrm>
            <a:prstGeom prst="rect">
              <a:avLst/>
            </a:prstGeom>
            <a:noFill/>
          </p:spPr>
          <p:txBody>
            <a:bodyPr lIns="0" tIns="0" rIns="0" bIns="0">
              <a:spAutoFit/>
            </a:bodyPr>
            <a:lstStyle/>
            <a:p>
              <a:pPr algn="ctr" fontAlgn="auto">
                <a:spcBef>
                  <a:spcPts val="0"/>
                </a:spcBef>
                <a:spcAft>
                  <a:spcPts val="0"/>
                </a:spcAft>
                <a:defRPr/>
              </a:pPr>
              <a:r>
                <a:rPr lang="en-US" sz="1400" b="1" dirty="0">
                  <a:solidFill>
                    <a:schemeClr val="bg1"/>
                  </a:solidFill>
                </a:rPr>
                <a:t>Disaster Laws</a:t>
              </a:r>
            </a:p>
          </p:txBody>
        </p:sp>
      </p:grpSp>
      <p:sp>
        <p:nvSpPr>
          <p:cNvPr id="2" name="Title 1"/>
          <p:cNvSpPr>
            <a:spLocks noGrp="1"/>
          </p:cNvSpPr>
          <p:nvPr>
            <p:ph type="ctrTitle"/>
          </p:nvPr>
        </p:nvSpPr>
        <p:spPr>
          <a:xfrm>
            <a:off x="990600" y="2819401"/>
            <a:ext cx="7239000" cy="647591"/>
          </a:xfrm>
        </p:spPr>
        <p:txBody>
          <a:bodyPr/>
          <a:lstStyle>
            <a:lvl1pPr algn="r">
              <a:defRPr b="1" i="0" baseline="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i="1" baseline="0">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endParaRPr lang="en-GB" noProof="0" dirty="0"/>
          </a:p>
        </p:txBody>
      </p:sp>
      <p:sp>
        <p:nvSpPr>
          <p:cNvPr id="5" name="Title 4"/>
          <p:cNvSpPr>
            <a:spLocks noGrp="1"/>
          </p:cNvSpPr>
          <p:nvPr>
            <p:ph type="title"/>
          </p:nvPr>
        </p:nvSpPr>
        <p:spPr/>
        <p:txBody>
          <a:bodyPr/>
          <a:lstStyle/>
          <a:p>
            <a:r>
              <a:rPr lang="en-US" dirty="0" smtClean="0"/>
              <a:t>Click to edit Master title style</a:t>
            </a:r>
            <a:endParaRPr lang="en-GB" dirty="0"/>
          </a:p>
        </p:txBody>
      </p:sp>
      <p:sp>
        <p:nvSpPr>
          <p:cNvPr id="7" name="Text Placeholder 6"/>
          <p:cNvSpPr>
            <a:spLocks noGrp="1"/>
          </p:cNvSpPr>
          <p:nvPr>
            <p:ph type="body" sz="quarter" idx="11"/>
          </p:nvPr>
        </p:nvSpPr>
        <p:spPr>
          <a:xfrm>
            <a:off x="3959771" y="1676400"/>
            <a:ext cx="47244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dirty="0"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1" y="1676400"/>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1" y="2251076"/>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6" y="1676400"/>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251076"/>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userDrawn="1"/>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TextBox 4"/>
            <p:cNvSpPr txBox="1"/>
            <p:nvPr userDrawn="1"/>
          </p:nvSpPr>
          <p:spPr>
            <a:xfrm>
              <a:off x="533400" y="457200"/>
              <a:ext cx="4724400" cy="4021614"/>
            </a:xfrm>
            <a:prstGeom prst="rect">
              <a:avLst/>
            </a:prstGeom>
            <a:noFill/>
          </p:spPr>
          <p:txBody>
            <a:bodyPr lIns="0" tIns="0" rIns="0" bIns="0">
              <a:spAutoFit/>
            </a:bodyPr>
            <a:lstStyle/>
            <a:p>
              <a:pPr fontAlgn="auto">
                <a:spcBef>
                  <a:spcPts val="0"/>
                </a:spcBef>
                <a:spcAft>
                  <a:spcPts val="0"/>
                </a:spcAft>
                <a:defRPr/>
              </a:pPr>
              <a:endParaRPr lang="en-US" sz="2000" b="1" baseline="30000" dirty="0">
                <a:solidFill>
                  <a:srgbClr val="E8C7B0"/>
                </a:solidFill>
              </a:endParaRPr>
            </a:p>
            <a:p>
              <a:pPr fontAlgn="auto">
                <a:spcBef>
                  <a:spcPts val="0"/>
                </a:spcBef>
                <a:spcAft>
                  <a:spcPts val="0"/>
                </a:spcAft>
                <a:defRPr/>
              </a:pPr>
              <a:endParaRPr lang="en-US" sz="2000" b="1" baseline="30000" dirty="0">
                <a:solidFill>
                  <a:srgbClr val="E8C7B0"/>
                </a:solidFill>
              </a:endParaRPr>
            </a:p>
            <a:p>
              <a:pPr fontAlgn="auto">
                <a:spcBef>
                  <a:spcPts val="0"/>
                </a:spcBef>
                <a:spcAft>
                  <a:spcPts val="0"/>
                </a:spcAft>
                <a:defRPr/>
              </a:pPr>
              <a:r>
                <a:rPr lang="en-US" sz="2000" b="1" baseline="30000" dirty="0">
                  <a:solidFill>
                    <a:srgbClr val="E8C7B0"/>
                  </a:solidFill>
                </a:rPr>
                <a:t>FOR MORE INFORMATION, PLEASE VISIT:</a:t>
              </a:r>
            </a:p>
            <a:p>
              <a:pPr fontAlgn="auto">
                <a:spcBef>
                  <a:spcPts val="0"/>
                </a:spcBef>
                <a:spcAft>
                  <a:spcPts val="0"/>
                </a:spcAft>
                <a:defRPr/>
              </a:pPr>
              <a:endParaRPr lang="en-US" sz="2000" b="1" baseline="30000" dirty="0">
                <a:solidFill>
                  <a:schemeClr val="bg1"/>
                </a:solidFill>
              </a:endParaRPr>
            </a:p>
            <a:p>
              <a:pPr fontAlgn="auto">
                <a:spcBef>
                  <a:spcPts val="0"/>
                </a:spcBef>
                <a:spcAft>
                  <a:spcPts val="0"/>
                </a:spcAft>
                <a:defRPr/>
              </a:pPr>
              <a:r>
                <a:rPr lang="en-US" sz="2400" b="1" baseline="30000" dirty="0">
                  <a:solidFill>
                    <a:schemeClr val="bg1"/>
                  </a:solidFill>
                  <a:hlinkClick r:id="rId2"/>
                </a:rPr>
                <a:t>http://</a:t>
              </a:r>
              <a:r>
                <a:rPr lang="en-US" sz="2400" b="1" baseline="30000" dirty="0" smtClean="0">
                  <a:solidFill>
                    <a:schemeClr val="bg1"/>
                  </a:solidFill>
                  <a:hlinkClick r:id="rId2"/>
                </a:rPr>
                <a:t>www.ifrc.org/dl</a:t>
              </a:r>
              <a:r>
                <a:rPr lang="en-US" sz="2400" b="1" baseline="0" dirty="0" smtClean="0">
                  <a:solidFill>
                    <a:schemeClr val="bg1"/>
                  </a:solidFill>
                </a:rPr>
                <a:t> </a:t>
              </a:r>
              <a:r>
                <a:rPr lang="en-US" sz="2400" b="1" dirty="0" smtClean="0">
                  <a:solidFill>
                    <a:schemeClr val="bg1"/>
                  </a:solidFill>
                </a:rPr>
                <a:t> </a:t>
              </a:r>
              <a:endParaRPr lang="en-US" sz="2400" b="1" dirty="0">
                <a:solidFill>
                  <a:schemeClr val="bg1"/>
                </a:solidFill>
              </a:endParaRPr>
            </a:p>
            <a:p>
              <a:pPr fontAlgn="auto">
                <a:spcBef>
                  <a:spcPts val="0"/>
                </a:spcBef>
                <a:spcAft>
                  <a:spcPts val="0"/>
                </a:spcAft>
                <a:defRPr/>
              </a:pPr>
              <a:endParaRPr lang="en-US" sz="2000" b="1" dirty="0">
                <a:solidFill>
                  <a:schemeClr val="bg1"/>
                </a:solidFill>
              </a:endParaRPr>
            </a:p>
            <a:p>
              <a:pPr fontAlgn="auto">
                <a:spcBef>
                  <a:spcPts val="0"/>
                </a:spcBef>
                <a:spcAft>
                  <a:spcPts val="0"/>
                </a:spcAft>
                <a:defRPr/>
              </a:pPr>
              <a:r>
                <a:rPr lang="en-US" sz="2000" b="1" baseline="30000" dirty="0">
                  <a:solidFill>
                    <a:srgbClr val="E8C7B0"/>
                  </a:solidFill>
                </a:rPr>
                <a:t>OR CONTACT:</a:t>
              </a:r>
            </a:p>
            <a:p>
              <a:pPr fontAlgn="auto">
                <a:spcBef>
                  <a:spcPts val="0"/>
                </a:spcBef>
                <a:spcAft>
                  <a:spcPts val="0"/>
                </a:spcAft>
                <a:defRPr/>
              </a:pPr>
              <a:endParaRPr lang="en-US" sz="2000" b="1" baseline="30000" dirty="0" smtClean="0">
                <a:solidFill>
                  <a:srgbClr val="E8C7B0"/>
                </a:solidFill>
              </a:endParaRPr>
            </a:p>
            <a:p>
              <a:pPr fontAlgn="auto">
                <a:spcBef>
                  <a:spcPts val="0"/>
                </a:spcBef>
                <a:spcAft>
                  <a:spcPts val="0"/>
                </a:spcAft>
                <a:defRPr/>
              </a:pPr>
              <a:r>
                <a:rPr lang="en-US" sz="2000" b="1" dirty="0" smtClean="0">
                  <a:solidFill>
                    <a:schemeClr val="bg1"/>
                  </a:solidFill>
                </a:rPr>
                <a:t>Lucia Cipullo</a:t>
              </a:r>
            </a:p>
            <a:p>
              <a:pPr fontAlgn="auto">
                <a:spcBef>
                  <a:spcPts val="0"/>
                </a:spcBef>
                <a:spcAft>
                  <a:spcPts val="0"/>
                </a:spcAft>
                <a:defRPr/>
              </a:pPr>
              <a:r>
                <a:rPr lang="en-US" sz="2000" b="1" dirty="0" smtClean="0">
                  <a:solidFill>
                    <a:schemeClr val="bg1"/>
                  </a:solidFill>
                </a:rPr>
                <a:t>Regional Disaster</a:t>
              </a:r>
              <a:r>
                <a:rPr lang="en-US" sz="2000" b="1" baseline="0" dirty="0" smtClean="0">
                  <a:solidFill>
                    <a:schemeClr val="bg1"/>
                  </a:solidFill>
                </a:rPr>
                <a:t> Law Delegate</a:t>
              </a:r>
              <a:endParaRPr lang="en-US" sz="2000" b="1" dirty="0" smtClean="0">
                <a:solidFill>
                  <a:schemeClr val="bg1"/>
                </a:solidFill>
              </a:endParaRPr>
            </a:p>
            <a:p>
              <a:pPr fontAlgn="auto">
                <a:spcBef>
                  <a:spcPts val="0"/>
                </a:spcBef>
                <a:spcAft>
                  <a:spcPts val="0"/>
                </a:spcAft>
                <a:defRPr/>
              </a:pPr>
              <a:r>
                <a:rPr lang="en-US" sz="2000" b="1" dirty="0" smtClean="0">
                  <a:solidFill>
                    <a:schemeClr val="bg1"/>
                  </a:solidFill>
                </a:rPr>
                <a:t>South East Asia</a:t>
              </a:r>
              <a:endParaRPr lang="en-US" sz="2000" b="1" baseline="30000" dirty="0" smtClean="0">
                <a:solidFill>
                  <a:schemeClr val="bg1"/>
                </a:solidFill>
              </a:endParaRPr>
            </a:p>
            <a:p>
              <a:pPr fontAlgn="auto">
                <a:spcBef>
                  <a:spcPts val="0"/>
                </a:spcBef>
                <a:spcAft>
                  <a:spcPts val="0"/>
                </a:spcAft>
                <a:defRPr/>
              </a:pPr>
              <a:endParaRPr lang="en-US" sz="2800" b="1" baseline="30000" dirty="0" smtClean="0">
                <a:solidFill>
                  <a:srgbClr val="E8C7B0"/>
                </a:solidFill>
              </a:endParaRPr>
            </a:p>
            <a:p>
              <a:pPr fontAlgn="auto">
                <a:spcBef>
                  <a:spcPts val="0"/>
                </a:spcBef>
                <a:spcAft>
                  <a:spcPts val="0"/>
                </a:spcAft>
                <a:defRPr/>
              </a:pPr>
              <a:r>
                <a:rPr lang="en-US" sz="2800" b="1" baseline="30000" dirty="0" smtClean="0">
                  <a:solidFill>
                    <a:schemeClr val="bg1"/>
                  </a:solidFill>
                </a:rPr>
                <a:t>lucia.cipullo@ifrc.org</a:t>
              </a:r>
            </a:p>
            <a:p>
              <a:pPr fontAlgn="auto">
                <a:spcBef>
                  <a:spcPts val="0"/>
                </a:spcBef>
                <a:spcAft>
                  <a:spcPts val="0"/>
                </a:spcAft>
                <a:defRPr/>
              </a:pPr>
              <a:endParaRPr lang="en-US" sz="2000" b="1" baseline="30000" dirty="0">
                <a:solidFill>
                  <a:srgbClr val="E8C7B0"/>
                </a:solidFill>
              </a:endParaRPr>
            </a:p>
            <a:p>
              <a:pPr fontAlgn="auto">
                <a:spcBef>
                  <a:spcPts val="0"/>
                </a:spcBef>
                <a:spcAft>
                  <a:spcPts val="0"/>
                </a:spcAft>
                <a:defRPr/>
              </a:pPr>
              <a:endParaRPr lang="en-US" sz="2000" b="1" baseline="30000" dirty="0">
                <a:solidFill>
                  <a:schemeClr val="bg1"/>
                </a:solidFill>
              </a:endParaRPr>
            </a:p>
            <a:p>
              <a:pPr fontAlgn="auto">
                <a:spcBef>
                  <a:spcPts val="0"/>
                </a:spcBef>
                <a:spcAft>
                  <a:spcPts val="0"/>
                </a:spcAft>
                <a:defRPr/>
              </a:pPr>
              <a:endParaRPr lang="en-US" sz="2000" b="1" baseline="30000" dirty="0">
                <a:solidFill>
                  <a:schemeClr val="bg1"/>
                </a:solidFill>
              </a:endParaRPr>
            </a:p>
          </p:txBody>
        </p:sp>
        <p:pic>
          <p:nvPicPr>
            <p:cNvPr id="6" name="Picture 15" descr="SLCM-icons logo-EN.jpg"/>
            <p:cNvPicPr>
              <a:picLocks noChangeAspect="1"/>
            </p:cNvPicPr>
            <p:nvPr userDrawn="1"/>
          </p:nvPicPr>
          <p:blipFill>
            <a:blip r:embed="rId3"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userDrawn="1"/>
          </p:nvPicPr>
          <p:blipFill>
            <a:blip r:embed="rId4" cstate="print"/>
            <a:srcRect/>
            <a:stretch>
              <a:fillRect/>
            </a:stretch>
          </p:blipFill>
          <p:spPr bwMode="auto">
            <a:xfrm>
              <a:off x="5715000" y="6096000"/>
              <a:ext cx="3157728" cy="295815"/>
            </a:xfrm>
            <a:prstGeom prst="rect">
              <a:avLst/>
            </a:prstGeom>
            <a:noFill/>
            <a:ln w="9525">
              <a:noFill/>
              <a:miter lim="800000"/>
              <a:headEnd/>
              <a:tailEnd/>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userDrawn="1"/>
        </p:nvGrpSpPr>
        <p:grpSpPr bwMode="auto">
          <a:xfrm>
            <a:off x="152400" y="5943600"/>
            <a:ext cx="8839200" cy="787400"/>
            <a:chOff x="152400" y="5918015"/>
            <a:chExt cx="8839200" cy="787585"/>
          </a:xfrm>
        </p:grpSpPr>
        <p:sp>
          <p:nvSpPr>
            <p:cNvPr id="9" name="Rectangle 8"/>
            <p:cNvSpPr/>
            <p:nvPr userDrawn="1"/>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dirty="0">
                <a:latin typeface="Arial" charset="0"/>
                <a:cs typeface="Arial" charset="0"/>
              </a:endParaRPr>
            </a:p>
          </p:txBody>
        </p:sp>
        <p:sp>
          <p:nvSpPr>
            <p:cNvPr id="10" name="TextBox 9"/>
            <p:cNvSpPr txBox="1"/>
            <p:nvPr userDrawn="1"/>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dirty="0">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dirty="0">
                  <a:solidFill>
                    <a:schemeClr val="bg1"/>
                  </a:solidFill>
                  <a:latin typeface="Arial Rounded MT Bold" pitchFamily="-110" charset="0"/>
                  <a:ea typeface="Arial Rounded MT Bold" pitchFamily="-110" charset="0"/>
                  <a:cs typeface="Arial Rounded MT Bold" pitchFamily="-110" charset="0"/>
                </a:rPr>
                <a:t>Saving lives, changing minds.</a:t>
              </a:r>
              <a:endParaRPr lang="en-US" sz="1200" dirty="0">
                <a:solidFill>
                  <a:schemeClr val="bg1"/>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userDrawn="1"/>
          </p:nvPicPr>
          <p:blipFill>
            <a:blip r:embed="rId11" cstate="print"/>
            <a:srcRect/>
            <a:stretch>
              <a:fillRect/>
            </a:stretch>
          </p:blipFill>
          <p:spPr bwMode="auto">
            <a:xfrm>
              <a:off x="5613869" y="6172201"/>
              <a:ext cx="3225331" cy="304800"/>
            </a:xfrm>
            <a:prstGeom prst="rect">
              <a:avLst/>
            </a:prstGeom>
            <a:noFill/>
            <a:ln w="9525">
              <a:noFill/>
              <a:miter lim="800000"/>
              <a:headEnd/>
              <a:tailEnd/>
            </a:ln>
          </p:spPr>
        </p:pic>
      </p:grpSp>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br>
              <a:rPr lang="en-US" smtClean="0"/>
            </a:br>
            <a:r>
              <a:rPr lang="en-US" smtClean="0"/>
              <a:t>(possible two lines)</a:t>
            </a:r>
            <a:endParaRPr lang="en-GB" smtClean="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grpSp>
        <p:nvGrpSpPr>
          <p:cNvPr id="1029" name="Group 16"/>
          <p:cNvGrpSpPr>
            <a:grpSpLocks/>
          </p:cNvGrpSpPr>
          <p:nvPr userDrawn="1"/>
        </p:nvGrpSpPr>
        <p:grpSpPr bwMode="auto">
          <a:xfrm>
            <a:off x="339725" y="339725"/>
            <a:ext cx="1260475" cy="1260475"/>
            <a:chOff x="228600" y="228600"/>
            <a:chExt cx="1260000" cy="1260000"/>
          </a:xfrm>
        </p:grpSpPr>
        <p:sp>
          <p:nvSpPr>
            <p:cNvPr id="18" name="Oval 17"/>
            <p:cNvSpPr/>
            <p:nvPr userDrawn="1"/>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TextBox 18"/>
            <p:cNvSpPr txBox="1"/>
            <p:nvPr userDrawn="1"/>
          </p:nvSpPr>
          <p:spPr>
            <a:xfrm>
              <a:off x="282555" y="726887"/>
              <a:ext cx="1144157" cy="430725"/>
            </a:xfrm>
            <a:prstGeom prst="rect">
              <a:avLst/>
            </a:prstGeom>
            <a:noFill/>
          </p:spPr>
          <p:txBody>
            <a:bodyPr lIns="0" tIns="0" rIns="0" bIns="0">
              <a:spAutoFit/>
            </a:bodyPr>
            <a:lstStyle/>
            <a:p>
              <a:pPr algn="ctr" fontAlgn="auto">
                <a:spcBef>
                  <a:spcPts val="0"/>
                </a:spcBef>
                <a:spcAft>
                  <a:spcPts val="0"/>
                </a:spcAft>
                <a:defRPr/>
              </a:pPr>
              <a:r>
                <a:rPr lang="en-US" sz="1400" b="1" dirty="0">
                  <a:solidFill>
                    <a:schemeClr val="bg1"/>
                  </a:solidFill>
                </a:rPr>
                <a:t>Disaster </a:t>
              </a:r>
              <a:endParaRPr lang="en-US" sz="1400" b="1" dirty="0" smtClean="0">
                <a:solidFill>
                  <a:schemeClr val="bg1"/>
                </a:solidFill>
              </a:endParaRPr>
            </a:p>
            <a:p>
              <a:pPr algn="ctr" fontAlgn="auto">
                <a:spcBef>
                  <a:spcPts val="0"/>
                </a:spcBef>
                <a:spcAft>
                  <a:spcPts val="0"/>
                </a:spcAft>
                <a:defRPr/>
              </a:pPr>
              <a:r>
                <a:rPr lang="en-US" sz="1400" b="1" dirty="0" smtClean="0">
                  <a:solidFill>
                    <a:schemeClr val="bg1"/>
                  </a:solidFill>
                </a:rPr>
                <a:t>Law</a:t>
              </a:r>
              <a:endParaRPr lang="en-US" sz="1400" b="1" dirty="0">
                <a:solidFill>
                  <a:schemeClr val="bg1"/>
                </a:solidFill>
              </a:endParaRPr>
            </a:p>
          </p:txBody>
        </p:sp>
      </p:gr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74" r:id="rId9"/>
  </p:sldLayoutIdLst>
  <p:txStyles>
    <p:titleStyle>
      <a:lvl1pPr algn="l" rtl="0" eaLnBrk="0" fontAlgn="base" hangingPunct="0">
        <a:spcBef>
          <a:spcPct val="0"/>
        </a:spcBef>
        <a:spcAft>
          <a:spcPct val="0"/>
        </a:spcAft>
        <a:defRPr sz="26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0" fontAlgn="base" hangingPunct="0">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350838"/>
            <a:ext cx="7543800" cy="1249362"/>
          </a:xfrm>
          <a:solidFill>
            <a:schemeClr val="tx1">
              <a:lumMod val="50000"/>
              <a:lumOff val="50000"/>
            </a:schemeClr>
          </a:solidFill>
        </p:spPr>
        <p:txBody>
          <a:bodyPr/>
          <a:lstStyle/>
          <a:p>
            <a:pPr algn="ctr">
              <a:defRPr/>
            </a:pPr>
            <a:r>
              <a:rPr lang="en-GB" sz="4400" i="0" dirty="0" smtClean="0">
                <a:solidFill>
                  <a:schemeClr val="bg1"/>
                </a:solidFill>
              </a:rPr>
              <a:t>Disaster Law: An Asia Pacific Perspective</a:t>
            </a:r>
            <a:endParaRPr lang="en-GB" sz="4400" i="0" dirty="0">
              <a:solidFill>
                <a:schemeClr val="bg1"/>
              </a:solidFill>
            </a:endParaRPr>
          </a:p>
        </p:txBody>
      </p:sp>
      <p:pic>
        <p:nvPicPr>
          <p:cNvPr id="10243"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100013"/>
            <a:ext cx="9144000" cy="6043613"/>
          </a:xfrm>
        </p:spPr>
      </p:pic>
      <p:sp>
        <p:nvSpPr>
          <p:cNvPr id="10244" name="TextBox 6"/>
          <p:cNvSpPr txBox="1">
            <a:spLocks noChangeArrowheads="1"/>
          </p:cNvSpPr>
          <p:nvPr/>
        </p:nvSpPr>
        <p:spPr bwMode="auto">
          <a:xfrm>
            <a:off x="304800" y="4267200"/>
            <a:ext cx="8534400" cy="1200329"/>
          </a:xfrm>
          <a:prstGeom prst="rect">
            <a:avLst/>
          </a:prstGeom>
          <a:ln/>
        </p:spPr>
        <p:style>
          <a:lnRef idx="3">
            <a:schemeClr val="lt1"/>
          </a:lnRef>
          <a:fillRef idx="1">
            <a:schemeClr val="dk1"/>
          </a:fillRef>
          <a:effectRef idx="1">
            <a:schemeClr val="dk1"/>
          </a:effectRef>
          <a:fontRef idx="minor">
            <a:schemeClr val="lt1"/>
          </a:fontRef>
        </p:style>
        <p:txBody>
          <a:bodyPr wrap="square">
            <a:spAutoFit/>
          </a:bodyPr>
          <a:lstStyle>
            <a:lvl1pPr eaLnBrk="0" hangingPunct="0">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GB" altLang="en-US" sz="3600" b="1" dirty="0" smtClean="0">
                <a:solidFill>
                  <a:schemeClr val="bg1"/>
                </a:solidFill>
              </a:rPr>
              <a:t>Introduction to Disaster Law – Part 2 </a:t>
            </a:r>
          </a:p>
          <a:p>
            <a:pPr algn="ctr" eaLnBrk="1" hangingPunct="1">
              <a:spcBef>
                <a:spcPct val="0"/>
              </a:spcBef>
              <a:buClrTx/>
              <a:buSzTx/>
              <a:buFontTx/>
              <a:buNone/>
            </a:pPr>
            <a:r>
              <a:rPr lang="en-GB" altLang="en-US" sz="3600" b="1" dirty="0" smtClean="0">
                <a:solidFill>
                  <a:schemeClr val="bg1"/>
                </a:solidFill>
              </a:rPr>
              <a:t>ACE Programme 2016</a:t>
            </a:r>
            <a:endParaRPr lang="en-GB" altLang="en-US" sz="3600" b="1" dirty="0">
              <a:solidFill>
                <a:schemeClr val="bg1"/>
              </a:solidFill>
            </a:endParaRPr>
          </a:p>
        </p:txBody>
      </p:sp>
    </p:spTree>
    <p:extLst>
      <p:ext uri="{BB962C8B-B14F-4D97-AF65-F5344CB8AC3E}">
        <p14:creationId xmlns:p14="http://schemas.microsoft.com/office/powerpoint/2010/main" val="1126770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New tools: The Checklist on Law and DRR </a:t>
            </a:r>
            <a:endParaRPr lang="en-GB" dirty="0"/>
          </a:p>
        </p:txBody>
      </p:sp>
      <p:sp>
        <p:nvSpPr>
          <p:cNvPr id="3" name="Content Placeholder 2"/>
          <p:cNvSpPr>
            <a:spLocks noGrp="1"/>
          </p:cNvSpPr>
          <p:nvPr>
            <p:ph idx="1"/>
          </p:nvPr>
        </p:nvSpPr>
        <p:spPr>
          <a:xfrm>
            <a:off x="3276600" y="1295400"/>
            <a:ext cx="5867400" cy="4163888"/>
          </a:xfrm>
        </p:spPr>
        <p:txBody>
          <a:bodyPr/>
          <a:lstStyle/>
          <a:p>
            <a:pPr marL="0" indent="0">
              <a:buNone/>
            </a:pPr>
            <a:endParaRPr lang="en-AU" dirty="0"/>
          </a:p>
          <a:p>
            <a:r>
              <a:rPr lang="en-AU" sz="2000" dirty="0" smtClean="0"/>
              <a:t>A succinct and easy </a:t>
            </a:r>
            <a:r>
              <a:rPr lang="en-AU" sz="2000" dirty="0"/>
              <a:t>to </a:t>
            </a:r>
            <a:r>
              <a:rPr lang="en-AU" sz="2000" dirty="0" smtClean="0"/>
              <a:t>use </a:t>
            </a:r>
            <a:r>
              <a:rPr lang="en-AU" sz="2000" dirty="0"/>
              <a:t>tool to support the strengthening of legal frameworks for </a:t>
            </a:r>
            <a:r>
              <a:rPr lang="en-AU" sz="2000" dirty="0" smtClean="0"/>
              <a:t>DRR by: </a:t>
            </a:r>
          </a:p>
          <a:p>
            <a:pPr marL="0" indent="0">
              <a:buNone/>
            </a:pPr>
            <a:endParaRPr lang="en-AU" sz="2000" dirty="0"/>
          </a:p>
          <a:p>
            <a:pPr lvl="2">
              <a:spcAft>
                <a:spcPts val="1200"/>
              </a:spcAft>
            </a:pPr>
            <a:r>
              <a:rPr lang="en-AU" dirty="0" smtClean="0"/>
              <a:t>Drawing </a:t>
            </a:r>
            <a:r>
              <a:rPr lang="en-AU" dirty="0"/>
              <a:t>on key findings of the multi-country </a:t>
            </a:r>
            <a:r>
              <a:rPr lang="en-AU" dirty="0" smtClean="0"/>
              <a:t>study</a:t>
            </a:r>
          </a:p>
          <a:p>
            <a:pPr lvl="2">
              <a:spcAft>
                <a:spcPts val="1200"/>
              </a:spcAft>
            </a:pPr>
            <a:r>
              <a:rPr lang="en-AU" dirty="0" smtClean="0"/>
              <a:t>To help guide a </a:t>
            </a:r>
            <a:r>
              <a:rPr lang="en-AU" dirty="0"/>
              <a:t>review and revision </a:t>
            </a:r>
            <a:r>
              <a:rPr lang="en-AU" dirty="0" smtClean="0"/>
              <a:t>process of laws and regulations for DRR</a:t>
            </a:r>
          </a:p>
          <a:p>
            <a:pPr lvl="2">
              <a:spcAft>
                <a:spcPts val="1200"/>
              </a:spcAft>
            </a:pPr>
            <a:r>
              <a:rPr lang="en-AU" dirty="0" smtClean="0"/>
              <a:t>For use by lawmakers, NDMOs, RCRC Societies, other DRR advocates </a:t>
            </a:r>
          </a:p>
          <a:p>
            <a:pPr lvl="2">
              <a:spcAft>
                <a:spcPts val="1200"/>
              </a:spcAft>
            </a:pPr>
            <a:r>
              <a:rPr lang="en-AU" dirty="0" smtClean="0"/>
              <a:t>Handbook also prepared to guide implementation of the checklist</a:t>
            </a:r>
            <a:endParaRPr lang="en-AU" dirty="0"/>
          </a:p>
          <a:p>
            <a:pPr marL="0" indent="0">
              <a:buNone/>
            </a:pPr>
            <a:endParaRPr lang="en-GB" dirty="0"/>
          </a:p>
        </p:txBody>
      </p:sp>
      <p:pic>
        <p:nvPicPr>
          <p:cNvPr id="5" name="Picture 4"/>
          <p:cNvPicPr>
            <a:picLocks noChangeAspect="1"/>
          </p:cNvPicPr>
          <p:nvPr/>
        </p:nvPicPr>
        <p:blipFill>
          <a:blip r:embed="rId3"/>
          <a:stretch>
            <a:fillRect/>
          </a:stretch>
        </p:blipFill>
        <p:spPr>
          <a:xfrm>
            <a:off x="381000" y="1773464"/>
            <a:ext cx="2754313" cy="3873500"/>
          </a:xfrm>
          <a:prstGeom prst="rect">
            <a:avLst/>
          </a:prstGeom>
          <a:ln w="9525">
            <a:solidFill>
              <a:schemeClr val="tx2"/>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61953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smtClean="0">
                <a:latin typeface="Arial" charset="0"/>
                <a:cs typeface="Arial" charset="0"/>
              </a:rPr>
              <a:t>True or False?</a:t>
            </a:r>
          </a:p>
        </p:txBody>
      </p:sp>
      <p:sp>
        <p:nvSpPr>
          <p:cNvPr id="40963" name="Rectangle 3"/>
          <p:cNvSpPr>
            <a:spLocks noGrp="1" noChangeArrowheads="1"/>
          </p:cNvSpPr>
          <p:nvPr>
            <p:ph idx="1"/>
          </p:nvPr>
        </p:nvSpPr>
        <p:spPr>
          <a:xfrm>
            <a:off x="381000" y="1752600"/>
            <a:ext cx="8075613" cy="4264025"/>
          </a:xfrm>
        </p:spPr>
        <p:txBody>
          <a:bodyPr/>
          <a:lstStyle/>
          <a:p>
            <a:endParaRPr lang="en-GB" dirty="0" smtClean="0">
              <a:latin typeface="Arial" charset="0"/>
              <a:cs typeface="Arial" charset="0"/>
            </a:endParaRPr>
          </a:p>
          <a:p>
            <a:r>
              <a:rPr lang="en-AU" dirty="0" smtClean="0">
                <a:latin typeface="Arial" charset="0"/>
                <a:cs typeface="Arial" charset="0"/>
              </a:rPr>
              <a:t>If you have a good disaster management law, your legal framework for DRR is complete</a:t>
            </a:r>
            <a:endParaRPr lang="en-GB" dirty="0" smtClean="0">
              <a:latin typeface="Arial" charset="0"/>
              <a:cs typeface="Arial" charset="0"/>
            </a:endParaRPr>
          </a:p>
          <a:p>
            <a:pPr>
              <a:buFont typeface="Wingdings" pitchFamily="2" charset="2"/>
              <a:buNone/>
            </a:pPr>
            <a:endParaRPr lang="en-GB" dirty="0" smtClean="0">
              <a:latin typeface="Arial" charset="0"/>
              <a:cs typeface="Arial" charset="0"/>
            </a:endParaRPr>
          </a:p>
          <a:p>
            <a:r>
              <a:rPr lang="en-GB" dirty="0" smtClean="0">
                <a:latin typeface="Arial" charset="0"/>
                <a:cs typeface="Arial" charset="0"/>
              </a:rPr>
              <a:t>Answer: False</a:t>
            </a:r>
          </a:p>
        </p:txBody>
      </p:sp>
    </p:spTree>
    <p:extLst>
      <p:ext uri="{BB962C8B-B14F-4D97-AF65-F5344CB8AC3E}">
        <p14:creationId xmlns:p14="http://schemas.microsoft.com/office/powerpoint/2010/main" val="253237971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Effect transition="in" filter="box(in)">
                                      <p:cBhvr>
                                        <p:cTn id="7" dur="500"/>
                                        <p:tgtEl>
                                          <p:spTgt spid="409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0963">
                                            <p:txEl>
                                              <p:pRg st="3" end="3"/>
                                            </p:txEl>
                                          </p:spTgt>
                                        </p:tgtEl>
                                        <p:attrNameLst>
                                          <p:attrName>style.visibility</p:attrName>
                                        </p:attrNameLst>
                                      </p:cBhvr>
                                      <p:to>
                                        <p:strVal val="visible"/>
                                      </p:to>
                                    </p:set>
                                    <p:animEffect transition="in" filter="box(in)">
                                      <p:cBhvr>
                                        <p:cTn id="12" dur="500"/>
                                        <p:tgtEl>
                                          <p:spTgt spid="40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Key points to remember!</a:t>
            </a:r>
            <a:endParaRPr lang="en-GB" dirty="0"/>
          </a:p>
        </p:txBody>
      </p:sp>
      <p:sp>
        <p:nvSpPr>
          <p:cNvPr id="3" name="Content Placeholder 2"/>
          <p:cNvSpPr>
            <a:spLocks noGrp="1"/>
          </p:cNvSpPr>
          <p:nvPr>
            <p:ph idx="1"/>
          </p:nvPr>
        </p:nvSpPr>
        <p:spPr>
          <a:xfrm>
            <a:off x="2512377" y="1828800"/>
            <a:ext cx="6479704" cy="4725144"/>
          </a:xfrm>
        </p:spPr>
        <p:txBody>
          <a:bodyPr/>
          <a:lstStyle/>
          <a:p>
            <a:pPr>
              <a:spcBef>
                <a:spcPts val="1200"/>
              </a:spcBef>
              <a:spcAft>
                <a:spcPts val="600"/>
              </a:spcAft>
              <a:buFont typeface="Wingdings" panose="05000000000000000000" pitchFamily="2" charset="2"/>
              <a:buChar char="ü"/>
            </a:pPr>
            <a:r>
              <a:rPr lang="en-AU" dirty="0"/>
              <a:t>Disaster </a:t>
            </a:r>
            <a:r>
              <a:rPr lang="en-AU" dirty="0" smtClean="0"/>
              <a:t>management </a:t>
            </a:r>
            <a:r>
              <a:rPr lang="en-AU" dirty="0"/>
              <a:t>laws are important: </a:t>
            </a:r>
            <a:r>
              <a:rPr lang="en-AU" dirty="0" smtClean="0"/>
              <a:t>BUT </a:t>
            </a:r>
            <a:r>
              <a:rPr lang="en-AU" dirty="0"/>
              <a:t>other sectoral laws are equally as important for risk </a:t>
            </a:r>
            <a:r>
              <a:rPr lang="en-AU" dirty="0" smtClean="0"/>
              <a:t>reduction</a:t>
            </a:r>
          </a:p>
          <a:p>
            <a:pPr>
              <a:spcBef>
                <a:spcPts val="1200"/>
              </a:spcBef>
              <a:spcAft>
                <a:spcPts val="600"/>
              </a:spcAft>
              <a:buFont typeface="Wingdings" panose="05000000000000000000" pitchFamily="2" charset="2"/>
              <a:buChar char="ü"/>
            </a:pPr>
            <a:r>
              <a:rPr lang="en-AU" dirty="0" smtClean="0"/>
              <a:t>Effective laws and regulations serve as a foundation for building community resilience and making people safer</a:t>
            </a:r>
          </a:p>
          <a:p>
            <a:pPr>
              <a:spcBef>
                <a:spcPts val="1200"/>
              </a:spcBef>
              <a:spcAft>
                <a:spcPts val="600"/>
              </a:spcAft>
              <a:buFont typeface="Wingdings" panose="05000000000000000000" pitchFamily="2" charset="2"/>
              <a:buChar char="ü"/>
            </a:pPr>
            <a:r>
              <a:rPr lang="en-AU" dirty="0" smtClean="0"/>
              <a:t>The Checklist on Law and Disaster Risk Reduction provides guidance for reviewing and improving legal frameworks for DRR – so please go ahead and use it! </a:t>
            </a:r>
            <a:r>
              <a:rPr lang="en-AU" dirty="0" smtClean="0">
                <a:sym typeface="Wingdings" panose="05000000000000000000" pitchFamily="2" charset="2"/>
              </a:rPr>
              <a:t> </a:t>
            </a:r>
            <a:endParaRPr lang="en-AU" dirty="0" smtClean="0"/>
          </a:p>
          <a:p>
            <a:endParaRPr lang="en-GB" dirty="0"/>
          </a:p>
        </p:txBody>
      </p:sp>
      <p:pic>
        <p:nvPicPr>
          <p:cNvPr id="4" name="Picture 2" descr="http://iloverustyj.com/thinking%20kid.gif"/>
          <p:cNvPicPr>
            <a:picLocks noChangeAspect="1" noChangeArrowheads="1"/>
          </p:cNvPicPr>
          <p:nvPr/>
        </p:nvPicPr>
        <p:blipFill>
          <a:blip r:embed="rId3" cstate="print"/>
          <a:srcRect/>
          <a:stretch>
            <a:fillRect/>
          </a:stretch>
        </p:blipFill>
        <p:spPr bwMode="auto">
          <a:xfrm>
            <a:off x="395535" y="2209800"/>
            <a:ext cx="2116841" cy="2784332"/>
          </a:xfrm>
          <a:prstGeom prst="rect">
            <a:avLst/>
          </a:prstGeom>
          <a:noFill/>
          <a:ln>
            <a:noFill/>
          </a:ln>
        </p:spPr>
      </p:pic>
    </p:spTree>
    <p:extLst>
      <p:ext uri="{BB962C8B-B14F-4D97-AF65-F5344CB8AC3E}">
        <p14:creationId xmlns:p14="http://schemas.microsoft.com/office/powerpoint/2010/main" val="62217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en-US" dirty="0" smtClean="0">
                <a:latin typeface="Arial" charset="0"/>
                <a:cs typeface="Arial" charset="0"/>
              </a:rPr>
              <a:t>What is the role of the IFRC’s Disaster Law Programme?</a:t>
            </a:r>
          </a:p>
        </p:txBody>
      </p:sp>
      <p:graphicFrame>
        <p:nvGraphicFramePr>
          <p:cNvPr id="5" name="Diagram 4"/>
          <p:cNvGraphicFramePr/>
          <p:nvPr/>
        </p:nvGraphicFramePr>
        <p:xfrm>
          <a:off x="533400" y="1600200"/>
          <a:ext cx="8305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59251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Placeholder 4"/>
          <p:cNvGraphicFramePr>
            <a:graphicFrameLocks noGrp="1"/>
          </p:cNvGraphicFramePr>
          <p:nvPr>
            <p:ph type="chart" sz="quarter" idx="10"/>
          </p:nvPr>
        </p:nvGraphicFramePr>
        <p:xfrm>
          <a:off x="2438400" y="1600200"/>
          <a:ext cx="47244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3" name="Title 2"/>
          <p:cNvSpPr>
            <a:spLocks noGrp="1"/>
          </p:cNvSpPr>
          <p:nvPr>
            <p:ph type="title"/>
          </p:nvPr>
        </p:nvSpPr>
        <p:spPr/>
        <p:txBody>
          <a:bodyPr>
            <a:normAutofit/>
          </a:bodyPr>
          <a:lstStyle/>
          <a:p>
            <a:r>
              <a:rPr lang="en-GB" altLang="en-US" b="1" dirty="0" smtClean="0">
                <a:latin typeface="Arial" charset="0"/>
                <a:cs typeface="Arial" charset="0"/>
              </a:rPr>
              <a:t>Disaster Law </a:t>
            </a:r>
            <a:r>
              <a:rPr lang="en-GB" altLang="en-US" dirty="0" smtClean="0">
                <a:latin typeface="Arial" charset="0"/>
                <a:cs typeface="Arial" charset="0"/>
              </a:rPr>
              <a:t>Progress</a:t>
            </a:r>
            <a:r>
              <a:rPr lang="en-GB" altLang="en-US" b="1" dirty="0" smtClean="0">
                <a:latin typeface="Arial" charset="0"/>
                <a:cs typeface="Arial" charset="0"/>
              </a:rPr>
              <a:t> in Southeast Asia</a:t>
            </a:r>
          </a:p>
        </p:txBody>
      </p:sp>
      <p:cxnSp>
        <p:nvCxnSpPr>
          <p:cNvPr id="7" name="Straight Arrow Connector 6"/>
          <p:cNvCxnSpPr/>
          <p:nvPr/>
        </p:nvCxnSpPr>
        <p:spPr>
          <a:xfrm flipH="1">
            <a:off x="2259013" y="1890713"/>
            <a:ext cx="914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465888" y="1890713"/>
            <a:ext cx="83820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209800" y="3071813"/>
            <a:ext cx="990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400800" y="2955925"/>
            <a:ext cx="838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555319" y="5551714"/>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489" name="TextBox 22"/>
          <p:cNvSpPr txBox="1">
            <a:spLocks noChangeArrowheads="1"/>
          </p:cNvSpPr>
          <p:nvPr/>
        </p:nvSpPr>
        <p:spPr bwMode="auto">
          <a:xfrm>
            <a:off x="887413" y="1712913"/>
            <a:ext cx="1371600" cy="1169551"/>
          </a:xfrm>
          <a:prstGeom prst="rect">
            <a:avLst/>
          </a:prstGeom>
          <a:solidFill>
            <a:srgbClr val="F4D1B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lang="en-GB" altLang="en-US" sz="1400" dirty="0" smtClean="0"/>
              <a:t>PRC and </a:t>
            </a:r>
            <a:r>
              <a:rPr lang="en-GB" altLang="en-US" sz="1400" dirty="0" err="1" smtClean="0"/>
              <a:t>Govt</a:t>
            </a:r>
            <a:r>
              <a:rPr lang="en-GB" altLang="en-US" sz="1400" dirty="0" smtClean="0"/>
              <a:t> working on review of DM law and DL trainings</a:t>
            </a:r>
            <a:endParaRPr lang="en-GB" altLang="en-US" sz="1400" dirty="0"/>
          </a:p>
        </p:txBody>
      </p:sp>
      <p:sp>
        <p:nvSpPr>
          <p:cNvPr id="20490" name="TextBox 24"/>
          <p:cNvSpPr txBox="1">
            <a:spLocks noChangeArrowheads="1"/>
          </p:cNvSpPr>
          <p:nvPr/>
        </p:nvSpPr>
        <p:spPr bwMode="auto">
          <a:xfrm>
            <a:off x="909184" y="2957967"/>
            <a:ext cx="1295400" cy="1169551"/>
          </a:xfrm>
          <a:prstGeom prst="rect">
            <a:avLst/>
          </a:prstGeom>
          <a:solidFill>
            <a:srgbClr val="B9BFC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lang="en-GB" altLang="en-US" sz="1400" dirty="0"/>
              <a:t>IDRL Study</a:t>
            </a:r>
            <a:r>
              <a:rPr lang="en-GB" altLang="en-US" sz="1400" dirty="0" smtClean="0"/>
              <a:t>, DRR study,  DM law review</a:t>
            </a:r>
            <a:r>
              <a:rPr lang="en-GB" altLang="en-US" sz="1400" dirty="0"/>
              <a:t> </a:t>
            </a:r>
            <a:r>
              <a:rPr lang="en-GB" altLang="en-US" sz="1400" dirty="0" smtClean="0"/>
              <a:t>in 2017</a:t>
            </a:r>
            <a:endParaRPr lang="en-GB" altLang="en-US" sz="1400" dirty="0"/>
          </a:p>
        </p:txBody>
      </p:sp>
      <p:sp>
        <p:nvSpPr>
          <p:cNvPr id="22539" name="TextBox 25"/>
          <p:cNvSpPr txBox="1">
            <a:spLocks noChangeArrowheads="1"/>
          </p:cNvSpPr>
          <p:nvPr/>
        </p:nvSpPr>
        <p:spPr bwMode="auto">
          <a:xfrm>
            <a:off x="7386638" y="1712913"/>
            <a:ext cx="1143000" cy="954107"/>
          </a:xfrm>
          <a:prstGeom prst="rect">
            <a:avLst/>
          </a:prstGeom>
          <a:solidFill>
            <a:schemeClr val="accent3">
              <a:lumMod val="40000"/>
              <a:lumOff val="60000"/>
            </a:schemeClr>
          </a:solidFill>
          <a:ln>
            <a:noFill/>
          </a:ln>
        </p:spPr>
        <p:txBody>
          <a:bodyPr>
            <a:spAutoFit/>
          </a:bodyPr>
          <a:lstStyle>
            <a:lvl1pPr eaLnBrk="0" hangingPunct="0">
              <a:spcBef>
                <a:spcPct val="20000"/>
              </a:spcBef>
              <a:buClr>
                <a:srgbClr val="CF1C21"/>
              </a:buClr>
              <a:buSzPct val="80000"/>
              <a:buFont typeface="Wingdings" pitchFamily="2" charset="2"/>
              <a:buChar char="§"/>
              <a:defRPr sz="2200">
                <a:solidFill>
                  <a:schemeClr val="tx1"/>
                </a:solidFill>
                <a:latin typeface="Arial" pitchFamily="34" charset="0"/>
                <a:cs typeface="Arial" pitchFamily="34" charset="0"/>
              </a:defRPr>
            </a:lvl1pPr>
            <a:lvl2pPr marL="742950" indent="-28575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2pPr>
            <a:lvl3pPr marL="1143000" indent="-22860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9pPr>
          </a:lstStyle>
          <a:p>
            <a:pPr eaLnBrk="1" hangingPunct="1">
              <a:spcBef>
                <a:spcPct val="0"/>
              </a:spcBef>
              <a:buClrTx/>
              <a:buSzTx/>
              <a:buFontTx/>
              <a:buNone/>
              <a:defRPr/>
            </a:pPr>
            <a:r>
              <a:rPr lang="en-GB" altLang="en-US" sz="1400" dirty="0" smtClean="0"/>
              <a:t>IDRL study, Adopted new DM law in 2015</a:t>
            </a:r>
          </a:p>
        </p:txBody>
      </p:sp>
      <p:sp>
        <p:nvSpPr>
          <p:cNvPr id="22540" name="TextBox 26"/>
          <p:cNvSpPr txBox="1">
            <a:spLocks noChangeArrowheads="1"/>
          </p:cNvSpPr>
          <p:nvPr/>
        </p:nvSpPr>
        <p:spPr bwMode="auto">
          <a:xfrm>
            <a:off x="7304088" y="2823359"/>
            <a:ext cx="1143000" cy="954107"/>
          </a:xfrm>
          <a:prstGeom prst="rect">
            <a:avLst/>
          </a:prstGeom>
          <a:solidFill>
            <a:schemeClr val="tx2">
              <a:lumMod val="20000"/>
              <a:lumOff val="80000"/>
            </a:schemeClr>
          </a:solidFill>
          <a:ln>
            <a:noFill/>
          </a:ln>
        </p:spPr>
        <p:txBody>
          <a:bodyPr>
            <a:spAutoFit/>
          </a:bodyPr>
          <a:lstStyle>
            <a:lvl1pPr eaLnBrk="0" hangingPunct="0">
              <a:spcBef>
                <a:spcPct val="20000"/>
              </a:spcBef>
              <a:buClr>
                <a:srgbClr val="CF1C21"/>
              </a:buClr>
              <a:buSzPct val="80000"/>
              <a:buFont typeface="Wingdings" pitchFamily="2" charset="2"/>
              <a:buChar char="§"/>
              <a:defRPr sz="2200">
                <a:solidFill>
                  <a:schemeClr val="tx1"/>
                </a:solidFill>
                <a:latin typeface="Arial" pitchFamily="34" charset="0"/>
                <a:cs typeface="Arial" pitchFamily="34" charset="0"/>
              </a:defRPr>
            </a:lvl1pPr>
            <a:lvl2pPr marL="742950" indent="-28575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2pPr>
            <a:lvl3pPr marL="1143000" indent="-22860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9pPr>
          </a:lstStyle>
          <a:p>
            <a:pPr eaLnBrk="1" hangingPunct="1">
              <a:spcBef>
                <a:spcPct val="0"/>
              </a:spcBef>
              <a:buClrTx/>
              <a:buSzTx/>
              <a:buFontTx/>
              <a:buNone/>
              <a:defRPr/>
            </a:pPr>
            <a:r>
              <a:rPr lang="en-GB" altLang="en-US" sz="1400" dirty="0" smtClean="0"/>
              <a:t>IDRL workshop – Int. Asst. Guideline </a:t>
            </a:r>
          </a:p>
        </p:txBody>
      </p:sp>
      <p:sp>
        <p:nvSpPr>
          <p:cNvPr id="22542" name="TextBox 30"/>
          <p:cNvSpPr txBox="1">
            <a:spLocks noChangeArrowheads="1"/>
          </p:cNvSpPr>
          <p:nvPr/>
        </p:nvSpPr>
        <p:spPr bwMode="auto">
          <a:xfrm>
            <a:off x="6738938" y="5018871"/>
            <a:ext cx="1600200" cy="954107"/>
          </a:xfrm>
          <a:prstGeom prst="rect">
            <a:avLst/>
          </a:prstGeom>
          <a:solidFill>
            <a:schemeClr val="accent3">
              <a:lumMod val="40000"/>
              <a:lumOff val="60000"/>
            </a:schemeClr>
          </a:solidFill>
          <a:ln>
            <a:noFill/>
          </a:ln>
        </p:spPr>
        <p:txBody>
          <a:bodyPr>
            <a:spAutoFit/>
          </a:bodyPr>
          <a:lstStyle>
            <a:lvl1pPr eaLnBrk="0" hangingPunct="0">
              <a:spcBef>
                <a:spcPct val="20000"/>
              </a:spcBef>
              <a:buClr>
                <a:srgbClr val="CF1C21"/>
              </a:buClr>
              <a:buSzPct val="80000"/>
              <a:buFont typeface="Wingdings" pitchFamily="2" charset="2"/>
              <a:buChar char="§"/>
              <a:defRPr sz="2200">
                <a:solidFill>
                  <a:schemeClr val="tx1"/>
                </a:solidFill>
                <a:latin typeface="Arial" pitchFamily="34" charset="0"/>
                <a:cs typeface="Arial" pitchFamily="34" charset="0"/>
              </a:defRPr>
            </a:lvl1pPr>
            <a:lvl2pPr marL="742950" indent="-28575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2pPr>
            <a:lvl3pPr marL="1143000" indent="-22860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9pPr>
          </a:lstStyle>
          <a:p>
            <a:pPr eaLnBrk="1" hangingPunct="1">
              <a:spcBef>
                <a:spcPct val="0"/>
              </a:spcBef>
              <a:buClrTx/>
              <a:buSzTx/>
              <a:buFontTx/>
              <a:buNone/>
              <a:defRPr/>
            </a:pPr>
            <a:r>
              <a:rPr lang="en-GB" altLang="en-US" sz="1400" dirty="0" smtClean="0"/>
              <a:t>New DM law and rules, conducting IDRL workshop this week! </a:t>
            </a:r>
          </a:p>
        </p:txBody>
      </p:sp>
      <p:cxnSp>
        <p:nvCxnSpPr>
          <p:cNvPr id="33" name="Straight Arrow Connector 32"/>
          <p:cNvCxnSpPr/>
          <p:nvPr/>
        </p:nvCxnSpPr>
        <p:spPr>
          <a:xfrm>
            <a:off x="5562600" y="5495925"/>
            <a:ext cx="1143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160588" y="4249738"/>
            <a:ext cx="990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496" name="TextBox 29"/>
          <p:cNvSpPr txBox="1">
            <a:spLocks noChangeArrowheads="1"/>
          </p:cNvSpPr>
          <p:nvPr/>
        </p:nvSpPr>
        <p:spPr bwMode="auto">
          <a:xfrm>
            <a:off x="7239000" y="3986213"/>
            <a:ext cx="1485900" cy="738664"/>
          </a:xfrm>
          <a:prstGeom prst="rect">
            <a:avLst/>
          </a:prstGeom>
          <a:solidFill>
            <a:srgbClr val="F4D1B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lang="en-GB" altLang="en-US" sz="1400" dirty="0"/>
              <a:t>IDRL and DRR study, </a:t>
            </a:r>
            <a:r>
              <a:rPr lang="en-GB" altLang="en-US" sz="1400" dirty="0" smtClean="0"/>
              <a:t>adopted DM law in 2013</a:t>
            </a:r>
            <a:endParaRPr lang="en-GB" altLang="en-US" sz="1400" dirty="0"/>
          </a:p>
        </p:txBody>
      </p:sp>
      <p:cxnSp>
        <p:nvCxnSpPr>
          <p:cNvPr id="19" name="Straight Arrow Connector 18"/>
          <p:cNvCxnSpPr/>
          <p:nvPr/>
        </p:nvCxnSpPr>
        <p:spPr>
          <a:xfrm>
            <a:off x="6400800" y="4005263"/>
            <a:ext cx="838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30"/>
          <p:cNvSpPr txBox="1">
            <a:spLocks noChangeArrowheads="1"/>
          </p:cNvSpPr>
          <p:nvPr/>
        </p:nvSpPr>
        <p:spPr bwMode="auto">
          <a:xfrm>
            <a:off x="2291670" y="4841317"/>
            <a:ext cx="1263649" cy="1169551"/>
          </a:xfrm>
          <a:prstGeom prst="rect">
            <a:avLst/>
          </a:prstGeom>
          <a:solidFill>
            <a:schemeClr val="accent3">
              <a:lumMod val="40000"/>
              <a:lumOff val="60000"/>
            </a:schemeClr>
          </a:solidFill>
          <a:ln>
            <a:noFill/>
          </a:ln>
        </p:spPr>
        <p:txBody>
          <a:bodyPr wrap="square">
            <a:spAutoFit/>
          </a:bodyPr>
          <a:lstStyle>
            <a:lvl1pPr eaLnBrk="0" hangingPunct="0">
              <a:spcBef>
                <a:spcPct val="20000"/>
              </a:spcBef>
              <a:buClr>
                <a:srgbClr val="CF1C21"/>
              </a:buClr>
              <a:buSzPct val="80000"/>
              <a:buFont typeface="Wingdings" pitchFamily="2" charset="2"/>
              <a:buChar char="§"/>
              <a:defRPr sz="2200">
                <a:solidFill>
                  <a:schemeClr val="tx1"/>
                </a:solidFill>
                <a:latin typeface="Arial" pitchFamily="34" charset="0"/>
                <a:cs typeface="Arial" pitchFamily="34" charset="0"/>
              </a:defRPr>
            </a:lvl1pPr>
            <a:lvl2pPr marL="742950" indent="-28575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2pPr>
            <a:lvl3pPr marL="1143000" indent="-22860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9pPr>
          </a:lstStyle>
          <a:p>
            <a:pPr eaLnBrk="1" hangingPunct="1">
              <a:spcBef>
                <a:spcPct val="0"/>
              </a:spcBef>
              <a:buClrTx/>
              <a:buSzTx/>
              <a:buFontTx/>
              <a:buNone/>
              <a:defRPr/>
            </a:pPr>
            <a:r>
              <a:rPr lang="en-GB" altLang="en-US" sz="1400" dirty="0" smtClean="0"/>
              <a:t>IDRL deployment to support floods in 2015 </a:t>
            </a:r>
          </a:p>
        </p:txBody>
      </p:sp>
      <p:sp>
        <p:nvSpPr>
          <p:cNvPr id="21" name="TextBox 24"/>
          <p:cNvSpPr txBox="1">
            <a:spLocks noChangeArrowheads="1"/>
          </p:cNvSpPr>
          <p:nvPr/>
        </p:nvSpPr>
        <p:spPr bwMode="auto">
          <a:xfrm>
            <a:off x="865188" y="4256542"/>
            <a:ext cx="1295400" cy="1169551"/>
          </a:xfrm>
          <a:prstGeom prst="rect">
            <a:avLst/>
          </a:prstGeom>
          <a:solidFill>
            <a:schemeClr val="accent6">
              <a:lumMod val="60000"/>
              <a:lumOff val="40000"/>
            </a:schemeClr>
          </a:solidFill>
          <a:ln>
            <a:noFill/>
          </a:ln>
        </p:spPr>
        <p:txBody>
          <a:bodyPr>
            <a:spAutoFit/>
          </a:bodyPr>
          <a:lstStyle>
            <a:lvl1pPr eaLnBrk="0" hangingPunct="0">
              <a:spcBef>
                <a:spcPct val="20000"/>
              </a:spcBef>
              <a:buClr>
                <a:srgbClr val="CF1C21"/>
              </a:buClr>
              <a:buSzPct val="80000"/>
              <a:buFont typeface="Wingdings" pitchFamily="2" charset="2"/>
              <a:buChar char="§"/>
              <a:defRPr sz="2200">
                <a:solidFill>
                  <a:schemeClr val="tx1"/>
                </a:solidFill>
                <a:latin typeface="Arial" pitchFamily="34" charset="0"/>
                <a:cs typeface="Arial" pitchFamily="34" charset="0"/>
              </a:defRPr>
            </a:lvl1pPr>
            <a:lvl2pPr marL="742950" indent="-28575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2pPr>
            <a:lvl3pPr marL="1143000" indent="-22860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9pPr>
          </a:lstStyle>
          <a:p>
            <a:pPr eaLnBrk="1" hangingPunct="1">
              <a:spcBef>
                <a:spcPct val="0"/>
              </a:spcBef>
              <a:buClrTx/>
              <a:buSzTx/>
              <a:buFontTx/>
              <a:buNone/>
              <a:defRPr/>
            </a:pPr>
            <a:r>
              <a:rPr lang="en-GB" altLang="en-US" sz="1400" dirty="0" smtClean="0"/>
              <a:t>IDRL Study,</a:t>
            </a:r>
          </a:p>
          <a:p>
            <a:pPr eaLnBrk="1" hangingPunct="1">
              <a:spcBef>
                <a:spcPct val="0"/>
              </a:spcBef>
              <a:buClrTx/>
              <a:buSzTx/>
              <a:buFontTx/>
              <a:buNone/>
              <a:defRPr/>
            </a:pPr>
            <a:r>
              <a:rPr lang="en-GB" altLang="en-US" sz="1400" dirty="0" smtClean="0"/>
              <a:t>Developing new disaster AND climate change law</a:t>
            </a:r>
          </a:p>
        </p:txBody>
      </p:sp>
    </p:spTree>
    <p:extLst>
      <p:ext uri="{BB962C8B-B14F-4D97-AF65-F5344CB8AC3E}">
        <p14:creationId xmlns:p14="http://schemas.microsoft.com/office/powerpoint/2010/main" val="711992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p:txBody>
          <a:bodyPr/>
          <a:lstStyle/>
          <a:p>
            <a:r>
              <a:rPr lang="en-GB" altLang="en-US" smtClean="0">
                <a:latin typeface="Arial" charset="0"/>
                <a:cs typeface="Arial" charset="0"/>
              </a:rPr>
              <a:t>What disaster law work have SEA National Societies been doing?</a:t>
            </a:r>
          </a:p>
        </p:txBody>
      </p:sp>
      <p:graphicFrame>
        <p:nvGraphicFramePr>
          <p:cNvPr id="5" name="Chart Placeholder 4"/>
          <p:cNvGraphicFramePr>
            <a:graphicFrameLocks noGrp="1"/>
          </p:cNvGraphicFramePr>
          <p:nvPr>
            <p:ph type="chart" sz="quarter" idx="10"/>
            <p:extLst>
              <p:ext uri="{D42A27DB-BD31-4B8C-83A1-F6EECF244321}">
                <p14:modId xmlns:p14="http://schemas.microsoft.com/office/powerpoint/2010/main" val="1710529367"/>
              </p:ext>
            </p:extLst>
          </p:nvPr>
        </p:nvGraphicFramePr>
        <p:xfrm>
          <a:off x="2819400" y="1536579"/>
          <a:ext cx="4060371" cy="3470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8" name="TextBox 22"/>
          <p:cNvSpPr txBox="1">
            <a:spLocks noChangeArrowheads="1"/>
          </p:cNvSpPr>
          <p:nvPr/>
        </p:nvSpPr>
        <p:spPr bwMode="auto">
          <a:xfrm>
            <a:off x="315686" y="2203102"/>
            <a:ext cx="1371600" cy="2031325"/>
          </a:xfrm>
          <a:prstGeom prst="rect">
            <a:avLst/>
          </a:prstGeom>
          <a:solidFill>
            <a:srgbClr val="F4D1B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lang="en-GB" altLang="en-US" sz="1400" dirty="0" smtClean="0"/>
              <a:t>National workshop on (legal)  preparedness with govt and OCHA, considering development of new DM law </a:t>
            </a:r>
            <a:endParaRPr lang="en-GB" altLang="en-US" sz="1400" dirty="0"/>
          </a:p>
        </p:txBody>
      </p:sp>
      <p:cxnSp>
        <p:nvCxnSpPr>
          <p:cNvPr id="7" name="Straight Arrow Connector 6"/>
          <p:cNvCxnSpPr/>
          <p:nvPr/>
        </p:nvCxnSpPr>
        <p:spPr>
          <a:xfrm flipH="1">
            <a:off x="1676400" y="2743200"/>
            <a:ext cx="1143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869113" y="2667000"/>
            <a:ext cx="750887" cy="6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26"/>
          <p:cNvSpPr txBox="1">
            <a:spLocks noChangeArrowheads="1"/>
          </p:cNvSpPr>
          <p:nvPr/>
        </p:nvSpPr>
        <p:spPr bwMode="auto">
          <a:xfrm>
            <a:off x="3608615" y="5058466"/>
            <a:ext cx="2514600" cy="523220"/>
          </a:xfrm>
          <a:prstGeom prst="rect">
            <a:avLst/>
          </a:prstGeom>
          <a:solidFill>
            <a:schemeClr val="accent4">
              <a:lumMod val="40000"/>
              <a:lumOff val="60000"/>
            </a:schemeClr>
          </a:solidFill>
          <a:ln>
            <a:noFill/>
          </a:ln>
        </p:spPr>
        <p:txBody>
          <a:bodyPr wrap="square">
            <a:spAutoFit/>
          </a:bodyPr>
          <a:lstStyle>
            <a:lvl1pPr eaLnBrk="0" hangingPunct="0">
              <a:spcBef>
                <a:spcPct val="20000"/>
              </a:spcBef>
              <a:buClr>
                <a:srgbClr val="CF1C21"/>
              </a:buClr>
              <a:buSzPct val="80000"/>
              <a:buFont typeface="Wingdings" pitchFamily="2" charset="2"/>
              <a:buChar char="§"/>
              <a:defRPr sz="2200">
                <a:solidFill>
                  <a:schemeClr val="tx1"/>
                </a:solidFill>
                <a:latin typeface="Arial" pitchFamily="34" charset="0"/>
                <a:cs typeface="Arial" pitchFamily="34" charset="0"/>
              </a:defRPr>
            </a:lvl1pPr>
            <a:lvl2pPr marL="742950" indent="-28575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2pPr>
            <a:lvl3pPr marL="1143000" indent="-22860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9pPr>
          </a:lstStyle>
          <a:p>
            <a:pPr eaLnBrk="1" hangingPunct="1">
              <a:spcBef>
                <a:spcPct val="0"/>
              </a:spcBef>
              <a:buClrTx/>
              <a:buSzTx/>
              <a:buFontTx/>
              <a:buNone/>
              <a:defRPr/>
            </a:pPr>
            <a:r>
              <a:rPr lang="en-GB" altLang="en-US" sz="1400" dirty="0" smtClean="0"/>
              <a:t>Sensitization and enhancing relations with government </a:t>
            </a:r>
          </a:p>
        </p:txBody>
      </p:sp>
      <p:sp>
        <p:nvSpPr>
          <p:cNvPr id="16" name="TextBox 30"/>
          <p:cNvSpPr txBox="1">
            <a:spLocks noChangeArrowheads="1"/>
          </p:cNvSpPr>
          <p:nvPr/>
        </p:nvSpPr>
        <p:spPr bwMode="auto">
          <a:xfrm>
            <a:off x="7700963" y="2246871"/>
            <a:ext cx="1187450" cy="739775"/>
          </a:xfrm>
          <a:prstGeom prst="rect">
            <a:avLst/>
          </a:prstGeom>
          <a:solidFill>
            <a:schemeClr val="accent3">
              <a:lumMod val="40000"/>
              <a:lumOff val="60000"/>
            </a:schemeClr>
          </a:solidFill>
          <a:ln>
            <a:noFill/>
          </a:ln>
        </p:spPr>
        <p:txBody>
          <a:bodyPr>
            <a:spAutoFit/>
          </a:bodyPr>
          <a:lstStyle>
            <a:lvl1pPr eaLnBrk="0" hangingPunct="0">
              <a:spcBef>
                <a:spcPct val="20000"/>
              </a:spcBef>
              <a:buClr>
                <a:srgbClr val="CF1C21"/>
              </a:buClr>
              <a:buSzPct val="80000"/>
              <a:buFont typeface="Wingdings" pitchFamily="2" charset="2"/>
              <a:buChar char="§"/>
              <a:defRPr sz="2200">
                <a:solidFill>
                  <a:schemeClr val="tx1"/>
                </a:solidFill>
                <a:latin typeface="Arial" pitchFamily="34" charset="0"/>
                <a:cs typeface="Arial" pitchFamily="34" charset="0"/>
              </a:defRPr>
            </a:lvl1pPr>
            <a:lvl2pPr marL="742950" indent="-28575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2pPr>
            <a:lvl3pPr marL="1143000" indent="-22860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9pPr>
          </a:lstStyle>
          <a:p>
            <a:pPr eaLnBrk="1" hangingPunct="1">
              <a:spcBef>
                <a:spcPct val="0"/>
              </a:spcBef>
              <a:buClrTx/>
              <a:buSzTx/>
              <a:buFontTx/>
              <a:buNone/>
              <a:defRPr/>
            </a:pPr>
            <a:r>
              <a:rPr lang="en-GB" altLang="en-US" sz="1400" dirty="0" smtClean="0"/>
              <a:t>Contributing to regional initiatives </a:t>
            </a:r>
          </a:p>
        </p:txBody>
      </p:sp>
      <p:cxnSp>
        <p:nvCxnSpPr>
          <p:cNvPr id="3" name="Straight Arrow Connector 2"/>
          <p:cNvCxnSpPr/>
          <p:nvPr/>
        </p:nvCxnSpPr>
        <p:spPr>
          <a:xfrm>
            <a:off x="4865915" y="4593319"/>
            <a:ext cx="0" cy="4543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7817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GB" altLang="en-US" smtClean="0">
              <a:latin typeface="Arial" charset="0"/>
              <a:cs typeface="Arial" charset="0"/>
            </a:endParaRPr>
          </a:p>
        </p:txBody>
      </p:sp>
      <p:pic>
        <p:nvPicPr>
          <p:cNvPr id="18435" name="Picture 2" descr="D:\Lucia Cipullo files\Lucia.cipullo\Lucia My Documents\Kuala Lumpur\News and Newsletter\December 2013\MoNRE worksh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5913" y="3771900"/>
            <a:ext cx="50292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3" descr="E:\Disaster Law\Working folder\Myanmar\Workshop 2014\Photos\IMG_158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5913" y="0"/>
            <a:ext cx="50292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67000"/>
            <a:ext cx="4137025"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9" name="Picture 4" descr="E:\Disaster Law\Working folder\Myanmar\Workshop 2014\Photos\IMG_161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13" y="4438650"/>
            <a:ext cx="4125913"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D:\Lucia Cipullo files\Lucia.cipullo\Lucia My Documents\Bangkok\DL Comms\Pics for snapshot\Indonesi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1114" y="-1"/>
            <a:ext cx="4148138" cy="270950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297113" y="2710442"/>
            <a:ext cx="4343400" cy="1077218"/>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a:defRPr/>
            </a:pPr>
            <a:r>
              <a:rPr lang="en-GB" sz="3200" b="1" dirty="0" smtClean="0">
                <a:latin typeface="+mn-lt"/>
                <a:cs typeface="Arial" pitchFamily="34" charset="0"/>
              </a:rPr>
              <a:t>South East Asia: Leaders in Disaster Law! </a:t>
            </a:r>
            <a:endParaRPr lang="en-GB" sz="3200" b="1" dirty="0">
              <a:latin typeface="+mn-lt"/>
              <a:cs typeface="Arial" pitchFamily="34" charset="0"/>
            </a:endParaRPr>
          </a:p>
        </p:txBody>
      </p:sp>
    </p:spTree>
    <p:extLst>
      <p:ext uri="{BB962C8B-B14F-4D97-AF65-F5344CB8AC3E}">
        <p14:creationId xmlns:p14="http://schemas.microsoft.com/office/powerpoint/2010/main" val="1188547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p:txBody>
          <a:bodyPr/>
          <a:lstStyle/>
          <a:p>
            <a:pPr algn="ctr"/>
            <a:r>
              <a:rPr lang="en-GB" altLang="en-US" sz="3200" smtClean="0">
                <a:latin typeface="Arial" charset="0"/>
                <a:cs typeface="Arial" charset="0"/>
              </a:rPr>
              <a:t>Thank you! </a:t>
            </a:r>
          </a:p>
        </p:txBody>
      </p:sp>
      <p:pic>
        <p:nvPicPr>
          <p:cNvPr id="21507" name="Picture 4" descr="C:\Lucia Cipullo files\Lucia.cipullo\Lucia My Documents\Kuala Lumpur\Philippines\question mark_files\5471047557_4dc13f53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514" y="2577193"/>
            <a:ext cx="2313214" cy="231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Placeholder 5"/>
          <p:cNvSpPr>
            <a:spLocks noGrp="1"/>
          </p:cNvSpPr>
          <p:nvPr>
            <p:ph type="body" sz="quarter" idx="11"/>
          </p:nvPr>
        </p:nvSpPr>
        <p:spPr>
          <a:xfrm>
            <a:off x="152400" y="4876800"/>
            <a:ext cx="2971800" cy="685800"/>
          </a:xfrm>
        </p:spPr>
        <p:txBody>
          <a:bodyPr/>
          <a:lstStyle/>
          <a:p>
            <a:pPr>
              <a:spcBef>
                <a:spcPts val="600"/>
              </a:spcBef>
              <a:spcAft>
                <a:spcPts val="600"/>
              </a:spcAft>
              <a:buFont typeface="Wingdings" pitchFamily="2" charset="2"/>
              <a:buNone/>
            </a:pPr>
            <a:r>
              <a:rPr lang="en-US" altLang="en-US" sz="2800" dirty="0" smtClean="0">
                <a:latin typeface="Arial" charset="0"/>
                <a:cs typeface="Arial" charset="0"/>
              </a:rPr>
              <a:t>Questions? </a:t>
            </a:r>
          </a:p>
        </p:txBody>
      </p:sp>
      <p:sp>
        <p:nvSpPr>
          <p:cNvPr id="21509" name="Text Placeholder 5"/>
          <p:cNvSpPr txBox="1">
            <a:spLocks/>
          </p:cNvSpPr>
          <p:nvPr/>
        </p:nvSpPr>
        <p:spPr bwMode="auto">
          <a:xfrm>
            <a:off x="152400" y="1717222"/>
            <a:ext cx="2971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a:spcBef>
                <a:spcPts val="600"/>
              </a:spcBef>
              <a:spcAft>
                <a:spcPts val="600"/>
              </a:spcAft>
              <a:buFont typeface="Wingdings" pitchFamily="2" charset="2"/>
              <a:buNone/>
            </a:pPr>
            <a:r>
              <a:rPr lang="en-US" altLang="en-US" sz="2800" dirty="0"/>
              <a:t>Comments?</a:t>
            </a:r>
          </a:p>
        </p:txBody>
      </p:sp>
      <p:pic>
        <p:nvPicPr>
          <p:cNvPr id="1026" name="Picture 2" descr="D:\Lucia Cipullo files\Lucia.cipullo\Lucia My Documents\International Conference 2015\SEA Summary report\Photos ALL\group pi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600200"/>
            <a:ext cx="4267200" cy="4267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5"/>
          <p:cNvSpPr txBox="1">
            <a:spLocks/>
          </p:cNvSpPr>
          <p:nvPr/>
        </p:nvSpPr>
        <p:spPr bwMode="auto">
          <a:xfrm>
            <a:off x="2057400" y="2403022"/>
            <a:ext cx="3597728"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buFont typeface="Wingdings" pitchFamily="2" charset="2"/>
              <a:buNone/>
            </a:pPr>
            <a:r>
              <a:rPr lang="en-US" altLang="en-US" sz="2000" dirty="0" smtClean="0">
                <a:latin typeface="Arial" charset="0"/>
                <a:cs typeface="Arial" charset="0"/>
              </a:rPr>
              <a:t>Regional Disaster Law Forum, June 2015, Bangkok</a:t>
            </a:r>
          </a:p>
        </p:txBody>
      </p:sp>
      <p:cxnSp>
        <p:nvCxnSpPr>
          <p:cNvPr id="8" name="Straight Arrow Connector 7"/>
          <p:cNvCxnSpPr/>
          <p:nvPr/>
        </p:nvCxnSpPr>
        <p:spPr>
          <a:xfrm>
            <a:off x="3581400" y="3276600"/>
            <a:ext cx="1042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 Placeholder 5"/>
          <p:cNvSpPr txBox="1">
            <a:spLocks/>
          </p:cNvSpPr>
          <p:nvPr/>
        </p:nvSpPr>
        <p:spPr bwMode="auto">
          <a:xfrm>
            <a:off x="2299834" y="5105400"/>
            <a:ext cx="2500766"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buFont typeface="Wingdings" pitchFamily="2" charset="2"/>
              <a:buNone/>
            </a:pPr>
            <a:r>
              <a:rPr lang="en-US" altLang="en-US" sz="2000" dirty="0" smtClean="0">
                <a:latin typeface="Arial" charset="0"/>
                <a:cs typeface="Arial" charset="0"/>
              </a:rPr>
              <a:t>Ask me if you have questions! </a:t>
            </a:r>
            <a:r>
              <a:rPr lang="en-US" altLang="en-US" sz="2000" dirty="0" smtClean="0">
                <a:latin typeface="Arial" charset="0"/>
                <a:cs typeface="Arial" charset="0"/>
                <a:sym typeface="Wingdings" panose="05000000000000000000" pitchFamily="2" charset="2"/>
              </a:rPr>
              <a:t> </a:t>
            </a:r>
            <a:endParaRPr lang="en-US" altLang="en-US" sz="2000" dirty="0" smtClean="0">
              <a:latin typeface="Arial" charset="0"/>
              <a:cs typeface="Arial" charset="0"/>
            </a:endParaRPr>
          </a:p>
        </p:txBody>
      </p:sp>
      <p:cxnSp>
        <p:nvCxnSpPr>
          <p:cNvPr id="12" name="Straight Arrow Connector 11"/>
          <p:cNvCxnSpPr/>
          <p:nvPr/>
        </p:nvCxnSpPr>
        <p:spPr>
          <a:xfrm flipV="1">
            <a:off x="2971800" y="4533900"/>
            <a:ext cx="151164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9311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 of the session: Part 2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9666121"/>
              </p:ext>
            </p:extLst>
          </p:nvPr>
        </p:nvGraphicFramePr>
        <p:xfrm>
          <a:off x="228600" y="1600200"/>
          <a:ext cx="8686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9145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8229600" cy="1143000"/>
          </a:xfrm>
        </p:spPr>
        <p:txBody>
          <a:bodyPr>
            <a:normAutofit/>
          </a:bodyPr>
          <a:lstStyle/>
          <a:p>
            <a:pPr algn="ctr"/>
            <a:r>
              <a:rPr lang="en-AU" dirty="0" smtClean="0"/>
              <a:t>Why law and DRR? Experience highlights the importance of legal frameworks for DRR</a:t>
            </a:r>
            <a:endParaRPr lang="en-GB"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r="3464"/>
          <a:stretch/>
        </p:blipFill>
        <p:spPr>
          <a:xfrm>
            <a:off x="283029" y="2209800"/>
            <a:ext cx="3810000" cy="2857746"/>
          </a:xfrm>
          <a:prstGeom prst="rect">
            <a:avLst/>
          </a:prstGeom>
        </p:spPr>
      </p:pic>
      <p:sp>
        <p:nvSpPr>
          <p:cNvPr id="9" name="TextBox 8"/>
          <p:cNvSpPr txBox="1"/>
          <p:nvPr/>
        </p:nvSpPr>
        <p:spPr>
          <a:xfrm>
            <a:off x="4260796" y="1447800"/>
            <a:ext cx="4716015" cy="4832092"/>
          </a:xfrm>
          <a:prstGeom prst="rect">
            <a:avLst/>
          </a:prstGeom>
          <a:noFill/>
        </p:spPr>
        <p:txBody>
          <a:bodyPr wrap="square" rtlCol="0">
            <a:spAutoFit/>
          </a:bodyPr>
          <a:lstStyle/>
          <a:p>
            <a:r>
              <a:rPr lang="en-AU" sz="2000" b="1" dirty="0" smtClean="0"/>
              <a:t>Vietnam: </a:t>
            </a:r>
            <a:endParaRPr lang="en-AU" sz="2000" dirty="0" smtClean="0"/>
          </a:p>
          <a:p>
            <a:pPr marL="342900" indent="-342900">
              <a:buFont typeface="Arial" panose="020B0604020202020204" pitchFamily="34" charset="0"/>
              <a:buChar char="•"/>
            </a:pPr>
            <a:r>
              <a:rPr lang="en-GB" dirty="0" smtClean="0"/>
              <a:t>Seen the benefits of having strong laws / regulations for DRR in terms of saving lives.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Legislation </a:t>
            </a:r>
            <a:r>
              <a:rPr lang="en-GB" dirty="0"/>
              <a:t>on early warning, the establishment of dykes, drains </a:t>
            </a:r>
            <a:r>
              <a:rPr lang="en-GB" dirty="0" smtClean="0"/>
              <a:t>(prevent flooding) and </a:t>
            </a:r>
            <a:r>
              <a:rPr lang="en-GB" dirty="0"/>
              <a:t>safe shelters </a:t>
            </a:r>
            <a:r>
              <a:rPr lang="en-GB" dirty="0" smtClean="0"/>
              <a:t>and community </a:t>
            </a:r>
            <a:r>
              <a:rPr lang="en-GB" dirty="0"/>
              <a:t>awareness activities </a:t>
            </a:r>
            <a:r>
              <a:rPr lang="en-GB" dirty="0" smtClean="0"/>
              <a:t>= a </a:t>
            </a:r>
            <a:r>
              <a:rPr lang="en-GB" dirty="0"/>
              <a:t>substantial </a:t>
            </a:r>
            <a:r>
              <a:rPr lang="en-GB" dirty="0" smtClean="0"/>
              <a:t>reduction in lives </a:t>
            </a:r>
            <a:r>
              <a:rPr lang="en-GB" dirty="0"/>
              <a:t>lost from flooding and storms. </a:t>
            </a:r>
            <a:endParaRPr lang="en-GB" dirty="0" smtClean="0"/>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The flood </a:t>
            </a:r>
            <a:r>
              <a:rPr lang="en-GB" dirty="0"/>
              <a:t>level in the Mekong Delta in 2011 was similar to </a:t>
            </a:r>
            <a:r>
              <a:rPr lang="en-GB" dirty="0" smtClean="0"/>
              <a:t>2000 BUT the </a:t>
            </a:r>
            <a:r>
              <a:rPr lang="en-GB" dirty="0"/>
              <a:t>number of deaths from floods dropped from 600 down to 60. </a:t>
            </a:r>
          </a:p>
          <a:p>
            <a:pPr marL="342900" indent="-342900">
              <a:buFont typeface="Arial" panose="020B0604020202020204" pitchFamily="34" charset="0"/>
              <a:buChar char="•"/>
            </a:pPr>
            <a:endParaRPr lang="en-GB" dirty="0" smtClean="0"/>
          </a:p>
        </p:txBody>
      </p:sp>
    </p:spTree>
    <p:extLst>
      <p:ext uri="{BB962C8B-B14F-4D97-AF65-F5344CB8AC3E}">
        <p14:creationId xmlns:p14="http://schemas.microsoft.com/office/powerpoint/2010/main" val="342515116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026" name="Picture 2" descr="http://a.abcnews.com/images/International/AP_nepal_earthquake_3_jt_150426_1_16x9_9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0"/>
            <a:ext cx="13004797"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241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81000"/>
            <a:ext cx="8229600" cy="1053290"/>
          </a:xfrm>
        </p:spPr>
        <p:txBody>
          <a:bodyPr/>
          <a:lstStyle/>
          <a:p>
            <a:r>
              <a:rPr lang="en-AU" dirty="0" smtClean="0"/>
              <a:t>What has IFRC been doing to address this? </a:t>
            </a:r>
            <a:br>
              <a:rPr lang="en-AU" dirty="0" smtClean="0"/>
            </a:br>
            <a:r>
              <a:rPr lang="en-AU" dirty="0" smtClean="0"/>
              <a:t>Multi-Country Report</a:t>
            </a:r>
            <a:endParaRPr lang="en-GB" dirty="0"/>
          </a:p>
        </p:txBody>
      </p:sp>
      <p:sp>
        <p:nvSpPr>
          <p:cNvPr id="7" name="TextBox 6"/>
          <p:cNvSpPr txBox="1"/>
          <p:nvPr/>
        </p:nvSpPr>
        <p:spPr>
          <a:xfrm>
            <a:off x="4114800" y="1676400"/>
            <a:ext cx="4716015" cy="4462760"/>
          </a:xfrm>
          <a:prstGeom prst="rect">
            <a:avLst/>
          </a:prstGeom>
          <a:noFill/>
        </p:spPr>
        <p:txBody>
          <a:bodyPr wrap="square" rtlCol="0">
            <a:spAutoFit/>
          </a:bodyPr>
          <a:lstStyle/>
          <a:p>
            <a:r>
              <a:rPr lang="en-AU" sz="2000" b="1" dirty="0" smtClean="0"/>
              <a:t>IFRC and UNDP launched a global study in 2014 looking at 31 countries:</a:t>
            </a:r>
          </a:p>
          <a:p>
            <a:endParaRPr lang="en-AU" sz="2000" dirty="0" smtClean="0"/>
          </a:p>
          <a:p>
            <a:pPr marL="342900" indent="-342900">
              <a:buFont typeface="Arial" panose="020B0604020202020204" pitchFamily="34" charset="0"/>
              <a:buChar char="•"/>
            </a:pPr>
            <a:r>
              <a:rPr lang="en-GB" dirty="0" smtClean="0"/>
              <a:t>Examples </a:t>
            </a:r>
            <a:r>
              <a:rPr lang="en-GB" dirty="0"/>
              <a:t>of good practice legal </a:t>
            </a:r>
            <a:r>
              <a:rPr lang="en-GB" dirty="0" smtClean="0"/>
              <a:t>provisions</a:t>
            </a:r>
          </a:p>
          <a:p>
            <a:pPr marL="342900" indent="-342900">
              <a:buFont typeface="Arial" panose="020B0604020202020204" pitchFamily="34" charset="0"/>
              <a:buChar char="•"/>
            </a:pPr>
            <a:r>
              <a:rPr lang="en-GB" dirty="0" smtClean="0"/>
              <a:t>What </a:t>
            </a:r>
            <a:r>
              <a:rPr lang="en-GB" dirty="0"/>
              <a:t>helps or hinders </a:t>
            </a:r>
            <a:r>
              <a:rPr lang="en-GB" dirty="0" smtClean="0"/>
              <a:t>implementation</a:t>
            </a:r>
          </a:p>
          <a:p>
            <a:pPr marL="342900" indent="-342900">
              <a:buFont typeface="Arial" panose="020B0604020202020204" pitchFamily="34" charset="0"/>
              <a:buChar char="•"/>
            </a:pPr>
            <a:r>
              <a:rPr lang="en-GB" dirty="0" smtClean="0"/>
              <a:t>Recommendations </a:t>
            </a:r>
            <a:r>
              <a:rPr lang="en-GB" dirty="0"/>
              <a:t>for reviewing or drafting laws </a:t>
            </a:r>
            <a:endParaRPr lang="en-GB" dirty="0" smtClean="0"/>
          </a:p>
          <a:p>
            <a:endParaRPr lang="en-GB" sz="1600" dirty="0" smtClean="0"/>
          </a:p>
          <a:p>
            <a:pPr marL="342900" indent="-342900">
              <a:buFont typeface="Arial" panose="020B0604020202020204" pitchFamily="34" charset="0"/>
              <a:buChar char="•"/>
            </a:pPr>
            <a:r>
              <a:rPr lang="en-GB" sz="2000" b="1" dirty="0"/>
              <a:t>Aim to support legislators, public administrators </a:t>
            </a:r>
            <a:r>
              <a:rPr lang="en-GB" sz="2000" b="1" dirty="0" smtClean="0"/>
              <a:t>and </a:t>
            </a:r>
            <a:r>
              <a:rPr lang="en-GB" sz="2000" b="1" dirty="0"/>
              <a:t>development practitioners to prepare and implement legal </a:t>
            </a:r>
            <a:r>
              <a:rPr lang="en-GB" sz="2000" b="1" dirty="0" smtClean="0"/>
              <a:t>frameworks for DRR</a:t>
            </a:r>
            <a:endParaRPr lang="en-GB" sz="2000" dirty="0"/>
          </a:p>
          <a:p>
            <a:r>
              <a:rPr lang="en-AU" dirty="0" smtClean="0"/>
              <a:t> </a:t>
            </a:r>
            <a:endParaRPr lang="en-GB" dirty="0"/>
          </a:p>
        </p:txBody>
      </p:sp>
      <p:pic>
        <p:nvPicPr>
          <p:cNvPr id="8" name="Picture 7"/>
          <p:cNvPicPr>
            <a:picLocks noChangeAspect="1"/>
          </p:cNvPicPr>
          <p:nvPr/>
        </p:nvPicPr>
        <p:blipFill>
          <a:blip r:embed="rId3"/>
          <a:stretch>
            <a:fillRect/>
          </a:stretch>
        </p:blipFill>
        <p:spPr>
          <a:xfrm>
            <a:off x="609599" y="1828800"/>
            <a:ext cx="3001963" cy="3873500"/>
          </a:xfrm>
          <a:prstGeom prst="rect">
            <a:avLst/>
          </a:prstGeom>
          <a:ln w="9525">
            <a:solidFill>
              <a:schemeClr val="tx2"/>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4964287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76400" y="381000"/>
            <a:ext cx="8280920" cy="1143000"/>
          </a:xfrm>
        </p:spPr>
        <p:txBody>
          <a:bodyPr>
            <a:noAutofit/>
          </a:bodyPr>
          <a:lstStyle/>
          <a:p>
            <a:r>
              <a:rPr lang="en-US" sz="2400" dirty="0" smtClean="0"/>
              <a:t>Findings: Role of Disaster Risk Management laws </a:t>
            </a:r>
            <a:endParaRPr lang="en-US" sz="2400" i="0" dirty="0"/>
          </a:p>
        </p:txBody>
      </p:sp>
      <p:graphicFrame>
        <p:nvGraphicFramePr>
          <p:cNvPr id="5" name="Diagram 4"/>
          <p:cNvGraphicFramePr/>
          <p:nvPr>
            <p:extLst>
              <p:ext uri="{D42A27DB-BD31-4B8C-83A1-F6EECF244321}">
                <p14:modId xmlns:p14="http://schemas.microsoft.com/office/powerpoint/2010/main" val="1019610534"/>
              </p:ext>
            </p:extLst>
          </p:nvPr>
        </p:nvGraphicFramePr>
        <p:xfrm>
          <a:off x="304800" y="1676400"/>
          <a:ext cx="8534400" cy="4123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5677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89083" y="457200"/>
            <a:ext cx="7620000" cy="1022591"/>
          </a:xfrm>
        </p:spPr>
        <p:txBody>
          <a:bodyPr>
            <a:noAutofit/>
          </a:bodyPr>
          <a:lstStyle/>
          <a:p>
            <a:r>
              <a:rPr lang="en-US" dirty="0" smtClean="0"/>
              <a:t>Findings</a:t>
            </a:r>
            <a:r>
              <a:rPr lang="en-AU" dirty="0" smtClean="0"/>
              <a:t>: </a:t>
            </a:r>
            <a:r>
              <a:rPr lang="en-US" dirty="0"/>
              <a:t>s</a:t>
            </a:r>
            <a:r>
              <a:rPr lang="en-US" dirty="0" smtClean="0"/>
              <a:t>ectoral laws are equally important!</a:t>
            </a:r>
            <a:endParaRPr lang="en-GB" dirty="0"/>
          </a:p>
        </p:txBody>
      </p:sp>
      <p:graphicFrame>
        <p:nvGraphicFramePr>
          <p:cNvPr id="5" name="Diagram 4"/>
          <p:cNvGraphicFramePr/>
          <p:nvPr>
            <p:extLst>
              <p:ext uri="{D42A27DB-BD31-4B8C-83A1-F6EECF244321}">
                <p14:modId xmlns:p14="http://schemas.microsoft.com/office/powerpoint/2010/main" val="786994574"/>
              </p:ext>
            </p:extLst>
          </p:nvPr>
        </p:nvGraphicFramePr>
        <p:xfrm>
          <a:off x="838200" y="1676400"/>
          <a:ext cx="7924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828800" y="4876800"/>
            <a:ext cx="5967889" cy="461665"/>
          </a:xfrm>
          <a:prstGeom prst="rect">
            <a:avLst/>
          </a:prstGeom>
          <a:noFill/>
        </p:spPr>
        <p:txBody>
          <a:bodyPr wrap="square" rtlCol="0">
            <a:spAutoFit/>
          </a:bodyPr>
          <a:lstStyle/>
          <a:p>
            <a:pPr algn="ctr"/>
            <a:r>
              <a:rPr lang="en-US" sz="2400" b="1" dirty="0" smtClean="0">
                <a:solidFill>
                  <a:srgbClr val="996633"/>
                </a:solidFill>
              </a:rPr>
              <a:t>Mainstreaming DRR</a:t>
            </a:r>
            <a:endParaRPr lang="en-GB" sz="2400" b="1" dirty="0">
              <a:solidFill>
                <a:srgbClr val="996633"/>
              </a:solidFill>
            </a:endParaRPr>
          </a:p>
        </p:txBody>
      </p:sp>
    </p:spTree>
    <p:extLst>
      <p:ext uri="{BB962C8B-B14F-4D97-AF65-F5344CB8AC3E}">
        <p14:creationId xmlns:p14="http://schemas.microsoft.com/office/powerpoint/2010/main" val="2066807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a:lst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a:lstStyle>
          <a:p>
            <a:r>
              <a:rPr lang="en-AU" dirty="0" smtClean="0"/>
              <a:t>Background: where did this idea come from? </a:t>
            </a:r>
            <a:endParaRPr lang="en-GB" dirty="0"/>
          </a:p>
        </p:txBody>
      </p:sp>
      <p:grpSp>
        <p:nvGrpSpPr>
          <p:cNvPr id="6" name="Group 5"/>
          <p:cNvGrpSpPr/>
          <p:nvPr/>
        </p:nvGrpSpPr>
        <p:grpSpPr>
          <a:xfrm>
            <a:off x="247161" y="1600200"/>
            <a:ext cx="8363439" cy="5045975"/>
            <a:chOff x="-961501" y="1430056"/>
            <a:chExt cx="9650130" cy="5819720"/>
          </a:xfrm>
        </p:grpSpPr>
        <p:sp>
          <p:nvSpPr>
            <p:cNvPr id="7" name="TextBox 6"/>
            <p:cNvSpPr txBox="1"/>
            <p:nvPr/>
          </p:nvSpPr>
          <p:spPr>
            <a:xfrm>
              <a:off x="-961501" y="3930800"/>
              <a:ext cx="4563562" cy="3318976"/>
            </a:xfrm>
            <a:prstGeom prst="rect">
              <a:avLst/>
            </a:prstGeom>
            <a:noFill/>
          </p:spPr>
          <p:txBody>
            <a:bodyPr wrap="square" rtlCol="0">
              <a:spAutoFit/>
            </a:bodyPr>
            <a:lstStyle/>
            <a:p>
              <a:pPr lvl="1">
                <a:spcBef>
                  <a:spcPts val="600"/>
                </a:spcBef>
                <a:spcAft>
                  <a:spcPts val="600"/>
                </a:spcAft>
              </a:pPr>
              <a:r>
                <a:rPr lang="en-US" sz="2000" b="1" dirty="0"/>
                <a:t>HFA Priority 1 </a:t>
              </a:r>
              <a:r>
                <a:rPr lang="en-US" sz="2000" b="1" dirty="0" smtClean="0"/>
                <a:t>– </a:t>
              </a:r>
              <a:r>
                <a:rPr lang="en-US" sz="2000" b="1" dirty="0"/>
                <a:t>DRR  – a national and local priority </a:t>
              </a:r>
              <a:r>
                <a:rPr lang="en-GB" sz="2000" b="1" dirty="0"/>
                <a:t>through</a:t>
              </a:r>
              <a:r>
                <a:rPr lang="en-GB" sz="2000" b="1" dirty="0" smtClean="0"/>
                <a:t>: “</a:t>
              </a:r>
              <a:r>
                <a:rPr lang="en-GB" sz="2000" b="1" dirty="0"/>
                <a:t>policy, legislative and institutional frameworks for disaster risk </a:t>
              </a:r>
              <a:r>
                <a:rPr lang="en-GB" sz="2000" b="1" dirty="0" smtClean="0"/>
                <a:t>reduction”</a:t>
              </a:r>
              <a:endParaRPr lang="en-US" sz="2000" b="1" dirty="0"/>
            </a:p>
            <a:p>
              <a:pPr lvl="2"/>
              <a:endParaRPr lang="en-GB" sz="2000" b="1" dirty="0"/>
            </a:p>
            <a:p>
              <a:endParaRPr lang="en-GB" dirty="0"/>
            </a:p>
            <a:p>
              <a:pPr marL="285750" indent="-285750">
                <a:buFont typeface="Arial" panose="020B0604020202020204" pitchFamily="34" charset="0"/>
                <a:buChar char="•"/>
              </a:pPr>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76" y="1430056"/>
              <a:ext cx="1617008" cy="2399147"/>
            </a:xfrm>
            <a:prstGeom prst="rect">
              <a:avLst/>
            </a:prstGeom>
          </p:spPr>
        </p:pic>
        <p:pic>
          <p:nvPicPr>
            <p:cNvPr id="9" name="Picture 8" descr="p-CHE0245.jpg"/>
            <p:cNvPicPr>
              <a:picLocks noChangeAspect="1"/>
            </p:cNvPicPr>
            <p:nvPr/>
          </p:nvPicPr>
          <p:blipFill>
            <a:blip r:embed="rId4" cstate="print"/>
            <a:srcRect/>
            <a:stretch>
              <a:fillRect/>
            </a:stretch>
          </p:blipFill>
          <p:spPr>
            <a:xfrm>
              <a:off x="5452080" y="1684931"/>
              <a:ext cx="1972730" cy="2144272"/>
            </a:xfrm>
            <a:prstGeom prst="rect">
              <a:avLst/>
            </a:prstGeom>
          </p:spPr>
        </p:pic>
        <p:sp>
          <p:nvSpPr>
            <p:cNvPr id="10" name="TextBox 9"/>
            <p:cNvSpPr txBox="1"/>
            <p:nvPr/>
          </p:nvSpPr>
          <p:spPr>
            <a:xfrm>
              <a:off x="4204548" y="3930800"/>
              <a:ext cx="4484081" cy="2555789"/>
            </a:xfrm>
            <a:prstGeom prst="rect">
              <a:avLst/>
            </a:prstGeom>
            <a:noFill/>
          </p:spPr>
          <p:txBody>
            <a:bodyPr wrap="square" rtlCol="0">
              <a:spAutoFit/>
            </a:bodyPr>
            <a:lstStyle/>
            <a:p>
              <a:pPr marL="0" lvl="1"/>
              <a:r>
                <a:rPr lang="en-GB" sz="2000" b="1" dirty="0" smtClean="0"/>
                <a:t>Resolution 7 - International </a:t>
              </a:r>
              <a:r>
                <a:rPr lang="en-GB" sz="2000" b="1" dirty="0"/>
                <a:t>Conference of the Red Cross and Red Crescent in </a:t>
              </a:r>
              <a:r>
                <a:rPr lang="en-GB" sz="2000" b="1" dirty="0" smtClean="0"/>
                <a:t>2011 – calls on states to review existing legal frameworks for DRR </a:t>
              </a:r>
              <a:endParaRPr lang="en-GB" sz="2000" b="1" dirty="0"/>
            </a:p>
            <a:p>
              <a:endParaRPr lang="en-GB" dirty="0"/>
            </a:p>
          </p:txBody>
        </p:sp>
      </p:grpSp>
    </p:spTree>
    <p:extLst>
      <p:ext uri="{BB962C8B-B14F-4D97-AF65-F5344CB8AC3E}">
        <p14:creationId xmlns:p14="http://schemas.microsoft.com/office/powerpoint/2010/main" val="4029953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p:txBody>
          <a:bodyPr/>
          <a:lstStyle/>
          <a:p>
            <a:r>
              <a:rPr lang="en-US" altLang="en-US" smtClean="0">
                <a:latin typeface="Arial" charset="0"/>
                <a:cs typeface="Arial" charset="0"/>
              </a:rPr>
              <a:t>Disaster Law: International Commitments </a:t>
            </a:r>
            <a:endParaRPr lang="en-GB" altLang="en-US" smtClean="0">
              <a:latin typeface="Arial" charset="0"/>
              <a:cs typeface="Arial" charset="0"/>
            </a:endParaRPr>
          </a:p>
        </p:txBody>
      </p:sp>
      <p:sp>
        <p:nvSpPr>
          <p:cNvPr id="15363" name="Text Placeholder 3"/>
          <p:cNvSpPr>
            <a:spLocks noGrp="1"/>
          </p:cNvSpPr>
          <p:nvPr>
            <p:ph type="body" sz="quarter" idx="11"/>
          </p:nvPr>
        </p:nvSpPr>
        <p:spPr>
          <a:xfrm>
            <a:off x="3276600" y="1905000"/>
            <a:ext cx="5715000" cy="3505200"/>
          </a:xfrm>
        </p:spPr>
        <p:txBody>
          <a:bodyPr/>
          <a:lstStyle/>
          <a:p>
            <a:pPr lvl="1">
              <a:spcAft>
                <a:spcPts val="600"/>
              </a:spcAft>
            </a:pPr>
            <a:endParaRPr lang="en-US" altLang="en-US" smtClean="0">
              <a:latin typeface="Arial" charset="0"/>
              <a:cs typeface="Arial" charset="0"/>
            </a:endParaRPr>
          </a:p>
          <a:p>
            <a:endParaRPr lang="en-US" altLang="en-US" smtClean="0">
              <a:latin typeface="Arial" charset="0"/>
              <a:cs typeface="Arial" charset="0"/>
            </a:endParaRPr>
          </a:p>
          <a:p>
            <a:endParaRPr lang="en-US" altLang="en-US" smtClean="0">
              <a:latin typeface="Arial" charset="0"/>
              <a:cs typeface="Arial" charset="0"/>
            </a:endParaRPr>
          </a:p>
          <a:p>
            <a:endParaRPr lang="en-US" altLang="en-US" smtClean="0">
              <a:latin typeface="Arial" charset="0"/>
              <a:cs typeface="Arial" charset="0"/>
            </a:endParaRPr>
          </a:p>
          <a:p>
            <a:endParaRPr lang="en-US" altLang="en-US" smtClean="0">
              <a:latin typeface="Arial" charset="0"/>
              <a:cs typeface="Arial" charset="0"/>
            </a:endParaRPr>
          </a:p>
          <a:p>
            <a:endParaRPr lang="en-US" altLang="en-US" smtClean="0">
              <a:latin typeface="Arial" charset="0"/>
              <a:cs typeface="Arial" charset="0"/>
            </a:endParaRPr>
          </a:p>
          <a:p>
            <a:endParaRPr lang="en-GB" altLang="en-US" smtClean="0">
              <a:latin typeface="Arial" charset="0"/>
              <a:cs typeface="Arial" charset="0"/>
            </a:endParaRPr>
          </a:p>
        </p:txBody>
      </p:sp>
      <p:pic>
        <p:nvPicPr>
          <p:cNvPr id="153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75" y="1676400"/>
            <a:ext cx="3581400" cy="209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575" y="4049713"/>
            <a:ext cx="6915150" cy="14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a:off x="4552950" y="2503488"/>
            <a:ext cx="1676400" cy="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800600" y="4767263"/>
            <a:ext cx="1676400" cy="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5368" name="TextBox 3"/>
          <p:cNvSpPr txBox="1">
            <a:spLocks noChangeArrowheads="1"/>
          </p:cNvSpPr>
          <p:nvPr/>
        </p:nvSpPr>
        <p:spPr bwMode="auto">
          <a:xfrm>
            <a:off x="6705600" y="21336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en-GB" altLang="en-US" sz="1800"/>
          </a:p>
        </p:txBody>
      </p:sp>
      <p:sp>
        <p:nvSpPr>
          <p:cNvPr id="15369" name="TextBox 4"/>
          <p:cNvSpPr txBox="1">
            <a:spLocks noChangeArrowheads="1"/>
          </p:cNvSpPr>
          <p:nvPr/>
        </p:nvSpPr>
        <p:spPr bwMode="auto">
          <a:xfrm>
            <a:off x="2400300" y="5486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en-GB" altLang="en-US" sz="1800"/>
          </a:p>
        </p:txBody>
      </p:sp>
      <p:sp>
        <p:nvSpPr>
          <p:cNvPr id="15370" name="TextBox 5"/>
          <p:cNvSpPr txBox="1">
            <a:spLocks noChangeArrowheads="1"/>
          </p:cNvSpPr>
          <p:nvPr/>
        </p:nvSpPr>
        <p:spPr bwMode="auto">
          <a:xfrm>
            <a:off x="6705600" y="4260850"/>
            <a:ext cx="2133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GB" altLang="en-US" sz="2000" b="1" dirty="0" smtClean="0">
                <a:solidFill>
                  <a:schemeClr val="accent2"/>
                </a:solidFill>
              </a:rPr>
              <a:t>Resolution 6 on Disaster Law, 2015</a:t>
            </a:r>
            <a:endParaRPr lang="en-GB" altLang="en-US" sz="2000" b="1" dirty="0">
              <a:solidFill>
                <a:schemeClr val="accent2"/>
              </a:solidFill>
            </a:endParaRPr>
          </a:p>
        </p:txBody>
      </p:sp>
      <p:sp>
        <p:nvSpPr>
          <p:cNvPr id="15371" name="TextBox 13"/>
          <p:cNvSpPr txBox="1">
            <a:spLocks noChangeArrowheads="1"/>
          </p:cNvSpPr>
          <p:nvPr/>
        </p:nvSpPr>
        <p:spPr bwMode="auto">
          <a:xfrm>
            <a:off x="6324600" y="1905000"/>
            <a:ext cx="2667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GB" altLang="en-US" sz="2000" b="1">
                <a:solidFill>
                  <a:schemeClr val="accent2"/>
                </a:solidFill>
              </a:rPr>
              <a:t>Sendai Framework for DRR: focus on DRR legislation and IDRL Guidelines</a:t>
            </a:r>
          </a:p>
        </p:txBody>
      </p:sp>
    </p:spTree>
    <p:extLst>
      <p:ext uri="{BB962C8B-B14F-4D97-AF65-F5344CB8AC3E}">
        <p14:creationId xmlns:p14="http://schemas.microsoft.com/office/powerpoint/2010/main" val="42223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15474</TotalTime>
  <Words>2098</Words>
  <Application>Microsoft Office PowerPoint</Application>
  <PresentationFormat>On-screen Show (4:3)</PresentationFormat>
  <Paragraphs>166</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Disaster Law: An Asia Pacific Perspective</vt:lpstr>
      <vt:lpstr>Overview of the session: Part 2 </vt:lpstr>
      <vt:lpstr>Why law and DRR? Experience highlights the importance of legal frameworks for DRR</vt:lpstr>
      <vt:lpstr>PowerPoint Presentation</vt:lpstr>
      <vt:lpstr>What has IFRC been doing to address this?  Multi-Country Report</vt:lpstr>
      <vt:lpstr>Findings: Role of Disaster Risk Management laws </vt:lpstr>
      <vt:lpstr>Findings: sectoral laws are equally important!</vt:lpstr>
      <vt:lpstr>Background: where did this idea come from? </vt:lpstr>
      <vt:lpstr>Disaster Law: International Commitments </vt:lpstr>
      <vt:lpstr>New tools: The Checklist on Law and DRR </vt:lpstr>
      <vt:lpstr>True or False?</vt:lpstr>
      <vt:lpstr>Key points to remember!</vt:lpstr>
      <vt:lpstr>What is the role of the IFRC’s Disaster Law Programme?</vt:lpstr>
      <vt:lpstr>Disaster Law Progress in Southeast Asia</vt:lpstr>
      <vt:lpstr>What disaster law work have SEA National Societies been doing?</vt:lpstr>
      <vt:lpstr>PowerPoint Presentation</vt:lpstr>
      <vt:lpstr>Thank you! </vt:lpstr>
      <vt:lpstr>PowerPoint Presentation</vt:lpstr>
    </vt:vector>
  </TitlesOfParts>
  <Company>IFRC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goli.ameri</dc:creator>
  <cp:lastModifiedBy>Angeline Tandiono</cp:lastModifiedBy>
  <cp:revision>293</cp:revision>
  <cp:lastPrinted>2014-05-07T09:51:23Z</cp:lastPrinted>
  <dcterms:created xsi:type="dcterms:W3CDTF">2011-03-07T16:15:55Z</dcterms:created>
  <dcterms:modified xsi:type="dcterms:W3CDTF">2016-05-26T03:20:41Z</dcterms:modified>
</cp:coreProperties>
</file>