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hman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1-24T12:39:30.289" idx="1">
    <p:pos x="10" y="10"/>
    <p:text>insert pic of task force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A1489C-A7D0-4E2C-9C76-ECCECF525CF4}" type="doc">
      <dgm:prSet loTypeId="urn:microsoft.com/office/officeart/2005/8/layout/cycle1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DDA5EE-39CD-4AF4-907C-11D8C7419E7A}">
      <dgm:prSet phldrT="[Text]"/>
      <dgm:spPr/>
      <dgm:t>
        <a:bodyPr/>
        <a:lstStyle/>
        <a:p>
          <a:r>
            <a:rPr lang="en-US" dirty="0" smtClean="0"/>
            <a:t>Non-Disaster</a:t>
          </a:r>
          <a:endParaRPr lang="en-US" dirty="0"/>
        </a:p>
      </dgm:t>
    </dgm:pt>
    <dgm:pt modelId="{10A4C93C-1DBF-48B3-A049-5CC9BF82466D}" type="parTrans" cxnId="{5E239E11-6B6F-4710-B9CA-3ED08F337FBF}">
      <dgm:prSet/>
      <dgm:spPr/>
      <dgm:t>
        <a:bodyPr/>
        <a:lstStyle/>
        <a:p>
          <a:endParaRPr lang="en-US"/>
        </a:p>
      </dgm:t>
    </dgm:pt>
    <dgm:pt modelId="{08AB3892-595A-4493-A6F0-5646964476B9}" type="sibTrans" cxnId="{5E239E11-6B6F-4710-B9CA-3ED08F337FBF}">
      <dgm:prSet/>
      <dgm:spPr/>
      <dgm:t>
        <a:bodyPr/>
        <a:lstStyle/>
        <a:p>
          <a:endParaRPr lang="en-US"/>
        </a:p>
      </dgm:t>
    </dgm:pt>
    <dgm:pt modelId="{4CB4538A-EBE3-4A45-8AFC-992869AB00CE}">
      <dgm:prSet phldrT="[Text]"/>
      <dgm:spPr/>
      <dgm:t>
        <a:bodyPr/>
        <a:lstStyle/>
        <a:p>
          <a:r>
            <a:rPr lang="en-US" dirty="0" smtClean="0"/>
            <a:t>Before Disaster</a:t>
          </a:r>
          <a:endParaRPr lang="en-US" dirty="0"/>
        </a:p>
      </dgm:t>
    </dgm:pt>
    <dgm:pt modelId="{70576A07-A5F4-4A0D-9EE8-C483270CCEA4}" type="parTrans" cxnId="{5B278631-6093-41C8-8C79-8163EF0BCBB2}">
      <dgm:prSet/>
      <dgm:spPr/>
      <dgm:t>
        <a:bodyPr/>
        <a:lstStyle/>
        <a:p>
          <a:endParaRPr lang="en-US"/>
        </a:p>
      </dgm:t>
    </dgm:pt>
    <dgm:pt modelId="{6E53D07D-E03D-49CF-9F2A-0CC173C5709E}" type="sibTrans" cxnId="{5B278631-6093-41C8-8C79-8163EF0BCBB2}">
      <dgm:prSet/>
      <dgm:spPr/>
      <dgm:t>
        <a:bodyPr/>
        <a:lstStyle/>
        <a:p>
          <a:endParaRPr lang="en-US"/>
        </a:p>
      </dgm:t>
    </dgm:pt>
    <dgm:pt modelId="{4AA2CCEA-4E59-421D-ACF1-696AD93444E3}">
      <dgm:prSet phldrT="[Text]"/>
      <dgm:spPr/>
      <dgm:t>
        <a:bodyPr/>
        <a:lstStyle/>
        <a:p>
          <a:r>
            <a:rPr lang="en-US" dirty="0" smtClean="0"/>
            <a:t>During Disaster</a:t>
          </a:r>
          <a:endParaRPr lang="en-US" dirty="0"/>
        </a:p>
      </dgm:t>
    </dgm:pt>
    <dgm:pt modelId="{124B263B-AC55-4DA9-B7B0-BC7E349B4DD1}" type="parTrans" cxnId="{784FA69C-9BA9-4C8A-ADA3-DF150B6BAED9}">
      <dgm:prSet/>
      <dgm:spPr/>
      <dgm:t>
        <a:bodyPr/>
        <a:lstStyle/>
        <a:p>
          <a:endParaRPr lang="en-US"/>
        </a:p>
      </dgm:t>
    </dgm:pt>
    <dgm:pt modelId="{71B3F131-9002-44A2-B71F-20085DDC650F}" type="sibTrans" cxnId="{784FA69C-9BA9-4C8A-ADA3-DF150B6BAED9}">
      <dgm:prSet/>
      <dgm:spPr/>
      <dgm:t>
        <a:bodyPr/>
        <a:lstStyle/>
        <a:p>
          <a:endParaRPr lang="en-US"/>
        </a:p>
      </dgm:t>
    </dgm:pt>
    <dgm:pt modelId="{B4D9CCEB-46DA-499A-A002-8995E15F4E9E}">
      <dgm:prSet phldrT="[Text]"/>
      <dgm:spPr/>
      <dgm:t>
        <a:bodyPr/>
        <a:lstStyle/>
        <a:p>
          <a:r>
            <a:rPr lang="en-US" dirty="0" smtClean="0"/>
            <a:t>After Disaster</a:t>
          </a:r>
          <a:endParaRPr lang="en-US" dirty="0"/>
        </a:p>
      </dgm:t>
    </dgm:pt>
    <dgm:pt modelId="{72EFC332-803D-4755-AF9A-C25F9CD2BF24}" type="parTrans" cxnId="{BDCC0F6D-1A39-4B21-ABE5-5AA46A65420E}">
      <dgm:prSet/>
      <dgm:spPr/>
      <dgm:t>
        <a:bodyPr/>
        <a:lstStyle/>
        <a:p>
          <a:endParaRPr lang="en-US"/>
        </a:p>
      </dgm:t>
    </dgm:pt>
    <dgm:pt modelId="{86335A7C-B06B-43E7-8909-33A571A3798D}" type="sibTrans" cxnId="{BDCC0F6D-1A39-4B21-ABE5-5AA46A65420E}">
      <dgm:prSet/>
      <dgm:spPr/>
      <dgm:t>
        <a:bodyPr/>
        <a:lstStyle/>
        <a:p>
          <a:endParaRPr lang="en-US"/>
        </a:p>
      </dgm:t>
    </dgm:pt>
    <dgm:pt modelId="{29E42FEF-9DA1-465C-97DF-47B385DD60CE}" type="pres">
      <dgm:prSet presAssocID="{24A1489C-A7D0-4E2C-9C76-ECCECF525CF4}" presName="cycle" presStyleCnt="0">
        <dgm:presLayoutVars>
          <dgm:dir/>
          <dgm:resizeHandles val="exact"/>
        </dgm:presLayoutVars>
      </dgm:prSet>
      <dgm:spPr/>
    </dgm:pt>
    <dgm:pt modelId="{D88A4CD7-2908-47EF-B54C-6A32DED56720}" type="pres">
      <dgm:prSet presAssocID="{83DDA5EE-39CD-4AF4-907C-11D8C7419E7A}" presName="dummy" presStyleCnt="0"/>
      <dgm:spPr/>
    </dgm:pt>
    <dgm:pt modelId="{EE50937B-E528-4D57-8A2B-0C024ED3292A}" type="pres">
      <dgm:prSet presAssocID="{83DDA5EE-39CD-4AF4-907C-11D8C7419E7A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3749CF-4CCA-4A6D-8090-F7B093943881}" type="pres">
      <dgm:prSet presAssocID="{08AB3892-595A-4493-A6F0-5646964476B9}" presName="sibTrans" presStyleLbl="node1" presStyleIdx="0" presStyleCnt="4"/>
      <dgm:spPr/>
    </dgm:pt>
    <dgm:pt modelId="{AC1B3997-A935-43BA-8EBE-23D8692C0477}" type="pres">
      <dgm:prSet presAssocID="{4CB4538A-EBE3-4A45-8AFC-992869AB00CE}" presName="dummy" presStyleCnt="0"/>
      <dgm:spPr/>
    </dgm:pt>
    <dgm:pt modelId="{B4355A84-941F-44A5-BAA8-51ED492AB865}" type="pres">
      <dgm:prSet presAssocID="{4CB4538A-EBE3-4A45-8AFC-992869AB00CE}" presName="node" presStyleLbl="revTx" presStyleIdx="1" presStyleCnt="4">
        <dgm:presLayoutVars>
          <dgm:bulletEnabled val="1"/>
        </dgm:presLayoutVars>
      </dgm:prSet>
      <dgm:spPr/>
    </dgm:pt>
    <dgm:pt modelId="{7DFA51F6-E1F4-412E-A740-1086FA536531}" type="pres">
      <dgm:prSet presAssocID="{6E53D07D-E03D-49CF-9F2A-0CC173C5709E}" presName="sibTrans" presStyleLbl="node1" presStyleIdx="1" presStyleCnt="4"/>
      <dgm:spPr/>
    </dgm:pt>
    <dgm:pt modelId="{9DDF131C-927E-404F-B1EA-596CA774D8C2}" type="pres">
      <dgm:prSet presAssocID="{4AA2CCEA-4E59-421D-ACF1-696AD93444E3}" presName="dummy" presStyleCnt="0"/>
      <dgm:spPr/>
    </dgm:pt>
    <dgm:pt modelId="{5A78C2B1-085D-4CE6-9D7D-1129B798277A}" type="pres">
      <dgm:prSet presAssocID="{4AA2CCEA-4E59-421D-ACF1-696AD93444E3}" presName="node" presStyleLbl="revTx" presStyleIdx="2" presStyleCnt="4">
        <dgm:presLayoutVars>
          <dgm:bulletEnabled val="1"/>
        </dgm:presLayoutVars>
      </dgm:prSet>
      <dgm:spPr/>
    </dgm:pt>
    <dgm:pt modelId="{57B3BEA2-132E-4F8B-814D-4B59DDAAA832}" type="pres">
      <dgm:prSet presAssocID="{71B3F131-9002-44A2-B71F-20085DDC650F}" presName="sibTrans" presStyleLbl="node1" presStyleIdx="2" presStyleCnt="4" custScaleX="97707"/>
      <dgm:spPr/>
    </dgm:pt>
    <dgm:pt modelId="{6165EA37-14A6-4232-AFDB-B0BDEDE17879}" type="pres">
      <dgm:prSet presAssocID="{B4D9CCEB-46DA-499A-A002-8995E15F4E9E}" presName="dummy" presStyleCnt="0"/>
      <dgm:spPr/>
    </dgm:pt>
    <dgm:pt modelId="{6B769510-B8F4-42A2-BD25-2EB527A2ADD2}" type="pres">
      <dgm:prSet presAssocID="{B4D9CCEB-46DA-499A-A002-8995E15F4E9E}" presName="node" presStyleLbl="revTx" presStyleIdx="3" presStyleCnt="4">
        <dgm:presLayoutVars>
          <dgm:bulletEnabled val="1"/>
        </dgm:presLayoutVars>
      </dgm:prSet>
      <dgm:spPr/>
    </dgm:pt>
    <dgm:pt modelId="{51AC8F44-E4C6-4FE1-9ECF-B2E7B790DD2F}" type="pres">
      <dgm:prSet presAssocID="{86335A7C-B06B-43E7-8909-33A571A3798D}" presName="sibTrans" presStyleLbl="node1" presStyleIdx="3" presStyleCnt="4"/>
      <dgm:spPr/>
    </dgm:pt>
  </dgm:ptLst>
  <dgm:cxnLst>
    <dgm:cxn modelId="{36798017-8222-45AA-B8CB-91404C7BAF74}" type="presOf" srcId="{83DDA5EE-39CD-4AF4-907C-11D8C7419E7A}" destId="{EE50937B-E528-4D57-8A2B-0C024ED3292A}" srcOrd="0" destOrd="0" presId="urn:microsoft.com/office/officeart/2005/8/layout/cycle1"/>
    <dgm:cxn modelId="{7C92CC5A-DF3E-41AB-A6ED-8AC38207C557}" type="presOf" srcId="{6E53D07D-E03D-49CF-9F2A-0CC173C5709E}" destId="{7DFA51F6-E1F4-412E-A740-1086FA536531}" srcOrd="0" destOrd="0" presId="urn:microsoft.com/office/officeart/2005/8/layout/cycle1"/>
    <dgm:cxn modelId="{9F0928FF-9F0F-4497-B804-92801FBBEA31}" type="presOf" srcId="{4CB4538A-EBE3-4A45-8AFC-992869AB00CE}" destId="{B4355A84-941F-44A5-BAA8-51ED492AB865}" srcOrd="0" destOrd="0" presId="urn:microsoft.com/office/officeart/2005/8/layout/cycle1"/>
    <dgm:cxn modelId="{5A75B894-D808-423E-A6CD-145B070F63F3}" type="presOf" srcId="{B4D9CCEB-46DA-499A-A002-8995E15F4E9E}" destId="{6B769510-B8F4-42A2-BD25-2EB527A2ADD2}" srcOrd="0" destOrd="0" presId="urn:microsoft.com/office/officeart/2005/8/layout/cycle1"/>
    <dgm:cxn modelId="{5E239E11-6B6F-4710-B9CA-3ED08F337FBF}" srcId="{24A1489C-A7D0-4E2C-9C76-ECCECF525CF4}" destId="{83DDA5EE-39CD-4AF4-907C-11D8C7419E7A}" srcOrd="0" destOrd="0" parTransId="{10A4C93C-1DBF-48B3-A049-5CC9BF82466D}" sibTransId="{08AB3892-595A-4493-A6F0-5646964476B9}"/>
    <dgm:cxn modelId="{BDCC0F6D-1A39-4B21-ABE5-5AA46A65420E}" srcId="{24A1489C-A7D0-4E2C-9C76-ECCECF525CF4}" destId="{B4D9CCEB-46DA-499A-A002-8995E15F4E9E}" srcOrd="3" destOrd="0" parTransId="{72EFC332-803D-4755-AF9A-C25F9CD2BF24}" sibTransId="{86335A7C-B06B-43E7-8909-33A571A3798D}"/>
    <dgm:cxn modelId="{194C60D1-9065-4FFD-A44F-8075932F7B15}" type="presOf" srcId="{71B3F131-9002-44A2-B71F-20085DDC650F}" destId="{57B3BEA2-132E-4F8B-814D-4B59DDAAA832}" srcOrd="0" destOrd="0" presId="urn:microsoft.com/office/officeart/2005/8/layout/cycle1"/>
    <dgm:cxn modelId="{B022C2D2-0D90-4560-8095-1263E2C13742}" type="presOf" srcId="{4AA2CCEA-4E59-421D-ACF1-696AD93444E3}" destId="{5A78C2B1-085D-4CE6-9D7D-1129B798277A}" srcOrd="0" destOrd="0" presId="urn:microsoft.com/office/officeart/2005/8/layout/cycle1"/>
    <dgm:cxn modelId="{784FA69C-9BA9-4C8A-ADA3-DF150B6BAED9}" srcId="{24A1489C-A7D0-4E2C-9C76-ECCECF525CF4}" destId="{4AA2CCEA-4E59-421D-ACF1-696AD93444E3}" srcOrd="2" destOrd="0" parTransId="{124B263B-AC55-4DA9-B7B0-BC7E349B4DD1}" sibTransId="{71B3F131-9002-44A2-B71F-20085DDC650F}"/>
    <dgm:cxn modelId="{DAEB13EA-64BC-47DA-8B06-E04A9668AEC1}" type="presOf" srcId="{08AB3892-595A-4493-A6F0-5646964476B9}" destId="{523749CF-4CCA-4A6D-8090-F7B093943881}" srcOrd="0" destOrd="0" presId="urn:microsoft.com/office/officeart/2005/8/layout/cycle1"/>
    <dgm:cxn modelId="{3F163567-942D-44E8-B333-848A44DDDD48}" type="presOf" srcId="{86335A7C-B06B-43E7-8909-33A571A3798D}" destId="{51AC8F44-E4C6-4FE1-9ECF-B2E7B790DD2F}" srcOrd="0" destOrd="0" presId="urn:microsoft.com/office/officeart/2005/8/layout/cycle1"/>
    <dgm:cxn modelId="{AE93C781-68BA-4832-A4FC-170B4F92BD10}" type="presOf" srcId="{24A1489C-A7D0-4E2C-9C76-ECCECF525CF4}" destId="{29E42FEF-9DA1-465C-97DF-47B385DD60CE}" srcOrd="0" destOrd="0" presId="urn:microsoft.com/office/officeart/2005/8/layout/cycle1"/>
    <dgm:cxn modelId="{5B278631-6093-41C8-8C79-8163EF0BCBB2}" srcId="{24A1489C-A7D0-4E2C-9C76-ECCECF525CF4}" destId="{4CB4538A-EBE3-4A45-8AFC-992869AB00CE}" srcOrd="1" destOrd="0" parTransId="{70576A07-A5F4-4A0D-9EE8-C483270CCEA4}" sibTransId="{6E53D07D-E03D-49CF-9F2A-0CC173C5709E}"/>
    <dgm:cxn modelId="{4110A9C9-D478-49CE-B8B8-993A1D4DFAFE}" type="presParOf" srcId="{29E42FEF-9DA1-465C-97DF-47B385DD60CE}" destId="{D88A4CD7-2908-47EF-B54C-6A32DED56720}" srcOrd="0" destOrd="0" presId="urn:microsoft.com/office/officeart/2005/8/layout/cycle1"/>
    <dgm:cxn modelId="{AEAC3858-1B24-4F04-95B0-A0157D640717}" type="presParOf" srcId="{29E42FEF-9DA1-465C-97DF-47B385DD60CE}" destId="{EE50937B-E528-4D57-8A2B-0C024ED3292A}" srcOrd="1" destOrd="0" presId="urn:microsoft.com/office/officeart/2005/8/layout/cycle1"/>
    <dgm:cxn modelId="{4025E9EF-BE2C-441E-8793-A32873AEB9F4}" type="presParOf" srcId="{29E42FEF-9DA1-465C-97DF-47B385DD60CE}" destId="{523749CF-4CCA-4A6D-8090-F7B093943881}" srcOrd="2" destOrd="0" presId="urn:microsoft.com/office/officeart/2005/8/layout/cycle1"/>
    <dgm:cxn modelId="{617D1C69-9ED1-479D-A7F8-110CD9853F31}" type="presParOf" srcId="{29E42FEF-9DA1-465C-97DF-47B385DD60CE}" destId="{AC1B3997-A935-43BA-8EBE-23D8692C0477}" srcOrd="3" destOrd="0" presId="urn:microsoft.com/office/officeart/2005/8/layout/cycle1"/>
    <dgm:cxn modelId="{9CAD0A56-8463-4C3E-9FF8-78095F3A31B2}" type="presParOf" srcId="{29E42FEF-9DA1-465C-97DF-47B385DD60CE}" destId="{B4355A84-941F-44A5-BAA8-51ED492AB865}" srcOrd="4" destOrd="0" presId="urn:microsoft.com/office/officeart/2005/8/layout/cycle1"/>
    <dgm:cxn modelId="{4082E0DF-4174-432C-BB20-7E27B5D27631}" type="presParOf" srcId="{29E42FEF-9DA1-465C-97DF-47B385DD60CE}" destId="{7DFA51F6-E1F4-412E-A740-1086FA536531}" srcOrd="5" destOrd="0" presId="urn:microsoft.com/office/officeart/2005/8/layout/cycle1"/>
    <dgm:cxn modelId="{DDB85695-630C-4EDF-8F50-B7893E7C1518}" type="presParOf" srcId="{29E42FEF-9DA1-465C-97DF-47B385DD60CE}" destId="{9DDF131C-927E-404F-B1EA-596CA774D8C2}" srcOrd="6" destOrd="0" presId="urn:microsoft.com/office/officeart/2005/8/layout/cycle1"/>
    <dgm:cxn modelId="{4F247C66-F00E-4C86-A50E-C3BAAEAB910B}" type="presParOf" srcId="{29E42FEF-9DA1-465C-97DF-47B385DD60CE}" destId="{5A78C2B1-085D-4CE6-9D7D-1129B798277A}" srcOrd="7" destOrd="0" presId="urn:microsoft.com/office/officeart/2005/8/layout/cycle1"/>
    <dgm:cxn modelId="{FB1651BD-5BE2-44C4-9222-048FD3756E11}" type="presParOf" srcId="{29E42FEF-9DA1-465C-97DF-47B385DD60CE}" destId="{57B3BEA2-132E-4F8B-814D-4B59DDAAA832}" srcOrd="8" destOrd="0" presId="urn:microsoft.com/office/officeart/2005/8/layout/cycle1"/>
    <dgm:cxn modelId="{3E39FA27-E60A-4E00-9443-FC3490BD8AD4}" type="presParOf" srcId="{29E42FEF-9DA1-465C-97DF-47B385DD60CE}" destId="{6165EA37-14A6-4232-AFDB-B0BDEDE17879}" srcOrd="9" destOrd="0" presId="urn:microsoft.com/office/officeart/2005/8/layout/cycle1"/>
    <dgm:cxn modelId="{9032660F-F54A-4299-A171-F13BF29B4B08}" type="presParOf" srcId="{29E42FEF-9DA1-465C-97DF-47B385DD60CE}" destId="{6B769510-B8F4-42A2-BD25-2EB527A2ADD2}" srcOrd="10" destOrd="0" presId="urn:microsoft.com/office/officeart/2005/8/layout/cycle1"/>
    <dgm:cxn modelId="{7CDCBC7D-0B43-4415-A616-D312780E9EE2}" type="presParOf" srcId="{29E42FEF-9DA1-465C-97DF-47B385DD60CE}" destId="{51AC8F44-E4C6-4FE1-9ECF-B2E7B790DD2F}" srcOrd="11" destOrd="0" presId="urn:microsoft.com/office/officeart/2005/8/layout/cycle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2D97A-93BA-4C94-8B7E-AD261B5BF178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00A5C-9025-4BF1-9A46-115C74D2EA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7B41-720A-4331-9DB7-85B762AFC0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629400"/>
            <a:ext cx="9144000" cy="276999"/>
          </a:xfrm>
          <a:prstGeom prst="rect">
            <a:avLst/>
          </a:prstGeom>
          <a:solidFill>
            <a:srgbClr val="FB6E05"/>
          </a:solidFill>
        </p:spPr>
        <p:txBody>
          <a:bodyPr wrap="square" rtlCol="0">
            <a:spAutoFit/>
          </a:bodyPr>
          <a:lstStyle/>
          <a:p>
            <a:pPr lvl="0"/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Developing a RCRC model for School based Disaster Risk Reduction                                                                                            Manu Gupta,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SEEDS</a:t>
            </a:r>
            <a:endParaRPr kumimoji="0" lang="en-US" sz="10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8" name="Picture 2" descr="C:\Users\rahman\Desktop\SEEDS LOGO new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816975" y="6400800"/>
            <a:ext cx="327025" cy="4874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63F3-57DE-40FF-9D2D-C4FC7A46D4E7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7B41-720A-4331-9DB7-85B762AFC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63F3-57DE-40FF-9D2D-C4FC7A46D4E7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7B41-720A-4331-9DB7-85B762AFC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7B41-720A-4331-9DB7-85B762AFC0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629400"/>
            <a:ext cx="9144000" cy="276999"/>
          </a:xfrm>
          <a:prstGeom prst="rect">
            <a:avLst/>
          </a:prstGeom>
          <a:solidFill>
            <a:srgbClr val="FB6E05"/>
          </a:solidFill>
        </p:spPr>
        <p:txBody>
          <a:bodyPr wrap="square" rtlCol="0">
            <a:spAutoFit/>
          </a:bodyPr>
          <a:lstStyle/>
          <a:p>
            <a:pPr lvl="0"/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Developing a RCRC model for School based Disaster Risk Reduction                                                                                            Manu Gupta,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Arial Unicode MS" pitchFamily="34" charset="-128"/>
                <a:cs typeface="Arial Unicode MS" pitchFamily="34" charset="-128"/>
              </a:rPr>
              <a:t> SEEDS</a:t>
            </a:r>
            <a:endParaRPr kumimoji="0" lang="en-US" sz="105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8" name="Picture 2" descr="C:\Users\rahman\Desktop\SEEDS LOGO new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816975" y="6400800"/>
            <a:ext cx="327025" cy="4874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63F3-57DE-40FF-9D2D-C4FC7A46D4E7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7B41-720A-4331-9DB7-85B762AFC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63F3-57DE-40FF-9D2D-C4FC7A46D4E7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7B41-720A-4331-9DB7-85B762AFC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63F3-57DE-40FF-9D2D-C4FC7A46D4E7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7B41-720A-4331-9DB7-85B762AFC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63F3-57DE-40FF-9D2D-C4FC7A46D4E7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7B41-720A-4331-9DB7-85B762AFC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63F3-57DE-40FF-9D2D-C4FC7A46D4E7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7B41-720A-4331-9DB7-85B762AFC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63F3-57DE-40FF-9D2D-C4FC7A46D4E7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7B41-720A-4331-9DB7-85B762AFC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63F3-57DE-40FF-9D2D-C4FC7A46D4E7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7B41-720A-4331-9DB7-85B762AFC0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863F3-57DE-40FF-9D2D-C4FC7A46D4E7}" type="datetimeFigureOut">
              <a:rPr lang="en-US" smtClean="0"/>
              <a:t>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D7B41-720A-4331-9DB7-85B762AFC0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file:///\\Seeds\raghuvirsinh\road%20safety\warning%20group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Task Forces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Roles and Responsibilities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1676400" y="1600200"/>
          <a:ext cx="11887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0" y="0"/>
            <a:ext cx="9144000" cy="715962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Functions of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Task Force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" y="618423"/>
            <a:ext cx="4419600" cy="5706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GB" sz="3200" dirty="0" smtClean="0">
                <a:ea typeface="Times New Roman" pitchFamily="18" charset="0"/>
                <a:cs typeface="Arial" pitchFamily="34" charset="0"/>
              </a:rPr>
              <a:t>Search &amp; Rescue Task Force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</a:pPr>
            <a:endParaRPr lang="en-GB" sz="1200" dirty="0" smtClean="0">
              <a:ea typeface="Times New Roman" pitchFamily="18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</a:pPr>
            <a:endParaRPr lang="en-GB" sz="1200" dirty="0" smtClean="0">
              <a:ea typeface="Times New Roman" pitchFamily="18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GB" sz="3200" dirty="0" smtClean="0">
                <a:ea typeface="Times New Roman" pitchFamily="18" charset="0"/>
                <a:cs typeface="Arial" pitchFamily="34" charset="0"/>
              </a:rPr>
              <a:t>First Aid Task Force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</a:pPr>
            <a:endParaRPr lang="en-GB" sz="1200" dirty="0" smtClean="0">
              <a:ea typeface="Times New Roman" pitchFamily="18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</a:pPr>
            <a:endParaRPr lang="en-GB" sz="1200" dirty="0" smtClean="0">
              <a:ea typeface="Times New Roman" pitchFamily="18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GB" sz="3200" dirty="0" smtClean="0">
                <a:ea typeface="Times New Roman" pitchFamily="18" charset="0"/>
                <a:cs typeface="Arial" pitchFamily="34" charset="0"/>
              </a:rPr>
              <a:t>Fire Safety Task Force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</a:pPr>
            <a:endParaRPr lang="en-GB" sz="1200" dirty="0" smtClean="0">
              <a:ea typeface="Times New Roman" pitchFamily="18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</a:pPr>
            <a:endParaRPr lang="en-GB" sz="1200" dirty="0" smtClean="0">
              <a:ea typeface="Times New Roman" pitchFamily="18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sz="3200" dirty="0" smtClean="0">
                <a:ea typeface="Times New Roman" pitchFamily="18" charset="0"/>
                <a:cs typeface="Arial" pitchFamily="34" charset="0"/>
              </a:rPr>
              <a:t>Warning &amp; Awareness Task Force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endParaRPr lang="en-US" sz="1200" dirty="0" smtClean="0">
              <a:ea typeface="Times New Roman" pitchFamily="18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endParaRPr lang="en-US" sz="1200" dirty="0" smtClean="0">
              <a:ea typeface="Times New Roman" pitchFamily="18" charset="0"/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</a:pPr>
            <a:r>
              <a:rPr lang="en-US" sz="3200" dirty="0" smtClean="0">
                <a:ea typeface="Times New Roman" pitchFamily="18" charset="0"/>
                <a:cs typeface="Arial" pitchFamily="34" charset="0"/>
              </a:rPr>
              <a:t>Evacuation Task Force</a:t>
            </a:r>
            <a:endParaRPr lang="en-US" sz="3200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Oval 3" descr="rescue"/>
          <p:cNvSpPr>
            <a:spLocks noChangeArrowheads="1"/>
          </p:cNvSpPr>
          <p:nvPr/>
        </p:nvSpPr>
        <p:spPr bwMode="auto">
          <a:xfrm>
            <a:off x="5257800" y="609600"/>
            <a:ext cx="3276600" cy="2286000"/>
          </a:xfrm>
          <a:prstGeom prst="ellipse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5" descr="\\Seeds\raghuvirsinh\road safety\warning group.jpg"/>
          <p:cNvPicPr>
            <a:picLocks noChangeAspect="1" noChangeArrowheads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5334000" y="3505200"/>
            <a:ext cx="3374571" cy="2362200"/>
          </a:xfrm>
          <a:prstGeom prst="rect">
            <a:avLst/>
          </a:prstGeom>
          <a:solidFill>
            <a:srgbClr val="000000"/>
          </a:solidFill>
          <a:ln w="9525">
            <a:solidFill>
              <a:srgbClr val="339966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37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Task Forces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Forces</dc:title>
  <dc:creator>rahman</dc:creator>
  <cp:lastModifiedBy>rahman</cp:lastModifiedBy>
  <cp:revision>2</cp:revision>
  <dcterms:created xsi:type="dcterms:W3CDTF">2015-01-24T07:03:34Z</dcterms:created>
  <dcterms:modified xsi:type="dcterms:W3CDTF">2015-01-24T07:22:36Z</dcterms:modified>
</cp:coreProperties>
</file>