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561" autoAdjust="0"/>
  </p:normalViewPr>
  <p:slideViewPr>
    <p:cSldViewPr snapToGrid="0" snapToObjects="1"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68FEB-91CE-A240-9AA2-275471C45C87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F9278-307C-E24E-AD61-BDAE67FB3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34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0"/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6347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Capacity</a:t>
            </a:r>
            <a:r>
              <a:rPr lang="en-US" sz="1800" dirty="0" smtClean="0"/>
              <a:t> </a:t>
            </a:r>
            <a:r>
              <a:rPr lang="en-US" sz="1800" b="1" dirty="0" smtClean="0"/>
              <a:t>Building</a:t>
            </a:r>
          </a:p>
          <a:p>
            <a:pPr lvl="1"/>
            <a:r>
              <a:rPr lang="en-US" sz="1600" dirty="0" smtClean="0"/>
              <a:t>Sensitization/awareness</a:t>
            </a:r>
          </a:p>
          <a:p>
            <a:pPr lvl="1"/>
            <a:r>
              <a:rPr lang="en-US" sz="1600" dirty="0" smtClean="0"/>
              <a:t>Training </a:t>
            </a:r>
          </a:p>
          <a:p>
            <a:pPr lvl="1"/>
            <a:r>
              <a:rPr lang="en-US" sz="1600" dirty="0" smtClean="0"/>
              <a:t>Tools and IEC (new / upgrade existing ones)</a:t>
            </a:r>
          </a:p>
          <a:p>
            <a:pPr lvl="1"/>
            <a:r>
              <a:rPr lang="en-US" sz="1600" dirty="0" err="1" smtClean="0"/>
              <a:t>etc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r>
              <a:rPr lang="en-US" sz="1800" b="1" dirty="0" smtClean="0"/>
              <a:t>Concrete action </a:t>
            </a:r>
          </a:p>
          <a:p>
            <a:pPr lvl="1"/>
            <a:r>
              <a:rPr lang="en-US" sz="1600" dirty="0" smtClean="0"/>
              <a:t>Climate smart </a:t>
            </a:r>
            <a:r>
              <a:rPr lang="en-US" sz="1600" dirty="0" err="1" smtClean="0"/>
              <a:t>programme</a:t>
            </a:r>
            <a:r>
              <a:rPr lang="en-US" sz="1600" dirty="0" smtClean="0"/>
              <a:t> (existing one or pilot)</a:t>
            </a:r>
          </a:p>
          <a:p>
            <a:pPr lvl="1"/>
            <a:r>
              <a:rPr lang="en-US" sz="1600" dirty="0" smtClean="0"/>
              <a:t>Carbon foot print</a:t>
            </a:r>
          </a:p>
          <a:p>
            <a:pPr lvl="1"/>
            <a:r>
              <a:rPr lang="en-US" sz="1600" dirty="0" err="1" smtClean="0"/>
              <a:t>Etc</a:t>
            </a:r>
            <a:endParaRPr lang="en-US" sz="1600" dirty="0" smtClean="0"/>
          </a:p>
          <a:p>
            <a:pPr marL="273050" lvl="1" indent="0">
              <a:buNone/>
            </a:pPr>
            <a:endParaRPr lang="en-US" sz="1600" dirty="0" smtClean="0"/>
          </a:p>
          <a:p>
            <a:r>
              <a:rPr lang="en-US" sz="1800" b="1" dirty="0" smtClean="0"/>
              <a:t>Advocacy and partnerships</a:t>
            </a:r>
          </a:p>
          <a:p>
            <a:pPr lvl="1"/>
            <a:r>
              <a:rPr lang="en-US" sz="1600" dirty="0" smtClean="0"/>
              <a:t>Inside and outside…</a:t>
            </a:r>
          </a:p>
          <a:p>
            <a:pPr lvl="1"/>
            <a:r>
              <a:rPr lang="en-US" sz="1600" dirty="0" smtClean="0"/>
              <a:t>National Adaptation Planning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75DDA-6299-46BF-BBB1-25DDC98AA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83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839200" cy="5753100"/>
          </a:xfrm>
          <a:prstGeom prst="rect">
            <a:avLst/>
          </a:prstGeom>
          <a:solidFill>
            <a:srgbClr val="66584E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339725" y="339725"/>
            <a:ext cx="1260475" cy="1260475"/>
            <a:chOff x="228600" y="228600"/>
            <a:chExt cx="1260000" cy="1260000"/>
          </a:xfrm>
        </p:grpSpPr>
        <p:sp>
          <p:nvSpPr>
            <p:cNvPr id="6" name="Oval 5"/>
            <p:cNvSpPr/>
            <p:nvPr/>
          </p:nvSpPr>
          <p:spPr>
            <a:xfrm>
              <a:off x="228600" y="228600"/>
              <a:ext cx="1260000" cy="1260000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2555" y="625325"/>
              <a:ext cx="1144157" cy="46178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Presentation title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at-a-glance info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(in slide master)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819400"/>
            <a:ext cx="7239000" cy="647591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 b="1">
                <a:solidFill>
                  <a:srgbClr val="54181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395536" y="404664"/>
            <a:ext cx="1152128" cy="1152128"/>
          </a:xfrm>
          <a:prstGeom prst="ellipse">
            <a:avLst/>
          </a:prstGeom>
          <a:solidFill>
            <a:srgbClr val="CF1C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9"/>
          <p:cNvSpPr txBox="1">
            <a:spLocks noChangeArrowheads="1"/>
          </p:cNvSpPr>
          <p:nvPr/>
        </p:nvSpPr>
        <p:spPr bwMode="auto">
          <a:xfrm>
            <a:off x="395536" y="692696"/>
            <a:ext cx="11445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Myanmar </a:t>
            </a:r>
            <a:r>
              <a:rPr lang="en-US" sz="1200" b="1" dirty="0">
                <a:solidFill>
                  <a:schemeClr val="bg1"/>
                </a:solidFill>
              </a:rPr>
              <a:t>Climate Change </a:t>
            </a:r>
            <a:r>
              <a:rPr lang="en-US" sz="1200" b="1" dirty="0" smtClean="0">
                <a:solidFill>
                  <a:schemeClr val="bg1"/>
                </a:solidFill>
              </a:rPr>
              <a:t>Training 2016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770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29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365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311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7200" y="1676400"/>
            <a:ext cx="3352800" cy="41910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chart</a:t>
            </a:r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959770" y="1676400"/>
            <a:ext cx="47244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648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828800" y="2895600"/>
            <a:ext cx="6858000" cy="2971800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Drag picture to placeholder or click icon to add</a:t>
            </a:r>
            <a:endParaRPr lang="en-GB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828800" y="1631732"/>
            <a:ext cx="6858000" cy="114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67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15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399"/>
            <a:ext cx="4040188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51075"/>
            <a:ext cx="4040188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399"/>
            <a:ext cx="4041775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51075"/>
            <a:ext cx="4041775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185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conta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2400" y="152400"/>
            <a:ext cx="8839200" cy="6553200"/>
            <a:chOff x="152400" y="76200"/>
            <a:chExt cx="8839200" cy="6553200"/>
          </a:xfrm>
        </p:grpSpPr>
        <p:sp>
          <p:nvSpPr>
            <p:cNvPr id="3" name="Rectangle 2"/>
            <p:cNvSpPr/>
            <p:nvPr/>
          </p:nvSpPr>
          <p:spPr>
            <a:xfrm>
              <a:off x="152400" y="76200"/>
              <a:ext cx="8839200" cy="6553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52400" y="76200"/>
              <a:ext cx="8839200" cy="5029200"/>
            </a:xfrm>
            <a:prstGeom prst="rect">
              <a:avLst/>
            </a:prstGeom>
            <a:solidFill>
              <a:srgbClr val="CF1C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3400" y="498475"/>
              <a:ext cx="4724400" cy="358933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Arial" pitchFamily="34" charset="0"/>
                  <a:ea typeface="+mn-ea"/>
                  <a:cs typeface="Arial" pitchFamily="34" charset="0"/>
                </a:rPr>
                <a:t>FOR FURTHER INFORMATION ON XXXXXXXXX XXXXXXXX XXXXXXXXX XXXX, PLEASE CONTACT: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Arial" pitchFamily="34" charset="0"/>
                  <a:ea typeface="+mn-ea"/>
                  <a:cs typeface="Arial" pitchFamily="34" charset="0"/>
                </a:rPr>
                <a:t>IFRC XXXXXXXXXXXXX DEPARTMENT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NAME SURNAME, TITLE</a:t>
              </a:r>
              <a:br>
                <a:rPr lang="en-US" sz="2000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</a:b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TEL. : +41 022 730 XXXX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EMAIL: name.surname@ifrc.org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  <a:latin typeface="Arial" pitchFamily="34" charset="0"/>
                  <a:ea typeface="+mn-ea"/>
                  <a:cs typeface="Arial" pitchFamily="34" charset="0"/>
                </a:rPr>
                <a:t>THIS PRESENTATION IS PUBLISHED BY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INTERNATIONAL FEDERATION OF </a:t>
              </a:r>
              <a:b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</a:b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RED CROSS AND RED CRESCENT SOCIETIES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P.O. BOX 372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CH-1211 GENEVA 19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SWITZERLAND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TEL.: +41 22 730 42 22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FAX.: +41 22 733 03 95</a:t>
              </a:r>
              <a:endParaRPr lang="en-US" sz="2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pic>
          <p:nvPicPr>
            <p:cNvPr id="6" name="Picture 15" descr="SLCM-icons logo-EN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5486400"/>
              <a:ext cx="1905000" cy="983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6" descr="IFRC_logo_E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6096000"/>
              <a:ext cx="3157728" cy="295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586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15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4"/>
          <p:cNvGrpSpPr>
            <a:grpSpLocks/>
          </p:cNvGrpSpPr>
          <p:nvPr/>
        </p:nvGrpSpPr>
        <p:grpSpPr bwMode="auto">
          <a:xfrm>
            <a:off x="152400" y="5943600"/>
            <a:ext cx="8839200" cy="787400"/>
            <a:chOff x="152400" y="5918015"/>
            <a:chExt cx="8839200" cy="787585"/>
          </a:xfrm>
        </p:grpSpPr>
        <p:sp>
          <p:nvSpPr>
            <p:cNvPr id="9" name="Rectangle 8"/>
            <p:cNvSpPr/>
            <p:nvPr/>
          </p:nvSpPr>
          <p:spPr bwMode="auto">
            <a:xfrm>
              <a:off x="152400" y="5918015"/>
              <a:ext cx="8839200" cy="787585"/>
            </a:xfrm>
            <a:prstGeom prst="rect">
              <a:avLst/>
            </a:prstGeom>
            <a:solidFill>
              <a:srgbClr val="DB00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en-US" sz="3200">
                <a:ea typeface="+mn-ea"/>
              </a:endParaRP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304800" y="6106972"/>
              <a:ext cx="3124200" cy="36997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>
                  <a:solidFill>
                    <a:srgbClr val="551C15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www.ifrc.org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>
                  <a:solidFill>
                    <a:schemeClr val="bg1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Saving lives, changing minds.</a:t>
              </a:r>
              <a:endParaRPr lang="en-US" sz="1200">
                <a:solidFill>
                  <a:schemeClr val="bg1"/>
                </a:solidFill>
                <a:latin typeface="Arial Rounded MT Bold" pitchFamily="-110" charset="0"/>
                <a:ea typeface="Arial Rounded MT Bold" pitchFamily="-110" charset="0"/>
                <a:cs typeface="Arial Rounded MT Bold" pitchFamily="-110" charset="0"/>
              </a:endParaRPr>
            </a:p>
          </p:txBody>
        </p:sp>
        <p:pic>
          <p:nvPicPr>
            <p:cNvPr id="1034" name="Picture 14" descr="IFRC_logo_EN.gif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3869" y="6172201"/>
              <a:ext cx="3225331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350838"/>
            <a:ext cx="685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28800" y="1676400"/>
            <a:ext cx="6858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grpSp>
        <p:nvGrpSpPr>
          <p:cNvPr id="1029" name="Group 16"/>
          <p:cNvGrpSpPr>
            <a:grpSpLocks/>
          </p:cNvGrpSpPr>
          <p:nvPr/>
        </p:nvGrpSpPr>
        <p:grpSpPr bwMode="auto">
          <a:xfrm>
            <a:off x="339725" y="339725"/>
            <a:ext cx="1260475" cy="1260475"/>
            <a:chOff x="228600" y="228600"/>
            <a:chExt cx="1260000" cy="1260000"/>
          </a:xfrm>
        </p:grpSpPr>
        <p:sp>
          <p:nvSpPr>
            <p:cNvPr id="18" name="Oval 17"/>
            <p:cNvSpPr/>
            <p:nvPr/>
          </p:nvSpPr>
          <p:spPr>
            <a:xfrm>
              <a:off x="228600" y="228600"/>
              <a:ext cx="1260000" cy="1260000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2555" y="625325"/>
              <a:ext cx="1144157" cy="46178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Presentation title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at-a-glance info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ea typeface="+mn-ea"/>
                  <a:cs typeface="Arial" pitchFamily="34" charset="0"/>
                </a:rPr>
                <a:t>(in slide master)</a:t>
              </a: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395536" y="692696"/>
            <a:ext cx="1080120" cy="504056"/>
          </a:xfrm>
          <a:prstGeom prst="roundRect">
            <a:avLst/>
          </a:prstGeom>
          <a:solidFill>
            <a:srgbClr val="CF1C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95536" y="404664"/>
            <a:ext cx="1152128" cy="1152128"/>
          </a:xfrm>
          <a:prstGeom prst="ellipse">
            <a:avLst/>
          </a:prstGeom>
          <a:solidFill>
            <a:srgbClr val="CF1C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9"/>
          <p:cNvSpPr txBox="1">
            <a:spLocks noChangeArrowheads="1"/>
          </p:cNvSpPr>
          <p:nvPr/>
        </p:nvSpPr>
        <p:spPr bwMode="auto">
          <a:xfrm>
            <a:off x="395537" y="495300"/>
            <a:ext cx="114275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fontAlgn="base" hangingPunct="0">
              <a:spcAft>
                <a:spcPct val="0"/>
              </a:spcAft>
              <a:buClr>
                <a:srgbClr val="C00000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Myanmar </a:t>
            </a:r>
            <a:r>
              <a:rPr lang="en-US" sz="1200" b="1" dirty="0">
                <a:solidFill>
                  <a:schemeClr val="bg1"/>
                </a:solidFill>
              </a:rPr>
              <a:t>Climate Change </a:t>
            </a:r>
            <a:r>
              <a:rPr lang="en-US" sz="1200" b="1" dirty="0" smtClean="0">
                <a:solidFill>
                  <a:schemeClr val="bg1"/>
                </a:solidFill>
              </a:rPr>
              <a:t>Training 2016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i="1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charset="0"/>
        <a:buChar char="§"/>
        <a:defRPr sz="22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450850" indent="-177800" algn="l" rtl="0" eaLnBrk="1" fontAlgn="base" hangingPunct="1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charset="0"/>
        <a:buChar char="§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627063" indent="-176213" algn="l" rtl="0" eaLnBrk="1" fontAlgn="base" hangingPunct="1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charset="0"/>
        <a:buChar char="§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627063" indent="-176213" algn="l" rtl="0" eaLnBrk="1" fontAlgn="base" hangingPunct="1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charset="0"/>
        <a:buChar char="§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627063" indent="-176213" algn="l" rtl="0" eaLnBrk="1" fontAlgn="base" hangingPunct="1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charset="0"/>
        <a:buChar char="§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3"/>
          <p:cNvSpPr>
            <a:spLocks noGrp="1"/>
          </p:cNvSpPr>
          <p:nvPr>
            <p:ph type="ctrTitle"/>
          </p:nvPr>
        </p:nvSpPr>
        <p:spPr>
          <a:xfrm>
            <a:off x="1475656" y="2327564"/>
            <a:ext cx="7128792" cy="878774"/>
          </a:xfrm>
        </p:spPr>
        <p:txBody>
          <a:bodyPr/>
          <a:lstStyle/>
          <a:p>
            <a:r>
              <a:rPr lang="en-GB" sz="3200" dirty="0" smtClean="0"/>
              <a:t>     Plan of Action</a:t>
            </a:r>
            <a:endParaRPr lang="en-GB" sz="32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48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Individual (15minutes)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475656" y="2406352"/>
            <a:ext cx="7208514" cy="4191000"/>
          </a:xfrm>
        </p:spPr>
        <p:txBody>
          <a:bodyPr/>
          <a:lstStyle/>
          <a:p>
            <a:r>
              <a:rPr lang="en-US" dirty="0" smtClean="0"/>
              <a:t>Fill in the questionnaire</a:t>
            </a:r>
          </a:p>
          <a:p>
            <a:pPr lvl="1"/>
            <a:r>
              <a:rPr lang="en-US" dirty="0" smtClean="0"/>
              <a:t>Continue upgrading my skills.</a:t>
            </a:r>
          </a:p>
          <a:p>
            <a:pPr lvl="1"/>
            <a:r>
              <a:rPr lang="en-US" dirty="0" smtClean="0"/>
              <a:t>My actions in the next 3 month and 1 year</a:t>
            </a:r>
          </a:p>
          <a:p>
            <a:pPr lvl="1"/>
            <a:r>
              <a:rPr lang="en-US" dirty="0" smtClean="0"/>
              <a:t>Any support I need to do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2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Country level Plan (30minutes)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2204864"/>
            <a:ext cx="6858000" cy="4191000"/>
          </a:xfrm>
        </p:spPr>
        <p:txBody>
          <a:bodyPr/>
          <a:lstStyle/>
          <a:p>
            <a:r>
              <a:rPr lang="en-US" sz="1800" b="1" dirty="0" smtClean="0"/>
              <a:t>Capacity</a:t>
            </a:r>
            <a:r>
              <a:rPr lang="en-US" sz="1800" dirty="0" smtClean="0"/>
              <a:t> </a:t>
            </a:r>
            <a:r>
              <a:rPr lang="en-US" sz="1800" b="1" dirty="0" smtClean="0"/>
              <a:t>Building</a:t>
            </a:r>
          </a:p>
          <a:p>
            <a:pPr lvl="1"/>
            <a:endParaRPr lang="en-US" sz="1600" dirty="0" smtClean="0"/>
          </a:p>
          <a:p>
            <a:r>
              <a:rPr lang="en-US" sz="1800" b="1" dirty="0" smtClean="0"/>
              <a:t>Concrete action </a:t>
            </a:r>
          </a:p>
          <a:p>
            <a:pPr marL="273050" lvl="1" indent="0">
              <a:buNone/>
            </a:pPr>
            <a:endParaRPr lang="en-US" sz="1600" dirty="0" smtClean="0"/>
          </a:p>
          <a:p>
            <a:r>
              <a:rPr lang="en-US" sz="1800" b="1" dirty="0" smtClean="0"/>
              <a:t>Advocacy and partnerships</a:t>
            </a:r>
          </a:p>
          <a:p>
            <a:pPr lvl="1"/>
            <a:endParaRPr lang="en-US" sz="1600" b="1" dirty="0" smtClean="0"/>
          </a:p>
          <a:p>
            <a:pPr lvl="1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93837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Getting support… (30minutes)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2046312"/>
            <a:ext cx="6858000" cy="4191000"/>
          </a:xfrm>
        </p:spPr>
        <p:txBody>
          <a:bodyPr/>
          <a:lstStyle/>
          <a:p>
            <a:r>
              <a:rPr lang="en-US" b="1" dirty="0" smtClean="0"/>
              <a:t>Supporting each other within the region…?</a:t>
            </a:r>
          </a:p>
          <a:p>
            <a:endParaRPr lang="en-US" dirty="0" smtClean="0"/>
          </a:p>
          <a:p>
            <a:r>
              <a:rPr lang="en-US" b="1" dirty="0" smtClean="0"/>
              <a:t>Support from partners</a:t>
            </a:r>
          </a:p>
          <a:p>
            <a:pPr lvl="1"/>
            <a:r>
              <a:rPr lang="en-US" dirty="0" smtClean="0"/>
              <a:t>Internal to the Movement (PNSs, IFRC…)</a:t>
            </a:r>
          </a:p>
          <a:p>
            <a:pPr lvl="1"/>
            <a:r>
              <a:rPr lang="en-US" dirty="0" smtClean="0"/>
              <a:t>External partners (governments, UN, Academia, Media, NGOs,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Theme IFRC SEA Climate Change 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IFRC SEA Climate Change Training.thmx</Template>
  <TotalTime>20</TotalTime>
  <Words>128</Words>
  <Application>Microsoft Office PowerPoint</Application>
  <PresentationFormat>On-screen Show (4:3)</PresentationFormat>
  <Paragraphs>33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新細明體</vt:lpstr>
      <vt:lpstr>Arial</vt:lpstr>
      <vt:lpstr>Arial Rounded MT Bold</vt:lpstr>
      <vt:lpstr>Calibri</vt:lpstr>
      <vt:lpstr>Wingdings</vt:lpstr>
      <vt:lpstr>Theme IFRC SEA Climate Change Training</vt:lpstr>
      <vt:lpstr>     Plan of Action</vt:lpstr>
      <vt:lpstr>Individual (15minutes)</vt:lpstr>
      <vt:lpstr>Country level Plan (30minutes)</vt:lpstr>
      <vt:lpstr>Getting support… (30minutes)</vt:lpstr>
    </vt:vector>
  </TitlesOfParts>
  <Company>IFRC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Plan of Action</dc:title>
  <dc:creator>User</dc:creator>
  <cp:lastModifiedBy>Sanna Pauliina SALMELA-ECKSTEIN</cp:lastModifiedBy>
  <cp:revision>6</cp:revision>
  <dcterms:created xsi:type="dcterms:W3CDTF">2014-10-24T02:21:48Z</dcterms:created>
  <dcterms:modified xsi:type="dcterms:W3CDTF">2016-03-06T03:47:50Z</dcterms:modified>
</cp:coreProperties>
</file>