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2BABB0-604F-4DF5-B88A-EEC7BE45842F}" type="datetimeFigureOut">
              <a:rPr lang="en-GB" smtClean="0"/>
              <a:t>05/02/2015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F592BD-02F5-4A6E-BFF5-715514270CEF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Advocacy Planning – Indonesian Red Cross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5594480"/>
            <a:ext cx="7406640" cy="930864"/>
          </a:xfrm>
        </p:spPr>
        <p:txBody>
          <a:bodyPr/>
          <a:lstStyle/>
          <a:p>
            <a:r>
              <a:rPr lang="en-GB" dirty="0" smtClean="0"/>
              <a:t>Regional Resilience Workshop, 3 – 5 Feb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92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encourage joint-collaboration of PMI DRR initiative/program with the government at all levels.</a:t>
            </a:r>
          </a:p>
          <a:p>
            <a:pPr lvl="1"/>
            <a:r>
              <a:rPr lang="en-GB" dirty="0" smtClean="0"/>
              <a:t>Synergize/mainstream PMI DRR strategic plan and govt. long-term development plan</a:t>
            </a:r>
          </a:p>
          <a:p>
            <a:pPr lvl="1"/>
            <a:r>
              <a:rPr lang="en-GB" dirty="0" smtClean="0"/>
              <a:t>Reflected on govt. budget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050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Audience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340768"/>
            <a:ext cx="7674056" cy="51495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BAPPEDA (Regional Planning Agency)</a:t>
            </a:r>
          </a:p>
          <a:p>
            <a:pPr lvl="1"/>
            <a:r>
              <a:rPr lang="en-GB" dirty="0" smtClean="0"/>
              <a:t>Meeting, joint monitoring visit</a:t>
            </a:r>
          </a:p>
          <a:p>
            <a:pPr lvl="1"/>
            <a:r>
              <a:rPr lang="en-GB" dirty="0" smtClean="0"/>
              <a:t>Community testimony, academic research result</a:t>
            </a:r>
          </a:p>
          <a:p>
            <a:r>
              <a:rPr lang="en-GB" dirty="0" smtClean="0"/>
              <a:t>BNPB/BPBD</a:t>
            </a:r>
          </a:p>
          <a:p>
            <a:pPr lvl="1"/>
            <a:r>
              <a:rPr lang="en-GB" dirty="0" smtClean="0"/>
              <a:t>Meeting, joint monitoring visit, awareness partnership, being involved in regulation development</a:t>
            </a:r>
          </a:p>
          <a:p>
            <a:pPr lvl="1"/>
            <a:r>
              <a:rPr lang="en-GB" dirty="0" smtClean="0"/>
              <a:t>DRR annual report</a:t>
            </a:r>
          </a:p>
          <a:p>
            <a:r>
              <a:rPr lang="en-GB" dirty="0" smtClean="0"/>
              <a:t>Health Ministry</a:t>
            </a:r>
          </a:p>
          <a:p>
            <a:pPr lvl="1"/>
            <a:r>
              <a:rPr lang="en-GB" dirty="0" smtClean="0"/>
              <a:t>Joint monitoring visit, program annual review</a:t>
            </a:r>
          </a:p>
          <a:p>
            <a:pPr lvl="1"/>
            <a:r>
              <a:rPr lang="en-GB" dirty="0" smtClean="0"/>
              <a:t>Community testimony, CBHFA annual report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185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.klimg.com/kapanlagi.com/p/image00122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76167"/>
            <a:ext cx="5236414" cy="673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6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yiv1042446073Picture 2" descr="Undangan Premiere Nyanyian Musim Huj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612" y="288032"/>
            <a:ext cx="5381724" cy="6309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79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928" y="1456184"/>
            <a:ext cx="8013576" cy="4853136"/>
          </a:xfrm>
        </p:spPr>
        <p:txBody>
          <a:bodyPr>
            <a:normAutofit/>
          </a:bodyPr>
          <a:lstStyle/>
          <a:p>
            <a:r>
              <a:rPr lang="en-GB" dirty="0" smtClean="0"/>
              <a:t>Available village development fund: USD 100,000.-/year/village</a:t>
            </a:r>
          </a:p>
          <a:p>
            <a:pPr marL="457200" lvl="1" indent="0">
              <a:buNone/>
            </a:pPr>
            <a:r>
              <a:rPr lang="en-GB" dirty="0" smtClean="0"/>
              <a:t>--&gt; slot for community development/DRR investment</a:t>
            </a:r>
          </a:p>
          <a:p>
            <a:r>
              <a:rPr lang="en-GB" dirty="0" smtClean="0"/>
              <a:t>Govt. encourage local authorities to establish community-based action team (CBAT) in every village</a:t>
            </a:r>
          </a:p>
          <a:p>
            <a:r>
              <a:rPr lang="en-GB" dirty="0" smtClean="0"/>
              <a:t>The vice president of Indonesia was elected as PMI chairman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11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Continuous partnership with academic institutions</a:t>
            </a:r>
          </a:p>
          <a:p>
            <a:r>
              <a:rPr lang="en-GB" dirty="0" smtClean="0"/>
              <a:t>Strengthen communication/media relation capacity to support/promote PMI DRR program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9250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155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Advocacy Planning – Indonesian Red Cross</vt:lpstr>
      <vt:lpstr>Objective</vt:lpstr>
      <vt:lpstr>Audience</vt:lpstr>
      <vt:lpstr>PowerPoint Presentation</vt:lpstr>
      <vt:lpstr>PowerPoint Presentation</vt:lpstr>
      <vt:lpstr>Opportunities</vt:lpstr>
      <vt:lpstr>Needs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 samosir</dc:creator>
  <cp:lastModifiedBy>christie samosir</cp:lastModifiedBy>
  <cp:revision>15</cp:revision>
  <dcterms:created xsi:type="dcterms:W3CDTF">2015-02-05T02:16:37Z</dcterms:created>
  <dcterms:modified xsi:type="dcterms:W3CDTF">2015-02-05T02:41:53Z</dcterms:modified>
</cp:coreProperties>
</file>