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1" r:id="rId2"/>
    <p:sldId id="488" r:id="rId3"/>
    <p:sldId id="496" r:id="rId4"/>
    <p:sldId id="492" r:id="rId5"/>
    <p:sldId id="490" r:id="rId6"/>
    <p:sldId id="494" r:id="rId7"/>
    <p:sldId id="435" r:id="rId8"/>
    <p:sldId id="483" r:id="rId9"/>
    <p:sldId id="482" r:id="rId10"/>
    <p:sldId id="485" r:id="rId11"/>
    <p:sldId id="497" r:id="rId12"/>
    <p:sldId id="498" r:id="rId13"/>
    <p:sldId id="476" r:id="rId14"/>
    <p:sldId id="491" r:id="rId15"/>
    <p:sldId id="395" r:id="rId16"/>
    <p:sldId id="290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82948" autoAdjust="0"/>
  </p:normalViewPr>
  <p:slideViewPr>
    <p:cSldViewPr>
      <p:cViewPr>
        <p:scale>
          <a:sx n="70" d="100"/>
          <a:sy n="70" d="100"/>
        </p:scale>
        <p:origin x="-624" y="490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36" y="-10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D81A6-EB71-4AB6-BDC1-23BA469472B0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62154BC-999D-4A7C-8D2E-3CAC7B6342E3}">
      <dgm:prSet phldrT="[Text]"/>
      <dgm:spPr/>
      <dgm:t>
        <a:bodyPr/>
        <a:lstStyle/>
        <a:p>
          <a:r>
            <a:rPr lang="en-GB" dirty="0" smtClean="0"/>
            <a:t>Disaster law </a:t>
          </a:r>
          <a:endParaRPr lang="en-GB" dirty="0"/>
        </a:p>
      </dgm:t>
    </dgm:pt>
    <dgm:pt modelId="{B70A1ACB-72E0-49B1-80D4-DF36CCA53C3B}" type="parTrans" cxnId="{07D38418-DDE5-403E-9586-CD89F3B5DA3E}">
      <dgm:prSet/>
      <dgm:spPr/>
      <dgm:t>
        <a:bodyPr/>
        <a:lstStyle/>
        <a:p>
          <a:endParaRPr lang="en-GB"/>
        </a:p>
      </dgm:t>
    </dgm:pt>
    <dgm:pt modelId="{0D2AB07A-5BB7-4932-8F0D-77039A6A4062}" type="sibTrans" cxnId="{07D38418-DDE5-403E-9586-CD89F3B5DA3E}">
      <dgm:prSet/>
      <dgm:spPr/>
      <dgm:t>
        <a:bodyPr/>
        <a:lstStyle/>
        <a:p>
          <a:endParaRPr lang="en-GB"/>
        </a:p>
      </dgm:t>
    </dgm:pt>
    <dgm:pt modelId="{398D9323-1704-47B2-BBC0-8A98138E8FBF}">
      <dgm:prSet phldrT="[Text]"/>
      <dgm:spPr/>
      <dgm:t>
        <a:bodyPr/>
        <a:lstStyle/>
        <a:p>
          <a:r>
            <a:rPr lang="en-GB" b="0" dirty="0" smtClean="0"/>
            <a:t>Gender and diversity</a:t>
          </a:r>
          <a:r>
            <a:rPr lang="en-GB" b="1" dirty="0" smtClean="0"/>
            <a:t> </a:t>
          </a:r>
          <a:endParaRPr lang="en-GB" dirty="0"/>
        </a:p>
      </dgm:t>
    </dgm:pt>
    <dgm:pt modelId="{89AE2016-7AFC-48FA-8650-C8AF21286BC7}" type="parTrans" cxnId="{84DD2CFF-D0A2-465D-BBA0-777CF5985250}">
      <dgm:prSet/>
      <dgm:spPr/>
      <dgm:t>
        <a:bodyPr/>
        <a:lstStyle/>
        <a:p>
          <a:endParaRPr lang="en-GB"/>
        </a:p>
      </dgm:t>
    </dgm:pt>
    <dgm:pt modelId="{008D5043-1A57-4BFC-A79C-3E982F1922D0}" type="sibTrans" cxnId="{84DD2CFF-D0A2-465D-BBA0-777CF5985250}">
      <dgm:prSet/>
      <dgm:spPr/>
      <dgm:t>
        <a:bodyPr/>
        <a:lstStyle/>
        <a:p>
          <a:endParaRPr lang="en-GB"/>
        </a:p>
      </dgm:t>
    </dgm:pt>
    <dgm:pt modelId="{8070324F-D2A5-4590-A16D-9F8E9B263F43}">
      <dgm:prSet phldrT="[Text]"/>
      <dgm:spPr/>
      <dgm:t>
        <a:bodyPr/>
        <a:lstStyle/>
        <a:p>
          <a:r>
            <a:rPr lang="en-GB" b="0" dirty="0" smtClean="0"/>
            <a:t>Health</a:t>
          </a:r>
          <a:r>
            <a:rPr lang="en-GB" b="1" dirty="0" smtClean="0"/>
            <a:t>: </a:t>
          </a:r>
          <a:r>
            <a:rPr lang="en-GB" dirty="0" smtClean="0"/>
            <a:t>first aid, health emergencies</a:t>
          </a:r>
          <a:endParaRPr lang="en-GB" dirty="0"/>
        </a:p>
      </dgm:t>
    </dgm:pt>
    <dgm:pt modelId="{4FB39C85-BA56-46FA-8F02-8CB166C55B67}" type="parTrans" cxnId="{09411D86-28C7-490E-B847-05DF789F2C21}">
      <dgm:prSet/>
      <dgm:spPr/>
      <dgm:t>
        <a:bodyPr/>
        <a:lstStyle/>
        <a:p>
          <a:endParaRPr lang="en-GB"/>
        </a:p>
      </dgm:t>
    </dgm:pt>
    <dgm:pt modelId="{72158463-F9C3-4DE9-AD2A-0FA899D52735}" type="sibTrans" cxnId="{09411D86-28C7-490E-B847-05DF789F2C21}">
      <dgm:prSet/>
      <dgm:spPr/>
      <dgm:t>
        <a:bodyPr/>
        <a:lstStyle/>
        <a:p>
          <a:endParaRPr lang="en-GB"/>
        </a:p>
      </dgm:t>
    </dgm:pt>
    <dgm:pt modelId="{878AA9F0-CA59-491D-B4F7-044F847BCBCF}">
      <dgm:prSet/>
      <dgm:spPr/>
      <dgm:t>
        <a:bodyPr/>
        <a:lstStyle/>
        <a:p>
          <a:r>
            <a:rPr lang="en-GB" dirty="0" smtClean="0"/>
            <a:t>IDRL (international disaster relief)</a:t>
          </a:r>
          <a:endParaRPr lang="en-GB" dirty="0"/>
        </a:p>
      </dgm:t>
    </dgm:pt>
    <dgm:pt modelId="{1D516A7D-DF85-4FB5-94B8-65B3F37E77C2}" type="parTrans" cxnId="{04F59B01-9C9F-4014-A34D-C165BC337E61}">
      <dgm:prSet/>
      <dgm:spPr/>
      <dgm:t>
        <a:bodyPr/>
        <a:lstStyle/>
        <a:p>
          <a:endParaRPr lang="en-GB"/>
        </a:p>
      </dgm:t>
    </dgm:pt>
    <dgm:pt modelId="{48BF1129-DCBD-4ED4-9D0D-25AA5A26AE27}" type="sibTrans" cxnId="{04F59B01-9C9F-4014-A34D-C165BC337E61}">
      <dgm:prSet/>
      <dgm:spPr/>
      <dgm:t>
        <a:bodyPr/>
        <a:lstStyle/>
        <a:p>
          <a:endParaRPr lang="en-GB"/>
        </a:p>
      </dgm:t>
    </dgm:pt>
    <dgm:pt modelId="{B1727D7C-3C8F-4A89-8652-8483CE23FB3A}">
      <dgm:prSet/>
      <dgm:spPr/>
      <dgm:t>
        <a:bodyPr/>
        <a:lstStyle/>
        <a:p>
          <a:r>
            <a:rPr lang="en-GB" dirty="0" smtClean="0"/>
            <a:t>Disaster Risk Reduction and climate change </a:t>
          </a:r>
          <a:endParaRPr lang="en-GB" dirty="0"/>
        </a:p>
      </dgm:t>
    </dgm:pt>
    <dgm:pt modelId="{0D18A001-A625-4FD8-B68B-0421F61B817D}" type="parTrans" cxnId="{9F3A7CBE-DF4B-481C-AFFF-A40497B3AE60}">
      <dgm:prSet/>
      <dgm:spPr/>
      <dgm:t>
        <a:bodyPr/>
        <a:lstStyle/>
        <a:p>
          <a:endParaRPr lang="en-GB"/>
        </a:p>
      </dgm:t>
    </dgm:pt>
    <dgm:pt modelId="{688D40C6-490A-4DD3-A931-7B18AC1A2929}" type="sibTrans" cxnId="{9F3A7CBE-DF4B-481C-AFFF-A40497B3AE60}">
      <dgm:prSet/>
      <dgm:spPr/>
      <dgm:t>
        <a:bodyPr/>
        <a:lstStyle/>
        <a:p>
          <a:endParaRPr lang="en-GB"/>
        </a:p>
      </dgm:t>
    </dgm:pt>
    <dgm:pt modelId="{5DB7832A-289F-4D04-8222-93B6088108D0}">
      <dgm:prSet/>
      <dgm:spPr/>
      <dgm:t>
        <a:bodyPr/>
        <a:lstStyle/>
        <a:p>
          <a:r>
            <a:rPr lang="en-GB" dirty="0" smtClean="0"/>
            <a:t>OD: Red Cross Law</a:t>
          </a:r>
          <a:endParaRPr lang="en-GB" dirty="0"/>
        </a:p>
      </dgm:t>
    </dgm:pt>
    <dgm:pt modelId="{E8A0BC4F-1134-4D33-9F4A-D5AF1CB2BF66}" type="parTrans" cxnId="{4761CDD1-CF72-4283-A67B-83007A7F28BF}">
      <dgm:prSet/>
      <dgm:spPr/>
      <dgm:t>
        <a:bodyPr/>
        <a:lstStyle/>
        <a:p>
          <a:endParaRPr lang="en-GB"/>
        </a:p>
      </dgm:t>
    </dgm:pt>
    <dgm:pt modelId="{8A61B3DC-0427-4F2D-B90C-4ADF121F89EB}" type="sibTrans" cxnId="{4761CDD1-CF72-4283-A67B-83007A7F28BF}">
      <dgm:prSet/>
      <dgm:spPr/>
      <dgm:t>
        <a:bodyPr/>
        <a:lstStyle/>
        <a:p>
          <a:endParaRPr lang="en-GB"/>
        </a:p>
      </dgm:t>
    </dgm:pt>
    <dgm:pt modelId="{B080251E-411F-4F75-8E53-E60DAD986008}">
      <dgm:prSet/>
      <dgm:spPr/>
      <dgm:t>
        <a:bodyPr/>
        <a:lstStyle/>
        <a:p>
          <a:r>
            <a:rPr lang="en-GB" dirty="0" smtClean="0"/>
            <a:t>Migration </a:t>
          </a:r>
          <a:endParaRPr lang="en-GB" dirty="0"/>
        </a:p>
      </dgm:t>
    </dgm:pt>
    <dgm:pt modelId="{59AA87C5-FF71-456B-8904-D2DF74059FFE}" type="parTrans" cxnId="{1FC3B722-9D0C-4CA3-A2DF-7B585D22AA27}">
      <dgm:prSet/>
      <dgm:spPr/>
      <dgm:t>
        <a:bodyPr/>
        <a:lstStyle/>
        <a:p>
          <a:endParaRPr lang="en-GB"/>
        </a:p>
      </dgm:t>
    </dgm:pt>
    <dgm:pt modelId="{3FBC3793-A5B0-48D8-97F9-B9222979B146}" type="sibTrans" cxnId="{1FC3B722-9D0C-4CA3-A2DF-7B585D22AA27}">
      <dgm:prSet/>
      <dgm:spPr/>
      <dgm:t>
        <a:bodyPr/>
        <a:lstStyle/>
        <a:p>
          <a:endParaRPr lang="en-GB"/>
        </a:p>
      </dgm:t>
    </dgm:pt>
    <dgm:pt modelId="{C787369A-10EB-4383-A26A-ECAB7D240981}" type="pres">
      <dgm:prSet presAssocID="{DB0D81A6-EB71-4AB6-BDC1-23BA469472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605C19-38F3-4E41-9A85-6D9A041A9CBC}" type="pres">
      <dgm:prSet presAssocID="{862154BC-999D-4A7C-8D2E-3CAC7B6342E3}" presName="centerShape" presStyleLbl="node0" presStyleIdx="0" presStyleCnt="1"/>
      <dgm:spPr/>
      <dgm:t>
        <a:bodyPr/>
        <a:lstStyle/>
        <a:p>
          <a:endParaRPr lang="en-GB"/>
        </a:p>
      </dgm:t>
    </dgm:pt>
    <dgm:pt modelId="{9E33A0A4-728F-4CE4-932D-EC4EFA829997}" type="pres">
      <dgm:prSet presAssocID="{1D516A7D-DF85-4FB5-94B8-65B3F37E77C2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9438FDE1-1911-4BC6-AD47-3151E7D74D88}" type="pres">
      <dgm:prSet presAssocID="{878AA9F0-CA59-491D-B4F7-044F847BCB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006E4-F88E-4E5D-BC47-7DA80644597C}" type="pres">
      <dgm:prSet presAssocID="{0D18A001-A625-4FD8-B68B-0421F61B817D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A4E14779-C90E-4A30-9153-5CE6A0247352}" type="pres">
      <dgm:prSet presAssocID="{B1727D7C-3C8F-4A89-8652-8483CE23FB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FAC76-DB42-4044-BB40-D363E51341C7}" type="pres">
      <dgm:prSet presAssocID="{E8A0BC4F-1134-4D33-9F4A-D5AF1CB2BF66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E3D49379-C90A-4F8E-847E-E4A2B1022A1B}" type="pres">
      <dgm:prSet presAssocID="{5DB7832A-289F-4D04-8222-93B6088108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589E0-7780-4331-B6F9-A232EEF6E5DE}" type="pres">
      <dgm:prSet presAssocID="{89AE2016-7AFC-48FA-8650-C8AF21286BC7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92207051-7279-46FC-905D-E9A0C6BD4EDD}" type="pres">
      <dgm:prSet presAssocID="{398D9323-1704-47B2-BBC0-8A98138E8FB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3F73A0-A3E7-4F7D-8D95-E4991C2851CB}" type="pres">
      <dgm:prSet presAssocID="{4FB39C85-BA56-46FA-8F02-8CB166C55B67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AA8B1138-D3EA-4EB1-A8F4-6152DD7E17FD}" type="pres">
      <dgm:prSet presAssocID="{8070324F-D2A5-4590-A16D-9F8E9B263F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D112BF-AEC0-4FE8-BE13-97B61EF57EA8}" type="pres">
      <dgm:prSet presAssocID="{59AA87C5-FF71-456B-8904-D2DF74059FFE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C728E4C3-B7F0-418A-91A4-50BDAD9FA176}" type="pres">
      <dgm:prSet presAssocID="{B080251E-411F-4F75-8E53-E60DAD9860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CE8FCB-59CE-4BD0-AC2C-1BC89D32FE0B}" type="presOf" srcId="{B1727D7C-3C8F-4A89-8652-8483CE23FB3A}" destId="{A4E14779-C90E-4A30-9153-5CE6A0247352}" srcOrd="0" destOrd="0" presId="urn:microsoft.com/office/officeart/2005/8/layout/radial4"/>
    <dgm:cxn modelId="{0D57DDC6-1E27-4323-AA5A-73BD9A06FE38}" type="presOf" srcId="{DB0D81A6-EB71-4AB6-BDC1-23BA469472B0}" destId="{C787369A-10EB-4383-A26A-ECAB7D240981}" srcOrd="0" destOrd="0" presId="urn:microsoft.com/office/officeart/2005/8/layout/radial4"/>
    <dgm:cxn modelId="{D9D180AA-6BE2-4562-A1E5-BE6B028F7330}" type="presOf" srcId="{398D9323-1704-47B2-BBC0-8A98138E8FBF}" destId="{92207051-7279-46FC-905D-E9A0C6BD4EDD}" srcOrd="0" destOrd="0" presId="urn:microsoft.com/office/officeart/2005/8/layout/radial4"/>
    <dgm:cxn modelId="{13C0B0AA-3293-4E2B-9F7A-1943298D74A1}" type="presOf" srcId="{862154BC-999D-4A7C-8D2E-3CAC7B6342E3}" destId="{0B605C19-38F3-4E41-9A85-6D9A041A9CBC}" srcOrd="0" destOrd="0" presId="urn:microsoft.com/office/officeart/2005/8/layout/radial4"/>
    <dgm:cxn modelId="{DD997B1F-E7B0-4DA3-BF2C-98394C0C731C}" type="presOf" srcId="{1D516A7D-DF85-4FB5-94B8-65B3F37E77C2}" destId="{9E33A0A4-728F-4CE4-932D-EC4EFA829997}" srcOrd="0" destOrd="0" presId="urn:microsoft.com/office/officeart/2005/8/layout/radial4"/>
    <dgm:cxn modelId="{60404A14-3100-4B82-B183-886FB566546B}" type="presOf" srcId="{B080251E-411F-4F75-8E53-E60DAD986008}" destId="{C728E4C3-B7F0-418A-91A4-50BDAD9FA176}" srcOrd="0" destOrd="0" presId="urn:microsoft.com/office/officeart/2005/8/layout/radial4"/>
    <dgm:cxn modelId="{4761CDD1-CF72-4283-A67B-83007A7F28BF}" srcId="{862154BC-999D-4A7C-8D2E-3CAC7B6342E3}" destId="{5DB7832A-289F-4D04-8222-93B6088108D0}" srcOrd="2" destOrd="0" parTransId="{E8A0BC4F-1134-4D33-9F4A-D5AF1CB2BF66}" sibTransId="{8A61B3DC-0427-4F2D-B90C-4ADF121F89EB}"/>
    <dgm:cxn modelId="{09411D86-28C7-490E-B847-05DF789F2C21}" srcId="{862154BC-999D-4A7C-8D2E-3CAC7B6342E3}" destId="{8070324F-D2A5-4590-A16D-9F8E9B263F43}" srcOrd="4" destOrd="0" parTransId="{4FB39C85-BA56-46FA-8F02-8CB166C55B67}" sibTransId="{72158463-F9C3-4DE9-AD2A-0FA899D52735}"/>
    <dgm:cxn modelId="{D1FAD6D3-0044-42A0-9411-FF3FC99E4629}" type="presOf" srcId="{89AE2016-7AFC-48FA-8650-C8AF21286BC7}" destId="{131589E0-7780-4331-B6F9-A232EEF6E5DE}" srcOrd="0" destOrd="0" presId="urn:microsoft.com/office/officeart/2005/8/layout/radial4"/>
    <dgm:cxn modelId="{9F3A7CBE-DF4B-481C-AFFF-A40497B3AE60}" srcId="{862154BC-999D-4A7C-8D2E-3CAC7B6342E3}" destId="{B1727D7C-3C8F-4A89-8652-8483CE23FB3A}" srcOrd="1" destOrd="0" parTransId="{0D18A001-A625-4FD8-B68B-0421F61B817D}" sibTransId="{688D40C6-490A-4DD3-A931-7B18AC1A2929}"/>
    <dgm:cxn modelId="{1FC3B722-9D0C-4CA3-A2DF-7B585D22AA27}" srcId="{862154BC-999D-4A7C-8D2E-3CAC7B6342E3}" destId="{B080251E-411F-4F75-8E53-E60DAD986008}" srcOrd="5" destOrd="0" parTransId="{59AA87C5-FF71-456B-8904-D2DF74059FFE}" sibTransId="{3FBC3793-A5B0-48D8-97F9-B9222979B146}"/>
    <dgm:cxn modelId="{7D1BAAE7-DF43-4A15-90B0-409E34BA2519}" type="presOf" srcId="{4FB39C85-BA56-46FA-8F02-8CB166C55B67}" destId="{EA3F73A0-A3E7-4F7D-8D95-E4991C2851CB}" srcOrd="0" destOrd="0" presId="urn:microsoft.com/office/officeart/2005/8/layout/radial4"/>
    <dgm:cxn modelId="{07D38418-DDE5-403E-9586-CD89F3B5DA3E}" srcId="{DB0D81A6-EB71-4AB6-BDC1-23BA469472B0}" destId="{862154BC-999D-4A7C-8D2E-3CAC7B6342E3}" srcOrd="0" destOrd="0" parTransId="{B70A1ACB-72E0-49B1-80D4-DF36CCA53C3B}" sibTransId="{0D2AB07A-5BB7-4932-8F0D-77039A6A4062}"/>
    <dgm:cxn modelId="{300ABD6D-E8BA-42DA-B72B-8DAEB5C288C0}" type="presOf" srcId="{8070324F-D2A5-4590-A16D-9F8E9B263F43}" destId="{AA8B1138-D3EA-4EB1-A8F4-6152DD7E17FD}" srcOrd="0" destOrd="0" presId="urn:microsoft.com/office/officeart/2005/8/layout/radial4"/>
    <dgm:cxn modelId="{0AE73216-3D55-4313-A92F-4B8AF0B4A0B7}" type="presOf" srcId="{E8A0BC4F-1134-4D33-9F4A-D5AF1CB2BF66}" destId="{F3BFAC76-DB42-4044-BB40-D363E51341C7}" srcOrd="0" destOrd="0" presId="urn:microsoft.com/office/officeart/2005/8/layout/radial4"/>
    <dgm:cxn modelId="{5BA2AC73-AB72-4220-9863-7CC116BAC6F5}" type="presOf" srcId="{878AA9F0-CA59-491D-B4F7-044F847BCBCF}" destId="{9438FDE1-1911-4BC6-AD47-3151E7D74D88}" srcOrd="0" destOrd="0" presId="urn:microsoft.com/office/officeart/2005/8/layout/radial4"/>
    <dgm:cxn modelId="{A8A3C7B3-BD77-47ED-8D7B-7960E624483C}" type="presOf" srcId="{59AA87C5-FF71-456B-8904-D2DF74059FFE}" destId="{7ED112BF-AEC0-4FE8-BE13-97B61EF57EA8}" srcOrd="0" destOrd="0" presId="urn:microsoft.com/office/officeart/2005/8/layout/radial4"/>
    <dgm:cxn modelId="{04F59B01-9C9F-4014-A34D-C165BC337E61}" srcId="{862154BC-999D-4A7C-8D2E-3CAC7B6342E3}" destId="{878AA9F0-CA59-491D-B4F7-044F847BCBCF}" srcOrd="0" destOrd="0" parTransId="{1D516A7D-DF85-4FB5-94B8-65B3F37E77C2}" sibTransId="{48BF1129-DCBD-4ED4-9D0D-25AA5A26AE27}"/>
    <dgm:cxn modelId="{84DD2CFF-D0A2-465D-BBA0-777CF5985250}" srcId="{862154BC-999D-4A7C-8D2E-3CAC7B6342E3}" destId="{398D9323-1704-47B2-BBC0-8A98138E8FBF}" srcOrd="3" destOrd="0" parTransId="{89AE2016-7AFC-48FA-8650-C8AF21286BC7}" sibTransId="{008D5043-1A57-4BFC-A79C-3E982F1922D0}"/>
    <dgm:cxn modelId="{CCC978A0-8BBF-426C-B35F-474A92E5EC82}" type="presOf" srcId="{0D18A001-A625-4FD8-B68B-0421F61B817D}" destId="{F07006E4-F88E-4E5D-BC47-7DA80644597C}" srcOrd="0" destOrd="0" presId="urn:microsoft.com/office/officeart/2005/8/layout/radial4"/>
    <dgm:cxn modelId="{C349EF42-3A02-43B2-A554-BB403DC9C0C5}" type="presOf" srcId="{5DB7832A-289F-4D04-8222-93B6088108D0}" destId="{E3D49379-C90A-4F8E-847E-E4A2B1022A1B}" srcOrd="0" destOrd="0" presId="urn:microsoft.com/office/officeart/2005/8/layout/radial4"/>
    <dgm:cxn modelId="{346AC33D-345D-4D80-8859-5BBA4388947D}" type="presParOf" srcId="{C787369A-10EB-4383-A26A-ECAB7D240981}" destId="{0B605C19-38F3-4E41-9A85-6D9A041A9CBC}" srcOrd="0" destOrd="0" presId="urn:microsoft.com/office/officeart/2005/8/layout/radial4"/>
    <dgm:cxn modelId="{68ABEBF5-EC15-467D-BFBF-F2126CEF1B10}" type="presParOf" srcId="{C787369A-10EB-4383-A26A-ECAB7D240981}" destId="{9E33A0A4-728F-4CE4-932D-EC4EFA829997}" srcOrd="1" destOrd="0" presId="urn:microsoft.com/office/officeart/2005/8/layout/radial4"/>
    <dgm:cxn modelId="{A3A44A06-6E26-4A53-98BD-454B8C782B5D}" type="presParOf" srcId="{C787369A-10EB-4383-A26A-ECAB7D240981}" destId="{9438FDE1-1911-4BC6-AD47-3151E7D74D88}" srcOrd="2" destOrd="0" presId="urn:microsoft.com/office/officeart/2005/8/layout/radial4"/>
    <dgm:cxn modelId="{F1CE35B6-3EF2-47B8-8A43-A2EC209C49A5}" type="presParOf" srcId="{C787369A-10EB-4383-A26A-ECAB7D240981}" destId="{F07006E4-F88E-4E5D-BC47-7DA80644597C}" srcOrd="3" destOrd="0" presId="urn:microsoft.com/office/officeart/2005/8/layout/radial4"/>
    <dgm:cxn modelId="{397132B2-A951-4E75-A139-8F110CF5BABE}" type="presParOf" srcId="{C787369A-10EB-4383-A26A-ECAB7D240981}" destId="{A4E14779-C90E-4A30-9153-5CE6A0247352}" srcOrd="4" destOrd="0" presId="urn:microsoft.com/office/officeart/2005/8/layout/radial4"/>
    <dgm:cxn modelId="{57CD78A1-AF86-4AE5-890E-65A60443121F}" type="presParOf" srcId="{C787369A-10EB-4383-A26A-ECAB7D240981}" destId="{F3BFAC76-DB42-4044-BB40-D363E51341C7}" srcOrd="5" destOrd="0" presId="urn:microsoft.com/office/officeart/2005/8/layout/radial4"/>
    <dgm:cxn modelId="{7A2C6186-7E4F-42BF-8AB4-5464F0685EC7}" type="presParOf" srcId="{C787369A-10EB-4383-A26A-ECAB7D240981}" destId="{E3D49379-C90A-4F8E-847E-E4A2B1022A1B}" srcOrd="6" destOrd="0" presId="urn:microsoft.com/office/officeart/2005/8/layout/radial4"/>
    <dgm:cxn modelId="{434BAE88-F933-43EF-B2FE-B336512BCC6C}" type="presParOf" srcId="{C787369A-10EB-4383-A26A-ECAB7D240981}" destId="{131589E0-7780-4331-B6F9-A232EEF6E5DE}" srcOrd="7" destOrd="0" presId="urn:microsoft.com/office/officeart/2005/8/layout/radial4"/>
    <dgm:cxn modelId="{430D44FD-CBED-44BA-981A-8875B1823CA2}" type="presParOf" srcId="{C787369A-10EB-4383-A26A-ECAB7D240981}" destId="{92207051-7279-46FC-905D-E9A0C6BD4EDD}" srcOrd="8" destOrd="0" presId="urn:microsoft.com/office/officeart/2005/8/layout/radial4"/>
    <dgm:cxn modelId="{153CCF0C-493B-4241-905C-3D235C89A096}" type="presParOf" srcId="{C787369A-10EB-4383-A26A-ECAB7D240981}" destId="{EA3F73A0-A3E7-4F7D-8D95-E4991C2851CB}" srcOrd="9" destOrd="0" presId="urn:microsoft.com/office/officeart/2005/8/layout/radial4"/>
    <dgm:cxn modelId="{CB1A2205-EE92-41B5-B800-78FBF28B8189}" type="presParOf" srcId="{C787369A-10EB-4383-A26A-ECAB7D240981}" destId="{AA8B1138-D3EA-4EB1-A8F4-6152DD7E17FD}" srcOrd="10" destOrd="0" presId="urn:microsoft.com/office/officeart/2005/8/layout/radial4"/>
    <dgm:cxn modelId="{AF678E2C-3F41-414D-94C0-11289AA8E80B}" type="presParOf" srcId="{C787369A-10EB-4383-A26A-ECAB7D240981}" destId="{7ED112BF-AEC0-4FE8-BE13-97B61EF57EA8}" srcOrd="11" destOrd="0" presId="urn:microsoft.com/office/officeart/2005/8/layout/radial4"/>
    <dgm:cxn modelId="{ED9CEDD7-A246-4879-BC4C-C5A4266C3B38}" type="presParOf" srcId="{C787369A-10EB-4383-A26A-ECAB7D240981}" destId="{C728E4C3-B7F0-418A-91A4-50BDAD9FA17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86ABA-C2D2-4E8C-8A0B-A9A412BA4EB1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12086F8-D7AD-4A91-AC88-E2E729930C7C}">
      <dgm:prSet phldrT="[Text]"/>
      <dgm:spPr/>
      <dgm:t>
        <a:bodyPr/>
        <a:lstStyle/>
        <a:p>
          <a:r>
            <a:rPr lang="en-GB" dirty="0" smtClean="0"/>
            <a:t>DL engagement</a:t>
          </a:r>
          <a:endParaRPr lang="en-GB" dirty="0"/>
        </a:p>
      </dgm:t>
    </dgm:pt>
    <dgm:pt modelId="{A0E6ABA3-6C59-4042-83FE-F09FDE8692B5}" type="parTrans" cxnId="{D8942F5C-5FF3-45BA-BEA9-6EC846083AF5}">
      <dgm:prSet/>
      <dgm:spPr/>
      <dgm:t>
        <a:bodyPr/>
        <a:lstStyle/>
        <a:p>
          <a:endParaRPr lang="en-GB"/>
        </a:p>
      </dgm:t>
    </dgm:pt>
    <dgm:pt modelId="{605E4B10-772E-4737-9C71-FD00AE029C85}" type="sibTrans" cxnId="{D8942F5C-5FF3-45BA-BEA9-6EC846083AF5}">
      <dgm:prSet/>
      <dgm:spPr/>
      <dgm:t>
        <a:bodyPr/>
        <a:lstStyle/>
        <a:p>
          <a:endParaRPr lang="en-GB"/>
        </a:p>
      </dgm:t>
    </dgm:pt>
    <dgm:pt modelId="{1496B86A-C344-41DE-B752-21E51C64582C}">
      <dgm:prSet phldrT="[Text]"/>
      <dgm:spPr/>
      <dgm:t>
        <a:bodyPr/>
        <a:lstStyle/>
        <a:p>
          <a:r>
            <a:rPr lang="en-GB" dirty="0" smtClean="0"/>
            <a:t>7 of 8 NS engaged in DL processes</a:t>
          </a:r>
          <a:endParaRPr lang="en-GB" dirty="0"/>
        </a:p>
      </dgm:t>
    </dgm:pt>
    <dgm:pt modelId="{EFF77808-E57A-406D-8FCF-454A5549CE0F}" type="parTrans" cxnId="{68D31204-F715-405F-B18C-9021BF57FB62}">
      <dgm:prSet/>
      <dgm:spPr/>
      <dgm:t>
        <a:bodyPr/>
        <a:lstStyle/>
        <a:p>
          <a:endParaRPr lang="en-GB"/>
        </a:p>
      </dgm:t>
    </dgm:pt>
    <dgm:pt modelId="{44035613-0D26-449D-A81C-F2B0EDB90CE6}" type="sibTrans" cxnId="{68D31204-F715-405F-B18C-9021BF57FB62}">
      <dgm:prSet/>
      <dgm:spPr/>
      <dgm:t>
        <a:bodyPr/>
        <a:lstStyle/>
        <a:p>
          <a:endParaRPr lang="en-GB"/>
        </a:p>
      </dgm:t>
    </dgm:pt>
    <dgm:pt modelId="{DE42A16B-8423-4242-AD5D-260E35380941}">
      <dgm:prSet phldrT="[Text]"/>
      <dgm:spPr/>
      <dgm:t>
        <a:bodyPr/>
        <a:lstStyle/>
        <a:p>
          <a:r>
            <a:rPr lang="en-GB" dirty="0" smtClean="0"/>
            <a:t>DL as a priority</a:t>
          </a:r>
          <a:endParaRPr lang="en-GB" dirty="0"/>
        </a:p>
      </dgm:t>
    </dgm:pt>
    <dgm:pt modelId="{861803FA-E7FA-43EA-B0E9-1FB5A4BCB110}" type="parTrans" cxnId="{F3A53D08-288D-4893-9E68-810E02B5FA54}">
      <dgm:prSet/>
      <dgm:spPr/>
      <dgm:t>
        <a:bodyPr/>
        <a:lstStyle/>
        <a:p>
          <a:endParaRPr lang="en-GB"/>
        </a:p>
      </dgm:t>
    </dgm:pt>
    <dgm:pt modelId="{E264EC7F-B3E5-4BCE-84F8-401C2CF883A3}" type="sibTrans" cxnId="{F3A53D08-288D-4893-9E68-810E02B5FA54}">
      <dgm:prSet/>
      <dgm:spPr/>
      <dgm:t>
        <a:bodyPr/>
        <a:lstStyle/>
        <a:p>
          <a:endParaRPr lang="en-GB"/>
        </a:p>
      </dgm:t>
    </dgm:pt>
    <dgm:pt modelId="{05AAB7B4-88DC-47FC-A0D0-19DE4483C2AB}">
      <dgm:prSet phldrT="[Text]"/>
      <dgm:spPr/>
      <dgm:t>
        <a:bodyPr/>
        <a:lstStyle/>
        <a:p>
          <a:r>
            <a:rPr lang="en-GB" dirty="0" smtClean="0"/>
            <a:t>Five  NS said DL is a priority </a:t>
          </a:r>
          <a:endParaRPr lang="en-GB" dirty="0"/>
        </a:p>
      </dgm:t>
    </dgm:pt>
    <dgm:pt modelId="{F8EF6558-6B3F-4484-9DA3-B5C758B659AF}" type="parTrans" cxnId="{0FDD60F6-DBE1-4DE5-ACBE-AEF4E7C5C02B}">
      <dgm:prSet/>
      <dgm:spPr/>
      <dgm:t>
        <a:bodyPr/>
        <a:lstStyle/>
        <a:p>
          <a:endParaRPr lang="en-GB"/>
        </a:p>
      </dgm:t>
    </dgm:pt>
    <dgm:pt modelId="{AB1B7887-CC8F-41A4-8AC0-C3B2EF6377CB}" type="sibTrans" cxnId="{0FDD60F6-DBE1-4DE5-ACBE-AEF4E7C5C02B}">
      <dgm:prSet/>
      <dgm:spPr/>
      <dgm:t>
        <a:bodyPr/>
        <a:lstStyle/>
        <a:p>
          <a:endParaRPr lang="en-GB"/>
        </a:p>
      </dgm:t>
    </dgm:pt>
    <dgm:pt modelId="{DF663906-6057-4E37-BAC6-89491333EC7D}">
      <dgm:prSet phldrT="[Text]"/>
      <dgm:spPr/>
      <dgm:t>
        <a:bodyPr/>
        <a:lstStyle/>
        <a:p>
          <a:r>
            <a:rPr lang="en-GB" dirty="0" smtClean="0"/>
            <a:t>Training / capacity building</a:t>
          </a:r>
          <a:endParaRPr lang="en-GB" dirty="0"/>
        </a:p>
      </dgm:t>
    </dgm:pt>
    <dgm:pt modelId="{87330D4A-94D3-43D8-9F39-3A13487CAACF}" type="parTrans" cxnId="{83344E63-BD51-451C-967D-7FE31464EB51}">
      <dgm:prSet/>
      <dgm:spPr/>
      <dgm:t>
        <a:bodyPr/>
        <a:lstStyle/>
        <a:p>
          <a:endParaRPr lang="en-GB"/>
        </a:p>
      </dgm:t>
    </dgm:pt>
    <dgm:pt modelId="{191795FF-5C41-4186-B454-29C3F0DF6E73}" type="sibTrans" cxnId="{83344E63-BD51-451C-967D-7FE31464EB51}">
      <dgm:prSet/>
      <dgm:spPr/>
      <dgm:t>
        <a:bodyPr/>
        <a:lstStyle/>
        <a:p>
          <a:endParaRPr lang="en-GB"/>
        </a:p>
      </dgm:t>
    </dgm:pt>
    <dgm:pt modelId="{85E84F0D-904E-45A3-9329-9EA6844E7194}">
      <dgm:prSet phldrT="[Text]"/>
      <dgm:spPr/>
      <dgm:t>
        <a:bodyPr/>
        <a:lstStyle/>
        <a:p>
          <a:r>
            <a:rPr lang="en-GB" dirty="0" smtClean="0"/>
            <a:t>7 NS would like more training </a:t>
          </a:r>
          <a:endParaRPr lang="en-GB" dirty="0"/>
        </a:p>
      </dgm:t>
    </dgm:pt>
    <dgm:pt modelId="{4E0D755A-22E3-4825-852C-E234302E855D}" type="parTrans" cxnId="{FC0579A3-6F57-4AB8-8F47-EF9FA0750FAD}">
      <dgm:prSet/>
      <dgm:spPr/>
      <dgm:t>
        <a:bodyPr/>
        <a:lstStyle/>
        <a:p>
          <a:endParaRPr lang="en-GB"/>
        </a:p>
      </dgm:t>
    </dgm:pt>
    <dgm:pt modelId="{862207DA-F5D6-4B0E-B2A5-F9BF72CD84D9}" type="sibTrans" cxnId="{FC0579A3-6F57-4AB8-8F47-EF9FA0750FAD}">
      <dgm:prSet/>
      <dgm:spPr/>
      <dgm:t>
        <a:bodyPr/>
        <a:lstStyle/>
        <a:p>
          <a:endParaRPr lang="en-GB"/>
        </a:p>
      </dgm:t>
    </dgm:pt>
    <dgm:pt modelId="{EA191031-021C-4EE6-80A3-A2B0C3FDF102}">
      <dgm:prSet phldrT="[Text]"/>
      <dgm:spPr/>
      <dgm:t>
        <a:bodyPr/>
        <a:lstStyle/>
        <a:p>
          <a:r>
            <a:rPr lang="en-GB" dirty="0" smtClean="0"/>
            <a:t>1 not sure</a:t>
          </a:r>
          <a:endParaRPr lang="en-GB" dirty="0"/>
        </a:p>
      </dgm:t>
    </dgm:pt>
    <dgm:pt modelId="{6A407AB5-F96D-4C6F-9F2C-76BFBC29297B}" type="parTrans" cxnId="{16F81EAD-5CAE-4497-BAE8-513C8E7BF2EA}">
      <dgm:prSet/>
      <dgm:spPr/>
      <dgm:t>
        <a:bodyPr/>
        <a:lstStyle/>
        <a:p>
          <a:endParaRPr lang="en-GB"/>
        </a:p>
      </dgm:t>
    </dgm:pt>
    <dgm:pt modelId="{2A1716EF-B3CC-4CC8-A104-BF83F5FEEA2C}" type="sibTrans" cxnId="{16F81EAD-5CAE-4497-BAE8-513C8E7BF2EA}">
      <dgm:prSet/>
      <dgm:spPr/>
      <dgm:t>
        <a:bodyPr/>
        <a:lstStyle/>
        <a:p>
          <a:endParaRPr lang="en-GB"/>
        </a:p>
      </dgm:t>
    </dgm:pt>
    <dgm:pt modelId="{CEF939C1-4D2E-4202-8E52-639ED7409613}">
      <dgm:prSet phldrT="[Text]"/>
      <dgm:spPr/>
      <dgm:t>
        <a:bodyPr/>
        <a:lstStyle/>
        <a:p>
          <a:r>
            <a:rPr lang="en-GB" dirty="0" smtClean="0"/>
            <a:t>3 said it is not</a:t>
          </a:r>
          <a:endParaRPr lang="en-GB" dirty="0"/>
        </a:p>
      </dgm:t>
    </dgm:pt>
    <dgm:pt modelId="{CCC4F5CC-DDF9-4E03-A82E-7966DDFAF23C}" type="parTrans" cxnId="{46D229CE-1A04-4ADF-824E-24E2157E9832}">
      <dgm:prSet/>
      <dgm:spPr/>
      <dgm:t>
        <a:bodyPr/>
        <a:lstStyle/>
        <a:p>
          <a:endParaRPr lang="en-GB"/>
        </a:p>
      </dgm:t>
    </dgm:pt>
    <dgm:pt modelId="{F346859C-FE2C-4D9A-9B0B-F2EB28DE6BEF}" type="sibTrans" cxnId="{46D229CE-1A04-4ADF-824E-24E2157E9832}">
      <dgm:prSet/>
      <dgm:spPr/>
      <dgm:t>
        <a:bodyPr/>
        <a:lstStyle/>
        <a:p>
          <a:endParaRPr lang="en-GB"/>
        </a:p>
      </dgm:t>
    </dgm:pt>
    <dgm:pt modelId="{6F5BE4EE-3B7C-43B0-B7B8-5E29AB4CB483}">
      <dgm:prSet phldrT="[Text]"/>
      <dgm:spPr/>
      <dgm:t>
        <a:bodyPr/>
        <a:lstStyle/>
        <a:p>
          <a:r>
            <a:rPr lang="en-GB" dirty="0" smtClean="0"/>
            <a:t>1 said no</a:t>
          </a:r>
          <a:endParaRPr lang="en-GB" dirty="0"/>
        </a:p>
      </dgm:t>
    </dgm:pt>
    <dgm:pt modelId="{3C0B00EA-8453-4445-A2B9-3F83F40D83DD}" type="parTrans" cxnId="{CFF2AC86-2804-4D28-97D5-E69087070FA1}">
      <dgm:prSet/>
      <dgm:spPr/>
      <dgm:t>
        <a:bodyPr/>
        <a:lstStyle/>
        <a:p>
          <a:endParaRPr lang="en-GB"/>
        </a:p>
      </dgm:t>
    </dgm:pt>
    <dgm:pt modelId="{91005282-0271-462A-AE43-22BB2812FC17}" type="sibTrans" cxnId="{CFF2AC86-2804-4D28-97D5-E69087070FA1}">
      <dgm:prSet/>
      <dgm:spPr/>
      <dgm:t>
        <a:bodyPr/>
        <a:lstStyle/>
        <a:p>
          <a:endParaRPr lang="en-GB"/>
        </a:p>
      </dgm:t>
    </dgm:pt>
    <dgm:pt modelId="{FC0AB749-2F53-498E-B54B-51771AC64930}" type="pres">
      <dgm:prSet presAssocID="{83086ABA-C2D2-4E8C-8A0B-A9A412BA4EB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B790B36-81EA-4F53-84D4-2E6BA8702B6F}" type="pres">
      <dgm:prSet presAssocID="{912086F8-D7AD-4A91-AC88-E2E729930C7C}" presName="composite" presStyleCnt="0"/>
      <dgm:spPr/>
    </dgm:pt>
    <dgm:pt modelId="{040E0222-C1F7-4B2F-A6A4-C604460A2E11}" type="pres">
      <dgm:prSet presAssocID="{912086F8-D7AD-4A91-AC88-E2E729930C7C}" presName="bentUpArrow1" presStyleLbl="alignImgPlace1" presStyleIdx="0" presStyleCnt="2"/>
      <dgm:spPr/>
    </dgm:pt>
    <dgm:pt modelId="{1DF11BBF-22F7-4FC2-9B41-3AA2A2CEC6C0}" type="pres">
      <dgm:prSet presAssocID="{912086F8-D7AD-4A91-AC88-E2E729930C7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718F34-B718-48E6-97B5-A7B95DC90A62}" type="pres">
      <dgm:prSet presAssocID="{912086F8-D7AD-4A91-AC88-E2E729930C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2832F-F2A3-44FC-92EE-563FF742A978}" type="pres">
      <dgm:prSet presAssocID="{605E4B10-772E-4737-9C71-FD00AE029C85}" presName="sibTrans" presStyleCnt="0"/>
      <dgm:spPr/>
    </dgm:pt>
    <dgm:pt modelId="{2BAC99B4-08CC-4BA0-B4FD-084F659155DA}" type="pres">
      <dgm:prSet presAssocID="{DE42A16B-8423-4242-AD5D-260E35380941}" presName="composite" presStyleCnt="0"/>
      <dgm:spPr/>
    </dgm:pt>
    <dgm:pt modelId="{0F37BBD7-83FA-4792-AE37-F2CA2E45A664}" type="pres">
      <dgm:prSet presAssocID="{DE42A16B-8423-4242-AD5D-260E35380941}" presName="bentUpArrow1" presStyleLbl="alignImgPlace1" presStyleIdx="1" presStyleCnt="2"/>
      <dgm:spPr/>
    </dgm:pt>
    <dgm:pt modelId="{BD2C94C5-6D80-4BAC-B1B9-CEA6BFA14ED4}" type="pres">
      <dgm:prSet presAssocID="{DE42A16B-8423-4242-AD5D-260E3538094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696199-18D6-4E29-83C3-32F06B4DEAF2}" type="pres">
      <dgm:prSet presAssocID="{DE42A16B-8423-4242-AD5D-260E353809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9035BA-02CF-4971-AE5A-9AAEE9E5372E}" type="pres">
      <dgm:prSet presAssocID="{E264EC7F-B3E5-4BCE-84F8-401C2CF883A3}" presName="sibTrans" presStyleCnt="0"/>
      <dgm:spPr/>
    </dgm:pt>
    <dgm:pt modelId="{68507302-3F04-4606-AEC2-313ECB11CE0B}" type="pres">
      <dgm:prSet presAssocID="{DF663906-6057-4E37-BAC6-89491333EC7D}" presName="composite" presStyleCnt="0"/>
      <dgm:spPr/>
    </dgm:pt>
    <dgm:pt modelId="{91C03FA2-63E4-4536-A5C8-FADE454FFE8A}" type="pres">
      <dgm:prSet presAssocID="{DF663906-6057-4E37-BAC6-89491333EC7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F4DD10-4E70-4470-A185-F2F37ABF9CFA}" type="pres">
      <dgm:prSet presAssocID="{DF663906-6057-4E37-BAC6-89491333EC7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DD60F6-DBE1-4DE5-ACBE-AEF4E7C5C02B}" srcId="{DE42A16B-8423-4242-AD5D-260E35380941}" destId="{05AAB7B4-88DC-47FC-A0D0-19DE4483C2AB}" srcOrd="0" destOrd="0" parTransId="{F8EF6558-6B3F-4484-9DA3-B5C758B659AF}" sibTransId="{AB1B7887-CC8F-41A4-8AC0-C3B2EF6377CB}"/>
    <dgm:cxn modelId="{2CB8DB0F-24D1-47DF-AC9F-6E0F1A6F2001}" type="presOf" srcId="{CEF939C1-4D2E-4202-8E52-639ED7409613}" destId="{C3696199-18D6-4E29-83C3-32F06B4DEAF2}" srcOrd="0" destOrd="1" presId="urn:microsoft.com/office/officeart/2005/8/layout/StepDownProcess"/>
    <dgm:cxn modelId="{CFF2AC86-2804-4D28-97D5-E69087070FA1}" srcId="{DF663906-6057-4E37-BAC6-89491333EC7D}" destId="{6F5BE4EE-3B7C-43B0-B7B8-5E29AB4CB483}" srcOrd="1" destOrd="0" parTransId="{3C0B00EA-8453-4445-A2B9-3F83F40D83DD}" sibTransId="{91005282-0271-462A-AE43-22BB2812FC17}"/>
    <dgm:cxn modelId="{83344E63-BD51-451C-967D-7FE31464EB51}" srcId="{83086ABA-C2D2-4E8C-8A0B-A9A412BA4EB1}" destId="{DF663906-6057-4E37-BAC6-89491333EC7D}" srcOrd="2" destOrd="0" parTransId="{87330D4A-94D3-43D8-9F39-3A13487CAACF}" sibTransId="{191795FF-5C41-4186-B454-29C3F0DF6E73}"/>
    <dgm:cxn modelId="{B2DC442D-38BB-4703-9797-DD1E67DB49BD}" type="presOf" srcId="{DF663906-6057-4E37-BAC6-89491333EC7D}" destId="{91C03FA2-63E4-4536-A5C8-FADE454FFE8A}" srcOrd="0" destOrd="0" presId="urn:microsoft.com/office/officeart/2005/8/layout/StepDownProcess"/>
    <dgm:cxn modelId="{46D229CE-1A04-4ADF-824E-24E2157E9832}" srcId="{DE42A16B-8423-4242-AD5D-260E35380941}" destId="{CEF939C1-4D2E-4202-8E52-639ED7409613}" srcOrd="1" destOrd="0" parTransId="{CCC4F5CC-DDF9-4E03-A82E-7966DDFAF23C}" sibTransId="{F346859C-FE2C-4D9A-9B0B-F2EB28DE6BEF}"/>
    <dgm:cxn modelId="{CC76479E-6A03-4BF1-8C0B-ED03DDA37646}" type="presOf" srcId="{05AAB7B4-88DC-47FC-A0D0-19DE4483C2AB}" destId="{C3696199-18D6-4E29-83C3-32F06B4DEAF2}" srcOrd="0" destOrd="0" presId="urn:microsoft.com/office/officeart/2005/8/layout/StepDownProcess"/>
    <dgm:cxn modelId="{F3A53D08-288D-4893-9E68-810E02B5FA54}" srcId="{83086ABA-C2D2-4E8C-8A0B-A9A412BA4EB1}" destId="{DE42A16B-8423-4242-AD5D-260E35380941}" srcOrd="1" destOrd="0" parTransId="{861803FA-E7FA-43EA-B0E9-1FB5A4BCB110}" sibTransId="{E264EC7F-B3E5-4BCE-84F8-401C2CF883A3}"/>
    <dgm:cxn modelId="{D8942F5C-5FF3-45BA-BEA9-6EC846083AF5}" srcId="{83086ABA-C2D2-4E8C-8A0B-A9A412BA4EB1}" destId="{912086F8-D7AD-4A91-AC88-E2E729930C7C}" srcOrd="0" destOrd="0" parTransId="{A0E6ABA3-6C59-4042-83FE-F09FDE8692B5}" sibTransId="{605E4B10-772E-4737-9C71-FD00AE029C85}"/>
    <dgm:cxn modelId="{68D31204-F715-405F-B18C-9021BF57FB62}" srcId="{912086F8-D7AD-4A91-AC88-E2E729930C7C}" destId="{1496B86A-C344-41DE-B752-21E51C64582C}" srcOrd="0" destOrd="0" parTransId="{EFF77808-E57A-406D-8FCF-454A5549CE0F}" sibTransId="{44035613-0D26-449D-A81C-F2B0EDB90CE6}"/>
    <dgm:cxn modelId="{16F81EAD-5CAE-4497-BAE8-513C8E7BF2EA}" srcId="{912086F8-D7AD-4A91-AC88-E2E729930C7C}" destId="{EA191031-021C-4EE6-80A3-A2B0C3FDF102}" srcOrd="1" destOrd="0" parTransId="{6A407AB5-F96D-4C6F-9F2C-76BFBC29297B}" sibTransId="{2A1716EF-B3CC-4CC8-A104-BF83F5FEEA2C}"/>
    <dgm:cxn modelId="{74DC6A4C-5E1E-4EE5-BF75-A8D910991448}" type="presOf" srcId="{1496B86A-C344-41DE-B752-21E51C64582C}" destId="{4D718F34-B718-48E6-97B5-A7B95DC90A62}" srcOrd="0" destOrd="0" presId="urn:microsoft.com/office/officeart/2005/8/layout/StepDownProcess"/>
    <dgm:cxn modelId="{6A8A4C32-8645-4252-B05C-44AD4234D1B2}" type="presOf" srcId="{EA191031-021C-4EE6-80A3-A2B0C3FDF102}" destId="{4D718F34-B718-48E6-97B5-A7B95DC90A62}" srcOrd="0" destOrd="1" presId="urn:microsoft.com/office/officeart/2005/8/layout/StepDownProcess"/>
    <dgm:cxn modelId="{FC0579A3-6F57-4AB8-8F47-EF9FA0750FAD}" srcId="{DF663906-6057-4E37-BAC6-89491333EC7D}" destId="{85E84F0D-904E-45A3-9329-9EA6844E7194}" srcOrd="0" destOrd="0" parTransId="{4E0D755A-22E3-4825-852C-E234302E855D}" sibTransId="{862207DA-F5D6-4B0E-B2A5-F9BF72CD84D9}"/>
    <dgm:cxn modelId="{AB740051-AC9F-4659-821D-8E3839B47EEA}" type="presOf" srcId="{83086ABA-C2D2-4E8C-8A0B-A9A412BA4EB1}" destId="{FC0AB749-2F53-498E-B54B-51771AC64930}" srcOrd="0" destOrd="0" presId="urn:microsoft.com/office/officeart/2005/8/layout/StepDownProcess"/>
    <dgm:cxn modelId="{C6FE300F-5262-47BB-A03D-359AF6BDAA32}" type="presOf" srcId="{6F5BE4EE-3B7C-43B0-B7B8-5E29AB4CB483}" destId="{C1F4DD10-4E70-4470-A185-F2F37ABF9CFA}" srcOrd="0" destOrd="1" presId="urn:microsoft.com/office/officeart/2005/8/layout/StepDownProcess"/>
    <dgm:cxn modelId="{487FF8D9-80BA-43BA-9099-A49E1843DF16}" type="presOf" srcId="{DE42A16B-8423-4242-AD5D-260E35380941}" destId="{BD2C94C5-6D80-4BAC-B1B9-CEA6BFA14ED4}" srcOrd="0" destOrd="0" presId="urn:microsoft.com/office/officeart/2005/8/layout/StepDownProcess"/>
    <dgm:cxn modelId="{B8D5BC5A-95AA-4715-A960-FC81049D59BD}" type="presOf" srcId="{85E84F0D-904E-45A3-9329-9EA6844E7194}" destId="{C1F4DD10-4E70-4470-A185-F2F37ABF9CFA}" srcOrd="0" destOrd="0" presId="urn:microsoft.com/office/officeart/2005/8/layout/StepDownProcess"/>
    <dgm:cxn modelId="{4D2C4FFC-9CB5-415B-A135-368491359FA0}" type="presOf" srcId="{912086F8-D7AD-4A91-AC88-E2E729930C7C}" destId="{1DF11BBF-22F7-4FC2-9B41-3AA2A2CEC6C0}" srcOrd="0" destOrd="0" presId="urn:microsoft.com/office/officeart/2005/8/layout/StepDownProcess"/>
    <dgm:cxn modelId="{ADCE1FF9-D15C-4489-B55A-00ED2C6DDF48}" type="presParOf" srcId="{FC0AB749-2F53-498E-B54B-51771AC64930}" destId="{7B790B36-81EA-4F53-84D4-2E6BA8702B6F}" srcOrd="0" destOrd="0" presId="urn:microsoft.com/office/officeart/2005/8/layout/StepDownProcess"/>
    <dgm:cxn modelId="{9E5E1A7D-0504-4F76-BCDD-0C57D182D561}" type="presParOf" srcId="{7B790B36-81EA-4F53-84D4-2E6BA8702B6F}" destId="{040E0222-C1F7-4B2F-A6A4-C604460A2E11}" srcOrd="0" destOrd="0" presId="urn:microsoft.com/office/officeart/2005/8/layout/StepDownProcess"/>
    <dgm:cxn modelId="{C805E84A-5C0C-4DD5-BD68-71817A4AB349}" type="presParOf" srcId="{7B790B36-81EA-4F53-84D4-2E6BA8702B6F}" destId="{1DF11BBF-22F7-4FC2-9B41-3AA2A2CEC6C0}" srcOrd="1" destOrd="0" presId="urn:microsoft.com/office/officeart/2005/8/layout/StepDownProcess"/>
    <dgm:cxn modelId="{9F9650A4-11AB-4210-9543-10438BBF6267}" type="presParOf" srcId="{7B790B36-81EA-4F53-84D4-2E6BA8702B6F}" destId="{4D718F34-B718-48E6-97B5-A7B95DC90A62}" srcOrd="2" destOrd="0" presId="urn:microsoft.com/office/officeart/2005/8/layout/StepDownProcess"/>
    <dgm:cxn modelId="{D83A65F3-6846-4A61-87B9-1E96ADA5A8FE}" type="presParOf" srcId="{FC0AB749-2F53-498E-B54B-51771AC64930}" destId="{3602832F-F2A3-44FC-92EE-563FF742A978}" srcOrd="1" destOrd="0" presId="urn:microsoft.com/office/officeart/2005/8/layout/StepDownProcess"/>
    <dgm:cxn modelId="{1F2813D9-D6A7-4E94-B764-A2C86116E6B0}" type="presParOf" srcId="{FC0AB749-2F53-498E-B54B-51771AC64930}" destId="{2BAC99B4-08CC-4BA0-B4FD-084F659155DA}" srcOrd="2" destOrd="0" presId="urn:microsoft.com/office/officeart/2005/8/layout/StepDownProcess"/>
    <dgm:cxn modelId="{060B2F5B-4420-495A-83AA-AC713B80F609}" type="presParOf" srcId="{2BAC99B4-08CC-4BA0-B4FD-084F659155DA}" destId="{0F37BBD7-83FA-4792-AE37-F2CA2E45A664}" srcOrd="0" destOrd="0" presId="urn:microsoft.com/office/officeart/2005/8/layout/StepDownProcess"/>
    <dgm:cxn modelId="{DA8A2347-E045-47E4-9FAE-54DA1154C324}" type="presParOf" srcId="{2BAC99B4-08CC-4BA0-B4FD-084F659155DA}" destId="{BD2C94C5-6D80-4BAC-B1B9-CEA6BFA14ED4}" srcOrd="1" destOrd="0" presId="urn:microsoft.com/office/officeart/2005/8/layout/StepDownProcess"/>
    <dgm:cxn modelId="{B737E125-BF2B-4A68-AA50-F93548B8731B}" type="presParOf" srcId="{2BAC99B4-08CC-4BA0-B4FD-084F659155DA}" destId="{C3696199-18D6-4E29-83C3-32F06B4DEAF2}" srcOrd="2" destOrd="0" presId="urn:microsoft.com/office/officeart/2005/8/layout/StepDownProcess"/>
    <dgm:cxn modelId="{D3E2A7B6-63B4-4BD4-A6C0-32C2419D3FF6}" type="presParOf" srcId="{FC0AB749-2F53-498E-B54B-51771AC64930}" destId="{159035BA-02CF-4971-AE5A-9AAEE9E5372E}" srcOrd="3" destOrd="0" presId="urn:microsoft.com/office/officeart/2005/8/layout/StepDownProcess"/>
    <dgm:cxn modelId="{94AB1D6B-8217-4868-B353-0758363C8CCC}" type="presParOf" srcId="{FC0AB749-2F53-498E-B54B-51771AC64930}" destId="{68507302-3F04-4606-AEC2-313ECB11CE0B}" srcOrd="4" destOrd="0" presId="urn:microsoft.com/office/officeart/2005/8/layout/StepDownProcess"/>
    <dgm:cxn modelId="{C760D236-9B48-41FB-86E5-CBC8BB586B96}" type="presParOf" srcId="{68507302-3F04-4606-AEC2-313ECB11CE0B}" destId="{91C03FA2-63E4-4536-A5C8-FADE454FFE8A}" srcOrd="0" destOrd="0" presId="urn:microsoft.com/office/officeart/2005/8/layout/StepDownProcess"/>
    <dgm:cxn modelId="{5E01DD33-978E-4E8C-AAA5-B4E954AE7EAA}" type="presParOf" srcId="{68507302-3F04-4606-AEC2-313ECB11CE0B}" destId="{C1F4DD10-4E70-4470-A185-F2F37ABF9CF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3D969-FCAA-4B1D-9DBE-473978F8DC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GB"/>
        </a:p>
      </dgm:t>
    </dgm:pt>
    <dgm:pt modelId="{55175486-0310-4D60-9B4A-AF51DE4FCBC6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Cambodia: adopted new DM law, planning for launch and disseminations</a:t>
          </a:r>
          <a:endParaRPr lang="en-GB" dirty="0"/>
        </a:p>
      </dgm:t>
    </dgm:pt>
    <dgm:pt modelId="{BF388A43-BAF4-4786-990D-98D775A1CA99}" type="parTrans" cxnId="{84EC415C-9A0F-44DE-8EF5-CD2E522C2CED}">
      <dgm:prSet/>
      <dgm:spPr/>
      <dgm:t>
        <a:bodyPr/>
        <a:lstStyle/>
        <a:p>
          <a:endParaRPr lang="en-GB"/>
        </a:p>
      </dgm:t>
    </dgm:pt>
    <dgm:pt modelId="{7D1E95A7-FFC8-440E-A82B-E0E6BA76C178}" type="sibTrans" cxnId="{84EC415C-9A0F-44DE-8EF5-CD2E522C2CED}">
      <dgm:prSet/>
      <dgm:spPr/>
      <dgm:t>
        <a:bodyPr/>
        <a:lstStyle/>
        <a:p>
          <a:endParaRPr lang="en-GB"/>
        </a:p>
      </dgm:t>
    </dgm:pt>
    <dgm:pt modelId="{E6ACDE21-3BB5-477A-80D3-495F25719D4D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Lao PDR: Disaster and climate change law workshop</a:t>
          </a:r>
          <a:endParaRPr lang="en-GB" dirty="0"/>
        </a:p>
      </dgm:t>
    </dgm:pt>
    <dgm:pt modelId="{2C5AC8C2-7190-49F3-955D-B12CA843E5AB}" type="parTrans" cxnId="{5F172EA1-0C69-4F76-8CC2-932610AF59A5}">
      <dgm:prSet/>
      <dgm:spPr/>
      <dgm:t>
        <a:bodyPr/>
        <a:lstStyle/>
        <a:p>
          <a:endParaRPr lang="en-GB"/>
        </a:p>
      </dgm:t>
    </dgm:pt>
    <dgm:pt modelId="{49275F89-EF28-48F7-A7B7-F6C2FC72E2FA}" type="sibTrans" cxnId="{5F172EA1-0C69-4F76-8CC2-932610AF59A5}">
      <dgm:prSet/>
      <dgm:spPr/>
      <dgm:t>
        <a:bodyPr/>
        <a:lstStyle/>
        <a:p>
          <a:endParaRPr lang="en-GB"/>
        </a:p>
      </dgm:t>
    </dgm:pt>
    <dgm:pt modelId="{3E07C6B1-DE90-42EC-BD98-CC5E14A9C89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Indonesia: soon commencing DRR law checklist project</a:t>
          </a:r>
          <a:endParaRPr lang="en-GB" dirty="0"/>
        </a:p>
      </dgm:t>
    </dgm:pt>
    <dgm:pt modelId="{BE78D9CD-F9FE-4DA9-97DE-C50697C9E7DE}" type="parTrans" cxnId="{0DC6EF17-D9A9-408B-BFB4-F8A06C847710}">
      <dgm:prSet/>
      <dgm:spPr/>
      <dgm:t>
        <a:bodyPr/>
        <a:lstStyle/>
        <a:p>
          <a:endParaRPr lang="en-GB"/>
        </a:p>
      </dgm:t>
    </dgm:pt>
    <dgm:pt modelId="{E871854D-1D1E-40CD-ADBE-06850471BDE4}" type="sibTrans" cxnId="{0DC6EF17-D9A9-408B-BFB4-F8A06C847710}">
      <dgm:prSet/>
      <dgm:spPr/>
      <dgm:t>
        <a:bodyPr/>
        <a:lstStyle/>
        <a:p>
          <a:endParaRPr lang="en-GB"/>
        </a:p>
      </dgm:t>
    </dgm:pt>
    <dgm:pt modelId="{9CC2C291-D3C3-4B7F-B517-EE2588BCAAA5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Myanmar: recruiting researcher for IDRL project  </a:t>
          </a:r>
          <a:endParaRPr lang="en-GB" dirty="0"/>
        </a:p>
      </dgm:t>
    </dgm:pt>
    <dgm:pt modelId="{E369CA30-F119-4CD4-B3B9-387D2628CA49}" type="parTrans" cxnId="{FB51B6FC-F0B2-4F85-9C21-B534ABB8F302}">
      <dgm:prSet/>
      <dgm:spPr/>
      <dgm:t>
        <a:bodyPr/>
        <a:lstStyle/>
        <a:p>
          <a:endParaRPr lang="en-GB"/>
        </a:p>
      </dgm:t>
    </dgm:pt>
    <dgm:pt modelId="{AC5521DC-022C-4E35-A7AE-9D266329D6C8}" type="sibTrans" cxnId="{FB51B6FC-F0B2-4F85-9C21-B534ABB8F302}">
      <dgm:prSet/>
      <dgm:spPr/>
      <dgm:t>
        <a:bodyPr/>
        <a:lstStyle/>
        <a:p>
          <a:endParaRPr lang="en-GB"/>
        </a:p>
      </dgm:t>
    </dgm:pt>
    <dgm:pt modelId="{F6B0E389-3C38-4F40-97CB-CE30AA5E8CA9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Timor Leste: reviewing draft DM law </a:t>
          </a:r>
          <a:endParaRPr lang="en-GB" dirty="0"/>
        </a:p>
      </dgm:t>
    </dgm:pt>
    <dgm:pt modelId="{4003F2E1-84B0-4DE4-8281-FFCB95425E80}" type="parTrans" cxnId="{7197EE99-22A7-46C9-B863-F2C21880984A}">
      <dgm:prSet/>
      <dgm:spPr/>
      <dgm:t>
        <a:bodyPr/>
        <a:lstStyle/>
        <a:p>
          <a:endParaRPr lang="en-GB"/>
        </a:p>
      </dgm:t>
    </dgm:pt>
    <dgm:pt modelId="{D54B5087-8A2B-4019-AD1C-2044FB9A4C4E}" type="sibTrans" cxnId="{7197EE99-22A7-46C9-B863-F2C21880984A}">
      <dgm:prSet/>
      <dgm:spPr/>
      <dgm:t>
        <a:bodyPr/>
        <a:lstStyle/>
        <a:p>
          <a:endParaRPr lang="en-GB"/>
        </a:p>
      </dgm:t>
    </dgm:pt>
    <dgm:pt modelId="{EBEEA546-697A-4AD8-B39A-1EEFED3E1D29}" type="pres">
      <dgm:prSet presAssocID="{5C03D969-FCAA-4B1D-9DBE-473978F8DC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1117BC-FC46-4239-8A09-CE9F8C22499A}" type="pres">
      <dgm:prSet presAssocID="{55175486-0310-4D60-9B4A-AF51DE4FCB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AEBFE-9429-400D-AABB-A279F750DA71}" type="pres">
      <dgm:prSet presAssocID="{7D1E95A7-FFC8-440E-A82B-E0E6BA76C178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AEAEAD8D-77BF-4ED9-888E-7763EA785E36}" type="pres">
      <dgm:prSet presAssocID="{E6ACDE21-3BB5-477A-80D3-495F25719D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C08D2-059C-4B67-B9C7-26D964737DFA}" type="pres">
      <dgm:prSet presAssocID="{49275F89-EF28-48F7-A7B7-F6C2FC72E2F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3CFD281A-1600-4505-B0E1-DC3FCA1AA72C}" type="pres">
      <dgm:prSet presAssocID="{3E07C6B1-DE90-42EC-BD98-CC5E14A9C8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6F3D5-DA4E-4B93-ADA7-185FC17D5E18}" type="pres">
      <dgm:prSet presAssocID="{E871854D-1D1E-40CD-ADBE-06850471BDE4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8FBACAAC-4A5B-4841-81B3-AB8FE4944569}" type="pres">
      <dgm:prSet presAssocID="{9CC2C291-D3C3-4B7F-B517-EE2588BCAA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B66D8-FA1F-49BC-AFDB-F4FEE8364283}" type="pres">
      <dgm:prSet presAssocID="{AC5521DC-022C-4E35-A7AE-9D266329D6C8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2321AAAC-B819-4C8E-9250-E9090E5CD45E}" type="pres">
      <dgm:prSet presAssocID="{F6B0E389-3C38-4F40-97CB-CE30AA5E8C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9B691E-9D1D-4B17-BED9-BFDAD809CDB0}" type="presOf" srcId="{55175486-0310-4D60-9B4A-AF51DE4FCBC6}" destId="{BE1117BC-FC46-4239-8A09-CE9F8C22499A}" srcOrd="0" destOrd="0" presId="urn:microsoft.com/office/officeart/2005/8/layout/default"/>
    <dgm:cxn modelId="{FB51B6FC-F0B2-4F85-9C21-B534ABB8F302}" srcId="{5C03D969-FCAA-4B1D-9DBE-473978F8DCBD}" destId="{9CC2C291-D3C3-4B7F-B517-EE2588BCAAA5}" srcOrd="3" destOrd="0" parTransId="{E369CA30-F119-4CD4-B3B9-387D2628CA49}" sibTransId="{AC5521DC-022C-4E35-A7AE-9D266329D6C8}"/>
    <dgm:cxn modelId="{0DC6EF17-D9A9-408B-BFB4-F8A06C847710}" srcId="{5C03D969-FCAA-4B1D-9DBE-473978F8DCBD}" destId="{3E07C6B1-DE90-42EC-BD98-CC5E14A9C894}" srcOrd="2" destOrd="0" parTransId="{BE78D9CD-F9FE-4DA9-97DE-C50697C9E7DE}" sibTransId="{E871854D-1D1E-40CD-ADBE-06850471BDE4}"/>
    <dgm:cxn modelId="{DCCFF0DA-50B5-4164-BF00-DA6F790E4433}" type="presOf" srcId="{9CC2C291-D3C3-4B7F-B517-EE2588BCAAA5}" destId="{8FBACAAC-4A5B-4841-81B3-AB8FE4944569}" srcOrd="0" destOrd="0" presId="urn:microsoft.com/office/officeart/2005/8/layout/default"/>
    <dgm:cxn modelId="{7197EE99-22A7-46C9-B863-F2C21880984A}" srcId="{5C03D969-FCAA-4B1D-9DBE-473978F8DCBD}" destId="{F6B0E389-3C38-4F40-97CB-CE30AA5E8CA9}" srcOrd="4" destOrd="0" parTransId="{4003F2E1-84B0-4DE4-8281-FFCB95425E80}" sibTransId="{D54B5087-8A2B-4019-AD1C-2044FB9A4C4E}"/>
    <dgm:cxn modelId="{6173608D-7B93-4DBC-9E68-00441BD54222}" type="presOf" srcId="{E6ACDE21-3BB5-477A-80D3-495F25719D4D}" destId="{AEAEAD8D-77BF-4ED9-888E-7763EA785E36}" srcOrd="0" destOrd="0" presId="urn:microsoft.com/office/officeart/2005/8/layout/default"/>
    <dgm:cxn modelId="{84EC415C-9A0F-44DE-8EF5-CD2E522C2CED}" srcId="{5C03D969-FCAA-4B1D-9DBE-473978F8DCBD}" destId="{55175486-0310-4D60-9B4A-AF51DE4FCBC6}" srcOrd="0" destOrd="0" parTransId="{BF388A43-BAF4-4786-990D-98D775A1CA99}" sibTransId="{7D1E95A7-FFC8-440E-A82B-E0E6BA76C178}"/>
    <dgm:cxn modelId="{2AFD3B2F-F86B-44F7-A289-22FBAA467AF4}" type="presOf" srcId="{5C03D969-FCAA-4B1D-9DBE-473978F8DCBD}" destId="{EBEEA546-697A-4AD8-B39A-1EEFED3E1D29}" srcOrd="0" destOrd="0" presId="urn:microsoft.com/office/officeart/2005/8/layout/default"/>
    <dgm:cxn modelId="{8D050059-F1F0-477E-A802-A2C4F068E71C}" type="presOf" srcId="{3E07C6B1-DE90-42EC-BD98-CC5E14A9C894}" destId="{3CFD281A-1600-4505-B0E1-DC3FCA1AA72C}" srcOrd="0" destOrd="0" presId="urn:microsoft.com/office/officeart/2005/8/layout/default"/>
    <dgm:cxn modelId="{E77D16DF-2F49-4301-84FD-C3574ACC02A3}" type="presOf" srcId="{F6B0E389-3C38-4F40-97CB-CE30AA5E8CA9}" destId="{2321AAAC-B819-4C8E-9250-E9090E5CD45E}" srcOrd="0" destOrd="0" presId="urn:microsoft.com/office/officeart/2005/8/layout/default"/>
    <dgm:cxn modelId="{5F172EA1-0C69-4F76-8CC2-932610AF59A5}" srcId="{5C03D969-FCAA-4B1D-9DBE-473978F8DCBD}" destId="{E6ACDE21-3BB5-477A-80D3-495F25719D4D}" srcOrd="1" destOrd="0" parTransId="{2C5AC8C2-7190-49F3-955D-B12CA843E5AB}" sibTransId="{49275F89-EF28-48F7-A7B7-F6C2FC72E2FA}"/>
    <dgm:cxn modelId="{45445F9E-AB54-4B8A-B0CC-A0A16E5B98A2}" type="presParOf" srcId="{EBEEA546-697A-4AD8-B39A-1EEFED3E1D29}" destId="{BE1117BC-FC46-4239-8A09-CE9F8C22499A}" srcOrd="0" destOrd="0" presId="urn:microsoft.com/office/officeart/2005/8/layout/default"/>
    <dgm:cxn modelId="{6DB0B6D3-F359-41D3-87F1-614636044CC1}" type="presParOf" srcId="{EBEEA546-697A-4AD8-B39A-1EEFED3E1D29}" destId="{026AEBFE-9429-400D-AABB-A279F750DA71}" srcOrd="1" destOrd="0" presId="urn:microsoft.com/office/officeart/2005/8/layout/default"/>
    <dgm:cxn modelId="{F0220175-6814-40E2-BEAC-F191D3923C21}" type="presParOf" srcId="{EBEEA546-697A-4AD8-B39A-1EEFED3E1D29}" destId="{AEAEAD8D-77BF-4ED9-888E-7763EA785E36}" srcOrd="2" destOrd="0" presId="urn:microsoft.com/office/officeart/2005/8/layout/default"/>
    <dgm:cxn modelId="{E9DBA746-EA54-4526-A861-420FD5F4FE86}" type="presParOf" srcId="{EBEEA546-697A-4AD8-B39A-1EEFED3E1D29}" destId="{D96C08D2-059C-4B67-B9C7-26D964737DFA}" srcOrd="3" destOrd="0" presId="urn:microsoft.com/office/officeart/2005/8/layout/default"/>
    <dgm:cxn modelId="{92E2CDAC-1E68-4E85-AAF7-3CCD2C1E7DA8}" type="presParOf" srcId="{EBEEA546-697A-4AD8-B39A-1EEFED3E1D29}" destId="{3CFD281A-1600-4505-B0E1-DC3FCA1AA72C}" srcOrd="4" destOrd="0" presId="urn:microsoft.com/office/officeart/2005/8/layout/default"/>
    <dgm:cxn modelId="{A79C1FB6-E72E-4876-9D31-3ABDAAB0E867}" type="presParOf" srcId="{EBEEA546-697A-4AD8-B39A-1EEFED3E1D29}" destId="{7776F3D5-DA4E-4B93-ADA7-185FC17D5E18}" srcOrd="5" destOrd="0" presId="urn:microsoft.com/office/officeart/2005/8/layout/default"/>
    <dgm:cxn modelId="{F2AA7EBD-5F54-4BBB-BC76-6CB26438F67A}" type="presParOf" srcId="{EBEEA546-697A-4AD8-B39A-1EEFED3E1D29}" destId="{8FBACAAC-4A5B-4841-81B3-AB8FE4944569}" srcOrd="6" destOrd="0" presId="urn:microsoft.com/office/officeart/2005/8/layout/default"/>
    <dgm:cxn modelId="{4820F88F-15C6-4176-9B4F-4C1A7ADC3E05}" type="presParOf" srcId="{EBEEA546-697A-4AD8-B39A-1EEFED3E1D29}" destId="{5FCB66D8-FA1F-49BC-AFDB-F4FEE8364283}" srcOrd="7" destOrd="0" presId="urn:microsoft.com/office/officeart/2005/8/layout/default"/>
    <dgm:cxn modelId="{93B367C6-E6E0-48C6-8552-F2F24270D584}" type="presParOf" srcId="{EBEEA546-697A-4AD8-B39A-1EEFED3E1D29}" destId="{2321AAAC-B819-4C8E-9250-E9090E5CD4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3D969-FCAA-4B1D-9DBE-473978F8DC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GB"/>
        </a:p>
      </dgm:t>
    </dgm:pt>
    <dgm:pt modelId="{55175486-0310-4D60-9B4A-AF51DE4FCBC6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Philippines participating in ‘sunset review’ of DM law</a:t>
          </a:r>
          <a:endParaRPr lang="en-GB" dirty="0"/>
        </a:p>
      </dgm:t>
    </dgm:pt>
    <dgm:pt modelId="{BF388A43-BAF4-4786-990D-98D775A1CA99}" type="parTrans" cxnId="{84EC415C-9A0F-44DE-8EF5-CD2E522C2CED}">
      <dgm:prSet/>
      <dgm:spPr/>
      <dgm:t>
        <a:bodyPr/>
        <a:lstStyle/>
        <a:p>
          <a:endParaRPr lang="en-GB"/>
        </a:p>
      </dgm:t>
    </dgm:pt>
    <dgm:pt modelId="{7D1E95A7-FFC8-440E-A82B-E0E6BA76C178}" type="sibTrans" cxnId="{84EC415C-9A0F-44DE-8EF5-CD2E522C2CED}">
      <dgm:prSet/>
      <dgm:spPr/>
      <dgm:t>
        <a:bodyPr/>
        <a:lstStyle/>
        <a:p>
          <a:endParaRPr lang="en-GB"/>
        </a:p>
      </dgm:t>
    </dgm:pt>
    <dgm:pt modelId="{E6ACDE21-3BB5-477A-80D3-495F25719D4D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Thailand: govt developing guideline on international assistance </a:t>
          </a:r>
          <a:endParaRPr lang="en-GB" dirty="0"/>
        </a:p>
      </dgm:t>
    </dgm:pt>
    <dgm:pt modelId="{2C5AC8C2-7190-49F3-955D-B12CA843E5AB}" type="parTrans" cxnId="{5F172EA1-0C69-4F76-8CC2-932610AF59A5}">
      <dgm:prSet/>
      <dgm:spPr/>
      <dgm:t>
        <a:bodyPr/>
        <a:lstStyle/>
        <a:p>
          <a:endParaRPr lang="en-GB"/>
        </a:p>
      </dgm:t>
    </dgm:pt>
    <dgm:pt modelId="{49275F89-EF28-48F7-A7B7-F6C2FC72E2FA}" type="sibTrans" cxnId="{5F172EA1-0C69-4F76-8CC2-932610AF59A5}">
      <dgm:prSet/>
      <dgm:spPr/>
      <dgm:t>
        <a:bodyPr/>
        <a:lstStyle/>
        <a:p>
          <a:endParaRPr lang="en-GB"/>
        </a:p>
      </dgm:t>
    </dgm:pt>
    <dgm:pt modelId="{3E07C6B1-DE90-42EC-BD98-CC5E14A9C89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Vietnam: exchange with DPRK on disaster law</a:t>
          </a:r>
          <a:endParaRPr lang="en-GB" dirty="0"/>
        </a:p>
      </dgm:t>
    </dgm:pt>
    <dgm:pt modelId="{BE78D9CD-F9FE-4DA9-97DE-C50697C9E7DE}" type="parTrans" cxnId="{0DC6EF17-D9A9-408B-BFB4-F8A06C847710}">
      <dgm:prSet/>
      <dgm:spPr/>
      <dgm:t>
        <a:bodyPr/>
        <a:lstStyle/>
        <a:p>
          <a:endParaRPr lang="en-GB"/>
        </a:p>
      </dgm:t>
    </dgm:pt>
    <dgm:pt modelId="{E871854D-1D1E-40CD-ADBE-06850471BDE4}" type="sibTrans" cxnId="{0DC6EF17-D9A9-408B-BFB4-F8A06C847710}">
      <dgm:prSet/>
      <dgm:spPr/>
      <dgm:t>
        <a:bodyPr/>
        <a:lstStyle/>
        <a:p>
          <a:endParaRPr lang="en-GB"/>
        </a:p>
      </dgm:t>
    </dgm:pt>
    <dgm:pt modelId="{9E34E500-7ECE-4FF5-BCDF-F9A2CBEA12F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smtClean="0"/>
            <a:t>Malaysia: working with HCT, priority to draft new law</a:t>
          </a:r>
          <a:endParaRPr lang="en-GB" dirty="0"/>
        </a:p>
      </dgm:t>
    </dgm:pt>
    <dgm:pt modelId="{BE1B42A8-E654-43EE-8588-EEA911C3FF7A}" type="parTrans" cxnId="{2195E291-86E7-4A79-8F5B-ABF2FE2F31A0}">
      <dgm:prSet/>
      <dgm:spPr/>
      <dgm:t>
        <a:bodyPr/>
        <a:lstStyle/>
        <a:p>
          <a:endParaRPr lang="en-GB"/>
        </a:p>
      </dgm:t>
    </dgm:pt>
    <dgm:pt modelId="{B6A341E6-CAC6-46B5-BAB0-70BD82E7FE06}" type="sibTrans" cxnId="{2195E291-86E7-4A79-8F5B-ABF2FE2F31A0}">
      <dgm:prSet/>
      <dgm:spPr/>
      <dgm:t>
        <a:bodyPr/>
        <a:lstStyle/>
        <a:p>
          <a:endParaRPr lang="en-GB"/>
        </a:p>
      </dgm:t>
    </dgm:pt>
    <dgm:pt modelId="{EBEEA546-697A-4AD8-B39A-1EEFED3E1D29}" type="pres">
      <dgm:prSet presAssocID="{5C03D969-FCAA-4B1D-9DBE-473978F8DC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1117BC-FC46-4239-8A09-CE9F8C22499A}" type="pres">
      <dgm:prSet presAssocID="{55175486-0310-4D60-9B4A-AF51DE4FCB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AEBFE-9429-400D-AABB-A279F750DA71}" type="pres">
      <dgm:prSet presAssocID="{7D1E95A7-FFC8-440E-A82B-E0E6BA76C178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AEAEAD8D-77BF-4ED9-888E-7763EA785E36}" type="pres">
      <dgm:prSet presAssocID="{E6ACDE21-3BB5-477A-80D3-495F25719D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C08D2-059C-4B67-B9C7-26D964737DFA}" type="pres">
      <dgm:prSet presAssocID="{49275F89-EF28-48F7-A7B7-F6C2FC72E2F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3CFD281A-1600-4505-B0E1-DC3FCA1AA72C}" type="pres">
      <dgm:prSet presAssocID="{3E07C6B1-DE90-42EC-BD98-CC5E14A9C8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6F3D5-DA4E-4B93-ADA7-185FC17D5E18}" type="pres">
      <dgm:prSet presAssocID="{E871854D-1D1E-40CD-ADBE-06850471BDE4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4F56B6C5-68CD-4D1F-AB73-A6FA3D9B9A7A}" type="pres">
      <dgm:prSet presAssocID="{9E34E500-7ECE-4FF5-BCDF-F9A2CBEA12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75D9C5-249F-4116-898D-F843675C6F8C}" type="presOf" srcId="{E6ACDE21-3BB5-477A-80D3-495F25719D4D}" destId="{AEAEAD8D-77BF-4ED9-888E-7763EA785E36}" srcOrd="0" destOrd="0" presId="urn:microsoft.com/office/officeart/2005/8/layout/default"/>
    <dgm:cxn modelId="{82BBBCC1-C5DD-475C-A9BD-DCF2C8F243BB}" type="presOf" srcId="{5C03D969-FCAA-4B1D-9DBE-473978F8DCBD}" destId="{EBEEA546-697A-4AD8-B39A-1EEFED3E1D29}" srcOrd="0" destOrd="0" presId="urn:microsoft.com/office/officeart/2005/8/layout/default"/>
    <dgm:cxn modelId="{2195E291-86E7-4A79-8F5B-ABF2FE2F31A0}" srcId="{5C03D969-FCAA-4B1D-9DBE-473978F8DCBD}" destId="{9E34E500-7ECE-4FF5-BCDF-F9A2CBEA12F9}" srcOrd="3" destOrd="0" parTransId="{BE1B42A8-E654-43EE-8588-EEA911C3FF7A}" sibTransId="{B6A341E6-CAC6-46B5-BAB0-70BD82E7FE06}"/>
    <dgm:cxn modelId="{5D317B59-5231-408A-B227-50F28FE668D0}" type="presOf" srcId="{9E34E500-7ECE-4FF5-BCDF-F9A2CBEA12F9}" destId="{4F56B6C5-68CD-4D1F-AB73-A6FA3D9B9A7A}" srcOrd="0" destOrd="0" presId="urn:microsoft.com/office/officeart/2005/8/layout/default"/>
    <dgm:cxn modelId="{0DC6EF17-D9A9-408B-BFB4-F8A06C847710}" srcId="{5C03D969-FCAA-4B1D-9DBE-473978F8DCBD}" destId="{3E07C6B1-DE90-42EC-BD98-CC5E14A9C894}" srcOrd="2" destOrd="0" parTransId="{BE78D9CD-F9FE-4DA9-97DE-C50697C9E7DE}" sibTransId="{E871854D-1D1E-40CD-ADBE-06850471BDE4}"/>
    <dgm:cxn modelId="{6544A395-A067-494D-B648-C10C07869F9C}" type="presOf" srcId="{55175486-0310-4D60-9B4A-AF51DE4FCBC6}" destId="{BE1117BC-FC46-4239-8A09-CE9F8C22499A}" srcOrd="0" destOrd="0" presId="urn:microsoft.com/office/officeart/2005/8/layout/default"/>
    <dgm:cxn modelId="{84EC415C-9A0F-44DE-8EF5-CD2E522C2CED}" srcId="{5C03D969-FCAA-4B1D-9DBE-473978F8DCBD}" destId="{55175486-0310-4D60-9B4A-AF51DE4FCBC6}" srcOrd="0" destOrd="0" parTransId="{BF388A43-BAF4-4786-990D-98D775A1CA99}" sibTransId="{7D1E95A7-FFC8-440E-A82B-E0E6BA76C178}"/>
    <dgm:cxn modelId="{BB444452-5F48-4A55-983A-C420BAC146D6}" type="presOf" srcId="{3E07C6B1-DE90-42EC-BD98-CC5E14A9C894}" destId="{3CFD281A-1600-4505-B0E1-DC3FCA1AA72C}" srcOrd="0" destOrd="0" presId="urn:microsoft.com/office/officeart/2005/8/layout/default"/>
    <dgm:cxn modelId="{5F172EA1-0C69-4F76-8CC2-932610AF59A5}" srcId="{5C03D969-FCAA-4B1D-9DBE-473978F8DCBD}" destId="{E6ACDE21-3BB5-477A-80D3-495F25719D4D}" srcOrd="1" destOrd="0" parTransId="{2C5AC8C2-7190-49F3-955D-B12CA843E5AB}" sibTransId="{49275F89-EF28-48F7-A7B7-F6C2FC72E2FA}"/>
    <dgm:cxn modelId="{9302D864-C212-4F6E-8B64-0069B913D97C}" type="presParOf" srcId="{EBEEA546-697A-4AD8-B39A-1EEFED3E1D29}" destId="{BE1117BC-FC46-4239-8A09-CE9F8C22499A}" srcOrd="0" destOrd="0" presId="urn:microsoft.com/office/officeart/2005/8/layout/default"/>
    <dgm:cxn modelId="{AFE729FE-9372-4EA9-8D65-44D4AEC942C2}" type="presParOf" srcId="{EBEEA546-697A-4AD8-B39A-1EEFED3E1D29}" destId="{026AEBFE-9429-400D-AABB-A279F750DA71}" srcOrd="1" destOrd="0" presId="urn:microsoft.com/office/officeart/2005/8/layout/default"/>
    <dgm:cxn modelId="{AF8B2670-2C0E-4754-BE87-E212C435A7DC}" type="presParOf" srcId="{EBEEA546-697A-4AD8-B39A-1EEFED3E1D29}" destId="{AEAEAD8D-77BF-4ED9-888E-7763EA785E36}" srcOrd="2" destOrd="0" presId="urn:microsoft.com/office/officeart/2005/8/layout/default"/>
    <dgm:cxn modelId="{9FC4629F-66EA-47E2-AB25-272C04C9F786}" type="presParOf" srcId="{EBEEA546-697A-4AD8-B39A-1EEFED3E1D29}" destId="{D96C08D2-059C-4B67-B9C7-26D964737DFA}" srcOrd="3" destOrd="0" presId="urn:microsoft.com/office/officeart/2005/8/layout/default"/>
    <dgm:cxn modelId="{1ED9A7F7-E144-4D21-A974-FA717A7821A6}" type="presParOf" srcId="{EBEEA546-697A-4AD8-B39A-1EEFED3E1D29}" destId="{3CFD281A-1600-4505-B0E1-DC3FCA1AA72C}" srcOrd="4" destOrd="0" presId="urn:microsoft.com/office/officeart/2005/8/layout/default"/>
    <dgm:cxn modelId="{96F64DE3-1E9F-4416-A0AC-4940F123F21F}" type="presParOf" srcId="{EBEEA546-697A-4AD8-B39A-1EEFED3E1D29}" destId="{7776F3D5-DA4E-4B93-ADA7-185FC17D5E18}" srcOrd="5" destOrd="0" presId="urn:microsoft.com/office/officeart/2005/8/layout/default"/>
    <dgm:cxn modelId="{972C79AA-82EE-4EAD-8A0E-F30D2AB16AA2}" type="presParOf" srcId="{EBEEA546-697A-4AD8-B39A-1EEFED3E1D29}" destId="{4F56B6C5-68CD-4D1F-AB73-A6FA3D9B9A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05C19-38F3-4E41-9A85-6D9A041A9CBC}">
      <dsp:nvSpPr>
        <dsp:cNvPr id="0" name=""/>
        <dsp:cNvSpPr/>
      </dsp:nvSpPr>
      <dsp:spPr>
        <a:xfrm>
          <a:off x="3900880" y="2847356"/>
          <a:ext cx="2332838" cy="2332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Disaster law </a:t>
          </a:r>
          <a:endParaRPr lang="en-GB" sz="3800" kern="1200" dirty="0"/>
        </a:p>
      </dsp:txBody>
      <dsp:txXfrm>
        <a:off x="4242516" y="3188992"/>
        <a:ext cx="1649566" cy="1649566"/>
      </dsp:txXfrm>
    </dsp:sp>
    <dsp:sp modelId="{9E33A0A4-728F-4CE4-932D-EC4EFA829997}">
      <dsp:nvSpPr>
        <dsp:cNvPr id="0" name=""/>
        <dsp:cNvSpPr/>
      </dsp:nvSpPr>
      <dsp:spPr>
        <a:xfrm rot="10800000">
          <a:off x="1535253" y="3681346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38FDE1-1911-4BC6-AD47-3151E7D74D88}">
      <dsp:nvSpPr>
        <dsp:cNvPr id="0" name=""/>
        <dsp:cNvSpPr/>
      </dsp:nvSpPr>
      <dsp:spPr>
        <a:xfrm>
          <a:off x="718759" y="3360581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IDRL (international disaster relief)</a:t>
          </a:r>
          <a:endParaRPr lang="en-GB" sz="2000" kern="1200" dirty="0"/>
        </a:p>
      </dsp:txBody>
      <dsp:txXfrm>
        <a:off x="757022" y="3398844"/>
        <a:ext cx="1556460" cy="1229863"/>
      </dsp:txXfrm>
    </dsp:sp>
    <dsp:sp modelId="{F07006E4-F88E-4E5D-BC47-7DA80644597C}">
      <dsp:nvSpPr>
        <dsp:cNvPr id="0" name=""/>
        <dsp:cNvSpPr/>
      </dsp:nvSpPr>
      <dsp:spPr>
        <a:xfrm rot="12960000">
          <a:off x="1996341" y="2262263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E14779-C90E-4A30-9153-5CE6A0247352}">
      <dsp:nvSpPr>
        <dsp:cNvPr id="0" name=""/>
        <dsp:cNvSpPr/>
      </dsp:nvSpPr>
      <dsp:spPr>
        <a:xfrm>
          <a:off x="1393320" y="1284496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Disaster Risk Reduction and climate change </a:t>
          </a:r>
          <a:endParaRPr lang="en-GB" sz="2000" kern="1200" dirty="0"/>
        </a:p>
      </dsp:txBody>
      <dsp:txXfrm>
        <a:off x="1431583" y="1322759"/>
        <a:ext cx="1556460" cy="1229863"/>
      </dsp:txXfrm>
    </dsp:sp>
    <dsp:sp modelId="{F3BFAC76-DB42-4044-BB40-D363E51341C7}">
      <dsp:nvSpPr>
        <dsp:cNvPr id="0" name=""/>
        <dsp:cNvSpPr/>
      </dsp:nvSpPr>
      <dsp:spPr>
        <a:xfrm rot="15120000">
          <a:off x="3203484" y="1385222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D49379-C90A-4F8E-847E-E4A2B1022A1B}">
      <dsp:nvSpPr>
        <dsp:cNvPr id="0" name=""/>
        <dsp:cNvSpPr/>
      </dsp:nvSpPr>
      <dsp:spPr>
        <a:xfrm>
          <a:off x="3159344" y="1404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OD: Red Cross Law</a:t>
          </a:r>
          <a:endParaRPr lang="en-GB" sz="2000" kern="1200" dirty="0"/>
        </a:p>
      </dsp:txBody>
      <dsp:txXfrm>
        <a:off x="3197607" y="39667"/>
        <a:ext cx="1556460" cy="1229863"/>
      </dsp:txXfrm>
    </dsp:sp>
    <dsp:sp modelId="{131589E0-7780-4331-B6F9-A232EEF6E5DE}">
      <dsp:nvSpPr>
        <dsp:cNvPr id="0" name=""/>
        <dsp:cNvSpPr/>
      </dsp:nvSpPr>
      <dsp:spPr>
        <a:xfrm rot="17280000">
          <a:off x="4695596" y="1385222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207051-7279-46FC-905D-E9A0C6BD4EDD}">
      <dsp:nvSpPr>
        <dsp:cNvPr id="0" name=""/>
        <dsp:cNvSpPr/>
      </dsp:nvSpPr>
      <dsp:spPr>
        <a:xfrm>
          <a:off x="5342269" y="1404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Gender and diversity</a:t>
          </a:r>
          <a:r>
            <a:rPr lang="en-GB" sz="2000" b="1" kern="1200" dirty="0" smtClean="0"/>
            <a:t> </a:t>
          </a:r>
          <a:endParaRPr lang="en-GB" sz="2000" kern="1200" dirty="0"/>
        </a:p>
      </dsp:txBody>
      <dsp:txXfrm>
        <a:off x="5380532" y="39667"/>
        <a:ext cx="1556460" cy="1229863"/>
      </dsp:txXfrm>
    </dsp:sp>
    <dsp:sp modelId="{EA3F73A0-A3E7-4F7D-8D95-E4991C2851CB}">
      <dsp:nvSpPr>
        <dsp:cNvPr id="0" name=""/>
        <dsp:cNvSpPr/>
      </dsp:nvSpPr>
      <dsp:spPr>
        <a:xfrm rot="19440000">
          <a:off x="5902740" y="2262263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8B1138-D3EA-4EB1-A8F4-6152DD7E17FD}">
      <dsp:nvSpPr>
        <dsp:cNvPr id="0" name=""/>
        <dsp:cNvSpPr/>
      </dsp:nvSpPr>
      <dsp:spPr>
        <a:xfrm>
          <a:off x="7108292" y="1284496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Health</a:t>
          </a:r>
          <a:r>
            <a:rPr lang="en-GB" sz="2000" b="1" kern="1200" dirty="0" smtClean="0"/>
            <a:t>: </a:t>
          </a:r>
          <a:r>
            <a:rPr lang="en-GB" sz="2000" kern="1200" dirty="0" smtClean="0"/>
            <a:t>first aid, health emergencies</a:t>
          </a:r>
          <a:endParaRPr lang="en-GB" sz="2000" kern="1200" dirty="0"/>
        </a:p>
      </dsp:txBody>
      <dsp:txXfrm>
        <a:off x="7146555" y="1322759"/>
        <a:ext cx="1556460" cy="1229863"/>
      </dsp:txXfrm>
    </dsp:sp>
    <dsp:sp modelId="{7ED112BF-AEC0-4FE8-BE13-97B61EF57EA8}">
      <dsp:nvSpPr>
        <dsp:cNvPr id="0" name=""/>
        <dsp:cNvSpPr/>
      </dsp:nvSpPr>
      <dsp:spPr>
        <a:xfrm>
          <a:off x="6363828" y="3681346"/>
          <a:ext cx="2235518" cy="6648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28E4C3-B7F0-418A-91A4-50BDAD9FA176}">
      <dsp:nvSpPr>
        <dsp:cNvPr id="0" name=""/>
        <dsp:cNvSpPr/>
      </dsp:nvSpPr>
      <dsp:spPr>
        <a:xfrm>
          <a:off x="7782853" y="3360581"/>
          <a:ext cx="1632986" cy="13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Migration </a:t>
          </a:r>
          <a:endParaRPr lang="en-GB" sz="2000" kern="1200" dirty="0"/>
        </a:p>
      </dsp:txBody>
      <dsp:txXfrm>
        <a:off x="7821116" y="3398844"/>
        <a:ext cx="1556460" cy="1229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E0222-C1F7-4B2F-A6A4-C604460A2E11}">
      <dsp:nvSpPr>
        <dsp:cNvPr id="0" name=""/>
        <dsp:cNvSpPr/>
      </dsp:nvSpPr>
      <dsp:spPr>
        <a:xfrm rot="5400000">
          <a:off x="1722045" y="1246744"/>
          <a:ext cx="1102637" cy="1255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F11BBF-22F7-4FC2-9B41-3AA2A2CEC6C0}">
      <dsp:nvSpPr>
        <dsp:cNvPr id="0" name=""/>
        <dsp:cNvSpPr/>
      </dsp:nvSpPr>
      <dsp:spPr>
        <a:xfrm>
          <a:off x="1429913" y="24448"/>
          <a:ext cx="1856192" cy="129927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DL engagement</a:t>
          </a:r>
          <a:endParaRPr lang="en-GB" sz="2300" kern="1200" dirty="0"/>
        </a:p>
      </dsp:txBody>
      <dsp:txXfrm>
        <a:off x="1493350" y="87885"/>
        <a:ext cx="1729318" cy="1172400"/>
      </dsp:txXfrm>
    </dsp:sp>
    <dsp:sp modelId="{4D718F34-B718-48E6-97B5-A7B95DC90A62}">
      <dsp:nvSpPr>
        <dsp:cNvPr id="0" name=""/>
        <dsp:cNvSpPr/>
      </dsp:nvSpPr>
      <dsp:spPr>
        <a:xfrm>
          <a:off x="3286106" y="148363"/>
          <a:ext cx="1350017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7 of 8 NS engaged in DL processes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1 not sure</a:t>
          </a:r>
          <a:endParaRPr lang="en-GB" sz="1500" kern="1200" dirty="0"/>
        </a:p>
      </dsp:txBody>
      <dsp:txXfrm>
        <a:off x="3286106" y="148363"/>
        <a:ext cx="1350017" cy="1050131"/>
      </dsp:txXfrm>
    </dsp:sp>
    <dsp:sp modelId="{0F37BBD7-83FA-4792-AE37-F2CA2E45A664}">
      <dsp:nvSpPr>
        <dsp:cNvPr id="0" name=""/>
        <dsp:cNvSpPr/>
      </dsp:nvSpPr>
      <dsp:spPr>
        <a:xfrm rot="5400000">
          <a:off x="3261026" y="2706258"/>
          <a:ext cx="1102637" cy="12553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2C94C5-6D80-4BAC-B1B9-CEA6BFA14ED4}">
      <dsp:nvSpPr>
        <dsp:cNvPr id="0" name=""/>
        <dsp:cNvSpPr/>
      </dsp:nvSpPr>
      <dsp:spPr>
        <a:xfrm>
          <a:off x="2968894" y="1483962"/>
          <a:ext cx="1856192" cy="129927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DL as a priority</a:t>
          </a:r>
          <a:endParaRPr lang="en-GB" sz="2300" kern="1200" dirty="0"/>
        </a:p>
      </dsp:txBody>
      <dsp:txXfrm>
        <a:off x="3032331" y="1547399"/>
        <a:ext cx="1729318" cy="1172400"/>
      </dsp:txXfrm>
    </dsp:sp>
    <dsp:sp modelId="{C3696199-18D6-4E29-83C3-32F06B4DEAF2}">
      <dsp:nvSpPr>
        <dsp:cNvPr id="0" name=""/>
        <dsp:cNvSpPr/>
      </dsp:nvSpPr>
      <dsp:spPr>
        <a:xfrm>
          <a:off x="4825087" y="1607878"/>
          <a:ext cx="1350017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Five  NS said DL is a priority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3 said it is not</a:t>
          </a:r>
          <a:endParaRPr lang="en-GB" sz="1500" kern="1200" dirty="0"/>
        </a:p>
      </dsp:txBody>
      <dsp:txXfrm>
        <a:off x="4825087" y="1607878"/>
        <a:ext cx="1350017" cy="1050131"/>
      </dsp:txXfrm>
    </dsp:sp>
    <dsp:sp modelId="{91C03FA2-63E4-4536-A5C8-FADE454FFE8A}">
      <dsp:nvSpPr>
        <dsp:cNvPr id="0" name=""/>
        <dsp:cNvSpPr/>
      </dsp:nvSpPr>
      <dsp:spPr>
        <a:xfrm>
          <a:off x="4507875" y="2943476"/>
          <a:ext cx="1856192" cy="129927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Training / capacity building</a:t>
          </a:r>
          <a:endParaRPr lang="en-GB" sz="2300" kern="1200" dirty="0"/>
        </a:p>
      </dsp:txBody>
      <dsp:txXfrm>
        <a:off x="4571312" y="3006913"/>
        <a:ext cx="1729318" cy="1172400"/>
      </dsp:txXfrm>
    </dsp:sp>
    <dsp:sp modelId="{C1F4DD10-4E70-4470-A185-F2F37ABF9CFA}">
      <dsp:nvSpPr>
        <dsp:cNvPr id="0" name=""/>
        <dsp:cNvSpPr/>
      </dsp:nvSpPr>
      <dsp:spPr>
        <a:xfrm>
          <a:off x="6364068" y="3067392"/>
          <a:ext cx="1350017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7 NS would like more training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1 said no</a:t>
          </a:r>
          <a:endParaRPr lang="en-GB" sz="1500" kern="1200" dirty="0"/>
        </a:p>
      </dsp:txBody>
      <dsp:txXfrm>
        <a:off x="6364068" y="3067392"/>
        <a:ext cx="1350017" cy="1050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117BC-FC46-4239-8A09-CE9F8C22499A}">
      <dsp:nvSpPr>
        <dsp:cNvPr id="0" name=""/>
        <dsp:cNvSpPr/>
      </dsp:nvSpPr>
      <dsp:spPr>
        <a:xfrm>
          <a:off x="0" y="225028"/>
          <a:ext cx="2643187" cy="1585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Cambodia: adopted new DM law, planning for launch and disseminations</a:t>
          </a:r>
          <a:endParaRPr lang="en-GB" sz="2400" kern="1200" dirty="0"/>
        </a:p>
      </dsp:txBody>
      <dsp:txXfrm>
        <a:off x="0" y="225028"/>
        <a:ext cx="2643187" cy="1585912"/>
      </dsp:txXfrm>
    </dsp:sp>
    <dsp:sp modelId="{AEAEAD8D-77BF-4ED9-888E-7763EA785E36}">
      <dsp:nvSpPr>
        <dsp:cNvPr id="0" name=""/>
        <dsp:cNvSpPr/>
      </dsp:nvSpPr>
      <dsp:spPr>
        <a:xfrm>
          <a:off x="2907506" y="225028"/>
          <a:ext cx="2643187" cy="1585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Lao PDR: Disaster and climate change law workshop</a:t>
          </a:r>
          <a:endParaRPr lang="en-GB" sz="2400" kern="1200" dirty="0"/>
        </a:p>
      </dsp:txBody>
      <dsp:txXfrm>
        <a:off x="2907506" y="225028"/>
        <a:ext cx="2643187" cy="1585912"/>
      </dsp:txXfrm>
    </dsp:sp>
    <dsp:sp modelId="{3CFD281A-1600-4505-B0E1-DC3FCA1AA72C}">
      <dsp:nvSpPr>
        <dsp:cNvPr id="0" name=""/>
        <dsp:cNvSpPr/>
      </dsp:nvSpPr>
      <dsp:spPr>
        <a:xfrm>
          <a:off x="5815012" y="225028"/>
          <a:ext cx="2643187" cy="1585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Indonesia: soon commencing DRR law checklist project</a:t>
          </a:r>
          <a:endParaRPr lang="en-GB" sz="2400" kern="1200" dirty="0"/>
        </a:p>
      </dsp:txBody>
      <dsp:txXfrm>
        <a:off x="5815012" y="225028"/>
        <a:ext cx="2643187" cy="1585912"/>
      </dsp:txXfrm>
    </dsp:sp>
    <dsp:sp modelId="{8FBACAAC-4A5B-4841-81B3-AB8FE4944569}">
      <dsp:nvSpPr>
        <dsp:cNvPr id="0" name=""/>
        <dsp:cNvSpPr/>
      </dsp:nvSpPr>
      <dsp:spPr>
        <a:xfrm>
          <a:off x="1453753" y="2075259"/>
          <a:ext cx="2643187" cy="1585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Myanmar: recruiting researcher for IDRL project  </a:t>
          </a:r>
          <a:endParaRPr lang="en-GB" sz="2400" kern="1200" dirty="0"/>
        </a:p>
      </dsp:txBody>
      <dsp:txXfrm>
        <a:off x="1453753" y="2075259"/>
        <a:ext cx="2643187" cy="1585912"/>
      </dsp:txXfrm>
    </dsp:sp>
    <dsp:sp modelId="{2321AAAC-B819-4C8E-9250-E9090E5CD45E}">
      <dsp:nvSpPr>
        <dsp:cNvPr id="0" name=""/>
        <dsp:cNvSpPr/>
      </dsp:nvSpPr>
      <dsp:spPr>
        <a:xfrm>
          <a:off x="4361259" y="2075259"/>
          <a:ext cx="2643187" cy="1585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Timor Leste: reviewing draft DM law </a:t>
          </a:r>
          <a:endParaRPr lang="en-GB" sz="2400" kern="1200" dirty="0"/>
        </a:p>
      </dsp:txBody>
      <dsp:txXfrm>
        <a:off x="4361259" y="2075259"/>
        <a:ext cx="2643187" cy="1585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117BC-FC46-4239-8A09-CE9F8C22499A}">
      <dsp:nvSpPr>
        <dsp:cNvPr id="0" name=""/>
        <dsp:cNvSpPr/>
      </dsp:nvSpPr>
      <dsp:spPr>
        <a:xfrm>
          <a:off x="428565" y="416"/>
          <a:ext cx="2930128" cy="1758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Philippines participating in ‘sunset review’ of DM law</a:t>
          </a:r>
          <a:endParaRPr lang="en-GB" sz="2500" kern="1200" dirty="0"/>
        </a:p>
      </dsp:txBody>
      <dsp:txXfrm>
        <a:off x="428565" y="416"/>
        <a:ext cx="2930128" cy="1758076"/>
      </dsp:txXfrm>
    </dsp:sp>
    <dsp:sp modelId="{AEAEAD8D-77BF-4ED9-888E-7763EA785E36}">
      <dsp:nvSpPr>
        <dsp:cNvPr id="0" name=""/>
        <dsp:cNvSpPr/>
      </dsp:nvSpPr>
      <dsp:spPr>
        <a:xfrm>
          <a:off x="3651706" y="416"/>
          <a:ext cx="2930128" cy="1758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Thailand: govt developing guideline on international assistance </a:t>
          </a:r>
          <a:endParaRPr lang="en-GB" sz="2500" kern="1200" dirty="0"/>
        </a:p>
      </dsp:txBody>
      <dsp:txXfrm>
        <a:off x="3651706" y="416"/>
        <a:ext cx="2930128" cy="1758076"/>
      </dsp:txXfrm>
    </dsp:sp>
    <dsp:sp modelId="{3CFD281A-1600-4505-B0E1-DC3FCA1AA72C}">
      <dsp:nvSpPr>
        <dsp:cNvPr id="0" name=""/>
        <dsp:cNvSpPr/>
      </dsp:nvSpPr>
      <dsp:spPr>
        <a:xfrm>
          <a:off x="428565" y="2051506"/>
          <a:ext cx="2930128" cy="1758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Vietnam: exchange with DPRK on disaster law</a:t>
          </a:r>
          <a:endParaRPr lang="en-GB" sz="2500" kern="1200" dirty="0"/>
        </a:p>
      </dsp:txBody>
      <dsp:txXfrm>
        <a:off x="428565" y="2051506"/>
        <a:ext cx="2930128" cy="1758076"/>
      </dsp:txXfrm>
    </dsp:sp>
    <dsp:sp modelId="{4F56B6C5-68CD-4D1F-AB73-A6FA3D9B9A7A}">
      <dsp:nvSpPr>
        <dsp:cNvPr id="0" name=""/>
        <dsp:cNvSpPr/>
      </dsp:nvSpPr>
      <dsp:spPr>
        <a:xfrm>
          <a:off x="3651706" y="2051506"/>
          <a:ext cx="2930128" cy="1758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Malaysia: working with HCT, priority to draft new law</a:t>
          </a:r>
          <a:endParaRPr lang="en-GB" sz="2500" kern="1200" dirty="0"/>
        </a:p>
      </dsp:txBody>
      <dsp:txXfrm>
        <a:off x="3651706" y="2051506"/>
        <a:ext cx="2930128" cy="1758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485CA-AED5-4C4E-8B36-B5C5455719D3}" type="datetimeFigureOut">
              <a:rPr lang="en-US"/>
              <a:pPr>
                <a:defRPr/>
              </a:pPr>
              <a:t>8/6/2015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E0F2A-899D-4597-8248-1593C47BC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B59DC-DCFB-4061-95F7-30FCF589EDFD}" type="datetimeFigureOut">
              <a:rPr lang="en-US"/>
              <a:pPr>
                <a:defRPr/>
              </a:pPr>
              <a:t>8/6/2015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305BC-BB86-4435-8CC6-85CE885D3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D242B-410D-4BFC-9C87-D12BEEFC8CC6}" type="slidenum">
              <a:rPr lang="en-GB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29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BC602-0260-4F8D-A787-2BED72E04E23}" type="slidenum">
              <a:rPr lang="en-GB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4AB86-468B-45D2-80D2-83D41231690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Include</a:t>
            </a:r>
            <a:r>
              <a:rPr lang="en-GB" baseline="0" dirty="0" smtClean="0"/>
              <a:t> </a:t>
            </a:r>
            <a:r>
              <a:rPr lang="en-GB" dirty="0" smtClean="0"/>
              <a:t>Philippines – link to</a:t>
            </a:r>
            <a:r>
              <a:rPr lang="en-GB" baseline="0" dirty="0" smtClean="0"/>
              <a:t> operational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0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Or put on separate</a:t>
            </a:r>
            <a:r>
              <a:rPr lang="en-GB" altLang="en-US" baseline="0" dirty="0" smtClean="0"/>
              <a:t> slides</a:t>
            </a:r>
            <a:endParaRPr lang="en-GB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91971D-590C-4043-94D0-4D116D8080CF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Include</a:t>
            </a:r>
            <a:r>
              <a:rPr lang="en-GB" b="1" baseline="0" dirty="0" smtClean="0"/>
              <a:t> operational relevance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74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5E45D3-30F7-4F46-8027-2149831700D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DBCE9-B46F-45C0-90A7-AD26B8250F7F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69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photos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91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frc.org/d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69859" y="726887"/>
              <a:ext cx="1144157" cy="6460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Law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1"/>
            <a:ext cx="7239000" cy="647591"/>
          </a:xfrm>
        </p:spPr>
        <p:txBody>
          <a:bodyPr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 baseline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1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6400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51076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51076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57200"/>
              <a:ext cx="4724400" cy="402161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MORE INFORMATION, PLEASE VISIT: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baseline="30000" dirty="0">
                  <a:solidFill>
                    <a:schemeClr val="bg1"/>
                  </a:solidFill>
                  <a:hlinkClick r:id="rId2"/>
                </a:rPr>
                <a:t>http://</a:t>
              </a:r>
              <a:r>
                <a:rPr lang="en-US" sz="2400" b="1" baseline="30000" dirty="0" smtClean="0">
                  <a:solidFill>
                    <a:schemeClr val="bg1"/>
                  </a:solidFill>
                  <a:hlinkClick r:id="rId2"/>
                </a:rPr>
                <a:t>www.ifrc.org/dl</a:t>
              </a:r>
              <a:r>
                <a:rPr lang="en-US" sz="24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OR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Lucia Cipullo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Regional Disaster</a:t>
              </a:r>
              <a:r>
                <a:rPr lang="en-US" sz="2000" b="1" baseline="0" dirty="0" smtClean="0">
                  <a:solidFill>
                    <a:schemeClr val="bg1"/>
                  </a:solidFill>
                </a:rPr>
                <a:t> Law Delegate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South East Asia</a:t>
              </a:r>
              <a:endParaRPr lang="en-US" sz="2000" b="1" baseline="300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baseline="30000" dirty="0" smtClean="0">
                  <a:solidFill>
                    <a:schemeClr val="bg1"/>
                  </a:solidFill>
                </a:rPr>
                <a:t>lucia.cipullo@ifrc.org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726887"/>
              <a:ext cx="1144157" cy="4307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Law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7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cconferenc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362200"/>
            <a:ext cx="762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r>
              <a:rPr lang="en-US" sz="2600" dirty="0" smtClean="0">
                <a:ea typeface="+mj-ea"/>
              </a:rPr>
              <a:t>Update on disaster law and the way forward</a:t>
            </a:r>
            <a:endParaRPr lang="en-GB" sz="2400" dirty="0">
              <a:ea typeface="+mj-ea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990600" y="3009900"/>
            <a:ext cx="7239000" cy="1447800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Lucia Cipullo, IFRC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Community Safety and Resilience Forum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Jakarta, August 2015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GB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/ outcomes  from the DL Forum: International level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752600"/>
            <a:ext cx="5105400" cy="4191000"/>
          </a:xfrm>
        </p:spPr>
        <p:txBody>
          <a:bodyPr/>
          <a:lstStyle/>
          <a:p>
            <a:r>
              <a:rPr lang="en-GB" dirty="0"/>
              <a:t>DL forum discussed </a:t>
            </a:r>
            <a:r>
              <a:rPr lang="en-GB" dirty="0" smtClean="0"/>
              <a:t>disaster law resolution </a:t>
            </a:r>
            <a:r>
              <a:rPr lang="en-GB" dirty="0"/>
              <a:t>themes</a:t>
            </a:r>
            <a:endParaRPr lang="en-GB" dirty="0" smtClean="0"/>
          </a:p>
          <a:p>
            <a:r>
              <a:rPr lang="en-GB" dirty="0" smtClean="0"/>
              <a:t>Agreed to support disaster law resolution at the 32</a:t>
            </a:r>
            <a:r>
              <a:rPr lang="en-GB" baseline="30000" dirty="0" smtClean="0"/>
              <a:t>nd</a:t>
            </a:r>
            <a:r>
              <a:rPr lang="en-GB" dirty="0" smtClean="0"/>
              <a:t> International Conference of the Red Cross Red Crescent, Geneva 2015 (includes all NS, IFRC, ICRC and states from around the world)</a:t>
            </a:r>
          </a:p>
          <a:p>
            <a:r>
              <a:rPr lang="en-GB" dirty="0" smtClean="0"/>
              <a:t>NS committed to renew their disaster law pledge from 2011, explore pledges with govt.</a:t>
            </a:r>
            <a:endParaRPr lang="en-GB" dirty="0"/>
          </a:p>
        </p:txBody>
      </p:sp>
      <p:pic>
        <p:nvPicPr>
          <p:cNvPr id="5" name="Picture 2" descr="https://encrypted-tbn0.gstatic.com/images?q=tbn:ANd9GcSyf6Uw3wElQt5Z1szaMEn1EAB6pINe_QnnFAzCbl6upeSwpNbKTQ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74" y="1553185"/>
            <a:ext cx="2501852" cy="2616044"/>
          </a:xfrm>
          <a:noFill/>
        </p:spPr>
      </p:pic>
      <p:pic>
        <p:nvPicPr>
          <p:cNvPr id="1026" name="Picture 2" descr="https://encrypted-tbn1.gstatic.com/images?q=tbn:ANd9GcRYoeIX9gq-1iVzJHVZqoiw8IOGYrHe2UHh-wUA8g0Z9UvgjTN56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80113"/>
            <a:ext cx="2260504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Disaster law resolution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886" y="1563007"/>
            <a:ext cx="7215188" cy="4038600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Proposed elements of the disaster law resolution:</a:t>
            </a:r>
          </a:p>
          <a:p>
            <a:pPr lvl="1"/>
            <a:r>
              <a:rPr lang="en-GB" altLang="en-US" sz="1800" dirty="0" smtClean="0">
                <a:latin typeface="Arial" charset="0"/>
                <a:cs typeface="Arial" charset="0"/>
              </a:rPr>
              <a:t>Accelerating progress in the </a:t>
            </a:r>
            <a:r>
              <a:rPr lang="en-GB" altLang="en-US" sz="1800" b="1" dirty="0" smtClean="0">
                <a:latin typeface="Arial" charset="0"/>
                <a:cs typeface="Arial" charset="0"/>
              </a:rPr>
              <a:t>facilitation and regulation of international disaster response </a:t>
            </a:r>
            <a:endParaRPr lang="en-GB" altLang="en-US" sz="1800" b="1" dirty="0" smtClean="0">
              <a:latin typeface="Arial" charset="0"/>
              <a:cs typeface="Arial" charset="0"/>
            </a:endParaRPr>
          </a:p>
          <a:p>
            <a:pPr lvl="1"/>
            <a:r>
              <a:rPr lang="en-GB" altLang="en-US" sz="1800" dirty="0" smtClean="0">
                <a:latin typeface="Arial" charset="0"/>
                <a:cs typeface="Arial" charset="0"/>
              </a:rPr>
              <a:t>Strengthening </a:t>
            </a:r>
            <a:r>
              <a:rPr lang="en-GB" altLang="en-US" sz="1800" dirty="0" smtClean="0">
                <a:latin typeface="Arial" charset="0"/>
                <a:cs typeface="Arial" charset="0"/>
              </a:rPr>
              <a:t>laws for disaster risk reduction and using the </a:t>
            </a:r>
            <a:r>
              <a:rPr lang="en-GB" altLang="en-US" sz="1800" b="1" dirty="0" smtClean="0">
                <a:latin typeface="Arial" charset="0"/>
                <a:cs typeface="Arial" charset="0"/>
              </a:rPr>
              <a:t>Checklist on Law and DRR </a:t>
            </a:r>
          </a:p>
          <a:p>
            <a:pPr lvl="1"/>
            <a:r>
              <a:rPr lang="en-GB" altLang="en-US" sz="1800" dirty="0" smtClean="0">
                <a:latin typeface="Arial" charset="0"/>
                <a:cs typeface="Arial" charset="0"/>
              </a:rPr>
              <a:t>New theme: providing supportive </a:t>
            </a:r>
            <a:r>
              <a:rPr lang="en-GB" altLang="en-US" sz="1800" b="1" dirty="0" smtClean="0">
                <a:latin typeface="Arial" charset="0"/>
                <a:cs typeface="Arial" charset="0"/>
              </a:rPr>
              <a:t>legal frameworks for saving lives through first aid </a:t>
            </a:r>
            <a:r>
              <a:rPr lang="en-GB" altLang="en-US" sz="1800" dirty="0" smtClean="0">
                <a:latin typeface="Arial" charset="0"/>
                <a:cs typeface="Arial" charset="0"/>
              </a:rPr>
              <a:t>(together with Global First Aid Reference Centre) as a central part of disaster preparedness:</a:t>
            </a:r>
          </a:p>
          <a:p>
            <a:pPr lvl="2"/>
            <a:r>
              <a:rPr lang="en-GB" altLang="en-US" sz="1800" dirty="0" smtClean="0">
                <a:latin typeface="Arial" charset="0"/>
                <a:cs typeface="Arial" charset="0"/>
              </a:rPr>
              <a:t>Encouraging states to mandate first aid e.g. in schools</a:t>
            </a:r>
          </a:p>
          <a:p>
            <a:pPr lvl="2"/>
            <a:r>
              <a:rPr lang="en-GB" altLang="en-US" sz="1800" dirty="0" smtClean="0">
                <a:latin typeface="Arial" charset="0"/>
                <a:cs typeface="Arial" charset="0"/>
              </a:rPr>
              <a:t>Provide liability protections for FA providers</a:t>
            </a:r>
          </a:p>
          <a:p>
            <a:pPr lvl="2"/>
            <a:r>
              <a:rPr lang="en-GB" altLang="en-US" sz="1800" dirty="0" smtClean="0">
                <a:latin typeface="Arial" charset="0"/>
                <a:cs typeface="Arial" charset="0"/>
              </a:rPr>
              <a:t>Strengthen any legal frameworks related to FA</a:t>
            </a:r>
          </a:p>
          <a:p>
            <a:pPr lvl="2"/>
            <a:r>
              <a:rPr lang="en-GB" altLang="en-US" sz="1800" dirty="0" smtClean="0">
                <a:latin typeface="Arial" charset="0"/>
                <a:cs typeface="Arial" charset="0"/>
              </a:rPr>
              <a:t>Further research and consultations coming soon…what do health teams think of this?</a:t>
            </a:r>
          </a:p>
          <a:p>
            <a:endParaRPr lang="en-GB" altLang="en-US" b="1" dirty="0" smtClean="0">
              <a:latin typeface="Arial" charset="0"/>
              <a:cs typeface="Arial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"/>
          <a:stretch>
            <a:fillRect/>
          </a:stretch>
        </p:blipFill>
        <p:spPr bwMode="auto">
          <a:xfrm>
            <a:off x="7162006" y="2743200"/>
            <a:ext cx="1720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s://lh6.ggpht.com/4__lruxHoVYjOXuTYmdFOQg_EQfmg_RcW9suy1cbgBfalTZ1nnqwJ_GdFjUMHn9griI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218214"/>
            <a:ext cx="16748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p125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1559832"/>
            <a:ext cx="1720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6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forward: the next few months will be critical! 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Preparing for the 32</a:t>
            </a:r>
            <a:r>
              <a:rPr lang="en-GB" b="1" baseline="30000" dirty="0"/>
              <a:t>nd</a:t>
            </a:r>
            <a:r>
              <a:rPr lang="en-GB" b="1" dirty="0"/>
              <a:t> IC: dialogue with </a:t>
            </a:r>
            <a:r>
              <a:rPr lang="en-GB" b="1" dirty="0" smtClean="0"/>
              <a:t>governments</a:t>
            </a:r>
            <a:endParaRPr lang="en-GB" b="1" dirty="0"/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GB" altLang="en-US" sz="2000" b="1" dirty="0" smtClean="0">
                <a:latin typeface="Arial" charset="0"/>
                <a:cs typeface="Arial" charset="0"/>
              </a:rPr>
              <a:t>For information </a:t>
            </a:r>
            <a:r>
              <a:rPr lang="en-GB" altLang="en-US" sz="2000" dirty="0" smtClean="0">
                <a:latin typeface="Arial" charset="0"/>
                <a:cs typeface="Arial" charset="0"/>
                <a:hlinkClick r:id="rId3"/>
              </a:rPr>
              <a:t>www.rcrcconference.org</a:t>
            </a:r>
            <a:r>
              <a:rPr lang="en-GB" altLang="en-US" sz="20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Pledge database will soon be launched for pledging! 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Draft pledge language/ideas to be share today!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08823"/>
              </p:ext>
            </p:extLst>
          </p:nvPr>
        </p:nvGraphicFramePr>
        <p:xfrm>
          <a:off x="1524000" y="2057400"/>
          <a:ext cx="6477000" cy="2657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38500"/>
                <a:gridCol w="3238500"/>
              </a:tblGrid>
              <a:tr h="37092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Regional pledge</a:t>
                      </a:r>
                      <a:endParaRPr lang="en-GB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Nation</a:t>
                      </a:r>
                      <a:r>
                        <a:rPr lang="en-GB" sz="1800" baseline="0" dirty="0" smtClean="0"/>
                        <a:t>al </a:t>
                      </a:r>
                      <a:r>
                        <a:rPr lang="en-GB" sz="1800" dirty="0" smtClean="0"/>
                        <a:t>pledge </a:t>
                      </a:r>
                      <a:endParaRPr lang="en-GB" sz="1800" dirty="0"/>
                    </a:p>
                  </a:txBody>
                  <a:tcPr marT="45731" marB="45731"/>
                </a:tc>
              </a:tr>
              <a:tr h="2286546"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Renewed commitment by NS to pursue disaster law work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Joint pledge by all NS in SEA (following 2011 pledge)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Can mention IDRL, DRR, regional DL platform/advisory group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Between NS and govt</a:t>
                      </a:r>
                    </a:p>
                    <a:p>
                      <a:endParaRPr lang="en-GB" sz="1800" dirty="0" smtClean="0"/>
                    </a:p>
                    <a:p>
                      <a:r>
                        <a:rPr lang="en-GB" sz="1800" baseline="0" dirty="0" smtClean="0"/>
                        <a:t>Strong foundation for country level work on DL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Previous conference the NS and </a:t>
                      </a:r>
                      <a:r>
                        <a:rPr lang="en-GB" sz="1800" baseline="0" dirty="0" err="1" smtClean="0"/>
                        <a:t>govts</a:t>
                      </a:r>
                      <a:r>
                        <a:rPr lang="en-GB" sz="1800" baseline="0" dirty="0" smtClean="0"/>
                        <a:t> pledged separately – now encourage to pledge together </a:t>
                      </a:r>
                    </a:p>
                  </a:txBody>
                  <a:tcPr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for 2016 and beyond – what do you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396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b="1" dirty="0" smtClean="0"/>
              <a:t>Improve mutual understanding of disaster law for NS and govt: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b="1" dirty="0" smtClean="0"/>
              <a:t>1. </a:t>
            </a:r>
            <a:r>
              <a:rPr lang="en-GB" sz="1600" dirty="0" smtClean="0"/>
              <a:t>Begins with the NS – training staff and volunteers.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b="1" dirty="0" smtClean="0"/>
              <a:t>2.</a:t>
            </a:r>
            <a:r>
              <a:rPr lang="en-GB" sz="1600" dirty="0" smtClean="0"/>
              <a:t> Jointly training NS, govt, and other partners.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b="1" dirty="0" smtClean="0"/>
              <a:t>3.</a:t>
            </a:r>
            <a:r>
              <a:rPr lang="en-GB" sz="1600" dirty="0" smtClean="0"/>
              <a:t> Many NS already asked for this – Myanmar, Laos, etc. Who else?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b="1" dirty="0" smtClean="0"/>
              <a:t>Designate focal points and develop regional platform: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b="1" dirty="0" smtClean="0"/>
              <a:t>Focal points </a:t>
            </a:r>
            <a:r>
              <a:rPr lang="en-GB" sz="1600" dirty="0" smtClean="0"/>
              <a:t>suggested yesterday – who are our DL champions?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b="1" dirty="0" smtClean="0"/>
              <a:t>Regional platform </a:t>
            </a:r>
            <a:r>
              <a:rPr lang="en-GB" sz="1600" dirty="0" smtClean="0"/>
              <a:t>recommended during CSR discussions – to learn and share experience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/>
              <a:t>Need to develop ToR for regional platform / committee. Concept already developed (see handout).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b="1" dirty="0" smtClean="0"/>
              <a:t>Continue ‘business as usual’ but keep eyes open: </a:t>
            </a:r>
            <a:endParaRPr lang="en-GB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/>
              <a:t>Many projects, initiatives, disseminations already happening.  Try to identify new opportunities to engage.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b="1" dirty="0" smtClean="0"/>
              <a:t>Keep your Leaders updated: </a:t>
            </a:r>
            <a:r>
              <a:rPr lang="en-GB" sz="1600" dirty="0" smtClean="0"/>
              <a:t>your leaders need to know, and engage – for ownership and </a:t>
            </a:r>
            <a:r>
              <a:rPr lang="en-GB" sz="1600" dirty="0" err="1" smtClean="0"/>
              <a:t>susbtainability</a:t>
            </a:r>
            <a:r>
              <a:rPr lang="en-GB" sz="1600" dirty="0" smtClean="0"/>
              <a:t>!  Inform and sensitize your leaders on all your great work!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41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Southeast Asia: leaders in Disaster Law Let’s keep going! </a:t>
            </a:r>
            <a:endParaRPr lang="en-GB" dirty="0"/>
          </a:p>
        </p:txBody>
      </p:sp>
      <p:pic>
        <p:nvPicPr>
          <p:cNvPr id="2050" name="Picture 2" descr="https://scontent-sin1-1.xx.fbcdn.net/hphotos-xfp1/v/t1.0-9/11752557_10153022575297338_8168789094715997421_n.jpg?oh=f7a6a1596bdc59ffbe5f9dec18be7baa&amp;oe=5636A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sphotos-a-a.akamaihd.net/hphotos-ak-xat1/v/t1.0-9/11800532_10153037382227338_1627563511321853032_n.jpg?oh=121e8235c72c2182b3689c3166c81d35&amp;oe=5653E608&amp;__gda__=1448125386_56df2304c4bd32130eb00ca2594fe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304800"/>
            <a:ext cx="4528458" cy="45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 Maung Maung Kh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3858717"/>
            <a:ext cx="4626428" cy="29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Lucia Cipullo files\Lucia.cipullo\Lucia My Documents\Bangkok\DL Comms\Pics for snapshot\Thai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997197" cy="29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0832"/>
            <a:ext cx="2997197" cy="19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571" y="2467280"/>
            <a:ext cx="3200400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cap="all" dirty="0" smtClean="0"/>
              <a:t>Southeast Asia: leaders in disaster law   let’s keep going! </a:t>
            </a:r>
            <a:endParaRPr lang="en-GB" sz="2800" cap="all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0"/>
            <a:ext cx="3507479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 Comments? </a:t>
            </a:r>
            <a:endParaRPr lang="en-GB" dirty="0"/>
          </a:p>
        </p:txBody>
      </p:sp>
      <p:pic>
        <p:nvPicPr>
          <p:cNvPr id="1026" name="Picture 2" descr="http://www.careerhubblog.com/.a/6a00d834516a5769e20168e7e2eb2a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36571" cy="41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NS Commitment to Disaster Law  - Phnom Penh declaration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2400" i="1" dirty="0" smtClean="0"/>
              <a:t>A commitment by NS leaders to:</a:t>
            </a:r>
          </a:p>
          <a:p>
            <a:pPr marL="0" indent="0" algn="ctr">
              <a:buNone/>
            </a:pPr>
            <a:r>
              <a:rPr lang="en-GB" sz="2400" i="1" dirty="0" smtClean="0"/>
              <a:t>“Support the development of disaster law at national and regional levels, in partnership with governments, regional organizations and key humanitarian partners.  </a:t>
            </a:r>
            <a:r>
              <a:rPr lang="en-GB" sz="2400" i="1" dirty="0"/>
              <a:t>[</a:t>
            </a:r>
            <a:r>
              <a:rPr lang="en-GB" sz="2400" i="1" dirty="0" smtClean="0"/>
              <a:t>Acknowledging that] Strong legal frameworks benefit the wider humanitarian community and strengthen the resilience of vulnerable and disaster affected populations….we will continue to engage our governments and re-iterate our commitment and pledge to the upcoming 32</a:t>
            </a:r>
            <a:r>
              <a:rPr lang="en-GB" sz="2400" i="1" baseline="30000" dirty="0" smtClean="0"/>
              <a:t>nd</a:t>
            </a:r>
            <a:r>
              <a:rPr lang="en-GB" sz="2400" i="1" dirty="0" smtClean="0"/>
              <a:t> International Conference in December 2015”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1079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Scope of disaster law…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1797321"/>
              </p:ext>
            </p:extLst>
          </p:nvPr>
        </p:nvGraphicFramePr>
        <p:xfrm>
          <a:off x="-457200" y="1143000"/>
          <a:ext cx="10134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9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CSR Survey: disaster law progress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20968"/>
              </p:ext>
            </p:extLst>
          </p:nvPr>
        </p:nvGraphicFramePr>
        <p:xfrm>
          <a:off x="152400" y="16002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developments at the country level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45660"/>
              </p:ext>
            </p:extLst>
          </p:nvPr>
        </p:nvGraphicFramePr>
        <p:xfrm>
          <a:off x="457200" y="1828800"/>
          <a:ext cx="845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developments at the country level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307132"/>
              </p:ext>
            </p:extLst>
          </p:nvPr>
        </p:nvGraphicFramePr>
        <p:xfrm>
          <a:off x="1295400" y="1752600"/>
          <a:ext cx="7010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1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Recent developments: South East Asia Disaster Law Forum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" y="1719942"/>
            <a:ext cx="5105400" cy="4191000"/>
          </a:xfrm>
        </p:spPr>
        <p:txBody>
          <a:bodyPr/>
          <a:lstStyle/>
          <a:p>
            <a:r>
              <a:rPr lang="en-GB" dirty="0" smtClean="0"/>
              <a:t>June 10 – 11, 2015, Bangkok</a:t>
            </a:r>
          </a:p>
          <a:p>
            <a:r>
              <a:rPr lang="en-GB" dirty="0" smtClean="0"/>
              <a:t>Over 60 participants from National Societies, governments (Foreign affairs, NDMOs, parliamentarians), the UN, NGOs, donors (PNS, ECHO), ASEAN secretariat</a:t>
            </a:r>
          </a:p>
          <a:p>
            <a:r>
              <a:rPr lang="en-GB" dirty="0" smtClean="0"/>
              <a:t>Discuss DL developments at the national, regional and global levels.</a:t>
            </a:r>
          </a:p>
          <a:p>
            <a:r>
              <a:rPr lang="en-GB" dirty="0" smtClean="0"/>
              <a:t>First DL Forum for SEA in five years</a:t>
            </a:r>
          </a:p>
          <a:p>
            <a:r>
              <a:rPr lang="en-GB" dirty="0" smtClean="0"/>
              <a:t>Take stock and continue the momentum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41714"/>
            <a:ext cx="3886200" cy="3886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/ outcomes from the DL Forum : National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" y="1600200"/>
            <a:ext cx="89916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dirty="0" smtClean="0"/>
              <a:t>Commitment: </a:t>
            </a:r>
            <a:r>
              <a:rPr lang="en-GB" sz="2400" dirty="0" smtClean="0"/>
              <a:t>participants</a:t>
            </a:r>
            <a:r>
              <a:rPr lang="en-GB" sz="2400" b="1" dirty="0" smtClean="0"/>
              <a:t> </a:t>
            </a:r>
            <a:r>
              <a:rPr lang="en-GB" sz="2400" dirty="0" smtClean="0"/>
              <a:t>committed to continue working on disaster law processes at the national level / identify opportunities to engage</a:t>
            </a:r>
          </a:p>
          <a:p>
            <a:r>
              <a:rPr lang="en-GB" sz="2400" b="1" dirty="0" smtClean="0"/>
              <a:t>Partnership: </a:t>
            </a:r>
            <a:r>
              <a:rPr lang="en-GB" sz="2400" dirty="0" smtClean="0"/>
              <a:t>working with govt, UN, civil society, regional organizations</a:t>
            </a:r>
          </a:p>
          <a:p>
            <a:r>
              <a:rPr lang="en-GB" sz="2400" b="1" dirty="0" smtClean="0"/>
              <a:t>Process: </a:t>
            </a:r>
            <a:r>
              <a:rPr lang="en-GB" sz="2400" dirty="0" smtClean="0"/>
              <a:t>disaster law takes time, does not happen overnight, long term/sustainable investment </a:t>
            </a:r>
          </a:p>
          <a:p>
            <a:r>
              <a:rPr lang="en-GB" sz="2400" b="1" dirty="0" smtClean="0"/>
              <a:t>Context: </a:t>
            </a:r>
            <a:r>
              <a:rPr lang="en-GB" sz="2400" dirty="0" smtClean="0"/>
              <a:t>most countries active in DL, but different levels of progress</a:t>
            </a:r>
          </a:p>
          <a:p>
            <a:r>
              <a:rPr lang="en-GB" sz="2400" b="1" dirty="0" smtClean="0"/>
              <a:t>Learning and understanding: </a:t>
            </a:r>
            <a:r>
              <a:rPr lang="en-GB" sz="2400" dirty="0" smtClean="0"/>
              <a:t>what’s it all about it? </a:t>
            </a:r>
            <a:r>
              <a:rPr lang="en-GB" sz="2400" dirty="0" smtClean="0"/>
              <a:t>why do we need it? Need </a:t>
            </a:r>
            <a:r>
              <a:rPr lang="en-GB" sz="2400" dirty="0" smtClean="0"/>
              <a:t>to continuing training, building mutual understanding and awareness for all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8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/ outcomes from the DL Forum: Regional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915400" cy="434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Raising the voice / profile of Southeast Asia </a:t>
            </a:r>
            <a:r>
              <a:rPr lang="en-GB" dirty="0" smtClean="0"/>
              <a:t>on the international stage </a:t>
            </a:r>
            <a:r>
              <a:rPr lang="en-GB" dirty="0" smtClean="0"/>
              <a:t>– DL can do this, many already looking to SEA</a:t>
            </a:r>
          </a:p>
          <a:p>
            <a:r>
              <a:rPr lang="en-GB" b="1" dirty="0" smtClean="0"/>
              <a:t>Disaster </a:t>
            </a:r>
            <a:r>
              <a:rPr lang="en-GB" b="1" dirty="0" smtClean="0"/>
              <a:t>law as an avenue to engage </a:t>
            </a:r>
            <a:r>
              <a:rPr lang="en-GB" dirty="0" smtClean="0"/>
              <a:t>with </a:t>
            </a:r>
            <a:r>
              <a:rPr lang="en-GB" b="1" dirty="0" smtClean="0"/>
              <a:t>ASEAN Secretariat and AHA Centre</a:t>
            </a:r>
            <a:r>
              <a:rPr lang="en-GB" dirty="0" smtClean="0"/>
              <a:t> – strategic, policy and operational levels </a:t>
            </a:r>
            <a:endParaRPr lang="en-GB" dirty="0" smtClean="0"/>
          </a:p>
          <a:p>
            <a:pPr lvl="1"/>
            <a:r>
              <a:rPr lang="en-GB" dirty="0" smtClean="0"/>
              <a:t>Gather together at regional level to discuss developments e.g. DL forum, DL sessions at ASEAN events (e.g. ACDM in December – get DL on the radar!)</a:t>
            </a:r>
          </a:p>
          <a:p>
            <a:pPr lvl="1"/>
            <a:r>
              <a:rPr lang="en-GB" dirty="0" smtClean="0"/>
              <a:t>DL </a:t>
            </a:r>
            <a:r>
              <a:rPr lang="en-GB" dirty="0" smtClean="0"/>
              <a:t>is operational too! e.g. Nepal and Vanuatu </a:t>
            </a:r>
            <a:r>
              <a:rPr lang="en-GB" dirty="0" smtClean="0"/>
              <a:t>deployments. </a:t>
            </a:r>
            <a:endParaRPr lang="en-GB" dirty="0" smtClean="0"/>
          </a:p>
          <a:p>
            <a:r>
              <a:rPr lang="en-GB" dirty="0" smtClean="0"/>
              <a:t>NS key </a:t>
            </a:r>
            <a:r>
              <a:rPr lang="en-GB" dirty="0" smtClean="0"/>
              <a:t>actors in implementing AADMER as </a:t>
            </a:r>
            <a:r>
              <a:rPr lang="en-GB" b="1" dirty="0" smtClean="0"/>
              <a:t>“AADMER advocates” </a:t>
            </a:r>
            <a:r>
              <a:rPr lang="en-GB" dirty="0" smtClean="0"/>
              <a:t>and through new </a:t>
            </a:r>
            <a:r>
              <a:rPr lang="en-GB" b="1" dirty="0" smtClean="0"/>
              <a:t>AADMER work programme </a:t>
            </a:r>
            <a:r>
              <a:rPr lang="en-GB" dirty="0" smtClean="0"/>
              <a:t>(include DL tools)</a:t>
            </a:r>
          </a:p>
          <a:p>
            <a:r>
              <a:rPr lang="en-GB" dirty="0" smtClean="0"/>
              <a:t>Develop a </a:t>
            </a:r>
            <a:r>
              <a:rPr lang="en-GB" b="1" dirty="0" smtClean="0"/>
              <a:t>regional platform / advisory group </a:t>
            </a:r>
            <a:r>
              <a:rPr lang="en-GB" dirty="0" smtClean="0"/>
              <a:t>to share DL experiences, learning, challenges – idea approved by CSRF this </a:t>
            </a:r>
            <a:r>
              <a:rPr lang="en-GB" dirty="0" smtClean="0"/>
              <a:t>week!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2499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17038</TotalTime>
  <Words>1092</Words>
  <Application>Microsoft Office PowerPoint</Application>
  <PresentationFormat>On-screen Show (4:3)</PresentationFormat>
  <Paragraphs>124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</vt:lpstr>
      <vt:lpstr>NS Commitment to Disaster Law  - Phnom Penh declaration </vt:lpstr>
      <vt:lpstr>Scope of disaster law…</vt:lpstr>
      <vt:lpstr>CSR Survey: disaster law progress </vt:lpstr>
      <vt:lpstr>Recent developments at the country level</vt:lpstr>
      <vt:lpstr>Recent developments at the country level</vt:lpstr>
      <vt:lpstr>Recent developments: South East Asia Disaster Law Forum</vt:lpstr>
      <vt:lpstr>Recommendations / outcomes from the DL Forum : National level</vt:lpstr>
      <vt:lpstr>Recommendations / outcomes from the DL Forum: Regional level</vt:lpstr>
      <vt:lpstr>Recommendations / outcomes  from the DL Forum: International level </vt:lpstr>
      <vt:lpstr>Disaster law resolution </vt:lpstr>
      <vt:lpstr>Moving forward: the next few months will be critical! </vt:lpstr>
      <vt:lpstr>Planning for 2016 and beyond – what do you need?</vt:lpstr>
      <vt:lpstr>Southeast Asia: leaders in Disaster Law Let’s keep going! </vt:lpstr>
      <vt:lpstr>Questions? Comments? 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Lucia CIPULLO</cp:lastModifiedBy>
  <cp:revision>363</cp:revision>
  <cp:lastPrinted>2014-05-07T09:51:23Z</cp:lastPrinted>
  <dcterms:created xsi:type="dcterms:W3CDTF">2011-03-07T16:15:55Z</dcterms:created>
  <dcterms:modified xsi:type="dcterms:W3CDTF">2015-08-06T00:22:46Z</dcterms:modified>
</cp:coreProperties>
</file>